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76" r:id="rId5"/>
    <p:sldId id="277" r:id="rId6"/>
    <p:sldId id="284" r:id="rId7"/>
    <p:sldId id="278" r:id="rId8"/>
    <p:sldId id="285" r:id="rId9"/>
    <p:sldId id="281" r:id="rId10"/>
    <p:sldId id="28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129 265 10135 0 0,'0'0'231'0'0,"-6"-7"546"0"0,5 5-509 0 0,-1-1 0 0 0,1 1 0 0 0,0-1 0 0 0,0 0 0 0 0,0 1 0 0 0,0-1 0 0 0,0 0 0 0 0,0 0 0 0 0,1 0 0 0 0,0 1 0 0 0,-1-1 0 0 0,1 0 0 0 0,0 0 0 0 0,1-4 0 0 0,0-2 461 0 0,1 1 1 0 0,0-1-1 0 0,5-10 0 0 0,1-6 510 0 0,3-15 824 0 0,-6 19-644 0 0,0 1 0 0 0,3-28 0 0 0,-6 36-51 0 0,-2 11-925 0 0,-8 6-278 0 0,4-2-165 0 0,0 1 0 0 0,0 0 0 0 0,1 0 0 0 0,0 0 0 0 0,0 0 0 0 0,0 1 0 0 0,0-1 0 0 0,0 1 0 0 0,1 0 0 0 0,0 0 0 0 0,-2 6 0 0 0,-2 9 0 0 0,-5 34 0 0 0,2-6 0 0 0,-49 207 0 0 0,35-146 0 0 0,15-61 0 0 0,5-37 0 0 0,14-95-133 0 0,21-52-10847 0 0,-26 101 8421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23039 0 0,'0'3'528'0'0,"-2"2"-337"0"0,1 0-1 0 0,-1 1 0 0 0,0-1 1 0 0,-1 0-1 0 0,1 0 1 0 0,-1 0-1 0 0,-6 8 1 0 0,-7 13 285 0 0,14-21-476 0 0,-3 3 0 0 0,1 0 0 0 0,1 0 0 0 0,-1 0 0 0 0,1 1 0 0 0,1 0 0 0 0,-3 14 0 0 0,4-14 146 0 0,0 1 1 0 0,1-1-1 0 0,0 1 0 0 0,0-1 1 0 0,1 1-1 0 0,5 17 0 0 0,-6-24-108 0 0,1-1 0 0 0,0 1 0 0 0,0 0 0 0 0,0-1 0 0 0,1 1 0 0 0,-1-1 0 0 0,1 1-1 0 0,-1-1 1 0 0,1 0 0 0 0,0 1 0 0 0,0-1 0 0 0,0 0 0 0 0,0 0 0 0 0,0 0 0 0 0,0-1 0 0 0,1 1 0 0 0,-1 0 0 0 0,1-1 0 0 0,-1 0 0 0 0,1 1 0 0 0,0-1-1 0 0,-1 0 1 0 0,1 0 0 0 0,0-1 0 0 0,0 1 0 0 0,4 0 0 0 0,3 0-38 0 0,0 0 0 0 0,-1-1 0 0 0,17-1 0 0 0,-22 1 0 0 0,0-1 0 0 0,0 0 0 0 0,-1 0 0 0 0,1 0 0 0 0,0-1 0 0 0,-1 1 0 0 0,1-1 0 0 0,0 0 0 0 0,-1 0 0 0 0,0 0 0 0 0,6-5 0 0 0,18-11 483 0 0,-21 14-292 0 0,-1 0 1 0 0,1 0-1 0 0,-1 0 1 0 0,6-5-1 0 0,-3-1-85 0 0,0 1-1 0 0,-1-1 1 0 0,0 0-1 0 0,-1 0 1 0 0,0-1-1 0 0,8-19 1 0 0,-11 22 40 0 0,0 1 0 0 0,-1 0 0 0 0,0-1 0 0 0,-1 1 0 0 0,0-1 0 0 0,0 1 0 0 0,0-1 0 0 0,-1 0 0 0 0,0 1 0 0 0,0-1 0 0 0,-3-14 0 0 0,2 19-119 0 0,0 0 0 0 0,-1 0 0 0 0,1 0 0 0 0,0 0 0 0 0,-1 0 1 0 0,0 0-1 0 0,0 0 0 0 0,0 1 0 0 0,0-1 0 0 0,0 1 0 0 0,0 0 0 0 0,0-1 1 0 0,-1 1-1 0 0,1 0 0 0 0,-1 0 0 0 0,0 1 0 0 0,0-1 0 0 0,1 0 0 0 0,-1 1 1 0 0,0 0-1 0 0,0 0 0 0 0,-4-1 0 0 0,1 0-496 0 0,-1 0 0 0 0,0 1 0 0 0,-13-1 0 0 0,-19 3-7912 0 0,13 2-1053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11975 0 0,'0'0'547'0'0,"0"0"-11"0"0,0 0-135 0 0,1-1 705 0 0,29-17 3881 0 0,34-20-1636 0 0,-49 31-3018 0 0,0 2 0 0 0,1 0 0 0 0,-1 1 0 0 0,1 0 0 0 0,0 1 0 0 0,0 1 0 0 0,18 0 0 0 0,-29 2-860 0 0,0 0-1 0 0,-1 1 0 0 0,1-1 1 0 0,-1 1-1 0 0,7 2 1 0 0,0 0-1705 0 0,-1 0-5275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0,'0'0'399'0'0,"3"3"60"0"0,11 5 21 0 0,-10-6-59 0 0,-2-1-276 0 0,6 1 11 0 0,-6-2 25 0 0,0 0 1 0 0,0 0-1 0 0,0 0 0 0 0,0-1 1 0 0,-1 1-1 0 0,1 0 0 0 0,0-1 0 0 0,0 0 1 0 0,-1 1-1 0 0,1-1 0 0 0,2-1 0 0 0,3-1 353 0 0,29-4 687 0 0,5-2-1219 0 0,-28 5-2 0 0,0 0 0 0 0,1 2 0 0 0,27-3 0 0 0,-36 4-158 0 0,0 0 0 0 0,1 0 0 0 0,-1-1 0 0 0,0 0-1 0 0,0 0 1 0 0,7-4 0 0 0,-1 1-1493 0 0,-2 0-5855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10135 0 0,'0'0'464'0'0,"0"0"-9"0"0,1-1-295 0 0,4-6 238 0 0,0 0 0 0 0,0 0 0 0 0,-1-1 0 0 0,0 1 0 0 0,0-1-1 0 0,-1 0 1 0 0,0 0 0 0 0,2-11 0 0 0,10-22 1050 0 0,12-20 575 0 0,38-96 3058 0 0,-51 124-4989 0 0,6-15 399 0 0,-19 44-311 0 0,0 0 0 0 0,0-1 0 0 0,0 1 0 0 0,0 0 1 0 0,-1-1-1 0 0,0 1 0 0 0,0-1 0 0 0,-1-7 0 0 0,1 12-180 0 0,0-1 1 0 0,0 1-1 0 0,0 0 0 0 0,0 0 0 0 0,0 0 1 0 0,0 0-1 0 0,0-1 0 0 0,0 1 0 0 0,0 0 1 0 0,0 0-1 0 0,-1 0 0 0 0,1-1 0 0 0,0 1 1 0 0,0 0-1 0 0,0 0 0 0 0,0 0 0 0 0,0 0 1 0 0,-1 0-1 0 0,1-1 0 0 0,0 1 0 0 0,0 0 1 0 0,0 0-1 0 0,0 0 0 0 0,-1 0 0 0 0,1 0 1 0 0,0 0-1 0 0,0 0 0 0 0,0 0 0 0 0,-1 0 0 0 0,1 0 1 0 0,0 0-1 0 0,0 0 0 0 0,0 0 0 0 0,-1 0 1 0 0,1 0-1 0 0,0 0 0 0 0,0 0 0 0 0,0 0 1 0 0,-1 0-1 0 0,1 0 0 0 0,0 0 0 0 0,0 0 1 0 0,0 0-1 0 0,-1 0 0 0 0,1 0 0 0 0,0 0 1 0 0,0 1-1 0 0,0-1 0 0 0,0 0 0 0 0,-1 0 1 0 0,1 0-1 0 0,0 0 0 0 0,0 0 0 0 0,0 1 1 0 0,0-1-1 0 0,0 0 0 0 0,0 0 0 0 0,-1 0 1 0 0,1 0-1 0 0,0 1 0 0 0,0-1 0 0 0,0 0 1 0 0,0 0-1 0 0,0 1 0 0 0,-4 4 0 0 0,0 1 0 0 0,0 0 0 0 0,0 0 0 0 0,1 0 0 0 0,0 0 0 0 0,-3 8 0 0 0,-12 43 0 0 0,13-39 0 0 0,-47 141 0 0 0,26-77 0 0 0,19-59 0 0 0,4-13 0 0 0,2-1-201 0 0,1-8-850 0 0,0-1-385 0 0,0-1-1273 0 0,4-6-4798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0,'0'0'719'0'0,"0"0"-20"0"0,1-1-374 0 0,2-2-132 0 0,-1 0 0 0 0,0 0 0 0 0,0 0 0 0 0,0 0 0 0 0,0 0 0 0 0,0 0 0 0 0,0 0 0 0 0,-1-1 0 0 0,2-4 0 0 0,12-26 1926 0 0,-12 27-2236 0 0,-2 6-579 0 0,-1 1-257 0 0,0 0-1150 0 0,0 0-4380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11975 0 0,'0'0'267'0'0,"0"0"42"0"0,0 0 17 0 0,0 0-28 0 0,0 0-58 0 0,0 0 491 0 0,0 0 238 0 0,0 0 45 0 0,0 0-61 0 0,1 1-288 0 0,1 3-499 0 0,0-1 0 0 0,-1 1 0 0 0,1-1 0 0 0,-1 1 0 0 0,0 0-1 0 0,0 0 1 0 0,0 0 0 0 0,0-1 0 0 0,-1 1 0 0 0,0 0 0 0 0,1 0-1 0 0,-1 0 1 0 0,-1 0 0 0 0,1 0 0 0 0,-1 0 0 0 0,1 0 0 0 0,-1 0 0 0 0,-1 3-1 0 0,-4 13 26 0 0,0-2 0 0 0,-11 23 0 0 0,0 3-209 0 0,10-24 504 0 0,-2 0 0 0 0,-11 20 0 0 0,18-37-387 0 0,0 1-10 0 0,0 0 0 0 0,0 1 0 0 0,0-1 0 0 0,-2 9 0 0 0,3-11-426 0 0,1-2-138 0 0,0 0-33 0 0,0 0-72 0 0,0 0-285 0 0,20-10-6402 0 0,-8-1 1467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13823 0 0,'0'0'630'0'0,"0"0"-13"0"0,-2 1-393 0 0,-3 0 17 0 0,-1 0 1 0 0,0 1-1 0 0,1 0 1 0 0,-1 0-1 0 0,1 1 1 0 0,0-1-1 0 0,0 1 1 0 0,0 0-1 0 0,0 1 1 0 0,0-1-1 0 0,0 1 1 0 0,1 0-1 0 0,0 0 1 0 0,0 0-1 0 0,0 1 1 0 0,-5 6-1 0 0,-3 4 217 0 0,11-14-386 0 0,1 0 1 0 0,0 0 0 0 0,0 0-1 0 0,0 0 1 0 0,0-1 0 0 0,0 1-1 0 0,0 0 1 0 0,0 0 0 0 0,0 0-1 0 0,0 0 1 0 0,1 0 0 0 0,-1 0-1 0 0,0 0 1 0 0,0-1 0 0 0,1 1-1 0 0,-1 0 1 0 0,1 0 0 0 0,-1 0-1 0 0,1-1 1 0 0,-1 1 0 0 0,1 1-1 0 0,4 1-70 0 0,-1 0 0 0 0,1 0 0 0 0,0-1 0 0 0,0 1 0 0 0,0-1 0 0 0,0 0 0 0 0,9 2 0 0 0,39 5-1 0 0,-41-8-1 0 0,0 1 0 0 0,0 0-1 0 0,0 1 1 0 0,16 5 0 0 0,-22-5 31 0 0,-4-3 51 0 0,-1 1 0 0 0,1-1 0 0 0,0 1 0 0 0,-1 0-1 0 0,1 0 1 0 0,0-1 0 0 0,-1 1 0 0 0,1 0-1 0 0,-1 1 1 0 0,3 1 0 0 0,-4 21 1019 0 0,-2-20-1050 0 0,1 1 0 0 0,-1 0 0 0 0,0 0-1 0 0,0-1 1 0 0,0 1 0 0 0,-1-1 0 0 0,0 0 0 0 0,-5 7-1 0 0,-29 29 1316 0 0,35-37-1290 0 0,-26 21-35 0 0,0-2 1 0 0,-1 0 0 0 0,-54 29-1 0 0,61-37-42 0 0,16-11 73 0 0,5-2 299 0 0,-2 4 353 0 0,3-5-798 0 0,6 1 422 0 0,-1 0-393 0 0,-1 0-1 0 0,0 1 1 0 0,1-1-1 0 0,-1 1 1 0 0,0 0-1 0 0,0 1 1 0 0,0-1 0 0 0,0 1-1 0 0,-1 0 1 0 0,1-1-1 0 0,-1 2 1 0 0,6 5-1 0 0,-4-4 168 0 0,0 0-1 0 0,0-1 1 0 0,1 0 0 0 0,0 1-1 0 0,8 3 1 0 0,-12-7-63 0 0,6 4-13 0 0,0-2 0 0 0,0 1 1 0 0,0-1-1 0 0,1 0 0 0 0,-1-1 0 0 0,1 0 0 0 0,16 2 0 0 0,-15-5-46 0 0,-1-3 0 0 0,-7 2-462 0 0,0 1-1 0 0,0-1 1 0 0,-1 1-1 0 0,1-1 1 0 0,0 0-1 0 0,-1 0 1 0 0,1 0-1 0 0,1-3 0 0 0,-1-3-1070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85 13823 0 0,'0'0'315'0'0,"0"0"45"0"0,0 0 21 0 0,2 0-49 0 0,8-8-221 0 0,-9 3-96 0 0,-1 4-17 0 0,2-4 691 0 0,0 0-1 0 0,0 1 1 0 0,0-1-1 0 0,6-7 1 0 0,1-2 872 0 0,-9 13-1045 0 0,1-1-4 0 0,5-5 30 0 0,6-8 1719 0 0,-12 15-2237 0 0,0 0 0 0 0,0 0 0 0 0,0 0 0 0 0,0 0 0 0 0,0 0 0 0 0,0 0 0 0 0,0 0 0 0 0,0 0 1 0 0,0 0-1 0 0,0 0 0 0 0,0 0 0 0 0,0 0 0 0 0,0 0 0 0 0,0 0 0 0 0,0 0 0 0 0,0 0 0 0 0,0 0 0 0 0,0 0 0 0 0,0 0 1 0 0,0 0-1 0 0,0 0 0 0 0,1 0 0 0 0,-1 0 0 0 0,0 0 0 0 0,0 0 0 0 0,0 1 0 0 0,0-1 0 0 0,0 0 0 0 0,0 0 0 0 0,0 0 0 0 0,0 0 1 0 0,0 0-1 0 0,0 0 0 0 0,0 0 0 0 0,0 0 0 0 0,0 0 0 0 0,0 0 0 0 0,0 0 0 0 0,0 0 0 0 0,0 0 0 0 0,-6 12 386 0 0,-7 10-206 0 0,-1-1 0 0 0,0 0 0 0 0,-22 22-1 0 0,-56 53 926 0 0,63-67-1025 0 0,-14 7-104 0 0,14-13 0 0 0,28-22 0 0 0,1 0 0 0 0,-1 0 0 0 0,0 0 0 0 0,0 0 0 0 0,1 0 0 0 0,-1 0 0 0 0,0 0 0 0 0,1 0 0 0 0,-1 0 0 0 0,1 0 0 0 0,-1 3 0 0 0,0 9 0 0 0,4-9 0 0 0,-2-3 0 0 0,4 7 0 0 0,5-5 0 0 0,-1-3 0 0 0,1 0 0 0 0,0-1 0 0 0,-1 0 0 0 0,11-3 0 0 0,-12 2 0 0 0,0 1 0 0 0,1 0 0 0 0,-1 0 0 0 0,1 1 0 0 0,-1 0 0 0 0,11 1 0 0 0,-10 0 0 0 0,0 0 0 0 0,0-1 0 0 0,0 0 0 0 0,10-1 0 0 0,12 1-133 0 0,-30 0-563 0 0,-1 0-258 0 0,0 0-56 0 0,0 0-149 0 0,0 0-573 0 0,0 0-253 0 0,0 0-51 0 0,0 0-11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163 103 11975 0 0,'0'-8'1083'0'0,"-5"-76"4034"0"0,3 73-1596 0 0,-3 19-993 0 0,1 0-3233 0 0,-72 167 2469 0 0,55-121-1480 0 0,11-30-284 0 0,-24 71 0 0 0,33-92-433 0 0,0 0 0 0 0,0-1 1 0 0,0 1-1 0 0,1 0 0 0 0,-1 0 0 0 0,1 0 0 0 0,0 0 0 0 0,0-1 1 0 0,0 5-1 0 0,1 3-3343 0 0,-1-10-3744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17503 0 0,'0'0'803'0'0,"0"-1"-18"0"0,5-23-147 0 0,-4 21-529 0 0,-1 0 0 0 0,0 0 0 0 0,1 1 0 0 0,0-1-1 0 0,0 0 1 0 0,0 0 0 0 0,0 1 0 0 0,0-1 0 0 0,0 1 0 0 0,1-1 0 0 0,-1 1 0 0 0,1-1 0 0 0,-1 1-1 0 0,1 0 1 0 0,2-2 0 0 0,5-5-138 0 0,0 2-1 0 0,12-10 1 0 0,-3 4-712 0 0,-17 12-212 0 0,-1 1-1150 0 0,0 0-4380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15663 0 0,'0'0'719'0'0,"0"0"-20"0"0,0 0-374 0 0,0 0 84 0 0,0 0 82 0 0,0 0 18 0 0,-2 11 1027 0 0,-2 0-1191 0 0,-55 122 2462 0 0,28-67-2789 0 0,28-56-19 0 0,-1-1 1 0 0,2 1 0 0 0,-1 0 0 0 0,1 0-1 0 0,-1 11 1 0 0,3-1 0 0 0,3-15 0 0 0,-1-2 0 0 0,-1 0 0 0 0,1 0 0 0 0,-1 0 0 0 0,1 0 0 0 0,-1 0 0 0 0,1 0 0 0 0,0-1 0 0 0,0 1 0 0 0,0-1 0 0 0,1 1 0 0 0,-1-1 0 0 0,0 0 0 0 0,1 0 0 0 0,3 2 0 0 0,-2-1 0 0 0,0-1 0 0 0,1 0 0 0 0,-1 0 0 0 0,1-1 0 0 0,-1 1 0 0 0,1-1 0 0 0,0 0 0 0 0,8 0 0 0 0,-2-1 146 0 0,0-1 1 0 0,0 0-1 0 0,0 0 0 0 0,-1-1 1 0 0,1-1-1 0 0,-1 0 0 0 0,1 0 0 0 0,-1-1 1 0 0,0-1-1 0 0,0 1 0 0 0,-1-2 1 0 0,1 1-1 0 0,12-11 0 0 0,-17 12-146 0 0,-1 0 0 0 0,1 0 0 0 0,-1-1 0 0 0,1 0 0 0 0,-1 0 0 0 0,-1 0 0 0 0,5-8 0 0 0,-6 11 0 0 0,-1 0 0 0 0,0-1 0 0 0,0 1 0 0 0,0-1 0 0 0,0 1 0 0 0,-1-1 0 0 0,1 0 0 0 0,-1 1 0 0 0,1-1 0 0 0,-1 0 0 0 0,0 1 0 0 0,0-1 0 0 0,0 0 0 0 0,-1 1 0 0 0,1-1 0 0 0,-1 0 0 0 0,1 1 0 0 0,-1-1 0 0 0,-1-3 0 0 0,2 6 0 0 0,0-1 0 0 0,-1 0 0 0 0,1 1 0 0 0,0-1 0 0 0,0 1 0 0 0,-1-1 0 0 0,1 0 0 0 0,0 1 0 0 0,-1-1 0 0 0,1 1 0 0 0,0-1 0 0 0,-1 1 0 0 0,1-1 0 0 0,-1 1 0 0 0,1-1 0 0 0,-1 1 0 0 0,1-1 0 0 0,-1 1 0 0 0,0 0 0 0 0,1-1 0 0 0,-1 1 0 0 0,1 0 0 0 0,-1 0 0 0 0,0-1 0 0 0,1 1 0 0 0,-1 0 0 0 0,0 0 0 0 0,1 0 0 0 0,-1 0 0 0 0,0 0 0 0 0,1 0 0 0 0,-1 0 0 0 0,0 0 0 0 0,1 0 0 0 0,-1 0 0 0 0,0 0 0 0 0,0 0 0 0 0,-3 1 0 0 0,-3-1-62 0 0,-1 0-1 0 0,1 0 0 0 0,-1 1 1 0 0,0 0-1 0 0,1 0 1 0 0,0 1-1 0 0,-1 0 1 0 0,1 0-1 0 0,0 1 0 0 0,0 0 1 0 0,0 0-1 0 0,0 1 1 0 0,-11 7-1 0 0,11-6-461 0 0,-25 22-244 0 0,20-11-1608 0 0,6 2-3738 0 0,5-17-324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0-426 0 0,0 0 54 0 0,0 0 78 0 0,3 11 1042 0 0,-4-4-1204 0 0,1 0-1 0 0,0 0 1 0 0,0 0-1 0 0,2 9 1 0 0,0 4-340 0 0,-1-12 157 0 0,0 0 1 0 0,1 0-1 0 0,-1 0 0 0 0,1 0 1 0 0,1 0-1 0 0,6 13 0 0 0,-7-16-67 0 0,0-1 0 0 0,1 0-1 0 0,0 0 1 0 0,0 0 0 0 0,0 0 0 0 0,0 0 0 0 0,0-1-1 0 0,1 1 1 0 0,-1-1 0 0 0,1 0 0 0 0,0 0-1 0 0,7 4 1 0 0,-2-3-389 0 0,0 0 1 0 0,0 0-1 0 0,1 0 0 0 0,-1-1 1 0 0,1-1-1 0 0,0 0 0 0 0,13 1 1 0 0,-18-3-13 0 0,1 0 0 0 0,0 0 0 0 0,0 0 0 0 0,0-1 0 0 0,0 0 0 0 0,-1 0 0 0 0,1-1 0 0 0,0 0 0 0 0,-1 0 0 0 0,0 0 0 0 0,1 0 0 0 0,-1-1 0 0 0,0 0 1 0 0,5-4-1 0 0,6-6-6500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64 11975 0 0,'0'0'547'0'0,"0"0"-11"0"0,-12-2 231 0 0,8 2 2945 0 0,-1 2-3351 0 0,0 1 1 0 0,1 0 0 0 0,-1 0-1 0 0,1 0 1 0 0,-1 0 0 0 0,1 1-1 0 0,0 0 1 0 0,1 0 0 0 0,-1 0 0 0 0,1 0-1 0 0,0 1 1 0 0,0-1 0 0 0,0 1-1 0 0,-3 6 1 0 0,-4 10-174 0 0,2 1 1 0 0,-7 23-1 0 0,10-30-196 0 0,1-1 8 0 0,-5 27 0 0 0,8-35 0 0 0,1 0 0 0 0,-1 0 0 0 0,1 0 0 0 0,0 1 0 0 0,1-1 0 0 0,-1 0 0 0 0,3 7 0 0 0,3 0 0 0 0,-1-12 0 0 0,-3-1 0 0 0,1 1 0 0 0,0-1 0 0 0,0 1 0 0 0,0-1 0 0 0,0 0 0 0 0,0 0 0 0 0,0 0 0 0 0,0 0 0 0 0,0-1 0 0 0,0 1 0 0 0,1-1 0 0 0,-1 0 0 0 0,0 0 0 0 0,-1 0 0 0 0,1 0 0 0 0,0 0 0 0 0,0-1 0 0 0,0 1 0 0 0,-1-1 0 0 0,1 0 0 0 0,-1 0 0 0 0,1 0 0 0 0,2-3 0 0 0,6-5 0 0 0,-2-1 0 0 0,1 0 0 0 0,10-17 0 0 0,-13 18 256 0 0,0-1 0 0 0,-1 0 0 0 0,8-17 0 0 0,-12 22-142 0 0,0-1 0 0 0,0 1-1 0 0,-1 0 1 0 0,1 0 0 0 0,-1-1 0 0 0,-1 1 0 0 0,1 0-1 0 0,-1-13 1 0 0,-2-1-114 0 0,2 16 0 0 0,0-1 0 0 0,0 0 0 0 0,0 1 0 0 0,-1-1 0 0 0,0 0 0 0 0,0 1 0 0 0,0-1 0 0 0,0 1 0 0 0,-1 0 0 0 0,0-1 0 0 0,1 1 0 0 0,-2 0 0 0 0,-3-6 0 0 0,6 9 0 0 0,-1 1 0 0 0,1 0 0 0 0,0-1 0 0 0,0 1 0 0 0,-1 0 0 0 0,1 0 0 0 0,0-1 0 0 0,-1 1 0 0 0,1 0 0 0 0,0 0 0 0 0,-1 0 0 0 0,1-1 0 0 0,0 1 0 0 0,-1 0 0 0 0,1 0 0 0 0,0 0 0 0 0,-1 0 0 0 0,1 0 0 0 0,0 0 0 0 0,-1 0 0 0 0,1 0 0 0 0,-1 0 0 0 0,1 0 0 0 0,0 0 0 0 0,-1 0 0 0 0,1 0 0 0 0,0 0 0 0 0,-1 0 0 0 0,1 0 0 0 0,-1 0 0 0 0,1 0 0 0 0,0 1 0 0 0,-1-1 0 0 0,1 0 0 0 0,0 0 0 0 0,-1 0 0 0 0,1 1 0 0 0,0-1 0 0 0,0 0 0 0 0,-1 0 0 0 0,1 1 0 0 0,0-1 0 0 0,-4 2 26 0 0,0 1-1 0 0,1-1 1 0 0,-1 1-1 0 0,1 0 1 0 0,0 0-1 0 0,0 0 1 0 0,0 0-1 0 0,1 1 0 0 0,-1-1 1 0 0,1 1-1 0 0,-1-1 1 0 0,1 1-1 0 0,1 0 1 0 0,-1 0-1 0 0,0 0 1 0 0,1 0-1 0 0,0 0 1 0 0,0 0-1 0 0,0 1 1 0 0,0-1-1 0 0,1 0 1 0 0,-1 0-1 0 0,1 1 1 0 0,0-1-1 0 0,2 8 1 0 0,-1-11-468 0 0,0 0 438 0 0,-1-1 0 0 0,1 1-1 0 0,-1-1 1 0 0,1 1 0 0 0,-1-1-1 0 0,1 1 1 0 0,0-1 0 0 0,-1 1-1 0 0,1-1 1 0 0,0 0 0 0 0,0 1-1 0 0,-1-1 1 0 0,1 0-1 0 0,0 0 1 0 0,-1 0 0 0 0,1 0-1 0 0,0 1 1 0 0,0-1 0 0 0,0 0-1 0 0,-1 0 1 0 0,1 0 0 0 0,0 0-1 0 0,0-1 1 0 0,-1 1 0 0 0,1 0-1 0 0,0 0 1 0 0,0 0-1 0 0,-1-1 1 0 0,2 1 0 0 0,0-1 33 0 0,10-3-26 0 0,0 0 1 0 0,0 0-1 0 0,-1-1 0 0 0,20-12 0 0 0,39-32-83 0 0,-64 44 158 0 0,0 0 1 0 0,0 0-1 0 0,8-10 0 0 0,-12 13-38 0 0,0-1 1 0 0,0 0-1 0 0,0 1 0 0 0,-1-1 0 0 0,1 0 0 0 0,-1 0 1 0 0,0 0-1 0 0,0 0 0 0 0,0 0 0 0 0,0 0 0 0 0,-1 0 1 0 0,1 0-1 0 0,0-6 0 0 0,-1 10 32 0 0,-1-1-1 0 0,1 1 1 0 0,0 0 0 0 0,0 0-1 0 0,-1 0 1 0 0,1 0 0 0 0,-1-1-1 0 0,1 1 1 0 0,0 0 0 0 0,-1 0-1 0 0,1-1 1 0 0,-2 2 0 0 0,1-1-192 0 0,0 0 0 0 0,0 0-1 0 0,1 1 1 0 0,-1-1 0 0 0,0 0 0 0 0,1 0 0 0 0,-1 1 0 0 0,1-1 0 0 0,-1 2 0 0 0,0-2-5 0 0,1 8-341 0 0,3-2 450 0 0,5-1 16 0 0,3-4 0 0 0,7-1 457 0 0,-1-1-1 0 0,1-1 1 0 0,21-3 0 0 0,-36 4-308 0 0,5 1-133 0 0,-1 5-16 0 0,-6-3 0 0 0,0-1 0 0 0,0 1 0 0 0,0 0 0 0 0,0-1 0 0 0,-1 1 0 0 0,1 0 0 0 0,-1 0 0 0 0,1 0 0 0 0,-1-1 0 0 0,0 1 0 0 0,-1 0 0 0 0,1 0 0 0 0,0 0 0 0 0,-1-1 0 0 0,1 1 0 0 0,-2 3 0 0 0,-2 5 0 0 0,0 0 0 0 0,-10 17 0 0 0,4-8 0 0 0,4-5 0 0 0,0-1 0 0 0,2 1 0 0 0,-1 0 0 0 0,2 0 0 0 0,-3 23 0 0 0,6-29 0 0 0,2 0 0 0 0,4-3 0 0 0,-4-5 0 0 0,1 0 0 0 0,-1-1 0 0 0,0 1 0 0 0,1-1 0 0 0,-1 1 0 0 0,0-1 0 0 0,1 0 0 0 0,-1 0 0 0 0,1 0 0 0 0,-1-1 0 0 0,0 1 0 0 0,1-1 0 0 0,-1 1 0 0 0,0-1 0 0 0,1 0 0 0 0,-1 1 0 0 0,0-1 0 0 0,0 0 0 0 0,3-2 0 0 0,6-4 0 0 0,-1 1 0 0 0,13-12 0 0 0,-20 15 0 0 0,16-14 0 0 0,-1 0 0 0 0,0-2 0 0 0,-2 0 0 0 0,0-1 0 0 0,23-40 0 0 0,-32 49 0 0 0,0 1 0 0 0,16-17 0 0 0,-23 27 0 0 0,0 0 0 0 0,0 0 0 0 0,0 0 0 0 0,0 0 0 0 0,0 0 0 0 0,1 0 0 0 0,-1-1 0 0 0,0 1 0 0 0,0 0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0,1 0 0 0 0,0 6 0 0 0,-2 7 0 0 0,-16 54 0 0 0,10-45 0 0 0,-4 30 0 0 0,6-28 0 0 0,3-18 0 0 0,1 0 0 0 0,0 0 0 0 0,0 0 0 0 0,0 1 0 0 0,1 6 0 0 0,3 4-404 0 0,2-13-331 0 0,-3-3 490 0 0,-2-1 230 0 0,1 0-1 0 0,-1 1 1 0 0,1-1 0 0 0,-1 0-1 0 0,1 0 1 0 0,-1 0 0 0 0,1 0 0 0 0,-1 0-1 0 0,1 0 1 0 0,-1 0 0 0 0,1 0-1 0 0,-1 0 1 0 0,1 0 0 0 0,-1 0-1 0 0,1 0 1 0 0,-1 0 0 0 0,1 0-1 0 0,-1 0 1 0 0,1 0 0 0 0,-1-1-1 0 0,0 1 1 0 0,1 0 0 0 0,-1 0-1 0 0,1-1 1 0 0,0 1 0 0 0,10-9-187 0 0,-10 7 194 0 0,2 0-34 0 0,1-1-789 0 0,0-1 0 0 0,-1 1 0 0 0,1-1 0 0 0,-1 0 0 0 0,0 1 0 0 0,0-2 0 0 0,5-7 0 0 0,-2-4-6335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13823 0 0,'0'0'315'0'0,"0"0"45"0"0,0 0 21 0 0,0 0-49 0 0,-8 8 651 0 0,3 2 370 0 0,0 0 0 0 0,-6 16 0 0 0,-2 6 665 0 0,4-14-1169 0 0,3-5-724 0 0,0-1 0 0 0,-6 22 0 0 0,0 0 481 0 0,-2 0 1 0 0,-28 52-1 0 0,21-45-353 0 0,2-4-311 0 0,-17 37-307 0 0,32-65 301 0 0,1-1-1 0 0,0 2 0 0 0,1-1 0 0 0,0 0 1 0 0,1 0-1 0 0,-1 16 0 0 0,2-24-443 0 0,0-1-140 0 0,0 0-572 0 0,8 4-1777 0 0,2-4 1462 0 0</inkml:trace>
  <inkml:trace contextRef="#ctx0" brushRef="#br0" timeOffset="1">627 113 17503 0 0,'0'0'399'0'0,"0"0"60"0"0,0 0 21 0 0,0 0-59 0 0,-6 5-260 0 0,-13 8-51 0 0,16-11 138 0 0,0 0 1 0 0,-1 0-1 0 0,1 0 0 0 0,0 1 0 0 0,0-1 0 0 0,0 1 0 0 0,0-1 0 0 0,1 1 0 0 0,-1 0 0 0 0,1 1 1 0 0,0-1-1 0 0,-1 0 0 0 0,1 0 0 0 0,1 1 0 0 0,-3 5 0 0 0,3-8-247 0 0,1-1-1 0 0,0 1 0 0 0,0-1 1 0 0,-1 1-1 0 0,1-1 1 0 0,0 1-1 0 0,0-1 1 0 0,0 1-1 0 0,0-1 0 0 0,0 1 1 0 0,0 0-1 0 0,0-1 1 0 0,0 1-1 0 0,0-1 1 0 0,0 1-1 0 0,0-1 0 0 0,0 1 1 0 0,0-1-1 0 0,0 1 1 0 0,1-1-1 0 0,-1 1 1 0 0,0-1-1 0 0,0 1 0 0 0,0-1 1 0 0,1 1-1 0 0,-1-1 1 0 0,0 1-1 0 0,1-1 1 0 0,-1 0-1 0 0,1 1 1 0 0,-1-1-1 0 0,0 1 0 0 0,1-1 1 0 0,0 1 0 0 0,9 10 1 0 0,0-1 0 0 0,0 0 0 0 0,1-1 0 0 0,0 0 0 0 0,0-1-1 0 0,23 12 1 0 0,-18-10 474 0 0,0 1 0 0 0,27 22-1 0 0,-39-30-435 0 0,0 0 0 0 0,-1 1 0 0 0,1-1 0 0 0,-1 1 0 0 0,0 0 0 0 0,0 0 0 0 0,0 0 0 0 0,0 0 0 0 0,-1 0 0 0 0,0 1 0 0 0,0-1 0 0 0,0 1 0 0 0,0 0 0 0 0,-1 0 0 0 0,1-1 0 0 0,0 9 0 0 0,2 16 244 0 0,-2-19-73 0 0,0-1-1 0 0,-1 0 1 0 0,0 0-1 0 0,-1 12 1 0 0,0-18-179 0 0,-1 0 0 0 0,1-1 0 0 0,-1 1 0 0 0,1-1 0 0 0,-1 1 0 0 0,0-1 0 0 0,0 1 0 0 0,0-1 0 0 0,0 0 0 0 0,0 1 0 0 0,-1-1-1 0 0,1 0 1 0 0,-1 0 0 0 0,1 0 0 0 0,-1 0 0 0 0,0 0 0 0 0,0 0 0 0 0,0-1 0 0 0,-4 4 0 0 0,1-2-32 0 0,0 0 0 0 0,0-1 0 0 0,0 0 0 0 0,-1 0 0 0 0,1 0 0 0 0,-1 0 0 0 0,1-1 0 0 0,-9 1 0 0 0,-3 0 0 0 0,-26-2 0 0 0,-3 0 0 0 0,33 0-12 0 0,1-1 0 0 0,-1 0 0 0 0,1 0 0 0 0,0-2-1 0 0,-1 1 1 0 0,1-2 0 0 0,0 1 0 0 0,0-2 0 0 0,1 0 0 0 0,-18-9 0 0 0,21 9-413 0 0,1 0 1 0 0,0 0-1 0 0,0-1 1 0 0,-8-8-1 0 0,-9-14-7055 0 0,12 9-232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21191 0 0,'0'0'969'0'0,"0"0"-18"0"0,2 0-612 0 0,25 5-179 0 0,-20-3 109 0 0,1 0 1 0 0,0 0 0 0 0,0-1 0 0 0,12 0 0 0 0,45-3 1084 0 0,63-4 125 0 0,-114 4-1804 0 0,0-1 0 0 0,0 0-1 0 0,0 0 1 0 0,0-2 0 0 0,0 0-1 0 0,22-12 1 0 0,-34 17 111 0 0,-1-1 1 0 0,0 0-1 0 0,1 0 0 0 0,-1 0 0 0 0,0 0 1 0 0,0 0-1 0 0,1 0 0 0 0,-1 0 0 0 0,0 0 1 0 0,0 0-1 0 0,0-1 0 0 0,0 1 0 0 0,0 0 1 0 0,-1-1-1 0 0,1 1 0 0 0,0-1 1 0 0,-1 1-1 0 0,1-1 0 0 0,-1 1 0 0 0,1-1 1 0 0,-1 1-1 0 0,0-1 0 0 0,0 1 0 0 0,1-1 1 0 0,-1-2-1 0 0,-4-14-1833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1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40 435 10135 0 0,'0'0'231'0'0,"0"-2"29"0"0,0-3-140 0 0,0-1 0 0 0,1 1 0 0 0,0-1 1 0 0,0 1-1 0 0,3-6 0 0 0,2-7 1779 0 0,13-23 0 0 0,5-11 159 0 0,-7 6-1881 0 0,7-20 749 0 0,-13 35 649 0 0,27-56-1 0 0,-18 47-627 0 0,-19 38-438 0 0,0 0-66 0 0,2-5-222 0 0,-2 5 166 0 0,-1 2 101 0 0,0 0 21 0 0,0 0-66 0 0,-1 2-294 0 0,-100 222-61 0 0,93-206-44 0 0,-56 129 1040 0 0,55-124-915 0 0,1 2 1 0 0,2-1 0 0 0,0 1-1 0 0,-2 31 1 0 0,7-43-170 0 0,3 26 0 0 0,0 9 0 0 0,-2-42 0 0 0,0-1 0 0 0,0 0 0 0 0,1 0 0 0 0,-1 0 0 0 0,2 1 0 0 0,-1-1 0 0 0,0 0 0 0 0,1 0 0 0 0,0 0 0 0 0,0-1 0 0 0,0 1 0 0 0,1 0 0 0 0,0-1 0 0 0,0 0 0 0 0,0 1 0 0 0,0-1 0 0 0,0 0 0 0 0,5 3 0 0 0,-3-3 0 0 0,-1 0 0 0 0,1 0 0 0 0,1 0 0 0 0,-1-1 0 0 0,0 0 0 0 0,1 0 0 0 0,-1-1 0 0 0,1 1 0 0 0,0-1 0 0 0,0 0 0 0 0,0-1 0 0 0,0 0 0 0 0,0 0 0 0 0,0 0 0 0 0,1 0 0 0 0,-1-1 0 0 0,7-1 0 0 0,-7 1 0 0 0,0-2 0 0 0,0 1 0 0 0,0-1 0 0 0,0 0 0 0 0,0 0 0 0 0,6-4 0 0 0,7-4 0 0 0,-11 0 0 0 0,1-4 0 0 0,-1 0 0 0 0,-8 9 0 0 0,0 2 0 0 0,0-8 0 0 0,-4-2 0 0 0,2 11 0 0 0,1 0 0 0 0,-1 0 0 0 0,0 0 0 0 0,0 0 0 0 0,0 0 0 0 0,0 0 0 0 0,0 0 0 0 0,0 0 0 0 0,0 1 0 0 0,-1 0 0 0 0,1-1 0 0 0,-1 1 0 0 0,1 0 0 0 0,-1 0 0 0 0,1 0 0 0 0,-1 0 0 0 0,1 0 0 0 0,-1 1 0 0 0,0 0 0 0 0,0-1 0 0 0,1 1 0 0 0,-1 0 0 0 0,0 0 0 0 0,1 0 0 0 0,-1 0 0 0 0,0 1 0 0 0,-4 0 0 0 0,-2 1 0 0 0,0 1 0 0 0,0-1 0 0 0,1 2 0 0 0,-1-1 0 0 0,1 1 0 0 0,0 0 0 0 0,-9 6 0 0 0,12-7-17 0 0,1 0 1 0 0,-1 0-1 0 0,1 0 0 0 0,-1 1 0 0 0,1-1 0 0 0,0 1 1 0 0,0 0-1 0 0,1 1 0 0 0,-1-1 0 0 0,1 1 1 0 0,-3 5-1 0 0,5-8-1034 0 0,1-2-385 0 0,0 0-79 0 0,0 0-18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23039 0 0,'0'0'528'0'0,"0"0"69"0"0,0 0 38 0 0,-1-2-80 0 0,0-2-351 0 0,0 2-113 0 0,1-1 1 0 0,-1 0-1 0 0,0 1 1 0 0,1-1 0 0 0,0 0-1 0 0,-1 0 1 0 0,1 0 0 0 0,0 1-1 0 0,1-1 1 0 0,-1 0-1 0 0,0 0 1 0 0,1 0 0 0 0,0 1-1 0 0,-1-1 1 0 0,1 0 0 0 0,0 1-1 0 0,0-1 1 0 0,1 1-1 0 0,-1-1 1 0 0,3-2 0 0 0,-3 3-788 0 0,-1 2-258 0 0,0 0-56 0 0,0 0-13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34 11975 0 0,'0'0'267'0'0,"0"0"42"0"0,0 0 17 0 0,0 0-28 0 0,1-1-196 0 0,15-29 2750 0 0,-15 28-1899 0 0,-1 2-288 0 0,0 0-121 0 0,0 0-28 0 0,0 0-4 0 0,0 0 0 0 0,0 0 0 0 0,0 0 0 0 0,-5 1-271 0 0,1 0 0 0 0,0 0-1 0 0,0 0 1 0 0,0 1 0 0 0,0 0 0 0 0,0-1-1 0 0,0 2 1 0 0,0-1 0 0 0,0 0 0 0 0,-6 6 0 0 0,-11 6-226 0 0,-165 90 1868 0 0,170-96-1856 0 0,0 1 1 0 0,0 0-1 0 0,1 2 1 0 0,0 0 0 0 0,-19 18-1 0 0,25-20-27 0 0,-11 13 0 0 0,14-9 0 0 0,8-8 0 0 0,-2-4 0 0 0,5 8 0 0 0,2-2 0 0 0,-1-5 0 0 0,0-1 0 0 0,1 0 0 0 0,-1-1 0 0 0,1 1 0 0 0,-1-1 0 0 0,1-1 0 0 0,-1 1 0 0 0,12-3 0 0 0,-10 2 0 0 0,4 0 0 0 0,-1 1 0 0 0,0 0 0 0 0,1 1 0 0 0,-1 0 0 0 0,17 5 0 0 0,-19-5 0 0 0,-4 1 0 0 0,0 0 0 0 0,0 0 0 0 0,0 0 0 0 0,0 0 0 0 0,-1 1 0 0 0,1 0 0 0 0,-1 0 0 0 0,1 0 0 0 0,-1 1 0 0 0,0-1 0 0 0,0 1 0 0 0,0 0 0 0 0,-1 0 0 0 0,0 0 0 0 0,1 1 0 0 0,-1-1 0 0 0,-1 1 0 0 0,1-1 0 0 0,-1 1 0 0 0,0 0 0 0 0,0 0 0 0 0,0 0 0 0 0,-1 1 0 0 0,1-1 0 0 0,-1 0 0 0 0,-1 1 0 0 0,1 7 0 0 0,-1-4 0 0 0,-1 1 0 0 0,-1-1 0 0 0,0 0 0 0 0,0 0 0 0 0,-1 0 0 0 0,0 0 0 0 0,-1 0 0 0 0,0-1 0 0 0,0 1 0 0 0,-1-1 0 0 0,0 0 0 0 0,0 0 0 0 0,-1-1 0 0 0,0 0 0 0 0,-7 8 0 0 0,-2-2 0 0 0,0 0 0 0 0,-1-1 0 0 0,-1-1 0 0 0,0 0 0 0 0,0-1 0 0 0,-20 8 0 0 0,21-11 67 0 0,-1 1 301 0 0,-1 0-1 0 0,-20 5 1 0 0,34-11-307 0 0,-1-1 1 0 0,1 0 0 0 0,-1 0-1 0 0,0-1 1 0 0,1 1-1 0 0,-1-1 1 0 0,0 0 0 0 0,0 0-1 0 0,1-1 1 0 0,-1 0-1 0 0,0 1 1 0 0,1-1-1 0 0,-9-3 1 0 0,12 3-119 0 0,-1 0 0 0 0,1 1 0 0 0,0-1 0 0 0,-1 0 0 0 0,1 0 0 0 0,0 0 0 0 0,-1 0 0 0 0,1 0 0 0 0,0 0 0 0 0,0-1 0 0 0,0 1 0 0 0,0 0 0 0 0,0-1 0 0 0,0 1 0 0 0,0 0 0 0 0,1-1 0 0 0,-1 1 0 0 0,-1-3 0 0 0,1 1-228 0 0,0 1-158 0 0,3 0 130 0 0,0 0 0 0 0,1 0 0 0 0,-1 0 0 0 0,0 0 0 0 0,1 0 0 0 0,-1 1 0 0 0,1-1 0 0 0,0 1 0 0 0,-1 0 0 0 0,1 0-1 0 0,0 0 1 0 0,0 0 0 0 0,5-1 0 0 0,-3 0-921 0 0,7-1-6274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11975 0 0,'0'0'547'0'0,"0"0"-11"0"0,0 0-135 0 0,0 0 705 0 0,0 0 344 0 0,0 0 72 0 0,0 0-125 0 0,0 0-574 0 0,0-1-747 0 0,0 1 1 0 0,-1 0 0 0 0,1-1-1 0 0,0 1 1 0 0,-1 0 0 0 0,1-1-1 0 0,-1 1 1 0 0,1 0 0 0 0,0 0 0 0 0,-1 0-1 0 0,1 0 1 0 0,-1-1 0 0 0,1 1-1 0 0,-1 0 1 0 0,1 0 0 0 0,0 0-1 0 0,-1 0 1 0 0,1 0 0 0 0,-1 0-1 0 0,0 0 1 0 0,-5 10 156 0 0,1-1 0 0 0,0 1 0 0 0,0 0-1 0 0,1 1 1 0 0,0-1 0 0 0,1 1 0 0 0,0 0 0 0 0,-2 14 0 0 0,-7 23-177 0 0,7-30-56 0 0,-1-1 0 0 0,-1 1 0 0 0,-1-1 0 0 0,-13 23 0 0 0,4-18-391 0 0,13-19-47 0 0,3-1-515 0 0,1-2-831 0 0,-2 0-3260 0 0,-8 1-1394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15663 0 0,'0'0'356'0'0,"-8"-11"545"0"0,5 7 3357 0 0,3 4-4388 0 0,-2-2 887 0 0,2 0-3737 0 0,0 2-3846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252 425 13823 0 0,'1'-5'281'0'0,"0"-1"0"0"0,-1 1 0 0 0,1-1 0 0 0,-1 0 0 0 0,0 1 0 0 0,0-1 0 0 0,-2-9 0 0 0,1 13 77 0 0,0-1 0 0 0,1 1-1 0 0,-1-1 1 0 0,0 1 0 0 0,0 0 0 0 0,-1 0-1 0 0,1-1 1 0 0,0 1 0 0 0,-1 0 0 0 0,1 0-1 0 0,-1 0 1 0 0,0 0 0 0 0,1 0-1 0 0,-1 1 1 0 0,0-1 0 0 0,0 1 0 0 0,0-1-1 0 0,-1 1 1 0 0,-1-2 0 0 0,0 3-105 0 0,1-1 0 0 0,0 1 0 0 0,-1-1 1 0 0,1 1-1 0 0,-1 0 0 0 0,1 0 0 0 0,-1 1 0 0 0,-4 0 1 0 0,6-1-209 0 0,-3 2-41 0 0,0-1 0 0 0,0 1 0 0 0,0-1 0 0 0,-8 6 1 0 0,-5 1-9 0 0,12-5 4 0 0,0 0 0 0 0,-1 0 0 0 0,1 0 0 0 0,0 1 0 0 0,1 0 0 0 0,-1 1 0 0 0,1-1 0 0 0,0 1 0 0 0,0 0 0 0 0,0 1 0 0 0,1-1 0 0 0,-1 1 0 0 0,1-1 0 0 0,-5 11 0 0 0,-1 6 0 0 0,0 1 0 0 0,-12 41 0 0 0,20-58 0 0 0,1-4 0 0 0,0 1 0 0 0,0 0 0 0 0,1 0 0 0 0,0-1 0 0 0,-1 1 0 0 0,1 0 0 0 0,0 0 0 0 0,0-1 0 0 0,0 1 0 0 0,1 0 0 0 0,-1 0 0 0 0,1-1 0 0 0,-1 1 0 0 0,1 0 0 0 0,0-1 0 0 0,1 4 0 0 0,-1-5 0 0 0,-1 0 0 0 0,1 0 0 0 0,-1 0 0 0 0,0-1 0 0 0,1 1 0 0 0,-1 0 0 0 0,1 0 0 0 0,0-1 0 0 0,-1 1 0 0 0,1 0 0 0 0,0-1 0 0 0,-1 1 0 0 0,1-1 0 0 0,0 1 0 0 0,0-1 0 0 0,-1 1 0 0 0,1-1 0 0 0,0 1 0 0 0,0-1 0 0 0,0 0 0 0 0,0 0 0 0 0,-1 1 0 0 0,1-1 0 0 0,0 0 0 0 0,0 0 0 0 0,0 0 0 0 0,0 0 0 0 0,0 0 0 0 0,0 0 0 0 0,0 0 0 0 0,0 0 0 0 0,0 0 0 0 0,1-1 0 0 0,0 1 0 0 0,10-3 0 0 0,0 0 0 0 0,0 0 0 0 0,0-1 0 0 0,0-1 0 0 0,-1 0 0 0 0,0 0 0 0 0,0-1 0 0 0,0-1 0 0 0,-1 0 0 0 0,0 0 0 0 0,0-1 0 0 0,-1 0 0 0 0,13-14 0 0 0,-3 0 0 0 0,-1 0 0 0 0,-1-2 0 0 0,-1 0 0 0 0,23-44 0 0 0,-17 22 155 0 0,-1 0 0 0 0,-3-2 0 0 0,-1 0 1 0 0,-3-1-1 0 0,10-64 0 0 0,-24 111 354 0 0,0 2-66 0 0,-11 4-278 0 0,8-1-165 0 0,-1-1 0 0 0,1 1 0 0 0,0 0 0 0 0,0 0 0 0 0,0 0 0 0 0,0 0 0 0 0,0 0 0 0 0,0 1 0 0 0,1-1 0 0 0,-3 6 0 0 0,-17 39 0 0 0,-13 52 0 0 0,10-23 0 0 0,-23 84-110 0 0,10-26-181 0 0,36-131 6 0 0,0 1 0 0 0,1 0 0 0 0,0-1 0 0 0,0 1 0 0 0,0 0 0 0 0,1 0 1 0 0,-1 0-1 0 0,1 0 0 0 0,1 0 0 0 0,-1 0 0 0 0,2 7 0 0 0,-1-11 60 0 0,0 0 0 0 0,0 0 0 0 0,0-1 1 0 0,0 1-1 0 0,0 0 0 0 0,0 0 0 0 0,0-1 0 0 0,0 1 0 0 0,1-1 0 0 0,-1 1 0 0 0,0-1 0 0 0,0 0 0 0 0,1 1 1 0 0,-1-1-1 0 0,0 0 0 0 0,2 0 0 0 0,-2 0 136 0 0,1 0-358 0 0,1 0 1 0 0,0 0-1 0 0,0 0 0 0 0,-1 0 0 0 0,1-1 0 0 0,0 1 1 0 0,-1-1-1 0 0,5-1 0 0 0,10-4-1600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24879 0 0,'31'-9'1564'0'0,"-28"8"-1446"0"0,1-1 0 0 0,0 1 0 0 0,0-1 0 0 0,0 1 0 0 0,0 1 0 0 0,0-1 0 0 0,0 0 0 0 0,0 1 0 0 0,7 0 0 0 0,-11 0-118 0 0,6 2 0 0 0,-6-2 0 0 0,0 1 0 0 0,1-1 0 0 0,-1 1 0 0 0,1-1 0 0 0,-1 1 0 0 0,0 0 0 0 0,1-1 0 0 0,-1 1 0 0 0,0-1 0 0 0,1 1 0 0 0,-1 0 0 0 0,0 0 0 0 0,0-1 0 0 0,0 1 0 0 0,0 0 0 0 0,0 1 0 0 0,0 5 0 0 0,-1 0 0 0 0,0 1 0 0 0,0-1 0 0 0,-3 10 0 0 0,2-11 0 0 0,2-6 0 0 0,0 0-1 0 0,0 1 1 0 0,0-1 0 0 0,0 0-1 0 0,-1 1 1 0 0,1-1 0 0 0,0 0-1 0 0,0 1 1 0 0,0-1-1 0 0,0 0 1 0 0,0 0 0 0 0,0 1-1 0 0,0-1 1 0 0,0 0 0 0 0,0 1-1 0 0,0-1 1 0 0,0 0 0 0 0,0 1-1 0 0,1-1 1 0 0,-1 0-1 0 0,0 1 1 0 0,0-1 0 0 0,0 0-1 0 0,0 1 1 0 0,0-1 0 0 0,1 0-1 0 0,-1 0 1 0 0,0 1-1 0 0,0-1 1 0 0,1 0 0 0 0,-1 0-1 0 0,0 0 1 0 0,0 1 0 0 0,1-1-1 0 0,-1 0 1 0 0,0 0 0 0 0,0 0-1 0 0,1 0 1 0 0,-1 1-1 0 0,0-1 1 0 0,1 0 0 0 0,-1 0-1 0 0,0 0 1 0 0,1 0 0 0 0,-1 0-1 0 0,0 0 1 0 0,1 0 0 0 0,11-2 69 0 0,-12 2-50 0 0,11-4 173 0 0,-1-1 1 0 0,0 0 0 0 0,0 0-1 0 0,-1-1 1 0 0,0 0-1 0 0,16-13 1 0 0,-1 1-957 0 0,22-16 158 0 0,49-34 1006 0 0,-72 55-164 0 0,0 0-1 0 0,28-10 0 0 0,-51 23-245 0 0,1 0 1 0 0,-1 0-1 0 0,1-1 1 0 0,-1 1-1 0 0,0 0 1 0 0,1 0-1 0 0,-1 0 1 0 0,1 0-1 0 0,-1 0 1 0 0,1 0-1 0 0,-1 0 1 0 0,1 0-1 0 0,-1 0 1 0 0,0 0-1 0 0,1 0 0 0 0,-1 0 1 0 0,1 1-1 0 0,-1-1 1 0 0,1 0-1 0 0,-1 0 1 0 0,0 0-1 0 0,1 0 1 0 0,-1 1-1 0 0,0-1 1 0 0,1 0-1 0 0,0 1 1 0 0,5 12-300 0 0,-1 25-183 0 0,-4-27 443 0 0,-1-4 187 0 0,-1 1 0 0 0,1 0 0 0 0,-1 0 0 0 0,-1 0 0 0 0,1 0 0 0 0,-1-1 0 0 0,-5 12 0 0 0,4-10 10 0 0,1-1 0 0 0,-1 1 0 0 0,2-1 0 0 0,-1 1 0 0 0,0 11 0 0 0,3-16-137 0 0,-5 14-86 0 0,4-18 27 0 0,0 1 1 0 0,0-1-1 0 0,0 0 0 0 0,0 1 0 0 0,0-1 1 0 0,0 0-1 0 0,0 0 0 0 0,0 1 0 0 0,0-1 1 0 0,0 0-1 0 0,0 0 0 0 0,0 1 0 0 0,0-1 1 0 0,1 0-1 0 0,-1 0 0 0 0,0 0 0 0 0,0 1 1 0 0,0-1-1 0 0,0 0 0 0 0,0 0 0 0 0,1 1 1 0 0,-1-1-1 0 0,0 0 0 0 0,0 0 0 0 0,0 0 1 0 0,0 0-1 0 0,1 1 0 0 0,-1-1 0 0 0,0 0 1 0 0,0 0-1 0 0,1 0 0 0 0,-1 0 0 0 0,0 0 1 0 0,0 0-1 0 0,1 0 0 0 0,-1 1 0 0 0,0-1 1 0 0,0 0-1 0 0,1 0 0 0 0,-1 0 0 0 0,0 0 1 0 0,0 0-1 0 0,1 0 0 0 0,-1 0 0 0 0,0 0 1 0 0,0 0-1 0 0,1-1 0 0 0,-1 1 0 0 0,0 0 1 0 0,1 0-1 0 0,10-2-885 0 0,-8 1 729 0 0,-1 0-1 0 0,0-1 1 0 0,1 1-1 0 0,-1 0 1 0 0,0-1-1 0 0,0 1 1 0 0,3-3-1 0 0,-3 1-229 0 0,1 1 0 0 0,0-1 0 0 0,1 1-1 0 0,-1 0 1 0 0,5-2 0 0 0,23-10-1598 0 0,-7-3-15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239 232 6447 0 0,'20'-11'1555'0'0,"-19"11"-586"0"0,11-11 4139 0 0,-9 7-4511 0 0,0 0-1 0 0,0 0 0 0 0,0-1 1 0 0,4-8-1 0 0,-5 9-241 0 0,0 1 1 0 0,0-1-1 0 0,0 0 0 0 0,0 1 1 0 0,1-1-1 0 0,0 1 1 0 0,-1 0-1 0 0,4-3 0 0 0,-4 5-172 0 0,-1 0-1 0 0,0 0 1 0 0,0 0-1 0 0,0 0 1 0 0,-1 0-1 0 0,1 0 1 0 0,0 0 0 0 0,0 0-1 0 0,0 0 1 0 0,-1 0-1 0 0,1 0 1 0 0,-1-1-1 0 0,1 1 1 0 0,-1 0-1 0 0,1-3 1 0 0,6-13 132 0 0,-6 12-167 0 0,1 0 0 0 0,-1 0 0 0 0,0 0 0 0 0,0 0 0 0 0,-1-1 0 0 0,0 1 0 0 0,1 0 0 0 0,-2 0 0 0 0,1-1 0 0 0,-1 1 0 0 0,1 0 0 0 0,-2 0 0 0 0,-1-9 0 0 0,2 13-148 0 0,0-1 0 0 0,0 0 0 0 0,-1 1 0 0 0,1 0 0 0 0,0-1 0 0 0,0 1 0 0 0,-1 0 0 0 0,1-1 0 0 0,0 1 0 0 0,-1 0 0 0 0,0 0 0 0 0,1 0 0 0 0,-1 0 0 0 0,1 0 0 0 0,-1 1 0 0 0,0-1 0 0 0,0 0 0 0 0,-2 0 0 0 0,-4-1 0 0 0,0 1 0 0 0,-14-1 0 0 0,21 2 0 0 0,-4 0 0 0 0,0 0 0 0 0,1 1 0 0 0,-1-1 0 0 0,1 1 0 0 0,-1 1 0 0 0,1-1 0 0 0,-1 0 0 0 0,1 1 0 0 0,0 0 0 0 0,0 0 0 0 0,0 0 0 0 0,0 1 0 0 0,0-1 0 0 0,-6 6 0 0 0,-22 13 0 0 0,-49 27 0 0 0,74-44 0 0 0,1 0 0 0 0,1 0 0 0 0,-1 1 0 0 0,1 0 0 0 0,-1 0 0 0 0,2 0 0 0 0,-1 1 0 0 0,0-1 0 0 0,1 1 0 0 0,0 0 0 0 0,0 1 0 0 0,1-1 0 0 0,0 1 0 0 0,0-1 0 0 0,1 1 0 0 0,-1 0 0 0 0,1 0 0 0 0,1 0 0 0 0,-1 0 0 0 0,1 1 0 0 0,1-1 0 0 0,-1 10 0 0 0,2-13 0 0 0,0 1 0 0 0,0 0 0 0 0,1 0 0 0 0,-1 0 0 0 0,1-1 0 0 0,0 1 0 0 0,0-1 0 0 0,0 1 0 0 0,1-1 0 0 0,0 0 0 0 0,0 0 0 0 0,0 0 0 0 0,0-1 0 0 0,0 1 0 0 0,1 0 0 0 0,0-1 0 0 0,0 0 0 0 0,0 0 0 0 0,0 0 0 0 0,0-1 0 0 0,0 1 0 0 0,1-1 0 0 0,-1 0 0 0 0,1 0 0 0 0,-1-1 0 0 0,7 2 0 0 0,-6-3 46 0 0,-1 1-1 0 0,0-1 1 0 0,1-1-1 0 0,-1 1 1 0 0,0-1-1 0 0,0 1 1 0 0,1-1-1 0 0,-1-1 1 0 0,0 1-1 0 0,0 0 1 0 0,0-1 0 0 0,6-3-1 0 0,0-1 167 0 0,1-1 0 0 0,-1 1 0 0 0,10-10 0 0 0,-8 4-93 0 0,0 0 0 0 0,0 0 0 0 0,-1-1 1 0 0,17-27-1 0 0,28-62 484 0 0,-36 63 689 0 0,-9 12-1127 0 0,-11 19-165 0 0,-3 7 0 0 0,-5 6 0 0 0,8-5 0 0 0,-3 3 0 0 0,0 1 0 0 0,0 0 0 0 0,1 0 0 0 0,-1 0 0 0 0,1 0 0 0 0,0 0 0 0 0,-3 9 0 0 0,-8 35 0 0 0,6-22 0 0 0,5-17 0 0 0,0 0 0 0 0,1 1 0 0 0,-1-1 0 0 0,2 1 0 0 0,-1 0 0 0 0,2-1 0 0 0,1 18 0 0 0,-2-24 0 0 0,1-1 0 0 0,-1 0 0 0 0,1 0 0 0 0,-1 0 0 0 0,1 0 0 0 0,-1 0 0 0 0,1 0 0 0 0,1 2 0 0 0,6 2 0 0 0,-4-4 0 0 0,-2 0-61 0 0,0 0-1 0 0,1 0 1 0 0,-1-1-1 0 0,1 1 1 0 0,0-1-1 0 0,-1 0 1 0 0,1 0-1 0 0,0 0 1 0 0,0 0-1 0 0,0 0 1 0 0,0 0-1 0 0,-1-1 1 0 0,1 1-1 0 0,0-1 1 0 0,0 0-1 0 0,0 0 1 0 0,0 0-1 0 0,0 0 1 0 0,4-1 0 0 0,-2-1-499 0 0,1 0 1 0 0,0-1 0 0 0,-1 1 0 0 0,0-1 0 0 0,1 0 0 0 0,7-7 0 0 0,-9 7 33 0 0,17-12-8341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19351 0 0,'-2'1'439'0'0,"-5"2"-13"0"0,4-2-278 0 0,0 0-1 0 0,0 1 1 0 0,-1-1-1 0 0,1 1 0 0 0,0 0 1 0 0,1 0-1 0 0,-1 0 1 0 0,-3 3-1 0 0,5-4 224 0 0,1-1 117 0 0,0 9 613 0 0,1-6-1101 0 0,-1-1 0 0 0,1 0-1 0 0,0 0 1 0 0,0 1 0 0 0,0-1 0 0 0,0 0-1 0 0,0 0 1 0 0,0 0 0 0 0,0 0 0 0 0,1 0-1 0 0,-1 0 1 0 0,1 0 0 0 0,0-1 0 0 0,-1 1-1 0 0,1-1 1 0 0,0 1 0 0 0,0-1 0 0 0,0 1-1 0 0,0-1 1 0 0,2 1 0 0 0,6 4-180 0 0,14 15-3821 0 0,-14-13 2467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90 432 11975 0 0,'0'0'547'0'0,"5"-14"202"0"0,32-117 6950 0 0,5 2-3718 0 0,-37 111-3754 0 0,4-23 0 0 0,4-13-65 0 0,-10 46-162 0 0,-2 6 0 0 0,0-1 0 0 0,0 0 0 0 0,0 0 0 0 0,0 0 0 0 0,-1 0 0 0 0,1 0 0 0 0,-1-5 0 0 0,1 1 72 0 0,-1 6 299 0 0,-1 1-337 0 0,0 0 0 0 0,0 0 0 0 0,0 0 0 0 0,1 1 0 0 0,-1-1 0 0 0,0 0 1 0 0,1 1-1 0 0,-1-1 0 0 0,0 1 0 0 0,1-1 0 0 0,-1 1 0 0 0,0-1 0 0 0,1 1 0 0 0,-1-1 1 0 0,1 1-1 0 0,-1 0 0 0 0,1-1 0 0 0,-1 1 0 0 0,1 0 0 0 0,0-1 0 0 0,-1 2 0 0 0,-8 18 738 0 0,7-14-689 0 0,-26 61-83 0 0,-23 61 0 0 0,-4 23 0 0 0,5-19 0 0 0,49-125-64 0 0,0-6-273 0 0,1-1-138 0 0,7-7-1085 0 0,-1-1 1 0 0,10-15-1 0 0,-8 10-4107 0 0,0 1-1415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2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15663 0 0,'0'0'719'0'0,"0"0"-20"0"0,1-2-449 0 0,24-31 2253 0 0,-20 28-2127 0 0,-1-1 0 0 0,1 1-1 0 0,-1-1 1 0 0,-1 0 0 0 0,1 0-1 0 0,-1 0 1 0 0,0 0 0 0 0,0-1-1 0 0,2-6 1 0 0,-5 12-5 0 0,0 0-383 0 0,0 1 0 0 0,0 0 0 0 0,0-1 0 0 0,0 1 0 0 0,0-1 0 0 0,0 1 1 0 0,0 0-1 0 0,0-1 0 0 0,0 1 0 0 0,0 0 0 0 0,0-1 0 0 0,0 1 0 0 0,0 0 0 0 0,-1-1 1 0 0,1 1-1 0 0,0 0 0 0 0,0-1 0 0 0,0 1 0 0 0,-1 0 0 0 0,1-1 0 0 0,0 1 0 0 0,0 0 0 0 0,-1 0 1 0 0,1-1-1 0 0,0 1 0 0 0,-1 0 0 0 0,1 0 0 0 0,0 0 0 0 0,-1 0 0 0 0,1-1 0 0 0,-10 3-7596 0 0,5 1 726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 17503 0 0,'0'0'399'0'0,"0"0"60"0"0,0 0 21 0 0,2-2-59 0 0,0 1-368 0 0,-1 1-49 0 0,-1 0 0 0 0,1-1 0 0 0,0 1 0 0 0,-1-1 0 0 0,1 1 1 0 0,0-1-1 0 0,-1 1 0 0 0,1-1 0 0 0,-1 1 0 0 0,1-1 1 0 0,-1 0-1 0 0,1 1 0 0 0,-1-1 0 0 0,1 0 0 0 0,-1 1 0 0 0,0-1 1 0 0,1 0-1 0 0,-1 0 0 0 0,0 1 0 0 0,0-1 0 0 0,0 0 0 0 0,1 0 1 0 0,-1 0-1 0 0,0 1 0 0 0,0-2 0 0 0,6-12 927 0 0,-5 13-422 0 0,-1 1-66 0 0,0 2-154 0 0,1 4-99 0 0,-1 1 0 0 0,1-1 0 0 0,-2 1 0 0 0,1-1 0 0 0,-1 1 0 0 0,-2 9 0 0 0,-13 42 1767 0 0,3-18-1296 0 0,6-11-651 0 0,-10 37-148 0 0,-31 80-1 0 0,50-150-1264 0 0,0 0 0 0 0,1 0 0 0 0,-1 0 0 0 0,5-4 0 0 0,2-3-2616 0 0,5-7-2168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15663 0 0,'0'0'356'0'0,"0"0"50"0"0,0 0 20 0 0,0 0-42 0 0,-12-1-97 0 0,5 3 360 0 0,1 1 0 0 0,-1 0 1 0 0,0 1-1 0 0,1-1 0 0 0,0 1 0 0 0,0 1 1 0 0,0-1-1 0 0,-5 6 0 0 0,11-9-637 0 0,0-1 0 0 0,1 1 0 0 0,-1-1 0 0 0,0 1 0 0 0,1 0 0 0 0,-1-1 0 0 0,0 1 1 0 0,1-1-1 0 0,-1 1 0 0 0,1-1 0 0 0,-1 1 0 0 0,1-1 0 0 0,-1 1 0 0 0,1-1 0 0 0,0 1 0 0 0,-1-1 1 0 0,6 4-11 0 0,0 1 0 0 0,1-1 0 0 0,0-1 0 0 0,-1 1 0 0 0,1-1 0 0 0,0-1 0 0 0,0 1 0 0 0,12 1 0 0 0,-10-1 0 0 0,0-1 0 0 0,-1 1 0 0 0,1 1 0 0 0,-1-1 0 0 0,12 8 0 0 0,-17-10 64 0 0,-1 1 0 0 0,1 0 0 0 0,0 0 0 0 0,-1 0 0 0 0,0 0 0 0 0,1 1 0 0 0,-1-1 0 0 0,0 1 0 0 0,0-1 0 0 0,0 1 0 0 0,0 0 0 0 0,-1 0 0 0 0,1 0 0 0 0,-1 0 0 0 0,0 0 0 0 0,0 0 0 0 0,0 0 0 0 0,0 0 0 0 0,0 0 0 0 0,-1 1 0 0 0,1-1 0 0 0,-1 0 0 0 0,0 0 0 0 0,0 1 0 0 0,0-1 0 0 0,0 0 0 0 0,-1 1 0 0 0,1-1 0 0 0,-1 0 0 0 0,0 0 0 0 0,-2 6 0 0 0,-1 0 32 0 0,0 1 0 0 0,0-1 1 0 0,-1 0-1 0 0,0 0 0 0 0,-1 0 0 0 0,0-1 0 0 0,0 0 0 0 0,-14 14 0 0 0,6-9 159 0 0,-1-1-1 0 0,0 0 0 0 0,-30 17 1 0 0,-76 45-90 0 0,111-68-165 0 0,4-5 0 0 0,5-4 0 0 0,2-1 0 0 0,2 1 0 0 0,0-1 0 0 0,0 1 0 0 0,0 0 0 0 0,1 0 0 0 0,-1 0 0 0 0,1 1 0 0 0,-1-1 0 0 0,1 1 0 0 0,0 0 0 0 0,0 0 0 0 0,7-2 0 0 0,2-2 0 0 0,-2 1 0 0 0,1 0 0 0 0,-1 1 0 0 0,1 1 0 0 0,22-5 0 0 0,-31 8 0 0 0,-1 0 0 0 0,1 0 0 0 0,-1 0 0 0 0,0 0 0 0 0,1 0 0 0 0,-1 0 0 0 0,0 0 0 0 0,1 1 0 0 0,-1-1 0 0 0,0 1 0 0 0,1 0 0 0 0,-1-1 0 0 0,0 1 0 0 0,0 0 0 0 0,0 0 0 0 0,0 1 0 0 0,0-1 0 0 0,0 0 0 0 0,0 1 0 0 0,0-1 0 0 0,0 1 0 0 0,1 2 0 0 0,3 3 0 0 0,-1 0 0 0 0,0 1 0 0 0,0-1 0 0 0,-1 1 0 0 0,6 15 0 0 0,-9-18 0 0 0,0-4 0 0 0,-1 1 0 0 0,1-1 0 0 0,-1 0 0 0 0,1 1 0 0 0,0-1 0 0 0,-1 0 0 0 0,1 0 0 0 0,0 1 0 0 0,0-1 0 0 0,0 0 0 0 0,0 0 0 0 0,0 0 0 0 0,0 0 0 0 0,0 0 0 0 0,1 0 0 0 0,1 0 0 0 0,-1 1 9 0 0,10 4-82 0 0,-11-5-20 0 0,0-1 1 0 0,0 0-1 0 0,-1 0 0 0 0,1 0 1 0 0,0 1-1 0 0,0-1 0 0 0,0 0 0 0 0,0 0 1 0 0,0 0-1 0 0,0 0 0 0 0,0 0 1 0 0,0-1-1 0 0,0 1 0 0 0,0 0 0 0 0,-1 0 1 0 0,1-1-1 0 0,0 1 0 0 0,0 0 1 0 0,0-1-1 0 0,0 1 0 0 0,-1-1 1 0 0,1 1-1 0 0,0-1 0 0 0,0 0 0 0 0,14-17-4451 0 0,-14 17 4026 0 0,4-6-6990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42 17503 0 0,'0'0'399'0'0,"1"-2"60"0"0,33-36 3339 0 0,-33 36-2277 0 0,-1 2-123 0 0,0 0-576 0 0,0 0-248 0 0,0 3-480 0 0,-1-1 1 0 0,0 0 0 0 0,0 0-1 0 0,0 0 1 0 0,0 1 0 0 0,0-1-1 0 0,0-1 1 0 0,0 1-1 0 0,-1 0 1 0 0,-1 2 0 0 0,-2 2 5 0 0,-23 30-100 0 0,-2-2 0 0 0,-54 50 0 0 0,5-7 0 0 0,73-71 0 0 0,1 0 0 0 0,1 0 0 0 0,-1 0 0 0 0,1 1 0 0 0,0 0 0 0 0,-5 13 0 0 0,8-18 0 0 0,0 1 0 0 0,0 0 0 0 0,1-1 0 0 0,-1 1 0 0 0,1 0 0 0 0,-1-1 0 0 0,1 1 0 0 0,0 0 0 0 0,0-1 0 0 0,1 5 0 0 0,-1-6 0 0 0,1 1 0 0 0,-1-1 0 0 0,1 1 0 0 0,-1-1 0 0 0,1 0 0 0 0,0 1 0 0 0,0-1 0 0 0,-1 1 0 0 0,1-1 0 0 0,0 0 0 0 0,0 0 0 0 0,0 0 0 0 0,1 0 0 0 0,-1 1 0 0 0,0-1 0 0 0,0-1 0 0 0,0 1 0 0 0,4 2 0 0 0,2 1 160 0 0,1 0 0 0 0,0-1 0 0 0,0 0 0 0 0,0 0 0 0 0,1-1 0 0 0,-1 0 0 0 0,1 0 0 0 0,16 1 0 0 0,112 4-1544 0 0,-137-7 1385 0 0,8 0 229 0 0,-1 0 1 0 0,1 0-1 0 0,-1 1 1 0 0,0 0 0 0 0,12 3-1 0 0,-18-3 213 0 0,-1-1-358 0 0,0 0-406 0 0,0 0-154 0 0,0 0-33 0 0,0 0 65 0 0,0 0-51 0 0,0 0-1314 0 0,-2-3-603 0 0,-9-9-117 0 0,-3 0-28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123 349 13823 0 0,'0'0'315'0'0,"1"-1"45"0"0,2-3-284 0 0,0 0-1 0 0,0 0 1 0 0,0 0 0 0 0,0-1-1 0 0,-1 1 1 0 0,0-1 0 0 0,0 0 0 0 0,0 0-1 0 0,1-6 1 0 0,2-4 4 0 0,12-41 2075 0 0,-6 16-515 0 0,-4 22-521 0 0,14-29 0 0 0,-13 33-351 0 0,-2 0 0 0 0,0-1-1 0 0,7-22 1 0 0,-12 29-468 0 0,0 1 0 0 0,0 0 0 0 0,-1-10 0 0 0,0 16 71 0 0,0 1 117 0 0,0 0 21 0 0,0 0-66 0 0,-15 14-276 0 0,13-12-169 0 0,-4 6 2 0 0,1-1 0 0 0,0 1 0 0 0,1 0 0 0 0,0 1 0 0 0,0-1 0 0 0,-3 12 0 0 0,-6 12 0 0 0,-89 192 0 0 0,91-198 0 0 0,0-1 0 0 0,-10 42 0 0 0,-13 38 0 0 0,32-102 9 0 0,1 10-82 0 0,1-11-264 0 0,0-2-138 0 0,0 0-33 0 0,6-10-1360 0 0,12-11-1129 0 0,-3 10 1462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17503 0 0,'0'0'399'0'0,"0"0"60"0"0,0 0 21 0 0,0 0-59 0 0,3-8 2589 0 0,2-16-847 0 0,-5 23-1647 0 0,0-17 1020 0 0,0 9-425 0 0,0 9-1119 0 0,0 0 0 0 0,0-1 1 0 0,0 1-1 0 0,0 0 0 0 0,0 0 1 0 0,0 0-1 0 0,0 0 0 0 0,0 0 1 0 0,0 0-1 0 0,0 0 0 0 0,0 0 1 0 0,0-1-1 0 0,0 1 0 0 0,0 0 1 0 0,0 0-1 0 0,0 0 0 0 0,0 0 1 0 0,0 0-1 0 0,0 0 0 0 0,0 0 1 0 0,0-1-1 0 0,0 1 0 0 0,0 0 1 0 0,0 0-1 0 0,0 0 0 0 0,0 0 1 0 0,0 0-1 0 0,0 0 0 0 0,0 0 1 0 0,0 0-1 0 0,0 0 1 0 0,0-1-1 0 0,-1 1 0 0 0,1 0 1 0 0,0 0-1 0 0,0 0 0 0 0,0 0 1 0 0,0 0-1 0 0,0 0 0 0 0,0 0 1 0 0,0 0-1 0 0,0 0 0 0 0,-1 0 1 0 0,1 0-1 0 0,0 0 0 0 0,0 0 1 0 0,-6 2-582 0 0,-6 6-545 0 0,9-5 208 0 0,0-1 0 0 0,0 1-1 0 0,0-1 1 0 0,-1 0 0 0 0,-6 3 0 0 0,8-5-1121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4 408 11975 0 0,'0'0'267'0'0,"0"0"42"0"0,0 0 17 0 0,0 0-28 0 0,-1-1-196 0 0,1 0-84 0 0,-1 0-1 0 0,1 0 1 0 0,0 0 0 0 0,-1 0 0 0 0,1 0 0 0 0,0-1 0 0 0,0 1 0 0 0,0 0 0 0 0,0 0 0 0 0,0 0 0 0 0,0 0-1 0 0,0 0 1 0 0,0 0 0 0 0,0 0 0 0 0,1 0 0 0 0,-1 0 0 0 0,1-2 0 0 0,9-22 1986 0 0,-4 12-525 0 0,0 1-689 0 0,0 1 0 0 0,11-17 0 0 0,3-4 1009 0 0,7-13-366 0 0,3 2 1 0 0,42-50-1 0 0,-66 86-1417 0 0,1-3 272 0 0,0-1 0 0 0,0 0 0 0 0,-1 0 0 0 0,8-21 0 0 0,-13 31 155 0 0,-4 1-436 0 0,0 1 1 0 0,0-1 0 0 0,0 1-1 0 0,0 0 1 0 0,0 0-1 0 0,0 0 1 0 0,0 0 0 0 0,1 0-1 0 0,-1 1 1 0 0,0-1 0 0 0,1 1-1 0 0,-1 0 1 0 0,1 0-1 0 0,0 0 1 0 0,-1 0 0 0 0,1 0-1 0 0,0 1 1 0 0,0-1 0 0 0,-2 4-1 0 0,-4 7-2 0 0,0 0-1 0 0,-10 22 1 0 0,11-22-6 0 0,1 1 1 0 0,-57 118 0 0 0,53-107 0 0 0,1 1 0 0 0,1 0 0 0 0,-6 35 0 0 0,13-56 0 0 0,0 0 0 0 0,1 0 0 0 0,0-1 0 0 0,0 1 0 0 0,0 0 0 0 0,1 0 0 0 0,-1-1 0 0 0,1 1 0 0 0,1 0 0 0 0,-1-1 0 0 0,0 1 0 0 0,1 0 0 0 0,0-1 0 0 0,3 6 0 0 0,-3-7 0 0 0,0 0 0 0 0,1 0 0 0 0,-1-1 0 0 0,0 1 0 0 0,1-1 0 0 0,-1 1 0 0 0,1-1 0 0 0,0 0 0 0 0,0 0 0 0 0,0 0 0 0 0,0-1 0 0 0,0 1 0 0 0,0-1 0 0 0,0 0 0 0 0,0 1 0 0 0,1-2 0 0 0,-1 1 0 0 0,0 0 0 0 0,1 0 0 0 0,5-1 0 0 0,0 1 0 0 0,0-1 0 0 0,1-1 0 0 0,-1 1 0 0 0,0-1 0 0 0,0-1 0 0 0,0 0 0 0 0,0 0 0 0 0,0-1 0 0 0,-1 0 0 0 0,1 0 0 0 0,-1-1 0 0 0,0 0 0 0 0,0-1 0 0 0,0 0 0 0 0,7-5 0 0 0,-13 7 0 0 0,1 1 0 0 0,-1 0 0 0 0,0-1 0 0 0,0 0 0 0 0,0 1 0 0 0,-1-1 0 0 0,1 0 0 0 0,-1 0 0 0 0,1 0 0 0 0,-1 0 0 0 0,0 0 0 0 0,0 0 0 0 0,0 0 0 0 0,-1-1 0 0 0,1 1 0 0 0,0-6 0 0 0,-1 6 0 0 0,0 1 0 0 0,0-1 0 0 0,-1 1 0 0 0,1-1 0 0 0,0 1 0 0 0,-1 0 0 0 0,0-1 0 0 0,1 1 0 0 0,-1 0 0 0 0,0 0 0 0 0,0-1 0 0 0,0 1 0 0 0,0 0 0 0 0,-1 0 0 0 0,1 0 0 0 0,0 0 0 0 0,-1 0 0 0 0,0 1 0 0 0,1-1 0 0 0,-1 0 0 0 0,0 1 0 0 0,0-1 0 0 0,-3-1 0 0 0,-9-5 0 0 0,12 6 0 0 0,0 0 0 0 0,0 1 0 0 0,0 0 0 0 0,0 0 0 0 0,0 0 0 0 0,-1 0 0 0 0,1 0 0 0 0,0 0 0 0 0,-1 0 0 0 0,1 1 0 0 0,-1-1 0 0 0,1 1 0 0 0,0-1 0 0 0,-4 1 0 0 0,-2 1-252 0 0,0 0-1 0 0,0 0 1 0 0,0 1-1 0 0,1 0 1 0 0,-1 1-1 0 0,0-1 1 0 0,-12 8-1 0 0,11-5-448 0 0,1-1-1 0 0,0 2 1 0 0,1-1-1 0 0,-1 1 1 0 0,1 0-1 0 0,0 1 1 0 0,1 0 0 0 0,-1 0-1 0 0,2 0 1 0 0,-10 14-1 0 0,10-11-7010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0,'0'0'399'0'0,"0"0"60"0"0,1-1 21 0 0,39-24 242 0 0,-18 9 3606 0 0,-20 15-3784 0 0,-2 1-28 0 0,0 0-406 0 0,0 0 1 0 0,1 0-1 0 0,-1-1 0 0 0,0 1 1 0 0,1 0-1 0 0,-1 0 0 0 0,1 0 0 0 0,-1 0 1 0 0,0-1-1 0 0,1 1 0 0 0,-1 0 0 0 0,0 0 1 0 0,1 0-1 0 0,-1 0 0 0 0,1 0 1 0 0,-1 0-1 0 0,0 0 0 0 0,1 0 0 0 0,-1 0 1 0 0,1 0-1 0 0,-1 0 0 0 0,0 1 0 0 0,1-1 1 0 0,-2 9-107 0 0,0 0 0 0 0,-1 0 0 0 0,0 0 0 0 0,-6 14 0 0 0,2-3 65 0 0,0-4 388 0 0,-10 20 1 0 0,10-23-104 0 0,1 0-1 0 0,-7 24 1 0 0,12-37-354 0 0,0 1 0 0 0,-1-1 0 0 0,1 1 0 0 0,0 0 0 0 0,0-1 0 0 0,0 1 0 0 0,0-1 0 0 0,0 1 0 0 0,1 0 0 0 0,-1-1 0 0 0,0 1 0 0 0,0-1 0 0 0,0 1 0 0 0,0 0 0 0 0,1-1 0 0 0,-1 1 0 0 0,0-1 0 0 0,0 1 0 0 0,1-1 0 0 0,-1 1 0 0 0,1-1 0 0 0,-1 1 0 0 0,0-1 0 0 0,1 1 0 0 0,-1-1 0 0 0,1 0 0 0 0,-1 1 0 0 0,1-1 0 0 0,-1 0 0 0 0,1 1 0 0 0,-1-1 0 0 0,1 0 0 0 0,-1 1 0 0 0,1-1 0 0 0,0 0 0 0 0,-1 0 0 0 0,1 0 0 0 0,-1 0 0 0 0,1 0 0 0 0,0 0 0 0 0,-1 0 0 0 0,1 0 0 0 0,-1 0 0 0 0,2 0 0 0 0,0 0 0 0 0,9 4 0 0 0,-7-3 0 0 0,0 0 0 0 0,-1 1 0 0 0,1-2 0 0 0,0 1 0 0 0,0 0 0 0 0,1-1 0 0 0,-1 0 0 0 0,7 0 0 0 0,10-3 0 0 0,32-7 0 0 0,-45 7 0 0 0,-1 1 0 0 0,1-1 0 0 0,-1 0 0 0 0,0-1 0 0 0,1 1 0 0 0,-2-2 0 0 0,10-5 0 0 0,-9 3-64 0 0,-6 6-273 0 0,-1 1-138 0 0,0 0-33 0 0,0 0-72 0 0,0 0-285 0 0,-11-6-5721 0 0,8 4 4600 0 0,-5-3-4837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15663 0 0,'0'0'1207'0'0,"0"0"-643"0"0,0 0 229 0 0,0 0 185 0 0,0 0 40 0 0,0 0-63 0 0,0 0-290 0 0,0 0-121 0 0,1 1-28 0 0,1 5-416 0 0,0-1 0 0 0,-1 1 0 0 0,1-1 0 0 0,-1 1 0 0 0,0-1 0 0 0,-1 1 0 0 0,1 0 0 0 0,-1 0 0 0 0,0-1 0 0 0,-1 1 1 0 0,0 0-1 0 0,-1 6 0 0 0,-3 13 557 0 0,-13 34 1 0 0,14-46-610 0 0,-11 25-48 0 0,-2 0 0 0 0,-1-1 0 0 0,-23 34 0 0 0,-6 12 0 0 0,32-45 0 0 0,15-38 1 0 0,-1 1 0 0 0,1-1 0 0 0,0 0-1 0 0,0 0 1 0 0,0 0 0 0 0,0 0 0 0 0,0 0 0 0 0,0 0 0 0 0,0 1 0 0 0,0-1-1 0 0,0 0 1 0 0,0 0 0 0 0,0 0 0 0 0,0 0 0 0 0,0 0 0 0 0,0 1-1 0 0,0-1 1 0 0,0 0 0 0 0,0 0 0 0 0,0 0 0 0 0,0 0 0 0 0,0 0-1 0 0,0 0 1 0 0,0 1 0 0 0,0-1 0 0 0,0 0 0 0 0,0 0 0 0 0,0 0 0 0 0,0 0-1 0 0,1 0 1 0 0,-1 0 0 0 0,0 1 0 0 0,0-1 0 0 0,0 0 0 0 0,0 0-1 0 0,0 0 1 0 0,0 0 0 0 0,0 0 0 0 0,1 0 0 0 0,5-1 32 0 0,6-6-369 0 0,28-26-5005 0 0,-23 17 3295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20 752 17503 0 0,'0'0'399'0'0,"5"-7"540"0"0,16-25-373 0 0,16-31 2299 0 0,-29 45-1572 0 0,0 0 0 0 0,0-1-1 0 0,7-32 1 0 0,-32 67-1121 0 0,2 5 315 0 0,2 0 0 0 0,0 1 0 0 0,-15 37-1 0 0,19-39-385 0 0,4-7-433 0 0,-1 0 0 0 0,-4 23 0 0 0,8-30 208 0 0,1 0-1 0 0,0 1 1 0 0,0-1-1 0 0,1 0 1 0 0,0 1-1 0 0,0-1 1 0 0,2 13-1 0 0,-1-18 125 0 0,-1 1 0 0 0,1-1 0 0 0,-1 1 0 0 0,1-1 0 0 0,0 0 0 0 0,0 1 0 0 0,-1-1 0 0 0,1 0 0 0 0,0 0 0 0 0,0 0 0 0 0,0 0 0 0 0,1 0 0 0 0,-1 0 0 0 0,0 0 0 0 0,0 0 0 0 0,0 0 0 0 0,1 0 0 0 0,2 1 0 0 0,6 0 0 0 0,2-3 0 0 0,0-1 0 0 0,0-1 0 0 0,0 0 0 0 0,0-1 0 0 0,0 0 0 0 0,-1-1 0 0 0,12-6 0 0 0,15-8 122 0 0,-1-2 0 0 0,-1-2-1 0 0,-1-2 1 0 0,-1 0 0 0 0,-1-3 0 0 0,-1-1 0 0 0,-2-1-1 0 0,30-37 1 0 0,-32 29 24 0 0,-1 0 0 0 0,-1-2 1 0 0,-3-1-1 0 0,22-48 0 0 0,-24 35-91 0 0,-1 0 0 0 0,16-78 0 0 0,-23 67 17 0 0,-12 64 299 0 0,-1 1 117 0 0,0 0 21 0 0,0 0-66 0 0,-2 21-278 0 0,1-5-165 0 0,2 1 0 0 0,3 32 0 0 0,-3-40 0 0 0,-1 1 0 0 0,0-1 0 0 0,-1 1 0 0 0,0-1 0 0 0,0 1 0 0 0,-1-1 0 0 0,-4 14 0 0 0,-28 64 0 0 0,28-72 0 0 0,-74 164 0 0 0,72-159 0 0 0,-5 9 0 0 0,1 1 0 0 0,2 1 0 0 0,-9 42 0 0 0,19-67-13 0 0,-1 1 0 0 0,1 0 1 0 0,0 0-1 0 0,2 12 0 0 0,-1-17-324 0 0,11 6-1670 0 0,-10-8 1797 0 0,0 0 0 0 0,0 0-1 0 0,0 0 1 0 0,0 0 0 0 0,0 0 0 0 0,0 0 0 0 0,0 0-1 0 0,0-1 1 0 0,0 1 0 0 0,0-1 0 0 0,0 0 0 0 0,0 1-1 0 0,0-1 1 0 0,-1 0 0 0 0,1 0 0 0 0,0 0 0 0 0,-1 0-1 0 0,1-1 1 0 0,0 1 0 0 0,-1 0 0 0 0,1-1-1 0 0,-1 1 1 0 0,2-3 0 0 0,3-3-1259 0 0,-1-1-1 0 0,0 0 1 0 0,7-15-1 0 0,-10 18 1000 0 0,9-16-1577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17503 0 0,'0'0'399'0'0,"0"0"60"0"0,0 0 21 0 0,0 0-59 0 0,-6 6-260 0 0,-5 5 245 0 0,-9 9 2463 0 0,-21 27 0 0 0,39-45-2869 0 0,1-1 0 0 0,0-1 0 0 0,1 1 0 0 0,-1-1 0 0 0,0 1 0 0 0,1 0 0 0 0,-1-1 0 0 0,1 1 0 0 0,-1 0 0 0 0,1 0 0 0 0,-1 0 0 0 0,1-1 0 0 0,0 1 0 0 0,-1 0 0 0 0,1 0 0 0 0,0 0 0 0 0,-1 1 0 0 0,1-1 0 0 0,0-1 0 0 0,-1 1 0 0 0,1-1 0 0 0,0 1 0 0 0,0-1 0 0 0,-1 1 0 0 0,1-1 0 0 0,0 1 0 0 0,0 0 0 0 0,0-1 0 0 0,0 1 0 0 0,0 0 0 0 0,0-1 0 0 0,0 1 0 0 0,0-1 0 0 0,0 1 0 0 0,0 0 0 0 0,0-1 0 0 0,0 1 0 0 0,0-1 0 0 0,0 1 0 0 0,0 0 0 0 0,1-1 0 0 0,-1 1 0 0 0,0-1 0 0 0,0 1 0 0 0,1-1 0 0 0,0 2 0 0 0,0-1 0 0 0,-1 0 0 0 0,0 0 0 0 0,1 1 0 0 0,-1-1 0 0 0,0 0 0 0 0,1 0 0 0 0,0 0 0 0 0,-1 0 0 0 0,1 1 0 0 0,-1-1 0 0 0,1 0 0 0 0,0 0 0 0 0,0 0 0 0 0,0 0 0 0 0,0-1 0 0 0,0 1 0 0 0,0 0 0 0 0,0 0 0 0 0,0 0 0 0 0,0-1 0 0 0,2 2 0 0 0,2 0 0 0 0,22 22 0 0 0,-7-11 269 0 0,-16-11-150 0 0,-1 1-1 0 0,1-1 1 0 0,0 1-1 0 0,-1 0 1 0 0,0 0 0 0 0,0 0-1 0 0,0 0 1 0 0,0 0-1 0 0,0 1 1 0 0,0-1 0 0 0,-1 1-1 0 0,0 0 1 0 0,0 0-1 0 0,3 6 1 0 0,-4-5-120 0 0,1 0 0 0 0,-1 0 0 0 0,0 0 0 0 0,0 1 1 0 0,0-1-1 0 0,-1 0 0 0 0,0 0 0 0 0,0 1 0 0 0,0-1 0 0 0,-1 0 0 0 0,0 0 0 0 0,0 0 0 0 0,0 1 0 0 0,0-1 1 0 0,-1 0-1 0 0,0 0 0 0 0,0-1 0 0 0,0 1 0 0 0,-7 8 0 0 0,2-2 14 0 0,-1 0 0 0 0,0-1 0 0 0,-1 0 0 0 0,0-1-1 0 0,-1 1 1 0 0,-20 13 0 0 0,16-13 195 0 0,-1 0 1 0 0,0-2-1 0 0,0 0 1 0 0,-24 9-1 0 0,32-14-130 0 0,-1-1 0 0 0,0 0 0 0 0,1 0-1 0 0,-1-1 1 0 0,0 0 0 0 0,0 0 0 0 0,0-1 0 0 0,0 0 0 0 0,0 0-1 0 0,0-1 1 0 0,-15-3 0 0 0,21 4-78 0 0,1 0 0 0 0,0-1 0 0 0,0 1 0 0 0,0 0 0 0 0,0 0 0 0 0,0-1 0 0 0,1 1 0 0 0,-1 0 0 0 0,0-1 0 0 0,0 1 0 0 0,1-1 0 0 0,-1 1 0 0 0,0-1 0 0 0,1 0 0 0 0,-1 1 0 0 0,0-1 0 0 0,1 0 0 0 0,-1 1 0 0 0,1-1 0 0 0,-1 0 0 0 0,1 0 0 0 0,-1 1 0 0 0,0-3 0 0 0,0 1 0 0 0,0 1 0 0 0,1 1 0 0 0,-1-1 0 0 0,1 1 0 0 0,-1-1 0 0 0,1 0 0 0 0,-1 0 0 0 0,1 1 0 0 0,0-1 0 0 0,-1 0 0 0 0,1 0 0 0 0,0 1 0 0 0,0-1 0 0 0,-1 0 0 0 0,1 0 0 0 0,0 1 0 0 0,0-1 0 0 0,0 0 0 0 0,0 0 0 0 0,0 0 0 0 0,0 1 0 0 0,0-1 0 0 0,1 0 0 0 0,-1 0 0 0 0,0 0 0 0 0,0 1 0 0 0,0-1 0 0 0,1 0 0 0 0,-1 0 0 0 0,1 1 0 0 0,-1-1 0 0 0,1-1 0 0 0,12-16-133 0 0,-12 17-563 0 0,-1 1-258 0 0,0 0-56 0 0,0 0-149 0 0,0 0-573 0 0,0 0-253 0 0,0 0-51 0 0,0 0-11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21191 0 0,'0'0'480'0'0,"0"0"67"0"0,0 0 31 0 0,0 0-56 0 0,2-1-341 0 0,13-3 255 0 0,0-2 0 0 0,18-9-1 0 0,-20 9 94 0 0,-1 1 0 0 0,1-1-1 0 0,0 2 1 0 0,21-5 0 0 0,-11 6-439 0 0,6-2-52 0 0,45-1-1 0 0,46 8-306 0 0,-118-2-1135 0 0,-14-8-2534 0 0,0 0 1893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47 13823 0 0,'0'0'315'0'0,"0"-3"45"0"0,-2-10 353 0 0,-13 12 334 0 0,14 1-687 0 0,-12 2 1985 0 0,13-2-2137 0 0,0 0 0 0 0,-1 1-1 0 0,1-1 1 0 0,-1 0 0 0 0,1 0-1 0 0,0 0 1 0 0,-1 0 0 0 0,1 0 0 0 0,0 0-1 0 0,-1 0 1 0 0,1 0 0 0 0,-1 0-1 0 0,1 0 1 0 0,0 0 0 0 0,-1 0-1 0 0,1 0 1 0 0,0-1 0 0 0,-1 1-1 0 0,1 0 1 0 0,0 0 0 0 0,-1 0 0 0 0,1 0-1 0 0,0-1 1 0 0,-1 1 0 0 0,1 0-1 0 0,0 0 1 0 0,0-1 0 0 0,-1 1-1 0 0,1 0 1 0 0,0-1 0 0 0,0 1-161 0 0,0-1-1 0 0,1 1 1 0 0,-1-1 0 0 0,0 1 0 0 0,1-1-1 0 0,-1 1 1 0 0,1-1 0 0 0,-1 1 0 0 0,1-1-1 0 0,-1 1 1 0 0,1-1 0 0 0,-1 1-1 0 0,1 0 1 0 0,0 0 0 0 0,-1-1 0 0 0,1 1-1 0 0,-1 0 1 0 0,1 0 0 0 0,0 0 0 0 0,-1-1-1 0 0,2 1 1 0 0,15-3 973 0 0,23-2-870 0 0,-25 3-143 0 0,25-1 1 0 0,79-2-8 0 0,-86 3 0 0 0,-11 3 0 0 0,-16 0 0 0 0,0 0 0 0 0,0-1 0 0 0,0 0 0 0 0,9-1 0 0 0,-6 0 0 0 0,-1-1 0 0 0,-2 4-64 0 0,-5-2-273 0 0,-1 0-138 0 0,0 0-33 0 0,0 0 65 0 0,-9 0-620 0 0,-1 0-1 0 0,1 1 0 0 0,-1 0 0 0 0,1 0 0 0 0,0 1 0 0 0,0 0 0 0 0,-1 1 0 0 0,2 0 1 0 0,-17 8-1 0 0,7-4-749 0 0,-20 5-1 0 0,22-7 763 0 0,0 1 0 0 0,0 1-1 0 0,1 0 1 0 0,-26 17-1 0 0,24-13 1355 0 0,-1-1 0 0 0,-31 12 0 0 0,47-21 48 0 0,-1 0 0 0 0,1 0 0 0 0,0 0 0 0 0,-1 0 0 0 0,1 1 0 0 0,0-1 0 0 0,0 1 0 0 0,0-1 0 0 0,0 1 0 0 0,0 0-1 0 0,0 0 1 0 0,0 0 0 0 0,1 0 0 0 0,-1 0 0 0 0,-1 3 0 0 0,2-4 472 0 0,1-1-250 0 0,0 0-49 0 0,0 0 59 0 0,11-1 1279 0 0,9 0-451 0 0,0-1 0 0 0,37-9 0 0 0,9-1 104 0 0,-33 10-931 0 0,-21 1-238 0 0,0 0 1 0 0,0 0 0 0 0,0-1 0 0 0,0-1-1 0 0,22-7 1 0 0,-24 7-347 0 0,4 3 28 0 0,-12 1-257 0 0,-1-1-822 0 0,-1 0-385 0 0,0 0-806 0 0,0 0-3078 0 0,0 0-1318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17503 0 0,'-9'4'1338'0'0,"0"-1"-917"0"0,8-3-393 0 0,0 0 0 0 0,0 0 0 0 0,0 0 0 0 0,0 1 0 0 0,1-1 0 0 0,-1 0 1 0 0,0 1-1 0 0,0-1 0 0 0,0 1 0 0 0,0-1 0 0 0,0 1 0 0 0,0 0 0 0 0,-1 0 0 0 0,1 7 2864 0 0,1-5-2281 0 0,-1-1-571 0 0,1-1 0 0 0,0 1 0 0 0,-1 0 0 0 0,1-1 0 0 0,0 1 0 0 0,0-1 0 0 0,0 1 0 0 0,0 0 0 0 0,1-1 0 0 0,-1 1 0 0 0,0 0 0 0 0,1-1 0 0 0,-1 1 0 0 0,1-1 0 0 0,-1 1 0 0 0,1-1 1 0 0,0 1-1 0 0,0-1 0 0 0,0 0 0 0 0,-1 1 0 0 0,1-1 0 0 0,0 0 0 0 0,1 0 0 0 0,-1 0 0 0 0,0 1 0 0 0,2 0 0 0 0,1 1 128 0 0,1-1 1 0 0,-1 0-1 0 0,1 0 1 0 0,0 0-1 0 0,0 0 1 0 0,6 1-1 0 0,3 1-19 0 0,53 14-149 0 0,-45-13 0 0 0,29 11 0 0 0,-44-14 0 0 0,0 2 0 0 0,0-1 0 0 0,0 1 0 0 0,0 0 0 0 0,-1 0 0 0 0,0 1 0 0 0,10 9 0 0 0,-14-13 0 0 0,0 1 0 0 0,0 0 0 0 0,0-1 0 0 0,-1 1 0 0 0,1 0 0 0 0,-1 0 0 0 0,1 0 0 0 0,-1 0 0 0 0,0 0 0 0 0,0 0 0 0 0,0 1 0 0 0,0-1 0 0 0,0 0 0 0 0,0 1 0 0 0,-1-1 0 0 0,1 0 0 0 0,-1 1 0 0 0,0-1 0 0 0,0 0 0 0 0,0 4 0 0 0,0 3 101 0 0,-1-1-1 0 0,0 0 0 0 0,-1 0 1 0 0,0 1-1 0 0,0-1 1 0 0,-1 0-1 0 0,0 0 0 0 0,0-1 1 0 0,-6 10-1 0 0,1-4 106 0 0,-1 0-1 0 0,-1-1 1 0 0,0 0-1 0 0,-12 12 1 0 0,-16 14-189 0 0,-64 61-18 0 0,87-84-95 0 0,13-12 24 0 0,0-1 0 0 0,0 1-1 0 0,0-1 1 0 0,-1 1 0 0 0,1-1 0 0 0,-1 0-1 0 0,0 0 1 0 0,0 0 0 0 0,0 0 0 0 0,0 0-1 0 0,0-1 1 0 0,0 0 0 0 0,0 1 0 0 0,0-1-1 0 0,-6 1 1 0 0,7-2-1364 0 0,2 0-79 0 0,0 0-18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11975 0 0,'0'0'267'0'0,"0"0"42"0"0,0 0 17 0 0,0 0-28 0 0,0 0-58 0 0,0 0 491 0 0,0 0 238 0 0,0 0 45 0 0,0 0 8 0 0,0 0 2 0 0,0 0 0 0 0,0 0 0 0 0,0 0-69 0 0,0 0-290 0 0,1-2-121 0 0,2-12-309 0 0,0-1 0 0 0,2 1-1 0 0,0 0 1 0 0,11-21 0 0 0,34-55 1344 0 0,-18 36-1152 0 0,-18 31-427 0 0,-38 58 0 0 0,12-10 0 0 0,0 0 0 0 0,1 1 0 0 0,2 1 0 0 0,0-1 0 0 0,-9 56 0 0 0,18-80 0 0 0,0 1 0 0 0,-1-1 0 0 0,1 0 0 0 0,0 0 0 0 0,1 1 0 0 0,-1-1 0 0 0,0 0 0 0 0,1 0 0 0 0,-1 0 0 0 0,1 1 0 0 0,-1-1 0 0 0,1 0 0 0 0,0 0 0 0 0,0 0 0 0 0,0 0 0 0 0,0 0 0 0 0,0 0 0 0 0,1 0 0 0 0,-1-1 0 0 0,1 1 0 0 0,-1 0 0 0 0,1-1 0 0 0,-1 1 0 0 0,1-1 0 0 0,0 1 0 0 0,0-1 0 0 0,0 0 0 0 0,0 0 0 0 0,0 0 0 0 0,0 0 0 0 0,0 0 0 0 0,0 0 0 0 0,0-1 0 0 0,0 1 0 0 0,1-1 0 0 0,-1 1 0 0 0,0-1 0 0 0,0 0 0 0 0,1 0 0 0 0,-1 0 0 0 0,4 0 0 0 0,5-2 0 0 0,-2 0 0 0 0,1-1 0 0 0,0 0 0 0 0,0-1 0 0 0,-1 1 0 0 0,0-2 0 0 0,0 1 0 0 0,0-1 0 0 0,0-1 0 0 0,-1 0 0 0 0,10-8 0 0 0,79-68 0 0 0,-61 47 197 0 0,-2-1 1 0 0,54-74-1 0 0,-68 81-27 0 0,-2-2-1 0 0,-1 1 1 0 0,-1-2-1 0 0,20-61 1 0 0,-26 52 438 0 0,-9 36-608 0 0,-5 7 0 0 0,-4 6 0 0 0,0 6 0 0 0,1 0 0 0 0,1 0 0 0 0,0 1 0 0 0,-4 17 0 0 0,1-6 0 0 0,-37 151 0 0 0,38-137 0 0 0,5-28 0 0 0,-1 9 0 0 0,-2-1 0 0 0,-11 30 0 0 0,17-50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0,5-4 0 0 0,6-8 0 0 0,13-18 0 0 0,1 1 0 0 0,47-43 0 0 0,-71 71 0 0 0,5-5 0 0 0,-1 0 0 0 0,1 1 0 0 0,0 0 0 0 0,0 0 0 0 0,1 0 0 0 0,-1 1 0 0 0,1 0 0 0 0,0 1 0 0 0,0-1 0 0 0,15-4 0 0 0,-22 8 0 0 0,0 0 0 0 0,1 0 0 0 0,-1 0 0 0 0,0-1 0 0 0,0 1 0 0 0,1 0 0 0 0,-1 0 0 0 0,0 0 0 0 0,1 0 0 0 0,-1 0 0 0 0,0 0 0 0 0,0 0 0 0 0,1 0 0 0 0,-1 0 0 0 0,0 0 0 0 0,1 0 0 0 0,-1 0 0 0 0,0 0 0 0 0,0 0 0 0 0,1 0 0 0 0,-1 0 0 0 0,0 0 0 0 0,1 1 0 0 0,-1-1 0 0 0,0 0 0 0 0,0 0 0 0 0,1 0 0 0 0,-1 0 0 0 0,0 0 0 0 0,0 1 0 0 0,0-1 0 0 0,1 0 0 0 0,-1 0 0 0 0,0 1 0 0 0,0-1 0 0 0,0 0 0 0 0,1 0 0 0 0,-1 1 0 0 0,0-1 0 0 0,0 0 0 0 0,0 0 0 0 0,0 1 0 0 0,0-1 0 0 0,0 0 0 0 0,0 0 0 0 0,0 1 0 0 0,0-1 0 0 0,0 0 0 0 0,0 1 0 0 0,0-1 0 0 0,0 0 0 0 0,0 1 0 0 0,0-1 0 0 0,0 0 0 0 0,0 0 0 0 0,0 1 0 0 0,0-1 0 0 0,0 0 0 0 0,0 0 0 0 0,0 1 0 0 0,0-1 0 0 0,-1 1 0 0 0,-1 8 0 0 0,0-1 0 0 0,-1 1 0 0 0,0-1 0 0 0,0 1 0 0 0,-1-1 0 0 0,0 0 0 0 0,0 0 0 0 0,-1 0 0 0 0,0-1 0 0 0,-1 0 0 0 0,0 0 0 0 0,0 0 0 0 0,0-1 0 0 0,-9 8 0 0 0,4-6 0 0 0,-1-1 0 0 0,-19 9 0 0 0,23-12 0 0 0,-17 6 0 0 0,18-9 0 0 0,4-3 0 0 0,9-1 0 0 0,-6 3 0 0 0,1 0 0 0 0,-1 0 0 0 0,0 0 0 0 0,1-1 0 0 0,-1 1 0 0 0,0 0 0 0 0,1 0 0 0 0,-1 0 0 0 0,0 0 0 0 0,1 0 0 0 0,-1 0 0 0 0,0 0 0 0 0,1 0 0 0 0,-1-1 0 0 0,0 1 0 0 0,1 0 0 0 0,-1 0 0 0 0,0 1 0 0 0,1-1 0 0 0,-1 0 0 0 0,1 0 0 0 0,-1 0 0 0 0,0 0 0 0 0,1 0 0 0 0,-1 0 0 0 0,0 0 0 0 0,1 1 0 0 0,-1-1 0 0 0,0 0 0 0 0,0 0 0 0 0,1 0 0 0 0,-1 1 0 0 0,0-1 0 0 0,1 0 0 0 0,-1 0 0 0 0,0 1 0 0 0,0-1 0 0 0,0 0 0 0 0,1 1 0 0 0,-1-1 0 0 0,0 0 0 0 0,0 1 0 0 0,0-1 0 0 0,0 0 0 0 0,1 1 0 0 0,-1-1 0 0 0,0 0 0 0 0,0 1 0 0 0,0-1 0 0 0,0 1 0 0 0,0 0 0 0 0,11 29 0 0 0,-9-21 0 0 0,1 0 0 0 0,1 1 0 0 0,0-1 0 0 0,9 14 0 0 0,-12-21 0 0 0,0 0 0 0 0,0 0 0 0 0,1-1 0 0 0,-1 1 0 0 0,1-1 0 0 0,-1 1 0 0 0,1-1 0 0 0,0 0 0 0 0,-1 1 0 0 0,1-1 0 0 0,0 0 0 0 0,0 0 0 0 0,0 0 0 0 0,0-1 0 0 0,0 1 0 0 0,0 0 0 0 0,0-1 0 0 0,0 1 0 0 0,0-1 0 0 0,0 0 0 0 0,0 0 0 0 0,1 1 0 0 0,-1-1 0 0 0,0-1 0 0 0,0 1 0 0 0,4-1 0 0 0,-1 0 0 0 0,0-1 0 0 0,0 0 0 0 0,0 0 0 0 0,-1 0 0 0 0,1 0 0 0 0,0-1 0 0 0,-1 0 0 0 0,0 0 0 0 0,6-5 0 0 0,5-5 0 0 0,15-18 0 0 0,-16 15 0 0 0,-3 4 0 0 0,-1-1 0 0 0,-1 0 0 0 0,1 0 0 0 0,10-23 0 0 0,22-61 0 0 0,-9 19 0 0 0,-14 38 0 0 0,-3 4 0 0 0,2 0 0 0 0,31-46 0 0 0,-43 73 0 0 0,-5 8 0 0 0,-1 6 0 0 0,-1 8 0 0 0,-35 94 0 0 0,24-77 0 0 0,2 0 0 0 0,-11 48 0 0 0,-6 44 0 0 0,23-103 0 0 0,-1 0 0 0 0,0-1 0 0 0,-2 0 0 0 0,0 0 0 0 0,-11 21 0 0 0,60-116 0 0 0,-34 64 0 0 0,1 0 0 0 0,0 0 0 0 0,1 1 0 0 0,15-14 0 0 0,-8 11 0 0 0,0 1 0 0 0,0 0 0 0 0,2 2 0 0 0,30-17 0 0 0,-35 21 0 0 0,-11 6 0 0 0,-1 1 0 0 0,1-1 0 0 0,-1 1 0 0 0,1 0 0 0 0,0-1 0 0 0,5 0 0 0 0,1 3 0 0 0,-3 6 0 0 0,-4-4 0 0 0,-1-1 0 0 0,-1 0 0 0 0,1 0 0 0 0,0 0 0 0 0,-1 1 0 0 0,1-1 0 0 0,-1 0 0 0 0,1 0 0 0 0,-1 0 0 0 0,0 0 0 0 0,0 1 0 0 0,0-1 0 0 0,-1 3 0 0 0,0 5 0 0 0,-5 5 0 0 0,-1-10 0 0 0,-7 2 0 0 0,7-1 0 0 0,5-4 0 0 0,0 0 0 0 0,0-1 0 0 0,0 1 0 0 0,0-1 0 0 0,0 0 0 0 0,0 1 0 0 0,0-1 0 0 0,-4 1 0 0 0,5-1 0 0 0,1-1 0 0 0,-1 0 0 0 0,1 1 0 0 0,-1-1 0 0 0,1 0 0 0 0,-1 0 0 0 0,1 1 0 0 0,-1-1 0 0 0,1 0 0 0 0,0 0 0 0 0,-1 0 0 0 0,1 0 0 0 0,-1 0 0 0 0,1 0 0 0 0,-1 0 0 0 0,1 0 0 0 0,-1 0 0 0 0,0 0 0 0 0,1 0 0 0 0,0 0 0 0 0,-1 0 0 0 0,1 0 0 0 0,-1 0 0 0 0,1-1 0 0 0,-1 1 0 0 0,0 0 0 0 0,0-1 0 0 0,1 1 0 0 0,-1 0 0 0 0,1 0 0 0 0,-1 0 0 0 0,1 0 0 0 0,-1 0 0 0 0,0 0 0 0 0,1 0 0 0 0,-1 0 0 0 0,1 0 0 0 0,-1 0 0 0 0,1 1 0 0 0,-1-1 0 0 0,1 0 0 0 0,-1 0 0 0 0,1 0 0 0 0,-1 1 0 0 0,1-1 0 0 0,-1 0 0 0 0,1 1 0 0 0,-1-1 0 0 0,1 0 0 0 0,-1 1 0 0 0,1-1 0 0 0,0 0 0 0 0,-1 1 0 0 0,1-1 0 0 0,-1 1 0 0 0,1-1 0 0 0,0 1 0 0 0,0-1 0 0 0,-1 1 0 0 0,1-1 0 0 0,0 1 0 0 0,0-1 0 0 0,0 1 0 0 0,-1-1 0 0 0,1 2 0 0 0,-1 0 0 0 0,-17 26 0 0 0,14-23 0 0 0,0 0 0 0 0,1 0 0 0 0,0 0 0 0 0,0 0 0 0 0,-2 7 0 0 0,1 1 0 0 0,4-12 0 0 0,0 0 0 0 0,-1 0 0 0 0,1 1 0 0 0,0-1 0 0 0,0 0 0 0 0,-1 1 0 0 0,1-1 0 0 0,0 0 0 0 0,1 1 0 0 0,-1-1 0 0 0,0 0 0 0 0,0 1 0 0 0,0-1 0 0 0,1 0 0 0 0,-1 1 0 0 0,1-1 0 0 0,-1 0 0 0 0,1 0 0 0 0,-1 0 0 0 0,2 2 0 0 0,0 0 0 0 0,4 5 0 0 0,-2-5 0 0 0,-1-1 0 0 0,1 1 0 0 0,0-1 0 0 0,0 0 0 0 0,0-1 0 0 0,0 1 0 0 0,0-1 0 0 0,0 0 0 0 0,0 0 0 0 0,1 0 0 0 0,-1 0 0 0 0,0-1 0 0 0,0 1 0 0 0,1-1 0 0 0,-1 0 0 0 0,0-1 0 0 0,1 1 0 0 0,-1-1 0 0 0,0 0 0 0 0,0 0 0 0 0,0 0 0 0 0,1 0 0 0 0,-1-1 0 0 0,4-2 0 0 0,4-2 0 0 0,-1 0 0 0 0,0-1 0 0 0,-1 0 0 0 0,1 0 0 0 0,-2-1 0 0 0,1-1 0 0 0,9-9 0 0 0,-7 4 0 0 0,-5 8 0 0 0,-1-1 0 0 0,10-13 0 0 0,-16 20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0,1 0 0 0 0,-1 0 0 0 0,0 7 0 0 0,-3 10 0 0 0,-41 100 0 0 0,-67 125 0 0 0,102-226 0 0 0,0 0 0 0 0,-2 0 0 0 0,0-1 0 0 0,-23 24 0 0 0,27-33 0 0 0,1-2 0 0 0,-1-3-64 0 0,6-1-273 0 0,-2-16-1294 0 0,3-20-3781 0 0,1 15-2096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19351 0 0,'-1'1'439'0'0,"-1"0"-272"0"0,0 0 0 0 0,0 0 0 0 0,0-1 0 0 0,-1 1 0 0 0,1-1 1 0 0,0 1-1 0 0,0-1 0 0 0,-4 1 0 0 0,5-1 65 0 0,1 0 156 0 0,0 0 100 0 0,0 0 21 0 0,0 0 3 0 0,0 0 0 0 0,0 0 0 0 0,0 0 0 0 0,0 0-69 0 0,1 1-294 0 0,0 0-148 0 0,1 1 1 0 0,0-1-1 0 0,-1 1 0 0 0,1-1 1 0 0,0 0-1 0 0,0 0 0 0 0,0 0 1 0 0,0 0-1 0 0,0 0 0 0 0,0 0 0 0 0,0-1 1 0 0,0 1-1 0 0,3 0 0 0 0,4 1-3 0 0,-6-1-298 0 0,0 0 0 0 0,0 0 1 0 0,0 0-1 0 0,-1 1 0 0 0,1-1 0 0 0,0 0 0 0 0,-1 1 0 0 0,1 0 0 0 0,-1 0 1 0 0,0 0-1 0 0,0 0 0 0 0,1 0 0 0 0,-1 0 0 0 0,0 0 0 0 0,-1 1 1 0 0,1-1-1 0 0,2 4 0 0 0,1 9-7207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13823 0 0,'0'0'630'0'0,"0"0"-13"0"0,2 0-393 0 0,4 0 123 0 0,1-1 1 0 0,-1 0-1 0 0,0-1 1 0 0,1 0-1 0 0,-1 0 1 0 0,0 0-1 0 0,0-1 0 0 0,0 1 1 0 0,0-1-1 0 0,0-1 1 0 0,8-6-1 0 0,-4 2 648 0 0,1 0-1 0 0,-1-1 0 0 0,-1-1 1 0 0,16-18-1 0 0,-21 22-721 0 0,-1-1 0 0 0,1 0-1 0 0,-1 1 1 0 0,-1-1 0 0 0,1 0-1 0 0,-1 0 1 0 0,-1 0 0 0 0,1-1-1 0 0,0-12 1 0 0,2-7 180 0 0,-3 21-381 0 0,-1 5 299 0 0,0 1 117 0 0,-2-1-351 0 0,0 1 1 0 0,0 0 0 0 0,0-1-1 0 0,1 1 1 0 0,-1 0 0 0 0,0 0-1 0 0,-3 1 1 0 0,0 1-136 0 0,-1 0-1 0 0,1 0 1 0 0,0 0-1 0 0,-1 1 1 0 0,1 0-1 0 0,1 0 1 0 0,-1 0-1 0 0,0 1 1 0 0,1-1-1 0 0,-1 1 1 0 0,1 0 0 0 0,-6 9-1 0 0,-2 2-2 0 0,1 1-1 0 0,-13 25 1 0 0,20-34 1 0 0,-4 7 0 0 0,1 1 0 0 0,0-1 0 0 0,-6 20 0 0 0,12-30 0 0 0,0-1 0 0 0,0 0 0 0 0,1 1 0 0 0,-1-1 0 0 0,1 0 0 0 0,-1 1 0 0 0,1-1 0 0 0,0 1 0 0 0,0-1 0 0 0,1 0 0 0 0,-1 1 0 0 0,1-1 0 0 0,0 0 0 0 0,0 1 0 0 0,0-1 0 0 0,0 0 0 0 0,0 0 0 0 0,1 0 0 0 0,-1 0 0 0 0,1 0 0 0 0,3 5 0 0 0,-4-6-33 0 0,1-1 1 0 0,-1 1-1 0 0,0-1 1 0 0,1 0-1 0 0,-1 1 0 0 0,0-1 1 0 0,1 0-1 0 0,0 0 1 0 0,-1 0-1 0 0,1 0 0 0 0,0 0 1 0 0,-1 0-1 0 0,1 0 1 0 0,0-1-1 0 0,0 1 0 0 0,0-1 1 0 0,0 1-1 0 0,0-1 1 0 0,0 0-1 0 0,2 1 0 0 0,2-1-158 0 0,-2 0 104 0 0,-1 1 0 0 0,1-1 0 0 0,0 0 0 0 0,0-1 1 0 0,0 1-1 0 0,-1-1 0 0 0,1 1 0 0 0,0-1 0 0 0,0 0 0 0 0,-1-1 0 0 0,1 1 0 0 0,-1-1 0 0 0,1 1 0 0 0,3-4 1 0 0,0 0-593 0 0,-1 1 1 0 0,0-2 0 0 0,0 1-1 0 0,0-1 1 0 0,8-11 0 0 0,-2 3-857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19351 0 0,'-2'0'73'0'0,"-1"-1"97"0"0,0 0 0 0 0,1 0 0 0 0,-1 0 0 0 0,0 0 0 0 0,1 0 0 0 0,-1-1 0 0 0,0 1 0 0 0,1-1 0 0 0,0 1 0 0 0,-5-5 0 0 0,9 5-40 0 0,-1-1 1 0 0,1 1-1 0 0,-1-1 0 0 0,1 1 0 0 0,-1 0 1 0 0,1-1-1 0 0,2 0 0 0 0,11-7 1011 0 0,20-9 0 0 0,-2 1-216 0 0,-20 10-925 0 0,1 0 0 0 0,-1 1 0 0 0,22-6 0 0 0,-10 9-800 0 0,-10 3 240 0 0,-5-1 48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326 238 13823 0 0,'1'-2'315'0'0,"68"-140"1741"0"0,-60 117-193 0 0,-3 5 464 0 0,0 7 2684 0 0,-12 24-4925 0 0,-2 6-43 0 0,-8 21 0 0 0,-24 99-43 0 0,16-47 0 0 0,-84 219 0 0 0,100-292 0 0 0,-119 260 0 0 0,64-162 0 0 0,61-112 0 0 0,1-1 0 0 0,0 1 0 0 0,1 0 0 0 0,-1-1 0 0 0,0 1 0 0 0,1 0 0 0 0,-1 0 0 0 0,1 0 0 0 0,0-1 0 0 0,0 1 0 0 0,1 3 0 0 0,-2 5 0 0 0,-2-11 0 0 0,0-5 0 0 0,2 3 0 0 0,0 0 0 0 0,1 1 0 0 0,-1-1 0 0 0,1 0 0 0 0,0 0 0 0 0,0 1 0 0 0,-1-1 0 0 0,1 0 0 0 0,0 0 0 0 0,1 1 0 0 0,-1-1 0 0 0,0 0 0 0 0,0 0 0 0 0,1 1 0 0 0,-1-1 0 0 0,1 0 0 0 0,0-2 0 0 0,17-30 0 0 0,-10 20 0 0 0,24-45 0 0 0,-11 20 0 0 0,30-72 0 0 0,18-113 443 0 0,-69 222-415 0 0,7-31 761 0 0,-7 31-719 0 0,1-1 0 0 0,-1 1 0 0 0,0-1 0 0 0,0 1 1 0 0,0-1-1 0 0,-1 1 0 0 0,1-1 0 0 0,-1 1 1 0 0,1 0-1 0 0,-3-5 0 0 0,-2 1-54 0 0,3 6-16 0 0,0 0 0 0 0,0 0 0 0 0,1 0 0 0 0,-1 0 0 0 0,0 0 0 0 0,0 0 0 0 0,1 0 0 0 0,-1 1 0 0 0,0-1 0 0 0,0 0 0 0 0,1 1 0 0 0,-4 1 0 0 0,-22 11 0 0 0,25-12 0 0 0,-9 6 0 0 0,-1 0 0 0 0,1 2 0 0 0,0-1 0 0 0,1 2 0 0 0,0-1 0 0 0,0 1 0 0 0,1 1 0 0 0,-12 17 0 0 0,19-25 0 0 0,-1 2 0 0 0,1-1 0 0 0,-1 0 0 0 0,1 0 0 0 0,0 1 0 0 0,1-1 0 0 0,-1 1 0 0 0,1 0 0 0 0,0-1 0 0 0,0 6 0 0 0,1-8 0 0 0,0-1 0 0 0,0 1 0 0 0,0 0 0 0 0,0-1 0 0 0,1 1 0 0 0,-1 0 0 0 0,1-1 0 0 0,-1 1 0 0 0,1 0 0 0 0,0-1 0 0 0,0 1 0 0 0,0-1 0 0 0,0 1 0 0 0,0-1 0 0 0,0 0 0 0 0,0 1 0 0 0,0-1 0 0 0,0 0 0 0 0,0 0 0 0 0,1 0 0 0 0,-1 0 0 0 0,0 0 0 0 0,1 0 0 0 0,-1 0 0 0 0,1 0 0 0 0,0-1 0 0 0,-1 1 0 0 0,1 0 0 0 0,-1-1 0 0 0,1 0 0 0 0,2 1 0 0 0,1 0 0 0 0,1 0 0 0 0,0 0 0 0 0,0 0 0 0 0,0-1 0 0 0,0 0 0 0 0,0 0 0 0 0,9-2 0 0 0,44-11 0 0 0,-49 10 0 0 0,9-2 0 0 0,1-1 0 0 0,-2 0 0 0 0,1-1 0 0 0,-1-2 0 0 0,0 0 0 0 0,0 0 0 0 0,20-16 0 0 0,-16 9 0 0 0,-1-1 0 0 0,-1-1 0 0 0,-1-1 0 0 0,0 0 0 0 0,23-33 0 0 0,-29 33 0 0 0,-8 13 0 0 0,0 0 0 0 0,-1 0 0 0 0,0-1 0 0 0,3-7 0 0 0,-7 14 0 0 0,0 0 0 0 0,1 0 0 0 0,-1-1 0 0 0,0 1 0 0 0,0 0 0 0 0,0 0 0 0 0,0 0 0 0 0,0 0 0 0 0,0 0 0 0 0,1 0 0 0 0,-1-1 0 0 0,0 1 0 0 0,0 0 0 0 0,0 0 0 0 0,0 0 0 0 0,0 0 0 0 0,0-1 0 0 0,0 1 0 0 0,0 0 0 0 0,0 0 0 0 0,0 0 0 0 0,0-1 0 0 0,0 1 0 0 0,0 0 0 0 0,0 0 0 0 0,0 0 0 0 0,0 0 0 0 0,0-1 0 0 0,0 1 0 0 0,0 0 0 0 0,0 0 0 0 0,0 0 0 0 0,0 0 0 0 0,0-1 0 0 0,0 1 0 0 0,-1 0 0 0 0,1 0 0 0 0,0 0 0 0 0,0 0 0 0 0,0 0 0 0 0,0-1 0 0 0,0 1 0 0 0,0 0 0 0 0,-1 0 0 0 0,1 0 0 0 0,0 0 0 0 0,0 0 0 0 0,0 0 0 0 0,0 0 0 0 0,0 0 0 0 0,-1 0 0 0 0,1-1 0 0 0,0 1 0 0 0,0 0 0 0 0,0 0 0 0 0,0 0 0 0 0,-1 0 0 0 0,1 0 0 0 0,0 0 0 0 0,0 0 0 0 0,0 0 0 0 0,-1 0 0 0 0,-5 3 0 0 0,0 0 0 0 0,0 0 0 0 0,0 0 0 0 0,1 1 0 0 0,-1 0 0 0 0,1 0 0 0 0,0 1 0 0 0,0-1 0 0 0,-5 7 0 0 0,1 0 0 0 0,0 0 0 0 0,1 0 0 0 0,-7 15 0 0 0,10-17 0 0 0,1 0 0 0 0,0 1 0 0 0,1 0 0 0 0,0-1 0 0 0,-3 14 0 0 0,5-19 0 0 0,1 0 0 0 0,-1 0 0 0 0,1 0 0 0 0,0 0 0 0 0,0 0 0 0 0,0 0 0 0 0,0 0 0 0 0,1 0 0 0 0,-1 0 0 0 0,1 0 0 0 0,0 0 0 0 0,0 0 0 0 0,1 0 0 0 0,-1-1 0 0 0,1 1 0 0 0,4 6 0 0 0,-5-8 0 0 0,1 0 0 0 0,0-1 0 0 0,0 1 0 0 0,0 0 0 0 0,0-1 0 0 0,0 0 0 0 0,1 1 0 0 0,-1-1 0 0 0,0 0 0 0 0,1 0 0 0 0,-1 0 0 0 0,0 0 0 0 0,1-1 0 0 0,-1 1 0 0 0,1-1 0 0 0,-1 1 0 0 0,1-1 0 0 0,0 0 0 0 0,4 0 0 0 0,0-1 0 0 0,-1 0 0 0 0,1 0 0 0 0,0 0 0 0 0,0-1 0 0 0,-1 0 0 0 0,8-3 0 0 0,-2 0 0 0 0,-1-1 0 0 0,0 0 0 0 0,0-1 0 0 0,0 0 0 0 0,14-12 0 0 0,-21 15 0 0 0,0 0 0 0 0,0 0 0 0 0,0 0 0 0 0,-1 0 0 0 0,0 0 0 0 0,0-1 0 0 0,0 0 0 0 0,0 1 0 0 0,-1-1 0 0 0,0 0 0 0 0,0 0 0 0 0,0 0 0 0 0,0-1 0 0 0,-1 1 0 0 0,1-7 0 0 0,2-21 0 0 0,-2 21 0 0 0,-1 0 0 0 0,0-1 0 0 0,-1 1 0 0 0,-1-14 0 0 0,0 15 0 0 0,-1-1 0 0 0,-4-12 0 0 0,6 22 0 0 0,-1 0 0 0 0,0-1 0 0 0,0 1 0 0 0,0 0 0 0 0,0-1 0 0 0,0 1 0 0 0,0 0 0 0 0,-1 0 0 0 0,1 0 0 0 0,-1 0 0 0 0,1 0 0 0 0,-1 0 0 0 0,0 0 0 0 0,1 1 0 0 0,-1-1 0 0 0,-4-2 0 0 0,4 4 0 0 0,0-1 0 0 0,0 1 0 0 0,0-1 0 0 0,0 1 0 0 0,0 0 0 0 0,-1 0 0 0 0,1 0 0 0 0,0 0 0 0 0,0 0 0 0 0,0 0 0 0 0,0 0 0 0 0,0 1 0 0 0,0-1 0 0 0,0 1 0 0 0,0 0 0 0 0,0-1 0 0 0,0 1 0 0 0,0 0 0 0 0,-2 2 0 0 0,-1-1 0 0 0,1 1 0 0 0,0 0 0 0 0,0 0 0 0 0,0 0 0 0 0,1 0 0 0 0,-7 8 0 0 0,0 3 0 0 0,10-9 0 0 0,0-1 0 0 0,-1-2 0 0 0,1 0 0 0 0,-1 0 0 0 0,1 0 0 0 0,0 0 0 0 0,0 0 0 0 0,0 0 0 0 0,0 0 0 0 0,0 0 0 0 0,0-1 0 0 0,1 1 0 0 0,-1 0 0 0 0,1 0 0 0 0,-1 0 0 0 0,1 0 0 0 0,0 0 0 0 0,0-1 0 0 0,-1 1 0 0 0,3 2 0 0 0,-1-1 0 0 0,0-1 0 0 0,1 0 0 0 0,-1 1 0 0 0,0-1 0 0 0,1 0 0 0 0,0-1 0 0 0,-1 1 0 0 0,1 0 0 0 0,0-1 0 0 0,4 2 0 0 0,6 1 0 0 0,0 0 0 0 0,1-1 0 0 0,-1 0 0 0 0,17 0 0 0 0,2 1 0 0 0,-10-1 0 0 0,24 0 0 0 0,-39-3 0 0 0,11 0 0 0 0,34 4 0 0 0,-48-4 0 0 0,0 1 0 0 0,0 0 0 0 0,0 0 0 0 0,0 0 0 0 0,-1 0 0 0 0,1 0 0 0 0,0 1 0 0 0,-1 0 0 0 0,1 0 0 0 0,-1 0 0 0 0,0 0 0 0 0,0 0 0 0 0,1 1 0 0 0,-1-1 0 0 0,2 4 0 0 0,0 3 0 0 0,-5-6 0 0 0,0-1 0 0 0,0 1 0 0 0,0-1 0 0 0,0 0 0 0 0,0 1 0 0 0,-1-1 0 0 0,1 0 0 0 0,-1 1 0 0 0,0-1 0 0 0,0 0 0 0 0,0 0 0 0 0,0 0 0 0 0,0 0 0 0 0,0 0 0 0 0,0 0 0 0 0,-1 0 0 0 0,1 0 0 0 0,-1 0 0 0 0,1 0 0 0 0,-1-1 0 0 0,-3 4 0 0 0,2-3 0 0 0,0 1 0 0 0,0-1 0 0 0,0 0 0 0 0,0 0 0 0 0,0 0 0 0 0,0 0 0 0 0,-1 0 0 0 0,1-1 0 0 0,-1 0 0 0 0,1 1 0 0 0,-1-1 0 0 0,1-1 0 0 0,-5 2 0 0 0,3-2 0 0 0,-21-2 0 0 0,25 1 0 0 0,0 1 0 0 0,0 0 0 0 0,0-1 0 0 0,0 1 0 0 0,-1-1 0 0 0,1 1 0 0 0,0-1 0 0 0,0 0 0 0 0,0 0 0 0 0,1 1 0 0 0,-1-1 0 0 0,0 0 0 0 0,0 0 0 0 0,0 0 0 0 0,1 0 0 0 0,-1 0 0 0 0,0 0 0 0 0,1 0 0 0 0,-2-1 0 0 0,2 1 0 0 0,-1 0 0 0 0,0-1 0 0 0,1 1 0 0 0,-1 0 0 0 0,1-1 0 0 0,-1 1 0 0 0,1 0 0 0 0,0-1 0 0 0,-1 1 0 0 0,1 0 0 0 0,0-1 0 0 0,0 1 0 0 0,0-1 0 0 0,0 1 0 0 0,0 0 0 0 0,0-1 0 0 0,1 1 0 0 0,-1-2 0 0 0,2-1 0 0 0,-1-2 0 0 0,1 0 0 0 0,0 0 0 0 0,1 0 0 0 0,-1 1 0 0 0,1-1 0 0 0,0 1 0 0 0,0-1 0 0 0,7-7 0 0 0,5-9 0 0 0,-4 5 0 0 0,0 0 0 0 0,2 0 0 0 0,0 1 0 0 0,0 0 0 0 0,2 1 0 0 0,29-24 0 0 0,-35 33-30 0 0,0 0-1 0 0,19-9 0 0 0,-26 14 12 0 0,1 0 0 0 0,-1 0-1 0 0,1 0 1 0 0,0 0 0 0 0,0 0-1 0 0,-1 1 1 0 0,1 0 0 0 0,0-1-1 0 0,0 1 1 0 0,-1 0 0 0 0,1 0-1 0 0,0 0 1 0 0,0 1-1 0 0,0-1 1 0 0,4 2 0 0 0,2 2-65 0 0,1-1 0 0 0,-1 0 1 0 0,1 0-1 0 0,0-1 0 0 0,-1 0 0 0 0,1-1 1 0 0,0 0-1 0 0,0-1 0 0 0,0 0 1 0 0,0 0-1 0 0,0-1 0 0 0,0 0 0 0 0,0-1 1 0 0,-1 0-1 0 0,1 0 0 0 0,-1-1 1 0 0,1-1-1 0 0,13-6 0 0 0,-7 1 84 0 0,-8 5 0 0 0,-1 0 0 0 0,1 0 0 0 0,-1-1 0 0 0,0 0 0 0 0,0 0 0 0 0,0-1 0 0 0,10-12 0 0 0,-1-1 188 0 0,-2-1 0 0 0,24-41 0 0 0,-34 53-120 0 0,-1 0 1 0 0,0-1-1 0 0,0 1 0 0 0,0-1 1 0 0,-1 1-1 0 0,0-1 0 0 0,-1 0 1 0 0,0 0-1 0 0,0 1 0 0 0,-1-1 1 0 0,-1-14-1 0 0,0 21-2 0 0,1 0 0 0 0,0 0-1 0 0,-1 0 1 0 0,1 0 0 0 0,-1 0 0 0 0,0 0 0 0 0,1 0-1 0 0,-3-2 1 0 0,3 3-66 0 0,0 1 1 0 0,0 0-1 0 0,-1 0 0 0 0,1-1 1 0 0,0 1-1 0 0,0 0 0 0 0,0 0 1 0 0,-1 0-1 0 0,1-1 0 0 0,0 1 1 0 0,-1 0-1 0 0,1 0 0 0 0,0 0 1 0 0,0 0-1 0 0,-1 0 0 0 0,1-1 1 0 0,0 1-1 0 0,-1 0 0 0 0,1 0 0 0 0,0 0 1 0 0,-1 0-1 0 0,1 0 0 0 0,0 0 1 0 0,-1 0-1 0 0,1 0 0 0 0,0 0 1 0 0,0 0-1 0 0,-1 0 0 0 0,1 1 1 0 0,0-1-1 0 0,-1 0 0 0 0,1 0 1 0 0,0 0-1 0 0,-1 0 0 0 0,1 0 1 0 0,0 1-1 0 0,0-1 0 0 0,-1 0 1 0 0,1 0-1 0 0,0 0 0 0 0,0 1 1 0 0,0-1-1 0 0,-1 0 0 0 0,1 0 0 0 0,0 1 1 0 0,0-1-1 0 0,0 0 0 0 0,0 0 1 0 0,-1 1-1 0 0,-6 7 0 0 0,1 1 0 0 0,0-1 0 0 0,0 1 0 0 0,-7 16 0 0 0,-5 7 0 0 0,-66 123 0 0 0,64-115 0 0 0,-28 63 0 0 0,-47 153 0 0 0,87-230 0 0 0,8-26 0 0 0,0 0 0 0 0,0 0 0 0 0,0 0 0 0 0,0-1 0 0 0,1 1 0 0 0,-1 0 0 0 0,0 0 0 0 0,0 0 0 0 0,0 0 0 0 0,1 0 0 0 0,-1 0 0 0 0,0 0 0 0 0,0 0 0 0 0,0 0 0 0 0,1 0 0 0 0,-1 0 0 0 0,0 0 0 0 0,0 0 0 0 0,1 0 0 0 0,-1 0 0 0 0,0 0 0 0 0,0 0 0 0 0,0 0 0 0 0,1 0 0 0 0,-1 0 0 0 0,0 0 0 0 0,0 0 0 0 0,0 0 0 0 0,1 0 0 0 0,-1 0 0 0 0,0 1 0 0 0,0-1 0 0 0,0 0 0 0 0,0 0 0 0 0,1 0 0 0 0,-1 0 0 0 0,0 0 0 0 0,0 1 0 0 0,0-1 0 0 0,0 0 0 0 0,0 0 0 0 0,0 0 0 0 0,1 1 0 0 0,-1-1 0 0 0,0 0 0 0 0,0 0 0 0 0,0 0 0 0 0,0 1 0 0 0,0-1 0 0 0,0 0 0 0 0,0 0 0 0 0,0 0 0 0 0,0 1 0 0 0,0-1 0 0 0,0 0 0 0 0,0 0 0 0 0,0 1 0 0 0,0-1 0 0 0,0 0 0 0 0,0 0 0 0 0,0 1 0 0 0,28-21 0 0 0,-1-2 0 0 0,0 0 0 0 0,27-31 0 0 0,-23 22 0 0 0,29-34 0 0 0,8-8 0 0 0,-47 53 0 0 0,-12 10 0 0 0,0 1 0 0 0,1 1 0 0 0,0 0 0 0 0,17-11 0 0 0,-19 16-9 0 0,-6 4 0 0 0,-3 4 99 0 0,-2-1 81 0 0,0 1-1 0 0,0-1 0 0 0,0 0 1 0 0,0 0-1 0 0,-1 0 1 0 0,0-1-1 0 0,0 1 1 0 0,-7 4-1 0 0,-9 9 272 0 0,17-15-442 0 0,-11 18 0 0 0,5-7-64 0 0,8-12-273 0 0,0 2 400 0 0,-1-1 1 0 0,1 1-1 0 0,0-1 1 0 0,0 1-1 0 0,0 0 0 0 0,0-1 1 0 0,0 1-1 0 0,0 0 1 0 0,1 3-1 0 0,-1-4-312 0 0,-18 54-207 0 0,0 5-523 0 0,17-54 902 0 0,1 0 0 0 0,0 1-1 0 0,0-1 1 0 0,1 1 0 0 0,0-1-1 0 0,1 12 1 0 0,1-8 77 0 0,3 5 0 0 0,0-14 0 0 0,-4-1 0 0 0,2 0-85 0 0,0 0-1 0 0,-1 1 1 0 0,1-2-1 0 0,0 1 1 0 0,0 0-1 0 0,0 0 0 0 0,0-1 1 0 0,-1 0-1 0 0,1 1 1 0 0,0-1-1 0 0,0 0 1 0 0,0 0-1 0 0,0-1 1 0 0,0 1-1 0 0,0-1 1 0 0,0 1-1 0 0,3-2 1 0 0,7-3-784 0 0,-1 0 0 0 0,19-9 1 0 0,-7 2 117 0 0,39-17-1697 0 0,-1-4 0 0 0,89-62 0 0 0,-129 80 2448 0 0,-11 9 0 0 0,-1-1 0 0 0,0-1 0 0 0,0 0 0 0 0,-1 0 0 0 0,13-15 0 0 0,-19 19 432 0 0,1 0 1 0 0,-1 0-1 0 0,0 0 0 0 0,0-1 0 0 0,-1 0 0 0 0,1 1 1 0 0,-1-1-1 0 0,0 0 0 0 0,0 0 0 0 0,-1 0 0 0 0,0-1 1 0 0,2-8-1 0 0,-3 12 745 0 0,0 2-121 0 0,-5 0-796 0 0,-1 1-1 0 0,1-1 0 0 0,0 1 1 0 0,-1 0-1 0 0,1 0 1 0 0,0 0-1 0 0,0 1 0 0 0,-7 2 1 0 0,-1 3-128 0 0,0 0-1 0 0,0 0 1 0 0,1 1 0 0 0,0 1 0 0 0,0 0 0 0 0,1 1 0 0 0,-12 13-1 0 0,-1 4 341 0 0,-35 55-1 0 0,54-76-471 0 0,1 0 0 0 0,0 0 0 0 0,1 1 0 0 0,0 0 0 0 0,0 0 0 0 0,0 0 0 0 0,1 0 0 0 0,-2 7 0 0 0,4 2 0 0 0,3-12 0 0 0,-1-3 0 0 0,-1 1 0 0 0,0-1 0 0 0,0 0 0 0 0,1 0 0 0 0,-1 0 0 0 0,0 0 0 0 0,1 0 0 0 0,-1 0 0 0 0,1 0 0 0 0,-1 0 0 0 0,1-1 0 0 0,-1 1 0 0 0,1 0 0 0 0,-1-1 0 0 0,1 0 0 0 0,0 1 0 0 0,-1-1 0 0 0,1 0 0 0 0,2 0 0 0 0,3 1 0 0 0,0-1 0 0 0,-1-1 0 0 0,11 0 0 0 0,-9-1 0 0 0,0 0 0 0 0,-1 0 0 0 0,1 0 0 0 0,-1-1 0 0 0,1-1 0 0 0,-1 1 0 0 0,0-1 0 0 0,13-9 0 0 0,0-3 0 0 0,27-28 0 0 0,-46 43 0 0 0,8-10 0 0 0,0-1 0 0 0,-1 0 0 0 0,0 0 0 0 0,-1-1 0 0 0,10-22 0 0 0,-13 26 0 0 0,-1-1 0 0 0,5-16 0 0 0,-8 26 0 0 0,0 0 0 0 0,0-1 0 0 0,0 1 0 0 0,0 0 0 0 0,0 0 0 0 0,0 0 0 0 0,0-1 0 0 0,0 1 0 0 0,0 0 0 0 0,0 0 0 0 0,0-1 0 0 0,0 1 0 0 0,0 0 0 0 0,0 0 0 0 0,0 0 0 0 0,0-1 0 0 0,0 1 0 0 0,0 0 0 0 0,-1 0 0 0 0,1 0 0 0 0,0-1 0 0 0,0 1 0 0 0,0 0 0 0 0,0 0 0 0 0,0 0 0 0 0,0 0 0 0 0,-1-1 0 0 0,1 1 0 0 0,0 0 0 0 0,0 0 0 0 0,0 0 0 0 0,0 0 0 0 0,-1 0 0 0 0,1 0 0 0 0,0-1 0 0 0,0 1 0 0 0,0 0 0 0 0,0 0 0 0 0,-1 0 0 0 0,1 0 0 0 0,0 0 0 0 0,0 0 0 0 0,-1 0 0 0 0,1 0 0 0 0,0 0 0 0 0,0 0 0 0 0,0 0 0 0 0,-1 0 0 0 0,1 0 0 0 0,0 0 0 0 0,0 0 0 0 0,0 0 0 0 0,-1 0 0 0 0,1 0 0 0 0,0 1 0 0 0,-10 2 0 0 0,10-3 0 0 0,-4 3 0 0 0,1-1 0 0 0,0 1 0 0 0,0 0 0 0 0,0 0 0 0 0,0 0 0 0 0,1 1 0 0 0,-1-1 0 0 0,1 0 0 0 0,-3 7 0 0 0,-3 2 0 0 0,2-3 0 0 0,1 0 0 0 0,0 1 0 0 0,-7 18 0 0 0,10-24 0 0 0,1 0 0 0 0,-1 1 0 0 0,1-1 0 0 0,0 1 0 0 0,1-1 0 0 0,-1 1 0 0 0,1-1 0 0 0,0 1 0 0 0,0 0 0 0 0,0-1 0 0 0,2 8 0 0 0,-2-10 0 0 0,1 0 0 0 0,0 0 0 0 0,0-1 0 0 0,-1 1 0 0 0,1 0 0 0 0,1 0 0 0 0,-1 0 0 0 0,0-1 0 0 0,0 1 0 0 0,1-1 0 0 0,-1 1 0 0 0,1-1 0 0 0,-1 1 0 0 0,1-1 0 0 0,0 0 0 0 0,-1 0 0 0 0,1 0 0 0 0,0 0 0 0 0,0 0 0 0 0,0 0 0 0 0,0 0 0 0 0,3 0 0 0 0,-2 0 0 0 0,0 0 0 0 0,0-1 0 0 0,0 0 0 0 0,0 1 0 0 0,1-1 0 0 0,-1-1 0 0 0,0 1 0 0 0,0 0 0 0 0,0-1 0 0 0,0 1 0 0 0,1-1 0 0 0,-1 0 0 0 0,5-2 0 0 0,4-3 0 0 0,-3 2 0 0 0,1-1 0 0 0,-1 0 0 0 0,0 0 0 0 0,0-1 0 0 0,8-6 0 0 0,32-27 0 0 0,-34 28 0 0 0,-1 0 0 0 0,0-1 0 0 0,19-20 0 0 0,23-41 0 0 0,14-17 0 0 0,-62 82 0 0 0,-8 7 0 0 0,0 1 0 0 0,0 0 0 0 0,1-1 0 0 0,-1 1 0 0 0,0 0 0 0 0,1 0 0 0 0,-1-1 0 0 0,0 1 0 0 0,1 0 0 0 0,-1 0 0 0 0,0-1 0 0 0,1 1 0 0 0,-1 0 0 0 0,0 0 0 0 0,1 0 0 0 0,-1 0 0 0 0,0 0 0 0 0,1 0 0 0 0,-1 0 0 0 0,1 0 0 0 0,-1-1 0 0 0,0 1 0 0 0,1 1 0 0 0,-1-1 0 0 0,1 0 0 0 0,-1 0 0 0 0,0 0 0 0 0,1 0 0 0 0,-1 0 0 0 0,0 0 0 0 0,1 0 0 0 0,2 5 0 0 0,1-1 0 0 0,-1 1 0 0 0,0-1 0 0 0,0 1 0 0 0,-1 0 0 0 0,1 0 0 0 0,-1 0 0 0 0,0 0 0 0 0,0 1 0 0 0,1 8 0 0 0,1 7 0 0 0,1 25 0 0 0,-3-15 0 0 0,0-19 0 0 0,-2 1 0 0 0,1 0 0 0 0,-2-1 0 0 0,-2 22 0 0 0,3-33 0 0 0,-1 0 0 0 0,1 0 0 0 0,0 0 0 0 0,-1 0 0 0 0,1 0 0 0 0,0 0 0 0 0,-1 0 0 0 0,0 0 0 0 0,1 0 0 0 0,-1 0 0 0 0,1 0 0 0 0,-1 0 0 0 0,0 0 0 0 0,0 0 0 0 0,0 0 0 0 0,1-1 0 0 0,-1 1 0 0 0,0 0 0 0 0,0-1 0 0 0,0 1 0 0 0,0 0 0 0 0,0-1 0 0 0,-2 1 0 0 0,0 0 0 0 0,0 0 0 0 0,0-1 0 0 0,1 0 0 0 0,-1 1 0 0 0,0-1 0 0 0,-4 0 0 0 0,4 0 0 0 0,-1 0-369 0 0,-1-1 1 0 0,1 1-1 0 0,-1-1 1 0 0,1 0-1 0 0,-1 0 0 0 0,1 0 1 0 0,0-1-1 0 0,-6-2 0 0 0,9 3 196 0 0,-1 0-1 0 0,0 1 1 0 0,1-1-1 0 0,-1 0 1 0 0,1 0-1 0 0,-1 0 0 0 0,1-1 1 0 0,0 1-1 0 0,0 0 1 0 0,-1 0-1 0 0,1-1 0 0 0,0 1 1 0 0,0-1-1 0 0,0 1 1 0 0,0-1-1 0 0,0 0 1 0 0,1 1-1 0 0,-1-1 0 0 0,1 0 1 0 0,-1 1-1 0 0,1-1 1 0 0,-1 0-1 0 0,1 0 0 0 0,0-1 1 0 0,2-9-1874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15663 0 0,'0'0'719'0'0,"0"0"-20"0"0,0 0-306 0 0,0 0 371 0 0,0 0 209 0 0,0 0 41 0 0,0 0-61 0 0,0 0-288 0 0,0 0-121 0 0,0 2-28 0 0,0 20-294 0 0,-1 1 0 0 0,-1 0 0 0 0,-1-1 0 0 0,-1 0 0 0 0,-1 0 0 0 0,0 0 0 0 0,-2 0 0 0 0,-1-1 0 0 0,-1 0 0 0 0,0 0 0 0 0,-21 31 0 0 0,19-35-190 0 0,-131 179 1968 0 0,9-3-1984 0 0,129-186-16 0 0,-1 1 0 0 0,0 0 0 0 0,1 0 0 0 0,0 0 0 0 0,0 1 0 0 0,-2 10 0 0 0,5-16 0 0 0,0-1 0 0 0,1 1 0 0 0,-1-1 0 0 0,1 1 0 0 0,-1-1 0 0 0,1 1 0 0 0,0-1 0 0 0,0 1 0 0 0,0 0 0 0 0,1-1 0 0 0,-1 1 0 0 0,0-1 0 0 0,1 1 0 0 0,0-1 0 0 0,-1 0 0 0 0,1 1 0 0 0,0-1 0 0 0,0 1 0 0 0,0-1 0 0 0,1 0 0 0 0,-1 0 0 0 0,1 0 0 0 0,1 2 0 0 0,5 1 0 0 0,-5-5-48 0 0,-1 1 0 0 0,0-1-1 0 0,1 0 1 0 0,-1 0 0 0 0,1-1-1 0 0,-1 1 1 0 0,1 0 0 0 0,-1-1 0 0 0,1 0-1 0 0,1 0 1 0 0,26-11-765 0 0,-29 11 773 0 0,3 0-158 0 0,-1-1-1 0 0,0 0 1 0 0,1 0-1 0 0,-1 0 1 0 0,0 0-1 0 0,0-1 1 0 0,-1 1 0 0 0,1-1-1 0 0,4-5 1 0 0,-1-1-562 0 0,-1 0 0 0 0,6-11 0 0 0,4-7-1324 0 0,-9 16 744 0 0,0-1-1 0 0,5-14 1 0 0,1-4-707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41 15663 0 0,'-9'8'375'0'0,"7"-5"-253"0"0,-1-1 0 0 0,1 1 0 0 0,-1-1 0 0 0,0 0 0 0 0,1 0 0 0 0,-1 0 0 0 0,0 0 0 0 0,0-1 0 0 0,0 1 0 0 0,0-1 0 0 0,-4 1 0 0 0,6-1 42 0 0,1-1 1 0 0,-1 1-1 0 0,1-1 1 0 0,-1 1-1 0 0,1 0 1 0 0,0-1-1 0 0,-1 1 1 0 0,1-1-1 0 0,0 1 0 0 0,-1 0 1 0 0,1-1-1 0 0,0 1 1 0 0,0 0-1 0 0,0-1 1 0 0,0 1-1 0 0,0 0 1 0 0,-1-1-1 0 0,1 1 1 0 0,0 0-1 0 0,1-1 1 0 0,-1 1-1 0 0,0 0 0 0 0,0 0 1 0 0,0-1-1 0 0,0 1 1 0 0,0 0-1 0 0,1-1 1 0 0,-1 2-1 0 0,6 0 61 0 0,-1 1 1 0 0,0-1-1 0 0,1 0 0 0 0,-1 0 0 0 0,1-1 1 0 0,0 1-1 0 0,-1-1 0 0 0,1-1 0 0 0,0 1 0 0 0,0-1 1 0 0,0 0-1 0 0,11-1 0 0 0,4-2 580 0 0,-1 0 1 0 0,28-9-1 0 0,-34 8-844 0 0,71-23-1992 0 0,-74 22 1109 0 0,-1 0 1 0 0,1 0-1 0 0,-1-1 0 0 0,0 0 1 0 0,15-13-1 0 0,-12 7-7670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15663 0 0,'-16'1'339'0'0,"1"0"1"0"0,0 2-1 0 0,0 0 0 0 0,-25 8 0 0 0,29-8-271 0 0,-5 3 604 0 0,-23 9 0 0 0,35-13-548 0 0,0 0 0 0 0,1 0 0 0 0,-1 0 0 0 0,1 1 0 0 0,-1-1 1 0 0,1 1-1 0 0,0 0 0 0 0,0 0 0 0 0,0 0 0 0 0,1 0 0 0 0,-5 6 1 0 0,6-8 0 0 0,1 0 1 0 0,-1 0 0 0 0,1 0 0 0 0,-1 0 0 0 0,1 1 0 0 0,-1-1 0 0 0,1 0 0 0 0,0 0 0 0 0,0 0 0 0 0,-1 1 0 0 0,1-1 0 0 0,0 0 0 0 0,0 0 0 0 0,0 1 0 0 0,0-1 0 0 0,1 0 0 0 0,-1 1 0 0 0,0-1 0 0 0,0 0-1 0 0,1 0 1 0 0,-1 0 0 0 0,2 3 0 0 0,-1-2-78 0 0,1-1-1 0 0,-1 1 1 0 0,1 0-1 0 0,-1 0 1 0 0,1-1-1 0 0,0 1 1 0 0,0-1-1 0 0,0 0 1 0 0,0 1-1 0 0,0-1 1 0 0,3 1-1 0 0,3 1 56 0 0,0 0 0 0 0,0-1 0 0 0,0 0 0 0 0,0 0 0 0 0,1-1 0 0 0,8 1 0 0 0,20-2 113 0 0,-1-2 0 0 0,41-7 0 0 0,71-19 249 0 0,-131 25-459 0 0,9-3-937 0 0,0-1 0 0 0,41-15 0 0 0,-44 11-92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81 335 10135 0 0,'1'-2'464'0'0,"17"-20"175"0"0,-11 13-353 0 0,-1 1 0 0 0,9-15 1 0 0,-14 21-140 0 0,88-186 10000 0 0,-82 173-9646 0 0,-5 10-244 0 0,1 0 0 0 0,-1 0 0 0 0,0-1 1 0 0,0 1-1 0 0,-1-1 0 0 0,0 1 0 0 0,0-1 0 0 0,0 1 0 0 0,0-10 0 0 0,-1 14 255 0 0,0 1 0 0 0,0 0 0 0 0,0-2-68 0 0,-32 56-272 0 0,-40 99-172 0 0,29-56 0 0 0,17-43 9 0 0,-41 93-82 0 0,66-145-264 0 0,1-2-138 0 0,0 0-33 0 0,0 0-140 0 0,10-11-2045 0 0,57-80-5789 0 0,-55 74 7889 0 0,17-22-1455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13823 0 0,'0'0'315'0'0,"0"0"45"0"0,0 0 21 0 0,0 0-49 0 0,0 0-12 0 0,0 0 770 0 0,0 0 354 0 0,0 0 76 0 0,0 0-123 0 0,0 0-574 0 0,0 0-250 0 0,0 2-49 0 0,2 5-395 0 0,-1 0 0 0 0,-1 0 1 0 0,1 0-1 0 0,-1 0 0 0 0,0 0 1 0 0,-1 0-1 0 0,0 0 0 0 0,0 0 1 0 0,-3 11-1 0 0,-24 64 1180 0 0,25-75-1262 0 0,-19 45-42 0 0,-2-2 1 0 0,-36 55-1 0 0,25-38-5 0 0,-4 7 0 0 0,32-64 0 0 0,-1-1 0 0 0,0 0 0 0 0,-1-1 0 0 0,0 1 0 0 0,-12 7 0 0 0,14-10 0 0 0,0-3-64 0 0,6-2-273 0 0,1-1-138 0 0,-1-2-33 0 0,-2-6-396 0 0,0 0 0 0 0,1-1 1 0 0,1 1-1 0 0,-1-1 0 0 0,1 1 0 0 0,1-1 0 0 0,-1 1 0 0 0,1-1 0 0 0,3-14 0 0 0,-2-12-2473 0 0,-1 11 1329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 13823 0 0,'-17'7'450'0'0,"0"1"-1"0"0,-18 10 1 0 0,17-8-287 0 0,14-7 158 0 0,0 0 0 0 0,0 0 0 0 0,0 0 0 0 0,0 0 0 0 0,1 0 0 0 0,-1 1-1 0 0,1-1 1 0 0,-5 8 0 0 0,7-10-195 0 0,0 1 0 0 0,0-1-1 0 0,0 1 1 0 0,0 0 0 0 0,0-1 0 0 0,0 1 0 0 0,0 0-1 0 0,1-1 1 0 0,-1 1 0 0 0,1 0 0 0 0,-1 0-1 0 0,1 0 1 0 0,0 0 0 0 0,0 0 0 0 0,0-1-1 0 0,0 1 1 0 0,0 0 0 0 0,0 0 0 0 0,0 0-1 0 0,1 0 1 0 0,-1 0 0 0 0,1-1 0 0 0,-1 1-1 0 0,2 2 1 0 0,-1-3-23 0 0,1 1-1 0 0,-1-1 0 0 0,1 0 1 0 0,-1 0-1 0 0,1 1 1 0 0,-1-1-1 0 0,1 0 1 0 0,0-1-1 0 0,0 1 0 0 0,-1 0 1 0 0,1 0-1 0 0,3 0 1 0 0,-1 0 101 0 0,6 2-120 0 0,-1 0-1 0 0,1-1 1 0 0,0 0-1 0 0,0 0 0 0 0,0-1 1 0 0,0-1-1 0 0,11 0 1 0 0,71-12-174 0 0,-34 4 128 0 0,-47 6-152 0 0,180-27-1868 0 0,-182 27 643 0 0,-1-1-1 0 0,14-5 0 0 0,-12 3 435 0 0,15-4-1651 0 0</inkml:trace>
  <inkml:trace contextRef="#ctx0" brushRef="#br0" timeOffset="1">663 83 17503 0 0,'0'0'803'0'0,"0"0"-18"0"0,-11 11-326 0 0,-9 5 579 0 0,1 0 1 0 0,-26 29-1 0 0,39-39-774 0 0,0 2 0 0 0,1-1 0 0 0,0 0 0 0 0,0 1-1 0 0,1 0 1 0 0,0 0 0 0 0,0 1 0 0 0,1-1 0 0 0,0 1-1 0 0,-3 13 1 0 0,6-19-264 0 0,-1 0 0 0 0,1 0 0 0 0,0 0 0 0 0,0 0 0 0 0,0-1 0 0 0,0 1 0 0 0,1 5 0 0 0,4 1 0 0 0,-2-6 21 0 0,-1-1 1 0 0,0 0-1 0 0,1 0 0 0 0,-1 0 1 0 0,1 0-1 0 0,-1 0 0 0 0,1-1 1 0 0,0 1-1 0 0,0-1 0 0 0,0 1 1 0 0,0-1-1 0 0,0 0 0 0 0,0-1 1 0 0,5 2-1 0 0,-3-2 57 0 0,0 1 1 0 0,0-1-1 0 0,0-1 0 0 0,0 1 0 0 0,0-1 0 0 0,0 0 1 0 0,-1 0-1 0 0,9-2 0 0 0,-2-2 68 0 0,0 0 1 0 0,0-1-1 0 0,0 0 0 0 0,0 0 1 0 0,-1-1-1 0 0,16-15 0 0 0,-18 15-166 0 0,-1-1 0 0 0,0 0 0 0 0,-1 0 0 0 0,1 0 0 0 0,-1-1 0 0 0,-1 0 0 0 0,0 0 0 0 0,0-1-1 0 0,-1 0 1 0 0,0 1 0 0 0,-1-1 0 0 0,0-1 0 0 0,-1 1 0 0 0,1 0 0 0 0,-2-1 0 0 0,0 1 0 0 0,0-1 0 0 0,-1 1 0 0 0,-2-19 0 0 0,2 26-118 0 0,0 1 1 0 0,-1 0 0 0 0,1 0 0 0 0,-1-1-1 0 0,0 1 1 0 0,0 0 0 0 0,0 0 0 0 0,0 0-1 0 0,0 0 1 0 0,0 0 0 0 0,0 0-1 0 0,-1 0 1 0 0,1 1 0 0 0,-1-1 0 0 0,1 0-1 0 0,-1 1 1 0 0,0-1 0 0 0,0 1 0 0 0,0-1-1 0 0,-3-1 1 0 0,-1 1-556 0 0,0-1-1 0 0,-1 1 1 0 0,0 0-1 0 0,1 0 1 0 0,-9 0-1 0 0,9 0 482 0 0,-27-4-1835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18 13823 0 0,'0'0'315'0'0,"0"0"45"0"0,0 0 21 0 0,1-1-49 0 0,2-5-220 0 0,-1 0-29 0 0,-2 4 282 0 0,3-1 3003 0 0,-2 5-1440 0 0,0 10-964 0 0,-3 19-594 0 0,-5 2 172 0 0,-22 63 1 0 0,13-47-510 0 0,-65 155 808 0 0,40-109 201 0 0,-45 107-1753 0 0,79-187 426 0 0,-1 0 0 0 0,0-1-1 0 0,-12 14 1 0 0,4-3 310 0 0,3-9 168 0 0,11-15-44 0 0,0 1 0 0 0,1 0 0 0 0,-1 1 0 0 0,0-1 0 0 0,1 0-1 0 0,0 0 1 0 0,-2 4 0 0 0,2-5 294 0 0,-5-4-278 0 0,4 2-165 0 0,1 0 0 0 0,-1-1 0 0 0,1 1 0 0 0,-1-1 0 0 0,1 1 0 0 0,0-1 0 0 0,-1 1 0 0 0,1-1 0 0 0,0 0 0 0 0,0 0 0 0 0,0 0 0 0 0,0 0 0 0 0,1 1 0 0 0,-1-1 0 0 0,0 0 0 0 0,1 0 0 0 0,-1-1 0 0 0,1-3 0 0 0,0 5 0 0 0,-2-15 0 0 0,1 0 0 0 0,0 0 0 0 0,2-1 0 0 0,0 1 0 0 0,0 0 0 0 0,6-21 0 0 0,0 6 0 0 0,17-43 0 0 0,-9 30 0 0 0,2-4 407 0 0,2 1-1 0 0,3 1 0 0 0,1 1 1 0 0,52-74-1 0 0,-44 79-397 0 0,44-45-1 0 0,-55 63-9 0 0,-12 14 1 0 0,1 0 0 0 0,0 1 0 0 0,0 0 0 0 0,1 1 0 0 0,0 0 0 0 0,0 0 0 0 0,1 1 0 0 0,-1 0 0 0 0,1 1 0 0 0,0 0 0 0 0,21-4 0 0 0,-18 8 0 0 0,-10 4 0 0 0,-3-2 0 0 0,3 2 0 0 0,0 0 0 0 0,0 1 0 0 0,0 0 0 0 0,0 0 0 0 0,-1 0 0 0 0,0 1 0 0 0,0-1 0 0 0,0 1 0 0 0,-1-1 0 0 0,0 1 0 0 0,0 0 0 0 0,0 0 0 0 0,-1 0 0 0 0,0 0 0 0 0,0 0 0 0 0,0 10 0 0 0,-1-7 0 0 0,0-1 0 0 0,0 1 0 0 0,-1-1 0 0 0,0 1 0 0 0,-1-1 0 0 0,1 0 0 0 0,-2 1 0 0 0,1-1 0 0 0,-1 0 0 0 0,0 0 0 0 0,-8 12 0 0 0,7-14 0 0 0,-1 0 0 0 0,0 0 0 0 0,-1-1 0 0 0,1 0 0 0 0,-1 0 0 0 0,0 0 0 0 0,0 0 0 0 0,0-1 0 0 0,-1 0 0 0 0,-7 4 0 0 0,9-6 0 0 0,0 0 0 0 0,0 0 0 0 0,0 0 0 0 0,0 0 0 0 0,-1-1 0 0 0,1 0 0 0 0,0 0 0 0 0,-1 0 0 0 0,1-1 0 0 0,0 0 0 0 0,-1 0 0 0 0,1 0 0 0 0,-1-1 0 0 0,1 1 0 0 0,-6-3 0 0 0,8 2-215 0 0,0-1-1 0 0,0 0 1 0 0,0 1-1 0 0,0-1 1 0 0,0-1-1 0 0,0 1 1 0 0,1 0-1 0 0,-1-1 1 0 0,1 1-1 0 0,-1-1 1 0 0,1 0-1 0 0,0 0 1 0 0,0 0-1 0 0,1 0 1 0 0,-1 0-1 0 0,0 0 1 0 0,1 0-1 0 0,0 0 1 0 0,0-1-1 0 0,0 1 1 0 0,0-1-1 0 0,0 1 1 0 0,1 0-1 0 0,0-1 1 0 0,-1 1-1 0 0,1-1 1 0 0,0 0-1 0 0,2-5 1 0 0,-1 6-95 0 0,0 0 0 0 0,0 0 0 0 0,0 0 1 0 0,1 0-1 0 0,-1 1 0 0 0,1-1 0 0 0,0 0 0 0 0,0 1 0 0 0,0-1 1 0 0,3-2-1 0 0,29-22-3209 0 0,-5 7-1937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61 11975 0 0,'4'-1'176'0'0,"0"-1"-1"0"0,0 0 0 0 0,0 1 0 0 0,0 0 1 0 0,1 0-1 0 0,4-1 0 0 0,-5 2 20 0 0,-1-1-1 0 0,1 0 1 0 0,-1 0 0 0 0,0 0-1 0 0,1 0 1 0 0,5-3 0 0 0,-7 3 1255 0 0,-2 0-975 0 0,1 0-1 0 0,-1 0 1 0 0,1-1-1 0 0,-1 1 1 0 0,1 0-1 0 0,-1 0 1 0 0,0 0 0 0 0,0 0-1 0 0,1-1 1 0 0,-1-1-1 0 0,0 2-346 0 0,-1 0 0 0 0,1-1 0 0 0,0 1 1 0 0,-1 0-1 0 0,1 0 0 0 0,-1-1 0 0 0,1 1 0 0 0,-1 0 0 0 0,0 0 0 0 0,0 0 0 0 0,1 0 0 0 0,-1 0 0 0 0,0 0 1 0 0,0 0-1 0 0,0 0 0 0 0,0 0 0 0 0,0 0 0 0 0,0 0 0 0 0,0 1 0 0 0,0-1 0 0 0,0 0 0 0 0,-1 1 0 0 0,1-1 0 0 0,0 1 1 0 0,0 0-1 0 0,-1-1 0 0 0,1 1 0 0 0,0 0 0 0 0,-1-1 0 0 0,1 1 0 0 0,0 0 0 0 0,0 0 0 0 0,-1 0 0 0 0,1 0 1 0 0,0 1-1 0 0,-1-1 0 0 0,1 0 0 0 0,0 0 0 0 0,-1 1 0 0 0,0 0 0 0 0,-4 0-3 0 0,1 0 1 0 0,-1 1-1 0 0,1 0 0 0 0,0 0 1 0 0,0 0-1 0 0,-1 1 0 0 0,2 0 1 0 0,-8 4-1 0 0,-14 13-125 0 0,19-16 0 0 0,1 1 0 0 0,-1 0 0 0 0,1 0 0 0 0,-10 11 0 0 0,6-4 0 0 0,1 0 0 0 0,0 1 0 0 0,1 0 0 0 0,1 0 0 0 0,0 1 0 0 0,0 0 0 0 0,2 1 0 0 0,-9 27 0 0 0,14-37 0 0 0,-1-1 0 0 0,0 1 0 0 0,1 0 0 0 0,0-1 0 0 0,0 1 0 0 0,1-1 0 0 0,0 6 0 0 0,3 1 0 0 0,-3-9 0 0 0,0-1 0 0 0,0 0 0 0 0,0 1 0 0 0,1-1 0 0 0,-1 0 0 0 0,0 0 0 0 0,1 0 0 0 0,-1 0 0 0 0,1 0 0 0 0,-1 0 0 0 0,1 0 0 0 0,-1 0 0 0 0,1-1 0 0 0,0 1 0 0 0,-1 0 0 0 0,4 0 0 0 0,-1-1 0 0 0,0 1 0 0 0,-1-1 0 0 0,1 0 0 0 0,0 0 0 0 0,0-1 0 0 0,-1 1 0 0 0,7-2 0 0 0,0-1 0 0 0,-1-1 0 0 0,1 1 0 0 0,-1-1 0 0 0,0-1 0 0 0,9-6 0 0 0,-12 8 0 0 0,5-4 0 0 0,0 0 0 0 0,-1-1 0 0 0,1 0 0 0 0,-2 0 0 0 0,17-19 0 0 0,-14 12 0 0 0,-1 3 0 0 0,-1-1 0 0 0,11-19 0 0 0,-20 26 0 0 0,-5 7 0 0 0,-6 6 0 0 0,-6 7-346 0 0,1 0 0 0 0,0 2 0 0 0,-19 25 0 0 0,26-23-1190 0 0,8-18 1024 0 0,0 0-136 0 0,0 0-572 0 0,0 0-253 0 0,0 0-51 0 0,0 0-11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44 17503 0 0,'-4'1'148'0'0,"1"-1"-1"0"0,-1 1 0 0 0,0 0 0 0 0,1 0 1 0 0,-1 0-1 0 0,1 1 0 0 0,-1 0 0 0 0,1-1 1 0 0,-1 1-1 0 0,1 0 0 0 0,-4 3 1 0 0,3-1-74 0 0,0-1 0 0 0,-1 1 1 0 0,1 0-1 0 0,1-1 1 0 0,-1 2-1 0 0,0-1 0 0 0,-3 6 1 0 0,7-9 8 0 0,-1 0 0 0 0,1 0 0 0 0,-1 0 0 0 0,1 0 0 0 0,0 0 0 0 0,-1 0-1 0 0,1 0 1 0 0,0 0 0 0 0,0 0 0 0 0,0 1 0 0 0,0-1 0 0 0,0 0 0 0 0,0 0 0 0 0,0 0 0 0 0,0 0 0 0 0,0 0 0 0 0,0 0 0 0 0,0 0 0 0 0,1 0 0 0 0,-1 1 0 0 0,1-1 0 0 0,-1 0 0 0 0,0 0 0 0 0,1 0-1 0 0,0-1 1 0 0,-1 1 0 0 0,1 0 0 0 0,0 0 0 0 0,-1 0 0 0 0,1 0 0 0 0,0 0 0 0 0,0-1 0 0 0,0 1 0 0 0,0 0 0 0 0,-1-1 0 0 0,1 1 0 0 0,0-1 0 0 0,2 2 0 0 0,0-1-51 0 0,0 0 0 0 0,0 1 0 0 0,0-1 0 0 0,0 0 1 0 0,0-1-1 0 0,0 1 0 0 0,1 0 0 0 0,-1-1 0 0 0,0 0 1 0 0,0 0-1 0 0,1 0 0 0 0,2 0 0 0 0,-1-1 32 0 0,-1 0 0 0 0,1 0 0 0 0,-1-1 0 0 0,0 1 0 0 0,1-1 0 0 0,-1 0 0 0 0,0 0 0 0 0,0-1 0 0 0,0 1 0 0 0,-1-1 0 0 0,1 0 0 0 0,0 0 0 0 0,-1 0 0 0 0,0 0 0 0 0,5-6 0 0 0,-7 6-23 0 0,1 1 0 0 0,-1-1 0 0 0,1 0 0 0 0,-1 0 0 0 0,0 0 0 0 0,0 1 0 0 0,0-1 0 0 0,0 0 0 0 0,-1 0 0 0 0,1 0 0 0 0,-1 0 0 0 0,0 0 0 0 0,0 0 0 0 0,0-1 0 0 0,0 1-1 0 0,0 0 1 0 0,-1 0 0 0 0,1 0 0 0 0,-1 0 0 0 0,0 0 0 0 0,0 1 0 0 0,0-1 0 0 0,0 0 0 0 0,-3-4 0 0 0,3 5-86 0 0,-1 0 0 0 0,1 0 1 0 0,-1 0-1 0 0,1 1 0 0 0,-1-1 0 0 0,0 0 0 0 0,0 1 0 0 0,0-1 0 0 0,0 1 1 0 0,0-1-1 0 0,0 1 0 0 0,0 0 0 0 0,0 0 0 0 0,0 0 0 0 0,-1 0 1 0 0,1 0-1 0 0,0 1 0 0 0,-1-1 0 0 0,1 1 0 0 0,-1-1 0 0 0,1 1 0 0 0,0 0 1 0 0,-1 0-1 0 0,1 0 0 0 0,-1 0 0 0 0,-3 1 0 0 0,-7 1-500 0 0,0 1 0 0 0,0 0 0 0 0,-21 9 0 0 0,25-8 263 0 0,-51 21-2888 0 0,41-16 2356 0 0,-21 9-1233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18 405 8287 0 0,'0'0'191'0'0,"0"0"26"0"0,0 0 9 0 0,0 1-34 0 0,-4 5-10 0 0,4-5 560 0 0,0-1 234 0 0,0 0 42 0 0,0 0-63 0 0,-2-2-675 0 0,1 1 0 0 0,0-1 0 0 0,0 1 0 0 0,0-1-1 0 0,0 0 1 0 0,0 0 0 0 0,0 1 0 0 0,0-1 0 0 0,0 0 0 0 0,1 0 0 0 0,-1 0 0 0 0,1 0 0 0 0,-1 0-1 0 0,1 0 1 0 0,0 0 0 0 0,0 0 0 0 0,0 0 0 0 0,0 0 0 0 0,1-3 0 0 0,0-3 627 0 0,1-1-1 0 0,0 1 1 0 0,5-11 0 0 0,-1 1-215 0 0,2-5-449 0 0,0 1 1 0 0,1 0-1 0 0,1 0 0 0 0,1 1 1 0 0,18-24-1 0 0,-20 32-122 0 0,0 1-1 0 0,1 1 0 0 0,1 0 1 0 0,0 0-1 0 0,1 1 1 0 0,-1 0-1 0 0,2 1 0 0 0,0 1 1 0 0,17-9-1 0 0,-16 10-120 0 0,-3 2 0 0 0,-1-1 0 0 0,0 0 0 0 0,10-7 0 0 0,-8 7 0 0 0,-8 8 0 0 0,-3-1 0 0 0,0-1 0 0 0,0 0 0 0 0,-1 0 0 0 0,1 0 0 0 0,0 0 0 0 0,-1 0 0 0 0,1 1 0 0 0,0-1 0 0 0,-1 0 0 0 0,1 0 0 0 0,-1 1 0 0 0,1-1 0 0 0,-1 0 0 0 0,1 1 0 0 0,-1-1 0 0 0,1 1 0 0 0,-1-1 0 0 0,1 0 0 0 0,-1 1 0 0 0,1-1 0 0 0,-1 1 0 0 0,0-1 0 0 0,1 1 0 0 0,-1 0 0 0 0,0-1 0 0 0,1 1 0 0 0,-1 0 0 0 0,1 2 0 0 0,2 1 0 0 0,-1 0 0 0 0,0 0 0 0 0,0 0 0 0 0,0 0 0 0 0,-1 0 0 0 0,1 1 0 0 0,-1-1 0 0 0,0 1 0 0 0,0-1 0 0 0,-1 1 0 0 0,1-1 0 0 0,-1 1 0 0 0,0-1 0 0 0,0 1 0 0 0,0 0 0 0 0,-2 6 0 0 0,-17 98 0 0 0,18-104 0 0 0,0-1 0 0 0,1 1 0 0 0,0 0 0 0 0,0 0 0 0 0,1 5 0 0 0,-1 5 0 0 0,0-14 0 0 0,1 0 0 0 0,-1-1 0 0 0,0 1 0 0 0,0-1 0 0 0,0 1 0 0 0,0 0 0 0 0,0-1 0 0 0,0 1 0 0 0,0-1 0 0 0,0 1 0 0 0,0 0 0 0 0,0-1 0 0 0,0 1 0 0 0,-1-1 0 0 0,1 1 0 0 0,0-1 0 0 0,0 1 0 0 0,-1-1 0 0 0,1 1 0 0 0,0 0 0 0 0,-1-1 0 0 0,1 0 0 0 0,0 1 0 0 0,-1-1 0 0 0,0 2 0 0 0,-1-1 0 0 0,-3 6 0 0 0,-2-6 0 0 0,6-2 0 0 0,0 1 0 0 0,0-1 0 0 0,0 0 0 0 0,0 0 0 0 0,0 1 0 0 0,0-1 0 0 0,0 0 0 0 0,0 0 0 0 0,1 0 0 0 0,-1 0 0 0 0,0 0 0 0 0,0-2 0 0 0,-1-5 0 0 0,18-27 0 0 0,-14 29 0 0 0,0 0 0 0 0,0 1 0 0 0,1-1 0 0 0,-1 1 0 0 0,1 0 0 0 0,0 0 0 0 0,1 0 0 0 0,-1 0 0 0 0,1 1 0 0 0,0-1 0 0 0,8-7 0 0 0,5-2 0 0 0,35-22 0 0 0,-27 20 0 0 0,-15 10 0 0 0,1 0 0 0 0,-1 1 0 0 0,1 1 0 0 0,15-5 0 0 0,22-10 0 0 0,-45 18 0 0 0,-1 0 0 0 0,1 0 0 0 0,-1 0 0 0 0,1 0 0 0 0,0 0 0 0 0,5 0 0 0 0,1 2 0 0 0,-1 4 0 0 0,-6-2 0 0 0,0 0 0 0 0,0 0 0 0 0,0 0 0 0 0,-1 0 0 0 0,1 1 0 0 0,-1-1 0 0 0,0 1 0 0 0,0-1 0 0 0,0 1 0 0 0,0-1 0 0 0,-1 1 0 0 0,1 0 0 0 0,-1-1 0 0 0,0 1 0 0 0,0 0 0 0 0,-1-1 0 0 0,0 6 0 0 0,-2 8 0 0 0,0-1 0 0 0,-9 23 0 0 0,11-34 0 0 0,-7 15 0 0 0,4-10 0 0 0,0-1 0 0 0,-4 18 0 0 0,7-18 0 0 0,2 1 0 0 0,-1-9 0 0 0,1 0 0 0 0,0 0 0 0 0,0 0 0 0 0,-1 0 0 0 0,1 0 0 0 0,0 0 0 0 0,0 0 0 0 0,0-1 0 0 0,0 1 0 0 0,0 0 0 0 0,0 0 0 0 0,0-1 0 0 0,0 1 0 0 0,0-1 0 0 0,1 1 0 0 0,-1-1 0 0 0,0 1 0 0 0,0-1 0 0 0,0 0 0 0 0,1 0 0 0 0,-1 1 0 0 0,0-1 0 0 0,0 0 0 0 0,2 0 0 0 0,1-1 0 0 0,0 1 0 0 0,-1-1 0 0 0,1 1 0 0 0,-1-1 0 0 0,1 0 0 0 0,6-3 0 0 0,-1-1 0 0 0,0 0 0 0 0,0 0 0 0 0,0-1 0 0 0,0 0 0 0 0,-1-1 0 0 0,0 0 0 0 0,0 0 0 0 0,8-11 0 0 0,7-11 0 0 0,20-33 0 0 0,-3 5 0 0 0,-27 37 0 0 0,-25 38 0 0 0,1 1 0 0 0,1 0 0 0 0,1 1 0 0 0,0 0 0 0 0,2 0 0 0 0,0 1 0 0 0,1 0 0 0 0,-4 36 0 0 0,9-52 24 0 0,3 17-249 0 0,-2-20-826 0 0,8 0-3094 0 0,3-3-3362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13823 0 0,'-1'-6'31'0'0,"-1"-25"1508"0"0,2 29-1163 0 0,0 2 113 0 0,0 0 20 0 0,0 0 3 0 0,0 0 0 0 0,0 0 0 0 0,0 0 0 0 0,0 0-69 0 0,0 2-294 0 0,1 2-136 0 0,-1-2-13 0 0,1 0 1 0 0,-1 0-1 0 0,1 0 0 0 0,-1 0 0 0 0,1 0 0 0 0,0 0 1 0 0,0 0-1 0 0,0 0 0 0 0,0-1 0 0 0,0 1 1 0 0,0 0-1 0 0,1-1 0 0 0,1 3 0 0 0,37 62-2793 0 0,-27-44 1770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15663 0 0,'0'0'356'0'0,"6"-6"476"0"0,14-27-273 0 0,-16 25-422 0 0,1 0-1 0 0,8-10 0 0 0,27-36 3179 0 0,63-108-1 0 0,-98 153-2360 0 0,-6 6-847 0 0,-5 5-58 0 0,-4 6-40 0 0,9-8-9 0 0,-11 11 0 0 0,1 1 0 0 0,0 0 0 0 0,1 1 0 0 0,1 0 0 0 0,0 0 0 0 0,0 1 0 0 0,1 0 0 0 0,1 1 0 0 0,-8 22 0 0 0,12-28 0 0 0,1 0 0 0 0,0 0 0 0 0,0 0 0 0 0,1 0 0 0 0,0 1 0 0 0,1 17 0 0 0,0-24 0 0 0,0 0 0 0 0,0 0 0 0 0,0 0 0 0 0,1 0 0 0 0,0 0 0 0 0,-1-1 0 0 0,1 1 0 0 0,0 0 0 0 0,0-1 0 0 0,0 1 0 0 0,1 0 0 0 0,-1-1 0 0 0,0 1 0 0 0,1-1 0 0 0,0 0 0 0 0,0 0 0 0 0,0 1 0 0 0,0-1 0 0 0,0 0 0 0 0,0-1 0 0 0,0 1 0 0 0,0 0 0 0 0,1-1 0 0 0,-1 1 0 0 0,1-1 0 0 0,4 2 0 0 0,-3-2 0 0 0,0 0 0 0 0,0 0 0 0 0,1-1 0 0 0,-1 0 0 0 0,1 0 0 0 0,-1 0 0 0 0,0 0 0 0 0,1-1 0 0 0,-1 1 0 0 0,0-1 0 0 0,0 0 0 0 0,1-1 0 0 0,-1 1 0 0 0,0-1 0 0 0,4-1 0 0 0,5-5 0 0 0,0 1 0 0 0,23-19 0 0 0,-25 17 0 0 0,-1-2 0 0 0,-1 1 0 0 0,0-1 0 0 0,0 0 0 0 0,-1-1 0 0 0,11-20 0 0 0,-6 10 0 0 0,30-60 0 0 0,2-3 0 0 0,-25 60 0 0 0,-20 26 0 0 0,0-1 0 0 0,0 0 0 0 0,0 0 0 0 0,0 0 0 0 0,0 0 0 0 0,0 0 0 0 0,0 1 0 0 0,0-1 0 0 0,0 0 0 0 0,0 0 0 0 0,0 0 0 0 0,0 0 0 0 0,0 0 0 0 0,0 1 0 0 0,0-1 0 0 0,0 0 0 0 0,0 0 0 0 0,1 0 0 0 0,-1 0 0 0 0,0 0 0 0 0,0 0 0 0 0,0 1 0 0 0,0-1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0,-1-1 0 0 0,0 1 0 0 0,-2 13 0 0 0,2-13 0 0 0,-3 11 0 0 0,-1 5 0 0 0,-3 27 0 0 0,7-39 0 0 0,-1 0 0 0 0,1 0 0 0 0,0 0 0 0 0,1 0 0 0 0,-1 0 0 0 0,1 0 0 0 0,0 0 0 0 0,0 0 0 0 0,0-1 0 0 0,0 1 0 0 0,0 0 0 0 0,3 4 0 0 0,-2-6 0 0 0,-1-1 0 0 0,0 1 0 0 0,0-1 0 0 0,1 0 0 0 0,-1 1 0 0 0,0-1 0 0 0,1 0 0 0 0,-1 0 0 0 0,1 0 0 0 0,0 0 0 0 0,-1 0 0 0 0,1-1 0 0 0,0 1 0 0 0,2 0 0 0 0,27 5 0 0 0,-23-5 0 0 0,8 2 0 0 0,-1-1 0 0 0,1-1 0 0 0,-1-1 0 0 0,1 0 0 0 0,0-1 0 0 0,-1 0 0 0 0,23-6 0 0 0,-14 1 0 0 0,-1-1 0 0 0,37-17 0 0 0,-51 20 0 0 0,-1-1 0 0 0,0 0 0 0 0,0 0 0 0 0,-1-1 0 0 0,1 0 0 0 0,-1 0 0 0 0,0-1 0 0 0,-1 0 0 0 0,11-14 0 0 0,-17 21 0 0 0,2-2 0 0 0,-1 0 0 0 0,0 0 0 0 0,0 0 0 0 0,0-1 0 0 0,0 1 0 0 0,0 0 0 0 0,0 0 0 0 0,0 0 0 0 0,0-3 0 0 0,-1 4 0 0 0,0 1 0 0 0,0-1 0 0 0,0 0 0 0 0,0 1 0 0 0,-1-1 0 0 0,1 1 0 0 0,0 0 0 0 0,0-1 0 0 0,0 1 0 0 0,-1-1 0 0 0,1 1 0 0 0,0-1 0 0 0,0 1 0 0 0,-1-1 0 0 0,1 1 0 0 0,0 0 0 0 0,-1-1 0 0 0,1 1 0 0 0,-1-1 0 0 0,-3 1 0 0 0,3 0 0 0 0,-3 0 0 0 0,-1 0 0 0 0,1 1 0 0 0,-1-1 0 0 0,0 1 0 0 0,1 0 0 0 0,0 0 0 0 0,-1 0 0 0 0,1 1 0 0 0,-1 0 0 0 0,1 0 0 0 0,0 0 0 0 0,-6 4 0 0 0,-7 5 0 0 0,-23 21 0 0 0,24-19 0 0 0,-11 11 0 0 0,1 2 0 0 0,1 0 0 0 0,1 2 0 0 0,-25 37 0 0 0,48-63 0 0 0,-1 0 0 0 0,0 1 0 0 0,1-1 0 0 0,0 1 0 0 0,0-1 0 0 0,0 1 0 0 0,0 0 0 0 0,0-1 0 0 0,0 1 0 0 0,1 0 0 0 0,-1 0 0 0 0,1-1 0 0 0,-1 1 0 0 0,1 0 0 0 0,1 3 0 0 0,-1-4 0 0 0,0 0 0 0 0,1 0 0 0 0,0 0 0 0 0,-1 0 0 0 0,1 0 0 0 0,0 0 0 0 0,0 0 0 0 0,0-1 0 0 0,0 1 0 0 0,0 0 0 0 0,1-1 0 0 0,-1 1 0 0 0,1 0 0 0 0,-1-1 0 0 0,1 0 0 0 0,-1 1 0 0 0,1-1 0 0 0,0 0 0 0 0,-1 0 0 0 0,4 2 0 0 0,9 2 0 0 0,-8-6 0 0 0,-3 0 0 0 0,8 0 0 0 0,0 0 0 0 0,0-1 0 0 0,-1-1 0 0 0,1 0 0 0 0,0 0 0 0 0,16-8 0 0 0,18-11 0 0 0,-21 11 0 0 0,34-21 0 0 0,-38 17 111 0 0,0-1 1 0 0,30-32-1 0 0,-37 36-2 0 0,-12 10 379 0 0,-1 2 21 0 0,0 0-66 0 0,-15 19-278 0 0,6-8-165 0 0,1 0 0 0 0,0 1 0 0 0,1 0 0 0 0,1 0 0 0 0,-1 1 0 0 0,2 0 0 0 0,0 0 0 0 0,-4 17 0 0 0,8-26 0 0 0,1-1 0 0 0,0 1 0 0 0,0-1 0 0 0,0 0 0 0 0,1 1 0 0 0,0 3 0 0 0,-1-6 0 0 0,0 0 0 0 0,0 1 0 0 0,0-1 0 0 0,0 0 0 0 0,1 1 0 0 0,-1-1 0 0 0,0 0 0 0 0,1 1 0 0 0,-1-1 0 0 0,1 0 0 0 0,0 0 0 0 0,-1 0 0 0 0,1 0 0 0 0,0 1 0 0 0,0-1 0 0 0,-1 0 0 0 0,1 0 0 0 0,0 0 0 0 0,0-1 0 0 0,0 1 0 0 0,0 0 0 0 0,1 0 0 0 0,1 1 0 0 0,0 0 0 0 0,1 0-307 0 0,-1-1-1 0 0,1 1 1 0 0,-1-1-1 0 0,1 0 1 0 0,0 0 0 0 0,0 0-1 0 0,-1 0 1 0 0,1 0-1 0 0,0-1 1 0 0,0 0 0 0 0,0 0-1 0 0,0 0 1 0 0,0 0-1 0 0,-1-1 1 0 0,1 1 0 0 0,0-1-1 0 0,6-2 1 0 0,5-3-7880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11975 0 0,'4'-8'1083'0'0,"2"-10"452"0"0,5-22 1 0 0,-11 39-514 0 0,3-12 1351 0 0,-4 10 1450 0 0,-2 5-3806 0 0,1-1 0 0 0,-1 1 1 0 0,1 0-1 0 0,-1 0 0 0 0,1-1 0 0 0,0 1 0 0 0,0 1 0 0 0,0-1 1 0 0,0 0-1 0 0,-2 3 0 0 0,-17 30-49 0 0,16-27 47 0 0,-7 14 299 0 0,1 1 0 0 0,1 0-1 0 0,1 1 1 0 0,1 0 0 0 0,-7 39 0 0 0,14-58-302 0 0,0-1 0 0 0,1 1 0 0 0,0 0 1 0 0,0-1-1 0 0,0 1 0 0 0,0-1 0 0 0,1 1 0 0 0,0-1 1 0 0,0 1-1 0 0,0-1 0 0 0,0 1 0 0 0,3 4 0 0 0,-3-7-11 0 0,0 0-1 0 0,0 0 0 0 0,0 0 0 0 0,1-1 1 0 0,-1 1-1 0 0,1 0 0 0 0,-1-1 0 0 0,1 1 1 0 0,-1-1-1 0 0,1 0 0 0 0,0 0 0 0 0,0 1 1 0 0,-1-1-1 0 0,1 0 0 0 0,0 0 0 0 0,0-1 0 0 0,0 1 1 0 0,0 0-1 0 0,0-1 0 0 0,1 1 0 0 0,-1-1 1 0 0,0 0-1 0 0,0 1 0 0 0,0-1 0 0 0,0 0 1 0 0,0 0-1 0 0,4-1 0 0 0,4-1 0 0 0,0-1 0 0 0,0 0 0 0 0,0 0 0 0 0,0-1 0 0 0,-1 0 0 0 0,0-1 0 0 0,0 0 0 0 0,0 0 0 0 0,0-1 0 0 0,-1 0 0 0 0,0-1 0 0 0,0 0 0 0 0,10-12 0 0 0,-10 9 105 0 0,0 0-1 0 0,-1 0 1 0 0,-1 0-1 0 0,1-1 1 0 0,-2 0 0 0 0,0 0-1 0 0,0-1 1 0 0,-1 1-1 0 0,0-1 1 0 0,-1 0 0 0 0,0 0-1 0 0,-1 0 1 0 0,-1-1-1 0 0,0 1 1 0 0,0-1 0 0 0,-1 1-1 0 0,-3-21 1 0 0,2 27 8 0 0,1 3-106 0 0,-1 1-1 0 0,1-1 1 0 0,-1 0-1 0 0,0 1 1 0 0,0-1-1 0 0,0 1 1 0 0,-1-3-1 0 0,-3-2-6 0 0,5 7 0 0 0,0 0 0 0 0,0 0 0 0 0,0-1 0 0 0,-1 1 0 0 0,1 0 0 0 0,0-1 0 0 0,-1 1 0 0 0,1 0 0 0 0,0 0 0 0 0,-1 0 0 0 0,1-1 0 0 0,0 1 0 0 0,-1 0 0 0 0,1 0 0 0 0,0 0 0 0 0,-1 0 0 0 0,1 0 0 0 0,0 0 0 0 0,-1 0 0 0 0,1 0 0 0 0,-1 0 0 0 0,1 0 0 0 0,0 0 0 0 0,-1 0 0 0 0,1 0 0 0 0,0 0 0 0 0,-1 0 0 0 0,1 0 0 0 0,-1 0 0 0 0,1 0 0 0 0,0 0 0 0 0,-1 0 0 0 0,1 1 0 0 0,0-1 0 0 0,-1 0 0 0 0,1 0 0 0 0,0 1 0 0 0,-1-1 0 0 0,1 0 0 0 0,0 0 0 0 0,-1 1 0 0 0,1-1 0 0 0,-3 1 0 0 0,2-1 0 0 0,0 1 0 0 0,0-1 0 0 0,0 0 0 0 0,0 1 0 0 0,0-1 0 0 0,0 1 0 0 0,0-1 0 0 0,1 1 0 0 0,-1-1 0 0 0,0 1 0 0 0,0-1 0 0 0,1 1 0 0 0,-1 0 0 0 0,0-1 0 0 0,1 1 0 0 0,-1 0 0 0 0,0 0 0 0 0,1 0 0 0 0,-1 0 0 0 0,1-1 0 0 0,0 1 0 0 0,-1 2 0 0 0,-1-1 0 0 0,-2 13 0 0 0,4-6 0 0 0,0-8 0 0 0,0 0 0 0 0,0 0 0 0 0,0 0 0 0 0,0 0 0 0 0,1-1 0 0 0,-1 1 0 0 0,0 0 0 0 0,1 0 0 0 0,-1 0 0 0 0,0-1 0 0 0,1 1 0 0 0,-1 0 0 0 0,2 1 0 0 0,3-1 0 0 0,-4-1 0 0 0,5 2 0 0 0,1 0 0 0 0,-1 0 0 0 0,1-1 0 0 0,0 0 0 0 0,-1 0 0 0 0,1-1 0 0 0,0 1 0 0 0,0-2 0 0 0,0 1 0 0 0,-1-1 0 0 0,11-2 0 0 0,9-3 0 0 0,39-16 0 0 0,-32 10 0 0 0,-7 3 0 0 0,-16 5 0 0 0,1 0 0 0 0,0 1 0 0 0,-1 0 0 0 0,1 1 0 0 0,1 0 0 0 0,13-1 0 0 0,-24 3 0 0 0,0 0 0 0 0,1 0 0 0 0,-1 0 0 0 0,0 1 0 0 0,0-1 0 0 0,0 0 0 0 0,0 0 0 0 0,0 1 0 0 0,0-1 0 0 0,1 1 0 0 0,-1-1 0 0 0,0 1 0 0 0,0-1 0 0 0,0 1 0 0 0,-1-1 0 0 0,1 1 0 0 0,0 0 0 0 0,0 0 0 0 0,0 0 0 0 0,0-1 0 0 0,-1 1 0 0 0,1 0 0 0 0,0 0 0 0 0,-1 0 0 0 0,1 0 0 0 0,-1 0 0 0 0,1 0 0 0 0,-1 0 0 0 0,1 3 0 0 0,1-1 0 0 0,0 3 0 0 0,1 0 0 0 0,-2 0 0 0 0,1 0 0 0 0,0 0 0 0 0,-1 0 0 0 0,0 0 0 0 0,0 12 0 0 0,-5 46 0 0 0,3-46 0 0 0,-58 405 0 0 0,54-402 0 0 0,0 0 0 0 0,-1 0 0 0 0,-1-1 0 0 0,-1 1 0 0 0,-1-2 0 0 0,-23 38 0 0 0,20-43 0 0 0,12-14 0 0 0,-1 1 0 0 0,1-1 0 0 0,0 0 0 0 0,0 0 0 0 0,-1 1 0 0 0,1-1 0 0 0,0 0 0 0 0,0 0 0 0 0,-1 0 0 0 0,1 1 0 0 0,0-1 0 0 0,0 0 0 0 0,-1 0 0 0 0,1 0 0 0 0,0 0 0 0 0,-1 0 0 0 0,1 1 0 0 0,0-1 0 0 0,-1 0 0 0 0,1 0 0 0 0,0 0 0 0 0,-1 0 0 0 0,1 0 0 0 0,0 0 0 0 0,-1 0 0 0 0,1 0 0 0 0,0 0 0 0 0,-1 0 0 0 0,1-1 0 0 0,0 1 0 0 0,-1 0 0 0 0,1 0 0 0 0,0 0 0 0 0,-1 0 0 0 0,1 0 0 0 0,0-1 0 0 0,0 1 0 0 0,-1 0 0 0 0,1 0 0 0 0,0 0 0 0 0,0-1 0 0 0,-1 1 0 0 0,1-1 0 0 0,-4-1 0 0 0,0-1 0 0 0,1 1 0 0 0,0-1 0 0 0,-1 0 0 0 0,1 0 0 0 0,0 0 0 0 0,0-1 0 0 0,1 1 0 0 0,-1-1 0 0 0,1 0 0 0 0,0 0 0 0 0,0 1 0 0 0,0-2 0 0 0,0 1 0 0 0,0 0 0 0 0,1 0 0 0 0,0 0 0 0 0,0-1 0 0 0,0 1 0 0 0,0-9 0 0 0,0-6 0 0 0,1 0 0 0 0,1 0 0 0 0,5-28 0 0 0,-4 35 0 0 0,3-14 146 0 0,0 1 1 0 0,2-1-1 0 0,1 1 0 0 0,1 1 0 0 0,1 0 1 0 0,23-40-1 0 0,-9 25 195 0 0,2 0 1 0 0,60-67-1 0 0,-68 86-341 0 0,2 1 0 0 0,0 1 0 0 0,35-25 0 0 0,-54 43 0 0 0,-1-1 0 0 0,1 1 0 0 0,0-1 0 0 0,0 1 0 0 0,-1-1 0 0 0,1 1 0 0 0,0 0 0 0 0,0-1 0 0 0,0 1 0 0 0,-1 0 0 0 0,1 0 0 0 0,0-1 0 0 0,0 1 0 0 0,1 0 0 0 0,2 3 0 0 0,-4-2 0 0 0,2 0 0 0 0,0 1 0 0 0,0 0 0 0 0,-1 0 0 0 0,1 0 0 0 0,0 0 0 0 0,-1 0 0 0 0,0 1 0 0 0,0-1 0 0 0,1 0 0 0 0,-1 1 0 0 0,-1-1 0 0 0,1 1 0 0 0,0-1 0 0 0,-1 1 0 0 0,1-1 0 0 0,0 6 0 0 0,-1 0 0 0 0,1 0 0 0 0,-1 0 0 0 0,-1 0 0 0 0,-1 10 0 0 0,-1-6-154 0 0,0 0 1 0 0,-1 0-1 0 0,0 0 0 0 0,-1-1 0 0 0,0 1 1 0 0,-9 12-1 0 0,1-3-290 0 0,-2 0 0 0 0,-18 20 0 0 0,28-36 10 0 0,0 1-1 0 0,-1-2 0 0 0,1 1 1 0 0,-11 6-1 0 0,-11 2-4689 0 0,25-12 3077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65 166 13823 0 0,'-3'-8'1247'0'0,"-5"-19"-230"0"0,7 26-827 0 0,1-1 0 0 0,0 1 0 0 0,-1-1 0 0 0,1 1 0 0 0,0 0 0 0 0,-1-1 0 0 0,0 1 0 0 0,1-1 0 0 0,-1 1 0 0 0,-1-2 0 0 0,1 1 276 0 0,-1-1 0 0 0,1 1 0 0 0,1-1 1 0 0,-1 1-1 0 0,0-1 0 0 0,0-3 0 0 0,0 1 365 0 0,0 3 124 0 0,1 2-290 0 0,-8-4 37 0 0,3 1-38 0 0,-1 10-354 0 0,4-3-310 0 0,-1 2 0 0 0,0 0 0 0 0,1 0 0 0 0,-1 0 0 0 0,-2 11 0 0 0,5-15 0 0 0,0 0 0 0 0,0 0 0 0 0,0 0 0 0 0,0 0 0 0 0,0 0 0 0 0,0-1 0 0 0,0 1 0 0 0,0 0 0 0 0,1 0 0 0 0,-1 0 0 0 0,1 0 0 0 0,0 0 0 0 0,-1-1 0 0 0,1 1 0 0 0,0 0 0 0 0,0 0 0 0 0,0-1 0 0 0,0 1 0 0 0,0-1 0 0 0,1 1 0 0 0,0 1 0 0 0,2 0 0 0 0,0 0 0 0 0,0-1 0 0 0,0 1 0 0 0,0-1 0 0 0,0 0 0 0 0,0 0 0 0 0,1 0 0 0 0,-1-1 0 0 0,1 0 0 0 0,-1 1 0 0 0,1-1 0 0 0,0-1 0 0 0,-1 1 0 0 0,1-1 0 0 0,9 0 0 0 0,-1-1 0 0 0,1 0 0 0 0,-1-1 0 0 0,1 0 0 0 0,16-6 0 0 0,-26 7 40 0 0,0-1 0 0 0,0 0 0 0 0,-1 1 0 0 0,1-1 0 0 0,0-1-1 0 0,-1 1 1 0 0,1-1 0 0 0,-1 1 0 0 0,0-1 0 0 0,0 0 0 0 0,0 0 0 0 0,0-1 0 0 0,0 1 0 0 0,-1 0-1 0 0,1-1 1 0 0,-1 0 0 0 0,0 1 0 0 0,0-1 0 0 0,-1 0 0 0 0,1 0 0 0 0,-1 0 0 0 0,1 0 0 0 0,-1 0-1 0 0,-1-1 1 0 0,1 1 0 0 0,-1 0 0 0 0,1 0 0 0 0,-1-1 0 0 0,0 1 0 0 0,-1 0 0 0 0,1-1 0 0 0,-1 1-1 0 0,0 0 1 0 0,0 0 0 0 0,0 0 0 0 0,0 0 0 0 0,-1 0 0 0 0,0 0 0 0 0,0 0 0 0 0,0 0-1 0 0,0 1 1 0 0,0-1 0 0 0,-1 1 0 0 0,1-1 0 0 0,-1 1 0 0 0,0 0 0 0 0,-5-4 0 0 0,6 6-210 0 0,0-1 1 0 0,0 1-1 0 0,0 0 1 0 0,0 0-1 0 0,0 0 1 0 0,-1 0-1 0 0,1 0 1 0 0,0 0-1 0 0,-1 0 1 0 0,1 1-1 0 0,-1 0 1 0 0,-3-1-1 0 0,-18 2-7229 0 0,7 0-313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72 6447 0 0,'2'0'298'0'0,"0"-1"-201"0"0,5-1 123 0 0,6-11-139 0 0,7-7 1747 0 0,-19 19-814 0 0,5-5 604 0 0,-3 3-589 0 0,-1 0 1 0 0,1 0-1 0 0,-1 0 0 0 0,0 0 0 0 0,0 0 0 0 0,3-7 0 0 0,-5 9-517 0 0,0 1 0 0 0,0 0 0 0 0,0 0 0 0 0,0 0 0 0 0,0 0 0 0 0,0 0 0 0 0,0 0 0 0 0,-9 9-225 0 0,-20 12 1 0 0,26-19-247 0 0,-1 1-41 0 0,0 0 0 0 0,0 1 0 0 0,0-1 0 0 0,0 1 0 0 0,1 0 0 0 0,-1 0 0 0 0,1 0 0 0 0,0 0 0 0 0,0 1 0 0 0,1-1 0 0 0,-1 1 0 0 0,1 0 0 0 0,-3 9 0 0 0,-4 8 0 0 0,-24 38 0 0 0,11-22 0 0 0,-49 78 0 0 0,67-109 0 0 0,0 0 0 0 0,-1 0 0 0 0,1 0 0 0 0,-1-1 0 0 0,-1 0 0 0 0,1 0 0 0 0,-1-1 0 0 0,0 1 0 0 0,-13 8 0 0 0,15-11 0 0 0,-4 3 0 0 0,1-1 0 0 0,-1 1 0 0 0,-1-2 0 0 0,1 1 0 0 0,-1-1 0 0 0,0 0 0 0 0,1 0 0 0 0,-2-1 0 0 0,1-1 0 0 0,0 0 0 0 0,-14 2 0 0 0,-15-7 0 0 0,36 2 31 0 0,-1 0-1 0 0,1 1 0 0 0,0-1 1 0 0,-1 0-1 0 0,1 0 0 0 0,0 0 1 0 0,0-1-1 0 0,0 1 0 0 0,0 0 1 0 0,0-1-1 0 0,0 0 1 0 0,0 1-1 0 0,0-1 0 0 0,1 0 1 0 0,-1 0-1 0 0,1 0 0 0 0,-1 0 1 0 0,1 0-1 0 0,0 0 0 0 0,0 0 1 0 0,0-1-1 0 0,0 1 1 0 0,0 0-1 0 0,0-1 0 0 0,1 1 1 0 0,-1 0-1 0 0,1-1 0 0 0,-1 1 1 0 0,1-1-1 0 0,0-3 0 0 0,0-6 155 0 0,0 0-1 0 0,0 0 1 0 0,1 0-1 0 0,0 0 1 0 0,7-22-1 0 0,-6 17-184 0 0,-2 14 0 0 0,0 1 0 0 0,0-1 0 0 0,0 0 0 0 0,1 1 0 0 0,-1-1 0 0 0,1 0 0 0 0,0 1 0 0 0,0-1 0 0 0,0 1 0 0 0,0-1 0 0 0,0 1 0 0 0,1 0 0 0 0,-1-1 0 0 0,0 1 0 0 0,1 0 0 0 0,0 0 0 0 0,4-4 0 0 0,-6 5 0 0 0,1 0 0 0 0,0 1 0 0 0,0-1 0 0 0,0 0 0 0 0,0 0 0 0 0,0 1 0 0 0,0-1 0 0 0,0 1 0 0 0,0-1 0 0 0,0 1 0 0 0,0-1 0 0 0,0 1 0 0 0,1-1 0 0 0,-1 1 0 0 0,0 0 0 0 0,0 0 0 0 0,0 0 0 0 0,0 0 0 0 0,1 0 0 0 0,-1 0 0 0 0,0 0 0 0 0,0 0 0 0 0,0 0 0 0 0,1 0 0 0 0,-1 1 0 0 0,1-1 0 0 0,2 1 0 0 0,-1 0 0 0 0,0-1 0 0 0,0 1 0 0 0,-1 0 0 0 0,1 0 0 0 0,0 0 0 0 0,-1 0 0 0 0,1 1 0 0 0,0-1 0 0 0,-1 0 0 0 0,0 1 0 0 0,1 0 0 0 0,-1 0 0 0 0,0-1 0 0 0,0 1 0 0 0,0 1 0 0 0,0-1 0 0 0,0 0 0 0 0,-1 0 0 0 0,2 3 0 0 0,1 2 0 0 0,-1 1 0 0 0,0-1 0 0 0,0 1 0 0 0,3 15 0 0 0,-1-3 0 0 0,9 36 0 0 0,-13-44 0 0 0,2 0 0 0 0,0 0 0 0 0,0 0 0 0 0,1-1 0 0 0,0 1 0 0 0,1-1 0 0 0,12 19 0 0 0,-16-29 0 0 0,0 0 0 0 0,0 0 0 0 0,0 1 0 0 0,0-1 0 0 0,0 0 0 0 0,0 1 0 0 0,0-1 0 0 0,0 1 0 0 0,-1-1 0 0 0,1 1 0 0 0,0-1 0 0 0,-1 1 0 0 0,1 0 0 0 0,-1 1 0 0 0,0-1 0 0 0,1-1 0 0 0,-1 0 0 0 0,0 0 0 0 0,1 1 0 0 0,-1-1 0 0 0,0 0 0 0 0,1 0 0 0 0,0 0 0 0 0,-1 0 0 0 0,1 1 0 0 0,0-1 0 0 0,-1 0 0 0 0,1 0 0 0 0,1 1 0 0 0,5 3 0 0 0,2-8 0 0 0,-1-3-747 0 0,-1-1 1 0 0,1 1-1 0 0,-1-1 0 0 0,0-1 1 0 0,-1 1-1 0 0,0-1 0 0 0,7-12 0 0 0,13-14-2345 0 0,0 7 534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15663 0 0,'0'0'356'0'0,"0"0"50"0"0,0 0 20 0 0,0 0-42 0 0,0 0-112 0 0,0 0 463 0 0,0 0 234 0 0,0 0 45 0 0,2-1-61 0 0,25-6 276 0 0,53-8 1 0 0,4 0-1348 0 0,-81 15 118 0 0,11-4 0 0 0,-7 0-64 0 0,-6 3-273 0 0,-1 1-138 0 0,0 0-33 0 0,0 0-72 0 0,0 0-285 0 0,0 0-126 0 0,0 0-29 0 0,-13 3-3908 0 0,-5 6 2431 0 0,12-6 1601 0 0,-9 5-1663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8287 0 0,'-6'5'756'0'0,"-12"11"-400"0"0,16-15 722 0 0,2-1 366 0 0,0 0 76 0 0,0 5 636 0 0,0-5-2075 0 0,0 1-1 0 0,0-1 0 0 0,0 0 0 0 0,0 0 1 0 0,0 1-1 0 0,0-1 0 0 0,0 0 0 0 0,0 1 1 0 0,0-1-1 0 0,0 0 0 0 0,0 0 0 0 0,1 1 1 0 0,-1-1-1 0 0,0 0 0 0 0,0 0 0 0 0,0 1 1 0 0,0-1-1 0 0,0 0 0 0 0,1 0 0 0 0,-1 1 1 0 0,0-1-1 0 0,0 0 0 0 0,0 0 0 0 0,1 0 1 0 0,-1 1-1 0 0,0-1 0 0 0,0 0 0 0 0,1 0 0 0 0,-1 0 1 0 0,0 0-1 0 0,0 0 0 0 0,1 0 0 0 0,-1 1 1 0 0,0-1-1 0 0,0 0 0 0 0,1 0 0 0 0,-1 0 1 0 0,0 0-1 0 0,1 0 0 0 0,1 1-32 0 0,1 0 0 0 0,-1-1 0 0 0,0 1 0 0 0,1-1 0 0 0,-1 1 0 0 0,1-1-1 0 0,-1 0 1 0 0,1 1 0 0 0,0-2 0 0 0,-1 1 0 0 0,1 0 0 0 0,-1 0 0 0 0,3-1 0 0 0,35-12-150 0 0,-18 6 85 0 0,30-7-2428 0 0,-33 10-3694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32 13823 0 0,'0'-1'62'0'0,"-1"1"1"0"0,0-1-1 0 0,1 1 0 0 0,-1-1 0 0 0,1 1 0 0 0,-1-1 0 0 0,1 0 0 0 0,-1 1 0 0 0,1-1 1 0 0,0 0-1 0 0,-1 1 0 0 0,1-1 0 0 0,0 0 0 0 0,0 1 0 0 0,-1-1 0 0 0,1-1 0 0 0,0 1-21 0 0,1-1-1 0 0,-1 1 1 0 0,1-1-1 0 0,-1 1 1 0 0,1-1-1 0 0,-1 1 1 0 0,1 0-1 0 0,0-1 1 0 0,0 1-1 0 0,-1 0 1 0 0,1 0-1 0 0,2-2 1 0 0,-3 2 324 0 0,0 1 122 0 0,0 0 22 0 0,0 0 3 0 0,-18 8 1024 0 0,7-2-999 0 0,-17 8 974 0 0,20-11-1207 0 0,1 1 0 0 0,-1 1 0 0 0,1-1 0 0 0,0 1 0 0 0,0 1-1 0 0,1-1 1 0 0,-8 9 0 0 0,-3 1-95 0 0,5-4-207 0 0,1 0 1 0 0,0 1-1 0 0,0 0 0 0 0,2 1 1 0 0,-1 0-1 0 0,-7 16 0 0 0,3-7-2 0 0,6-10 0 0 0,1 0 0 0 0,-6 14 0 0 0,11-21 0 0 0,1-1 0 0 0,-1 0 0 0 0,1 1 0 0 0,0-1 0 0 0,0 1 0 0 0,1 0 0 0 0,0-1 0 0 0,-1 1 0 0 0,1 0 0 0 0,1 5 0 0 0,-1-6 0 0 0,0-3 0 0 0,-1 0 0 0 0,1 0 0 0 0,0 0 0 0 0,0 0 0 0 0,0 0 0 0 0,0 0 0 0 0,1 0 0 0 0,-1 0 0 0 0,0 0 0 0 0,0 0 0 0 0,1 0 0 0 0,-1-1 0 0 0,0 1 0 0 0,1 0 0 0 0,-1 0 0 0 0,1 0 0 0 0,0 1 0 0 0,0 0-1 0 0,-1-1 0 0 0,1 1 0 0 0,0-1-1 0 0,0 1 1 0 0,0-1 0 0 0,-1 0 0 0 0,1 1 0 0 0,1-1-1 0 0,-1 0 1 0 0,0 0 0 0 0,0 0 0 0 0,0 0 0 0 0,1 0 0 0 0,-1 0-1 0 0,0 0 1 0 0,1 0 0 0 0,-1 0 0 0 0,1-1 0 0 0,2 2-1 0 0,-2-2 7 0 0,1 1 0 0 0,-1-1 0 0 0,1 0 1 0 0,-1 0-1 0 0,1 0 0 0 0,-1 0 0 0 0,1 0 0 0 0,-1-1 0 0 0,1 1 0 0 0,-1-1 0 0 0,4-1 0 0 0,3-1 229 0 0,0-1 0 0 0,-1-1-1 0 0,1 0 1 0 0,-1 0 0 0 0,9-8 0 0 0,-8 5-165 0 0,0 0 1 0 0,-1-1-1 0 0,-1 0 1 0 0,1 0-1 0 0,-1-1 0 0 0,-1 0 1 0 0,6-13-1 0 0,9-12-16 0 0,-17 29-53 0 0,-1 0 0 0 0,0 0 0 0 0,0 0 0 0 0,0-1 0 0 0,-1 1 0 0 0,0-1 0 0 0,0 1 0 0 0,-1-1 0 0 0,0 0 0 0 0,0 0 0 0 0,0 0 0 0 0,-1 0 0 0 0,0 0 0 0 0,0 0 0 0 0,-1 0 0 0 0,0 1 0 0 0,0-1 0 0 0,-1 0 0 0 0,0 0 0 0 0,-5-12 0 0 0,7 18-132 0 0,-1 0 0 0 0,1-1 0 0 0,-1 1 0 0 0,0 0 0 0 0,0 0 0 0 0,0 0 0 0 0,1 0 0 0 0,-1 0 0 0 0,0-1 0 0 0,0 2 0 0 0,-1-1 0 0 0,1 0 0 0 0,0 0 0 0 0,0 0 0 0 0,0 0 0 0 0,-1 1 0 0 0,1-1 0 0 0,0 1 0 0 0,-1-1 0 0 0,1 1 0 0 0,-2-1 0 0 0,0 1-350 0 0,1 0-1 0 0,0 0 1 0 0,0 1 0 0 0,0-1-1 0 0,-1 0 1 0 0,1 1 0 0 0,0 0-1 0 0,0 0 1 0 0,0 0 0 0 0,0 0-1 0 0,0 0 1 0 0,-3 2 0 0 0,-8 5-6600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21 117 17503 0 0,'0'0'399'0'0,"0"0"60"0"0,0 0 21 0 0,-2-1-59 0 0,0-1-376 0 0,1 1 1 0 0,-1 0 0 0 0,1-1-1 0 0,-1 0 1 0 0,1 1-1 0 0,0-1 1 0 0,0 0-1 0 0,0 1 1 0 0,0-1-1 0 0,0 0 1 0 0,0 0-1 0 0,0 0 1 0 0,0 0 0 0 0,1 0-1 0 0,-1 0 1 0 0,1-3-1 0 0,-1-1 194 0 0,1-1 1 0 0,1 0-1 0 0,-1 1 0 0 0,1-1 0 0 0,3-11 0 0 0,5-12-1068 0 0,-8 29-124 0 0,-1 1-1150 0 0,0 0-4380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34 10135 0 0,'0'0'231'0'0,"11"-4"546"0"0,-5-2-1221 0 0,-5 5 978 0 0,-1 0 0 0 0,1 0 0 0 0,0 0 0 0 0,-1 0 0 0 0,1 0 0 0 0,0 0 0 0 0,-1 0 0 0 0,0 0 0 0 0,1 0 0 0 0,-1 0 0 0 0,0 0 0 0 0,1-1 0 0 0,-1-1 0 0 0,0 1 421 0 0,0 2-774 0 0,-1 0 0 0 0,1 0 0 0 0,-1-1 1 0 0,1 1-1 0 0,-1 0 0 0 0,1 0 0 0 0,-1 0 0 0 0,1-1 1 0 0,-1 1-1 0 0,1 0 0 0 0,-1 0 0 0 0,1 0 0 0 0,-1 0 0 0 0,1 0 1 0 0,-1 0-1 0 0,1 0 0 0 0,-1 0 0 0 0,-30 21 1018 0 0,24-17-1209 0 0,0 1 0 0 0,0 0 0 0 0,1 0 0 0 0,-1 0-1 0 0,1 1 1 0 0,-10 10 0 0 0,-15 24 10 0 0,-16 22 0 0 0,37-45 0 0 0,-12 24 0 0 0,20-34 0 0 0,-1-1 0 0 0,1 1 0 0 0,0-1 0 0 0,0 1 0 0 0,0 0 0 0 0,1 0 0 0 0,0 9 0 0 0,1-14 2 0 0,0 0 1 0 0,0 0-1 0 0,0-1 0 0 0,0 1 1 0 0,0 0-1 0 0,1-1 0 0 0,-1 1 1 0 0,1 0-1 0 0,-1-1 0 0 0,1 1 1 0 0,0-1-1 0 0,0 1 0 0 0,0-1 1 0 0,0 1-1 0 0,0-1 0 0 0,0 1 1 0 0,0-1-1 0 0,0 0 0 0 0,0 0 1 0 0,0 0-1 0 0,1 1 0 0 0,-1-1 1 0 0,3 1-1 0 0,-4-2 14 0 0,3 1 39 0 0,-1 0 0 0 0,1 0 0 0 0,-1 0 0 0 0,1-1-1 0 0,-1 1 1 0 0,1-1 0 0 0,0 1 0 0 0,-1-1 0 0 0,1 0 0 0 0,-1 0-1 0 0,1 0 1 0 0,0-1 0 0 0,-1 1 0 0 0,1-1 0 0 0,-1 1 0 0 0,1-1-1 0 0,-1 0 1 0 0,5-2 0 0 0,4-2 256 0 0,0 0 1 0 0,17-12-1 0 0,-19 10-311 0 0,0 0 0 0 0,0-1 0 0 0,-1 0 0 0 0,0 0 0 0 0,0-1 0 0 0,-1 0 0 0 0,0 0 0 0 0,0 0 0 0 0,-1-1 0 0 0,-1 0 0 0 0,0 0 0 0 0,0-1 0 0 0,-1 0 0 0 0,0 0 0 0 0,3-15 0 0 0,-6 20 0 0 0,0 0 0 0 0,0 0 0 0 0,-1 0 0 0 0,0 1 0 0 0,-1-8 0 0 0,1 7 0 0 0,0-1 0 0 0,0 1 0 0 0,0 0 0 0 0,2-11 0 0 0,-1 15-40 0 0,-1 0 0 0 0,1-1-1 0 0,-1 1 1 0 0,1 0 0 0 0,-1-1-1 0 0,0 1 1 0 0,0 0 0 0 0,0-1 0 0 0,0 1-1 0 0,0 0 1 0 0,-1 0 0 0 0,1-1-1 0 0,-2-2 1 0 0,1 3-1 0 0,0 1 0 0 0,0 0 0 0 0,0-1 0 0 0,0 1 0 0 0,0 0 0 0 0,-1 0 0 0 0,1 0 0 0 0,0 0 0 0 0,-1 0 0 0 0,1 0 0 0 0,0 1 0 0 0,-1-1 0 0 0,1 0 0 0 0,-1 1 0 0 0,0-1 0 0 0,1 1 0 0 0,-1-1 0 0 0,1 1 0 0 0,-4-1 0 0 0,-2 1-363 0 0,1-1 0 0 0,0 0 1 0 0,-1 1-1 0 0,1 0 0 0 0,-1 1 0 0 0,1 0 0 0 0,-7 1 0 0 0,-10 6-5639 0 0,9 1-395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 13823 0 0,'1'-1'315'0'0,"2"-1"-240"0"0,14-16 1174 0 0,-16 17-517 0 0,-1 1 237 0 0,0 0 45 0 0,0 0-61 0 0,0 0-288 0 0,0 0-121 0 0,0 0-28 0 0,0 0-4 0 0,0 0 0 0 0,-10 11 956 0 0,-40 47-1296 0 0,39-46-172 0 0,-4 6 0 0 0,12-10 0 0 0,6-1 0 0 0,0-4 0 0 0,0-1 0 0 0,0 1 0 0 0,0-1 0 0 0,0 0 0 0 0,1 0 0 0 0,-1 0 0 0 0,1 0 0 0 0,0-1 0 0 0,-1 1 0 0 0,1-1 0 0 0,0 0 0 0 0,0 0 0 0 0,0 0 0 0 0,5 0 0 0 0,0 0 0 0 0,0 1 0 0 0,0 0 0 0 0,0 1 0 0 0,15 6 0 0 0,-5 1 0 0 0,-7-3 0 0 0,-11-1 0 0 0,-1-4 0 0 0,2 7 97 0 0,-1 0 0 0 0,1 0 0 0 0,-2 1 0 0 0,1-1 0 0 0,-2 1 0 0 0,1-1 0 0 0,-1 0 0 0 0,-2 11 0 0 0,-23 73 1022 0 0,20-74-1063 0 0,6-14-56 0 0,-9 14 0 0 0,7-15-2 0 0,0 0 1 0 0,-1 0-1 0 0,1-1 0 0 0,-1 1 0 0 0,0-1 0 0 0,0 1 1 0 0,0-1-1 0 0,0 0 0 0 0,-6 4 0 0 0,7-6 7 0 0,-1 1 1 0 0,1-1-1 0 0,-1 0 0 0 0,1 0 1 0 0,-1 0-1 0 0,0-1 0 0 0,1 1 0 0 0,-1-1 1 0 0,0 1-1 0 0,0-1 0 0 0,1 0 1 0 0,-1 0-1 0 0,0 0 0 0 0,0 0 1 0 0,1 0-1 0 0,-5-2 0 0 0,-1 1 145 0 0,3 0 32 0 0,1 0 1 0 0,-1 0 0 0 0,1 0-1 0 0,0 0 1 0 0,-1-1-1 0 0,1 0 1 0 0,0 1 0 0 0,0-2-1 0 0,-4-1 1 0 0,7 3-183 0 0,-5-4 0 0 0,0 1 0 0 0,0-1 0 0 0,1 0 0 0 0,0 0 0 0 0,-8-9 0 0 0,9 9 4 0 0,-1 1 7 0 0,-13 2-90 0 0,17 2-258 0 0,1 0-138 0 0,0 0-33 0 0,0 0-4 0 0,0 0 0 0 0,0 0 0 0 0,0 0 0 0 0,0 0-136 0 0,0 0-572 0 0,-3-8-2834 0 0,3 0-2768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13823 0 0,'0'0'630'0'0,"0"0"-13"0"0,7-17 1592 0 0,-3 14-1941 0 0,-3 1-141 0 0,1 0 1 0 0,-1 1-1 0 0,1-1 0 0 0,0 0 1 0 0,-1 1-1 0 0,1 0 0 0 0,0-1 1 0 0,0 1-1 0 0,0 0 0 0 0,0 0 1 0 0,0 0-1 0 0,1 0 0 0 0,-1 0 1 0 0,0 0-1 0 0,0 1 1 0 0,1-1-1 0 0,2 0 0 0 0,16-2 725 0 0,-19 2-681 0 0,1 0 0 0 0,1 0 0 0 0,-1 1 0 0 0,0 0-1 0 0,0-1 1 0 0,3 1 0 0 0,141 5 1904 0 0,-59-9-486 0 0,19 1-1573 0 0,-105 3-16 0 0,0 0 0 0 0,-1-1 0 0 0,1 1 0 0 0,0 0 0 0 0,-1-1 0 0 0,1 1 0 0 0,0-1 0 0 0,-1 0 0 0 0,3-1 0 0 0,-3 2 0 0 0,0-1 0 0 0,0 1 0 0 0,0 0 0 0 0,-1-1 0 0 0,1 1 0 0 0,0-1 0 0 0,0 1 0 0 0,-1-1 0 0 0,1 0 0 0 0,0 1 0 0 0,-1-1 0 0 0,1 1 0 0 0,-1-1 0 0 0,1 0 0 0 0,-1 0 0 0 0,1 1 0 0 0,-1-1 0 0 0,0 0 0 0 0,1 0 0 0 0,-1 0 0 0 0,0 1 0 0 0,1-1 0 0 0,-1 0 0 0 0,0-1 0 0 0,1-2 0 0 0,-1 2-133 0 0,1 0 0 0 0,-1 0 0 0 0,0 0 0 0 0,0 1 0 0 0,0-1 0 0 0,0 0 0 0 0,0 0 0 0 0,0 0 0 0 0,0 0 0 0 0,-1 1 0 0 0,1-1 0 0 0,0 0 0 0 0,-1 0 0 0 0,0 0 0 0 0,1 1 0 0 0,-1-1 0 0 0,0 0 0 0 0,0 1 0 0 0,0-1 0 0 0,-2-2 0 0 0,-6-7-890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77 232 15663 0 0,'-1'-10'1188'0'0,"9"-14"-661"0"0,-8 20-472 0 0,1 0 1 0 0,0 0-1 0 0,0 0 0 0 0,1 1 0 0 0,-1-1 0 0 0,1 1 0 0 0,3-6 0 0 0,0 2 5297 0 0,-11 13-4508 0 0,-10 13-1340 0 0,2 3 496 0 0,-30 54 0 0 0,40-68 0 0 0,1 0 0 0 0,0-1 0 0 0,0 2 0 0 0,1-1 0 0 0,0 0 0 0 0,0 0 0 0 0,1 1 0 0 0,0 9 0 0 0,2-1 0 0 0,2-13 0 0 0,-1-2 0 0 0,-1-1 45 0 0,-1 1 1 0 0,1-1-1 0 0,0 0 0 0 0,0 1 0 0 0,0-1 1 0 0,0 0-1 0 0,0 0 0 0 0,1 0 0 0 0,-1 0 0 0 0,0 0 1 0 0,1 0-1 0 0,-1 0 0 0 0,0 0 0 0 0,3 1 1 0 0,-2-2 84 0 0,1 0 1 0 0,-1 0 0 0 0,1 0-1 0 0,-1 0 1 0 0,0-1 0 0 0,1 1 0 0 0,-1 0-1 0 0,5-3 1 0 0,-6 3-103 0 0,10-5 121 0 0,3-17-133 0 0,10 1-16 0 0,10-10 0 0 0,-12 6 0 0 0,-5 8 0 0 0,-2-1 0 0 0,0-1 0 0 0,-1 0 0 0 0,-1-1 0 0 0,11-22 0 0 0,36-101 0 0 0,-57 131 59 0 0,-3 10 127 0 0,-1 1 12 0 0,0 0 290 0 0,-7 3 464 0 0,4-1-941 0 0,0 1 0 0 0,0-1-1 0 0,0 1 1 0 0,0 0 0 0 0,0 0 0 0 0,1 1 0 0 0,-1-1 0 0 0,1 1 0 0 0,0 0 0 0 0,-1 0 0 0 0,1 0 0 0 0,0 0 0 0 0,1 0-1 0 0,-1 1 1 0 0,1-1 0 0 0,-3 6 0 0 0,3-6-15 0 0,0 0 0 0 0,1 0 0 0 0,-1 0 0 0 0,1 0 0 0 0,0 1 0 0 0,0-1 0 0 0,1 0 0 0 0,-1 1 0 0 0,0-1 0 0 0,1 1 0 0 0,0-1 0 0 0,0 1 0 0 0,0-1 0 0 0,0 1 0 0 0,1-1 0 0 0,-1 0 0 0 0,1 1 0 0 0,0-1 0 0 0,0 0 0 0 0,3 7 0 0 0,-2-7-55 0 0,0-1-1 0 0,1 1 1 0 0,-1 0-1 0 0,1-1 0 0 0,-1 0 1 0 0,1 0-1 0 0,0 0 1 0 0,0 0-1 0 0,0 0 1 0 0,0 0-1 0 0,0-1 1 0 0,0 1-1 0 0,0-1 1 0 0,1 0-1 0 0,-1 0 1 0 0,6 1-1 0 0,1 0-123 0 0,1-1 0 0 0,-1 1 0 0 0,0-2-1 0 0,16 0 1 0 0,1-4 183 0 0,0-1 0 0 0,-1-1 0 0 0,44-16 0 0 0,18-4 0 0 0,-82 24-3 0 0,-4 2 7 0 0,0 0-1 0 0,1-1 1 0 0,-1 0 0 0 0,0 1 0 0 0,0-1-1 0 0,0 0 1 0 0,0 0 0 0 0,0 0 0 0 0,0-1-1 0 0,0 1 1 0 0,0 0 0 0 0,0-1-1 0 0,0 1 1 0 0,-1-1 0 0 0,1 1 0 0 0,-1-1-1 0 0,3-2 1 0 0,-3 2 333 0 0,-1 2-325 0 0,0 0 0 0 0,0-1 0 0 0,-1 1 0 0 0,1 0 0 0 0,0-1 0 0 0,0 1 0 0 0,0 0 0 0 0,0-1 0 0 0,0 1 0 0 0,0 0 0 0 0,0 0 0 0 0,-1-1 0 0 0,1 1 0 0 0,0 0 0 0 0,0-1 0 0 0,0 1 0 0 0,-1 0 0 0 0,1 0 0 0 0,0 0 0 0 0,0-1 0 0 0,-1 1 0 0 0,1 0 0 0 0,0 0 0 0 0,0 0 0 0 0,-1-1 0 0 0,1 1 0 0 0,0 0 0 0 0,-1 0 0 0 0,1 0 0 0 0,-1 0 0 0 0,-13-1 521 0 0,-15 8 153 0 0,14 0-686 0 0,0 0 0 0 0,0 1 0 0 0,1 1 0 0 0,0 0 0 0 0,0 1 0 0 0,1 1 0 0 0,1 0 0 0 0,-19 20 0 0 0,9-1 0 0 0,21-28 0 0 0,0 0 0 0 0,0 0 0 0 0,0 0 0 0 0,0 0 0 0 0,1 0 0 0 0,-1 0 0 0 0,0 0 0 0 0,1 1 0 0 0,-1-1 0 0 0,1 0 0 0 0,0 1 0 0 0,0-1 0 0 0,0 4 0 0 0,0-6 0 0 0,0 1 0 0 0,0 0 0 0 0,0-1 0 0 0,0 1 0 0 0,0-1 0 0 0,0 1 0 0 0,1 0 0 0 0,-1-1 0 0 0,0 1 0 0 0,0 0 0 0 0,0-1 0 0 0,1 1 0 0 0,-1-1 0 0 0,0 1 0 0 0,1-1 0 0 0,-1 1 0 0 0,0-1 0 0 0,1 1 0 0 0,-1-1 0 0 0,1 1 0 0 0,-1-1 0 0 0,1 1 0 0 0,-1-1 0 0 0,1 0 0 0 0,-1 1 0 0 0,1-1 0 0 0,0 1 0 0 0,1 0 0 0 0,0 0 0 0 0,0 0 0 0 0,0 0 0 0 0,0 0 0 0 0,1 0 0 0 0,-1 0 0 0 0,0 0 0 0 0,0 0 0 0 0,1-1 0 0 0,-1 1 0 0 0,0-1 0 0 0,1 0 0 0 0,-1 1 0 0 0,1-1 0 0 0,-1 0 0 0 0,0 0 0 0 0,1-1 0 0 0,-1 1 0 0 0,0-1 0 0 0,4 0 0 0 0,4-2 0 0 0,1 0 0 0 0,18-10 0 0 0,-23 10 0 0 0,27-15 0 0 0,-25 12 0 0 0,0 2 0 0 0,0-1 0 0 0,15-5 0 0 0,4 1 0 0 0,-26 9 0 0 0,-1 0 0 0 0,0 0 0 0 0,0-1 0 0 0,0 1 0 0 0,1 0 0 0 0,-1 0 0 0 0,0 0 0 0 0,0 0 0 0 0,0 0 0 0 0,1 0 0 0 0,-1 0 0 0 0,0 0 0 0 0,0 0 0 0 0,1 0 0 0 0,-1 0 0 0 0,0 0 0 0 0,0 0 0 0 0,1 0 0 0 0,-1 0 0 0 0,0 0 0 0 0,0 0 0 0 0,0 0 0 0 0,1 0 0 0 0,-1 1 0 0 0,0-1 0 0 0,0 0 0 0 0,0 0 0 0 0,1 0 0 0 0,-1 0 0 0 0,0 0 0 0 0,0 1 0 0 0,0-1 0 0 0,0 0 0 0 0,1 0 0 0 0,-1 0 0 0 0,0 0 0 0 0,0 1 0 0 0,0-1 0 0 0,0 0 0 0 0,0 0 0 0 0,0 0 0 0 0,0 1 0 0 0,0-1 0 0 0,0 0 0 0 0,1 0 0 0 0,-1 1 0 0 0,0-1 0 0 0,0 0 0 0 0,0 0 0 0 0,0 0 0 0 0,0 1 0 0 0,0-1 0 0 0,0 0 0 0 0,-1 0 0 0 0,1 1 0 0 0,0-1 0 0 0,0 0 0 0 0,-3 16 0 0 0,2-13 0 0 0,-67 226 0 0 0,58-198 0 0 0,-2 5 0 0 0,-84 233 0 0 0,82-237 0 0 0,-19 34 0 0 0,26-54 0 0 0,0-1 0 0 0,0-1 0 0 0,-1 1 0 0 0,-1-1 0 0 0,0 0 0 0 0,-12 9 0 0 0,-2-3 0 0 0,22-16 0 0 0,0 1 0 0 0,0-1 0 0 0,0 1 0 0 0,0-1 0 0 0,0 0 0 0 0,-1 1 0 0 0,1-1 0 0 0,0 0 0 0 0,0 0 0 0 0,0 0 0 0 0,0 0 0 0 0,0 0 0 0 0,0 0 0 0 0,-1 0 0 0 0,1 0 0 0 0,0-1 0 0 0,0 1 0 0 0,0 0 0 0 0,0-1 0 0 0,0 1 0 0 0,-2-1 0 0 0,2 0 0 0 0,0 0 0 0 0,0 0 0 0 0,0 1 0 0 0,0-1 0 0 0,0 0 0 0 0,0 0 0 0 0,0 0 0 0 0,0 0 0 0 0,1 0 0 0 0,-1 0 0 0 0,0 0 0 0 0,0-1 0 0 0,1 1 0 0 0,-1 0 0 0 0,1 0 0 0 0,-1 0 0 0 0,1-1 0 0 0,0 1 0 0 0,-1 0 0 0 0,1 0 0 0 0,0-1 0 0 0,0 1 0 0 0,0 0 0 0 0,0-1 0 0 0,0 1 0 0 0,0 0 0 0 0,1-3 0 0 0,-1 1 0 0 0,1-9 0 0 0,1 0 0 0 0,1-1 0 0 0,0 1 0 0 0,1 1 0 0 0,0-1 0 0 0,0 0 0 0 0,9-13 0 0 0,4-6 0 0 0,28-36 0 0 0,-24 37-27 0 0,123-157-1619 0 0,-49 79-2292 0 0,-36 44 1893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 15663 0 0,'0'0'356'0'0,"0"0"50"0"0,0 0 20 0 0,0 0-42 0 0,2 0-250 0 0,0 2 50 0 0,-1-1 1 0 0,1 1 0 0 0,0 0-1 0 0,0 0 1 0 0,-1-1 0 0 0,1 1-1 0 0,-1 0 1 0 0,0 0 0 0 0,1 0-1 0 0,-1 1 1 0 0,0-1-1 0 0,0 0 1 0 0,0 0 0 0 0,-1 1-1 0 0,1-1 1 0 0,0 0 0 0 0,-1 1-1 0 0,0-1 1 0 0,1 4 0 0 0,0-2-69 0 0,3 17 274 0 0,-1-1 0 0 0,-1 0 0 0 0,-1 1 1 0 0,0-1-1 0 0,-4 31 0 0 0,-2 32-390 0 0,4-56 0 0 0,0 0 0 0 0,-8 40 0 0 0,0-38 65 0 0,-1 0 0 0 0,-1-1 1 0 0,-2 0-1 0 0,-22 38 0 0 0,9-19 1049 0 0,11-25-740 0 0,10-16-327 0 0,1-1-1 0 0,0 1 1 0 0,0 0 0 0 0,-5 13 0 0 0,9-19-47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0,-1-7 0 0 0,0-7 0 0 0,5-8 362 0 0,0 0 0 0 0,1 0 0 0 0,1 1 0 0 0,11-28 0 0 0,-4 12-52 0 0,58-150 1650 0 0,-61 162-1955 0 0,1 0 0 0 0,2 1 0 0 0,15-25 0 0 0,51-64-9 0 0,-71 101 4 0 0,1 2 0 0 0,-1 0 0 0 0,1 0 0 0 0,0 1 0 0 0,1 1 0 0 0,0-1 0 0 0,15-8 0 0 0,-24 16 0 0 0,2-2 0 0 0,10 3 0 0 0,-9 1 12 0 0,-1 0 1 0 0,1 0-1 0 0,-1 0 1 0 0,0 1-1 0 0,0-1 1 0 0,1 1-1 0 0,-1 0 1 0 0,0 0-1 0 0,0 0 0 0 0,-1 0 1 0 0,1 0-1 0 0,0 0 1 0 0,-1 1-1 0 0,4 3 1 0 0,-1 1-6 0 0,1 0 0 0 0,-1 0 0 0 0,-1 0-1 0 0,8 15 1 0 0,-9-15 43 0 0,0 1-1 0 0,-1 0 0 0 0,0 0 0 0 0,0 0 1 0 0,-1 0-1 0 0,0 1 0 0 0,0-1 0 0 0,-1 0 1 0 0,0 0-1 0 0,-1 1 0 0 0,1-1 0 0 0,-2 0 1 0 0,1 0-1 0 0,-1 0 0 0 0,0 0 0 0 0,-4 8 1 0 0,2-7 16 0 0,0-1 0 0 0,0 0 0 0 0,0 0 0 0 0,-1 0-1 0 0,-1 0 1 0 0,1-1 0 0 0,-1 0 0 0 0,0 0 0 0 0,-1-1 0 0 0,0 1 0 0 0,0-1 0 0 0,0-1 0 0 0,-1 1 0 0 0,-8 4 0 0 0,7-6-403 0 0,1 0 1 0 0,-1-1-1 0 0,1 0 1 0 0,-1 0-1 0 0,0 0 1 0 0,-16 1-1 0 0,23-4 196 0 0,-1 0 0 0 0,0 0 0 0 0,0 0 0 0 0,0 0 0 0 0,0 0 0 0 0,1-1 0 0 0,-1 1 0 0 0,0-1 0 0 0,1 0 0 0 0,-1 0 0 0 0,-4-2 0 0 0,6 2 93 0 0,-1 0-1 0 0,1 0 1 0 0,-1 0 0 0 0,1-1-1 0 0,-1 1 1 0 0,1 0-1 0 0,-1-1 1 0 0,1 0-1 0 0,0 1 1 0 0,0-1 0 0 0,0 0-1 0 0,0 1 1 0 0,0-1-1 0 0,0 0 1 0 0,1 0-1 0 0,-1 0 1 0 0,1 0 0 0 0,-1-2-1 0 0,0 2-276 0 0,1-1-1 0 0,0 1 1 0 0,-1-1 0 0 0,1 1-1 0 0,0-1 1 0 0,0 0-1 0 0,1 1 1 0 0,-1-1 0 0 0,0 1-1 0 0,1-1 1 0 0,0 1-1 0 0,-1-1 1 0 0,1 1 0 0 0,0-1-1 0 0,0 1 1 0 0,1 0 0 0 0,-1 0-1 0 0,0-1 1 0 0,1 1-1 0 0,-1 0 1 0 0,1 0 0 0 0,0 0-1 0 0,2-2 1 0 0,10-8-6842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206 552 13823 0 0,'0'0'315'0'0,"1"-1"45"0"0,3-3-172 0 0,0-1-1 0 0,0-1 1 0 0,-1 1 0 0 0,1 0-1 0 0,-1-1 1 0 0,-1 1 0 0 0,5-12-1 0 0,-6 13 235 0 0,0 1 0 0 0,0-1 0 0 0,0 0-1 0 0,0 0 1 0 0,-1 1 0 0 0,0-1 0 0 0,0 0-1 0 0,0-6 1 0 0,0 10-334 0 0,0-1-1 0 0,-1 0 1 0 0,1 0-1 0 0,0 0 0 0 0,-1 0 1 0 0,1 1-1 0 0,0-1 1 0 0,-1 0-1 0 0,1 0 1 0 0,-1 1-1 0 0,1-1 1 0 0,-1 0-1 0 0,1 1 1 0 0,-1-1-1 0 0,1 1 0 0 0,-1-1 1 0 0,0 0-1 0 0,1 1 1 0 0,-1-1-1 0 0,0 1 1 0 0,0 0-1 0 0,1-1 1 0 0,-1 1-1 0 0,0 0 0 0 0,0-1 1 0 0,0 1-1 0 0,1 0 1 0 0,-1 0-1 0 0,0 0 1 0 0,0-1-1 0 0,0 1 1 0 0,0 0-1 0 0,1 0 1 0 0,-1 0-1 0 0,0 1 0 0 0,0-1 1 0 0,0 0-1 0 0,0 0 1 0 0,1 0-1 0 0,-1 1 1 0 0,-1-1-1 0 0,-3 2-78 0 0,1-1-1 0 0,-1 1 1 0 0,1 0-1 0 0,0 0 1 0 0,-7 5-1 0 0,-5 5-8 0 0,1 1 0 0 0,1 1 0 0 0,-14 15 0 0 0,7-6 0 0 0,12-13 9 0 0,0 0 1 0 0,0 1-1 0 0,1 1 0 0 0,0-1 0 0 0,1 2 1 0 0,1-1-1 0 0,0 0 0 0 0,0 1 0 0 0,1 0 0 0 0,1 1 1 0 0,0-1-1 0 0,-2 19 0 0 0,6-31 328 0 0,0-1 138 0 0,1 1-379 0 0,1-1 0 0 0,0 1 0 0 0,0-1 0 0 0,0 1-1 0 0,0 0 1 0 0,-1 0 0 0 0,4 2 0 0 0,9 4 253 0 0,-10-7-349 0 0,-1 0 0 0 0,0 1 0 0 0,0-1 0 0 0,0 0 0 0 0,0-1 0 0 0,0 1 0 0 0,1 0 0 0 0,-1-1 0 0 0,0 0 0 0 0,0 0 0 0 0,0 0 0 0 0,0 0 0 0 0,0 0 0 0 0,0-1 0 0 0,-1 1 0 0 0,1-1 0 0 0,0 0 0 0 0,-1 1 0 0 0,1-1 0 0 0,2-4 0 0 0,6-4 0 0 0,0-1 0 0 0,17-25 0 0 0,-21 27 0 0 0,107-137 0 0 0,-87 117 0 0 0,-27 38 0 0 0,-5 13 0 0 0,2-9 0 0 0,3-10 0 0 0,-5 26 0 0 0,-3 38 0 0 0,8-59 0 0 0,-1 0 0 0 0,2-1 0 0 0,-1 1 0 0 0,1 0 0 0 0,0-1 0 0 0,1 1 0 0 0,0-1 0 0 0,0 1 0 0 0,0-1 0 0 0,6 11 0 0 0,-7-16 0 0 0,0-1 0 0 0,1 1 0 0 0,-1-1 0 0 0,1 1 0 0 0,-1-1 0 0 0,1 1 0 0 0,-1-1 0 0 0,1 0 0 0 0,0 0 0 0 0,0 0 0 0 0,-1 0 0 0 0,1 0 0 0 0,0 0 0 0 0,0 0 0 0 0,0-1 0 0 0,0 1 0 0 0,0-1 0 0 0,0 1 0 0 0,0-1 0 0 0,0 0 0 0 0,1 0 0 0 0,-1 0 0 0 0,0 0 0 0 0,0 0 0 0 0,3-1 0 0 0,2 0 0 0 0,0 0 0 0 0,0-1 0 0 0,0 0 0 0 0,0 0 0 0 0,-1-1 0 0 0,10-4 0 0 0,15-12 0 0 0,-1-2 0 0 0,0-1 0 0 0,-2-1 0 0 0,0-1 0 0 0,38-44 0 0 0,-51 51 0 0 0,-1-1 0 0 0,-1-1 0 0 0,0 0 0 0 0,-2-1 0 0 0,0-1 0 0 0,-1 1 0 0 0,-1-1 0 0 0,8-29 0 0 0,-17 49-1 0 0,1-1 0 0 0,-1 1 0 0 0,0-1 0 0 0,1 0-1 0 0,-1 1 1 0 0,0-1 0 0 0,0 0 0 0 0,0 1 0 0 0,0-1 0 0 0,-1 0 0 0 0,1 1 0 0 0,0-1-1 0 0,-1 1 1 0 0,1-1 0 0 0,-2-2 0 0 0,2 3 4 0 0,0 1-1 0 0,-1-1 1 0 0,1 0 0 0 0,-1 1-1 0 0,1-1 1 0 0,-1 1 0 0 0,0-1-1 0 0,1 1 1 0 0,-1-1 0 0 0,1 1-1 0 0,-1-1 1 0 0,0 1 0 0 0,0 0-1 0 0,1-1 1 0 0,-1 1-1 0 0,0 0 1 0 0,0-1 0 0 0,1 1-1 0 0,-1 0 1 0 0,0 0 0 0 0,0 0-1 0 0,1 0 1 0 0,-1 0 0 0 0,0 0-1 0 0,0 0 1 0 0,0 0 0 0 0,1 0-1 0 0,-1 0 1 0 0,0 0 0 0 0,0 1-1 0 0,1-1 1 0 0,-1 0-1 0 0,-1 1 1 0 0,-8 3 84 0 0,1 1 0 0 0,0 0 0 0 0,-1 0-1 0 0,2 1 1 0 0,-1 0 0 0 0,1 0 0 0 0,0 1 0 0 0,0 0 0 0 0,1 1-1 0 0,0 0 1 0 0,-7 9 0 0 0,3-2 69 0 0,1 1-1 0 0,0 0 1 0 0,2 1 0 0 0,-1-1-1 0 0,-7 26 1 0 0,14-36-156 0 0,1 0 0 0 0,-1-1 0 0 0,1 1 0 0 0,0 0 0 0 0,1 0 0 0 0,0 0 0 0 0,-1 0 0 0 0,2 0 0 0 0,-1 0 0 0 0,1 0 0 0 0,0 0 0 0 0,0-1 0 0 0,1 1 0 0 0,2 8 0 0 0,-2-9 0 0 0,0-1 0 0 0,1 0 0 0 0,-1 0 0 0 0,1 0 0 0 0,0 0 0 0 0,0 0 0 0 0,0 0 0 0 0,1-1 0 0 0,-1 1 0 0 0,1-1 0 0 0,0 0 0 0 0,-1 0 0 0 0,2-1 0 0 0,-1 1 0 0 0,0-1 0 0 0,0 0 0 0 0,9 3 0 0 0,-3-1-31 0 0,1-2-1 0 0,-1 1 1 0 0,1-2 0 0 0,-1 1 0 0 0,1-1-1 0 0,-1-1 1 0 0,1 0 0 0 0,0 0-1 0 0,18-4 1 0 0,-14 1-49 0 0,-1-1-1 0 0,1-1 1 0 0,-1 0-1 0 0,0-1 1 0 0,-1-1 0 0 0,17-9-1 0 0,9-10-198 0 0,0-2 0 0 0,-2-2 0 0 0,50-51 0 0 0,-61 51 279 0 0,-2 0 0 0 0,0-2 0 0 0,28-52 0 0 0,-39 59 0 0 0,0 0 0 0 0,-1 0 0 0 0,-2-1 0 0 0,-1-1 0 0 0,-1 0 0 0 0,6-34 0 0 0,-13 58 43 0 0,0-1 1 0 0,-1 0-1 0 0,0 0 1 0 0,1 0-1 0 0,-2 1 0 0 0,1-1 1 0 0,0 0-1 0 0,-1 0 1 0 0,1 1-1 0 0,-1-1 0 0 0,0 0 1 0 0,-2-3-1 0 0,2 5-16 0 0,1 1-1 0 0,-1 0 0 0 0,0-1 1 0 0,0 1-1 0 0,0 0 1 0 0,-1 0-1 0 0,1 0 1 0 0,0 0-1 0 0,0 0 1 0 0,0 0-1 0 0,-1 0 1 0 0,1 0-1 0 0,-1 0 0 0 0,1 1 1 0 0,0-1-1 0 0,-1 0 1 0 0,0 1-1 0 0,1-1 1 0 0,-1 1-1 0 0,1 0 1 0 0,-1 0-1 0 0,1-1 0 0 0,-1 1 1 0 0,0 0-1 0 0,1 0 1 0 0,-1 0-1 0 0,1 1 1 0 0,-1-1-1 0 0,1 0 1 0 0,-4 1-1 0 0,3 0-2 0 0,-1 0 0 0 0,0 0 1 0 0,1 0-1 0 0,-1 0 0 0 0,1 0 0 0 0,0 0 0 0 0,-1 1 0 0 0,1-1 0 0 0,0 1 1 0 0,0-1-1 0 0,-1 1 0 0 0,1 0 0 0 0,-2 3 0 0 0,-1 2 49 0 0,-1 0 0 0 0,-6 14 0 0 0,-4 4-22 0 0,9-15-51 0 0,-4 5 0 0 0,0 0 0 0 0,-15 32 0 0 0,-11 37 0 0 0,4 3 0 0 0,3 1 0 0 0,-30 156 0 0 0,52-189 0 0 0,7-43 0 0 0,2-5 0 0 0,1-7 0 0 0,2-4 0 0 0,4-9 0 0 0,0 0 0 0 0,0 0 0 0 0,10-28 0 0 0,11-47 0 0 0,-4 10 0 0 0,-22 69 0 0 0,0-1 0 0 0,0 0 0 0 0,0-1 0 0 0,0-11 0 0 0,-4 19 0 0 0,-3 6 0 0 0,-5 7 0 0 0,9-10 0 0 0,-5 8 0 0 0,0-1 0 0 0,0 1 0 0 0,1 0 0 0 0,0 1 0 0 0,0-1 0 0 0,1 1 0 0 0,0-1 0 0 0,1 1 0 0 0,0 0 0 0 0,0 0 0 0 0,1 0 0 0 0,0 0 0 0 0,1 0 0 0 0,0 0 0 0 0,0 0 0 0 0,1 1 0 0 0,0-1 0 0 0,4 12 0 0 0,-4-18 0 0 0,0 0 0 0 0,0 0 0 0 0,0 0 0 0 0,0 0 0 0 0,1 0 0 0 0,0-1 0 0 0,-1 1 0 0 0,1-1 0 0 0,0 1 0 0 0,0-1 0 0 0,1 1 0 0 0,-1-1 0 0 0,0 0 0 0 0,1 0 0 0 0,-1-1 0 0 0,1 1 0 0 0,0 0 0 0 0,-1-1 0 0 0,1 1 0 0 0,0-1 0 0 0,0 0 0 0 0,4 1 0 0 0,-1-1 0 0 0,0 0 0 0 0,-1-1 0 0 0,1 0 0 0 0,0 0 0 0 0,-1 0 0 0 0,1 0 0 0 0,0-1 0 0 0,-1 0 0 0 0,1 0 0 0 0,-1-1 0 0 0,8-2 0 0 0,21-9 0 0 0,-1-2 0 0 0,34-21 0 0 0,-51 27 0 0 0,0-2 0 0 0,-1 0 0 0 0,0-1 0 0 0,-1 0 0 0 0,23-27 0 0 0,-31 32 0 0 0,0-1 0 0 0,-1 1 0 0 0,0-1 0 0 0,0-1 0 0 0,-1 1 0 0 0,0-1 0 0 0,-1 1 0 0 0,0-1 0 0 0,0 0 0 0 0,-1 0 0 0 0,2-12 0 0 0,-4 20 0 0 0,0 0 0 0 0,1 1 0 0 0,-1-1 0 0 0,0 0 0 0 0,0 1 0 0 0,0-1 0 0 0,0 0 0 0 0,0 1 0 0 0,0-1 0 0 0,0 0 0 0 0,0 1 0 0 0,0-1 0 0 0,-1 0 0 0 0,1 1 0 0 0,0-1 0 0 0,0 0 0 0 0,-1 1 0 0 0,1-1 0 0 0,0 0 0 0 0,-1 1 0 0 0,1-1 0 0 0,0 1 0 0 0,-1-1 0 0 0,1 0 0 0 0,-1 1 0 0 0,1-1 0 0 0,-1 1 0 0 0,1 0 0 0 0,-1-1 0 0 0,1 1 0 0 0,-1-1 0 0 0,0 1 0 0 0,1 0 0 0 0,-1-1 0 0 0,0 1 0 0 0,1 0 0 0 0,-1 0 0 0 0,0 0 0 0 0,1 0 0 0 0,-1-1 0 0 0,0 1 0 0 0,1 0 0 0 0,-1 0 0 0 0,0 0 0 0 0,1 0 0 0 0,-1 0 0 0 0,0 1 0 0 0,0-1 0 0 0,1 0 0 0 0,-1 0 0 0 0,0 0 0 0 0,1 0 0 0 0,-1 1 0 0 0,1-1 0 0 0,-2 1 0 0 0,-2 1 0 0 0,-1 0 0 0 0,1 0 0 0 0,-1 0 0 0 0,1 1 0 0 0,0 0 0 0 0,-7 5 0 0 0,-4 7 0 0 0,-1 0 0 0 0,2 1 0 0 0,-15 20 0 0 0,26-32 0 0 0,-1 1 0 0 0,2 0 0 0 0,-1 0 0 0 0,0 0 0 0 0,1 0 0 0 0,0 0 0 0 0,0 0 0 0 0,0 1 0 0 0,1-1 0 0 0,0 1 0 0 0,0-1 0 0 0,0 1 0 0 0,1-1 0 0 0,0 1 0 0 0,0 0 0 0 0,0-1 0 0 0,2 9 0 0 0,3-2 0 0 0,-2-9 0 0 0,0 0 0 0 0,0 0 0 0 0,1-1 0 0 0,-1 1 0 0 0,0-1 0 0 0,1 1 0 0 0,0-1 0 0 0,0 0 0 0 0,-1 0 0 0 0,1-1 0 0 0,0 1 0 0 0,0-1 0 0 0,1 0 0 0 0,-1 0 0 0 0,0 0 0 0 0,0-1 0 0 0,0 1 0 0 0,7-1 0 0 0,-5 0 0 0 0,1-1 0 0 0,0 1 0 0 0,0-1 0 0 0,0 0 0 0 0,-1-1 0 0 0,1 1 0 0 0,-1-1 0 0 0,1-1 0 0 0,-1 1 0 0 0,12-7 0 0 0,-2-2 0 0 0,1-1 0 0 0,-1 0 0 0 0,-1-2 0 0 0,-1 1 0 0 0,0-2 0 0 0,0 0 0 0 0,-1-1 0 0 0,17-29 0 0 0,-19 29 0 0 0,-7 10 0 0 0,0 1 0 0 0,0-1 0 0 0,-1 0 0 0 0,0 0 0 0 0,0 0 0 0 0,0 0 0 0 0,-1-1 0 0 0,2-9 0 0 0,-4 16 0 0 0,1-1 0 0 0,-1 1 0 0 0,0 0 0 0 0,0 0 0 0 0,0-1 0 0 0,0 1 0 0 0,0 0 0 0 0,0 0 0 0 0,0-1 0 0 0,0 1 0 0 0,0 0 0 0 0,0 0 0 0 0,0-1 0 0 0,-1 1 0 0 0,1 0 0 0 0,0 0 0 0 0,0-1 0 0 0,0 1 0 0 0,0 0 0 0 0,0 0 0 0 0,0 0 0 0 0,0-1 0 0 0,-1 1 0 0 0,1 0 0 0 0,0 0 0 0 0,0 0 0 0 0,0 0 0 0 0,0-1 0 0 0,-1 1 0 0 0,1 0 0 0 0,0 0 0 0 0,0 0 0 0 0,-1 0 0 0 0,1 0 0 0 0,0 0 0 0 0,0 0 0 0 0,0-1 0 0 0,-1 1 0 0 0,1 0 0 0 0,0 0 0 0 0,0 0 0 0 0,-1 0 0 0 0,1 0 0 0 0,0 0 0 0 0,0 0 0 0 0,-1 0 0 0 0,1 0 0 0 0,0 0 0 0 0,0 0 0 0 0,-1 1 0 0 0,-7 2 0 0 0,5-1 0 0 0,-1 0 0 0 0,1 0 0 0 0,0 0 0 0 0,0 1 0 0 0,0-1 0 0 0,0 1 0 0 0,1 0 0 0 0,-1 0 0 0 0,1 0 0 0 0,0 0 0 0 0,-1 0 0 0 0,-1 6 0 0 0,1-3 0 0 0,0 0 0 0 0,0 0 0 0 0,1 1 0 0 0,0-1 0 0 0,0 1 0 0 0,-1 7 0 0 0,2 5 0 0 0,4-12 0 0 0,0-3 0 0 0,3 9 0 0 0,-2-12 0 0 0,-2 0 0 0 0,-1-1 0 0 0,8 6 0 0 0,1 0 0 0 0,0-1 0 0 0,18 7 0 0 0,-19-8 0 0 0,-8-4 0 0 0,-1 0 0 0 0,1 0 0 0 0,-1 1 0 0 0,1-1 0 0 0,-1 0 0 0 0,1 0 0 0 0,-1 0 0 0 0,1 1 0 0 0,-1-1 0 0 0,0 0 0 0 0,1 1 0 0 0,-1-1 0 0 0,1 0 0 0 0,-1 1 0 0 0,0-1 0 0 0,1 0 0 0 0,-1 1 0 0 0,0-1 0 0 0,1 1 0 0 0,-1-1 0 0 0,0 1 0 0 0,0-1 0 0 0,1 1 0 0 0,-1-1 0 0 0,0 1 0 0 0,0-1 0 0 0,0 1 0 0 0,0-1 0 0 0,0 1 0 0 0,0-1 0 0 0,0 1 0 0 0,0-1 0 0 0,0 1 0 0 0,0-1 0 0 0,0 1 0 0 0,0 0 0 0 0,0 0 0 0 0,1 3 0 0 0,-3 16 0 0 0,-1-1 0 0 0,-12 33 0 0 0,2-4 0 0 0,11-38 0 0 0,4 0 0 0 0,-2-10 0 0 0,1 1 0 0 0,-1 0 0 0 0,1-1 0 0 0,0 1 0 0 0,-1-1 0 0 0,1 1 0 0 0,0-1 0 0 0,-1 1 0 0 0,1-1 0 0 0,0 0 0 0 0,-1 1 0 0 0,1-1 0 0 0,0 0 0 0 0,0 1 0 0 0,-1-1 0 0 0,1 0 0 0 0,0 0 0 0 0,0 0 0 0 0,0 0 0 0 0,-1 0 0 0 0,1 0 0 0 0,0 0 0 0 0,0 0 0 0 0,0 0 0 0 0,-1 0 0 0 0,1 0 0 0 0,0-1 0 0 0,1 1 0 0 0,22-13 0 0 0,-11 5 0 0 0,-5 4 0 0 0,-1-1 0 0 0,1 0 0 0 0,-1 0 0 0 0,-1-1 0 0 0,1 1 0 0 0,9-12 0 0 0,13-11 0 0 0,3-1 0 0 0,-18 16 0 0 0,0 1 0 0 0,1 0 0 0 0,27-17 0 0 0,-34 24 0 0 0,-6 3 0 0 0,0 1 0 0 0,1-1 0 0 0,-1 1 0 0 0,1 0 0 0 0,-1 0 0 0 0,1 0 0 0 0,-1 0 0 0 0,1 0 0 0 0,4 0 0 0 0,2 1 0 0 0,-8 1 0 0 0,-1 0 0 0 0,1 0 0 0 0,0-1 0 0 0,-1 1 0 0 0,1 1 0 0 0,0-1 0 0 0,-1 0 0 0 0,1 0 0 0 0,-1 0 0 0 0,0 0 0 0 0,1 0 0 0 0,-1 0 0 0 0,0 0 0 0 0,0 1 0 0 0,0-1 0 0 0,1 0 0 0 0,-1 0 0 0 0,0 0 0 0 0,-1 1 0 0 0,1 0 0 0 0,-5 30 0 0 0,4-24 0 0 0,-15 59 0 0 0,1-12 0 0 0,15-55 0 0 0,0 0 0 0 0,0 1 0 0 0,0-1 0 0 0,0 0 0 0 0,0 1 0 0 0,-1-1 0 0 0,1 0 0 0 0,0 1 0 0 0,0-1 0 0 0,0 1 0 0 0,0-1 0 0 0,0 0 0 0 0,0 1 0 0 0,0-1 0 0 0,1 0 0 0 0,-1 1 0 0 0,0-1 0 0 0,0 1 0 0 0,0-1 0 0 0,0 0 0 0 0,1 1 0 0 0,4-2 0 0 0,5-8 0 0 0,-10 9 0 0 0,55-68 0 0 0,4-4 0 0 0,-50 63 0 0 0,0 0 0 0 0,0 1 0 0 0,1 0 0 0 0,0 1 0 0 0,17-9 0 0 0,-18 11 0 0 0,-4 2 0 0 0,0 0 0 0 0,1 0 0 0 0,0 1 0 0 0,-1 0 0 0 0,8-2 0 0 0,-4 5 0 0 0,-8 0 0 0 0,0 1 0 0 0,1-1 0 0 0,-1 1 0 0 0,0-1 0 0 0,0 1 0 0 0,0-1 0 0 0,0 1 0 0 0,0 0 0 0 0,0 0 0 0 0,-1 0 0 0 0,1-1 0 0 0,-1 1 0 0 0,1 0 0 0 0,-1 0 0 0 0,1 0 0 0 0,-1 0 0 0 0,0 0 0 0 0,0 0 0 0 0,0 0 0 0 0,0 0 0 0 0,-1 2 0 0 0,0 8 0 0 0,0-1 0 0 0,-4 14 0 0 0,-18 74 0 0 0,21-91-64 0 0,1-7-273 0 0,1-1-138 0 0,0 0-33 0 0,0 0-208 0 0,0 0-857 0 0,0 0-379 0 0,2 0-80 0 0,6 0-15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273 382 15663 0 0,'0'0'356'0'0,"0"0"50"0"0,-1-16 538 0 0,-10-9 1385 0 0,8 19-394 0 0,2 5-538 0 0,-23-7 1548 0 0,20 8-2891 0 0,-1 0-1 0 0,1 1 1 0 0,0-1 0 0 0,-1 1-1 0 0,1 0 1 0 0,-1 0-1 0 0,1 0 1 0 0,0 1 0 0 0,0-1-1 0 0,0 1 1 0 0,0 0-1 0 0,0 0 1 0 0,-4 4 0 0 0,-8 5 336 0 0,-25 24 0 0 0,20-16-281 0 0,10-10-109 0 0,0 0 0 0 0,1 1 0 0 0,0 1 0 0 0,0 0 0 0 0,1 0 0 0 0,1 0 0 0 0,-9 16 0 0 0,13-16 0 0 0,3-1 0 0 0,1-8 0 0 0,1 1 0 0 0,0-1 0 0 0,0 0 0 0 0,0 0 0 0 0,0 0 0 0 0,0 0 0 0 0,1-1 0 0 0,-1 1 0 0 0,0 0 0 0 0,1 0 0 0 0,2 2 0 0 0,4 0 0 0 0,-3-3 0 0 0,0 0 0 0 0,0-1 0 0 0,0 0 0 0 0,0 0 0 0 0,0 0 0 0 0,0 0 0 0 0,0-1 0 0 0,-1 0 0 0 0,1 0 0 0 0,0 0 0 0 0,0 0 0 0 0,-1-1 0 0 0,1 0 0 0 0,0 0 0 0 0,-1 0 0 0 0,6-4 0 0 0,0-1 0 0 0,0 0 0 0 0,0-1 0 0 0,-1 1 0 0 0,0-2 0 0 0,12-13 0 0 0,-3 0 0 0 0,1 2 0 0 0,1 0 0 0 0,1 1 0 0 0,33-22 0 0 0,-54 41 0 0 0,0 0 0 0 0,0 0 0 0 0,-1 0 0 0 0,1 0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0,1 0 0 0 0,-1 0 0 0 0,0 0 0 0 0,0 0 0 0 0,-4 9 0 0 0,-7 10 0 0 0,2-5 0 0 0,1 1 0 0 0,-8 22 0 0 0,13-30 0 0 0,1 0 0 0 0,0-1 0 0 0,1 1 0 0 0,-1 0 0 0 0,1 0 0 0 0,1 0 0 0 0,-1-1 0 0 0,2 13 0 0 0,2-7 0 0 0,-1-10-21 0 0,-1 0 1 0 0,0 0-1 0 0,1-1 0 0 0,-1 1 0 0 0,1 0 1 0 0,0 0-1 0 0,-1-1 0 0 0,1 1 0 0 0,0-1 1 0 0,0 0-1 0 0,0 1 0 0 0,0-1 0 0 0,0 0 1 0 0,4 1-1 0 0,-2-1-65 0 0,1 0 1 0 0,-1 0-1 0 0,0 0 0 0 0,0-1 1 0 0,1 1-1 0 0,-1-1 1 0 0,7-1-1 0 0,0 0-80 0 0,0-1 0 0 0,-1-1 0 0 0,0 0 0 0 0,0 0 0 0 0,18-9 0 0 0,8-4 166 0 0,-17 8 0 0 0,0-2 0 0 0,0 1 0 0 0,-1-2 0 0 0,0-1 0 0 0,30-25 0 0 0,-20 7 0 0 0,-1 0 0 0 0,-2-1 0 0 0,-2-2 0 0 0,-1-1 0 0 0,-1 0 0 0 0,-2-2 0 0 0,-1 0 0 0 0,22-69 0 0 0,-22 38 876 0 0,-18 65-368 0 0,0 1-65 0 0,0 1-441 0 0,0 0 1 0 0,0-1 0 0 0,0 1 0 0 0,0 0-1 0 0,0 0 1 0 0,0 0 0 0 0,0 0 0 0 0,0-1-1 0 0,0 1 1 0 0,0 0 0 0 0,0 0-1 0 0,0 0 1 0 0,0 0 0 0 0,0-1 0 0 0,0 1-1 0 0,-1 0 1 0 0,1 0 0 0 0,0 0 0 0 0,0 0-1 0 0,0-1 1 0 0,0 1 0 0 0,0 0-1 0 0,0 0 1 0 0,-1 0 0 0 0,1 0 0 0 0,0 0-1 0 0,0 0 1 0 0,0 0 0 0 0,0 0-1 0 0,-1 0 1 0 0,1-1 0 0 0,0 1 0 0 0,0 0-1 0 0,0 0 1 0 0,0 0 0 0 0,-1 0 0 0 0,1 0-1 0 0,0 0 1 0 0,0 0 0 0 0,0 0-1 0 0,-1 0 1 0 0,1 0 0 0 0,0 0 0 0 0,0 0-1 0 0,0 0 1 0 0,-1 1 0 0 0,1-1 0 0 0,0 0-1 0 0,0 0 1 0 0,0 0 0 0 0,0 0-1 0 0,0 0 1 0 0,-1 0 0 0 0,1 0 0 0 0,0 0-1 0 0,0 1 1 0 0,0-1 0 0 0,0 0 0 0 0,0 0-1 0 0,-1 0 1 0 0,1 1-4 0 0,-6 3 1 0 0,0 1 0 0 0,1 1 0 0 0,-1-1 0 0 0,1 1 0 0 0,1 0 0 0 0,-1 0 0 0 0,1 0 0 0 0,-4 9 0 0 0,-26 59 0 0 0,24-49 0 0 0,-26 65 0 0 0,-38 153 0 0 0,73-240 0 0 0,0-3 0 0 0,1 1 0 0 0,0-1 0 0 0,0 1 0 0 0,-1-1 0 0 0,1 1 0 0 0,0-1 0 0 0,0 1 0 0 0,0 0 0 0 0,0-1 0 0 0,-1 1 0 0 0,1-1 0 0 0,0 1 0 0 0,0 0 0 0 0,0-1 0 0 0,0 1 0 0 0,1-1 0 0 0,-1 1 0 0 0,0 0 0 0 0,0 0 0 0 0,0 0 0 0 0,0-1 0 0 0,0 0 0 0 0,0 0 0 0 0,0 1 0 0 0,0-1 0 0 0,0 0 0 0 0,0 0 0 0 0,0 1 0 0 0,1-1 0 0 0,-1 0 0 0 0,0 0 0 0 0,0 1 0 0 0,0-1 0 0 0,0 0 0 0 0,0 0 0 0 0,0 1 0 0 0,0-1 0 0 0,1 0 0 0 0,-1 0 0 0 0,0 0 0 0 0,0 1 0 0 0,0-1 0 0 0,1 0 0 0 0,-1 0 0 0 0,0 0 0 0 0,0 0 0 0 0,1 1 0 0 0,-1-1 0 0 0,0 0 0 0 0,0 0 0 0 0,1 0 0 0 0,-1 0 0 0 0,0 0 0 0 0,0 0 0 0 0,1 0 0 0 0,-1 0 0 0 0,0 0 0 0 0,0 0 0 0 0,1 0 0 0 0,-1 0 0 0 0,0 0 0 0 0,0 0 0 0 0,1 0 0 0 0,-1 0 0 0 0,0 0 0 0 0,1 0 0 0 0,-1 0 0 0 0,0 0 0 0 0,5-1 0 0 0,-1 0 0 0 0,0 0 0 0 0,0-1 0 0 0,0 1 0 0 0,0-1 0 0 0,0 0 0 0 0,0 0 0 0 0,0 0 0 0 0,0-1 0 0 0,-1 1 0 0 0,1-1 0 0 0,5-5 0 0 0,9-7 0 0 0,2 1 0 0 0,0 0 0 0 0,1 0 0 0 0,0 2 0 0 0,27-12 0 0 0,-32 17 0 0 0,1 0 0 0 0,0 1 0 0 0,0 2 0 0 0,0-1 0 0 0,31-2 0 0 0,-35 8 0 0 0,-12 0 0 0 0,-1-1 0 0 0,1 1 0 0 0,0 0 0 0 0,0 0 0 0 0,0 0 0 0 0,0-1 0 0 0,-1 1 0 0 0,1 0 0 0 0,0 0 0 0 0,-1 0 0 0 0,1 0 0 0 0,-1 0 0 0 0,1 1 0 0 0,-1-1 0 0 0,1 0 0 0 0,-1 0 0 0 0,0 0 0 0 0,0 0 0 0 0,1 0 0 0 0,-1 1 0 0 0,0-1 0 0 0,0 0 0 0 0,0 0 0 0 0,-1 2 0 0 0,-3 32 0 0 0,2-27 0 0 0,-1 13 0 0 0,-2 0 0 0 0,0-1 0 0 0,-9 22 0 0 0,11-34 0 0 0,0-1 0 0 0,-1 0 0 0 0,0-1 0 0 0,0 1 0 0 0,0-1 0 0 0,-1 1 0 0 0,0-1 0 0 0,0 0 0 0 0,-1-1 0 0 0,0 0 0 0 0,-10 8 0 0 0,15-12 0 0 0,0 0 0 0 0,-1-1 0 0 0,1 1 0 0 0,0 0 0 0 0,0-1 0 0 0,-1 0 0 0 0,1 1 0 0 0,0-1 0 0 0,0 0 0 0 0,-1 0 0 0 0,1 1 0 0 0,0-1 0 0 0,-1 0 0 0 0,0-1 0 0 0,1 2-19 0 0,0-1 1 0 0,0 0-1 0 0,1-1 0 0 0,-1 1 0 0 0,0 0 1 0 0,0 0-1 0 0,1 0 0 0 0,-1 0 1 0 0,0 0-1 0 0,0-1 0 0 0,1 1 0 0 0,-1 0 1 0 0,0-1-1 0 0,1 1 0 0 0,-1-1 1 0 0,0 1-1 0 0,1 0 0 0 0,-1-1 0 0 0,1 1 1 0 0,-1-1-1 0 0,1 0 0 0 0,-1 1 1 0 0,1-1-1 0 0,-1 1 0 0 0,1-1 0 0 0,-1 0 1 0 0,1 1-1 0 0,0-1 0 0 0,-1-1 1 0 0,0 0-250 0 0,0-1 23 0 0,0 1 1 0 0,0-1 0 0 0,0 0-1 0 0,0 0 1 0 0,0 0-1 0 0,1 0 1 0 0,-1 1 0 0 0,1-1-1 0 0,0 0 1 0 0,0 0-1 0 0,0 0 1 0 0,1-3 0 0 0,8-40-3969 0 0,-3 20 603 0 0,1-8-2529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0,'3'2'5340'0'0,"4"7"-3727"0"0,-5-5-2923 0 0,1 0 1 0 0,-1 0-1 0 0,0 1 1 0 0,2 6 0 0 0,3 13-737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15663 0 0,'0'0'719'0'0,"0"0"-20"0"0,2-1-449 0 0,22-21 3342 0 0,38-45 1 0 0,-38 41-2566 0 0,-13 10 9 0 0,-10 11-324 0 0,-8 9-388 0 0,0 1-324 0 0,2 0 0 0 0,-1 1 0 0 0,1 0 0 0 0,0 0 0 0 0,0 0 0 0 0,0 1 0 0 0,1 0 0 0 0,-7 13 0 0 0,7-9 0 0 0,-1 0 0 0 0,2 0 0 0 0,-1 0 0 0 0,2 0 0 0 0,-3 18 0 0 0,4-27 0 0 0,1 0 0 0 0,0 0 0 0 0,0 1 0 0 0,0-1 0 0 0,0 0 0 0 0,0 0 0 0 0,0 0 0 0 0,0 1 0 0 0,1-1 0 0 0,0 0 0 0 0,-1 0 0 0 0,1 0 0 0 0,0 0 0 0 0,0 0 0 0 0,0 0 0 0 0,0 0 0 0 0,0 0 0 0 0,0 0 0 0 0,1 0 0 0 0,-1 0 0 0 0,0-1 0 0 0,1 1 0 0 0,0-1 0 0 0,-1 1 0 0 0,1-1 0 0 0,0 0 0 0 0,0 1 0 0 0,0-1 0 0 0,0 0 0 0 0,0 0 0 0 0,0 0 0 0 0,0-1 0 0 0,0 1 0 0 0,0 0 0 0 0,0-1 0 0 0,1 1 0 0 0,-1-1 0 0 0,0 0 0 0 0,0 0 0 0 0,0 0 0 0 0,3 0 0 0 0,8 0 0 0 0,0-1 0 0 0,-1-1 0 0 0,1 0 0 0 0,-1 0 0 0 0,1-1 0 0 0,19-8 0 0 0,-10 2 0 0 0,-12 5 0 0 0,0 1 0 0 0,-1-2 0 0 0,1 1 0 0 0,-1-1 0 0 0,0-1 0 0 0,0 0 0 0 0,-1 0 0 0 0,1-1 0 0 0,10-11 0 0 0,7-12 0 0 0,-2-2 0 0 0,-1 0 0 0 0,33-62 0 0 0,-55 94 0 0 0,-1-1 0 0 0,0 0 0 0 0,1 0 0 0 0,-1 1 0 0 0,0-1 0 0 0,1 0 0 0 0,-1 0 0 0 0,0 0 0 0 0,0 1 0 0 0,0-1 0 0 0,0 0 0 0 0,0 0 0 0 0,0 0 0 0 0,0 0 0 0 0,0-1 0 0 0,0 2 0 0 0,0-1 0 0 0,-1 1 0 0 0,1-1 0 0 0,0 1 0 0 0,0 0 0 0 0,-1-1 0 0 0,1 1 0 0 0,0 0 0 0 0,-1-1 0 0 0,1 1 0 0 0,0 0 0 0 0,0 0 0 0 0,-1-1 0 0 0,1 1 0 0 0,-1 0 0 0 0,1 0 0 0 0,0 0 0 0 0,-1-1 0 0 0,1 1 0 0 0,-1 0 0 0 0,-15 0 0 0 0,13 1 0 0 0,0-1 0 0 0,1 1 0 0 0,-1 0 0 0 0,0 1 0 0 0,1-1 0 0 0,0 0 0 0 0,-1 1 0 0 0,1-1 0 0 0,-4 4 0 0 0,5-4-82 0 0,1-1-1 0 0,-1 1 1 0 0,0-1-1 0 0,1 0 1 0 0,-1 1-1 0 0,1-1 1 0 0,-1 1-1 0 0,0 0 1 0 0,1-1-1 0 0,-1 1 1 0 0,1-1-1 0 0,0 1 1 0 0,-1 0-1 0 0,1-1 1 0 0,0 1-1 0 0,-1 0 1 0 0,1-1-1 0 0,0 1 1 0 0,-1 0-1 0 0,1 0 1 0 0,0-1-1 0 0,0 1 1 0 0,0 0-1 0 0,0 0 1 0 0,0-1-1 0 0,0 1 1 0 0,0 1 0 0 0,0 0-402 0 0,0-1-539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10135 0 0,'0'0'464'0'0,"0"0"-9"0"0,2 0-87 0 0,2-1 163 0 0,0 1 1 0 0,0-1-1 0 0,0 0 1 0 0,0 0-1 0 0,0 0 0 0 0,0-1 1 0 0,0 0-1 0 0,0 1 1 0 0,-1-1-1 0 0,7-5 1 0 0,37-30 2795 0 0,-36 28-2751 0 0,39-36 884 0 0,-1-2-1 0 0,58-72 1 0 0,-98 106-1455 0 0,0-1 0 0 0,-1 1 1 0 0,10-25-1 0 0,11-18-9 0 0,25-36 4 0 0,-46 75 0 0 0,0-1 0 0 0,-1 1 0 0 0,7-29 0 0 0,-14 44 0 0 0,1 1 0 0 0,-1-1 0 0 0,0 0 0 0 0,0 0 0 0 0,0 0 0 0 0,0 0 0 0 0,0 1 0 0 0,0-1 0 0 0,0 0 0 0 0,-1 0 0 0 0,1 0 0 0 0,-1 1 0 0 0,0-3 0 0 0,1 3 0 0 0,-1 0 0 0 0,1 1 0 0 0,-1-1 0 0 0,1 1 0 0 0,0 0 0 0 0,-1-1 0 0 0,1 1 0 0 0,-1-1 0 0 0,1 1 0 0 0,-1 0 0 0 0,1-1 0 0 0,-1 1 0 0 0,0 0 0 0 0,1-1 0 0 0,-1 1 0 0 0,1 0 0 0 0,-1 0 0 0 0,0 0 0 0 0,1 0 0 0 0,-1 0 0 0 0,0 0 0 0 0,1-1 0 0 0,-1 1 0 0 0,1 1 0 0 0,-1-1 0 0 0,0 0 0 0 0,1 0 0 0 0,-1 0 0 0 0,0 0 0 0 0,1 0 0 0 0,-1 0 0 0 0,1 1 0 0 0,-1-1 0 0 0,0 0 0 0 0,1 1 0 0 0,-1-1 0 0 0,1 0 0 0 0,-1 1 0 0 0,1-1 0 0 0,-1 1 0 0 0,-6 4 0 0 0,1 1 0 0 0,0-1 0 0 0,0 1 0 0 0,1 0 0 0 0,-1 0 0 0 0,1 1 0 0 0,1-1 0 0 0,-1 1 0 0 0,1 0 0 0 0,-5 13 0 0 0,-8 12 0 0 0,2-4 0 0 0,-19 48 0 0 0,10-18 0 0 0,-10 22 0 0 0,-43 153 0 0 0,75-226 0 0 0,1 0 0 0 0,0 0 0 0 0,0 13 0 0 0,1-20 6 0 0,0 1 0 0 0,-1-1 0 0 0,1 0 0 0 0,0 0 0 0 0,0 1 0 0 0,0-1 0 0 0,0 0 0 0 0,0 0 0 0 0,0 1 0 0 0,0-1 0 0 0,0 0 0 0 0,0 1 1 0 0,0-1-1 0 0,0 0 0 0 0,0 0 0 0 0,0 1 0 0 0,0-1 0 0 0,0 0 0 0 0,1 0 0 0 0,-1 1 0 0 0,0-1 0 0 0,0 0 0 0 0,0 0 0 0 0,0 1 0 0 0,0-1 0 0 0,1 0 0 0 0,-1 0 0 0 0,0 1 0 0 0,0-1 0 0 0,0 0 0 0 0,1 0 0 0 0,-1 0 0 0 0,0 0 0 0 0,0 1 0 0 0,1-1 0 0 0,-1 0 0 0 0,0 0 0 0 0,0 0 0 0 0,1 0 0 0 0,-1 0 0 0 0,0 0 0 0 0,0 0 0 0 0,1 0 0 0 0,-1 0 1 0 0,0 0-1 0 0,1 0 0 0 0,-1 0 0 0 0,0 0 0 0 0,0 0 0 0 0,1 0 0 0 0,-1 0 0 0 0,0 0 0 0 0,1 0 0 0 0,-1 0 0 0 0,0 0 0 0 0,0 0 0 0 0,1 0 0 0 0,-1 0 0 0 0,0-1 0 0 0,1 1 75 0 0,4-2 140 0 0,0 0 1 0 0,0 0 0 0 0,0 0-1 0 0,-1-1 1 0 0,8-4 0 0 0,6-3 37 0 0,-2 0-254 0 0,0 0 0 0 0,-1 0 0 0 0,25-23 0 0 0,35-43-8 0 0,-48 48 2 0 0,-14 15 1 0 0,0 1 0 0 0,1 1 0 0 0,0 0 0 0 0,1 0 0 0 0,19-9 0 0 0,-34 20 0 0 0,0 1 0 0 0,-1-1 0 0 0,1 0 0 0 0,0 0 0 0 0,0 1 0 0 0,0-1 0 0 0,0 0 0 0 0,0 0 0 0 0,0 1 0 0 0,0-1 0 0 0,0 0 0 0 0,0 0 0 0 0,0 1 0 0 0,0-1 0 0 0,0 0 0 0 0,0 0 0 0 0,0 1 0 0 0,0-1 0 0 0,0 0 0 0 0,0 1 0 0 0,0-1 0 0 0,0 0 0 0 0,0 0 0 0 0,0 1 0 0 0,0-1 0 0 0,0 0 0 0 0,1 0 0 0 0,-1 1 0 0 0,0-1 0 0 0,0 0 0 0 0,0 0 0 0 0,0 0 0 0 0,1 1 0 0 0,-1-1 0 0 0,0 0 0 0 0,0 0 0 0 0,0 0 0 0 0,1 0 0 0 0,-1 0 0 0 0,0 1 0 0 0,0-1 0 0 0,1 0 0 0 0,-1 0 0 0 0,0 0 0 0 0,0 0 0 0 0,1 0 0 0 0,-1 0 0 0 0,0 0 0 0 0,1 0 0 0 0,-1 0 0 0 0,0 0 0 0 0,0 0 0 0 0,1 0 0 0 0,-1 0 0 0 0,0 0 0 0 0,0 0 0 0 0,1 0 0 0 0,-1 0 0 0 0,0 0 0 0 0,0 0 0 0 0,1 0 0 0 0,-1-1 0 0 0,0 1 0 0 0,0 0 0 0 0,1 0 0 0 0,-1 0 0 0 0,0 0 0 0 0,0-1 0 0 0,1 1 0 0 0,-5 34 0 0 0,2-27 0 0 0,1 0 0 0 0,0 0 0 0 0,1 0 0 0 0,-1 0 0 0 0,1 0 0 0 0,1 0 0 0 0,0 0 0 0 0,0 1 0 0 0,2 8 0 0 0,3-3 0 0 0,-2-10 0 0 0,-1-3 0 0 0,-1 2 0 0 0,0-1 0 0 0,0 1 0 0 0,0-1 0 0 0,0 0 0 0 0,1 1 0 0 0,-1-1 0 0 0,1-1 0 0 0,-1 1 0 0 0,1 0 0 0 0,-1-1 0 0 0,1 1 0 0 0,-1-1 0 0 0,1 0 0 0 0,0 1 0 0 0,-1-1 0 0 0,1 0 0 0 0,-1-1 0 0 0,1 1 0 0 0,0 0 0 0 0,-1-1 0 0 0,3-1 0 0 0,5-1 0 0 0,0-1 0 0 0,-1-1 0 0 0,1 1 0 0 0,8-7 0 0 0,9-5 0 0 0,-18 10 0 0 0,0 0 0 0 0,-1-1 0 0 0,0 0 0 0 0,0 0 0 0 0,0-1 0 0 0,-1 0 0 0 0,7-10 0 0 0,5-5 0 0 0,-4 5 0 0 0,-1 0 0 0 0,14-24 0 0 0,-31 51 0 0 0,1-1 0 0 0,-1 0 0 0 0,0 0 0 0 0,-5 8 0 0 0,3-8 0 0 0,1 0 0 0 0,0 0 0 0 0,0 0 0 0 0,1 1 0 0 0,0 0 0 0 0,0-1 0 0 0,1 1 0 0 0,0 0 0 0 0,1 0 0 0 0,-1 19 0 0 0,2-25 0 0 0,0-2 0 0 0,0 0 0 0 0,0 0 0 0 0,-1-1 0 0 0,1 1 0 0 0,1 0 0 0 0,-1 0 0 0 0,0 0 0 0 0,0 0 0 0 0,0 0 0 0 0,0 0 0 0 0,1 0 0 0 0,-1 0 0 0 0,0-1 0 0 0,1 1 0 0 0,-1 0 0 0 0,1 0 0 0 0,-1 0 0 0 0,1-1 0 0 0,-1 1 0 0 0,2 1 0 0 0,-2-1 0 0 0,1 1 0 0 0,1 0 0 0 0,-1-1 0 0 0,0 1 0 0 0,0-1 0 0 0,1 0 0 0 0,-1 1 0 0 0,0-1 0 0 0,1 0 0 0 0,0 0 0 0 0,-1 0 0 0 0,1 0 0 0 0,0 0 0 0 0,-1 0 0 0 0,5 1 0 0 0,-3-1 0 0 0,1 0 0 0 0,-1 0 0 0 0,1-1 0 0 0,0 0 0 0 0,-1 0 0 0 0,1 0 0 0 0,7-1 0 0 0,0-1 0 0 0,-1 0 0 0 0,1-1 0 0 0,-1-1 0 0 0,17-7 0 0 0,-9 1 0 0 0,1-1 0 0 0,-2-1 0 0 0,27-23 0 0 0,-37 29 31 0 0,-1-1 1 0 0,0 0-1 0 0,0 0 0 0 0,-1-1 0 0 0,0 1 1 0 0,0-1-1 0 0,-1 0 0 0 0,6-15 0 0 0,3-3 131 0 0,-12 25 326 0 0,-1 1 21 0 0,0 0-66 0 0,-1 1-294 0 0,-3 8-145 0 0,1 1 0 0 0,1-1 0 0 0,-1 1 0 0 0,0 11-1 0 0,-5 16-6 0 0,-10 35 3 0 0,-23 75 0 0 0,38-141-1 0 0,-79 205-1017 0 0,70-185 856 0 0,-1-1 0 0 0,-2 0 0 0 0,0-1 0 0 0,-2-1-1 0 0,-36 40 1 0 0,51-61 5 0 0,0 0 1 0 0,0 0-1 0 0,-1 0 1 0 0,1-1-1 0 0,0 1 1 0 0,-1-1-1 0 0,0 1 1 0 0,1-1-1 0 0,-1 0 0 0 0,0 0 1 0 0,1 0-1 0 0,-1 0 1 0 0,-3 0-1 0 0,5-1 86 0 0,0 0 0 0 0,0 0 0 0 0,-1 0-1 0 0,1 0 1 0 0,0 0 0 0 0,0 0 0 0 0,0-1 0 0 0,0 1 0 0 0,0 0 0 0 0,0-1-1 0 0,0 1 1 0 0,0-1 0 0 0,0 1 0 0 0,0-1 0 0 0,1 1 0 0 0,-1-1-1 0 0,0 1 1 0 0,0-1 0 0 0,0 0 0 0 0,1 0 0 0 0,-1 1 0 0 0,0-1-1 0 0,0 0 1 0 0,1 0 0 0 0,-1 0 0 0 0,1 0 0 0 0,-1 0 0 0 0,1 0 0 0 0,-1 0-1 0 0,1 0 1 0 0,0 0 0 0 0,0 0 0 0 0,-1 0 0 0 0,1 0 0 0 0,0 0-1 0 0,0 0 1 0 0,0-2 0 0 0,0 0-391 0 0,0-1-1 0 0,0 1 1 0 0,0 0 0 0 0,0-1 0 0 0,1 1-1 0 0,-1-1 1 0 0,1 1 0 0 0,0 0-1 0 0,2-5 1 0 0,2-6-692 0 0,9-31-1390 0 0,3 2-15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71 15663 0 0,'0'0'356'0'0,"0"0"50"0"0,0 0 20 0 0,0 0-42 0 0,-1 2-250 0 0,-6 15 541 0 0,0 1 1 0 0,-5 24 0 0 0,0-1 279 0 0,-1-1-702 0 0,-90 254 1990 0 0,82-246-2075 0 0,-2-1 0 0 0,-1-1 0 0 0,-62 84 0 0 0,8-39-168 0 0,59-77 1883 0 0,14-27-1718 0 0,5 9-160 0 0,-1 0 0 0 0,1 1 0 0 0,0-1 0 0 0,0 0 1 0 0,0 1-1 0 0,1-1 0 0 0,-1 0 0 0 0,1 1 0 0 0,0-1 0 0 0,1-5 0 0 0,18-36 171 0 0,-6 14 35 0 0,140-291 1194 0 0,-101 219-1205 0 0,-28 57-200 0 0,50-72 0 0 0,-55 91 0 0 0,1 1 0 0 0,2 1 0 0 0,42-37 0 0 0,-59 57 0 0 0,1 1 0 0 0,-1-1 0 0 0,1 1 0 0 0,-1 1 0 0 0,1-1 0 0 0,0 1 0 0 0,1 0 0 0 0,8-2 0 0 0,-15 5 0 0 0,-1 0 0 0 0,1 0 0 0 0,-1 0 0 0 0,1 0 0 0 0,-1 0 0 0 0,1 0 0 0 0,-1 0 0 0 0,1 0 0 0 0,-1 0 0 0 0,1 0 0 0 0,-1 0 0 0 0,1 0 0 0 0,-1 0 0 0 0,0 0 0 0 0,1 0 0 0 0,-1 0 0 0 0,2 1 0 0 0,-1 0 0 0 0,0 1 0 0 0,1-1 0 0 0,-1 1 0 0 0,0-1 0 0 0,0 1 0 0 0,0 0 0 0 0,0 0 0 0 0,0-1 0 0 0,-1 1 0 0 0,1 0 0 0 0,0 0 0 0 0,-1 0 0 0 0,1 0 0 0 0,-1 0 0 0 0,0 0 0 0 0,0 2 0 0 0,1 4 0 0 0,-1 0 0 0 0,0-1 0 0 0,-1 9 0 0 0,-2-1 0 0 0,0 0 0 0 0,-1-1 0 0 0,-1 1 0 0 0,0-1 0 0 0,-1 0 0 0 0,-1-1 0 0 0,0 1 0 0 0,0-1 0 0 0,-1-1 0 0 0,-1 1 0 0 0,0-1 0 0 0,-1-1 0 0 0,0 0 0 0 0,-1 0 0 0 0,0-1 0 0 0,-19 13 0 0 0,25-20 0 0 0,0 1 0 0 0,0-2 0 0 0,0 1 0 0 0,-1 0 0 0 0,1-1 0 0 0,-1 0 0 0 0,1 0 0 0 0,-1-1 0 0 0,-7 1 0 0 0,11-1 0 0 0,1-1 0 0 0,-1 0 0 0 0,0 0 0 0 0,0-1 0 0 0,0 1 0 0 0,0 0 0 0 0,0-1 0 0 0,0 1 0 0 0,1-1 0 0 0,-1 1 0 0 0,0-1 0 0 0,0 0 0 0 0,1 0 0 0 0,-1 0 0 0 0,1 0 0 0 0,-1 0 0 0 0,1 0 0 0 0,-1 0 0 0 0,1 0 0 0 0,-1-1 0 0 0,1 1 0 0 0,0-1 0 0 0,0 1 0 0 0,0-1 0 0 0,0 1 0 0 0,0-1 0 0 0,0 0 0 0 0,0 1 0 0 0,0-1 0 0 0,1 0 0 0 0,-1 0 0 0 0,0-2 0 0 0,1 1-211 0 0,-1 1-1 0 0,1-1 0 0 0,0 0 1 0 0,0 0-1 0 0,0 0 1 0 0,0 0-1 0 0,0 0 0 0 0,1 1 1 0 0,-1-1-1 0 0,1 0 1 0 0,0 0-1 0 0,0 1 1 0 0,0-1-1 0 0,0 0 0 0 0,0 1 1 0 0,1-1-1 0 0,-1 1 1 0 0,4-4-1 0 0,0-2-745 0 0,1 1-1 0 0,1 0 0 0 0,0 0 1 0 0,8-7-1 0 0,7-2-578 0 0,4-2 0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 13823 0 0,'34'-11'1708'0'0,"-33"11"-618"0"0,-1 0 354 0 0,0 0 76 0 0,0 1-55 0 0,-2 3-1234 0 0,0 0 1 0 0,0 0-1 0 0,0 0 0 0 0,-1 0 0 0 0,1-1 1 0 0,-1 1-1 0 0,-5 5 0 0 0,-27 23 1889 0 0,15-14-1597 0 0,3-2-229 0 0,1 1 0 0 0,0 0-1 0 0,1 2 1 0 0,2-1 0 0 0,0 2-1 0 0,-11 21 1 0 0,22-38-292 0 0,1 0-1 0 0,0 1 0 0 0,0-1 1 0 0,0 0-1 0 0,0 1 1 0 0,0-1-1 0 0,1 0 1 0 0,0 1-1 0 0,0-1 0 0 0,0 0 1 0 0,0 1-1 0 0,0-1 1 0 0,1 5-1 0 0,0-7-1 0 0,-1 1 0 0 0,0 0 0 0 0,1-1 0 0 0,0 1-1 0 0,-1-1 1 0 0,1 1 0 0 0,0-1 0 0 0,0 1 0 0 0,0-1 0 0 0,0 1 0 0 0,0-1-1 0 0,0 0 1 0 0,0 0 0 0 0,0 0 0 0 0,1 1 0 0 0,-1-1 0 0 0,0 0 0 0 0,1 0-1 0 0,-1-1 1 0 0,1 1 0 0 0,-1 0 0 0 0,1 0 0 0 0,-1-1 0 0 0,1 1 0 0 0,-1-1-1 0 0,1 1 1 0 0,0-1 0 0 0,1 1 0 0 0,9-1 0 0 0,0 0 0 0 0,1 0 0 0 0,-1-1 0 0 0,0 0 0 0 0,0-1 0 0 0,0 0 0 0 0,0-1 0 0 0,13-6 0 0 0,-9 3 0 0 0,-1 0 0 0 0,1-2 0 0 0,-1 0 0 0 0,0-1 0 0 0,16-13 0 0 0,-23 16 0 0 0,-1-1 0 0 0,0 0 0 0 0,0 0 0 0 0,-1-1 0 0 0,0 0 0 0 0,0 0 0 0 0,-1 0 0 0 0,0-1 0 0 0,7-17 0 0 0,-10 21 0 0 0,0-1 0 0 0,0 1 0 0 0,0 0 0 0 0,-1-1 0 0 0,0 0 0 0 0,0 1 0 0 0,-1-1 0 0 0,0 0 0 0 0,0 1 0 0 0,0-1 0 0 0,0 0 0 0 0,-1 1 0 0 0,0-1 0 0 0,0 1 0 0 0,-1-1 0 0 0,1 1 0 0 0,-1-1 0 0 0,-4-7 0 0 0,3 10-36 0 0,1 0-1 0 0,0 0 1 0 0,-1 0-1 0 0,1 0 1 0 0,-1 1-1 0 0,0 0 1 0 0,0-1-1 0 0,0 1 1 0 0,0 0-1 0 0,0 0 1 0 0,0 0-1 0 0,-1 1 1 0 0,1-1-1 0 0,-1 1 1 0 0,1 0-1 0 0,-1 0 1 0 0,1 0-1 0 0,-1 0 1 0 0,0 1-1 0 0,0 0 1 0 0,-6-1-1 0 0,-6 2-253 0 0,1 0 0 0 0,-1 0-1 0 0,-25 7 1 0 0,32-6-358 0 0,0 1 1 0 0,0 0-1 0 0,-16 7 0 0 0,4 2-6019 0 0,13-7-415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17503 0 0,'0'0'399'0'0,"0"0"60"0"0,-2 0 21 0 0,-3 1-411 0 0,0 0-1 0 0,1-1 1 0 0,-1 2 0 0 0,0-1 0 0 0,0 0 0 0 0,1 1 0 0 0,-1 0 0 0 0,1 0 0 0 0,0 0 0 0 0,-1 1 0 0 0,1 0 0 0 0,0-1 0 0 0,0 1 0 0 0,1 1 0 0 0,-1-1 0 0 0,1 1 0 0 0,-1-1 0 0 0,-4 8 0 0 0,-4 6 365 0 0,1 1 0 0 0,0 0 0 0 0,-9 22 0 0 0,-34 78 382 0 0,-46 142 0 0 0,56-123 1232 0 0,45-135-2022 0 0,3-5 53 0 0,5-7 259 0 0,5-15-55 0 0,-1-1 1 0 0,-1 0 0 0 0,-1 0-1 0 0,8-29 1 0 0,-2 4-97 0 0,-11 34-187 0 0,0-1 0 0 0,4-27 0 0 0,-10 45 0 0 0,0-1 0 0 0,1 1 0 0 0,-1 0 0 0 0,0-1 0 0 0,0 1 0 0 0,0 0 0 0 0,0-1 0 0 0,0 1 0 0 0,0 0 0 0 0,0-1 0 0 0,0 1 0 0 0,0 0 0 0 0,0-1 0 0 0,0 1 0 0 0,0 0 0 0 0,0-1 0 0 0,0 1 0 0 0,0 0 0 0 0,0-1 0 0 0,-1 1 0 0 0,1 0 0 0 0,0-1 0 0 0,0 1 0 0 0,0 0 0 0 0,0-1 0 0 0,-1 1 0 0 0,1 0 0 0 0,0 0 0 0 0,0-1 0 0 0,0 1 0 0 0,-1 0 0 0 0,1 0 0 0 0,0 0 0 0 0,-1-1 0 0 0,1 1 0 0 0,0 0 0 0 0,0 0 0 0 0,-1 0 0 0 0,1 0 0 0 0,0 0 0 0 0,-1 0 0 0 0,1-1 0 0 0,0 1 0 0 0,-1 0 0 0 0,1 0 0 0 0,0 0 0 0 0,-1 0 0 0 0,1 0 0 0 0,-1 0 0 0 0,-10 4 0 0 0,5 0 0 0 0,0 0 0 0 0,0 1 0 0 0,0 0 0 0 0,1 0 0 0 0,0 0 0 0 0,0 0 0 0 0,0 1 0 0 0,0 0 0 0 0,-4 9 0 0 0,1-3 0 0 0,2 0 0 0 0,0 1 0 0 0,0-1 0 0 0,-4 17 0 0 0,9-26 0 0 0,0 1 0 0 0,0 0 0 0 0,0 0 0 0 0,1 0 0 0 0,-1 0 0 0 0,1 0 0 0 0,0 0 0 0 0,0 1 0 0 0,1-1 0 0 0,-1 0 0 0 0,1 0 0 0 0,0 0 0 0 0,1 5 0 0 0,0-6 0 0 0,-1 0 0 0 0,1-1 0 0 0,0 1 0 0 0,0 0 0 0 0,0-1 0 0 0,0 1 0 0 0,0-1 0 0 0,0 1 0 0 0,1-1 0 0 0,-1 0 0 0 0,1 0 0 0 0,-1 0 0 0 0,1 0 0 0 0,0-1 0 0 0,0 1 0 0 0,0-1 0 0 0,3 1 0 0 0,2 1 0 0 0,0-1 0 0 0,-1 0 0 0 0,1-1 0 0 0,0 0 0 0 0,0 0 0 0 0,0-1 0 0 0,0 1 0 0 0,11-3 0 0 0,3 0 0 0 0,39-11 0 0 0,-39 7 0 0 0,0-1 0 0 0,22-11 0 0 0,-34 14 0 0 0,-1-1 0 0 0,0 0 0 0 0,0-1 0 0 0,-1 0 0 0 0,0-1 0 0 0,15-13 0 0 0,-10 1 0 0 0,-13 14 0 0 0,-5 6 0 0 0,-5 6 0 0 0,-10 9 0 0 0,0 1 0 0 0,-29 32 0 0 0,43-42 0 0 0,0 0 0 0 0,1 1 0 0 0,0 0 0 0 0,0 0 0 0 0,0 0 0 0 0,1 1 0 0 0,1-1 0 0 0,-1 1 0 0 0,1 0 0 0 0,-3 16 0 0 0,6-23 0 0 0,0 1 0 0 0,-1-1 0 0 0,1 0 0 0 0,0 0 0 0 0,1 1 0 0 0,-1-1 0 0 0,0 0 0 0 0,1 0 0 0 0,-1 0 0 0 0,1 0 0 0 0,-1 1 0 0 0,1-1 0 0 0,0 0 0 0 0,0 0 0 0 0,0 0 0 0 0,0 0 0 0 0,1-1 0 0 0,-1 1 0 0 0,0 0 0 0 0,1 0 0 0 0,-1-1 0 0 0,1 1 0 0 0,-1-1 0 0 0,1 1 0 0 0,2 1 0 0 0,-1-2 0 0 0,0 1 0 0 0,0-1 0 0 0,-1 0 0 0 0,1 1 0 0 0,0-1 0 0 0,0-1 0 0 0,0 1 0 0 0,0 0 0 0 0,0-1 0 0 0,1 1 0 0 0,-1-1 0 0 0,0 0 0 0 0,0 0 0 0 0,0-1 0 0 0,0 1 0 0 0,0 0 0 0 0,4-2 0 0 0,19-7 0 0 0,-1 0 0 0 0,-1-2 0 0 0,0-1 0 0 0,0 0 0 0 0,-2-2 0 0 0,1-1 0 0 0,31-27 0 0 0,-17 8 0 0 0,-1-1 0 0 0,-2-2 0 0 0,32-44 0 0 0,-44 50 0 0 0,29-34 0 0 0,-47 59 0 0 0,-8 7 0 0 0,-7 5 0 0 0,6-2 0 0 0,-1 0 0 0 0,1 0 0 0 0,0 0 0 0 0,0 1 0 0 0,1 0 0 0 0,-1 0 0 0 0,1 0 0 0 0,0 1 0 0 0,1 0 0 0 0,-1-1 0 0 0,1 1 0 0 0,0 0 0 0 0,-3 9 0 0 0,4-9 0 0 0,0 1 0 0 0,1-1 0 0 0,-1 1 0 0 0,1-1 0 0 0,0 1 0 0 0,1 0 0 0 0,-1-1 0 0 0,2 1 0 0 0,-1 0 0 0 0,1 0 0 0 0,0-1 0 0 0,2 10 0 0 0,-1-11 0 0 0,-1 0 0 0 0,2 0 0 0 0,-1 0 0 0 0,1 0 0 0 0,-1 0 0 0 0,1-1 0 0 0,1 1 0 0 0,-1-1 0 0 0,1 0 0 0 0,-1 0 0 0 0,1 0 0 0 0,0 0 0 0 0,1-1 0 0 0,-1 0 0 0 0,8 5 0 0 0,18 13 0 0 0,-16-8 0 0 0,-13-8 0 0 0,0-1 0 0 0,5 3 0 0 0,-5-5 0 0 0,0-1 0 0 0,0 1 0 0 0,0-1 0 0 0,1 1 0 0 0,-2 0 0 0 0,1-1 0 0 0,0 1 0 0 0,0 0 0 0 0,0 0 0 0 0,-1 0 0 0 0,1-1 0 0 0,-1 1 0 0 0,0 0 0 0 0,1 0 0 0 0,-1 3 0 0 0,0-4 34 0 0,0 1 0 0 0,-1-1 0 0 0,1 1 1 0 0,0-1-1 0 0,-1 1 0 0 0,1-1 0 0 0,-1 0 0 0 0,1 1 0 0 0,-1-1 0 0 0,1 0 1 0 0,-1 1-1 0 0,0-1 0 0 0,0 0 0 0 0,0 0 0 0 0,0 0 0 0 0,0 1 0 0 0,0-1 0 0 0,0 0 1 0 0,0 0-1 0 0,0-1 0 0 0,0 1 0 0 0,-1 0 0 0 0,1 0 0 0 0,0 0 0 0 0,0-1 1 0 0,-1 1-1 0 0,1-1 0 0 0,-1 1 0 0 0,-2 0 0 0 0,-2 0 112 0 0,1 1 1 0 0,-1-1-1 0 0,0 0 0 0 0,0 0 0 0 0,0-1 1 0 0,-7 0-1 0 0,-13-6-146 0 0,12 1 0 0 0,13 5 0 0 0,1 1 0 0 0,0-1 0 0 0,-1 0 0 0 0,1 0 0 0 0,0 0 0 0 0,-1-1 0 0 0,1 1 0 0 0,0 0 0 0 0,-1 0 0 0 0,1 0 0 0 0,-1 0 0 0 0,1 0 0 0 0,0 0 0 0 0,0 0 0 0 0,-1-1 0 0 0,1 1 0 0 0,0 0 0 0 0,-1 0 0 0 0,1 0 0 0 0,0-1 0 0 0,0 1 0 0 0,-1 0 0 0 0,1 0 0 0 0,0-1 0 0 0,0 1 0 0 0,-1 0 0 0 0,1-1 0 0 0,0 1 0 0 0,0 0 0 0 0,0-1 0 0 0,0 1 0 0 0,0 0 0 0 0,-1-1 0 0 0,1 0 0 0 0,0 0 0 0 0,0 1 0 0 0,0 0 0 0 0,-1-1 0 0 0,1 1 0 0 0,0 0 0 0 0,0-1 0 0 0,0 1 0 0 0,0 0 0 0 0,0-1 0 0 0,0 1 0 0 0,0-1 0 0 0,0 1 0 0 0,0 0 0 0 0,0-1 0 0 0,0 1 0 0 0,0 0 0 0 0,0-1 0 0 0,0 1 0 0 0,0-1 0 0 0,1 1 0 0 0,-1 0 0 0 0,0-1 0 0 0,0 1 0 0 0,0 0 0 0 0,0-1 0 0 0,1 1 0 0 0,-1 0 0 0 0,0 0 0 0 0,0-1 0 0 0,1 1 0 0 0,-1 0 0 0 0,0 0 0 0 0,0-1 0 0 0,1 1 0 0 0,0 0 0 0 0,9-6 0 0 0,-9 6 0 0 0,17-5 0 0 0,0 1 0 0 0,0 1 0 0 0,32-3 0 0 0,6 0 0 0 0,-5-3 0 0 0,0-3 0 0 0,72-26 0 0 0,-105 30 0 0 0,-1 0 0 0 0,1-2 0 0 0,-1 0 0 0 0,-1 0 0 0 0,0-2 0 0 0,26-24 0 0 0,-40 35 0 0 0,0-1 0 0 0,-1 1 0 0 0,1-1 0 0 0,-1 0 0 0 0,1 0 0 0 0,-1 0 0 0 0,0 0 0 0 0,0 0 0 0 0,0 0 0 0 0,0 0 0 0 0,0 0 0 0 0,0 0 0 0 0,0 0 0 0 0,-1-1 0 0 0,1 1 0 0 0,-1-3 0 0 0,0 5 0 0 0,0-1 0 0 0,0 1 0 0 0,0 0 0 0 0,0 0 0 0 0,0 0 0 0 0,0 0 0 0 0,0-1 0 0 0,0 1 0 0 0,0 0 0 0 0,0 0 0 0 0,0 0 0 0 0,0-1 0 0 0,0 1 0 0 0,0 0 0 0 0,0 0 0 0 0,0 0 0 0 0,0 0 0 0 0,0-1 0 0 0,-1 1 0 0 0,1 0 0 0 0,0 0 0 0 0,0 0 0 0 0,0 0 0 0 0,0 0 0 0 0,0-1 0 0 0,-1 1 0 0 0,1 0 0 0 0,0 0 0 0 0,0 0 0 0 0,-3 0 0 0 0,0 1 0 0 0,0-1 0 0 0,1 1 0 0 0,-1-1 0 0 0,0 1 0 0 0,0 0 0 0 0,1 0 0 0 0,-1 1 0 0 0,1-1 0 0 0,-5 3 0 0 0,1 0 0 0 0,-9 5 0 0 0,1 0 0 0 0,1 1 0 0 0,0 1 0 0 0,0 0 0 0 0,1 1 0 0 0,0 0 0 0 0,1 1 0 0 0,1 0 0 0 0,0 1 0 0 0,-12 21 0 0 0,20-31 2 0 0,1-1 0 0 0,-1 1 0 0 0,1 0 0 0 0,0-1 0 0 0,0 1 1 0 0,0 0-1 0 0,1 0 0 0 0,-1 0 0 0 0,1 0 0 0 0,0 0 0 0 0,0 0 0 0 0,0-1 0 0 0,1 1 0 0 0,-1 0 0 0 0,2 4 0 0 0,-1-6-7 0 0,-1 0 0 0 0,1 0 0 0 0,0 0 0 0 0,0-1 0 0 0,0 1 0 0 0,0 0 0 0 0,0-1 0 0 0,0 1 0 0 0,0-1 0 0 0,0 1 0 0 0,1-1 0 0 0,-1 0 0 0 0,0 1 0 0 0,1-1 0 0 0,-1 0 0 0 0,1 0 0 0 0,0 0-1 0 0,-1 0 1 0 0,1 0 0 0 0,0 0 0 0 0,0-1 0 0 0,-1 1 0 0 0,1-1 0 0 0,0 1 0 0 0,0-1 0 0 0,0 1 0 0 0,0-1 0 0 0,0 0 0 0 0,0 0 0 0 0,0 0 0 0 0,0 0 0 0 0,3-1 0 0 0,-1 0-311 0 0,0 1 1 0 0,0-1 0 0 0,-1 0 0 0 0,1-1-1 0 0,0 1 1 0 0,7-4 0 0 0,8-9-7643 0 0,-7 3-392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37 212 8287 0 0,'0'0'191'0'0,"0"0"26"0"0,0 0 9 0 0,1-1-34 0 0,18-10 310 0 0,-18 10-4 0 0,-1 1 12 0 0,0 0 2 0 0,0 0 0 0 0,0 0 0 0 0,0 0 0 0 0,1 0 0 0 0,3-3-34 0 0,-1 1 1 0 0,1 0-1 0 0,-1-1 0 0 0,0 0 0 0 0,0 0 0 0 0,0 0 0 0 0,0 0 0 0 0,0 0 1 0 0,0-1-1 0 0,-1 1 0 0 0,0-1 0 0 0,4-7 0 0 0,-5 8-327 0 0,1 0 0 0 0,0 0-1 0 0,0 0 1 0 0,0 0 0 0 0,0 0 0 0 0,5-4-1 0 0,-4 4-17 0 0,-1 0 0 0 0,1-1-1 0 0,0 1 1 0 0,-1 0 0 0 0,0-1-1 0 0,0 0 1 0 0,0 1 0 0 0,0-1-1 0 0,0 0 1 0 0,1-8 0 0 0,-2 8 13 0 0,0-1 0 0 0,0 1 0 0 0,0-1 0 0 0,-1 1 0 0 0,1-1-1 0 0,-1 1 1 0 0,0-1 0 0 0,-1 1 0 0 0,1-1 0 0 0,-2-7 0 0 0,1 11-146 0 0,0-1 0 0 0,0 1 0 0 0,0-1 0 0 0,0 1 0 0 0,0-1 0 0 0,0 1 0 0 0,-1 0 0 0 0,1 0 0 0 0,0 0 0 0 0,-1-1 0 0 0,1 1 0 0 0,0 0 0 0 0,-1 1 0 0 0,1-1 0 0 0,-1 0 0 0 0,0 0 0 0 0,1 1 0 0 0,-1-1 0 0 0,0 1 0 0 0,1-1 0 0 0,-3 1 0 0 0,1-1 0 0 0,-1 1 0 0 0,1 0 0 0 0,0 0 0 0 0,0 0 0 0 0,-1 1 0 0 0,1-1 0 0 0,0 1 0 0 0,0 0 0 0 0,0 0 0 0 0,-1 0 0 0 0,1 0 0 0 0,0 0 0 0 0,0 1 0 0 0,1-1 0 0 0,-5 3 0 0 0,4-1 0 0 0,-1 1 0 0 0,1-1 0 0 0,-1 1 0 0 0,1-1 0 0 0,0 1 0 0 0,0 0 0 0 0,0 0 0 0 0,1 1 0 0 0,-3 5 0 0 0,0 2 0 0 0,0 0 0 0 0,2 1 0 0 0,-1-1 0 0 0,1 1 0 0 0,1 0 0 0 0,-1 23 0 0 0,2-17-10 0 0,0-7-15 0 0,1-1 0 0 0,0 0 1 0 0,0 0-1 0 0,4 18 1 0 0,-2-23-312 0 0,-2-5 158 0 0,1 1-1 0 0,-1-1 0 0 0,0 0 0 0 0,0 1 0 0 0,1-1 1 0 0,-1 1-1 0 0,0-1 0 0 0,0 0 0 0 0,0 1 0 0 0,0-1 0 0 0,-1 1 1 0 0,1 1-1 0 0,-3 7-844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5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6447 0 0,'0'0'142'0'0,"0"0"22"0"0,0 0 13 0 0,0 0 55 0 0,-1 2 181 0 0,-12 12 3147 0 0,12-12-3048 0 0,1-2 0 0 0,0 0 0 0 0,0 0 0 0 0,0 0 0 0 0,-4 3 919 0 0,3-3-1324 0 0,1 0 0 0 0,-1 0 0 0 0,0 0 0 0 0,0 0 0 0 0,0 0 0 0 0,0 1 0 0 0,0-1 1 0 0,0 0-1 0 0,0 1 0 0 0,0-1 0 0 0,0 0 0 0 0,0 1 0 0 0,1-1 0 0 0,-1 1 0 0 0,0 0 1 0 0,0-1-1 0 0,0 1 0 0 0,1-1 0 0 0,-1 1 0 0 0,0 1 0 0 0,-8 6-107 0 0,1-1 72 0 0,7-6 299 0 0,1-1 117 0 0,0 0 21 0 0,0 0-66 0 0,0-1-294 0 0,3-8-133 0 0,1 1-16 0 0,2 1 0 0 0,0 0 72 0 0,-5 6 299 0 0,0 1-310 0 0,-1-1 0 0 0,0 1 0 0 0,0-1 0 0 0,0 1 0 0 0,0 0 1 0 0,1-1-1 0 0,-1 1 0 0 0,0 0 0 0 0,0-1 0 0 0,1 1 0 0 0,-1 0 0 0 0,0 0 1 0 0,0-1-1 0 0,1 1 0 0 0,-1 0 0 0 0,0 0 0 0 0,1-1 0 0 0,-1 1 0 0 0,1 0 0 0 0,-1 0 1 0 0,0 0-1 0 0,1 0 0 0 0,-1 0 0 0 0,0 0 0 0 0,2-1 0 0 0,7 9-45 0 0,6 11-16 0 0,-5-2 0 0 0,-2-6 0 0 0,-4-5 0 0 0,-1 0 0 0 0,0-1 0 0 0,0 1 0 0 0,-1 1 0 0 0,1-1 0 0 0,-1 0 0 0 0,1 8 0 0 0,0 0 0 0 0,-1-8 0 0 0,-1-3 0 0 0,-1-1 0 0 0,1 1 0 0 0,-1-1 0 0 0,0 1 0 0 0,1-1 0 0 0,-1 1 0 0 0,0 0 0 0 0,-1-1 0 0 0,1 1 0 0 0,-2 4 0 0 0,-4 40 0 0 0,-2-1 0 0 0,-27 87 0 0 0,31-122 0 0 0,-1 0 0 0 0,-6 10 0 0 0,-3 7 0 0 0,9-20 0 0 0,0 1 0 0 0,0-1 0 0 0,-1 0 0 0 0,0 0 0 0 0,0-1 0 0 0,-1 0 0 0 0,0 0 0 0 0,-13 10 0 0 0,17-14 0 0 0,-1 0 0 0 0,1 0 0 0 0,0-1 0 0 0,-1 0 0 0 0,1 0 0 0 0,-1 0 0 0 0,0 0 0 0 0,0 0 0 0 0,0-1 0 0 0,0 0 0 0 0,0 0 0 0 0,0 0 0 0 0,-6 1 0 0 0,-2 0 0 0 0,3 0 0 0 0,-1-1 0 0 0,-17 2 0 0 0,14-3 0 0 0,11 1 30 0 0,0-1-1 0 0,-1 0 1 0 0,1 0-1 0 0,0 0 1 0 0,0 0-1 0 0,0 0 1 0 0,-1-1-1 0 0,1 1 1 0 0,0-1-1 0 0,0 1 1 0 0,0-1-1 0 0,0 0 1 0 0,0 0-1 0 0,0 0 1 0 0,0 0-1 0 0,-3-2 1 0 0,-3-2 399 0 0,-25-12 688 0 0,25 12-1117 0 0,8 5 0 0 0,-11-5 0 0 0,9-1 0 0 0,1-4 0 0 0,0-1 0 0 0,1-2 0 0 0,1 9 0 0 0,9-17 0 0 0,-4 9 0 0 0,-2 7 0 0 0,11-9 0 0 0,-6 5 0 0 0,1-1 0 0 0,0 2 0 0 0,3 4 0 0 0,2 3 0 0 0,0 3 0 0 0,-12-1 0 0 0,0 1 0 0 0,0 0 0 0 0,-1-1 0 0 0,1 1 0 0 0,0 0 0 0 0,-1 0 0 0 0,1 1 0 0 0,-1-1 0 0 0,0 0 0 0 0,0 1 0 0 0,1-1 0 0 0,-2 1 0 0 0,1 0 0 0 0,0 0 0 0 0,-1 0 0 0 0,1 0 0 0 0,-1 0 0 0 0,0 0 0 0 0,2 6 0 0 0,-1 1 0 0 0,0 0 0 0 0,-1-1 0 0 0,1 1 0 0 0,-2 0 0 0 0,0 15 0 0 0,1 42 0 0 0,-2-51 0 0 0,1-12 0 0 0,5 14 0 0 0,-5-18 0 0 0,0 1 0 0 0,0 0 0 0 0,0 0 0 0 0,0-1 0 0 0,0 1 0 0 0,1 0 0 0 0,-1-1 0 0 0,0 1 0 0 0,1 0 0 0 0,-1-1 0 0 0,0 1 0 0 0,1-1 0 0 0,-1 1 0 0 0,1 0 0 0 0,0 0 0 0 0,0-1 0 0 0,0 0 0 0 0,-1 1 0 0 0,1-1 0 0 0,0 0 0 0 0,0 0 0 0 0,-1 0 0 0 0,1 0 0 0 0,0 0 0 0 0,0 0 0 0 0,0 0 0 0 0,-1 0 0 0 0,3 0 0 0 0,10-4 0 0 0,-8 1-116 0 0,-1 0 1 0 0,1 0-1 0 0,-1 0 0 0 0,0-1 1 0 0,0 0-1 0 0,0 1 0 0 0,0-2 0 0 0,0 1 1 0 0,-1 0-1 0 0,3-6 0 0 0,12-21-2272 0 0,-4 1-4047 0 0,-9 16 635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95 15663 0 0,'0'0'719'0'0,"0"0"-20"0"0,0-7-421 0 0,0 3 150 0 0,-1-1-1 0 0,1 1 1 0 0,-1 0 0 0 0,-1 0-1 0 0,1 0 1 0 0,-1-1-1 0 0,1 1 1 0 0,-1 1-1 0 0,0-1 1 0 0,0 0-1 0 0,-1 0 1 0 0,1 1 0 0 0,-1-1-1 0 0,0 1 1 0 0,0 0-1 0 0,0 0 1 0 0,0 0-1 0 0,-1 0 1 0 0,1 0 0 0 0,-1 1-1 0 0,1 0 1 0 0,-1 0-1 0 0,0 0 1 0 0,-6-2-1 0 0,8 3-378 0 0,0 1 0 0 0,1-1 0 0 0,-1 1 0 0 0,0 0 0 0 0,0 0 0 0 0,0 0 0 0 0,0 0 0 0 0,0 0 0 0 0,0 1 0 0 0,0-1 0 0 0,0 1 1 0 0,0-1-1 0 0,0 1 0 0 0,1-1 0 0 0,-4 2 0 0 0,-28 17 721 0 0,26-14-710 0 0,-8 5-60 0 0,1 1 0 0 0,0 0 0 0 0,0 1 0 0 0,2 1 0 0 0,-1 0 0 0 0,2 0 0 0 0,0 1 0 0 0,0 1 0 0 0,1 0 0 0 0,1 0 0 0 0,-10 23 0 0 0,17-33 0 0 0,1 0 0 0 0,-1 0 0 0 0,1 0 0 0 0,0 0 0 0 0,-1 5 0 0 0,2 0 0 0 0,5-1 0 0 0,-4-8 0 0 0,1 0 0 0 0,-1 0 0 0 0,0 0 0 0 0,1 0 0 0 0,-1-1 0 0 0,1 1 0 0 0,-1 0 0 0 0,1-1 0 0 0,-1 1 0 0 0,1-1 0 0 0,-1 0 0 0 0,1 1 0 0 0,0-1 0 0 0,-1 0 0 0 0,1 0 0 0 0,0 0 0 0 0,-1 0 0 0 0,1 0 0 0 0,0-1 0 0 0,2 0 0 0 0,3 0 0 0 0,1-1 0 0 0,-1 0 0 0 0,7-4 0 0 0,104-51 0 0 0,-109 54 0 0 0,0 5 0 0 0,-8-1 0 0 0,0 0 0 0 0,-1 0 0 0 0,1 0 0 0 0,0 0 0 0 0,-1 0 0 0 0,1 0 0 0 0,-1 0 0 0 0,1 0 0 0 0,-1 0 0 0 0,1 0 0 0 0,-1 0 0 0 0,0 0 0 0 0,0 0 0 0 0,1 0 0 0 0,-1 1 0 0 0,0-1 0 0 0,0 0 0 0 0,0 2 0 0 0,-4 24 0 0 0,3-19 0 0 0,-3 18 0 0 0,3-13 0 0 0,-1 0 0 0 0,-1 0 0 0 0,-7 24 0 0 0,-33 61-913 0 0,-71 117-1 0 0,86-161 609 0 0,27-52-420 0 0,1-2-246 0 0,0 0-42 0 0,0 0-10 0 0,0 0-1 0 0,1-2 464 0 0,0 0-1 0 0,-1 1 1 0 0,1-1-1 0 0,0 1 1 0 0,0-1-1 0 0,0 1 0 0 0,0-1 1 0 0,3-2-1 0 0,0 0-2260 0 0,5-9-3617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5:5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2-250 0 0,3 7-49 0 0,-2-7 280 0 0,-2-2 122 0 0,0 0 22 0 0,0 0 3 0 0,0 0 0 0 0,1 2 0 0 0,3 6 0 0 0,-3-5 0 0 0,-1-3 0 0 0,0 0 0 0 0,0 0 0 0 0,0 0-69 0 0,1 2-294 0 0,18 28-266 0 0,-18-29-579 0 0,-1-1-257 0 0,0 0-58 0 0,0 0-12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4607 0 0,'0'0'208'0'0,"0"0"67"0"0,0 0 154 0 0,0 0 69 0 0,0 0 12 0 0,0 0 2 0 0,0 0 0 0 0,0 0 0 0 0,0 0 0 0 0,0 0 0 0 0,0 0 0 0 0,0 0 0 0 0,0 0 0 0 0,3-1 0 0 0,-3 1-109 0 0,7 0-665 0 0,-1-4 4297 0 0,0-4-3947 0 0,-4 6 283 0 0,-2 2 117 0 0,0 0 21 0 0,1-2-66 0 0,5-7-294 0 0,0 0-61 0 0,-5 7 283 0 0,0 0 117 0 0,4-7 21 0 0,-4 7-66 0 0,0 0-294 0 0,10-34-133 0 0,-6 18 482 0 0,-2-1 0 0 0,0 1 1 0 0,-1-1-1 0 0,0-34 0 0 0,-1 26 1091 0 0,-1 14-1573 0 0,-1 2-16 0 0,0 1 0 0 0,2-1 0 0 0,0 3 72 0 0,-1 7 299 0 0,0 1 117 0 0,0 0 21 0 0,0 0-66 0 0,1 2-294 0 0,2 4-147 0 0,-1 0 0 0 0,0 0 0 0 0,-1 0 0 0 0,1 1 0 0 0,-1-1-1 0 0,0 0 1 0 0,-1 1 0 0 0,0 10 0 0 0,0-6-3 0 0,0 10 1 0 0,-1 0 0 0 0,-1-1 0 0 0,-1 1 0 0 0,-8 27 0 0 0,-2 14 0 0 0,-4 24 0 0 0,15-73 0 0 0,0-2-64 0 0,2-9-273 0 0,0-2-138 0 0,0 0-33 0 0,0 0 65 0 0,-1-1 91 0 0,0 1 0 0 0,-1 0 0 0 0,1-1 0 0 0,0 0 0 0 0,0 1 0 0 0,0-1 0 0 0,0 0 0 0 0,0 0-1 0 0,0 1 1 0 0,0-1 0 0 0,0 0 0 0 0,0 0 0 0 0,-1-1 0 0 0,1 0-198 0 0,-6-4-6272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11975 0 0,'0'0'267'0'0,"-1"-2"42"0"0,1 2-233 0 0,-1-1-1 0 0,1 1 0 0 0,0 0 0 0 0,-1 0 0 0 0,1-1 1 0 0,0 1-1 0 0,0 0 0 0 0,-1 0 0 0 0,1-1 1 0 0,0 1-1 0 0,0 0 0 0 0,0-1 0 0 0,-1 1 0 0 0,1 0 1 0 0,0-1-1 0 0,0 1 0 0 0,0-1 0 0 0,0 1 1 0 0,0 0-1 0 0,0-1 0 0 0,0 1 0 0 0,0 0 0 0 0,0-1 1 0 0,7-6 1983 0 0,-4 4-2310 0 0,10-9 1476 0 0,-9 8-824 0 0,0 1 0 0 0,0-1 0 0 0,0 1 0 0 0,0 0-1 0 0,6-3 1 0 0,6-2 291 0 0,-11 5-413 0 0,0 1-1 0 0,0-1 0 0 0,0 1 1 0 0,7-2-1 0 0,-6 3-15 0 0,20-10 1097 0 0,-23 9-1250 0 0,-1 1 0 0 0,1 0 1 0 0,0 0-1 0 0,-1 0 0 0 0,1 1 1 0 0,0-1-1 0 0,-1 1 0 0 0,1-1 0 0 0,0 1 1 0 0,0 0-1 0 0,-1 0 0 0 0,1 0 1 0 0,4 1-1 0 0,28 1 411 0 0,-32-2-521 0 0,1 0 0 0 0,-1 0 0 0 0,1 1 0 0 0,-1 0 0 0 0,1 0 0 0 0,-1 0 0 0 0,0 0 0 0 0,1 0 0 0 0,-1 1 0 0 0,5 2 0 0 0,24 11 0 0 0,-18-8 0 0 0,-13-6 0 0 0,1 0 0 0 0,-1 0 0 0 0,1 0 0 0 0,-1-1 0 0 0,1 1 0 0 0,-1-1 0 0 0,1 1 0 0 0,-1-1 0 0 0,3 1 0 0 0,44 1 0 0 0,-41-2 0 0 0,-1 0 0 0 0,0-1 0 0 0,1 1 0 0 0,-1-1 0 0 0,11-3 0 0 0,-16 3 0 0 0,12-1 0 0 0,0 0 7 0 0,-7 0-2 0 0,5-7-81 0 0,-9 8-261 0 0,-2 1-138 0 0,0 0-33 0 0,0 0-140 0 0,-4 2-2040 0 0,-13 4-6120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3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13823 0 0,'-2'0'315'0'0,"-16"2"426"0"0,16-1-409 0 0,2-1-149 0 0,0 0 194 0 0,0 0 110 0 0,0 0 22 0 0,0 0 3 0 0,0 0 0 0 0,3 1 0 0 0,8 2-214 0 0,-6-1-16 0 0,0 0 1 0 0,1-1 0 0 0,-1 0 0 0 0,1 0 0 0 0,-1 0 0 0 0,1-1-1 0 0,7 1 1 0 0,21 0 660 0 0,-29 0-758 0 0,1-1-1 0 0,-1 1 0 0 0,1-1 0 0 0,-1 0 0 0 0,9-2 0 0 0,-8 1-98 0 0,1 1 0 0 0,0-1 1 0 0,-1 1-1 0 0,1 1 0 0 0,-1-1 0 0 0,12 3 0 0 0,-14-2-81 0 0,50 0-5 0 0,-42 0 0 0 0,34-4 28 0 0,-43 3-477 0 0,-1 0 0 0 0,1 0-1 0 0,-1 1 1 0 0,1-1 0 0 0,-1 1-1 0 0,1 0 1 0 0,3 1 0 0 0,-4-1-4595 0 0,-2-1-1394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 13823 0 0,'0'0'630'0'0,"0"0"-13"0"0,0 0-320 0 0,0 0 105 0 0,0 0 87 0 0,0 0 20 0 0,0 0 3 0 0,0 0 0 0 0,0 0 0 0 0,0 0 0 0 0,0 0 0 0 0,0 0 0 0 0,0 0 0 0 0,0 0 0 0 0,0 0 0 0 0,0 0 0 0 0,0 0 0 0 0,0 0 0 0 0,0 0-69 0 0,-1 2-294 0 0,-15 29-131 0 0,11-24-19 0 0,1 0 1 0 0,0 1 0 0 0,1-1-1 0 0,-5 15 1 0 0,3-4 0 0 0,2-14 0 0 0,-1 0 0 0 0,1 1 0 0 0,2-3 0 0 0,0 0 0 0 0,0 1 0 0 0,0-1 0 0 0,0 0 0 0 0,1 1 0 0 0,-1-1 0 0 0,1 0 0 0 0,-1 1 0 0 0,1-1 0 0 0,0 1 0 0 0,0-1 0 0 0,0 3 0 0 0,0-3 0 0 0,-1-1 0 0 0,1 1 0 0 0,0-1 0 0 0,0 1 0 0 0,0 0 0 0 0,0-1 0 0 0,0 1 0 0 0,0-1 0 0 0,0 1 0 0 0,0 0 0 0 0,1-1 0 0 0,0 3 0 0 0,0-1 0 0 0,4 9 0 0 0,3-3 0 0 0,6-2 0 0 0,1-3 0 0 0,-15-4 0 0 0,1 0 0 0 0,0 0 0 0 0,0 0 0 0 0,0 0 0 0 0,0 0 0 0 0,0 0 0 0 0,-1 0 0 0 0,1-1 0 0 0,0 1 0 0 0,0 0 0 0 0,0 0 0 0 0,-1-1 0 0 0,2 0 0 0 0,4-4 0 0 0,-5 3 0 0 0,1 1 0 0 0,0-1 0 0 0,-1 0 0 0 0,1 0 0 0 0,0 1 0 0 0,0-1 0 0 0,0 1 0 0 0,3-2 0 0 0,-1 0 73 0 0,1-1 0 0 0,-2 1 1 0 0,1-1-1 0 0,0 0 0 0 0,-1-1 0 0 0,1 1 0 0 0,-1 0 0 0 0,-1-1 0 0 0,1 0 1 0 0,-1 0-1 0 0,1 0 0 0 0,-1 0 0 0 0,2-7 0 0 0,-2 4 55 0 0,0-1 0 0 0,0 0 0 0 0,-1 1 0 0 0,0-1 0 0 0,-1 0 0 0 0,1 0 0 0 0,-3-12 0 0 0,1 11-128 0 0,1 9 0 0 0,0 1 0 0 0,1 0 0 0 0,-1 0 0 0 0,0 0 0 0 0,0 0 0 0 0,0-1 0 0 0,0 1 0 0 0,0 0 0 0 0,0 0 0 0 0,0 0 0 0 0,0-1 0 0 0,0 1 0 0 0,0 0 0 0 0,0 0 0 0 0,0 0 0 0 0,0-1 0 0 0,0 1 0 0 0,0 0 0 0 0,0 0 0 0 0,0 0 0 0 0,0-1 0 0 0,-1 1 0 0 0,1 0 0 0 0,0 0 0 0 0,0 0 0 0 0,0 0 0 0 0,0-1 0 0 0,0 1 0 0 0,0 0 0 0 0,0 0 0 0 0,-1 0 0 0 0,1 0 0 0 0,0-1 0 0 0,0 1 0 0 0,0 0 0 0 0,0 0 0 0 0,-1 0 0 0 0,1 0 0 0 0,0 0 0 0 0,0 0 0 0 0,0 0 0 0 0,-1 0 0 0 0,1 0 0 0 0,0 0 0 0 0,0 0 0 0 0,0 0 0 0 0,-1 0 0 0 0,1 0 0 0 0,0 0 0 0 0,0 0 0 0 0,-8 5 0 0 0,7-3 0 0 0,-8 4 0 0 0,4 7 0 0 0,1 0 0 0 0,6 2 0 0 0,4-2 0 0 0,-4-12 0 0 0,-1 1 0 0 0,1-1 0 0 0,0 0 0 0 0,0 0 0 0 0,-1 1 0 0 0,1-1 0 0 0,0 0 0 0 0,0-1 0 0 0,0 1 0 0 0,0 0 0 0 0,0 0 0 0 0,1-1 0 0 0,-1 0 0 0 0,0 1 0 0 0,0-1 0 0 0,0 0 0 0 0,0 0 0 0 0,3 0 0 0 0,6-1 0 0 0,-1 0 0 0 0,16-3 0 0 0,-14 1 0 0 0,6-1 0 0 0,29-11 0 0 0,-11 2 0 0 0,-22 7 0 0 0,-11 5 0 0 0,0-1 0 0 0,-1 1 0 0 0,1 0 0 0 0,0-1 0 0 0,0 1 0 0 0,0 1 0 0 0,1-1 0 0 0,-1 0 0 0 0,0 1 0 0 0,6 0 0 0 0,1 2 0 0 0,-4 6 0 0 0,-5-6 0 0 0,1 1 0 0 0,-3 13 0 0 0,-1-6 0 0 0,0 0 0 0 0,0 0 0 0 0,-1 0 0 0 0,0-1 0 0 0,-5 10 0 0 0,-3 11 0 0 0,10-25 0 0 0,6-9 0 0 0,4-8 0 0 0,57-120 0 0 0,-64 129 0 0 0,-1 0 0 0 0,1 1 0 0 0,0-1 0 0 0,1 1 0 0 0,3-5 0 0 0,8-7 0 0 0,-7 7 0 0 0,-7 7 0 0 0,1 0 0 0 0,-1 1 0 0 0,1-1 0 0 0,-1 0 0 0 0,1 0 0 0 0,-1 1 0 0 0,1-1 0 0 0,-1 0 0 0 0,0 0 0 0 0,1 1 0 0 0,-1-1 0 0 0,0 1 0 0 0,1-1 0 0 0,-1 0 0 0 0,0 1 0 0 0,1-1 0 0 0,-1 2 0 0 0,12 20-876 0 0,-11-19-1168 0 0,-1-3-6148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2 715 8287 0 0,'0'0'382'0'0,"0"0"-8"0"0,0 0-170 0 0,0 0 176 0 0,0 0 107 0 0,0-2 22 0 0,-2-43 4567 0 0,3 43-4927 0 0,-1-1-1 0 0,0 1 1 0 0,1 0 0 0 0,-1-1-1 0 0,1 1 1 0 0,0 0 0 0 0,0 0-1 0 0,0-1 1 0 0,0 1-1 0 0,2-4 1 0 0,2-2 300 0 0,6-24 1064 0 0,-7 20-822 0 0,0 1-1 0 0,6-12 0 0 0,-4 13-475 0 0,0 0 1 0 0,1 0-1 0 0,0 0 0 0 0,0 0 0 0 0,1 1 0 0 0,1 1 1 0 0,-1-1-1 0 0,1 1 0 0 0,15-10 0 0 0,-19 15-216 0 0,-1 0 0 0 0,1 0 1 0 0,-1-1-1 0 0,5-4 0 0 0,12-13 77 0 0,-16 17 132 0 0,-4 2-75 0 0,0 1 1 0 0,0 0 0 0 0,0 0-1 0 0,0 0 1 0 0,0 0-1 0 0,0 0 1 0 0,0 0-1 0 0,1 0 1 0 0,-1 0 0 0 0,0 0-1 0 0,3 0 1 0 0,6-1 15 0 0,4 2-133 0 0,-2 2-16 0 0,-1 4 0 0 0,-7-4 0 0 0,10 16 0 0 0,-10-13 0 0 0,-1 0 0 0 0,0 0 0 0 0,0 0 0 0 0,-1 0 0 0 0,1 1 0 0 0,-1-1 0 0 0,-1 1 0 0 0,1 0 0 0 0,-1-1 0 0 0,0 1 0 0 0,0 0 0 0 0,0 11 0 0 0,-2-6 0 0 0,0 0 0 0 0,-1 0 0 0 0,0-1 0 0 0,0 1 0 0 0,-2 0 0 0 0,1-1 0 0 0,-7 13 0 0 0,5-11 0 0 0,0-5 0 0 0,3-8 0 0 0,2-5 0 0 0,1-4 0 0 0,1 0 0 0 0,0-1 0 0 0,1 1 0 0 0,0 0 0 0 0,1 1 0 0 0,8-19 0 0 0,2 3 0 0 0,21-29 0 0 0,-27 41 0 0 0,2 1 0 0 0,0 0 0 0 0,20-20 0 0 0,-14 21 0 0 0,-15 11 0 0 0,-1-1 0 0 0,1 1 0 0 0,-1-1 0 0 0,1 1 0 0 0,-1 0 0 0 0,1 0 0 0 0,-1-1 0 0 0,1 1 0 0 0,-1 0 0 0 0,1 0 0 0 0,-1-1 0 0 0,1 1 0 0 0,0 0 0 0 0,-1 0 0 0 0,1 0 0 0 0,-1 0 0 0 0,1 0 0 0 0,0 0 0 0 0,-1 0 0 0 0,1 0 0 0 0,-1 0 0 0 0,1 0 0 0 0,0 1 0 0 0,-1-1 0 0 0,1 0 0 0 0,-1 0 0 0 0,1 0 0 0 0,-1 1 0 0 0,1-1 0 0 0,-1 0 0 0 0,1 1 0 0 0,-1-1 0 0 0,1 0 0 0 0,-1 1 0 0 0,1-1 0 0 0,-1 1 0 0 0,0-1 0 0 0,1 1 0 0 0,-1-1 0 0 0,1 1 0 0 0,-1-1 0 0 0,0 1 0 0 0,0-1 0 0 0,1 2 0 0 0,0-1 0 0 0,2 3 0 0 0,-1 0 0 0 0,1 0 0 0 0,-1 0 0 0 0,0 0 0 0 0,-1 0 0 0 0,1 1 0 0 0,0-1 0 0 0,-1 1 0 0 0,1 4 0 0 0,3 44 0 0 0,-4-50 0 0 0,-1 10 0 0 0,0 0 0 0 0,-2 16 0 0 0,2-24 0 0 0,-1 7 0 0 0,1-5 0 0 0,5-10 0 0 0,2-9 0 0 0,-7 12 0 0 0,81-129 0 0 0,-70 111 0 0 0,-8 12 0 0 0,1 0 0 0 0,-1 1 0 0 0,1-1 0 0 0,0 1 0 0 0,0 0 0 0 0,1 0 0 0 0,-1 0 0 0 0,1 1 0 0 0,9-7 0 0 0,-6 10 0 0 0,-7 1 0 0 0,0 1 0 0 0,0 0 0 0 0,0 0 0 0 0,-1-1 0 0 0,1 1 0 0 0,0 0 0 0 0,0 0 0 0 0,0 0 0 0 0,-1 0 0 0 0,1 0 0 0 0,-1 0 0 0 0,1 0 0 0 0,-1 0 0 0 0,1 0 0 0 0,-1 0 0 0 0,1 1 0 0 0,-1-1 0 0 0,0 0 0 0 0,0 0 0 0 0,0 0 0 0 0,1 2 0 0 0,-1 0 0 0 0,0 0 0 0 0,0 0 0 0 0,0 0 0 0 0,0 0 0 0 0,-1 0 0 0 0,1 0 0 0 0,-2 5 0 0 0,-9 37 0 0 0,8-33 0 0 0,0 0 0 0 0,-4 12 0 0 0,2-11 0 0 0,2-1 0 0 0,2 2 0 0 0,1-2 0 0 0,0-11 0 0 0,0 0 0 0 0,0-1 0 0 0,1 1 0 0 0,-1 0 0 0 0,0-1 0 0 0,0 1 0 0 0,1-1 0 0 0,-1 1 0 0 0,0 0 0 0 0,1-1 0 0 0,-1 1 0 0 0,0-1 0 0 0,1 1 0 0 0,-1-1 0 0 0,1 1 0 0 0,1 0 0 0 0,-1 0 0 0 0,0-1 0 0 0,1 1 0 0 0,-1-1 0 0 0,1 1 0 0 0,-1-1 0 0 0,1 1 0 0 0,-1-1 0 0 0,1 0 0 0 0,-1 0 0 0 0,1 0 0 0 0,-1 0 0 0 0,1 0 0 0 0,1-1 0 0 0,9-2 0 0 0,-9 1 0 0 0,3-4 0 0 0,1-3 0 0 0,6-7 0 0 0,1 0 0 0 0,21-18 0 0 0,-27 26 0 0 0,-1 0 0 0 0,0-1 0 0 0,0 0 0 0 0,-1-1 0 0 0,0 1 0 0 0,-1-1 0 0 0,0-1 0 0 0,0 1 0 0 0,2-12 0 0 0,-2 13 0 0 0,-5 9 0 0 0,0 0 0 0 0,0 0 0 0 0,0-1 0 0 0,0 1 0 0 0,1 0 0 0 0,-1 0 0 0 0,0 0 0 0 0,0 0 0 0 0,0 0 0 0 0,0 0 0 0 0,0-1 0 0 0,0 1 0 0 0,0 0 0 0 0,0 0 0 0 0,0 0 0 0 0,1 0 0 0 0,-1 0 0 0 0,0 0 0 0 0,0 0 0 0 0,0 0 0 0 0,0 0 0 0 0,0 0 0 0 0,0-1 0 0 0,1 1 0 0 0,-1 0 0 0 0,0 0 0 0 0,0 0 0 0 0,0 0 0 0 0,0 0 0 0 0,0 0 0 0 0,1 0 0 0 0,-1 0 0 0 0,0 0 0 0 0,0 0 0 0 0,0 0 0 0 0,0 0 0 0 0,0 0 0 0 0,1 0 0 0 0,-1 0 0 0 0,0 1 0 0 0,0-1 0 0 0,0 0 0 0 0,0 0 0 0 0,0 0 0 0 0,0 0 0 0 0,1 0 0 0 0,-1 0 0 0 0,0 0 0 0 0,0 0 0 0 0,0 0 0 0 0,0 0 0 0 0,0 1 0 0 0,0-1 0 0 0,0 0 0 0 0,0 0 0 0 0,0 0 0 0 0,0 0 0 0 0,1 0 0 0 0,-1 0 0 0 0,0 1 0 0 0,0-1 0 0 0,0 0 0 0 0,0 0 0 0 0,0 0 0 0 0,0 0 0 0 0,0 0 0 0 0,0 1 0 0 0,1 7 0 0 0,-1-8 0 0 0,0 14 0 0 0,0-1 0 0 0,-1 0 0 0 0,0 0 0 0 0,-1 1 0 0 0,-4 13 0 0 0,-3 21 0 0 0,8-30 0 0 0,3-13 0 0 0,0-1 0 0 0,0 9 0 0 0,3-1 0 0 0,-4-12 0 0 0,-1 1 0 0 0,1-1 0 0 0,-1 1 0 0 0,0-1 0 0 0,1 1 0 0 0,0-1 0 0 0,-1 1 0 0 0,1-1 0 0 0,-1 1 0 0 0,1-1 0 0 0,0 0 0 0 0,-1 1 0 0 0,1-1 0 0 0,0 0 0 0 0,1 1 0 0 0,2 0 0 0 0,0-1 0 0 0,0 1 0 0 0,0-1 0 0 0,0 0 0 0 0,0 0 0 0 0,0 0 0 0 0,0-1 0 0 0,0 1 0 0 0,0-1 0 0 0,0 0 0 0 0,7-3 0 0 0,-5 1 0 0 0,0 0 0 0 0,0 0 0 0 0,0-1 0 0 0,-1 1 0 0 0,1-1 0 0 0,7-8 0 0 0,0-1 0 0 0,-1-2 0 0 0,0 0 0 0 0,-1 0 0 0 0,11-20 0 0 0,-13 20 0 0 0,7-21 0 0 0,-6 13 0 0 0,-3 1 0 0 0,2-8 0 0 0,-11 37 0 0 0,-6 18 0 0 0,-6 30 0 0 0,13-41 0 0 0,-1 1 0 0 0,2 24 0 0 0,0-32 0 0 0,1-1 0 0 0,0 0 0 0 0,0 0 0 0 0,0 0 0 0 0,1 0 0 0 0,0 0 0 0 0,0 0 0 0 0,6 10 0 0 0,-7-13 0 0 0,1 2 0 0 0,13 5 0 0 0,5 0 0 0 0,-7-8 0 0 0,-8-2 0 0 0,1 0 0 0 0,-1-1 0 0 0,0 0 0 0 0,1 0 0 0 0,-1 0 0 0 0,0 0 0 0 0,0-1 0 0 0,0 0 0 0 0,0 0 0 0 0,0-1 0 0 0,-1 1 0 0 0,6-5 0 0 0,-2 2 0 0 0,0-1 0 0 0,-1 0 0 0 0,0 0 0 0 0,-1 0 0 0 0,1-1 0 0 0,6-10 0 0 0,1-2 0 0 0,-1 0 0 0 0,-1-1 0 0 0,-1-1 0 0 0,0 0 0 0 0,-2 0 0 0 0,0-1 0 0 0,8-35 0 0 0,-7 10 151 0 0,-3 19 239 0 0,5-46 0 0 0,1-15 727 0 0,-11 85-1117 0 0,-2 2 0 0 0,0 1 0 0 0,1-1 0 0 0,-1 1 0 0 0,0-1 0 0 0,0 1 0 0 0,0-1 0 0 0,0 1 0 0 0,0-1 0 0 0,-1 0 0 0 0,1 1 0 0 0,0-1 0 0 0,-1 1 0 0 0,0-2 0 0 0,1 3 0 0 0,0 0 0 0 0,0 0 0 0 0,0 0 0 0 0,1-1 0 0 0,-1 1 0 0 0,0 0 0 0 0,0 0 0 0 0,0 0 0 0 0,0 0 0 0 0,-1 0 0 0 0,1 0 0 0 0,0 0 0 0 0,0 0 0 0 0,0 0 0 0 0,0 0 0 0 0,0 0 0 0 0,0-1 0 0 0,0 1 0 0 0,0 0 0 0 0,0 0 0 0 0,0 0 0 0 0,0 0 0 0 0,0 0 0 0 0,0 0 0 0 0,0 0 0 0 0,0 0 0 0 0,0 0 0 0 0,0 0 0 0 0,0 0 0 0 0,0 0 0 0 0,0 0 0 0 0,-1 0 0 0 0,1 0 0 0 0,0-1 0 0 0,0 1 0 0 0,0 0 0 0 0,0 0 0 0 0,0 0 0 0 0,0 0 0 0 0,0 0 0 0 0,0 0 0 0 0,0 0 0 0 0,0 0 0 0 0,-1 0 0 0 0,1 0 0 0 0,0 0 0 0 0,0 0 0 0 0,0 0 0 0 0,0 0 0 0 0,0 0 0 0 0,0 1 0 0 0,-4 3 0 0 0,-2 8 0 0 0,-11 122 0 0 0,8-52 0 0 0,5-36 0 0 0,2 51 0 0 0,2-73 0 0 0,1-18 0 0 0,-1 0 0 0 0,1 1 0 0 0,4 11 0 0 0,0 7 0 0 0,-3-14 0 0 0,-2-10 0 0 0,1 0 0 0 0,-1 0 0 0 0,1-1 0 0 0,-1 1 0 0 0,1-1 0 0 0,-1 1 0 0 0,1 0 0 0 0,-1-1 0 0 0,1 1 0 0 0,-1-1 0 0 0,1 1 0 0 0,0-1 0 0 0,-1 1 0 0 0,2 0 0 0 0,1 0 0 0 0,0-1 0 0 0,-1 1 0 0 0,1-1 0 0 0,0 1 0 0 0,0-1 0 0 0,0 0 0 0 0,-1 0 0 0 0,1 0 0 0 0,0-1 0 0 0,3 0 0 0 0,29-9 0 0 0,-18 3 0 0 0,0-2 0 0 0,-1 0 0 0 0,28-23 0 0 0,-34 24 0 0 0,0-1 0 0 0,-1-1 0 0 0,0 1 0 0 0,0-2 0 0 0,-1 1 0 0 0,-1-1 0 0 0,0 0 0 0 0,0 0 0 0 0,-1-1 0 0 0,6-17 0 0 0,1 5 0 0 0,-10 20 0 0 0,-1 0 0 0 0,0 0 0 0 0,1 0 0 0 0,-2 0 0 0 0,1-1 0 0 0,2-7 0 0 0,-4 12 0 0 0,0 0 0 0 0,-1 0 0 0 0,1 1 0 0 0,0-1 0 0 0,0 0 0 0 0,0 0 0 0 0,0 0 0 0 0,0 0 0 0 0,-1 0 0 0 0,1 0 0 0 0,0 0 0 0 0,0 1 0 0 0,0-1 0 0 0,0 0 0 0 0,-1 0 0 0 0,1 0 0 0 0,0 0 0 0 0,0 0 0 0 0,0 0 0 0 0,0 0 0 0 0,-1 0 0 0 0,1 0 0 0 0,0 0 0 0 0,0 0 0 0 0,0 0 0 0 0,0 0 0 0 0,-1 0 0 0 0,1 0 0 0 0,0 0 0 0 0,0 0 0 0 0,0 0 0 0 0,-1 0 0 0 0,1-1 0 0 0,0 1 0 0 0,0 0 0 0 0,0 0 0 0 0,0 0 0 0 0,0 0 0 0 0,-1 0 0 0 0,1 0 0 0 0,0 0 0 0 0,0-1 0 0 0,0 1 0 0 0,0 0 0 0 0,0 0 0 0 0,0 0 0 0 0,0 0 0 0 0,-1-1 0 0 0,1 1 0 0 0,0 0 0 0 0,0 0 0 0 0,0 0 0 0 0,0 0 0 0 0,0-1 0 0 0,0 1 0 0 0,0 0 0 0 0,0 0 0 0 0,0 0 0 0 0,0 0 0 0 0,0-1 0 0 0,-7 8 0 0 0,-1 0 0 0 0,2 0 0 0 0,-1 1 0 0 0,1 0 0 0 0,0 0 0 0 0,1 0 0 0 0,-9 17 0 0 0,7-9 0 0 0,0 0 0 0 0,2 1 0 0 0,-7 28 0 0 0,10-38 0 0 0,1 0 0 0 0,0-1 0 0 0,0 1 0 0 0,1 0 0 0 0,0 0 0 0 0,0 0 0 0 0,1 0 0 0 0,2 13 0 0 0,4-6 0 0 0,-6-12 0 0 0,0 1 0 0 0,1-1 0 0 0,-1 0 0 0 0,1 0 0 0 0,0 0 0 0 0,0 0 0 0 0,0 0 0 0 0,0 0 0 0 0,0-1 0 0 0,0 1 0 0 0,0-1 0 0 0,0 1 0 0 0,1-1 0 0 0,-1 0 0 0 0,1 0 0 0 0,-1 0 0 0 0,6 2 0 0 0,-4-3 0 0 0,1 1 0 0 0,-1-1 0 0 0,0 0 0 0 0,1 0 0 0 0,-1 0 0 0 0,1 0 0 0 0,-1-1 0 0 0,1 0 0 0 0,8-3 0 0 0,-2 0 0 0 0,1-1 0 0 0,-1 0 0 0 0,0-1 0 0 0,0-1 0 0 0,0 0 0 0 0,17-14 0 0 0,-19 12 0 0 0,0-1 0 0 0,-1 1 0 0 0,0-2 0 0 0,0 1 0 0 0,11-20 0 0 0,23-61 0 0 0,-36 78 0 0 0,32-83 0 0 0,-33 84 0 0 0,-5 9 0 0 0,-5 7 0 0 0,-4 10 0 0 0,6-6 0 0 0,1 0 0 0 0,0 1 0 0 0,1-1 0 0 0,0 0 0 0 0,0 18 0 0 0,1-24 0 0 0,-1-1 0 0 0,1 1 0 0 0,0 0 0 0 0,0 0 0 0 0,0 0 0 0 0,1-1 0 0 0,-1 1 0 0 0,0 0 0 0 0,1 0 0 0 0,-1-1 0 0 0,1 1 0 0 0,0 0 0 0 0,-1-1 0 0 0,1 1 0 0 0,0 0 0 0 0,0-1 0 0 0,0 1 0 0 0,0-1 0 0 0,0 1 0 0 0,0-1 0 0 0,1 0 0 0 0,-1 0 0 0 0,0 1 0 0 0,1-1 0 0 0,-1 0 0 0 0,1 0 0 0 0,1 1 0 0 0,-3-2 0 0 0,21 10 0 0 0,-12-7 0 0 0,8 5 0 0 0,-10-9 0 0 0,-2 0 0 0 0,0 1 0 0 0,3 0 0 0 0,6-6 0 0 0,-6 6 0 0 0,-2 7 0 0 0,-5-4 0 0 0,0-1 0 0 0,0 1 0 0 0,0-1 0 0 0,0 1 0 0 0,-1-1 0 0 0,1 1 0 0 0,-1 0 0 0 0,1-1 0 0 0,-1 1 0 0 0,0 0 0 0 0,0-1 0 0 0,-1 5 0 0 0,0 23 0 0 0,1-9 0 0 0,-1-12 0 0 0,1 1 0 0 0,1 0 0 0 0,-1-1 0 0 0,2 1 0 0 0,3 16 0 0 0,-4-16 0 0 0,2-1 0 0 0,4-1 0 0 0,-5-6 0 0 0,1 1 0 0 0,11 0 0 0 0,-11-2 0 0 0,15-2 0 0 0,-16 1-200 0 0,1 0 0 0 0,0-1-1 0 0,-1 0 1 0 0,1 1 0 0 0,-1-1-1 0 0,0 0 1 0 0,1 0 0 0 0,-1 0 0 0 0,0 0-1 0 0,1-1 1 0 0,2-2 0 0 0,20-21-6063 0 0,-16 14-1895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8 800 10135 0 0,'0'0'231'0'0,"0"0"29"0"0,0 0 19 0 0,0 0 105 0 0,0 0 410 0 0,0 0 184 0 0,-5-6 2204 0 0,4 3-2997 0 0,0 1 0 0 0,1-1-1 0 0,0 1 1 0 0,-1-1 0 0 0,1 1 0 0 0,0-1-1 0 0,1 0 1 0 0,-1 1 0 0 0,0-1 0 0 0,1 1-1 0 0,-1-1 1 0 0,1 1 0 0 0,1-4 0 0 0,16-35 1726 0 0,-11 25-1285 0 0,6-18 735 0 0,-7 20-1097 0 0,-1 0 0 0 0,14-22-1 0 0,-7 17 78 0 0,1 1 1 0 0,0 1-1 0 0,2 0 0 0 0,-1 1 1 0 0,24-19-1 0 0,-38 35-341 0 0,1-1 0 0 0,0 1 0 0 0,0-1 0 0 0,-1 1 0 0 0,1-1 0 0 0,-1 0 0 0 0,1 1 0 0 0,-1-1 0 0 0,1 0 0 0 0,-1 0 0 0 0,1 0 0 0 0,-1 1 0 0 0,1-1 0 0 0,-1-1 0 0 0,6-7 0 0 0,23-12 0 0 0,-21 18 0 0 0,-7 3 0 0 0,-1 0 0 0 0,1 0 0 0 0,-1 0 0 0 0,1 0 0 0 0,0 0 0 0 0,-1 0 0 0 0,1 0 0 0 0,-1 0 0 0 0,1 0 0 0 0,-1 0 0 0 0,1 0 0 0 0,-1 0 0 0 0,1 0 0 0 0,-1 1 0 0 0,1-1 0 0 0,-1 0 0 0 0,1 0 0 0 0,-1 1 0 0 0,1-1 0 0 0,-1 0 0 0 0,1 1 0 0 0,-1-1 0 0 0,1 0 0 0 0,-1 1 0 0 0,0-1 0 0 0,1 0 0 0 0,-1 1 0 0 0,0-1 0 0 0,1 1 0 0 0,-1 0 0 0 0,1 0 0 0 0,3 4 0 0 0,0 0 0 0 0,-1 0 0 0 0,1 0 0 0 0,-1 0 0 0 0,0 1 0 0 0,0-1 0 0 0,-1 1 0 0 0,0 0 0 0 0,0 0 0 0 0,2 8 0 0 0,-2-3 0 0 0,0 0 0 0 0,-1 0 0 0 0,0 0 0 0 0,-1 21 0 0 0,-3-15 0 0 0,1-14 0 0 0,0 1 0 0 0,1-9 0 0 0,1-7 0 0 0,3 2 0 0 0,1 1 0 0 0,0 0 0 0 0,0 0 0 0 0,1 0 0 0 0,10-14 0 0 0,35-39 0 0 0,-41 51 0 0 0,-2 4 0 0 0,-1 1 0 0 0,2 0 0 0 0,12-9 0 0 0,3-3 0 0 0,-21 17 0 0 0,0-1 0 0 0,1 1 0 0 0,-1-1 0 0 0,0 1 0 0 0,1 0 0 0 0,3-1 0 0 0,2-1 0 0 0,2 0 0 0 0,-10 3 0 0 0,1 0 0 0 0,-1 0 0 0 0,0 0 0 0 0,1 0 0 0 0,-1 0 0 0 0,1 1 0 0 0,-1-1 0 0 0,1 0 0 0 0,-1 0 0 0 0,1 0 0 0 0,-1 1 0 0 0,0-1 0 0 0,1 0 0 0 0,-1 1 0 0 0,0-1 0 0 0,1 0 0 0 0,-1 1 0 0 0,1 0 0 0 0,1 1 0 0 0,0 1 0 0 0,-1 0 0 0 0,1 0 0 0 0,-1 0 0 0 0,0 1 0 0 0,0-1 0 0 0,0 0 0 0 0,0 0 0 0 0,0 1 0 0 0,0-1 0 0 0,-1 7 0 0 0,-1 40 0 0 0,0-41 0 0 0,-4 18 0 0 0,-4 10 0 0 0,8-35 0 0 0,0 2 0 0 0,5 9 0 0 0,-1-4 0 0 0,1 0 0 0 0,5-7 0 0 0,-6-1 0 0 0,15-3 0 0 0,-15 1 0 0 0,0 0 0 0 0,0 0 0 0 0,0 0 0 0 0,0 0 0 0 0,0-1 0 0 0,0 1 0 0 0,0-1 0 0 0,0 0 0 0 0,0 0 0 0 0,-1 0 0 0 0,4-3 0 0 0,27-32 0 0 0,-14 14 0 0 0,-10 12 0 0 0,14-21 0 0 0,2-2 0 0 0,-9 11 0 0 0,-15 20 0 0 0,1 0 0 0 0,0-1 0 0 0,1 1 0 0 0,-1 0 0 0 0,0 0 0 0 0,1 0 0 0 0,0 1 0 0 0,-1-1 0 0 0,1 1 0 0 0,0-1 0 0 0,0 1 0 0 0,5-2 0 0 0,-4 2-7 0 0,-3 2 11 0 0,-1-1 0 0 0,1 1 0 0 0,0-1 1 0 0,0 1-1 0 0,0-1 0 0 0,0 0 0 0 0,-1 1 0 0 0,1-1 0 0 0,0 0 1 0 0,-1 0-1 0 0,1 1 0 0 0,0-1 0 0 0,-1 0 0 0 0,1 0 0 0 0,-1 0 1 0 0,1 0-1 0 0,-1 0 0 0 0,1-1 0 0 0,0 1 367 0 0,-1 1 117 0 0,0 0 21 0 0,0 0-66 0 0,-1 2-294 0 0,-9 31-129 0 0,0-1-24 0 0,6-14 4 0 0,-1 3 0 0 0,0 0 0 0 0,2 0 0 0 0,-1 27 0 0 0,7-35-58 0 0,1-10-136 0 0,-3-2 45 0 0,1 0 126 0 0,-1 0-1 0 0,1 0 1 0 0,-1 0 0 0 0,0-1 0 0 0,1 1 0 0 0,0 0-1 0 0,-1-1 1 0 0,1 1 0 0 0,-1-1 0 0 0,1 0 0 0 0,0 1-1 0 0,-1-1 1 0 0,1 0 0 0 0,0 0 0 0 0,2 0 0 0 0,0-1-54 0 0,0 1 1 0 0,0-1 0 0 0,0 0 0 0 0,-1 0 0 0 0,1 0 0 0 0,5-3-1 0 0,2-3-94 0 0,0 1-1 0 0,0-1 1 0 0,11-10-1 0 0,-14 10 307 0 0,0-1-1 0 0,-1 1 0 0 0,0-1 1 0 0,0-1-1 0 0,9-13 1 0 0,24-53 961 0 0,-28 50-1007 0 0,-18 36-89 0 0,2-6 0 0 0,1 1 0 0 0,0 0 0 0 0,0 1 0 0 0,0-1 0 0 0,1 0 0 0 0,0 1 0 0 0,-2 8 0 0 0,3-5-80 0 0,1 0-1 0 0,-1-1 0 0 0,2 1 1 0 0,-1 0-1 0 0,1 0 1 0 0,5 18-1 0 0,-5-26 54 0 0,0 1-1 0 0,0 0 1 0 0,0-1 0 0 0,0 1-1 0 0,0-1 1 0 0,0 1 0 0 0,1-1-1 0 0,-1 0 1 0 0,1 0 0 0 0,0 1-1 0 0,-1-1 1 0 0,1 0 0 0 0,0 0-1 0 0,0-1 1 0 0,1 1 0 0 0,-1 0-1 0 0,0-1 1 0 0,1 1 0 0 0,-1-1-1 0 0,0 0 1 0 0,1 0 0 0 0,0 0-1 0 0,-1 0 1 0 0,1 0 0 0 0,0 0-1 0 0,-1-1 1 0 0,1 0 0 0 0,0 1-1 0 0,4-1 1 0 0,-2 0-7 0 0,0-1 0 0 0,0 1-1 0 0,0-1 1 0 0,0 0 0 0 0,0 0-1 0 0,0-1 1 0 0,-1 1 0 0 0,1-1 0 0 0,0 0-1 0 0,4-3 1 0 0,3-3-37 0 0,0 0 1 0 0,12-12-1 0 0,-6 6 52 0 0,-12 8 19 0 0,-1 1 0 0 0,1-1 0 0 0,-1 0 0 0 0,0 0 0 0 0,-1 0 0 0 0,6-10 0 0 0,0-1 0 0 0,9-27 0 0 0,-9 11 399 0 0,0-1-1 0 0,-3 0 0 0 0,-1 0 1 0 0,4-56-1 0 0,-10 82-398 0 0,0 7 0 0 0,0 1 0 0 0,0 0 0 0 0,0 0 0 0 0,-1 0 0 0 0,1 0 0 0 0,0 0 0 0 0,0-1 0 0 0,0 1 0 0 0,0 0 0 0 0,0 0 0 0 0,0 0 0 0 0,0 0 0 0 0,0 0 0 0 0,0 0 0 0 0,0-1 0 0 0,-1 1 0 0 0,1 0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1 0 0 0,0-1 0 0 0,0 0 0 0 0,-1 0 0 0 0,1 0 0 0 0,0 0 0 0 0,-5 5 0 0 0,1-1 0 0 0,1 0 0 0 0,-1 0 0 0 0,1 0 0 0 0,0 1 0 0 0,1-1 0 0 0,-1 1 0 0 0,1 0 0 0 0,0 0 0 0 0,0-1 0 0 0,1 1 0 0 0,-2 7 0 0 0,-1 8 0 0 0,-2 31 0 0 0,1 90 0 0 0,7-126 0 0 0,4 21 0 0 0,-1-3 0 0 0,-2-22 0 0 0,3-4 0 0 0,-4-7 0 0 0,-1 0 0 0 0,1 1 0 0 0,0-1 0 0 0,0 0 0 0 0,0-1 0 0 0,0 1 0 0 0,-1 0 0 0 0,1 0 0 0 0,0-1 0 0 0,0 1 0 0 0,-1-1 0 0 0,1 0 0 0 0,0 1 0 0 0,2-2 0 0 0,23-14 0 0 0,0-3 0 0 0,-2-1 0 0 0,0 0 0 0 0,-1-2 0 0 0,27-33 0 0 0,-22 20 0 0 0,-2-2 0 0 0,33-59 0 0 0,-59 94 0 0 0,53-98 0 0 0,-45 79 0 0 0,0 1 0 0 0,11-45 0 0 0,-18 58 72 0 0,-2 6 299 0 0,-1 0-336 0 0,0 1 0 0 0,0 0 1 0 0,0 0-1 0 0,0 0 0 0 0,0 0 1 0 0,0 1-1 0 0,0-1 0 0 0,0 0 1 0 0,0 0-1 0 0,0 1 0 0 0,0-1 1 0 0,0 0-1 0 0,0 1 0 0 0,0-1 1 0 0,0 1-1 0 0,0-1 0 0 0,0 1 1 0 0,1-1-1 0 0,-1 1 0 0 0,0 0 1 0 0,0 0-1 0 0,1-1 0 0 0,-1 1 1 0 0,0 0-1 0 0,0 1 0 0 0,-18 24 652 0 0,9-4-687 0 0,1 0 0 0 0,-13 44 0 0 0,12-33 0 0 0,-11 43 0 0 0,-13 85 0 0 0,32-153-148 0 0,1 0 0 0 0,1 0 0 0 0,-1 1 0 0 0,2-1 0 0 0,-1 0 0 0 0,1 0 0 0 0,0 1 0 0 0,3 8 0 0 0,-4-15 105 0 0,1 0 0 0 0,-1 0 0 0 0,1 0 0 0 0,0 0 0 0 0,0 0 1 0 0,0 0-1 0 0,0 0 0 0 0,0 0 0 0 0,0 0 0 0 0,1-1 0 0 0,-1 1 0 0 0,0-1 0 0 0,1 1 0 0 0,0-1 0 0 0,-1 1 0 0 0,1-1 0 0 0,0 0 1 0 0,-1 0-1 0 0,1 0 0 0 0,0 0 0 0 0,0 0 0 0 0,0 0 0 0 0,0 0 0 0 0,0 0 0 0 0,0-1 0 0 0,0 1 0 0 0,0-1 0 0 0,0 0 0 0 0,1 0 1 0 0,-1 0-1 0 0,0 0 0 0 0,0 0 0 0 0,0 0 0 0 0,0 0 0 0 0,0-1 0 0 0,3 0 0 0 0,9-3-711 0 0,-1-1 0 0 0,0 0 0 0 0,0-1 0 0 0,-1-1 1 0 0,1 0-1 0 0,-2 0 0 0 0,1-1 0 0 0,11-10 0 0 0,14-14-1293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10135 0 0,'0'0'464'0'0,"0"0"-9"0"0,5-6-278 0 0,23-27 1344 0 0,-13 15 225 0 0,14-20-1 0 0,-4 2-776 0 0,-11 17-171 0 0,17-33-1 0 0,-2-3 722 0 0,23-51 1617 0 0,-39 77-2978 0 0,20-56 1000 0 0,-30 75-1045 0 0,-1 0-1 0 0,0 0 1 0 0,0 0 0 0 0,-1 0 0 0 0,0-1-1 0 0,-1-16 1 0 0,0 27-110 0 0,0-1 0 0 0,0 1 0 0 0,0 0 0 0 0,0-1 0 0 0,0 1 0 0 0,0 0 0 0 0,0-1 0 0 0,0 1-1 0 0,0 0 1 0 0,0-1 0 0 0,0 1 0 0 0,0 0 0 0 0,0-1 0 0 0,0 1 0 0 0,0 0 0 0 0,-1 0 0 0 0,1-1 0 0 0,0 1 0 0 0,0 0 0 0 0,0-1 0 0 0,-1 1-1 0 0,1 0 1 0 0,0 0 0 0 0,0-1 0 0 0,0 1 0 0 0,-1 0 0 0 0,1 0 0 0 0,0 0 0 0 0,-1-1 0 0 0,1 1 0 0 0,0 0 0 0 0,-1 0 0 0 0,1 0 0 0 0,0 0 0 0 0,-1 0-1 0 0,-3 1 336 0 0,2 0-278 0 0,0 0 0 0 0,0 0 0 0 0,1 0 1 0 0,-1 0-1 0 0,0 0 0 0 0,1 0 0 0 0,-1 0 1 0 0,1 1-1 0 0,-1-1 0 0 0,1 0 0 0 0,0 1 1 0 0,-2 2-1 0 0,-13 23 707 0 0,12-20-712 0 0,-5 14-424 0 0,0 0 0 0 0,2 1-1 0 0,0 0 1 0 0,-6 44 0 0 0,7-36 223 0 0,-33 166 146 0 0,31-163 66 0 0,5-24 46 0 0,0 1 0 0 0,-1 16-1 0 0,1-12 288 0 0,2-11-288 0 0,0 1 0 0 0,0-1 0 0 0,1 0 1 0 0,-1 1-1 0 0,1-1 0 0 0,0 0 0 0 0,0 1 1 0 0,0-1-1 0 0,2 6 0 0 0,-2-9-147 0 0,0 1 0 0 0,0-1 1 0 0,1 0-1 0 0,-1 1 0 0 0,0-1 0 0 0,1 1 0 0 0,-1-1 1 0 0,0 0-1 0 0,1 1 0 0 0,-1-1 0 0 0,1 0 0 0 0,-1 0 0 0 0,0 1 1 0 0,1-1-1 0 0,-1 0 0 0 0,1 0 0 0 0,-1 0 0 0 0,1 1 1 0 0,-1-1-1 0 0,1 0 0 0 0,-1 0 0 0 0,1 0 0 0 0,0 0 0 0 0,11 1-408 0 0,-9-2 417 0 0,-1 1 0 0 0,1-1 0 0 0,-1 1 0 0 0,1-1 0 0 0,-1 0 0 0 0,0 0 0 0 0,1 0 0 0 0,-1 0 0 0 0,0 0 0 0 0,0-1 0 0 0,0 1 0 0 0,3-3 0 0 0,22-24-191 0 0,-12 12 179 0 0,4-5 339 0 0,22-31 0 0 0,-23 27-24 0 0,69-91 840 0 0,-82 113-1116 0 0,-4 9 0 0 0,-3 9 0 0 0,-6 17 0 0 0,2-7 0 0 0,1 1 0 0 0,-3 36 0 0 0,7-39 0 0 0,3-18 0 0 0,0-1 0 0 0,3 10 0 0 0,2-4 0 0 0,2-5 0 0 0,-6-5 0 0 0,1 1 0 0 0,-1-1 0 0 0,1 0 0 0 0,0 0 0 0 0,-1 0 0 0 0,1 0 0 0 0,-1 0 0 0 0,1-1 0 0 0,-1 0 0 0 0,7-2 0 0 0,-5 2 0 0 0,0-1 0 0 0,0 0 0 0 0,1-1 0 0 0,-1 1 0 0 0,-1-1 0 0 0,7-4 0 0 0,3-6 0 0 0,1-1 0 0 0,-2 0 0 0 0,0-1 0 0 0,0 0 0 0 0,-1-1 0 0 0,-1-1 0 0 0,-1 1 0 0 0,11-26 0 0 0,0-3 0 0 0,-20 43 0 0 0,0-3 0 0 0,-10 14 0 0 0,8-7 0 0 0,-3 2 0 0 0,1 0 0 0 0,0 0 0 0 0,0 0 0 0 0,0 1 0 0 0,1-1 0 0 0,0 1 0 0 0,-1 0 0 0 0,1-1 0 0 0,1 1 0 0 0,-3 9 0 0 0,3-7 0 0 0,1 1 0 0 0,-1-1 0 0 0,1 1 0 0 0,0-1 0 0 0,1 1 0 0 0,3 12 0 0 0,-3-10 0 0 0,-1-8 0 0 0,0 1 0 0 0,1 0 0 0 0,0-1 0 0 0,-1 1 0 0 0,1 0 0 0 0,0-1 0 0 0,0 1 0 0 0,1-1 0 0 0,-1 0 0 0 0,0 1 0 0 0,3 2 0 0 0,3 3 0 0 0,4 1 0 0 0,-5-9 0 0 0,-4-1 0 0 0,4 2 0 0 0,0-1 0 0 0,-1-1 0 0 0,1 1 0 0 0,0-1 0 0 0,0 0 0 0 0,-1 0 0 0 0,1-1 0 0 0,-1 0 0 0 0,1 0 0 0 0,9-4 0 0 0,-7 1 0 0 0,0-1 0 0 0,0 1 0 0 0,0-1 0 0 0,-1 0 0 0 0,13-14 0 0 0,-3-1 0 0 0,-2 0 0 0 0,0-1 0 0 0,21-41 0 0 0,-10 6 0 0 0,-43 111 0 0 0,-12 78 0 0 0,7-26 0 0 0,-2 9 0 0 0,18-95 0 0 0,0-1 0 0 0,-2 1 0 0 0,-16 31 0 0 0,-48 66 0 0 0,60-92 0 0 0,11-20 0 0 0,-1-1 0 0 0,-1 0 0 0 0,1 1 0 0 0,0-1 0 0 0,-1 0 0 0 0,-5 6 0 0 0,7-8-41 0 0,-15 14-863 0 0,15-16 873 0 0,1 0 0 0 0,-1 1 1 0 0,1-1-1 0 0,-1 1 0 0 0,1-1 1 0 0,-1 0-1 0 0,1 1 0 0 0,-1-1 1 0 0,0 0-1 0 0,1 1 0 0 0,-1-1 1 0 0,0 0-1 0 0,1 0 0 0 0,-1 0 1 0 0,1 0-1 0 0,-1 1 0 0 0,0-1 1 0 0,1 0-1 0 0,-1 0 0 0 0,0 0 1 0 0,1-1-1 0 0,-1 1 0 0 0,0 0 1 0 0,1 0-1 0 0,-1 0 0 0 0,0 0 1 0 0,1-1-1 0 0,-1 1 0 0 0,0 0 1 0 0,0-1-1 0 0,-2-2-192 0 0,0 0 1 0 0,-1-1-1 0 0,1 1 1 0 0,1-1-1 0 0,-1 0 0 0 0,0 0 1 0 0,1 0-1 0 0,0 0 0 0 0,0 0 1 0 0,0 0-1 0 0,1 0 1 0 0,-1-1-1 0 0,1 1 0 0 0,-1-6 1 0 0,2 6-632 0 0,-1-1 0 0 0,1 1 0 0 0,0-1 0 0 0,0 1-1 0 0,1-1 1 0 0,-1 1 0 0 0,1-1 0 0 0,0 1 0 0 0,3-8 0 0 0,4-8-5138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13823 0 0,'0'0'630'0'0,"0"0"-13"0"0,1 1-252 0 0,1 7 391 0 0,-1-6 216 0 0,-1-2 42 0 0,1 1-61 0 0,4 7-690 0 0,0-1 0 0 0,-1 2 1 0 0,0-1-1 0 0,0 0 0 0 0,-1 1 1 0 0,0-1-1 0 0,0 1 0 0 0,-1 0 0 0 0,0 0 1 0 0,0 0-1 0 0,-1 0 0 0 0,0 17 0 0 0,-2 5 742 0 0,-1-1 0 0 0,-9 47 0 0 0,-1-9-1005 0 0,-3-1 0 0 0,-4-1 0 0 0,-33 82 0 0 0,50-143 0 0 0,-59 157 0 0 0,61-162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0,5-6 0 0 0,6-9 0 0 0,0-8 210 0 0,-1-1 1 0 0,13-41-1 0 0,6-54 982 0 0,-5 19-524 0 0,0 10 134 0 0,60-143 1 0 0,-80 225-803 0 0,0 0 0 0 0,0 1 0 0 0,1 0 0 0 0,0-1 0 0 0,1 2 0 0 0,-1-1 0 0 0,1 1 0 0 0,1-1 0 0 0,-1 2 0 0 0,1-1 0 0 0,11-6 0 0 0,-4 4 0 0 0,-10 8 0 0 0,0 0 0 0 0,-1 0 0 0 0,0-1 0 0 0,0 1 0 0 0,0 0 0 0 0,0 0 0 0 0,0 0 0 0 0,0 0 0 0 0,0 0 0 0 0,1 0 0 0 0,-1 1 0 0 0,0 0 0 0 0,0 0 0 0 0,0 0 0 0 0,-1 0 0 0 0,1 0 0 0 0,0 0 0 0 0,0 1 0 0 0,4 2 0 0 0,-2 1 0 0 0,1-1 0 0 0,-1 1 0 0 0,0 0 0 0 0,-1 1 0 0 0,1-1 0 0 0,5 11 0 0 0,-8-12 0 0 0,0 1 0 0 0,-1-1 0 0 0,1 1 0 0 0,-1-1 0 0 0,0 1 0 0 0,-1 0 0 0 0,1-1 0 0 0,-1 1 0 0 0,0 0 0 0 0,0-1 0 0 0,0 1 0 0 0,-2 5 0 0 0,2-2 0 0 0,-2 6 0 0 0,0 1 0 0 0,-1-1 0 0 0,-1 0 0 0 0,0 0 0 0 0,-1 0 0 0 0,-1-1 0 0 0,-7 16 0 0 0,11-26 0 0 0,0-1 0 0 0,0 0 0 0 0,0 1 0 0 0,0-1 0 0 0,0 0 0 0 0,0 0 0 0 0,-1-1 0 0 0,1 1 0 0 0,-1 0 0 0 0,1-1 0 0 0,-1 1 0 0 0,0-1 0 0 0,1 0 0 0 0,-1 0 0 0 0,0 0 0 0 0,0 0 0 0 0,0-1 0 0 0,0 1 0 0 0,1-1 0 0 0,-6 1 0 0 0,3-1 0 0 0,-1 0 0 0 0,1 0 0 0 0,-1 0 0 0 0,1-1 0 0 0,0 1 0 0 0,-1-1 0 0 0,1-1 0 0 0,0 1 0 0 0,-1-1 0 0 0,-6-3 0 0 0,9 3-83 0 0,0 0 0 0 0,0 0 1 0 0,0-1-1 0 0,0 1 0 0 0,0-1 0 0 0,0 0 0 0 0,0 0 0 0 0,1 0 0 0 0,0 0 1 0 0,-1-1-1 0 0,1 1 0 0 0,0 0 0 0 0,1-1 0 0 0,-1 0 0 0 0,1 1 0 0 0,-1-1 1 0 0,1 0-1 0 0,0 0 0 0 0,0-5 0 0 0,0 4-71 0 0,0 0-1 0 0,1-1 1 0 0,0 1-1 0 0,0-1 1 0 0,1 1-1 0 0,-1-1 1 0 0,1 1-1 0 0,0 0 1 0 0,1-1-1 0 0,-1 1 1 0 0,1 0-1 0 0,0 0 1 0 0,4-8-1 0 0,-2 8-378 0 0,-1 0 0 0 0,1 0 0 0 0,0 0-1 0 0,8-8 1 0 0,-8 9-346 0 0,0 1 0 0 0,0 0 0 0 0,1 0 0 0 0,-1 1 0 0 0,1-1-1 0 0,8-3 1 0 0,8-1-5601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93 15663 0 0,'0'0'356'0'0,"0"0"50"0"0,0 0 20 0 0,2 0-42 0 0,7-3-250 0 0,-2-1 88 0 0,-6 3 856 0 0,4-2 3735 0 0,-13 6-680 0 0,-1 4-4034 0 0,1 0 0 0 0,0 1 0 0 0,0 0 0 0 0,0 1 1 0 0,1-1-1 0 0,1 1 0 0 0,-1 1 0 0 0,1-1 0 0 0,1 1 0 0 0,0 0 0 0 0,0 1 0 0 0,1-1 0 0 0,0 1 0 0 0,1 0 0 0 0,1 0 0 0 0,-1 0 1 0 0,2 0-1 0 0,-2 13 0 0 0,2-19 25 0 0,1-4-122 0 0,0 0 1 0 0,0 0-1 0 0,-1 1 1 0 0,1-1 0 0 0,0 0-1 0 0,0 1 1 0 0,1-1-1 0 0,-1 0 1 0 0,0 0 0 0 0,0 1-1 0 0,1-1 1 0 0,-1 0-1 0 0,0 0 1 0 0,1 0-1 0 0,0 2 1 0 0,0-1-37 0 0,-1-1 1 0 0,1 1-1 0 0,-1-1 0 0 0,1 1 0 0 0,0-1 0 0 0,0 0 1 0 0,-1 1-1 0 0,1-1 0 0 0,0 0 0 0 0,0 0 1 0 0,0 0-1 0 0,0 0 0 0 0,1 1 0 0 0,-1-2 1 0 0,0 1-1 0 0,0 0 0 0 0,1 0 0 0 0,-1 0 0 0 0,3 1 1 0 0,-1-1-6 0 0,-1-1-1 0 0,1 1 1 0 0,0 0 0 0 0,0-1 0 0 0,0 0-1 0 0,-1 0 1 0 0,1 0 0 0 0,0 0 0 0 0,0 0 0 0 0,4-1-1 0 0,0-1 15 0 0,0 0 0 0 0,0 0 0 0 0,-1-1-1 0 0,1 0 1 0 0,-1 0 0 0 0,0-1 0 0 0,0 1-1 0 0,0-1 1 0 0,-1-1 0 0 0,1 1 0 0 0,8-10 0 0 0,-1-1-105 0 0,0 0 0 0 0,-1 0 1 0 0,10-18-1 0 0,-15 21 367 0 0,0 0 0 0 0,-1-1 0 0 0,0 0 0 0 0,6-23 0 0 0,-10 29-273 0 0,0-1 0 0 0,-1 0-1 0 0,0-1 1 0 0,0 1-1 0 0,-1 0 1 0 0,0 0 0 0 0,0 0-1 0 0,-1 0 1 0 0,-2-12-1 0 0,3 19 40 0 0,0-1 0 0 0,0 1 0 0 0,-1 0-1 0 0,1 0 1 0 0,0-1 0 0 0,-1 1-1 0 0,1 0 1 0 0,-1 0 0 0 0,0-1 0 0 0,1 1-1 0 0,-1 0 1 0 0,0 0 0 0 0,0 0-1 0 0,1 0 1 0 0,-1 0 0 0 0,0 0 0 0 0,0 0-1 0 0,0 0 1 0 0,0 1 0 0 0,0-1-1 0 0,-1 0 1 0 0,1 1 0 0 0,0-1 0 0 0,0 0-1 0 0,0 1 1 0 0,-1-1 0 0 0,1 1-1 0 0,0 0 1 0 0,-3-1 0 0 0,1 1-161 0 0,0 1 0 0 0,0-1 0 0 0,0 1 0 0 0,0-1 0 0 0,1 1 0 0 0,-1 0 1 0 0,0 0-1 0 0,0 0 0 0 0,0 1 0 0 0,1-1 0 0 0,-5 3 0 0 0,-4 4-1295 0 0,0 1-1 0 0,-14 13 0 0 0,17-14-757 0 0,-2 1-5297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18 13823 0 0,'9'-5'301'0'0,"2"-2"276"0"0,-4 2 3692 0 0,-11 21 34 0 0,3-8-3761 0 0,-93 232 3258 0 0,41-135-3800 0 0,6-13 0 0 0,31-59 0 0 0,5-13 0 0 0,-10 34 0 0 0,-6 15 0 0 0,22-58 0 0 0,4-8-90 0 0,3-5-133 0 0,4-8-340 0 0,-2-47-4186 0 0,0 35 2717 0 0,2-3-15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8:4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 17503 0 0,'0'0'399'0'0,"-1"-1"60"0"0,1 0-418 0 0,0 0 1 0 0,0 1-1 0 0,-1-1 1 0 0,1 1-1 0 0,0-1 1 0 0,-1 1 0 0 0,1-1-1 0 0,0 1 1 0 0,-1-1-1 0 0,1 1 1 0 0,-1-1 0 0 0,1 1-1 0 0,-1-1 1 0 0,1 1-1 0 0,-1 0 1 0 0,1-1 0 0 0,-1 1-1 0 0,1 0 1 0 0,-1 0-1 0 0,1-1 1 0 0,-1 1-1 0 0,0 0 1 0 0,1 0 0 0 0,-1 0-1 0 0,0 0 1 0 0,1-1-1 0 0,-2 1 1 0 0,1 1 91 0 0,-1-1 1 0 0,1 1-1 0 0,-1-1 1 0 0,1 1-1 0 0,-1 0 0 0 0,1 0 1 0 0,-1-1-1 0 0,1 1 1 0 0,0 0-1 0 0,0 0 0 0 0,-1 0 1 0 0,-1 3-1 0 0,-7 7 258 0 0,1 0 0 0 0,0 0-1 0 0,0 1 1 0 0,1 1 0 0 0,-8 16-1 0 0,-26 71 1570 0 0,41-96-1956 0 0,-30 103-4 0 0,10-30 0 0 0,9-37 0 0 0,1 1 0 0 0,-9 75 0 0 0,12-84 0 0 0,6-21 0 0 0,2-11 0 0 0,0 0 0 0 0,0 1 0 0 0,1-1 0 0 0,-1 0 0 0 0,0 1 0 0 0,0-1 0 0 0,0 0 0 0 0,0 0 0 0 0,0 1 0 0 0,0-1 0 0 0,0 0 0 0 0,1 0 0 0 0,-1 1 0 0 0,0-1 0 0 0,0 0 0 0 0,0 0 0 0 0,1 1 0 0 0,-1-1 0 0 0,0 0 0 0 0,0 0 0 0 0,1 0 0 0 0,-1 1 0 0 0,1-1 0 0 0,0 0 0 0 0,0 0 0 0 0,0 0 0 0 0,0 1 0 0 0,1-1 0 0 0,-1 0 0 0 0,0 0 0 0 0,0-1 0 0 0,0 1 0 0 0,1 0 0 0 0,-1 0 0 0 0,0 0 0 0 0,0-1 0 0 0,0 1 0 0 0,0-1 0 0 0,0 1 0 0 0,1-1 0 0 0,-1 1 0 0 0,0-1 0 0 0,0 0 0 0 0,0 1 0 0 0,0-1 0 0 0,-1 0 0 0 0,3-1 0 0 0,0-1 0 0 0,0-1 0 0 0,0 1 0 0 0,0-1 0 0 0,0 1 0 0 0,2-6 0 0 0,1-2 0 0 0,-1-1 0 0 0,6-21 0 0 0,2-8 0 0 0,44-82 1440 0 0,-52 104-848 0 0,-5 19-592 0 0,0 0 1 0 0,0 0-1 0 0,0 0 0 0 0,0 0 1 0 0,0 0-1 0 0,0 0 1 0 0,0 0-1 0 0,0 0 0 0 0,0 0 1 0 0,0 0-1 0 0,0 0 0 0 0,0 0 1 0 0,0 0-1 0 0,0 0 0 0 0,-1 0 1 0 0,1 0-1 0 0,0 0 0 0 0,0 0 1 0 0,0 0-1 0 0,0 0 0 0 0,0 0 1 0 0,0 0-1 0 0,0 0 0 0 0,0 0 1 0 0,0 0-1 0 0,0 0 0 0 0,0 0 1 0 0,0 0-1 0 0,0 0 1 0 0,0 0-1 0 0,0 0 0 0 0,0 0 1 0 0,0 0-1 0 0,0 0 0 0 0,0 0 1 0 0,0 0-1 0 0,0-1 0 0 0,0 1 1 0 0,0 0-1 0 0,0 0 0 0 0,0 0 1 0 0,0 0-1 0 0,0 0 0 0 0,0 0 1 0 0,0 0-1 0 0,-4 7 4 0 0,-4 9-8 0 0,8-14 4 0 0,-5 10 0 0 0,0 1 0 0 0,1-1 0 0 0,1 1 0 0 0,-3 15 0 0 0,6-25 0 0 0,-1 0 0 0 0,1 1 0 0 0,0-1 0 0 0,0 1 0 0 0,1-1 0 0 0,-1 1 0 0 0,1-1 0 0 0,-1 1 0 0 0,1-1 0 0 0,0 0 0 0 0,1 0 0 0 0,-1 1 0 0 0,0-1 0 0 0,1 0 0 0 0,0 0 0 0 0,-1 0 0 0 0,1 0 0 0 0,1-1 0 0 0,-1 1 0 0 0,0 0 0 0 0,4 2 0 0 0,-3-3 0 0 0,0 0 0 0 0,1 0 0 0 0,-1 0 0 0 0,0-1 0 0 0,1 1 0 0 0,0-1 0 0 0,-1 0 0 0 0,1 0 0 0 0,0 0 0 0 0,-1-1 0 0 0,1 1 0 0 0,7-1 0 0 0,-1 0 0 0 0,1 0 0 0 0,0-1 0 0 0,14-3 0 0 0,-17 2 0 0 0,0-1 0 0 0,0 0 0 0 0,-1 0 0 0 0,1 0 0 0 0,-1-1 0 0 0,8-5 0 0 0,3-3 0 0 0,17-16 0 0 0,-25 18 7 0 0,-1 0 0 0 0,0 0 1 0 0,-1 0-1 0 0,0-1 0 0 0,0-1 0 0 0,-2 1 0 0 0,1-1 1 0 0,-1 0-1 0 0,6-18 0 0 0,-12 28 364 0 0,0 2 117 0 0,0 0 21 0 0,-16 13 99 0 0,11-7-608 0 0,1-1 0 0 0,-1 1 0 0 0,1 1 0 0 0,0-1 0 0 0,1 1 0 0 0,-1-1 0 0 0,-3 13 0 0 0,-6 10 0 0 0,10-23-124 0 0,1 1-1 0 0,0-1 1 0 0,0 1-1 0 0,1-1 1 0 0,-1 1-1 0 0,1 0 1 0 0,1-1-1 0 0,-1 1 1 0 0,1 0-1 0 0,0-1 1 0 0,1 1-1 0 0,0 0 1 0 0,0-1-1 0 0,0 1 1 0 0,4 10-1 0 0,-4-15 125 0 0,-1-1 0 0 0,1 0 0 0 0,0 1 0 0 0,-1-1 0 0 0,1 1 0 0 0,0-1 0 0 0,0 0 0 0 0,0 1 0 0 0,0-1 0 0 0,0 0 0 0 0,0 0 0 0 0,1 0 0 0 0,-1 0 0 0 0,0 0 0 0 0,0 0 0 0 0,1 0 0 0 0,-1-1 0 0 0,1 1 0 0 0,-1 0 0 0 0,1-1 0 0 0,-1 1 0 0 0,1-1 0 0 0,-1 1 0 0 0,1-1 0 0 0,-1 0 0 0 0,1 0 0 0 0,-1 1 0 0 0,1-1 0 0 0,2-1 0 0 0,1 1 0 0 0,0-1 0 0 0,-1-1 0 0 0,1 1 0 0 0,-1-1 0 0 0,1 1 0 0 0,-1-1 0 0 0,0-1 0 0 0,7-3 0 0 0,26-14 0 0 0,-30 17 0 0 0,0 0 0 0 0,0-1 0 0 0,-1 0 0 0 0,1 0 0 0 0,-1 0 0 0 0,11-10 0 0 0,-1-4-1 0 0,65-72-13 0 0,-72 79 25 0 0,-1-1 0 0 0,0-1 1 0 0,0 1-1 0 0,-2-1 0 0 0,1-1 1 0 0,4-13-1 0 0,-1-23 1752 0 0,-33 80-1598 0 0,17-22-165 0 0,4-5 0 0 0,0-1 0 0 0,1 0 0 0 0,-1 1 0 0 0,0-1 0 0 0,1 1 0 0 0,0-1 0 0 0,0 1 0 0 0,0-1 0 0 0,0 1 0 0 0,0 0 0 0 0,0 0 0 0 0,1-1 0 0 0,-1 1 0 0 0,1 0 0 0 0,0 4 0 0 0,0-5 0 0 0,0 0 0 0 0,1 0 0 0 0,-1 0 0 0 0,0 0 0 0 0,1 0 0 0 0,0 0 0 0 0,-1 0 0 0 0,1 0 0 0 0,0 0 0 0 0,0-1 0 0 0,0 1 0 0 0,0 0 0 0 0,0-1 0 0 0,0 1 0 0 0,1 0 0 0 0,2 2 0 0 0,28 22 0 0 0,-27-22 0 0 0,3 0-240 0 0,0 0-1 0 0,0 0 1 0 0,1 0-1 0 0,-1-1 1 0 0,1-1 0 0 0,17 4-1 0 0,-3-1-52 0 0,-12-2 283 0 0,13 3 7 0 0,25 10 0 0 0,-37-10 3 0 0,-10-2 0 0 0,-1-2 0 0 0,1 9 0 0 0,-2-7 40 0 0,0 0 0 0 0,-1 0-1 0 0,0 0 1 0 0,0 0 0 0 0,0 0-1 0 0,-1 0 1 0 0,1 0 0 0 0,-1-1 0 0 0,0 1-1 0 0,0-1 1 0 0,0 1 0 0 0,0-1 0 0 0,-1 0-1 0 0,1 1 1 0 0,-1-1 0 0 0,-3 2-1 0 0,-3 4 69 0 0,-1-1 0 0 0,0-1 0 0 0,-21 13 0 0 0,28-19-115 0 0,0 1 1 0 0,0-1-1 0 0,0 0 0 0 0,0 0 1 0 0,0 0-1 0 0,0-1 1 0 0,0 1-1 0 0,0-1 1 0 0,0 0-1 0 0,0 0 1 0 0,-5 0-1 0 0,4 0 364 0 0,3 0 85 0 0,1 0-357 0 0,0 0-406 0 0,0 0-154 0 0,2 0-33 0 0,24-5-100 0 0,-24 5 637 0 0,-1 0 0 0 0,0-1 1 0 0,1 1-1 0 0,-1 0 0 0 0,0 0 0 0 0,1 0 0 0 0,-1 0 0 0 0,0 0 0 0 0,1 0 1 0 0,-1 1-1 0 0,0-1 0 0 0,1 0 0 0 0,-1 1 0 0 0,0-1 0 0 0,0 1 0 0 0,3 0 1 0 0,3 2 350 0 0,0-3-284 0 0,1 0 0 0 0,-1-1 1 0 0,0 0-1 0 0,0 0 0 0 0,0 0 0 0 0,0-1 0 0 0,0 0 1 0 0,11-5-1 0 0,5-3-901 0 0,24-17 1 0 0,-32 19 687 0 0,7-6 374 0 0,0-1-1 0 0,34-30 0 0 0,33-42 845 0 0,-61 59-995 0 0,22-31-106 0 0,-49 56 0 0 0,-6 4 0 0 0,-5 4 0 0 0,0 3 27 0 0,1 1-1 0 0,0 0 1 0 0,1 0 0 0 0,0 0-1 0 0,1 1 1 0 0,-8 11 0 0 0,3 0-16 0 0,1 0 1 0 0,-10 27-1 0 0,19-41-29 0 0,-1 0 0 0 0,1 0 0 0 0,1 0 0 0 0,-1 1 0 0 0,1-1 0 0 0,0 0 0 0 0,1 1 1 0 0,0-1-1 0 0,1 13 0 0 0,-1-17 18 0 0,1 0 1 0 0,-1 0-1 0 0,1 0 1 0 0,0 0-1 0 0,0-1 1 0 0,0 1-1 0 0,0 0 1 0 0,1-1-1 0 0,-1 1 1 0 0,1-1-1 0 0,-1 1 1 0 0,1-1 0 0 0,0 0-1 0 0,0 0 1 0 0,0 0-1 0 0,0 0 1 0 0,0 0-1 0 0,0 0 1 0 0,1 0-1 0 0,-1-1 1 0 0,1 1-1 0 0,-1-1 1 0 0,1 0-1 0 0,0 1 1 0 0,-1-1 0 0 0,7 1-1 0 0,-3-1-50 0 0,0-1 1 0 0,1 1-1 0 0,-1-1 0 0 0,1 0 1 0 0,-1-1-1 0 0,1 0 0 0 0,-1 0 1 0 0,0 0-1 0 0,12-4 0 0 0,-5 0-547 0 0,-1 0 0 0 0,0 0 0 0 0,21-13 0 0 0,-31 16 340 0 0,0 1 1 0 0,0-1-1 0 0,0 1 1 0 0,0-1-1 0 0,-1 0 1 0 0,1 0-1 0 0,1-3 1 0 0,1 1-1204 0 0,9-12-7071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153 236 8287 0 0,'0'0'191'0'0,"0"0"26"0"0,0 0 9 0 0,0 0 42 0 0,0 0 158 0 0,0 0 72 0 0,0 0 12 0 0,0 0 2 0 0,0 0 0 0 0,0 0 0 0 0,0 0 0 0 0,0 0 0 0 0,0 0 0 0 0,0-2 0 0 0,4-19 512 0 0,-3 19-512 0 0,6-10 512 0 0,6-10-432 0 0,-6 10-202 0 0,0-1-1 0 0,-2 1 0 0 0,1-1 1 0 0,-2-1-1 0 0,1 1 0 0 0,-2-1 1 0 0,0 1-1 0 0,2-26 0 0 0,-5 35 54 0 0,2-5-313 0 0,-2 3-95 0 0,0-7 37 0 0,0 11 299 0 0,0 2 117 0 0,-4 2-378 0 0,1-1-1 0 0,0 1 1 0 0,0 0 0 0 0,0 0 0 0 0,0 0 0 0 0,0 0 0 0 0,1 0-1 0 0,-1 0 1 0 0,-3 5 0 0 0,5-6-91 0 0,-9 10-19 0 0,1 0 0 0 0,0 0 0 0 0,1 1 0 0 0,-10 19 0 0 0,-24 55 0 0 0,25-48 0 0 0,-28 81 0 0 0,25-61 0 0 0,18-53 0 0 0,1 0 0 0 0,-1 0 0 0 0,1 1 0 0 0,0-1 0 0 0,0 8 0 0 0,-2 15 0 0 0,2-7-350 0 0,1-21 346 0 0,0 0 0 0 0,0-1 1 0 0,0 1-1 0 0,0 0 0 0 0,0 0 1 0 0,0 0-1 0 0,0 0 0 0 0,0 0 1 0 0,0 0-1 0 0,0 0 0 0 0,0 0 0 0 0,0 0 1 0 0,0 0-1 0 0,0 0 0 0 0,0-1 1 0 0,0 1-1 0 0,0 0 0 0 0,0 0 1 0 0,0 0-1 0 0,0 0 0 0 0,0 0 1 0 0,0 0-1 0 0,0 0 0 0 0,1 0 0 0 0,-1 0 1 0 0,0 0-1 0 0,0 0 0 0 0,0 0 1 0 0,0 0-1 0 0,0 0 0 0 0,0 0 1 0 0,0 0-1 0 0,0 0 0 0 0,0 0 0 0 0,0 0 1 0 0,0 0-1 0 0,1 0 0 0 0,-1 0 1 0 0,0 0-1 0 0,0 0 0 0 0,0 0 1 0 0,0 0-1 0 0,0 0 0 0 0,0 0 0 0 0,0 0 1 0 0,0 0-1 0 0,0 0 0 0 0,0 0 1 0 0,1 0-1 0 0,-1 0 0 0 0,0 0 1 0 0,0 0-1 0 0,0 0 0 0 0,0 0 0 0 0,0 0 1 0 0,0 0-1 0 0,0 0 0 0 0,0 0 1 0 0,0 0-1 0 0,0 1 0 0 0,0-1 1 0 0,0 0-1 0 0,0 0 0 0 0,0 0 1 0 0,0 0-1 0 0,1-2-186 0 0,0 0-1 0 0,0 0 1 0 0,0 0 0 0 0,0 0 0 0 0,-1-1 0 0 0,1 1-1 0 0,0-4 1 0 0,-2-2-88 0 0,-3-20-7424 0 0,3 12 1902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9 191 11975 0 0,'0'0'267'0'0,"0"0"42"0"0,0 0 17 0 0,0 0-28 0 0,0 0-126 0 0,0 0 204 0 0,0 0 111 0 0,0 0 22 0 0,0 0 3 0 0,0 0 0 0 0,-1-2 0 0 0,-5-6 0 0 0,5 6 0 0 0,1 2 0 0 0,9-16 1536 0 0,-5 9-1706 0 0,1 0-1 0 0,0 0 0 0 0,1 1 1 0 0,-1 0-1 0 0,1 0 0 0 0,0 0 0 0 0,1 1 1 0 0,13-9-1 0 0,7-3-138 0 0,1 2-1 0 0,33-13 1 0 0,-19 17-203 0 0,-4 1 0 0 0,-13 2 0 0 0,3 2 0 0 0,-26 4 0 0 0,-1 2 0 0 0,-1 0 0 0 0,1-1 0 0 0,0 1 0 0 0,0 0 0 0 0,-1 0 0 0 0,1 0 0 0 0,0 0 0 0 0,0-1 0 0 0,-1 1 0 0 0,1 0 0 0 0,0 0 0 0 0,0 0 0 0 0,0 0 0 0 0,-1 1 0 0 0,1-1 0 0 0,0 0 0 0 0,0 0 0 0 0,-1 0 0 0 0,1 1 0 0 0,1-1 0 0 0,-2 0 1 0 0,1 0 1 0 0,0 0-1 0 0,0 0 0 0 0,0 0 0 0 0,0 0 1 0 0,-1 1-1 0 0,1-1 0 0 0,0 0 0 0 0,0 0 0 0 0,0 0 1 0 0,-1 1-1 0 0,1-1 0 0 0,0 0 0 0 0,0 1 1 0 0,-1-1-1 0 0,1 1 0 0 0,0-1 0 0 0,-1 1 1 0 0,1-1-1 0 0,1 2 0 0 0,0 0 45 0 0,2 1 64 0 0,1 1 0 0 0,-1-1-1 0 0,0 1 1 0 0,0 0 0 0 0,0 0 0 0 0,0 0 0 0 0,-1 1-1 0 0,0-1 1 0 0,0 1 0 0 0,0 0 0 0 0,0 0-1 0 0,-1 0 1 0 0,0 0 0 0 0,0 0 0 0 0,0 0 0 0 0,-1 1-1 0 0,2 9 1 0 0,-2-14-110 0 0,-1 0 0 0 0,0-1 0 0 0,0 1 0 0 0,0 0 0 0 0,0-1 0 0 0,1 1 0 0 0,-1 0 0 0 0,0 0 0 0 0,0-1 0 0 0,0 1 0 0 0,-1 0 0 0 0,1 0 0 0 0,0-1 0 0 0,0 1 0 0 0,0 0 0 0 0,0-1 0 0 0,-1 1 0 0 0,1 0 0 0 0,0-1 0 0 0,-1 1 0 0 0,1 0 0 0 0,-1 0 0 0 0,-1 1 0 0 0,-3 14 0 0 0,-12 23 0 0 0,15-35 0 0 0,0 0 0 0 0,-1 0 0 0 0,1 0 0 0 0,-1 0 0 0 0,0 0 0 0 0,0 0 0 0 0,-1-1 0 0 0,1 1 0 0 0,-1-1 0 0 0,-4 3 0 0 0,4-3 0 0 0,0 0 0 0 0,1 0 0 0 0,-1 0 0 0 0,-3 5 0 0 0,4-5 0 0 0,-1 1 0 0 0,1-1 0 0 0,-1 0 0 0 0,-7 5 0 0 0,-2 0 0 0 0,13-8 0 0 0,-1 0 0 0 0,1 1 0 0 0,0-1 0 0 0,0 0 0 0 0,0 0 0 0 0,-1 0 0 0 0,1 0 0 0 0,0 1 0 0 0,0-1 0 0 0,-1 0 0 0 0,1 0 0 0 0,0 0 0 0 0,0 0 0 0 0,-1 0 0 0 0,1 0 0 0 0,0 0 0 0 0,0 0 0 0 0,-1 0 0 0 0,1 0 0 0 0,0 0 0 0 0,0 0 0 0 0,-1 0 0 0 0,1 0 0 0 0,0 0 0 0 0,0 0 0 0 0,-1 0 0 0 0,1 0 0 0 0,0 0 0 0 0,-1-1 0 0 0,1 1 0 0 0,0-1 0 0 0,0 0 0 0 0,-1 1 0 0 0,1-1 0 0 0,0 1 0 0 0,0-1 0 0 0,0 0 0 0 0,0 1 0 0 0,0-1 0 0 0,0 0 0 0 0,0 1 0 0 0,0-1 0 0 0,1 0 0 0 0,-1 1 0 0 0,0-1 0 0 0,0 1 0 0 0,1-2 0 0 0,3-5 0 0 0,2 1 0 0 0,-1 2 0 0 0,8-3 0 0 0,-6 1 0 0 0,-4 4 0 0 0,-1 0 0 0 0,1 0 0 0 0,-1 0 0 0 0,1 1 0 0 0,0-1 0 0 0,3-1 0 0 0,-4 1 0 0 0,9 0 0 0 0,2 0 0 0 0,-8 1 0 0 0,-3 0 0 0 0,-1 1 0 0 0,1 0 0 0 0,0 0 0 0 0,0 0 0 0 0,0 0 0 0 0,0 0 0 0 0,0 0 0 0 0,-1 0 0 0 0,1 1 0 0 0,0-1 0 0 0,0 1 0 0 0,2 0 0 0 0,15 5 0 0 0,-18-5 0 0 0,0-1 0 0 0,0 0 0 0 0,1 1 0 0 0,-1-1 0 0 0,0 1 0 0 0,0 0 0 0 0,0-1 0 0 0,0 1 0 0 0,0 0 0 0 0,1-1 0 0 0,-1 1 0 0 0,-1 0 0 0 0,1 0 0 0 0,0 0 0 0 0,0 0 0 0 0,0 0 0 0 0,0 0 0 0 0,-1 0 0 0 0,1 0 0 0 0,0 2 0 0 0,2 2 0 0 0,1 2 0 0 0,0 0 0 0 0,0 1 0 0 0,0 0 0 0 0,-1 0 0 0 0,0 0 0 0 0,-1 0 0 0 0,0 0 0 0 0,0 1 0 0 0,0-1 0 0 0,-1 1 0 0 0,-1-1 0 0 0,0 13 0 0 0,2 8 0 0 0,-2-20 0 0 0,1 0 0 0 0,-1 1 0 0 0,-1-1 0 0 0,-2 15 0 0 0,-2-2 0 0 0,2-4 0 0 0,-1 0 0 0 0,-13 32 0 0 0,14-42 0 0 0,-2 4 0 0 0,0-1 0 0 0,-14 22 0 0 0,17-30 0 0 0,0 0 0 0 0,-1 0 0 0 0,1 0 0 0 0,-1 0 0 0 0,0-1 0 0 0,0 1 0 0 0,0-1 0 0 0,0 0 0 0 0,0 0 0 0 0,0 0 0 0 0,-1 0 0 0 0,1 0 0 0 0,-1-1 0 0 0,-4 2 0 0 0,5-2-10 0 0,0-1 1 0 0,0 1-1 0 0,0-1 0 0 0,0 0 1 0 0,0 1-1 0 0,0-1 0 0 0,0-1 0 0 0,0 1 1 0 0,0 0-1 0 0,0-1 0 0 0,0 0 1 0 0,0 1-1 0 0,0-1 0 0 0,0 0 0 0 0,0-1 1 0 0,0 1-1 0 0,1 0 0 0 0,-1-1 1 0 0,1 0-1 0 0,-1 1 0 0 0,1-1 0 0 0,-1 0 1 0 0,-3-5-1 0 0,-3-2-85 0 0,2-2 0 0 0,-1 1 1 0 0,1-1-1 0 0,-8-17 0 0 0,2 4-74 0 0,12 23-339 0 0,1 1-140 0 0,0 0-572 0 0,0 0-253 0 0,0-1-51 0 0,0-6-11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8287 0 0,'0'0'191'0'0,"0"0"26"0"0,0 0 9 0 0,1 2-34 0 0,3 5-78 0 0,-3-5 274 0 0,-1-2 110 0 0,0 0 12 0 0,0 0 2 0 0,0 0 0 0 0,0 0 0 0 0,0 0 0 0 0,0 0 0 0 0,0 0 0 0 0,0 0 0 0 0,0 0 0 0 0,13 1 732 0 0,-11 0-1150 0 0,0-1 0 0 0,-1 0 0 0 0,1 1 0 0 0,-1-1 0 0 0,1 0 0 0 0,-1 0 0 0 0,1 0 0 0 0,0 0 0 0 0,-1-1 0 0 0,1 1 0 0 0,-1 0 0 0 0,1-1 0 0 0,2 0 0 0 0,2-3 153 0 0,0 1 1 0 0,0-1-1 0 0,0-1 0 0 0,0 1 0 0 0,-1-1 1 0 0,1 0-1 0 0,-1 0 0 0 0,-1 0 0 0 0,5-7 0 0 0,2-3 327 0 0,-1-1-1 0 0,10-21 0 0 0,-18 34-393 0 0,0-1 0 0 0,0 0 0 0 0,-1-1 0 0 0,0 1 0 0 0,0 0 0 0 0,0 0 0 0 0,1-7 0 0 0,-2 9 263 0 0,-1 1-294 0 0,1-3-138 0 0,0 4-11 0 0,0-1 0 0 0,0 1 0 0 0,-1 0 1 0 0,1-1-1 0 0,0 1 0 0 0,0-1 0 0 0,0 1 0 0 0,0-1 0 0 0,0 1 1 0 0,-1-1-1 0 0,1 1 0 0 0,0 0 0 0 0,0-1 0 0 0,-1 1 0 0 0,1-1 0 0 0,0 1 1 0 0,-1 0-1 0 0,1-1 0 0 0,0 1 0 0 0,-1 0 0 0 0,1 0 0 0 0,0-1 1 0 0,-1 1-1 0 0,1 0 0 0 0,-1 0 0 0 0,1-1 0 0 0,-1 1 0 0 0,1 0 1 0 0,-1 0-1 0 0,1 0 0 0 0,0 0 0 0 0,-2 0 0 0 0,1-1 0 0 0,0 1 0 0 0,0 0 0 0 0,0-1 0 0 0,0 1 0 0 0,-1 0 0 0 0,1 0 0 0 0,0 0 0 0 0,0 0 0 0 0,0 0 0 0 0,-1 0 0 0 0,1 0 0 0 0,0 1 0 0 0,0-1 0 0 0,-2 1 0 0 0,-1 0 0 0 0,-20 4 0 0 0,16-4 0 0 0,6 0 0 0 0,1-1 0 0 0,0 0 0 0 0,-1 0 0 0 0,1 1 0 0 0,0-1 0 0 0,-1 1 0 0 0,1-1 0 0 0,0 1 0 0 0,0-1 0 0 0,0 1 0 0 0,-1 0 0 0 0,1 0 0 0 0,0 0 0 0 0,0-1 0 0 0,0 1 0 0 0,-1 2 0 0 0,-1 1 0 0 0,-4 3 0 0 0,-4 4 0 0 0,7-4 0 0 0,-3 4 0 0 0,6-9 0 0 0,-3 14 0 0 0,2-6 0 0 0,0 9 0 0 0,-1 0 0 0 0,2 27 0 0 0,1-40 0 0 0,0-1 0 0 0,0 1 0 0 0,1-1 0 0 0,2 9 0 0 0,2 1 0 0 0,-1-12 0 0 0,-1-1 0 0 0,-1 1 0 0 0,1 0 0 0 0,0 0 0 0 0,0 0 0 0 0,0 0 0 0 0,0-1 0 0 0,0 1 0 0 0,1-1 0 0 0,-1 0 0 0 0,1 0 0 0 0,0 0 0 0 0,-1 0 0 0 0,1-1 0 0 0,0 0 0 0 0,0 1 0 0 0,4 0 0 0 0,-4-2 0 0 0,-1 0 0 0 0,1 0 0 0 0,-1 0 0 0 0,1-1 0 0 0,-1 1 0 0 0,0-1 0 0 0,1 1 0 0 0,-1-1 0 0 0,0 0 0 0 0,1-1 0 0 0,-1 1 0 0 0,0 0 0 0 0,0-1 0 0 0,0 0 0 0 0,0 0 0 0 0,-1 0 0 0 0,1 0 0 0 0,4-4 0 0 0,9-11 0 0 0,1-1 0 0 0,-2-1 0 0 0,-1-1 0 0 0,21-36 0 0 0,-34 55 0 0 0,11-17 74 0 0,-2-1 0 0 0,0 0-1 0 0,-1 0 1 0 0,-1-1 0 0 0,10-36 0 0 0,-15 44 371 0 0,-1 8-255 0 0,-2 1 1 0 0,1 0 0 0 0,0 0 0 0 0,-1-1-1 0 0,1-4 1 0 0,-4 10-171 0 0,-7 16-24 0 0,8-10 4 0 0,3 2 0 0 0,4-1 0 0 0,-3-7 0 0 0,1 1 0 0 0,-1-1 0 0 0,0 0 0 0 0,1 0 0 0 0,-1-1 0 0 0,1 1 0 0 0,-1 0 0 0 0,1-1 0 0 0,0 0 0 0 0,0 1 0 0 0,0-1 0 0 0,0 0 0 0 0,0 0 0 0 0,0-1 0 0 0,0 1 0 0 0,0-1 0 0 0,6 1 0 0 0,-2 0 0 0 0,1 0 0 0 0,0 0 0 0 0,-1 1 0 0 0,0 0 0 0 0,10 5 0 0 0,-15-6 0 0 0,0-1 0 0 0,-1 1 0 0 0,1-1 0 0 0,0 1 0 0 0,-1 0 0 0 0,1 0 0 0 0,-1 0 0 0 0,0 0 0 0 0,1 0 0 0 0,-1 0 0 0 0,1 0 0 0 0,-1 0 0 0 0,0 1 0 0 0,0-1 0 0 0,0 0 0 0 0,0 1 0 0 0,0-1 0 0 0,0 1 0 0 0,0-1 0 0 0,-1 1 0 0 0,1 0 0 0 0,0-1 0 0 0,-1 1 0 0 0,1 0 0 0 0,-1-1 0 0 0,0 1 0 0 0,1 0 0 0 0,-1-1 0 0 0,0 1 0 0 0,0 3 0 0 0,0 0 0 0 0,-1 1 0 0 0,1 0 0 0 0,-1 0 0 0 0,0-1 0 0 0,0 1 0 0 0,0-1 0 0 0,-1 1 0 0 0,0-1 0 0 0,0 0 0 0 0,0 1 0 0 0,-6 7 0 0 0,3-6 0 0 0,-1 0 0 0 0,0-1 0 0 0,0 1 0 0 0,0-1 0 0 0,-1 0 0 0 0,0-1 0 0 0,-14 9 0 0 0,13-8-64 0 0,7-4-273 0 0,1-2-138 0 0,0 0-33 0 0,-2-1-140 0 0,-6 0-572 0 0,7 1-253 0 0,1 0-687 0 0,0-2-2683 0 0,3-7-1149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28 390 6447 0 0,'0'0'298'0'0,"0"0"-10"0"0,0 0-50 0 0,0 0 493 0 0,1-1 238 0 0,2 0-546 0 0,-1-1-1 0 0,1 0 0 0 0,-1 0 1 0 0,1 0-1 0 0,-1 0 0 0 0,0 0 1 0 0,0-1-1 0 0,0 1 0 0 0,0-1 1 0 0,3-4-1 0 0,14-34 2597 0 0,-5 12-1872 0 0,2-7-152 0 0,-1-1-1 0 0,-2-1 0 0 0,11-48 0 0 0,-5 16 600 0 0,-14 48-1429 0 0,-5 22-165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0,-8 4 0 0 0,-6 8 0 0 0,9-5 175 0 0,0 0 0 0 0,1-1-1 0 0,0 2 1 0 0,0-1 0 0 0,0 0 0 0 0,1 1-1 0 0,-3 8 1 0 0,-14 60-1005 0 0,18-64 334 0 0,-28 104 479 0 0,-7 38 18 0 0,30-126 104 0 0,-2 21-326 0 0,9-45 409 0 0,-1 0-1 0 0,1 0 1 0 0,0 0-1 0 0,1 0 1 0 0,-1 0-1 0 0,1 0 0 0 0,-1 0 1 0 0,1 0-1 0 0,3 5 1 0 0,-4-8-236 0 0,0 0 1 0 0,1 0-1 0 0,-1 0 0 0 0,1-1 1 0 0,-1 1-1 0 0,1 0 1 0 0,0 0-1 0 0,-1-1 0 0 0,1 1 1 0 0,0 0-1 0 0,0-1 0 0 0,-1 1 1 0 0,1-1-1 0 0,0 1 1 0 0,0-1-1 0 0,0 1 0 0 0,0-1 1 0 0,0 0-1 0 0,-1 1 1 0 0,1-1-1 0 0,0 0 0 0 0,0 0 1 0 0,0 0-1 0 0,0 1 1 0 0,0-1-1 0 0,0 0 0 0 0,0 0 1 0 0,0-1-1 0 0,0 1 0 0 0,0 0 1 0 0,0 0-1 0 0,0 0 1 0 0,0-1-1 0 0,0 1 0 0 0,-1 0 1 0 0,1-1-1 0 0,0 1 1 0 0,0-1-1 0 0,1 0 0 0 0,3-2 78 0 0,0 1-1 0 0,0-2 0 0 0,0 1 0 0 0,8-7 0 0 0,-2-1-29 0 0,-5 7 0 0 0,-1-1 0 0 0,0 0 0 0 0,0 0 0 0 0,0-1 0 0 0,-1 1 0 0 0,7-12 0 0 0,-8 12-117 0 0,0 0-1 0 0,-1-1 1 0 0,1 1-1 0 0,-1-1 1 0 0,0 0 0 0 0,-1 0-1 0 0,2-7 1 0 0,-3 10-98 0 0,0 1 1 0 0,0-1 0 0 0,-1 0-1 0 0,1 1 1 0 0,0-1 0 0 0,-1 0-1 0 0,0 1 1 0 0,1-1 0 0 0,-1 1-1 0 0,0-1 1 0 0,0 1 0 0 0,0 0-1 0 0,-1-1 1 0 0,1 1 0 0 0,-1 0-1 0 0,1 0 1 0 0,-1 0 0 0 0,-3-4-1 0 0,-8-5-2346 0 0,-21-15 0 0 0,25 19 886 0 0,-1 1-254 0 0,0 0 1 0 0,-19-7-1 0 0,14 6 940 0 0,-6-3-547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6447 0 0,'-8'2'586'0'0,"-19"-3"-337"0"0,26 1 471 0 0,-11 8 1470 0 0,11-5 5401 0 0,4 0-7357 0 0,1 0-1 0 0,0-1 0 0 0,-1 0 1 0 0,1 0-1 0 0,0 0 1 0 0,0 0-1 0 0,1-1 1 0 0,-1 0-1 0 0,0 1 0 0 0,0-2 1 0 0,7 2-1 0 0,7 0 211 0 0,27 0-1 0 0,-17-4-464 0 0,0 0 0 0 0,33-9-1 0 0,-23 1-326 0 0,-11 2-1541 0 0,-9 5-2782 0 0,-4 1-1573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10135 0 0,'0'0'464'0'0,"0"0"-9"0"0,0 0-223 0 0,1 0 156 0 0,2 0-124 0 0,1-1 0 0 0,-1 1 0 0 0,0-1 0 0 0,0 0 0 0 0,0 0 0 0 0,0 0 0 0 0,0 0 0 0 0,0-1 0 0 0,-1 1 1 0 0,1-1-1 0 0,0 1 0 0 0,-1-1 0 0 0,1 0 0 0 0,-1 0 0 0 0,1-1 0 0 0,-1 1 0 0 0,0 0 0 0 0,0-1 0 0 0,0 1 0 0 0,-1-1 0 0 0,1 0 0 0 0,2-5 0 0 0,7-10 626 0 0,-9 16-757 0 0,0 0-1 0 0,-1 0 1 0 0,0-1 0 0 0,1 1-1 0 0,-1 0 1 0 0,0-1 0 0 0,0 1 0 0 0,1-5-1 0 0,0-2 324 0 0,1-1 1 0 0,0 2-1 0 0,6-13 0 0 0,3-6 791 0 0,5-3-631 0 0,-17 29-616 0 0,1 1 0 0 0,-1 0 0 0 0,0-1 0 0 0,1 1 0 0 0,-1 0 0 0 0,0-1 0 0 0,0 1 0 0 0,1 0 0 0 0,-1-1 0 0 0,0 1 0 0 0,0-1 0 0 0,1 1 0 0 0,-1 0 0 0 0,0-1 0 0 0,0 1 0 0 0,0-1 0 0 0,0 1 0 0 0,0-1 0 0 0,0 1 0 0 0,0-1 0 0 0,0 1 0 0 0,0 0 0 0 0,0-1 0 0 0,0 1 0 0 0,0-1 0 0 0,0 1 0 0 0,0-1 0 0 0,0 1 0 0 0,-1 0 0 0 0,1-1 0 0 0,0 1 0 0 0,0-1 0 0 0,-3-4 0 0 0,-2 2 0 0 0,4 2 0 0 0,1 1 0 0 0,0 0 0 0 0,-1 0 0 0 0,1 0 0 0 0,-1 0 0 0 0,1-1 0 0 0,-1 1 0 0 0,1 0 0 0 0,0 0 0 0 0,-1 0 0 0 0,1 0 0 0 0,-1 0 0 0 0,1 0 0 0 0,-1 0 0 0 0,1 0 0 0 0,-1 1 0 0 0,1-1 0 0 0,0 0 0 0 0,-1 0 0 0 0,1 0 0 0 0,-1 0 0 0 0,1 0 0 0 0,0 1 0 0 0,-1-1 0 0 0,1 0 0 0 0,0 0 0 0 0,-1 1 0 0 0,1-1 0 0 0,0 0 0 0 0,-1 1 0 0 0,1-1 0 0 0,0 0 0 0 0,-1 2 0 0 0,1-2 0 0 0,-10 8 0 0 0,1 0 0 0 0,0 1 0 0 0,1 0 0 0 0,-10 13 0 0 0,5-6 0 0 0,9-10 0 0 0,-1 0 0 0 0,1 1 0 0 0,0-1 0 0 0,1 1 0 0 0,0 0 0 0 0,0 0 0 0 0,0 0 0 0 0,1 0 0 0 0,0 0 0 0 0,-1 9 0 0 0,2 2 0 0 0,4-13 0 0 0,-1-2 0 0 0,2 8 0 0 0,5-1 0 0 0,-6-8 0 0 0,0 1 0 0 0,1-1 0 0 0,-1 0 0 0 0,1 0 0 0 0,-1-1 0 0 0,1 1 0 0 0,0-1 0 0 0,0 0 0 0 0,-1 0 0 0 0,1 0 0 0 0,0 0 0 0 0,0-1 0 0 0,0 0 0 0 0,0 1 0 0 0,0-2 0 0 0,0 1 0 0 0,0 0 0 0 0,0-1 0 0 0,7-1 0 0 0,0-1-386 0 0,0-1-1 0 0,0 0 1 0 0,-1-1-1 0 0,18-9 1 0 0,16-15-7362 0 0,-26 17 1756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16 356 11975 0 0,'0'0'267'0'0,"0"0"42"0"0,0 0 17 0 0,0 0-28 0 0,0 0-126 0 0,0 0 204 0 0,0 0 111 0 0,0-2 22 0 0,-7-32 2113 0 0,5 24-2107 0 0,0 1-1 0 0,0 0 1 0 0,1-1 0 0 0,0 1 0 0 0,1-1 0 0 0,0 1 0 0 0,0-1 0 0 0,1 0 0 0 0,0 1-1 0 0,1 0 1 0 0,5-18 0 0 0,-5 23-496 0 0,-1 0 199 0 0,0 0 0 0 0,1 0 0 0 0,-1 0 1 0 0,5-6-1 0 0,23-25 720 0 0,-19 28-938 0 0,1 2 0 0 0,2 1 0 0 0,1 0 0 0 0,-1 0 0 0 0,-1 4 0 0 0,1 5 0 0 0,-4 4 0 0 0,-3 4 0 0 0,-6-7 0 0 0,0 0 0 0 0,0 0 0 0 0,0 0 0 0 0,-1 0 0 0 0,0 0 0 0 0,0 0 0 0 0,0-1 0 0 0,-1 1 0 0 0,-3 8 0 0 0,-1-3 0 0 0,2-7 0 0 0,-9 15 0 0 0,6-8 0 0 0,7-11 0 0 0,0 0 0 0 0,0 0 0 0 0,-1 1 0 0 0,1-1 0 0 0,0 0 0 0 0,0 0 0 0 0,-1 1 0 0 0,1-1 0 0 0,0 0 0 0 0,0 0 0 0 0,-1 0 0 0 0,1 0 0 0 0,0 1 0 0 0,-1-1 0 0 0,1 0 0 0 0,0 0 0 0 0,0 0 0 0 0,-1 0 0 0 0,1 0 0 0 0,0 0 0 0 0,-1 0 0 0 0,1 0 0 0 0,0 0 0 0 0,-1 0 0 0 0,1 0 0 0 0,-1-9 0 0 0,2 4 0 0 0,0-1 0 0 0,1 0 0 0 0,0 1 0 0 0,0-1 0 0 0,0 1 0 0 0,1 0 0 0 0,-1 0 0 0 0,1 0 0 0 0,1 0 0 0 0,-1 0 0 0 0,1 1 0 0 0,0-1 0 0 0,4-3 0 0 0,9-8 0 0 0,1 2 0 0 0,20-13 0 0 0,-13 9 0 0 0,-22 16 0 0 0,1-2 0 0 0,0 1 0 0 0,1 0 0 0 0,-1 1 0 0 0,1-1 0 0 0,7-2 0 0 0,2 4 0 0 0,0 6 0 0 0,-2 3 0 0 0,-7-4 0 0 0,-2 2 0 0 0,1-1 0 0 0,0 0 0 0 0,4 13 0 0 0,4 2 0 0 0,-7-9 0 0 0,-1 2 0 0 0,-3 0 0 0 0,0 0 0 0 0,-1-13 0 0 0,0 1 0 0 0,0 0 0 0 0,-1-1 0 0 0,1 1 0 0 0,0-1 0 0 0,0 1 0 0 0,-1-1 0 0 0,1 1 0 0 0,0-1 0 0 0,-1 1 0 0 0,1-1 0 0 0,0 1 0 0 0,-1-1 0 0 0,1 0 0 0 0,-1 1 0 0 0,1-1 0 0 0,-2 1 0 0 0,2-1 0 0 0,0 0 0 0 0,0 1 0 0 0,-1-1 0 0 0,1 0 0 0 0,0 0 0 0 0,-1 0 0 0 0,1 0 0 0 0,0 0 0 0 0,-1 0 0 0 0,1 0 0 0 0,0 0 0 0 0,-1 0 0 0 0,1 0 0 0 0,0 0 0 0 0,-1 0 0 0 0,1 0 0 0 0,0 0 0 0 0,0 0 0 0 0,-1 0 0 0 0,1-1 0 0 0,0 1 0 0 0,-1 0 0 0 0,1 0 0 0 0,0 0 0 0 0,-1 0 0 0 0,1-1 0 0 0,0 1 0 0 0,-1 0 0 0 0,1-1 0 0 0,0 1 0 0 0,0-1 0 0 0,0 1 0 0 0,0-1 0 0 0,-1 1 0 0 0,1-1 0 0 0,0 1 0 0 0,0 0 0 0 0,0-1 0 0 0,0 1 0 0 0,0-1 0 0 0,0 1 0 0 0,0-1 0 0 0,0 1 0 0 0,0-1 0 0 0,0 1 0 0 0,1-1 0 0 0,-1 0 0 0 0,2-5 0 0 0,0 0 0 0 0,0 0 0 0 0,0 0 0 0 0,1 0 0 0 0,0 0 0 0 0,0 0 0 0 0,1 1 0 0 0,-1 0 0 0 0,1-1 0 0 0,0 2 0 0 0,1-1 0 0 0,-1 0 0 0 0,1 1 0 0 0,0 0 0 0 0,7-5 0 0 0,16-12 0 0 0,34-23 0 0 0,-55 40 0 0 0,0 1 0 0 0,0-1 0 0 0,1 1 0 0 0,-1 0 0 0 0,1 1 0 0 0,-1 0 0 0 0,12-2 0 0 0,-6 4 0 0 0,1 5 0 0 0,11 9 0 0 0,-16-4 0 0 0,-6-4 0 0 0,-1 1 0 0 0,1-1 0 0 0,-1 1 0 0 0,0-1 0 0 0,-1 1 0 0 0,1 0 0 0 0,-1 0 0 0 0,0 9 0 0 0,-3 59 0 0 0,0-47 0 0 0,2 0 0 0 0,0-17 0 0 0,0-11-10 0 0,1 1-1 0 0,-1-1 0 0 0,0 1 1 0 0,0-1-1 0 0,0 1 1 0 0,0-1-1 0 0,0 1 0 0 0,1-1 1 0 0,-1 1-1 0 0,0-1 1 0 0,0 1-1 0 0,1-1 0 0 0,-1 0 1 0 0,0 1-1 0 0,1-1 1 0 0,-1 0-1 0 0,0 1 0 0 0,1-1 1 0 0,0 1-60 0 0,0-1 1 0 0,-1 0 0 0 0,1 0-1 0 0,0 0 1 0 0,-1 0 0 0 0,1 0-1 0 0,0 0 1 0 0,-1-1 0 0 0,1 1-1 0 0,0 0 1 0 0,-1 0 0 0 0,1 0-1 0 0,0-1 1 0 0,-1 1 0 0 0,1 0-1 0 0,-1-1 1 0 0,1 1-1 0 0,0 0 1 0 0,-1-1 0 0 0,1 1-1 0 0,-1-1 1 0 0,1 1 0 0 0,-1-1-1 0 0,0 1 1 0 0,1-1 0 0 0,12-17-1870 0 0,-12 16 1680 0 0,11-15-1275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28 10135 0 0,'0'0'231'0'0,"0"0"29"0"0,3-2 19 0 0,14-12 205 0 0,-16 11-358 0 0,-1 1 21 0 0,0 1 352 0 0,4-4 199 0 0,-3 4 2751 0 0,-1 2 3746 0 0,-4 19-6562 0 0,0 0 0 0 0,-10 28 0 0 0,5-22-464 0 0,6-16-192 0 0,0 0 1 0 0,-10 19-1 0 0,-9 14-795 0 0,13-24 910 0 0,-1 0 0 0 0,-15 20-1 0 0,7-14 458 0 0,11-15-736 0 0,0 1-1 0 0,-1-1 1 0 0,0 0-1 0 0,-1-1 1 0 0,0 0 0 0 0,-1 0-1 0 0,-11 8 1 0 0,17-15 357 0 0,1-1 0 0 0,-1 1 1 0 0,1-1-1 0 0,-1 0 0 0 0,-3 1 0 0 0,-13 4 366 0 0,18-5-536 0 0,-1 0 0 0 0,1-1 0 0 0,0 1 0 0 0,-1 0 0 0 0,1 0 0 0 0,-1-1 0 0 0,0 0 0 0 0,1 1 0 0 0,-1-1 0 0 0,-2 0 0 0 0,-4 0 0 0 0,-4 2 0 0 0,5-1 0 0 0,1 0 0 0 0,-1 0 0 0 0,1-1 0 0 0,-8 0 0 0 0,11 0 0 0 0,-8-1 0 0 0,0-1 0 0 0,0 1 0 0 0,-16-6 0 0 0,26 6 0 0 0,-1 1 0 0 0,1-1 0 0 0,-1 0 0 0 0,1 0 0 0 0,-1 0 0 0 0,1-1 0 0 0,0 1 0 0 0,0 0 0 0 0,0-1 0 0 0,0 0 0 0 0,0 1 0 0 0,0-1 0 0 0,0 0 0 0 0,0 0 0 0 0,1 0 0 0 0,-1 0 0 0 0,1 0 0 0 0,-1-1 0 0 0,1 1 0 0 0,0 0 0 0 0,-2-5 0 0 0,3 4 0 0 0,-1 0 0 0 0,1 1 0 0 0,0-1 0 0 0,0 0 0 0 0,0 1 0 0 0,0-1 0 0 0,0 0 0 0 0,0 0 0 0 0,1 1 0 0 0,-1-1 0 0 0,1 1 0 0 0,0-1 0 0 0,2-5 0 0 0,-1 3 0 0 0,1-1 0 0 0,-1 0 0 0 0,1 0 0 0 0,1 0 0 0 0,-1 0 0 0 0,1 1 0 0 0,0-1 0 0 0,1 1 0 0 0,6-7 0 0 0,4-1 0 0 0,26-18 0 0 0,-18 12 0 0 0,-14 13 0 0 0,1 4 0 0 0,-9 2 0 0 0,0-1 0 0 0,0 1 0 0 0,0 0 0 0 0,0 0 0 0 0,0-1 0 0 0,0 1 0 0 0,0 0 0 0 0,0 0 0 0 0,0 0 0 0 0,1 0 0 0 0,-1 0 0 0 0,0 1 0 0 0,0-1 0 0 0,0 0 0 0 0,0 1 0 0 0,0-1 0 0 0,0 0 0 0 0,0 1 0 0 0,0-1 0 0 0,0 1 0 0 0,0-1 0 0 0,1 2 0 0 0,1 0 0 0 0,-1-1 0 0 0,0 0 0 0 0,-1 0 0 0 0,1 0 0 0 0,0 0 0 0 0,-1 0 0 0 0,1 0 0 0 0,-1 1 0 0 0,1-1 0 0 0,-1 1 0 0 0,0-1 0 0 0,1 1 0 0 0,-1-1 0 0 0,0 1 0 0 0,0-1 0 0 0,0 1 0 0 0,1 3 0 0 0,2 2 0 0 0,32 64 0 0 0,-15-27 0 0 0,-16-34 0 0 0,-1 0 0 0 0,2 0 0 0 0,-1 0 0 0 0,1 0 0 0 0,8 9 0 0 0,-3-7 26 0 0,0 0 1 0 0,0 0-1 0 0,23 16 0 0 0,-30-25-7 0 0,0 0 0 0 0,0-1 0 0 0,0 0-1 0 0,0 0 1 0 0,0 0 0 0 0,1 0 0 0 0,-1-1-1 0 0,1 0 1 0 0,-1 0 0 0 0,1 0 0 0 0,-1 0-1 0 0,1-1 1 0 0,-1 0 0 0 0,1 0 0 0 0,0 0-1 0 0,-1 0 1 0 0,9-2 0 0 0,-14 1-230 0 0,1 0 1 0 0,-1 0-1 0 0,0 0 1 0 0,0 1-1 0 0,1-1 1 0 0,-1 0-1 0 0,0 0 1 0 0,0 1-1 0 0,0-1 1 0 0,0 1-1 0 0,0-1 1 0 0,0 1-1 0 0,-1-2 1 0 0,-5-1-539 0 0,1-1 0 0 0,1 0 1 0 0,-1-1-1 0 0,-7-7 0 0 0,1-5-787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8287 0 0,'0'0'382'0'0,"0"0"-8"0"0,0 0-102 0 0,0 0 463 0 0,0 0 234 0 0,0 0 45 0 0,0 0-61 0 0,0 0-288 0 0,0 0-121 0 0,0 0-28 0 0,0 0-4 0 0,0 0 0 0 0,0 0 0 0 0,17-10 2048 0 0,-11 4-2094 0 0,0 1 0 0 0,0-2 0 0 0,0 1-1 0 0,-1 0 1 0 0,7-12 0 0 0,19-40 1273 0 0,1 1-1118 0 0,-19 37-227 0 0,26-43 817 0 0,-38 60-1211 0 0,7-13 0 0 0,-4 10 0 0 0,-8 21 0 0 0,1 0 0 0 0,-2 31 0 0 0,1-7 0 0 0,1 5 0 0 0,3-43 0 0 0,0 0 0 0 0,-1 1 0 0 0,1-1 0 0 0,0 0 0 0 0,0 1 0 0 0,0-1 0 0 0,0 0 0 0 0,0 1 0 0 0,0-1 0 0 0,1 0 0 0 0,-1 1 0 0 0,0-1 0 0 0,1 0 0 0 0,-1 0 0 0 0,1 1 0 0 0,-1-1 0 0 0,1 0 0 0 0,1 2 0 0 0,1 1 0 0 0,-3-3 0 0 0,1 0 0 0 0,-1 0 0 0 0,0 0 0 0 0,1 0 0 0 0,-1 0 0 0 0,1-1 0 0 0,0 1 0 0 0,-1 0 0 0 0,1 0 0 0 0,0 0 0 0 0,0-1 0 0 0,-1 1 0 0 0,1 0 0 0 0,0-1 0 0 0,0 1 0 0 0,0 0 0 0 0,0-1 0 0 0,0 0 0 0 0,0 1 0 0 0,0-1 0 0 0,0 1 0 0 0,0-1 0 0 0,1 0 0 0 0,1 1 0 0 0,0 0 0 0 0,-2 0 0 0 0,0-1 0 0 0,0 0 0 0 0,0 0 0 0 0,0 1 0 0 0,0-1 0 0 0,0 0 0 0 0,1 0 0 0 0,-1 0 0 0 0,0 0 0 0 0,0 0 0 0 0,0-1 0 0 0,0 1 0 0 0,0 0 0 0 0,0 0 0 0 0,0-1 0 0 0,0 1 0 0 0,0-1 0 0 0,0 1 0 0 0,0-1 0 0 0,0 1 0 0 0,1-2 0 0 0,27-9 0 0 0,-22 8 0 0 0,-1 1 0 0 0,1-1 0 0 0,0 0 0 0 0,-1 0 0 0 0,1-1 0 0 0,-1 0 0 0 0,0 0 0 0 0,0 0 0 0 0,-1-1 0 0 0,7-6 0 0 0,12-17 0 0 0,-12 16 0 0 0,-1-1 0 0 0,-1 0 0 0 0,12-19 0 0 0,-19 23 0 0 0,0 2 0 0 0,-6 3 0 0 0,-3 8 0 0 0,4-3 0 0 0,1 0 0 0 0,0 0 0 0 0,1-1 0 0 0,-1 1 0 0 0,0 0 0 0 0,1-1 0 0 0,-1 1 0 0 0,1 0 0 0 0,-1 0 0 0 0,1 0 0 0 0,-1 0 0 0 0,1-1 0 0 0,-1 1 0 0 0,1 0 0 0 0,0 0 0 0 0,-1 2 0 0 0,-2 25 0 0 0,4-14 0 0 0,1 1 0 0 0,-2-13 0 0 0,0 0 0 0 0,0 1 0 0 0,1-1 0 0 0,-1 0 0 0 0,1 0 0 0 0,-1 0 0 0 0,1 1 0 0 0,0-1 0 0 0,-1 0 0 0 0,1 0 0 0 0,0 0 0 0 0,2 2 0 0 0,1 2 0 0 0,-1 4 0 0 0,-3-2 0 0 0,8 0 0 0 0,2-4-64 0 0,-7-4-92 0 0,0 1-1 0 0,0-1 0 0 0,0-1 1 0 0,-1 1-1 0 0,1 0 0 0 0,0 0 1 0 0,0-1-1 0 0,-1 0 1 0 0,1 0-1 0 0,0 1 0 0 0,-1-1 1 0 0,6-3-1 0 0,-6 3-248 0 0,-1-1 1 0 0,1 1-1 0 0,-1-1 0 0 0,1 1 0 0 0,-1-1 1 0 0,1 1-1 0 0,-1-1 0 0 0,0 0 0 0 0,0 0 0 0 0,2-2 1 0 0,0-2-701 0 0,5-7-942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21191 0 0,'-7'2'1920'0'0,"1"-2"-1505"0"0,5 0 10 0 0,1 0 72 0 0,0 0 14 0 0,0 0-68 0 0,1 0-294 0 0,5 0-391 0 0,-1 1 0 0 0,1 0 0 0 0,-1 0 0 0 0,1 0 0 0 0,-1 0 0 0 0,0 1 0 0 0,0 0 0 0 0,0 0 0 0 0,0 0 0 0 0,0 1 0 0 0,6 4 0 0 0,1 2-7950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 11975 0 0,'0'0'267'0'0,"0"0"42"0"0,1-2 17 0 0,0 0-213 0 0,11-12 323 0 0,-5 8 284 0 0,-6 4 249 0 0,-1 2 45 0 0,0 0-61 0 0,0 0-288 0 0,0 0-121 0 0,0 0-28 0 0,0 0-4 0 0,0 0 0 0 0,0 0 0 0 0,0 0 0 0 0,0 0 0 0 0,0 0 0 0 0,0 0 0 0 0,0 0 0 0 0,0 0-68 0 0,1 2-289 0 0,1 1-107 0 0,-1-1 0 0 0,0 1 0 0 0,-1-1 0 0 0,1 1 0 0 0,0 0 1 0 0,-1 0-1 0 0,1-1 0 0 0,-1 1 0 0 0,0 0 0 0 0,0 5 0 0 0,-6 32 917 0 0,1 1-394 0 0,4-25-571 0 0,0 0 0 0 0,-1 0 0 0 0,-1 0 0 0 0,0-1 0 0 0,-6 17 0 0 0,-33 74 0 0 0,30-76 0 0 0,1-4 0 0 0,2 0 0 0 0,-11 51 0 0 0,19-65 0 0 0,1-11 0 0 0,0-1 0 0 0,0 1 0 0 0,1 0 0 0 0,-1-1 0 0 0,0 1 0 0 0,1 0 0 0 0,-1-1 0 0 0,1 1 0 0 0,-1-1 0 0 0,1 1 0 0 0,-1-1 0 0 0,1 1 0 0 0,-1-1 0 0 0,1 1 0 0 0,11 4 0 0 0,-7-6-99 0 0,0 1 0 0 0,0-1 0 0 0,-1 0 0 0 0,1 0 0 0 0,0 0 0 0 0,0-1 0 0 0,-1 1 0 0 0,1-1 0 0 0,8-5 0 0 0,38-26-903 0 0,-51 33 1002 0 0,7-5-325 0 0,-1-1-1 0 0,1 1 1 0 0,-1-1 0 0 0,0-1 0 0 0,9-12-1 0 0,-14 18-186 0 0,-1-14-512 0 0,0 8 64 0 0,0 0 1 0 0,-1 0-1 0 0,0-1 0 0 0,-1 1 1 0 0,1 0-1 0 0,-1 0 0 0 0,0 0 1 0 0,-7-12-1 0 0,4 10-223 0 0,0 0 0 0 0,-1 0 0 0 0,-1 0 0 0 0,1 1 0 0 0,-12-11-1 0 0,10 10 1079 0 0,0 0-1 0 0,0-1 0 0 0,-10-18 1 0 0,18 27 324 0 0,-1 0 1 0 0,1 0-1 0 0,-1 1 0 0 0,1-1 1 0 0,0 0-1 0 0,-1 1 0 0 0,1-1 1 0 0,-1 1-1 0 0,1-1 1 0 0,-1 0-1 0 0,0 1 0 0 0,1-1 1 0 0,-1 1-1 0 0,0-1 0 0 0,1 1 1 0 0,-1 0-1 0 0,0-1 1 0 0,1 1-1 0 0,-1 0 0 0 0,0-1 1 0 0,0 1-1 0 0,1 0 0 0 0,-1 0 1 0 0,0 0-1 0 0,0 0 0 0 0,0 0 1 0 0,1 0-1 0 0,-1 0 1 0 0,0 0-1 0 0,0 0 0 0 0,0 0 1 0 0,1 0-1 0 0,-1 0 0 0 0,0 0 1 0 0,0 1-1 0 0,1-1 1 0 0,-1 0-1 0 0,0 1 0 0 0,1-1 1 0 0,-1 0-1 0 0,-1 2 0 0 0,-3 0 252 0 0,3-1 102 0 0,0 0-49 0 0,-12 16 501 0 0,12-15-513 0 0,2-2 0 0 0,-1 3 0 0 0,-15 20 2048 0 0,20-9-1092 0 0,-1-13-1313 0 0,2 0 28 0 0,0 0-1 0 0,0 0 1 0 0,0 0 0 0 0,0-1 0 0 0,0 1 0 0 0,0-1-1 0 0,1 0 1 0 0,-1-1 0 0 0,7-1 0 0 0,8-2-503 0 0,21-9 1 0 0,-14 4-1598 0 0,-12 4 189 0 0,-1-1 0 0 0,0-1 0 0 0,24-15 0 0 0,-16 9-319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 11975 0 0,'0'0'267'0'0,"0"0"42"0"0,0 0 17 0 0,0 0-28 0 0,0 0-58 0 0,0 0 491 0 0,0 0 238 0 0,2-2 45 0 0,10-7 214 0 0,-1-1 1 0 0,0 0-1 0 0,-1 0 1 0 0,13-18-1 0 0,-21 25-341 0 0,8-12 470 0 0,-16 21-305 0 0,2-3-1052 0 0,1 0 0 0 0,-1 0 0 0 0,1 1 0 0 0,-1-1 0 0 0,1 1 0 0 0,0 0 0 0 0,1 0 0 0 0,-4 4 0 0 0,-2 5 0 0 0,2-5 0 0 0,1 1 0 0 0,0 0 0 0 0,0 1 0 0 0,1-1 0 0 0,0 1 0 0 0,-3 10 0 0 0,5-7 0 0 0,0-8-181 0 0,2 1 0 0 0,-1-1-1 0 0,0 1 1 0 0,1 5 0 0 0,1-10 100 0 0,-1 0 0 0 0,0 0 0 0 0,0 0 0 0 0,1 0 0 0 0,-1 0 0 0 0,1 0 0 0 0,-1 0 0 0 0,1 0 0 0 0,-1 0 0 0 0,1 0 0 0 0,0 0 0 0 0,1 1 0 0 0,-1 0 64 0 0,8 4-207 0 0,-6-5-46 0 0,-1-1 0 0 0,1 0 0 0 0,-1 0 0 0 0,1-1 0 0 0,0 1 0 0 0,-1 0 0 0 0,1-1 1 0 0,0 1-1 0 0,-1-1 0 0 0,1 0 0 0 0,-1 0 0 0 0,0 0 0 0 0,1 0 0 0 0,3-3 0 0 0,6-6-1265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21191 0 0,'0'0'480'0'0,"0"0"67"0"0,0 0 31 0 0,-2-1-56 0 0,-8-1-341 0 0,9 2-180 0 0,1 1-1 0 0,0-1 1 0 0,-1 0 0 0 0,1 0-1 0 0,0 0 1 0 0,0 1 0 0 0,-1-1-1 0 0,1 0 1 0 0,0 0 0 0 0,0 1-1 0 0,0-1 1 0 0,-1 0 0 0 0,1 0-1 0 0,0 1 1 0 0,0-1 0 0 0,0 0-1 0 0,0 1 1 0 0,0-1 0 0 0,0 0-1 0 0,-1 1 1 0 0,1-1 0 0 0,0 0-1 0 0,0 1 1 0 0,0-1 0 0 0,0 0-1 0 0,0 1 1 0 0,0-1 0 0 0,0 0-1 0 0,1 1 1 0 0,-1 0-1 0 0,0-1 0 0 0,0 1 0 0 0,0-1 0 0 0,1 1 0 0 0,-1-1 0 0 0,0 1 0 0 0,1-1 0 0 0,-1 1 0 0 0,0-1 0 0 0,1 1 0 0 0,-1-1 0 0 0,1 1 0 0 0,-1-1 0 0 0,1 0 0 0 0,-1 1 0 0 0,1-1 0 0 0,-1 0 0 0 0,1 0 0 0 0,0 1 0 0 0,2 0-61 0 0,0 0 0 0 0,1 0 0 0 0,-1-1 0 0 0,1 1 0 0 0,-1-1 0 0 0,0 0 0 0 0,1 0 0 0 0,-1 0 0 0 0,1 0 0 0 0,-1-1 0 0 0,0 1 0 0 0,1-1 0 0 0,4-1 0 0 0,7-3-828 0 0,22-11 0 0 0,-26 11 269 0 0,32-17-2377 0 0,-21 9 1462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13823 0 0,'0'0'630'0'0,"0"0"-13"0"0,0 0-320 0 0,0 3 105 0 0,-3 5-75 0 0,-12 28 2392 0 0,4-16-2269 0 0,1 1-1 0 0,1 0 1 0 0,1 1 0 0 0,-10 40-1 0 0,14-48-206 0 0,-16 64-77 0 0,-35 111-167 0 0,25-109 1 0 0,-27 78 0 0 0,49-128 0 0 0,-4 35 0 0 0,-3 11 0 0 0,8-47-34 0 0,2-8-436 0 0,0 0 1 0 0,-2 0 0 0 0,-11 23-1 0 0,18-46 959 0 0,-2-10 326 0 0,3-9-412 0 0,9-123 245 0 0,-3 48 684 0 0,-3 59-1195 0 0,0-51-1 0 0,-5 81-20 0 0,0 1 1 0 0,0 0-1 0 0,0-1 0 0 0,-1 1 1 0 0,0 0-1 0 0,0 0 0 0 0,-6-10 1 0 0,7 14 22 0 0,-2 0 456 0 0,-10-3-212 0 0,13 4-383 0 0,0 1 0 0 0,-1 0 0 0 0,1 0 0 0 0,0 0 0 0 0,0 0 0 0 0,-1-1 0 0 0,1 1 0 0 0,0 0 0 0 0,-1 0 0 0 0,1 0 0 0 0,0-1 0 0 0,0 1 0 0 0,-1 0 0 0 0,1-1 0 0 0,0 1 0 0 0,0 0 0 0 0,0 0 0 0 0,-1-1 0 0 0,1 1 0 0 0,0 0 0 0 0,0-1 0 0 0,0 0 0 0 0,0 0 0 0 0,0 0 0 0 0,1 0 0 0 0,-1 0 0 0 0,0 0 0 0 0,1 0 0 0 0,-1 0 0 0 0,0 0 0 0 0,1 0 0 0 0,-1 1 0 0 0,1-1 0 0 0,-1 0 0 0 0,1 0 0 0 0,0 0 0 0 0,-1 1 0 0 0,1-1 0 0 0,0 0 0 0 0,0 1 0 0 0,-1-1 0 0 0,1 1 0 0 0,1-1 0 0 0,24-13 0 0 0,-16 9 0 0 0,7-3 0 0 0,0 1 0 0 0,1 1 0 0 0,-1 1 0 0 0,1 0 0 0 0,36-4 0 0 0,-7 1 0 0 0,-39 7 0 0 0,1-1 0 0 0,-1 1 0 0 0,0 1 0 0 0,15 0 0 0 0,-7 3 0 0 0,-1 3 0 0 0,-3 1 0 0 0,-3 6 0 0 0,-6-9 104 0 0,-1 1-1 0 0,0 0 1 0 0,-1-1-1 0 0,1 1 1 0 0,-1 0-1 0 0,0 0 1 0 0,0 0-1 0 0,0 0 1 0 0,-1 1 0 0 0,0 7-1 0 0,1 0 66 0 0,0 0 1 0 0,4 20-1 0 0,-5-31-644 0 0,0-2-33 0 0,0 0 65 0 0,0 0 358 0 0,0 0 406 0 0,2-2-159 0 0,-1 1 0 0 0,0-1 0 0 0,1 0 0 0 0,-1 0 0 0 0,0 0 0 0 0,0 0-1 0 0,1-3 1 0 0,-2 4-31 0 0,13-29 13 0 0,8-17-123 0 0,23-49-21 0 0,-10 26 0 0 0,-26 59 0 0 0,2 4-64 0 0,-9 8-18 0 0,1-1 0 0 0,-1 0-1 0 0,0 0 1 0 0,1 1 0 0 0,-1-1-1 0 0,0 1 1 0 0,1-1 0 0 0,-1 1 0 0 0,0-1-1 0 0,0 1 1 0 0,1 0 0 0 0,-1 0-1 0 0,0 0 1 0 0,0-1 0 0 0,0 1 0 0 0,1 2-1 0 0,10 6-430 0 0,-3-4 511 0 0,0 0 0 0 0,0-1 0 0 0,0 1 0 0 0,1-2 0 0 0,0 1 0 0 0,0-1 0 0 0,0-1 0 0 0,0 0 0 0 0,16 1 0 0 0,0-2 3 0 0,0-1 1 0 0,44-5-1 0 0,45-8-1 0 0,-112 13-10 0 0,-2 0 15 0 0,0 0-1 0 0,-1 0 0 0 0,1-1 1 0 0,0 1-1 0 0,0 0 0 0 0,0 0 1 0 0,-1 0-1 0 0,1-1 0 0 0,0 1 1 0 0,0 0-1 0 0,-1-1 0 0 0,1 1 1 0 0,0-1-1 0 0,-1 1 0 0 0,1-1 1 0 0,0 0-1 0 0,1 0 333 0 0,-2 1 138 0 0,-7 1-399 0 0,0 0 0 0 0,0 0 0 0 0,0 0 0 0 0,0 1 0 0 0,1 0-1 0 0,-1 0 1 0 0,1 1 0 0 0,-10 4 0 0 0,3 1 68 0 0,0 0 1 0 0,-22 17-1 0 0,31-22-144 0 0,-1 1 0 0 0,1 0 0 0 0,0 1 0 0 0,0-1 0 0 0,0 0 0 0 0,0 1 0 0 0,1 0 0 0 0,0 0 0 0 0,0 0 0 0 0,0 0 0 0 0,1 1 0 0 0,0-1 0 0 0,0 1 0 0 0,-3 11 0 0 0,5-17 0 0 0,0 1 0 0 0,0 0 0 0 0,0 0 0 0 0,0-1 0 0 0,-1 1 0 0 0,1 0 0 0 0,0 0 0 0 0,0-1 0 0 0,0 1 0 0 0,1 0 0 0 0,-1 0 0 0 0,0-1 0 0 0,0 1 0 0 0,0 0 0 0 0,1 1 0 0 0,5 18 0 0 0,-1-7 0 0 0,-2-10 0 0 0,-1-2 0 0 0,-1 0 0 0 0,0 0 0 0 0,-1-1 0 0 0,1 1 0 0 0,0 0 0 0 0,0-1 0 0 0,-1 1 0 0 0,1-1 0 0 0,0 1 0 0 0,0-1 0 0 0,0 1 0 0 0,0-1 0 0 0,-1 0 0 0 0,1 1 0 0 0,0-1 0 0 0,0 0 0 0 0,0 0 0 0 0,0 0 0 0 0,0 0 0 0 0,0 1 0 0 0,1-1 0 0 0,2-1 0 0 0,5 2 0 0 0,0-1 0 0 0,0 0 0 0 0,0 0 0 0 0,0-1 0 0 0,0-1 0 0 0,0 1 0 0 0,0-1 0 0 0,-1-1 0 0 0,1 0 0 0 0,-1 0 0 0 0,1 0 0 0 0,-1-1 0 0 0,0-1 0 0 0,8-5 0 0 0,-14 9 0 0 0,6-4 0 0 0,0-1 0 0 0,0 0 0 0 0,12-11 0 0 0,-18 14 0 0 0,1 0 0 0 0,0 0 0 0 0,-1 0 0 0 0,0-1 0 0 0,0 1 0 0 0,0-1 0 0 0,0 1 0 0 0,-1-1 0 0 0,1 0 0 0 0,-1 0 0 0 0,0 1 0 0 0,0-1 0 0 0,0-6 0 0 0,-1 11 0 0 0,0-1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0,-5 5 0 0 0,-5 8 0 0 0,6-6 0 0 0,0 0 0 0 0,1 0 0 0 0,0 0 0 0 0,0 0 0 0 0,0 0 0 0 0,1 1 0 0 0,0 0 0 0 0,0-1 0 0 0,1 1 0 0 0,0 15 0 0 0,1-21-33 0 0,0 0 1 0 0,0 0-1 0 0,0 0 0 0 0,0 0 0 0 0,0-1 1 0 0,1 1-1 0 0,-1 0 0 0 0,1 0 1 0 0,-1 0-1 0 0,1-1 0 0 0,0 1 0 0 0,-1 0 1 0 0,1-1-1 0 0,0 1 0 0 0,0-1 0 0 0,1 1 1 0 0,-1-1-1 0 0,0 1 0 0 0,2 1 0 0 0,0 0-188 0 0,-2-2 138 0 0,0 0-1 0 0,-1-1 1 0 0,1 1 0 0 0,0-1 0 0 0,-1 1-1 0 0,1 0 1 0 0,0-1 0 0 0,0 0-1 0 0,-1 1 1 0 0,1-1 0 0 0,0 1-1 0 0,0-1 1 0 0,0 0 0 0 0,0 0 0 0 0,0 1-1 0 0,-1-1 1 0 0,1 0 0 0 0,0 0-1 0 0,0 0 1 0 0,0 0 0 0 0,0 0-1 0 0,0 0 1 0 0,0 0 0 0 0,0 0-1 0 0,0-1 1 0 0,-1 1 0 0 0,1 0 0 0 0,0 0-1 0 0,0-1 1 0 0,0 1 0 0 0,0-1-1 0 0,2 0-375 0 0,-1-1 0 0 0,0 1 0 0 0,1-1 0 0 0,-1 1 0 0 0,0-1 0 0 0,0 0 0 0 0,0 0 0 0 0,2-3 0 0 0,2-5-1573 0 0,-1 0-15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17503 0 0,'0'0'399'0'0,"-5"-3"337"0"0,2 3 2001 0 0,2 1-2554 0 0,-3 3 1552 0 0,4-3-1715 0 0,-1 1 1 0 0,1-1 0 0 0,0 0-1 0 0,1 1 1 0 0,-1-1-1 0 0,0 1 1 0 0,0-1-1 0 0,1 0 1 0 0,-1 1 0 0 0,1 1-1 0 0,0-1 53 0 0,-1-1 0 0 0,1 1 1 0 0,-1-1-1 0 0,1 1 0 0 0,0-1 0 0 0,0 1 0 0 0,0-1 0 0 0,0 1 0 0 0,0-1 1 0 0,0 0-1 0 0,0 0 0 0 0,0 1 0 0 0,1 0 0 0 0,1-1 20 0 0,0 1 0 0 0,-1-1 0 0 0,1 0 0 0 0,0 0 1 0 0,0 0-1 0 0,-1-1 0 0 0,1 1 0 0 0,0-1 0 0 0,0 1 0 0 0,4-1 0 0 0,-4 0-93 0 0,-2 0 0 0 0,0 0 0 0 0,0 0 0 0 0,0 0 0 0 0,0 0 0 0 0,0 0 0 0 0,0 0 0 0 0,0 0 0 0 0,0-1 0 0 0,0 1 0 0 0,0 0 0 0 0,0-1 0 0 0,0 1 0 0 0,0-1 0 0 0,1 0 0 0 0,6-3 0 0 0,-3 2 7 0 0,-1-1 1 0 0,1 1-1 0 0,-1-1 0 0 0,1 0 0 0 0,-1 0 0 0 0,0-1 1 0 0,0 1-1 0 0,-1-1 0 0 0,4-4 0 0 0,-4 6 146 0 0,-1 0 54 0 0,0 0 0 0 0,0 0 1 0 0,0 0-1 0 0,-1 0 0 0 0,1-1 0 0 0,-1 1 1 0 0,3-4-1 0 0,-4 5-203 0 0,0 1 1 0 0,0 0-1 0 0,1-1 1 0 0,-1 1-1 0 0,0-1 1 0 0,0 1 0 0 0,0-1-1 0 0,0 1 1 0 0,0-1-1 0 0,0 1 1 0 0,0 0-1 0 0,0-1 1 0 0,0 1-1 0 0,0-1 1 0 0,0 1-1 0 0,0-1 1 0 0,0 1 0 0 0,0 0-1 0 0,-1-1 1 0 0,1 1-1 0 0,0-1 1 0 0,0 1-1 0 0,0 0 1 0 0,-1-1-1 0 0,1 1 1 0 0,0-1-1 0 0,0 1 1 0 0,-1 0 0 0 0,1-1-1 0 0,0 1 1 0 0,-1 0-1 0 0,1 0 1 0 0,0-1-1 0 0,-1 1 1 0 0,1 0-1 0 0,-1 0 1 0 0,1-1-1 0 0,-13-2-365 0 0,13 3 314 0 0,-5 0-523 0 0,0 0 0 0 0,1 0 0 0 0,-1 0 1 0 0,0 1-1 0 0,-7 1 0 0 0,11-2-1314 0 0,1 0-3634 0 0,0 0-1564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77 10135 0 0,'0'0'464'0'0,"0"0"-9"0"0,1-2-295 0 0,2-3 19 0 0,8-17 271 0 0,-7 6 2814 0 0,8-14 2484 0 0,-11 28-5304 0 0,-1 2-217 0 0,0 0 161 0 0,0 0 100 0 0,0 0 21 0 0,0 0-66 0 0,-2 1-294 0 0,-6 0-61 0 0,7-1 283 0 0,-3 3 361 0 0,4-3-700 0 0,0 0 0 0 0,-1 0 1 0 0,1 0-1 0 0,-1 0 0 0 0,1 1 0 0 0,0-1 0 0 0,-1 0 0 0 0,1 0 1 0 0,-1 0-1 0 0,1 1 0 0 0,0-1 0 0 0,-1 0 0 0 0,1 0 0 0 0,0 1 1 0 0,0-1-1 0 0,-1 0 0 0 0,1 1 0 0 0,0-1 0 0 0,0 1 0 0 0,-1-1 1 0 0,1 1-1 0 0,-11 20 107 0 0,6-13-132 0 0,1 0-1 0 0,0 0 1 0 0,-3 10-1 0 0,-33 95-6 0 0,30-84 0 0 0,-37 96 0 0 0,39-103 8 0 0,4-11-20 0 0,-1 0 0 0 0,0 0 0 0 0,0-1 0 0 0,-1 1 0 0 0,-9 10 0 0 0,14-19-325 0 0,1-2-138 0 0,0 0-33 0 0,0 0-4 0 0,0 0 0 0 0,0 0 0 0 0,0 0 0 0 0,0 0 0 0 0,0 0 0 0 0,0 0 0 0 0,0 0 0 0 0,0 0-136 0 0,0 0-572 0 0,-6-21-6132 0 0,5 20 2628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11975 0 0,'0'0'267'0'0,"0"0"42"0"0,0 0 17 0 0,0 0-28 0 0,1-2-196 0 0,7-31 1736 0 0,-8 32-824 0 0,2-1-61 0 0,19-28 1856 0 0,-18 25-2408 0 0,0 0-1 0 0,1 0 1 0 0,0 0-1 0 0,0 0 0 0 0,0 1 1 0 0,0-1-1 0 0,1 1 1 0 0,8-6-1 0 0,10-3 628 0 0,38-16 0 0 0,-39 16-1008 0 0,-19 10-21 0 0,0 1 1 0 0,0 0-1 0 0,0 0 0 0 0,0 0 1 0 0,5-2-1 0 0,64-23 1884 0 0,-68 26-1734 0 0,13-6-130 0 0,-11 8-20 0 0,-2-1-1 0 0,11 1 2 0 0,-2 0 0 0 0,5 4 0 0 0,-14-1 0 0 0,-1-2 0 0 0,16 16 0 0 0,-3-4 0 0 0,-6-3 0 0 0,3 6 0 0 0,-9-12 0 0 0,-1-1 0 0 0,0 1 0 0 0,0-1 0 0 0,0 1 0 0 0,3 8 0 0 0,-5-12 0 0 0,-1 0 0 0 0,1 0 0 0 0,0 1 0 0 0,0-1 0 0 0,-1 0 0 0 0,1 1 0 0 0,0-1 0 0 0,-1 0 0 0 0,0 1 0 0 0,1-1 0 0 0,-1 1 0 0 0,0-1 0 0 0,1 3 0 0 0,-2 0 0 0 0,2 14 0 0 0,-3-13 0 0 0,0-3 0 0 0,2 2 0 0 0,-2 0 0 0 0,-9 9 0 0 0,9-10 2 0 0,-1-1 0 0 0,1 1 0 0 0,-1-1 0 0 0,1 0 0 0 0,-1 0 0 0 0,0 0 0 0 0,-4 2 0 0 0,-2 0-29 0 0,-1-1 1 0 0,-15 4-1 0 0,11-2-424 0 0,12-4 264 0 0,-1 0 0 0 0,1 0-1 0 0,0-1 1 0 0,-1 1-1 0 0,1 0 1 0 0,-5-1-1 0 0,-4-1 39 0 0,1-6-75 0 0,-16-15-3825 0 0,25 21 2446 0 0,0-9-2301 0 0,2-1 1860 0 0,-1 8-4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10135 0 0,'0'0'231'0'0,"2"0"29"0"0,0 2-602 0 0,-2-2-120 0 0,5-1 2176 0 0,13 1 8117 0 0,-25 6-8513 0 0,5-4-1189 0 0,1 0 1 0 0,-1 0-1 0 0,0 0 1 0 0,0 0-1 0 0,0 0 1 0 0,-4 2-1 0 0,3-2 3 0 0,-1 0 0 0 0,1 1-1 0 0,0 0 1 0 0,0-1 0 0 0,0 1 0 0 0,0 0-1 0 0,1 1 1 0 0,-1-1 0 0 0,1 0-1 0 0,-1 1 1 0 0,1-1 0 0 0,0 1 0 0 0,1 0-1 0 0,-3 6 1 0 0,-1 1-132 0 0,-1-1 0 0 0,-13 19 0 0 0,13-21 0 0 0,1 0 0 0 0,0 1 0 0 0,0-1 0 0 0,0 1 0 0 0,-3 10 0 0 0,-15 47 0 0 0,-8 22 0 0 0,27-74 0 0 0,1 1 0 0 0,0-1 0 0 0,1 1 0 0 0,0 19 0 0 0,0-10 0 0 0,1-16 0 0 0,0 0 0 0 0,1-1 0 0 0,0 1 0 0 0,0 0 0 0 0,1-1 0 0 0,3 14 0 0 0,-4-17 0 0 0,1-1 0 0 0,11 20 0 0 0,-11-21 0 0 0,-1-2 0 0 0,0 1 0 0 0,0-1 0 0 0,0 1 0 0 0,0 0 0 0 0,1-1 0 0 0,-1 1 0 0 0,0-1 0 0 0,0 1 0 0 0,1 0 0 0 0,-1-1 0 0 0,1 1 0 0 0,-1-1 0 0 0,0 1 0 0 0,1-1 0 0 0,-1 0 0 0 0,1 1 0 0 0,-1-1 0 0 0,1 1 0 0 0,-1-1 0 0 0,1 0 0 0 0,-1 1 0 0 0,1-1 0 0 0,-1 0 0 0 0,2 1 0 0 0,-1-1-155 0 0,1 1-1 0 0,-1 0 1 0 0,1 0 0 0 0,-1-1-1 0 0,1 1 1 0 0,-1-1 0 0 0,1 0-1 0 0,0 1 1 0 0,-1-1 0 0 0,1 0-1 0 0,0 0 1 0 0,-1 0-1 0 0,1 0 1 0 0,0 0 0 0 0,-1 0-1 0 0,1-1 1 0 0,0 1 0 0 0,-1 0-1 0 0,1-1 1 0 0,0 0 0 0 0,-1 1-1 0 0,1-1 1 0 0,-1 0 0 0 0,3-1-1 0 0,-3 1-1221 0 0,-1 1-126 0 0,1-1-29 0 0,5-6-4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190 308 11975 0 0,'0'0'267'0'0,"0"0"42"0"0,0 0 17 0 0,1-1-28 0 0,22-25-47 0 0,-17 18 433 0 0,2-2 85 0 0,0 0-1 0 0,-1 0 1 0 0,0-1 0 0 0,0 0-1 0 0,-1-1 1 0 0,-1 1 0 0 0,6-17-1 0 0,18-62 2596 0 0,-20 63-3035 0 0,-8 24-201 0 0,0 0 37 0 0,0 0 1 0 0,0-1-1 0 0,-1 1 0 0 0,1 0 0 0 0,-1 0 0 0 0,0-1 1 0 0,0 1-1 0 0,0-4 0 0 0,0 6-165 0 0,0 1 0 0 0,0-1 0 0 0,0 0 0 0 0,0 1 0 0 0,0-1 0 0 0,0 0 0 0 0,0 1 0 0 0,0-1 0 0 0,-1 0 0 0 0,1 1 0 0 0,0-1 0 0 0,0 1 0 0 0,-1-1 0 0 0,1 1 0 0 0,0-1 0 0 0,-1 0 0 0 0,1 1 0 0 0,0-1 0 0 0,-1 1 0 0 0,1-1 0 0 0,-1 1 0 0 0,1 0 0 0 0,-1-1 0 0 0,1 1 0 0 0,-1-1 0 0 0,1 1 0 0 0,-1 0 0 0 0,0 0 0 0 0,1-1 0 0 0,-1 1 0 0 0,1 0 0 0 0,-1 0 0 0 0,0 0 0 0 0,0-1 0 0 0,0 1 0 0 0,-7 0 0 0 0,5 1 0 0 0,2-1 0 0 0,0 0 0 0 0,0 1 0 0 0,-1-1 0 0 0,1 1 0 0 0,0-1 0 0 0,0 1 0 0 0,0-1 0 0 0,-1 1 0 0 0,1 0 0 0 0,0 0 0 0 0,0-1 0 0 0,0 1 0 0 0,-1 2 0 0 0,-3 2 0 0 0,0 0 0 0 0,1 0 0 0 0,-1 1 0 0 0,2-1 0 0 0,-1 1 0 0 0,0 0 0 0 0,1 0 0 0 0,0 1 0 0 0,1-1 0 0 0,-3 7 0 0 0,-2 4 0 0 0,0 2 0 0 0,1 1 0 0 0,1-1 0 0 0,-3 28 0 0 0,0-7 0 0 0,-54 270-401 0 0,37-214-949 0 0,15-61 642 0 0,1 0 0 0 0,-4 37 0 0 0,12-64 575 0 0,-3 13 91 0 0,1-9-20 0 0,3-10-308 0 0,0-2-118 0 0,0 0-22 0 0,0 0 68 0 0,-2-12 423 0 0,1 1 1 0 0,0 0-1 0 0,1 0 1 0 0,0-1 0 0 0,1 1-1 0 0,0 0 1 0 0,1 0 0 0 0,3-13-1 0 0,34-160 19 0 0,-35 166 0 0 0,-4 13 111 0 0,1 0 1 0 0,-1 1-1 0 0,1-1 0 0 0,-1 1 1 0 0,-1-1-1 0 0,1 0 0 0 0,-1 1 0 0 0,0-1 1 0 0,0 1-1 0 0,0-1 0 0 0,-2-4 1 0 0,2 8-67 0 0,1-1 0 0 0,-1 1 1 0 0,0-1-1 0 0,0 1 0 0 0,0 0 1 0 0,0-1-1 0 0,0 1 0 0 0,0 0 1 0 0,0 0-1 0 0,0 0 0 0 0,0 0 1 0 0,-1 0-1 0 0,1 0 0 0 0,0 0 1 0 0,-1 1-1 0 0,1-1 0 0 0,-1 0 1 0 0,1 1-1 0 0,-1-1 1 0 0,1 1-1 0 0,-1-1 0 0 0,1 1 1 0 0,-1 0-1 0 0,1 0 0 0 0,-1-1 1 0 0,0 1-1 0 0,1 0 0 0 0,-1 1 1 0 0,1-1-1 0 0,-1 0 0 0 0,1 0 1 0 0,-1 1-1 0 0,0-1 0 0 0,-2 2 1 0 0,-10 1 618 0 0,8-2-599 0 0,1 0 0 0 0,0 1-1 0 0,0 0 1 0 0,0 0 0 0 0,-7 4 0 0 0,10-6-402 0 0,-3 2-414 0 0,2-1 663 0 0,5-1-263 0 0,13 0 550 0 0,0-2 0 0 0,1 0 0 0 0,-1-1 0 0 0,0-1 0 0 0,0 0-1 0 0,0-1 1 0 0,19-9 0 0 0,41-11 499 0 0,-3 0 636 0 0,-69 24-1332 0 0,1 0-1 0 0,-1 0 0 0 0,0-1 1 0 0,0 0-1 0 0,0 1 1 0 0,5-5-1 0 0,10-6 77 0 0,-16 11 293 0 0,-2 1 117 0 0,0 0 21 0 0,0 0-66 0 0,-1 2-294 0 0,-12 19-133 0 0,9-14-171 0 0,1 0 0 0 0,0 0 0 0 0,1 0 0 0 0,-3 8 0 0 0,2-5-47 0 0,0 0-1 0 0,-1 0 0 0 0,0 0 0 0 0,-1 0 0 0 0,-8 13 0 0 0,7-12 203 0 0,3 3 0 0 0,4-2 0 0 0,5-2 0 0 0,2-4 0 0 0,-4-5 0 0 0,0 0 0 0 0,-1-1 0 0 0,1 1 0 0 0,-1-1 0 0 0,1 1 0 0 0,0-1 0 0 0,-1 0 0 0 0,1-1 0 0 0,-1 1 0 0 0,1 0 0 0 0,0-1 0 0 0,-1 0 0 0 0,1 0 0 0 0,-1 0 0 0 0,5-2 0 0 0,3-3 0 0 0,0 1 0 0 0,0-1 0 0 0,13-9 0 0 0,0-2 0 0 0,-16 13 0 0 0,-1 0 0 0 0,0-1 0 0 0,-1 1 0 0 0,1-2 0 0 0,-1 1 0 0 0,0-1 0 0 0,0 0 0 0 0,-1 0 0 0 0,7-10 0 0 0,-10 12 0 0 0,1 0 0 0 0,-1 0 0 0 0,-1 0 0 0 0,1-1 0 0 0,-1 1 0 0 0,0-1 0 0 0,0 1 0 0 0,0-1 0 0 0,0 1 0 0 0,-1-1 0 0 0,1 0 0 0 0,-1 1 0 0 0,-1-1 0 0 0,1 1 0 0 0,-1-1 0 0 0,1 0 0 0 0,-1 1 0 0 0,-1-1 0 0 0,1 1 0 0 0,-1 0 0 0 0,1-1 0 0 0,-1 1 0 0 0,0 0 0 0 0,-1 0 0 0 0,-5-7 0 0 0,6 6 0 0 0,-6-2 0 0 0,-14-2 0 0 0,19 8 0 0 0,0 1 0 0 0,1-1 0 0 0,-1 1 0 0 0,1 0 0 0 0,-1-1 0 0 0,0 1 0 0 0,1 1 0 0 0,-1-1 0 0 0,0 0 0 0 0,1 0 0 0 0,-5 2 0 0 0,-14 4 0 0 0,15-5 0 0 0,14 2 0 0 0,7-1 0 0 0,-1-2 0 0 0,1 1 0 0 0,-1-2 0 0 0,1 0 0 0 0,19-4 0 0 0,21-1 0 0 0,-35 6 0 0 0,-15 2 0 0 0,-1 1 0 0 0,0-2 0 0 0,16 11 0 0 0,-10-4 0 0 0,-10-8 0 0 0,13 18 0 0 0,-3 19 0 0 0,-5 7 0 0 0,-4-38 0 0 0,0-5 0 0 0,-1 0 0 0 0,0 1 0 0 0,1-1 0 0 0,-1 1 0 0 0,0-1 0 0 0,0 0 0 0 0,0 1 0 0 0,0-1 0 0 0,0 1 0 0 0,-1-1 0 0 0,1 0 0 0 0,0 1 0 0 0,-1-1 0 0 0,1 0 0 0 0,-1 2 0 0 0,-3 5 0 0 0,-1-5 0 0 0,2-11 0 0 0,4 1 0 0 0,0 1 0 0 0,0-1 0 0 0,0 0 0 0 0,1 1 0 0 0,0-1 0 0 0,0 1 0 0 0,1-1 0 0 0,0 1 0 0 0,4-7 0 0 0,4-11 0 0 0,-3 8 146 0 0,0 0 0 0 0,1 1 0 0 0,0 0 0 0 0,1 0 0 0 0,24-26 0 0 0,-34 41-99 0 0,1-1-59 0 0,-1 1 0 0 0,1-1 0 0 0,-1 0-1 0 0,1 1 1 0 0,-1-1 0 0 0,1 1 0 0 0,-1-1 0 0 0,1 1 0 0 0,0-1-1 0 0,-1 1 1 0 0,1-1 0 0 0,0 1 0 0 0,-1 0 0 0 0,1-1 0 0 0,0 1-1 0 0,0 0 1 0 0,-1 0 0 0 0,1-1 0 0 0,0 1 0 0 0,0 0 0 0 0,0 0-1 0 0,-1 0 1 0 0,1 0 0 0 0,0 0 0 0 0,1 0 0 0 0,0 0-430 0 0,0 0 293 0 0,9 0 133 0 0,-2 1 16 0 0,0-1 0 0 0,0 0 0 0 0,1 0 0 0 0,-1-1 0 0 0,0-1 0 0 0,0 0 0 0 0,0 0 0 0 0,11-4 0 0 0,-16 4 0 0 0,-3 2 0 0 0,8-2 0 0 0,1-1 0 0 0,-1-1 0 0 0,1 0 0 0 0,-1 0 0 0 0,0 0 0 0 0,-1-1 0 0 0,1-1 0 0 0,-1 0 0 0 0,10-8 0 0 0,-14 9 29 0 0,0 0-1 0 0,0 0 1 0 0,0 0 0 0 0,-1 0-1 0 0,0-1 1 0 0,0 0 0 0 0,0 1-1 0 0,-1-1 1 0 0,0 0 0 0 0,0-1-1 0 0,0 1 1 0 0,-1 0 0 0 0,1-7-1 0 0,-2 11 83 0 0,1 0-1 0 0,-1 0 0 0 0,0 0 0 0 0,-1 0 0 0 0,1 0 0 0 0,0-1 0 0 0,-1 1 0 0 0,0-2 0 0 0,-1-4 325 0 0,2 8-432 0 0,0 0-1 0 0,0-1 1 0 0,0 1 0 0 0,0 0 0 0 0,0 0 0 0 0,0 0-1 0 0,0-1 1 0 0,0 1 0 0 0,0 0 0 0 0,0 0 0 0 0,0 0-1 0 0,0 0 1 0 0,0-1 0 0 0,0 1 0 0 0,0 0 0 0 0,-1 0-1 0 0,1 0 1 0 0,0 0 0 0 0,0 0 0 0 0,0-1 0 0 0,0 1-1 0 0,0 0 1 0 0,-1 0 0 0 0,1 0 0 0 0,0 0 0 0 0,0 0-1 0 0,0 0 1 0 0,0 0 0 0 0,0 0 0 0 0,-1-1 0 0 0,1 1-1 0 0,0 0 1 0 0,0 0 0 0 0,0 0 0 0 0,-1 0 0 0 0,1 0-1 0 0,0 0 1 0 0,0 0 0 0 0,0 0 0 0 0,-1 0 0 0 0,1 0-1 0 0,0 0 1 0 0,0 0 0 0 0,0 0 0 0 0,0 0 0 0 0,-1 1-1 0 0,1-1 1 0 0,0 0 0 0 0,0 0 0 0 0,0 0 0 0 0,0 0-1 0 0,-1 0 1 0 0,1 0 0 0 0,-8 8 12 0 0,7-7-16 0 0,-7 7 1 0 0,2 1 0 0 0,-35 122 0 0 0,9-28 0 0 0,-18 55-1827 0 0,43-134 1662 0 0,7-16 165 0 0,4-7 0 0 0,2-6 0 0 0,13-13 0 0 0,-1 0 0 0 0,20-29 0 0 0,-23 28 0 0 0,1 0 0 0 0,35-31 0 0 0,-7 16 401 0 0,-42 33 74 0 0,3 10 625 0 0,-5-8-1099 0 0,0 0-1 0 0,0-1 1 0 0,0 1-1 0 0,0-1 1 0 0,0 1-1 0 0,0-1 1 0 0,0 1-1 0 0,0 0 1 0 0,0-1 0 0 0,0 1-1 0 0,0-1 1 0 0,0 1-1 0 0,0-1 1 0 0,0 1-1 0 0,-1 0 1 0 0,1-1-1 0 0,0 1 1 0 0,0-1-1 0 0,0 1 1 0 0,-1-1 0 0 0,1 1-1 0 0,0-1 1 0 0,-1 0-1 0 0,1 1 1 0 0,-1-1-1 0 0,1 1 1 0 0,0-1-1 0 0,-1 0 1 0 0,1 1-1 0 0,-1-1 1 0 0,0 1 0 0 0,-1 0-3 0 0,-2 3 2 0 0,3-2 0 0 0,-1-1 0 0 0,1 1 0 0 0,-1-1 0 0 0,0 0 0 0 0,0 0 0 0 0,0 0 0 0 0,1 0 0 0 0,-1 0 0 0 0,0 0 0 0 0,0 0 0 0 0,-3 1 0 0 0,-18 7-64 0 0,22-9-273 0 0,0 2-138 0 0,0 2 363 0 0,1-1 1 0 0,-1 1-1 0 0,1-1 1 0 0,-1 1-1 0 0,1 0 1 0 0,0-1-1 0 0,0 1 0 0 0,1-1 1 0 0,0 5-1 0 0,-1-5 112 0 0,0 0 0 0 0,0 1 0 0 0,0-1 0 0 0,0 0 0 0 0,0 1 0 0 0,-1-1 0 0 0,0 0 0 0 0,-1 3 0 0 0,1-2 0 0 0,1-1 0 0 0,-1 0 0 0 0,0 0 0 0 0,1 1 0 0 0,-1-1 0 0 0,1 0 0 0 0,0 1 0 0 0,0-1 0 0 0,0 0 0 0 0,1 0 0 0 0,-1 1 0 0 0,1-1 0 0 0,0 0 0 0 0,0 0 0 0 0,0 0 0 0 0,0 1 0 0 0,3 3 0 0 0,-3-5 0 0 0,0 0 0 0 0,0 0 0 0 0,0 0 0 0 0,0-1 0 0 0,0 1 0 0 0,0 0 0 0 0,0-1 0 0 0,1 1 0 0 0,-1-1 0 0 0,1 1 0 0 0,-1-1 0 0 0,1 0 0 0 0,0 1 0 0 0,-1-1 0 0 0,1 0 0 0 0,0 0 0 0 0,0 0 0 0 0,0 0 0 0 0,0-1 0 0 0,0 1 0 0 0,0-1 0 0 0,0 1 0 0 0,0-1 0 0 0,4 1 0 0 0,2 0 0 0 0,-1 0-348 0 0,-1 0-1 0 0,1-1 0 0 0,0 0 1 0 0,0 0-1 0 0,0 0 1 0 0,10-3-1 0 0,40-11-3869 0 0,-53 13 3935 0 0,11-4-4560 0 0,-1-1-1149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166 152 10135 0 0,'0'0'464'0'0,"0"0"-9"0"0,0 0-155 0 0,0 0 443 0 0,0 0 227 0 0,0 0 44 0 0,0 0 8 0 0,0 0 2 0 0,0 0 0 0 0,0 0 0 0 0,13-12 2168 0 0,-11 10-3035 0 0,1-1 187 0 0,-1 0 1 0 0,1 0-1 0 0,-1-1 1 0 0,1 1 0 0 0,1-6-1 0 0,-3 8 27 0 0,-1 1 117 0 0,0 0 21 0 0,0 0-66 0 0,0-2-355 0 0,0 2-84 0 0,0-1 0 0 0,0 0 0 0 0,0 0 0 0 0,0 0 0 0 0,0 1-1 0 0,0-1 1 0 0,-1 0 0 0 0,1 0 0 0 0,0 0 0 0 0,-1 1 0 0 0,1-1-1 0 0,0 0 1 0 0,-1 1 0 0 0,1-1 0 0 0,-1 0 0 0 0,1 1 0 0 0,-1-1-1 0 0,1 0 1 0 0,-2 0 0 0 0,2 0-4 0 0,-1 1 0 0 0,1-1 0 0 0,0 1 0 0 0,-1-1 0 0 0,1 0 0 0 0,-1 1 0 0 0,0-1 0 0 0,1 1 0 0 0,-1-1 0 0 0,1 1 0 0 0,-1 0 0 0 0,0-1 0 0 0,1 1 0 0 0,-1-1 0 0 0,0 1 0 0 0,1 0 0 0 0,-1 0 0 0 0,0-1 0 0 0,1 1 0 0 0,-1 0 0 0 0,0 0 0 0 0,0 0 0 0 0,1 0 0 0 0,-1 0 0 0 0,0 0 0 0 0,0 0 0 0 0,1 0 0 0 0,-1 0 0 0 0,-1 1 0 0 0,0-1 0 0 0,-3 1 0 0 0,-1 1 0 0 0,0 0 0 0 0,1 0 0 0 0,0 1 0 0 0,-1-1 0 0 0,1 1 0 0 0,0 0 0 0 0,0 1 0 0 0,1-1 0 0 0,-1 1 0 0 0,-5 5 0 0 0,-15 15 0 0 0,15-15 0 0 0,-1 1 0 0 0,1 1 0 0 0,1 0 0 0 0,-11 16 0 0 0,15-20 0 0 0,3-6 0 0 0,1 1 0 0 0,0 0 0 0 0,-1 0 0 0 0,1 0 0 0 0,0 0 0 0 0,0 0 0 0 0,1 0 0 0 0,-1 0 0 0 0,0 0 0 0 0,1 0 0 0 0,-1 0 0 0 0,1 3 0 0 0,0 4 0 0 0,6-2 0 0 0,-3-6 0 0 0,1 1 0 0 0,-1-1 0 0 0,0 0 0 0 0,1 0 0 0 0,-1 0 0 0 0,1-1 0 0 0,-1 1 0 0 0,1-1 0 0 0,0 0 0 0 0,-1 0 0 0 0,1 0 0 0 0,-1 0 0 0 0,1-1 0 0 0,-1 0 0 0 0,1 1 0 0 0,6-3 0 0 0,-3 0 0 0 0,1 0 0 0 0,-1 0 0 0 0,1 0 0 0 0,-1-1 0 0 0,0 0 0 0 0,10-8 0 0 0,-9 5 10 0 0,1 0 1 0 0,-1-1-1 0 0,-1 0 0 0 0,0 0 1 0 0,0-1-1 0 0,8-11 0 0 0,-2 0 590 0 0,-9 15-371 0 0,1-2 0 0 0,-1 1 1 0 0,-1 0-1 0 0,1-1 1 0 0,2-8-1 0 0,-10 20-229 0 0,-3 9 0 0 0,3 0 0 0 0,0 0 0 0 0,1 0 0 0 0,-2 15 0 0 0,6-19 0 0 0,2 4 0 0 0,1-11 0 0 0,-2-1 0 0 0,-1-1 0 0 0,1 1 0 0 0,0-1 0 0 0,0 0 0 0 0,0 1 0 0 0,-1-1 0 0 0,1 0 0 0 0,0 0 0 0 0,0 0 0 0 0,1 0 0 0 0,-1-1 0 0 0,0 1 0 0 0,0 0 0 0 0,0-1 0 0 0,0 1 0 0 0,1-1 0 0 0,-1 0 0 0 0,5 0 0 0 0,2-1 0 0 0,0 0 0 0 0,-1 0 0 0 0,11-3 0 0 0,-16 3 0 0 0,11-3 0 0 0,-1-1 0 0 0,1 0 0 0 0,-1-1 0 0 0,0-1 0 0 0,0 0 0 0 0,-1 0 0 0 0,0-2 0 0 0,11-8 0 0 0,-19 12 0 0 0,0 0 0 0 0,0 0 0 0 0,0 0 0 0 0,-1 0 0 0 0,0-1 0 0 0,5-10 0 0 0,3-4 0 0 0,-6 10 0 0 0,-1 0 0 0 0,0 0 0 0 0,4-13 0 0 0,8-21 0 0 0,-18 48 0 0 0,2 0 0 0 0,-1-1 0 0 0,1 0 0 0 0,-1 0 0 0 0,1 0 0 0 0,0 0 0 0 0,1 0 0 0 0,-1 4 0 0 0,1-2 0 0 0,-1-2 0 0 0,1-1 0 0 0,-1 1 0 0 0,1-1 0 0 0,0 0 0 0 0,0 1 0 0 0,0-1 0 0 0,0 0 0 0 0,0 0 0 0 0,1 0 0 0 0,1 4 0 0 0,2 1 0 0 0,1-1 0 0 0,-1 1 0 0 0,1 0 0 0 0,1-1 0 0 0,7 6 0 0 0,8 8 0 0 0,-15-14 0 0 0,-4-4 0 0 0,-1 0 0 0 0,0 1 0 0 0,0-1 0 0 0,0 1 0 0 0,0-1 0 0 0,0 1 0 0 0,0-1 0 0 0,1 5 0 0 0,0-3 0 0 0,-1 0 0 0 0,0 0 0 0 0,-1 0 0 0 0,1 0 0 0 0,0 0 0 0 0,0 5 0 0 0,-1 4 0 0 0,-3-9 0 0 0,0-2 0 0 0,0 7 0 0 0,2-8 0 0 0,0 0 0 0 0,0-1 0 0 0,0 1 0 0 0,0 0 0 0 0,0-1 0 0 0,-1 1 0 0 0,1 0 0 0 0,0-1 0 0 0,0 1 0 0 0,-1 0 0 0 0,1-1 0 0 0,0 1 0 0 0,-1-1 0 0 0,1 1 0 0 0,-1-1 0 0 0,1 1 0 0 0,-1-1 0 0 0,1 1 0 0 0,-1-1 0 0 0,1 1 0 0 0,-1-1 0 0 0,0 1 0 0 0,-1 0 0 0 0,0 1-24 0 0,0 0 0 0 0,0 0 0 0 0,0 0 0 0 0,-1 0 0 0 0,1-1 0 0 0,0 1 0 0 0,-1-1-1 0 0,1 0 1 0 0,-1 1 0 0 0,0-1 0 0 0,1 0 0 0 0,-6 1 0 0 0,1-1-117 0 0,-1 0 1 0 0,1 0-1 0 0,-11-1 0 0 0,18 0 101 0 0,-1 0 0 0 0,1 0 0 0 0,-1 0 1 0 0,1 0-1 0 0,-1 0 0 0 0,0 0 0 0 0,1 0 0 0 0,-1 0 0 0 0,1 0 0 0 0,-1-1 1 0 0,1 1-1 0 0,-1 0 0 0 0,1 0 0 0 0,-1-1 0 0 0,1 1 0 0 0,-1 0 0 0 0,1 0 1 0 0,-1-1-1 0 0,1 1 0 0 0,-1-1 0 0 0,1 1 0 0 0,0 0 0 0 0,-1-1 0 0 0,1 1 0 0 0,0-1 1 0 0,-1 1-1 0 0,1-1 0 0 0,0 1 0 0 0,0-1 0 0 0,-1 1 0 0 0,1-1 0 0 0,0 1 1 0 0,0-1-1 0 0,0 1 0 0 0,0-1 0 0 0,0 0 0 0 0,0 1 0 0 0,-1-1 0 0 0,1 1 1 0 0,1-1-1 0 0,-1 1 0 0 0,0-1 0 0 0,0 0 0 0 0,0 1 0 0 0,0-1 0 0 0,0 1 0 0 0,1-1 1 0 0,0-3-320 0 0,0 1 0 0 0,0 0 1 0 0,0 0-1 0 0,0 0 0 0 0,1 0 1 0 0,2-3-1 0 0,62-77-9429 0 0,-43 58 5012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23 174 10135 0 0,'0'0'231'0'0,"0"0"29"0"0,0 0 19 0 0,-15 3 7 0 0,9-4-208 0 0,4 1 315 0 0,2 0 106 0 0,0 0 11 0 0,0 0 2 0 0,0 0 0 0 0,0 0 0 0 0,0 0 0 0 0,0 0 0 0 0,0 0 0 0 0,0 0 0 0 0,0 0 0 0 0,0 0 0 0 0,0 0 0 0 0,0 0 0 0 0,0 0 0 0 0,0 0 0 0 0,0 0 0 0 0,0 0 0 0 0,0 0 0 0 0,0 0 0 0 0,0 0 0 0 0,10 0 1104 0 0,-3 0-1611 0 0,0 1 1 0 0,15 3-1 0 0,-12-2-5 0 0,0-1 0 0 0,9 1-4 0 0,-2-2 451 0 0,-15-1 41 0 0,-1 2 21 0 0,3 0-324 0 0,20 1 238 0 0,53-10-423 0 0,-66 7 0 0 0,17 0 0 0 0,-21 3 0 0 0,16-1 0 0 0,-14-1 0 0 0,0-1 0 0 0,-1 0 0 0 0,10-2 0 0 0,34-5 0 0 0,-35 5 0 0 0,31-8 0 0 0,-40 8 0 0 0,-6 2 0 0 0,0 1 0 0 0,1-1 0 0 0,-1 1 0 0 0,0-1 0 0 0,0 1 0 0 0,1 0 0 0 0,-1-1 0 0 0,0 1 0 0 0,5 1 0 0 0,-5-1 0 0 0,-1 1 0 0 0,1-1 0 0 0,0 0 0 0 0,0 0 0 0 0,0 0 0 0 0,0 1 0 0 0,-1-2 0 0 0,1 1 0 0 0,0 0 0 0 0,0 0 0 0 0,3-2 0 0 0,1 1 0 0 0,49-7 0 0 0,61-5 0 0 0,-79 6 0 0 0,-31 6 0 0 0,-1 0 0 0 0,0 0 0 0 0,0 0 0 0 0,0-1 0 0 0,0 0 0 0 0,7-3 0 0 0,-7 3 0 0 0,1-1 0 0 0,-4 2 0 0 0,1 0 0 0 0,0 0 0 0 0,0 1 0 0 0,0-1 0 0 0,0 0 0 0 0,0 1 0 0 0,0 0 0 0 0,0 0 0 0 0,0 0 0 0 0,0 0 0 0 0,1 0 0 0 0,-1 0 0 0 0,0 1 0 0 0,0 0 0 0 0,-1-1 0 0 0,6 3 0 0 0,30 6 0 0 0,-36-8 0 0 0,0 0 0 0 0,0-1 0 0 0,1 1 0 0 0,-1-1 0 0 0,0 0 0 0 0,0 0 0 0 0,0 0 0 0 0,0 0 0 0 0,4 0 0 0 0,19-1 0 0 0,-5 4 0 0 0,2 2 0 0 0,-2-3 0 0 0,-14-1 0 0 0,20-2 0 0 0,11 3 0 0 0,-34-3 0 0 0,-2 1 0 0 0,0 0 0 0 0,-1-1 0 0 0,1 1 0 0 0,0 0 0 0 0,0 0 0 0 0,0-1 0 0 0,-1 1 0 0 0,1 0 0 0 0,0 0 0 0 0,0 0 0 0 0,0 0 0 0 0,0 0 0 0 0,0 0 0 0 0,-1 1 0 0 0,1-1 0 0 0,0 0 0 0 0,1 0 0 0 0,52 9 0 0 0,-43-7 0 0 0,1 0 0 0 0,-1-1 0 0 0,20 1 0 0 0,-8-2 0 0 0,46-2 0 0 0,0 1 0 0 0,1-3 0 0 0,-62 3 0 0 0,40 0 0 0 0,-39 2 0 0 0,1-1 0 0 0,16-3 0 0 0,-16 2 0 0 0,0 0 0 0 0,1 1 0 0 0,-1 0 0 0 0,1 0 0 0 0,13 3 0 0 0,-20-2 0 0 0,-1-1 0 0 0,-1 0 0 0 0,0 0 0 0 0,0 0 0 0 0,1 0 0 0 0,-1 0 0 0 0,0 0 0 0 0,0-1 0 0 0,4-1 0 0 0,6 1 0 0 0,-1 0 0 0 0,0 1 0 0 0,15 1 0 0 0,4 0 0 0 0,27 4 0 0 0,-15-3 20 0 0,-23-1-2 0 0,22-1 0 0 0,22-3-18 0 0,-49 4 0 0 0,-10 0 0 0 0,1-1 0 0 0,0 0 0 0 0,-1 0 0 0 0,1 0 0 0 0,0-1 0 0 0,8-1 0 0 0,6-2 122 0 0,0 1-1 0 0,0 2 1 0 0,0 0 0 0 0,31 2-1 0 0,-22 1 129 0 0,-16-2 128 0 0,0 1 0 0 0,20 3 0 0 0,-23-2-378 0 0,0-1 0 0 0,14 1 0 0 0,12 2 0 0 0,102 15 0 0 0,-130-18-102 0 0,20 5-1180 0 0,-20-4 1247 0 0,-1 0 1 0 0,0-1-1 0 0,0 0 0 0 0,1 0 1 0 0,10 0-1 0 0,-9-1 429 0 0,-1 1 0 0 0,1 0 0 0 0,12 2 0 0 0,-17-1-391 0 0,1-2 0 0 0,0 1 0 0 0,-1 0 0 0 0,1-1-1 0 0,-1 1 1 0 0,7-1 0 0 0,1 0-4 0 0,0 0-1 0 0,13 3 1 0 0,-9-1 1 0 0,0 0 0 0 0,0-2 0 0 0,0 0 0 0 0,17-2 0 0 0,-8 0 0 0 0,30 0 0 0 0,28-2 0 0 0,-69 3 0 0 0,0-1 0 0 0,-1-1 0 0 0,1 0 0 0 0,13-5 0 0 0,-14 4 0 0 0,0 1 0 0 0,0 1 0 0 0,0 0 0 0 0,0 1 0 0 0,1 0 0 0 0,15 1 0 0 0,-8 0 0 0 0,25-3 0 0 0,-42 1 0 0 0,13 2 0 0 0,4 1 0 0 0,0-2 0 0 0,22-3 0 0 0,21 0 0 0 0,-21 2 0 0 0,59-10 0 0 0,-53 5 0 0 0,10-1 0 0 0,-12 1 0 0 0,0 1 0 0 0,68 2 0 0 0,-82 2 0 0 0,5 1 0 0 0,-21 1 0 0 0,26-1 0 0 0,13 0 0 0 0,201 6 0 0 0,-158-2 0 0 0,-60-1 0 0 0,46 4 0 0 0,-3 2 0 0 0,166 0 0 0 0,-158-10 0 0 0,-19-1 0 0 0,54 4 0 0 0,-109 0 0 0 0,74 1 0 0 0,59-3 0 0 0,-14 1 0 0 0,7-11 0 0 0,-61 3 0 0 0,-51 4 0 0 0,-1 1 0 0 0,36 2 0 0 0,-13 4 0 0 0,0-2 0 0 0,56-7 0 0 0,-42-1 0 0 0,43-6 0 0 0,102-28 0 0 0,-152 36 0 0 0,-30 2 0 0 0,35 1 0 0 0,2 0 0 0 0,-8-4 0 0 0,-34 5 0 0 0,167-4 0 0 0,-59 5 1883 0 0,-127 0-1843 0 0,5 0 83 0 0,4 6-121 0 0,-13-6-3 0 0,0 0-1 0 0,0 0 1 0 0,0 0 0 0 0,0 0 0 0 0,0 0-1 0 0,0 0 1 0 0,0 0 0 0 0,0 0-1 0 0,0 0 1 0 0,0 0 0 0 0,0 0 0 0 0,0 0-1 0 0,0 0 1 0 0,0 0 0 0 0,0 0-1 0 0,0 0 1 0 0,0 0 0 0 0,0 0 0 0 0,0 0-1 0 0,0 0 1 0 0,1 0 0 0 0,-1 0-1 0 0,0 0 1 0 0,0 0 0 0 0,0 0 0 0 0,0 0-1 0 0,0 0 1 0 0,0 0 0 0 0,0 1-1 0 0,0-1 1 0 0,0 0 0 0 0,0 0 0 0 0,0 0-1 0 0,0 0 1 0 0,0 0 0 0 0,0 0 0 0 0,0 0-1 0 0,0 0 1 0 0,0 0 0 0 0,0 0-1 0 0,0 0 1 0 0,0 0 0 0 0,0 0 0 0 0,0 0-1 0 0,0 0 1 0 0,0 0 0 0 0,0 0-1 0 0,0 0 1 0 0,0 0 0 0 0,0 1 0 0 0,0-1-1 0 0,0 0 1 0 0,0 0 0 0 0,0 0-1 0 0,-1 0 1 0 0,1 0 0 0 0,0 0 0 0 0,0 0-1 0 0,0 0 1 0 0,0 0 0 0 0,0 0-1 0 0,0 0 1 0 0,0 0 0 0 0,0 0 0 0 0,0 0-1 0 0,0 0 1 0 0,0 0 0 0 0,0 0-1 0 0,0 0 1 0 0,-7 3-222 0 0,-9 1-340 0 0,1-4-1753 0 0,-3-1-7236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64 298 17503 0 0,'0'0'803'0'0,"2"-2"-18"0"0,9-7-99 0 0,0-1 0 0 0,-1-1-1 0 0,0 1 1 0 0,-1-2 0 0 0,-1 1-1 0 0,15-24 1 0 0,-10 12 43 0 0,-10 17-458 0 0,1 0 0 0 0,0 0 0 0 0,-1-1 0 0 0,4-13 0 0 0,2-7 374 0 0,-6 20-396 0 0,0-1-1 0 0,0 0 1 0 0,1-16 0 0 0,-3 17-177 0 0,-1 6 299 0 0,-18 9 1069 0 0,-3 9-1417 0 0,0 1 1 0 0,1 1 0 0 0,2 1-1 0 0,0 0 1 0 0,0 1-1 0 0,-17 31 1 0 0,34-51-24 0 0,-6 12 0 0 0,-13 27 0 0 0,19-37 0 0 0,-1 1 0 0 0,1 0 0 0 0,0 0 0 0 0,0 0 0 0 0,0 0 0 0 0,1 0 0 0 0,0 0 0 0 0,-1 0 0 0 0,1 0 0 0 0,1 0 0 0 0,-1 0 0 0 0,2 6 0 0 0,-2-10 0 0 0,0 1 0 0 0,0-1 0 0 0,0 1 0 0 0,0-1 0 0 0,0 1 0 0 0,0-1 0 0 0,0 1 0 0 0,0-1 0 0 0,0 0 0 0 0,1 1 0 0 0,-1-1 0 0 0,0 1 0 0 0,0-1 0 0 0,0 1 0 0 0,1-1 0 0 0,-1 0 0 0 0,0 1 0 0 0,1-1 0 0 0,-1 0 0 0 0,0 1 0 0 0,1-1 0 0 0,-1 0 0 0 0,0 0 0 0 0,1 1 0 0 0,-1-1 0 0 0,1 0 0 0 0,-1 0 0 0 0,0 1 0 0 0,1-1 0 0 0,-1 0 0 0 0,1 0 0 0 0,-1 0 0 0 0,1 0 0 0 0,-1 0 0 0 0,1 0 0 0 0,-1 0 0 0 0,1 0 0 0 0,0 0 0 0 0,0 0 0 0 0,5 1 0 0 0,0 0 0 0 0,1-1 0 0 0,-1 0 0 0 0,0 0 0 0 0,1-1 0 0 0,-1 0 0 0 0,0 0 0 0 0,0 0 0 0 0,0-1 0 0 0,0 0 0 0 0,0 0 0 0 0,8-4 0 0 0,9-5 0 0 0,36-25 0 0 0,-36 21 0 0 0,2-2 180 0 0,0 0 0 0 0,-2-2 0 0 0,0-1 0 0 0,-2-1 0 0 0,0-1 0 0 0,-1 0 0 0 0,28-42 0 0 0,-33 43 412 0 0,-11 20-576 0 0,-4 7-12 0 0,-2 7-8 0 0,-5 15 4 0 0,2-7 0 0 0,0 0 0 0 0,1 1 0 0 0,0-1 0 0 0,1 41 0 0 0,2-59 0 0 0,1-1 0 0 0,0-1 0 0 0,0 0 0 0 0,0 0 0 0 0,1 0 0 0 0,-1 1 0 0 0,0-1 0 0 0,0 0 0 0 0,1 0 0 0 0,-1 0 0 0 0,1 0 0 0 0,-1 1 0 0 0,1-1 0 0 0,-1 0 0 0 0,2 1 0 0 0,-2 0 0 0 0,1 0 0 0 0,0-1 0 0 0,0 1 0 0 0,0 0 0 0 0,0-1 0 0 0,0 1 0 0 0,1 0 0 0 0,-1-1 0 0 0,0 1 0 0 0,1-1 0 0 0,-1 0 0 0 0,1 0 0 0 0,0 1 0 0 0,-1-1 0 0 0,1 0 0 0 0,0 0 0 0 0,0-1 0 0 0,1 2 0 0 0,1-1 0 0 0,-1 0 0 0 0,0-1 0 0 0,1 1 0 0 0,-1-1 0 0 0,1 0 0 0 0,-1 0 0 0 0,1 0 0 0 0,-1 0 0 0 0,7-2 0 0 0,-1 0 0 0 0,0-1 0 0 0,0 0 0 0 0,-1 0 0 0 0,1-1 0 0 0,-1 0 0 0 0,16-10 0 0 0,-4-1 0 0 0,0-1 0 0 0,-2-1 0 0 0,1 0 0 0 0,-2-1 0 0 0,-1-1 0 0 0,0-1 0 0 0,16-27 0 0 0,-24 31 0 0 0,10-26 0 0 0,-9 20 0 0 0,-7 16 0 0 0,-7 10 0 0 0,4-3 0 0 0,0 0 0 0 0,1 0 0 0 0,-1-1 0 0 0,1 1 0 0 0,-1 0 0 0 0,1-1 0 0 0,0 1 0 0 0,-1 0 0 0 0,1 0 0 0 0,0-1 0 0 0,-1 1 0 0 0,1 0 0 0 0,0 0 0 0 0,0 0 0 0 0,0-1 0 0 0,0 1 0 0 0,0 0 0 0 0,0 1 0 0 0,1 16 0 0 0,-1-17 0 0 0,0-1 0 0 0,0 1 0 0 0,0-1 0 0 0,0 1 0 0 0,1-1 0 0 0,-1 1 0 0 0,0-1 0 0 0,0 1 0 0 0,0-1 0 0 0,0 1 0 0 0,1-1 0 0 0,-1 1 0 0 0,0-1 0 0 0,0 1 0 0 0,1-1 0 0 0,-1 1 0 0 0,0-1 0 0 0,1 0 0 0 0,-1 1 0 0 0,0-1 0 0 0,1 0 0 0 0,-1 1 0 0 0,1-1 0 0 0,-1 0 0 0 0,1 1 0 0 0,-1-1 0 0 0,1 0 0 0 0,-1 0 0 0 0,1 0 0 0 0,-1 1 0 0 0,1-1 0 0 0,-1 0 0 0 0,1 0 0 0 0,0 0 0 0 0,0 0 0 0 0,6 2 0 0 0,0 0 0 0 0,0 0 0 0 0,1-1 0 0 0,-1 0 0 0 0,0-1 0 0 0,1 1 0 0 0,-1-1 0 0 0,9-2 0 0 0,-4 1 0 0 0,0-1 0 0 0,0 0 0 0 0,0-1 0 0 0,13-5 0 0 0,17-12 0 0 0,-36 16 0 0 0,-10 1 0 0 0,-5 2-81 0 0,0-1 1 0 0,-16 1-1 0 0,19 1-78 0 0,-15-1-1342 0 0,7 1-6395 0 0,4 0-1538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 11975 0 0,'6'-5'1083'0'0,"-2"0"-682"0"0,-3 4 705 0 0,-1 1 344 0 0,0 0 72 0 0,0 0-125 0 0,0 0-574 0 0,-16 18 787 0 0,7-7-1209 0 0,1 0-1 0 0,0 1 0 0 0,1 0 1 0 0,-6 14-1 0 0,-19 54 1737 0 0,27-67-2076 0 0,-48 160-61 0 0,21-62 0 0 0,25-89 0 0 0,2 1 0 0 0,0 0 0 0 0,1 1 0 0 0,-1 37 0 0 0,5-60 0 0 0,0-1 0 0 0,0 0 0 0 0,0 0 0 0 0,0 0 0 0 0,0 1 0 0 0,0-1 0 0 0,0 0 0 0 0,0 0 0 0 0,0 0 0 0 0,0 0 0 0 0,0 1 0 0 0,0-1 0 0 0,0 0 0 0 0,0 0 0 0 0,0 0 0 0 0,0 1 0 0 0,0-1 0 0 0,0 0 0 0 0,0 0 0 0 0,0 0 0 0 0,0 0 0 0 0,0 1 0 0 0,1-1 0 0 0,-1 0 0 0 0,0 0 0 0 0,0 0 0 0 0,0 0 0 0 0,0 0 0 0 0,0 1 0 0 0,0-1 0 0 0,1 0 0 0 0,-1 0 0 0 0,0 0 0 0 0,0 0 0 0 0,0 0 0 0 0,0 0 0 0 0,1 0 0 0 0,-1 0 0 0 0,0 0 0 0 0,0 1 0 0 0,0-1 0 0 0,0 0 0 0 0,1 0 0 0 0,-1 0 0 0 0,0 0 0 0 0,0 0 0 0 0,0 0 0 0 0,1 0 0 0 0,-1 0 0 0 0,0 0 0 0 0,0-1 0 0 0,0 1 0 0 0,0 0 0 0 0,1 0 0 0 0,-1 0 0 0 0,0 0 0 0 0,0 0 0 0 0,0 0 0 0 0,0 0 0 0 0,1 0 0 0 0,-1 0 0 0 0,0 0 0 0 0,0-1 0 0 0,0 1 0 0 0,0 0 0 0 0,0 0 0 0 0,1 0 0 0 0,7-8 0 0 0,-5 4 0 0 0,0-1 0 0 0,-1 1 0 0 0,1-1 0 0 0,-1 0 0 0 0,0 1 0 0 0,2-11 0 0 0,7-33 0 0 0,-8 32 0 0 0,0 1 0 0 0,1 3 0 0 0,-2-1 0 0 0,1 1 0 0 0,-2-1 0 0 0,0 0 0 0 0,0 0 0 0 0,-3-23 0 0 0,2 36 0 0 0,0 0 0 0 0,0-1 0 0 0,0 1 0 0 0,0 0 0 0 0,0 0 0 0 0,0-1 0 0 0,0 1 0 0 0,0 0 0 0 0,0 0 0 0 0,0-1 0 0 0,-1 1 0 0 0,1 0 0 0 0,0 0 0 0 0,0 0 0 0 0,0-1 0 0 0,0 1 0 0 0,-1 0 0 0 0,1 0 0 0 0,0 0 0 0 0,0 0 0 0 0,0 0 0 0 0,0-1 0 0 0,-1 1 0 0 0,1 0 0 0 0,0 0 0 0 0,0 0 0 0 0,-1 0 0 0 0,1 0 0 0 0,0 0 0 0 0,0 0 0 0 0,-1 0 0 0 0,1 0 0 0 0,0 0 0 0 0,0 0 0 0 0,-1 0 0 0 0,1 0 0 0 0,0 0 0 0 0,0 0 0 0 0,-1 0 0 0 0,1 0 0 0 0,0 0 0 0 0,0 0 0 0 0,0 0 0 0 0,-1 0 0 0 0,1 0 0 0 0,0 0 0 0 0,-1 1 0 0 0,-7 4 0 0 0,8-5 0 0 0,-3 3 0 0 0,1-2 0 0 0,1 1 0 0 0,-1-1 0 0 0,1 1 0 0 0,-1-1 0 0 0,1 1 0 0 0,0 0 0 0 0,0-1 0 0 0,0 1 0 0 0,-2 3 0 0 0,3-4 0 0 0,-1 0 0 0 0,1-1 0 0 0,-1 1 0 0 0,0 0 0 0 0,1-1 0 0 0,0 1 0 0 0,-1 0 0 0 0,1-1 0 0 0,-1 1 0 0 0,1 0 0 0 0,0 0 0 0 0,0 0 0 0 0,-1-1 0 0 0,1 1 0 0 0,0 0 0 0 0,0 0 0 0 0,0 1 0 0 0,0 1 0 0 0,0-3 0 0 0,0 1 0 0 0,0-1 0 0 0,-1 1 0 0 0,1-1 0 0 0,0 1 0 0 0,0 0 0 0 0,0-1 0 0 0,0 1 0 0 0,0-1 0 0 0,0 1 0 0 0,0-1 0 0 0,0 1 0 0 0,0-1 0 0 0,0 1 0 0 0,0-1 0 0 0,1 1 0 0 0,-1-1 0 0 0,0 1 0 0 0,0-1 0 0 0,0 1 0 0 0,1-1 0 0 0,-1 1 0 0 0,0-1 0 0 0,1 1 0 0 0,-1-1 0 0 0,0 0 0 0 0,1 1 0 0 0,-1-1 0 0 0,0 1 0 0 0,1-1 0 0 0,-1 0 0 0 0,1 1 0 0 0,-1-1 0 0 0,1 0 0 0 0,0 1 0 0 0,0-1 0 0 0,2 2-1 0 0,1 0 0 0 0,-1 0 0 0 0,1 0 0 0 0,-1 0 0 0 0,1-1 0 0 0,0 1 0 0 0,-1-1 0 0 0,1 0 0 0 0,0 0 0 0 0,0-1 0 0 0,0 1 1 0 0,0-1-1 0 0,0 0 0 0 0,0 0 0 0 0,0 0 0 0 0,0 0 0 0 0,4-2 0 0 0,9-1 17 0 0,0-1 1 0 0,26-11 0 0 0,-27 10 22 0 0,13-7 854 0 0,54-30 0 0 0,-56 27-703 0 0,-27 15-190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0,1 0 0 0 0,-1 0 0 0 0,-9 1 0 0 0,-11 6 0 0 0,4 4 0 0 0,0 0 0 0 0,1 1 0 0 0,-22 22 0 0 0,28-25 0 0 0,1 0 0 0 0,0 0 0 0 0,1 1 0 0 0,0 0 0 0 0,1 0 0 0 0,-10 22 0 0 0,15-29 0 0 0,0 0 0 0 0,0-1 0 0 0,0 1 0 0 0,1 0 0 0 0,-1 0 0 0 0,1 0 0 0 0,0-1 0 0 0,0 1 0 0 0,0 0 0 0 0,0 0 0 0 0,0 0 0 0 0,1 0 0 0 0,-1-1 0 0 0,1 1 0 0 0,0 0 0 0 0,0 0 0 0 0,0-1 0 0 0,0 1 0 0 0,0-1 0 0 0,1 1 0 0 0,-1-1 0 0 0,1 1 0 0 0,-1-1 0 0 0,1 0 0 0 0,3 4 0 0 0,-1-3 0 0 0,-1 0 0 0 0,1-1 0 0 0,-1 1 0 0 0,1-1 0 0 0,0 1 0 0 0,0-1 0 0 0,0 0 0 0 0,0 0 0 0 0,0-1 0 0 0,1 1 0 0 0,-1-1 0 0 0,0 0 0 0 0,1 0 0 0 0,-1-1 0 0 0,8 1 0 0 0,-9-1-4 0 0,44-2-961 0 0,-44 1 767 0 0,0 1-1 0 0,0-1 1 0 0,0 1-1 0 0,0-1 1 0 0,-1 0-1 0 0,1 0 1 0 0,0 0-1 0 0,-1-1 1 0 0,1 1-1 0 0,0-1 1 0 0,-1 1-1 0 0,0-1 1 0 0,4-3-1 0 0,-3-1-5789 0 0,-4-2-1724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 10135 0 0,'0'0'464'0'0,"0"-1"-9"0"0,-1-4-155 0 0,0 4 443 0 0,-4 4 6768 0 0,-8 10-4923 0 0,-11 16-1282 0 0,15-11-1303 0 0,0 1 1 0 0,2 0 0 0 0,0 0-1 0 0,-5 29 1 0 0,-11 31-5 0 0,13-49 1 0 0,1 0 0 0 0,-7 43 0 0 0,16-65-64 0 0,0-7-273 0 0,0-1-138 0 0,0 0-33 0 0,0 0-4 0 0,0 0 0 0 0,0 0 0 0 0,0 0 0 0 0,0-2-204 0 0,8-25-4841 0 0,-5 18 3510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13823 0 0,'0'0'315'0'0,"0"0"45"0"0,0 0 21 0 0,0 0-49 0 0,0 0-149 0 0,0 0 194 0 0,0 0 110 0 0,0 0 22 0 0,0 0 3 0 0,0 0 0 0 0,0 0 0 0 0,0 0 0 0 0,0 0 0 0 0,0 0 0 0 0,0 0 0 0 0,0 0 0 0 0,0 0 0 0 0,0 0 0 0 0,0 0 0 0 0,1 1 0 0 0,2 5-197 0 0,-1-4-274 0 0,-1 1 0 0 0,1 0 0 0 0,-1 0 0 0 0,0 0 0 0 0,1-1-1 0 0,-1 1 1 0 0,-1 0 0 0 0,1 0 0 0 0,0 0 0 0 0,-1 0 0 0 0,1 1 0 0 0,-1-1-1 0 0,0 0 1 0 0,0 0 0 0 0,-1 0 0 0 0,1 0 0 0 0,-1 4 0 0 0,-12 38 547 0 0,-12 39 429 0 0,-9 19-1017 0 0,25-70 0 0 0,-5 20 13 0 0,8-27-51 0 0,-17 45-1 0 0,23-69-298 0 0,0-2-138 0 0,-23-132-10445 0 0,20 103 5796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13823 0 0,'-12'15'685'0'0,"2"-4"-444"0"0,1 1 0 0 0,-11 17 1 0 0,18-25-72 0 0,0-1 1 0 0,0 1 0 0 0,0-1-1 0 0,1 1 1 0 0,0 0-1 0 0,0-1 1 0 0,0 1 0 0 0,0 0-1 0 0,1 0 1 0 0,-1 0 0 0 0,1 0-1 0 0,0 0 1 0 0,0 0 0 0 0,1 4-1 0 0,0-5 3 0 0,-1 0 1 0 0,1-1-1 0 0,1 1 0 0 0,-1 0 0 0 0,0-1 0 0 0,1 1 0 0 0,-1-1 0 0 0,1 0 1 0 0,0 1-1 0 0,0-1 0 0 0,0 0 0 0 0,0 0 0 0 0,0 0 0 0 0,0 0 0 0 0,1-1 1 0 0,1 2-1 0 0,0 0 25 0 0,0-1-1 0 0,-1 0 1 0 0,1 0 0 0 0,0-1 0 0 0,0 1 0 0 0,0-1 0 0 0,0 0 0 0 0,0 0-1 0 0,0 0 1 0 0,8 0 0 0 0,9-1 106 0 0,37-4 0 0 0,-37 1-304 0 0,-12 2 0 0 0,1-1 0 0 0,-1 1 0 0 0,1-2 0 0 0,-1 1 0 0 0,0-1 0 0 0,0 0 0 0 0,12-7 0 0 0,-6 2-896 0 0,0 0 0 0 0,26-9 0 0 0,-33 16-618 0 0,-6 0 118 0 0,-1 1 573 0 0,4-1 393 0 0,0 0 1 0 0,0 0-1 0 0,-1 0 0 0 0,1 1 1 0 0,0 0-1 0 0,0 0 0 0 0,-1 0 1 0 0,1 1-1 0 0,0-1 0 0 0,0 1 0 0 0,-1 0 1 0 0,1 1-1 0 0,-1-1 0 0 0,1 1 1 0 0,-1 0-1 0 0,1 0 0 0 0,-1 0 1 0 0,0 1-1 0 0,0-1 0 0 0,0 1 1 0 0,0 0-1 0 0,5 5 0 0 0,-9-7 554 0 0,1-1-1 0 0,0 1 0 0 0,0-1 0 0 0,-1 1 0 0 0,1 0 1 0 0,0-1-1 0 0,-1 1 0 0 0,1 0 0 0 0,-1 0 0 0 0,1 0 1 0 0,-1-1-1 0 0,1 1 0 0 0,-1 0 0 0 0,1 0 0 0 0,-1 0 1 0 0,0 0-1 0 0,0 0 0 0 0,1 0 0 0 0,-1 0 0 0 0,0 0 1 0 0,0 0-1 0 0,0-1 0 0 0,0 1 0 0 0,0 0 0 0 0,0 2 1 0 0,-1-1 468 0 0,1 0 428 0 0,0-2-65 0 0,0 0-290 0 0,0 0-121 0 0,0 0-28 0 0,0 0-72 0 0,0 0-12 0 0,0 0 1023 0 0,0 0 473 0 0,0 0 96 0 0,0 0-184 0 0,-10 16 721 0 0,5-10-2537 0 0,-1 1 1 0 0,1 0-1 0 0,0 1 0 0 0,1-1 0 0 0,0 1 0 0 0,-5 12 1 0 0,6-12-25 0 0,-1-1 1 0 0,1 0 0 0 0,-9 12-1 0 0,10-17-6 0 0,1-1 9 0 0,1 0 0 0 0,-1-1 1 0 0,0 1-1 0 0,1 0 0 0 0,-1 0 0 0 0,1 0 0 0 0,-1 0 0 0 0,1 0 0 0 0,-1-1 0 0 0,1 1 1 0 0,0 0-1 0 0,-1 0 0 0 0,1 0 0 0 0,0 0 0 0 0,0 0 0 0 0,0 0 0 0 0,0 0 0 0 0,0 0 0 0 0,0 0 1 0 0,0 0-1 0 0,0 0 0 0 0,0 0 0 0 0,0 0 0 0 0,1 1 0 0 0,-1 0 368 0 0,2 0 117 0 0,1 0-450 0 0,0 0 0 0 0,0 0 0 0 0,1 0 0 0 0,-1 0 0 0 0,1-1 0 0 0,-1 1 0 0 0,1-1 0 0 0,0 0 0 0 0,-1 0 0 0 0,1 0 0 0 0,0-1 0 0 0,0 1 0 0 0,-1-1 0 0 0,1 0 0 0 0,0 0 0 0 0,0 0 0 0 0,6-2 0 0 0,-1 1 17 0 0,0-1-1 0 0,-1 0 0 0 0,1 0 0 0 0,-1-1 0 0 0,1 0 0 0 0,-1 0 0 0 0,9-6 0 0 0,-14 8-54 0 0,0-1 0 0 0,-1-1 0 0 0,1 1 0 0 0,0 0 0 0 0,-1-1 0 0 0,1 1 0 0 0,-1-1 0 0 0,0 0 0 0 0,0 0 0 0 0,0 0 0 0 0,0 0 0 0 0,-1 0 0 0 0,1 0 0 0 0,-1 0 0 0 0,2-7 0 0 0,-2 6 0 0 0,0 0 0 0 0,0 0 0 0 0,-1-1 0 0 0,0 1 0 0 0,0 0 0 0 0,0 0 0 0 0,-1 0 0 0 0,1-1 0 0 0,-1 1 0 0 0,0 0 0 0 0,0 0 0 0 0,-1 0 0 0 0,1 0 0 0 0,-1 0 0 0 0,-3-5 0 0 0,5 8-22 0 0,0 0-1 0 0,-1 0 1 0 0,0 0-1 0 0,1-1 0 0 0,-1 1 1 0 0,0 0-1 0 0,1 1 1 0 0,-1-1-1 0 0,0 0 1 0 0,0 0-1 0 0,0 0 1 0 0,0 0-1 0 0,0 1 1 0 0,0-1-1 0 0,0 0 1 0 0,0 1-1 0 0,0-1 1 0 0,0 1-1 0 0,0-1 1 0 0,-2 0-1 0 0,-1 0-333 0 0,0-1-319 0 0,-1 0 0 0 0,1 1 1 0 0,-1-1-1 0 0,1 1 0 0 0,-1 0 1 0 0,1 0-1 0 0,-9 0 0 0 0,-8-1-2803 0 0,11-1 1431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 10135 0 0,'0'0'231'0'0,"0"0"29"0"0,0 0 19 0 0,1-2-41 0 0,3-2-44 0 0,-3 3 552 0 0,-1 1 232 0 0,5-4 2278 0 0,-5 9 2382 0 0,0-4-5679 0 0,-6 114 1646 0 0,-64 270-1605 0 0,63-351 0 0 0,3-8 0 0 0,-1 31 0 0 0,3-33 0 0 0,2-16 72 0 0,0-6 299 0 0,0-2 117 0 0,0 0 21 0 0,0 0-66 0 0,0 0-358 0 0,0 0-406 0 0,8-19-1105 0 0,-3-3 560 0 0,6-21-7693 0 0,-6 25 3395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39 10135 0 0,'0'0'464'0'0,"0"0"-9"0"0,1-2-295 0 0,0-3-71 0 0,-1 3 501 0 0,1-1 0 0 0,-1 1 0 0 0,0-1 0 0 0,0 1-1 0 0,0-1 1 0 0,0 1 0 0 0,0-1 0 0 0,0 1 0 0 0,-1-1-1 0 0,0-3 1 0 0,0 5-78 0 0,1 1 0 0 0,0 0-69 0 0,-1 1-294 0 0,-4 0-61 0 0,2 0 30 0 0,0 0 0 0 0,0 1 0 0 0,0-1 0 0 0,1 1 0 0 0,-1 0-1 0 0,1 0 1 0 0,-1 0 0 0 0,1 0 0 0 0,0 0 0 0 0,-1 0 0 0 0,1 1 0 0 0,0-1 0 0 0,1 1-1 0 0,-1 0 1 0 0,0-1 0 0 0,-1 4 0 0 0,0 0-146 0 0,-1 2 28 0 0,0-1 0 0 0,1 1 0 0 0,0-1 0 0 0,1 1 0 0 0,-3 13 0 0 0,-4 12 0 0 0,-49 142 0 0 0,53-157 1 0 0,0 1-1 0 0,-2 37 1 0 0,0-5-67 0 0,7-49-271 0 0,0-4-138 0 0,17-65-6306 0 0,-12 53 4734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10135 0 0,'0'0'231'0'0,"0"0"29"0"0,0 0 19 0 0,7-5 7 0 0,23-11-208 0 0,-26 14 353 0 0,0-1 0 0 0,0 0 1 0 0,-1 0-1 0 0,1 0 0 0 0,-1 0 1 0 0,0 0-1 0 0,4-5 0 0 0,-6 6 81 0 0,-1 2 0 0 0,0 0 0 0 0,0 0 0 0 0,0 0 0 0 0,0 0 0 0 0,0 0 0 0 0,0 0 0 0 0,0 0-69 0 0,0 0-222 0 0,0 0 166 0 0,0 0 101 0 0,0 0 21 0 0,0 0-66 0 0,0 0-222 0 0,-8 14 1083 0 0,7-11-632 0 0,-2 4-656 0 0,0 2-16 0 0,1-4 0 0 0,2 11 0 0 0,0 14 0 0 0,-4 6 0 0 0,-3 0 0 0 0,-12 41 0 0 0,8-34 0 0 0,-2 17 0 0 0,5-20 221 0 0,-18 52 1 0 0,25-90 266 0 0,1-2 21 0 0,0 0-134 0 0,0 0-577 0 0,0 0-248 0 0,0 0-50 0 0,0 0 58 0 0,1-6-38 0 0,-1 0 0 0 0,1 0 0 0 0,0 0 0 0 0,3-9 0 0 0,4-10-8507 0 0,-5 19 3625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10135 0 0,'0'0'231'0'0,"0"0"29"0"0,0 0 19 0 0,0 0 105 0 0,0 0 410 0 0,0 0 184 0 0,0 0 40 0 0,0 0-63 0 0,0 0-290 0 0,0 0-121 0 0,2 1-28 0 0,-1 0-362 0 0,1 0-1 0 0,0 0 1 0 0,0 0 0 0 0,0 0-1 0 0,-1-1 1 0 0,1 1-1 0 0,0 0 1 0 0,0-1 0 0 0,0 0-1 0 0,0 1 1 0 0,0-1-1 0 0,0 0 1 0 0,0 0 0 0 0,0 0-1 0 0,0 0 1 0 0,0-1-1 0 0,0 1 1 0 0,0 0 0 0 0,3-2-1 0 0,9-3 553 0 0,-11 4-530 0 0,1-1-1 0 0,-1 1 1 0 0,0 0-1 0 0,0 1 0 0 0,1-1 1 0 0,-1 0-1 0 0,0 1 1 0 0,1 0-1 0 0,-1 0 0 0 0,0 0 1 0 0,1 0-1 0 0,-1 0 1 0 0,0 1-1 0 0,1 0 0 0 0,-1-1 1 0 0,6 4-1 0 0,1-2-175 0 0,-2-3 0 0 0,20 9 0 0 0,-27-7-22 0 0,0-1-1 0 0,0 0 0 0 0,-1 0 1 0 0,1 1-1 0 0,0-1 1 0 0,0 0-1 0 0,-1 0 1 0 0,1 0-1 0 0,0 1 0 0 0,0-1 1 0 0,-1 0-1 0 0,1 0 1 0 0,0 0-1 0 0,0-1 1 0 0,0 1-1 0 0,-1 0 0 0 0,1 0 1 0 0,0 0-1 0 0,0 0 1 0 0,-1-1-1 0 0,1 1 1 0 0,0 0-1 0 0,-1-1 0 0 0,1 1 1 0 0,0-1-1 0 0,-1 1 1 0 0,1-1-1 0 0,0 1 1 0 0,-1-1-1 0 0,1 1 0 0 0,0-1 1 0 0,0 0-132 0 0,0 0-373 0 0,0 0 1 0 0,1 0-1 0 0,-1 0 0 0 0,0-1 1 0 0,0 1-1 0 0,0 0 0 0 0,0 0 0 0 0,2-3 1 0 0,2-3-3954 0 0,1 0-1320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10135 0 0,'0'0'231'0'0,"0"0"29"0"0,0 0 19 0 0,0 0 37 0 0,0 0 125 0 0,0 0 58 0 0,0 0 11 0 0,0 0 70 0 0,0 0 286 0 0,0 0 124 0 0,0 0 30 0 0,0 0-65 0 0,0 0-290 0 0,0 0-121 0 0,0 0-28 0 0,0 0-4 0 0,0 0 0 0 0,0 0 0 0 0,0 0 0 0 0,0 0 0 0 0,-5 9 1024 0 0,-14 8-1336 0 0,1 2 1 0 0,-21 24-1 0 0,7-6-185 0 0,30-35-15 0 0,1-1 0 0 0,-1 1 0 0 0,1 0 0 0 0,0 0 0 0 0,-1 0 0 0 0,1 0 0 0 0,0 0 0 0 0,0 0 0 0 0,0 0 0 0 0,0 0 0 0 0,-1 5 0 0 0,2-7 0 0 0,0 1 0 0 0,0 0 0 0 0,-1 0 0 0 0,1-1 0 0 0,0 1 0 0 0,0 0 0 0 0,0 0 0 0 0,0-1 0 0 0,0 1 0 0 0,0 0 0 0 0,0 0 0 0 0,0 0 0 0 0,0-1 0 0 0,0 1 0 0 0,0 0 0 0 0,0 0 0 0 0,0-1 0 0 0,1 1 0 0 0,-1 0 0 0 0,0-1 0 0 0,1 1 0 0 0,-1 0 0 0 0,1 0 0 0 0,0 1 0 0 0,0 0 45 0 0,1 0-1 0 0,-1 0 1 0 0,0-1-1 0 0,1 1 1 0 0,-1-1-1 0 0,1 1 1 0 0,-1-1-1 0 0,1 1 1 0 0,0-1-1 0 0,0 0 1 0 0,-1 0-1 0 0,1 0 1 0 0,0 0-1 0 0,0 0 1 0 0,0 0-1 0 0,0-1 1 0 0,0 1 0 0 0,0 0-1 0 0,0-1 1 0 0,1 0-1 0 0,-1 1 1 0 0,3-1-1 0 0,3 0 127 0 0,-1 0-1 0 0,0 0 1 0 0,0 0 0 0 0,0-1-1 0 0,12-2 1 0 0,-6 0-171 0 0,-6 1 0 0 0,0 1 0 0 0,-1-1 0 0 0,1 0 0 0 0,-1-1 0 0 0,11-5 0 0 0,-14 6 0 0 0,-1 1 0 0 0,0-1 0 0 0,0 0 0 0 0,1 0 0 0 0,-1 0 0 0 0,0-1 0 0 0,-1 1 0 0 0,1 0 0 0 0,0-1 0 0 0,-1 1 0 0 0,1-1 0 0 0,-1 0 0 0 0,0 1 0 0 0,0-1 0 0 0,0 0 0 0 0,0 0 0 0 0,0 0 0 0 0,0-4 0 0 0,-1 4-12 0 0,1 0 0 0 0,-1 0 0 0 0,0 0 0 0 0,0 0 0 0 0,0 0 0 0 0,0 0 0 0 0,0 0 0 0 0,-1 0 0 0 0,1 1 0 0 0,-1-1 0 0 0,0 0 0 0 0,0 0 0 0 0,0 0 0 0 0,0 1 0 0 0,0-1 0 0 0,-1 0 0 0 0,1 1 0 0 0,-1-1 0 0 0,0 1 0 0 0,1 0 0 0 0,-1 0 0 0 0,0-1 0 0 0,-1 1 0 0 0,-3-3 0 0 0,-1-1-89 0 0,6 4-45 0 0,-1 1 0 0 0,0-1 1 0 0,0 1-1 0 0,0 0 0 0 0,-1 0 1 0 0,1 0-1 0 0,0 0 0 0 0,0 0 1 0 0,-3 0-1 0 0,3 0-459 0 0,0 1-1 0 0,0-1 1 0 0,0 0 0 0 0,0 0-1 0 0,0 0 1 0 0,0 0-1 0 0,0 0 1 0 0,-2-2 0 0 0,3 2-6217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34 208 8287 0 0,'0'0'382'0'0,"0"0"-8"0"0,1-1-32 0 0,7-4 1107 0 0,-5 4-931 0 0,0 0 0 0 0,-1-1 0 0 0,1 1 0 0 0,0-1 0 0 0,-1 0 0 0 0,1 0 0 0 0,-1 0 1 0 0,0 0-1 0 0,0 0 0 0 0,0-1 0 0 0,0 1 0 0 0,0-1 0 0 0,0 1 0 0 0,0-1 0 0 0,1-4 0 0 0,3-8 445 0 0,6-27 1342 0 0,-11 34-1938 0 0,1 0 0 0 0,-1-1 0 0 0,-1 1 0 0 0,0 0-1 0 0,0 0 1 0 0,-2-15 0 0 0,1 21 76 0 0,1 1-294 0 0,0 1-148 0 0,-1-1-1 0 0,1 1 1 0 0,-1 0-1 0 0,1-1 1 0 0,-1 1-1 0 0,1 0 1 0 0,-1 0-1 0 0,0-1 1 0 0,1 1-1 0 0,-1 0 1 0 0,1 0-1 0 0,-1 0 1 0 0,1 0-1 0 0,-1 0 1 0 0,0-1-1 0 0,1 1 1 0 0,-1 0-1 0 0,1 0 1 0 0,-1 1-1 0 0,1-1 1 0 0,-1 0-1 0 0,0 0 1 0 0,1 0-1 0 0,-1 0 1 0 0,1 0-1 0 0,-1 1 1 0 0,1-1-1 0 0,-1 0 1 0 0,1 0-1 0 0,-1 1 1 0 0,1-1-1 0 0,-2 1 1 0 0,1 0-2 0 0,-3 1 1 0 0,0 0 0 0 0,0 0 0 0 0,0 0 0 0 0,1 0 0 0 0,-1 1 0 0 0,1 0 0 0 0,0-1 0 0 0,-1 1 0 0 0,1 1 0 0 0,0-1 0 0 0,1 0 0 0 0,-1 1 0 0 0,1-1 0 0 0,-1 1 0 0 0,-1 5 0 0 0,-1 0 0 0 0,1 1 0 0 0,0-1 0 0 0,1 1 0 0 0,0 0 0 0 0,-3 15 0 0 0,5-20 0 0 0,1-1 0 0 0,0 1 0 0 0,0-1 0 0 0,0 0 0 0 0,0 1 0 0 0,1-1 0 0 0,-1 0 0 0 0,1 1 0 0 0,0-1 0 0 0,0 0 0 0 0,1 0 0 0 0,1 5 0 0 0,-1-7 0 0 0,-1 0 0 0 0,0 0 0 0 0,0 0 0 0 0,1 0 0 0 0,-1-1 0 0 0,1 1 0 0 0,0 0 0 0 0,-1-1 0 0 0,1 1 0 0 0,0-1 0 0 0,0 1 0 0 0,0-1 0 0 0,0 0 0 0 0,0 0 0 0 0,0 0 0 0 0,0 0 0 0 0,1 0 0 0 0,-1 0 0 0 0,0-1 0 0 0,0 1 0 0 0,1-1 0 0 0,-1 0 0 0 0,0 1 0 0 0,4-1 0 0 0,9-2 0 0 0,-1 1 0 0 0,1-2 0 0 0,0 0 0 0 0,18-7 0 0 0,-3 2 0 0 0,-12 3 148 0 0,-1-1 0 0 0,1 0 0 0 0,25-15 0 0 0,-32 16-27 0 0,-1-1 0 0 0,-1-1 1 0 0,1 0-1 0 0,-1 0 0 0 0,0-1 0 0 0,14-16 0 0 0,-18 16-60 0 0,1-1 0 0 0,-1 1-1 0 0,-1-1 1 0 0,0 0 0 0 0,0 0 0 0 0,-1 0 0 0 0,0-1-1 0 0,0 1 1 0 0,1-15 0 0 0,-4 23-61 0 0,0 0 0 0 0,0 1 0 0 0,1-1 0 0 0,-1 0 0 0 0,0 1 0 0 0,-1-1 0 0 0,1 0 0 0 0,0 1 0 0 0,0-1 0 0 0,0 1 0 0 0,0-1 0 0 0,0 0 0 0 0,-1 1 0 0 0,1-1 0 0 0,0 1 0 0 0,-1-2 0 0 0,-3 1 0 0 0,4 1 0 0 0,0 0 0 0 0,-1-1 0 0 0,1 1 0 0 0,0 0 0 0 0,-1 0 0 0 0,1-1 0 0 0,-1 1 0 0 0,1 0 0 0 0,-1 0 0 0 0,1 0 0 0 0,0 0 0 0 0,-1 0 0 0 0,1 0 0 0 0,-1-1 0 0 0,1 1 0 0 0,-1 0 0 0 0,1 0 0 0 0,-1 0 0 0 0,1 0 0 0 0,0 1 0 0 0,-1-1 0 0 0,1 0 0 0 0,-1 0 0 0 0,1 0 0 0 0,-1 0 0 0 0,1 0 0 0 0,0 1 0 0 0,-1-1 0 0 0,1 0 0 0 0,-1 0 0 0 0,0 1 0 0 0,0 0 0 0 0,-7 2 0 0 0,8-3 0 0 0,0 0 0 0 0,0 0 0 0 0,-1 0 0 0 0,1 1 0 0 0,0-1 0 0 0,0 0 0 0 0,0 0 0 0 0,-1 1 0 0 0,1-1 0 0 0,0 0 0 0 0,0 0 0 0 0,0 1 0 0 0,0-1 0 0 0,0 0 0 0 0,0 1 0 0 0,0-1 0 0 0,0 0 0 0 0,-1 0 0 0 0,1 1 0 0 0,0-1 0 0 0,0 0 0 0 0,0 1 0 0 0,1 0 0 0 0,-1 0 0 0 0,0 0 0 0 0,1 0 0 0 0,-1 0 0 0 0,1 0 0 0 0,0 0 0 0 0,-1 0 0 0 0,1 0 0 0 0,0 0 0 0 0,0 0 0 0 0,-1 0 0 0 0,1 0 0 0 0,0-1 0 0 0,0 1 0 0 0,0 0 0 0 0,0-1 0 0 0,2 2 0 0 0,22 9 0 0 0,-12-5 0 0 0,-2-3 0 0 0,-9-3 0 0 0,0 0 0 0 0,0 1 0 0 0,0-1 0 0 0,0 1 0 0 0,0 0 0 0 0,0-1 0 0 0,-1 1 0 0 0,1 0 0 0 0,0 0 0 0 0,0 0 0 0 0,-1 1 0 0 0,1-1 0 0 0,1 2 0 0 0,-1-2 0 0 0,0 1 0 0 0,0-1 0 0 0,0 1 0 0 0,-1 0 0 0 0,1 0 0 0 0,0 0 0 0 0,-1 0 0 0 0,0 0 0 0 0,1 0 0 0 0,-1 0 0 0 0,0 0 0 0 0,0 0 0 0 0,0 1 0 0 0,-1-1 0 0 0,1 0 0 0 0,0 1 0 0 0,-1-1 0 0 0,0 1 0 0 0,1-1 0 0 0,-1 5 0 0 0,0 2 0 0 0,1 0-15 0 0,-1 0 0 0 0,0 0 0 0 0,-1 0 0 0 0,0 0 0 0 0,-3 15 0 0 0,-15 41-287 0 0,18-63 293 0 0,1-1-466 0 0,0-1-33 0 0,0 0 65 0 0,0 0 86 0 0,0 0-738 0 0,0 0-354 0 0,3-7-6121 0 0,2 0 932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240 230 11975 0 0,'0'0'547'0'0,"0"0"-11"0"0,-1-2-344 0 0,1-3 211 0 0,-1 0-1 0 0,1 0 1 0 0,1 0-1 0 0,-1 0 1 0 0,1 0 0 0 0,-1 0-1 0 0,4-9 1 0 0,-1 1 2060 0 0,-3 12-2206 0 0,1 0 0 0 0,-1 0 0 0 0,0 0 0 0 0,0 0 0 0 0,1 0 0 0 0,-1 0 0 0 0,0-1 0 0 0,0 1 0 0 0,0 0 0 0 0,-1 0 0 0 0,1 0 0 0 0,0 0 0 0 0,-1-2-1 0 0,-2 5 1849 0 0,-2 7-1174 0 0,4-7-931 0 0,1 0 0 0 0,-1 0 0 0 0,1-1 0 0 0,0 1 0 0 0,0 0 0 0 0,0 0 0 0 0,0 0 0 0 0,0 0 0 0 0,0 0 0 0 0,1 2 0 0 0,-1 17 0 0 0,-40 121 2048 0 0,33-119-2048 0 0,-15 30 0 0 0,8-19 0 0 0,11-28 0 0 0,0 1 0 0 0,-1 0 0 0 0,0-1 0 0 0,0 0 0 0 0,-1 0 0 0 0,1 0 0 0 0,-1 0 0 0 0,-1-1 0 0 0,-7 7 0 0 0,11-10 0 0 0,-1 0 0 0 0,0 0 0 0 0,0 0 0 0 0,0 0 0 0 0,0 0 0 0 0,0-1 0 0 0,0 1 0 0 0,0-1 0 0 0,0 0 0 0 0,-1 0 0 0 0,-3 1 0 0 0,4-2 0 0 0,-2 1 0 0 0,5 0 0 0 0,0-1 0 0 0,-1 0 0 0 0,1 0 0 0 0,-1 0 0 0 0,1 0 0 0 0,-1 1 0 0 0,1-1 0 0 0,-1 0 0 0 0,1 0 0 0 0,-1 0 0 0 0,1 0 0 0 0,-1 0 0 0 0,1 0 0 0 0,-1 0 0 0 0,1 0 0 0 0,-1-1 0 0 0,1 1 0 0 0,-1 0 0 0 0,1 0 0 0 0,0 0 0 0 0,-1 0 0 0 0,1-1 0 0 0,-1 1 0 0 0,1 0 0 0 0,-1-1 0 0 0,-7-4 0 0 0,5 4 46 0 0,1-1-1 0 0,0 0 1 0 0,-1 0-1 0 0,1 0 1 0 0,0-1-1 0 0,0 1 1 0 0,0 0-1 0 0,0-1 1 0 0,1 1-1 0 0,-1-1 1 0 0,1 0 0 0 0,-1 1-1 0 0,1-1 1 0 0,0 0-1 0 0,0 0 1 0 0,0 0-1 0 0,0 0 1 0 0,0-4-1 0 0,-1-6 329 0 0,1-1 0 0 0,1-24 0 0 0,0 25-313 0 0,4-76-61 0 0,-2-36 0 0 0,-2 124 0 0 0,-1-13 0 0 0,1 0 0 0 0,0 0 0 0 0,3-15 0 0 0,-3 26 0 0 0,1 1 0 0 0,-1-1 0 0 0,1 0 0 0 0,0 1 0 0 0,0-1 0 0 0,0 1 0 0 0,0-1 0 0 0,1 1 0 0 0,1-3 0 0 0,-3 5 0 0 0,1-2 0 0 0,0 1 0 0 0,0-1 0 0 0,0 1 0 0 0,0 0 0 0 0,0-1 0 0 0,0 1 0 0 0,1 0 0 0 0,-1 0 0 0 0,1 0 0 0 0,-1 0 0 0 0,1 0 0 0 0,-1 0 0 0 0,1 0 0 0 0,-1 0 0 0 0,1 1 0 0 0,2-1 0 0 0,1-1 0 0 0,17-6 0 0 0,-1 1 0 0 0,30-4 0 0 0,-5 0 0 0 0,-15 3 0 0 0,0 2 0 0 0,1 1 0 0 0,-1 1 0 0 0,59 2 0 0 0,-84 2 0 0 0,-4 0 0 0 0,1 0 0 0 0,-1 0 0 0 0,0 1 0 0 0,0-1 0 0 0,1 0 0 0 0,-1 1 0 0 0,0 0 0 0 0,0-1 0 0 0,1 1 0 0 0,-1 0 0 0 0,0 0 0 0 0,0 1 0 0 0,0-1 0 0 0,0 0 0 0 0,0 0 0 0 0,-1 1 0 0 0,1 0 0 0 0,0-1 0 0 0,-1 1 0 0 0,2 2 0 0 0,8 11 2032 0 0,-10-16-2045 0 0,0 0-1 0 0,0 0 1 0 0,-1-1-1 0 0,1 1 1 0 0,-1 0 0 0 0,1 0-1 0 0,-1 0 1 0 0,0 0-1 0 0,1-1 1 0 0,-1 1 0 0 0,0 0-1 0 0,0 0 1 0 0,0-1-1 0 0,0 1 1 0 0,0 0 0 0 0,0 0-1 0 0,-1-3 1 0 0,-5-13-4079 0 0,5 16 2634 0 0,-2-6-8095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15663 0 0,'0'0'356'0'0,"0"0"50"0"0,0 0 20 0 0,0 0-42 0 0,6-15-97 0 0,39-101 6064 0 0,-9 21-4761 0 0,17-7 93 0 0,-26 53-1214 0 0,-24 44-469 0 0,-1 1 0 0 0,0-1 0 0 0,0 1 0 0 0,0 0 0 0 0,0-1 0 0 0,0 1 0 0 0,-1-1 0 0 0,2-7 0 0 0,-3 12 0 0 0,0-1 0 0 0,0 1 0 0 0,0 0 0 0 0,0 0 0 0 0,0-1 0 0 0,0 1 0 0 0,0 0 0 0 0,0 0 0 0 0,0-1 0 0 0,0 1 0 0 0,0 0 0 0 0,0 0 0 0 0,0-1 0 0 0,0 1 0 0 0,-1 0 0 0 0,1 0 0 0 0,0 0 0 0 0,0-1 0 0 0,0 1 0 0 0,0 0 0 0 0,0 0 0 0 0,0 0 0 0 0,-1-1 0 0 0,1 1 0 0 0,0 0 0 0 0,0 0 0 0 0,0 0 0 0 0,-1 0 0 0 0,1 0 0 0 0,0-1 0 0 0,0 1 0 0 0,0 0 0 0 0,-1 0 0 0 0,1 0 0 0 0,0 0 0 0 0,0 0 0 0 0,-1 0 0 0 0,1 0 0 0 0,0 0 0 0 0,0 0 0 0 0,0 0 0 0 0,-1 0 0 0 0,1 0 0 0 0,0 0 0 0 0,0 0 0 0 0,-1 0 0 0 0,1 0 0 0 0,-1 0 0 0 0,-5 3 0 0 0,4-2 0 0 0,-7 3 0 0 0,0 1 0 0 0,0-1 0 0 0,-14 12 0 0 0,22-16 0 0 0,1 0 0 0 0,0 0 0 0 0,0 0 0 0 0,0 0 0 0 0,0 1 0 0 0,-1-1 0 0 0,1 0 0 0 0,0 0 0 0 0,0 0 0 0 0,0 0 0 0 0,0 1 0 0 0,0-1 0 0 0,-1 0 0 0 0,1 0 0 0 0,0 0 0 0 0,0 1 0 0 0,0-1 0 0 0,0 0 0 0 0,0 0 0 0 0,0 0 0 0 0,0 1 0 0 0,0-1 0 0 0,0 0 0 0 0,0 0 0 0 0,0 1 0 0 0,0-1 0 0 0,0 0 0 0 0,1 1 0 0 0,-1 0 0 0 0,1 0 0 0 0,0 0 0 0 0,-1 0 0 0 0,1 0 0 0 0,0 0 0 0 0,0 0 0 0 0,0-1 0 0 0,0 1 0 0 0,0 0 0 0 0,0-1 0 0 0,0 1 0 0 0,0-1 0 0 0,0 1 0 0 0,0-1 0 0 0,0 1 0 0 0,0-1 0 0 0,2 1 0 0 0,35 6 0 0 0,-16-5 0 0 0,-13-2 0 0 0,1 3 0 0 0,-2 3 0 0 0,0 5 0 0 0,-8-6 0 0 0,0-3 0 0 0,3 16 0 0 0,-3-5 0 0 0,0 0 0 0 0,-1 0 0 0 0,-4 19 0 0 0,2-15 0 0 0,-1 27 0 0 0,3-14-64 0 0,1-29-273 0 0,0-1-138 0 0,4 11-476 0 0,4 8 786 0 0,1-3 165 0 0,-6-14 0 0 0,4 3 0 0 0,-5-5 0 0 0,0 1 0 0 0,1-1 0 0 0,-1 0 0 0 0,1 0 0 0 0,-1 0 0 0 0,0-1 0 0 0,1 1 0 0 0,-1 0 0 0 0,0-1 0 0 0,1 0 0 0 0,-1 1 0 0 0,0-1 0 0 0,4-2 0 0 0,28-17 0 0 0,-32 18 0 0 0,111-66 401 0 0,-105 62-203 0 0,-1 0 0 0 0,0 0-1 0 0,0-1 1 0 0,0-1 0 0 0,8-10-1 0 0,12-13 208 0 0,-24 27-405 0 0,-6 5 0 0 0,-6 7 0 0 0,-12 13 0 0 0,15-15 0 0 0,1-1 0 0 0,-1 1 0 0 0,1 1 0 0 0,-5 6 0 0 0,9-12 0 0 0,0 1 0 0 0,1-1 0 0 0,-1 1 0 0 0,0-1 0 0 0,0 1 0 0 0,1-1 0 0 0,-1 1 0 0 0,1-1 0 0 0,-1 1 0 0 0,1-1 0 0 0,-1 1 0 0 0,1 0 0 0 0,0-1 0 0 0,0 1 0 0 0,0 0 0 0 0,0-1 0 0 0,0 1 0 0 0,0-1 0 0 0,1 1 0 0 0,0 2 0 0 0,0-1 0 0 0,-1-1 0 0 0,4 6 0 0 0,13 4 0 0 0,-11-9 0 0 0,1-1 0 0 0,-1 0 0 0 0,0 0 0 0 0,0-1 0 0 0,1 1 0 0 0,-1-1 0 0 0,1-1 0 0 0,0 0 0 0 0,-1 1 0 0 0,1-2 0 0 0,8 0 0 0 0,10-4 0 0 0,-1-1 0 0 0,34-13 0 0 0,-47 14 0 0 0,1-1 0 0 0,-1 0 0 0 0,0 0 0 0 0,0-1 0 0 0,-1 0 0 0 0,0-1 0 0 0,0 0 0 0 0,-1-1 0 0 0,0 0 0 0 0,-1 0 0 0 0,9-12 0 0 0,1-5 0 0 0,-1 0 0 0 0,-2-1 0 0 0,17-39 0 0 0,-21 40 111 0 0,-2 0-1 0 0,0 0 1 0 0,5-34 0 0 0,-13 59-87 0 0,-1 0-1 0 0,0 0 1 0 0,0 1 0 0 0,0-1 0 0 0,1 0 0 0 0,-1 0 0 0 0,0 0 0 0 0,0 0-1 0 0,0 0 1 0 0,0 0 0 0 0,-1 0 0 0 0,1 0 0 0 0,0 0 0 0 0,-1-2 0 0 0,1 3-8 0 0,0 0 0 0 0,-1 0 1 0 0,1 0-1 0 0,0 0 1 0 0,-1-1-1 0 0,1 1 0 0 0,0 0 1 0 0,0 0-1 0 0,-1 0 1 0 0,1 0-1 0 0,0 0 0 0 0,-1 0 1 0 0,1 0-1 0 0,0 1 1 0 0,0-1-1 0 0,-1 0 0 0 0,1 0 1 0 0,0 0-1 0 0,0 0 1 0 0,-1 0-1 0 0,1 0 0 0 0,0 0 1 0 0,0 1-1 0 0,-1-1 1 0 0,1 0-1 0 0,0 0 0 0 0,0 0 1 0 0,0 1-1 0 0,-1-1 1 0 0,1 0-1 0 0,-21 25 714 0 0,20-23-721 0 0,-11 14-9 0 0,2 2 0 0 0,0-1 0 0 0,1 2 0 0 0,0-1 0 0 0,-9 34 0 0 0,-19 102 0 0 0,31-126 0 0 0,-2 8-55 0 0,3 1 0 0 0,-3 71 0 0 0,23-124-181 0 0,-11 11 165 0 0,-1 1 1 0 0,1-1-1 0 0,-1 0 1 0 0,0 0-1 0 0,0-1 1 0 0,-1 1-1 0 0,1-1 0 0 0,-1 1 1 0 0,2-12-1 0 0,28-103 1178 0 0,-18 85-1107 0 0,-13 29 0 0 0,-5 9-64 0 0,3-2-273 0 0,1-1-138 0 0,-2 21-625 0 0,6-9 1080 0 0,1-10 23 0 0,-4-2-2 0 0,3 2-1 0 0,1 0 0 0 0,-1-1 0 0 0,1 0 0 0 0,0 1 0 0 0,-1-1 0 0 0,1-1 0 0 0,0 1 0 0 0,0-1 0 0 0,0 0 0 0 0,-1 0 0 0 0,1 0 0 0 0,0-1 0 0 0,0 0 0 0 0,8-2 0 0 0,6-3 0 0 0,1-1 0 0 0,20-9 0 0 0,-31 12 0 0 0,5-4 51 0 0,0 0 1 0 0,0 0-1 0 0,-1-1 0 0 0,0-1 0 0 0,-1 0 1 0 0,0-1-1 0 0,-1 0 0 0 0,0-1 1 0 0,0 0-1 0 0,10-18 0 0 0,7-12 359 0 0,41-88 0 0 0,-63 118-288 0 0,0 0-1 0 0,-1 0 1 0 0,0-1-1 0 0,4-21 1 0 0,-9 34-122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0 0 0 0,0 0 0 0 0,0 0 0 0 0,-6 4 0 0 0,-4 9 0 0 0,-1 3 0 0 0,1 1 0 0 0,1 0 0 0 0,-12 32 0 0 0,14-29 0 0 0,-28 86 0 0 0,31-87 0 0 0,0-1 0 0 0,1 1 0 0 0,-1 36 0 0 0,-2 89 0 0 0,3-79 0 0 0,1-63 0 0 0,0-9 0 0 0,-1-11 0 0 0,7-89 0 0 0,-1 26 0 0 0,-2 75-128 0 0,-1 0-1 0 0,-1-1 0 0 0,1 1 1 0 0,-1 0-1 0 0,0 0 1 0 0,0 0-1 0 0,-1 0 1 0 0,0 0-1 0 0,0 1 1 0 0,0-1-1 0 0,-1 0 1 0 0,0 1-1 0 0,0 0 1 0 0,-7-10-1 0 0,14 21 210 0 0,1-1 0 0 0,0 0-1 0 0,0-1 1 0 0,0 1 0 0 0,1-1 0 0 0,-1 0-1 0 0,1 0 1 0 0,7 3 0 0 0,9 3 421 0 0,23 8 0 0 0,-11-5-305 0 0,-26-10-197 0 0,0 0 0 0 0,0 0 0 0 0,1-1 0 0 0,14 2 0 0 0,-15-3-64 0 0,-7-1-273 0 0,-1 0-138 0 0,6-17-1901 0 0,-6-2-730 0 0,-3 7-3396 0 0,0 3-766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10135 0 0,'0'0'231'0'0,"0"0"29"0"0,0 0 19 0 0,0 0 173 0 0,0 0 697 0 0,0 0 311 0 0,0 0 63 0 0,0 3-126 0 0,0 11-574 0 0,0-11-250 0 0,0-3-49 0 0,0 0-11 0 0,0 0-1 0 0,0 0 0 0 0,0 0 0 0 0,0 0 0 0 0,0 0 0 0 0,0 0 0 0 0,2 1 0 0 0,4 4 0 0 0,-4-4 0 0 0,-2-1 0 0 0,0 0 0 0 0,1 1-68 0 0,2 1-304 0 0,14 24-108 0 0,-15-22 17 0 0,0 0 0 0 0,0 1 1 0 0,0-1-1 0 0,0 1 0 0 0,-1 0 0 0 0,0-1 0 0 0,0 1 1 0 0,1 6-1 0 0,5 9 771 0 0,0-1-200 0 0,-5 4-539 0 0,-1 42 1 0 0,0 6-80 0 0,1-11-2 0 0,-2-1 0 0 0,-4 1 0 0 0,-12 69 0 0 0,12-107 0 0 0,0-1 0 0 0,-1 0 0 0 0,-2 0 0 0 0,0 0 0 0 0,-1-1 0 0 0,-1 0 0 0 0,-1 0 0 0 0,-1-1 0 0 0,-1 0 0 0 0,0-1 0 0 0,-19 21 0 0 0,27-34 0 0 0,-1-1 0 0 0,1 0 0 0 0,-1 0 0 0 0,1 0 0 0 0,-1-1 0 0 0,0 0 0 0 0,0 0 0 0 0,-1 0 0 0 0,1 0 0 0 0,-1-1 0 0 0,1 0 0 0 0,-1 0 0 0 0,0-1 0 0 0,0 1 0 0 0,1-1 0 0 0,-1 0 0 0 0,0-1 0 0 0,0 0 0 0 0,0 0 0 0 0,0 0 0 0 0,-10-2 0 0 0,10 2-64 0 0,4 0-273 0 0,2 0-138 0 0,0 0-33 0 0,0 0-4 0 0,0 0 0 0 0,0 0 462 0 0,0 0 1 0 0,0 0-1 0 0,0 0 0 0 0,0 0 0 0 0,0 0 0 0 0,-1 0 1 0 0,1-1-1 0 0,0 1 0 0 0,0 0 0 0 0,0 0 0 0 0,0 0 1 0 0,0 0-1 0 0,0 0 0 0 0,0 0 0 0 0,0-1 1 0 0,0 1-1 0 0,0 0 0 0 0,0 0 0 0 0,0 0 0 0 0,0 0 1 0 0,-1 0-1 0 0,1-1 0 0 0,0 1 0 0 0,0 0 1 0 0,0 0-1 0 0,0 0 0 0 0,1 0 0 0 0,-1 0 0 0 0,0-1 1 0 0,0 1-1 0 0,0 0 0 0 0,0 0 0 0 0,0 0 0 0 0,0 0 1 0 0,0 0-1 0 0,0 0 0 0 0,0-1 0 0 0,0 1 1 0 0,0 0-1 0 0,0 0 0 0 0,0 0 0 0 0,0 0 0 0 0,1 0 1 0 0,-1 0-1 0 0,0 0 0 0 0,0-1 0 0 0,0 1 1 0 0,0 0-1 0 0,7-8-4457 0 0,2-2-2315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 8 0 0,0 0 2 0 0,0 0 0 0 0,0 0 0 0 0,1 2-69 0 0,1 1-787 0 0,0 1 0 0 0,1-1 0 0 0,0 0 0 0 0,-1 0 0 0 0,1 0 0 0 0,0 0 0 0 0,1 0 0 0 0,-1-1-1 0 0,0 0 1 0 0,1 1 0 0 0,-1-1 0 0 0,1 0 0 0 0,0-1 0 0 0,0 1 0 0 0,5 1 0 0 0,5 2 394 0 0,1-2 0 0 0,29 5 0 0 0,7-6-546 0 0,-41 0-13 0 0,-2-1 9 0 0,5-2-91 0 0,-12 1-258 0 0,-1 0-138 0 0,0 0-33 0 0,0 0-72 0 0,0 0-285 0 0,0 0-126 0 0,0 0-29 0 0,0 0-140 0 0,0 0-572 0 0,0 0-253 0 0,-2-2-51 0 0,-8-4-11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0,2 2-196 0 0,3 3 211 0 0,1-1 0 0 0,-1 1 1 0 0,1-1-1 0 0,0-1 1 0 0,1 1-1 0 0,-1-1 1 0 0,0 0-1 0 0,1 0 0 0 0,0-1 1 0 0,-1 0-1 0 0,1 0 1 0 0,0 0-1 0 0,0-1 0 0 0,0 0 1 0 0,10-1-1 0 0,25 4 656 0 0,-21-2-172 0 0,24-1 1 0 0,-11 1-230 0 0,-27-1-560 0 0,0 0 0 0 0,0-1 0 0 0,0 0 0 0 0,-1 0 0 0 0,8-2 0 0 0,23 0-498 0 0,-5 1-1120 0 0,-30 0 1034 0 0,1 0-1 0 0,-1 0 1 0 0,0 0-1 0 0,1 0 1 0 0,-1 0-1 0 0,0 0 1 0 0,3-3-1 0 0,0 1-368 0 0,-2 2-1102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6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 13823 0 0,'0'0'315'0'0,"0"0"45"0"0,0 0 21 0 0,0 0-49 0 0,0 0-149 0 0,0 0 194 0 0,0 0 110 0 0,0 0 22 0 0,0 0 3 0 0,0 0 0 0 0,0 0 0 0 0,0 0 0 0 0,0 0 0 0 0,0 0 0 0 0,0 0 0 0 0,0 0 0 0 0,-1 2 0 0 0,1 3-389 0 0,-1 0 1 0 0,-1 0-1 0 0,1-1 0 0 0,-1 1 0 0 0,0 0 0 0 0,0-1 1 0 0,0 1-1 0 0,0-1 0 0 0,-1 0 0 0 0,-6 8 0 0 0,-2 1 895 0 0,-26 21-1 0 0,-3 4-215 0 0,-70 78-802 0 0,5-8 0 0 0,84-86 0 0 0,-1-2 0 0 0,0-1 0 0 0,-36 23 0 0 0,46-34 0 0 0,0-1 0 0 0,-21 8 0 0 0,29-13 0 0 0,0-1 0 0 0,0 0 0 0 0,0 0 0 0 0,0 0 0 0 0,0 0 0 0 0,0 0 0 0 0,0-1 0 0 0,-1 0 0 0 0,1 0 0 0 0,0 0 0 0 0,0 0 0 0 0,-8-2 0 0 0,9 1 20 0 0,1 0 0 0 0,0 0-1 0 0,0 0 1 0 0,0 0 0 0 0,-1 0 0 0 0,1 0-1 0 0,0 0 1 0 0,0-1 0 0 0,1 1-1 0 0,-1-1 1 0 0,0 1 0 0 0,0-1 0 0 0,1 0-1 0 0,-1 1 1 0 0,1-1 0 0 0,0 0 0 0 0,-1 0-1 0 0,1 0 1 0 0,0 0 0 0 0,0-1 0 0 0,0 1-1 0 0,0 0 1 0 0,1 0 0 0 0,-1-1-1 0 0,1 1 1 0 0,-1 0 0 0 0,1-1 0 0 0,0 1-1 0 0,0-5 1 0 0,0 2 41 0 0,1 1-1 0 0,-1-1 1 0 0,1 0-1 0 0,0 0 1 0 0,1 1 0 0 0,-1-1-1 0 0,1 1 1 0 0,0-1-1 0 0,0 1 1 0 0,0 0-1 0 0,1 0 1 0 0,-1 0 0 0 0,6-7-1 0 0,50-45 548 0 0,-51 51-608 0 0,2 3 0 0 0,-5 2 0 0 0,-1 1 0 0 0,1-1 0 0 0,0 1 0 0 0,-1 0 0 0 0,1 0 0 0 0,5 3 0 0 0,-5-3 0 0 0,-1 0 0 0 0,0 1 0 0 0,1-1 0 0 0,-1 1 0 0 0,0 0 0 0 0,0 0 0 0 0,0 0 0 0 0,3 5 0 0 0,2-1 0 0 0,4 4 0 0 0,0 1 0 0 0,-1 0 0 0 0,0 1 0 0 0,9 12 0 0 0,34 56 0 0 0,-19-27 0 0 0,-10-12 0 0 0,-17-26 0 0 0,1-1 0 0 0,12 15 0 0 0,-19-26 0 0 0,0 0 0 0 0,0 0 0 0 0,0 0 0 0 0,0 0 0 0 0,1 5 0 0 0,1 4 0 0 0,-4-2 0 0 0,0-10-3 0 0,0 1 0 0 0,0-1 0 0 0,0 0 0 0 0,0 0 0 0 0,0 0 0 0 0,0 0 0 0 0,0 0 0 0 0,0 1 0 0 0,0-1 0 0 0,0 0 0 0 0,-1 0 1 0 0,1 0-1 0 0,0 0 0 0 0,0 1 0 0 0,1-1 0 0 0,-1 0 0 0 0,0 0 0 0 0,0 0 0 0 0,0 0 0 0 0,0 0 0 0 0,0 1 0 0 0,0-1 0 0 0,0 0 0 0 0,0 0 0 0 0,0 0 0 0 0,0 0 0 0 0,0 0 0 0 0,0 0 0 0 0,0 1 0 0 0,0-1 0 0 0,1 0 0 0 0,-1 0 0 0 0,0 0 0 0 0,0 0 0 0 0,0 0 0 0 0,0 0 0 0 0,0 0 0 0 0,0 0 0 0 0,1 1 0 0 0,-1-1 1 0 0,0 0-1 0 0,0 0 0 0 0,0 0 0 0 0,0 0 0 0 0,0 0 0 0 0,1 0 0 0 0,-1 0 0 0 0,0 0 0 0 0,0 0 0 0 0,0 0 0 0 0,0 0 0 0 0,0 0 0 0 0,1 0 0 0 0,-1 0 0 0 0,0 0 0 0 0,0 0 0 0 0,0 0 0 0 0,0 0 0 0 0,1-1 0 0 0,-1 1 0 0 0,0 0 0 0 0,0 0 0 0 0,0 0 0 0 0,0 0 0 0 0,4-4-633 0 0,12-21-1328 0 0,-10 8 941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15 10135 0 0,'0'0'231'0'0,"0"0"29"0"0,0 0 19 0 0,0 0 37 0 0,-2 1 125 0 0,-6 4 58 0 0,6-4 11 0 0,1-1 2 0 0,-18 7 2560 0 0,17-6-2560 0 0,2-1 0 0 0,0 0 0 0 0,0 0 0 0 0,-2 0 0 0 0,-1 0-351 0 0,0 0-22 0 0,-11 7 241 0 0,7-4-314 0 0,-29 21 1844 0 0,17-12-1838 0 0,17-10 299 0 0,2-2 117 0 0,0 0 21 0 0,0 0-66 0 0,0-4-291 0 0,6-16-139 0 0,1 5-9 0 0,-4 13 20 0 0,-1 1 20 0 0,-1-1 102 0 0,1 1-1 0 0,0-1 1 0 0,-1 1-1 0 0,1-1 1 0 0,0 1 0 0 0,0 0-1 0 0,4-2 1 0 0,-4 1 57 0 0,0 1 240 0 0,0 0-294 0 0,6-5-133 0 0,2-1-16 0 0,2 4 0 0 0,1 0 0 0 0,-1 4 0 0 0,-1 3 0 0 0,-1 5 0 0 0,7 12 0 0 0,-12-10 0 0 0,-4-8 0 0 0,0 1 0 0 0,0-1 0 0 0,0 1 0 0 0,-1-1 0 0 0,1 1 0 0 0,-1-1 0 0 0,0 0 0 0 0,0 1 0 0 0,0-1 0 0 0,-1 1 0 0 0,1-1 0 0 0,-1 1 0 0 0,1-1 0 0 0,-1 1 0 0 0,0-1 0 0 0,-3 5 0 0 0,0 4 0 0 0,0-3 0 0 0,1 0 0 0 0,-1 0 0 0 0,-1 0 0 0 0,0-1 0 0 0,0 0 0 0 0,0 1 0 0 0,-14 13 0 0 0,11-12 0 0 0,-28 30 0 0 0,34-37 0 0 0,0-2 0 0 0,1 1 0 0 0,-1 0 0 0 0,0-1 0 0 0,1 0 0 0 0,-1 1 0 0 0,0-1 0 0 0,0 0 0 0 0,0 0 0 0 0,0 0 0 0 0,-4 1 0 0 0,-2 2 0 0 0,5-2 0 0 0,1-1 0 0 0,1-1 0 0 0,0 1 0 0 0,-1-1 0 0 0,1 1 0 0 0,-1-1 0 0 0,1 0 0 0 0,0 1 0 0 0,-1-1 0 0 0,1 0 0 0 0,-1 0 0 0 0,1 0 0 0 0,-1 0 0 0 0,1 0 0 0 0,-1 0 0 0 0,-2-1 0 0 0,4 1 0 0 0,0-1 0 0 0,-1 1 0 0 0,1 0 0 0 0,0 0 0 0 0,-1 0 0 0 0,1 0 0 0 0,0 0 0 0 0,-1 0 0 0 0,1 0 0 0 0,0 0 0 0 0,0-1 0 0 0,-1 1 0 0 0,1 0 0 0 0,0 0 0 0 0,-1 0 0 0 0,1-1 0 0 0,0 1 0 0 0,0 0 0 0 0,0 0 0 0 0,-1-1 0 0 0,1 1 0 0 0,0 0 0 0 0,0-1 0 0 0,-1-10 0 0 0,6 0 0 0 0,4 0 0 0 0,5-6 0 0 0,-9 15 0 0 0,-1 1 0 0 0,8-5 0 0 0,-1 5 0 0 0,-8 1 0 0 0,2 1 0 0 0,9 10 0 0 0,5 6 0 0 0,-15-7 0 0 0,-3-5 0 0 0,0-2 0 0 0,0-1 0 0 0,-1 0 0 0 0,1 1 0 0 0,0-1 0 0 0,-1 1 0 0 0,0-1 0 0 0,1 1 0 0 0,-1-1 0 0 0,0 1 0 0 0,0-1 0 0 0,-1 4 0 0 0,0 3 0 0 0,3 0 0 0 0,-2-6 0 0 0,1 0 0 0 0,-1 1 0 0 0,0-1 0 0 0,0 1 0 0 0,0-1 0 0 0,0 0 0 0 0,-2 5 0 0 0,-1 12 0 0 0,-6 21 0 0 0,3-18 0 0 0,6-21 0 0 0,-1-1 0 0 0,1 1 0 0 0,0 0 0 0 0,-1 0 0 0 0,1-1 0 0 0,-1 1 0 0 0,1-1 0 0 0,-1 1 0 0 0,0 0 0 0 0,1-1 0 0 0,-1 1 0 0 0,0-1 0 0 0,0 0 0 0 0,0 1 0 0 0,0-1 0 0 0,-3 3 0 0 0,-1 1 0 0 0,3-2 0 0 0,-1 0 0 0 0,1 0 0 0 0,-1 0 0 0 0,1 0 0 0 0,-1 0 0 0 0,0-1 0 0 0,0 1 0 0 0,0-1 0 0 0,-1 0 0 0 0,1 0 0 0 0,0 0 0 0 0,-6 2 0 0 0,1 0 0 0 0,5-2 0 0 0,1-1 0 0 0,0 0 0 0 0,-1 0 0 0 0,1 1 0 0 0,-1-2 0 0 0,0 1 0 0 0,1 0 0 0 0,-1 0 0 0 0,0-1 0 0 0,-3 1 0 0 0,-2-1 0 0 0,-7 2 0 0 0,-1-1 0 0 0,1-1 0 0 0,0-1 0 0 0,0 0 0 0 0,-21-4 0 0 0,18 0 0 0 0,3-3 0 0 0,3 2 0 0 0,3 0-64 0 0,8 5-273 0 0,1 1-138 0 0,0 0-33 0 0,0 0-140 0 0,13-6-2045 0 0,1-2 1169 0 0,0 0-11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0,'0'0'803'0'0,"0"0"-18"0"0,0 0-358 0 0,0 0 341 0 0,0 0 205 0 0,2 0 40 0 0,1-1-693 0 0,13-11 583 0 0,-12 8-658 0 0,0 1-1 0 0,0 1 1 0 0,1-1-1 0 0,-1 1 1 0 0,1-1-1 0 0,-1 1 1 0 0,7-1-1 0 0,-7 1-1263 0 0,-1 1-4884 0 0,-3 1-2059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253 111 10135 0 0,'0'0'231'0'0,"0"0"29"0"0,0 0 19 0 0,2-1-41 0 0,10-8 845 0 0,1 1-1 0 0,22-9 0 0 0,-20 10-241 0 0,15-5 1340 0 0,-17 7-2146 0 0,55-13 2284 0 0,-17 6-614 0 0,-47 10-1705 0 0,13 0 0 0 0,-14 3 0 0 0,1-2 0 0 0,17-5 0 0 0,-12 3 0 0 0,-1-2 0 0 0,0 3 72 0 0,-7 1 299 0 0,-1 1 117 0 0,0 0 21 0 0,0 0-66 0 0,-1 1-294 0 0,-17 6-136 0 0,0 0-1 0 0,-33 7 1 0 0,-7 3 1405 0 0,20-5-1141 0 0,26-10-222 0 0,1 2 0 0 0,-1 0 0 0 0,1 0 1 0 0,0 1-1 0 0,-19 11 0 0 0,3-2-55 0 0,1-2 0 0 0,-19 11 0 0 0,42-22 0 0 0,2 1 0 0 0,-10 10 0 0 0,6-5 0 0 0,11-2 0 0 0,3-3 0 0 0,23 1 0 0 0,-23 0 0 0 0,-1 3 0 0 0,-6-1 0 0 0,1 1 0 0 0,-1 1 0 0 0,0-1 0 0 0,0 0 0 0 0,-1 0 0 0 0,0 1 0 0 0,0-1 0 0 0,-1 1 0 0 0,1-1 0 0 0,-2 9 0 0 0,-1 9 0 0 0,1-17 0 0 0,0-1 0 0 0,0 1 0 0 0,1 0 0 0 0,1 12 0 0 0,0-9 0 0 0,0-1 0 0 0,0 1 0 0 0,-2 0 0 0 0,1 0 0 0 0,-1 0 0 0 0,0 0 0 0 0,-1-1 0 0 0,0 1 0 0 0,-1-1 0 0 0,0 1 0 0 0,0-1 0 0 0,-1 0 0 0 0,0 0 0 0 0,-1 0 0 0 0,-7 11 0 0 0,6-12 0 0 0,0 1 0 0 0,-9 8 0 0 0,13-15 0 0 0,0 0 0 0 0,0 0 0 0 0,0 0 0 0 0,0 0 0 0 0,-1 0 0 0 0,1-1 0 0 0,-1 1 0 0 0,1-1 0 0 0,-1 0 0 0 0,0 0 0 0 0,1 0 0 0 0,-1 0 0 0 0,-3 1 0 0 0,5-2 0 0 0,0 1 0 0 0,0-1 0 0 0,-1 0 0 0 0,1 0 0 0 0,0 1 0 0 0,0-1 0 0 0,0 0 0 0 0,0 0 0 0 0,-1 0 0 0 0,1 0 0 0 0,0 0 0 0 0,0-1 0 0 0,0 1 0 0 0,0 0 0 0 0,-2-1 0 0 0,-1 0 0 0 0,2 1 0 0 0,0 0 0 0 0,0-1 0 0 0,-1 1 0 0 0,1 0 0 0 0,0-1 0 0 0,0 1 0 0 0,0-1 0 0 0,0 0 0 0 0,0 0 0 0 0,0 0 0 0 0,0 0 0 0 0,0 0 0 0 0,0 0 0 0 0,0-1 0 0 0,0 1 0 0 0,1 0 0 0 0,-1-1 0 0 0,0 1 0 0 0,1-1 0 0 0,0 0 0 0 0,-1 0 0 0 0,1 0 0 0 0,0 1 0 0 0,0-1 0 0 0,-2-4 0 0 0,1 2 0 0 0,-1-1 0 0 0,1 1 0 0 0,-1 0 0 0 0,0 0 0 0 0,-5-5 0 0 0,0 2 0 0 0,-5 0 0 0 0,9 7 0 0 0,1 0 0 0 0,-5-3 0 0 0,-1 7 0 0 0,3 7-64 0 0,5-10-578 0 0,-3 7 1364 0 0,3-5-8842 0 0,1-3 600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8287 0 0,'0'0'191'0'0,"0"0"26"0"0,0 0 9 0 0,0 0 110 0 0,0 0 444 0 0,0 0 196 0 0,0 0 42 0 0,0 0-63 0 0,0 0-290 0 0,0 0-121 0 0,0 0-28 0 0,0 0-4 0 0,0 0 0 0 0,0 0 0 0 0,0 0 0 0 0,0 0 0 0 0,0 0 0 0 0,0 0 0 0 0,0 0 0 0 0,0 0 0 0 0,0 0 0 0 0,0 0 0 0 0,0 0 0 0 0,0 0-68 0 0,2-1-289 0 0,0 0-141 0 0,1-1-17 0 0,6-11 81 0 0,12-16 1617 0 0,-1 4-1414 0 0,3-4-281 0 0,-15 18 0 0 0,-5 3 0 0 0,-11 12 0 0 0,-27 22 0 0 0,25-20 0 0 0,8-4 0 0 0,0-1 0 0 0,0 1 0 0 0,0-1 0 0 0,0 1 0 0 0,0 0 0 0 0,0 0 0 0 0,0 0 0 0 0,0 0 0 0 0,1 0 0 0 0,-1 0 0 0 0,1 0 0 0 0,-1 0 0 0 0,-1 5 0 0 0,-3 4 0 0 0,4-6 0 0 0,0-1 0 0 0,0 1 0 0 0,0 0 0 0 0,0-1 0 0 0,1 1 0 0 0,0 0 0 0 0,-1 8 0 0 0,0-2 0 0 0,0 13 0 0 0,3-21 0 0 0,3 9 0 0 0,4-2 0 0 0,19 0 0 0 0,-25-9 0 0 0,0 0 0 0 0,1 0 0 0 0,-1 0 0 0 0,0-1 0 0 0,0 1 0 0 0,1-1 0 0 0,-1 0 0 0 0,1 1 0 0 0,-1-1 0 0 0,0 0 0 0 0,1 0 0 0 0,1-1 0 0 0,2 0 0 0 0,-5 1 0 0 0,0 0 0 0 0,-1 0 0 0 0,1 0 0 0 0,-1 0 0 0 0,1 0 0 0 0,0 0 0 0 0,-1 0 0 0 0,1 0 0 0 0,0 0 0 0 0,-1-1 0 0 0,1 1 0 0 0,-1 0 0 0 0,1 0 0 0 0,-1-1 0 0 0,1 1 0 0 0,0-1 0 0 0,19-11 0 0 0,-16 11-140 0 0,-1 0 0 0 0,0-1 0 0 0,0 0 0 0 0,1 1-1 0 0,-1-1 1 0 0,-1-1 0 0 0,1 1 0 0 0,0 0 0 0 0,0-1 0 0 0,-1 1 0 0 0,0-1-1 0 0,1 0 1 0 0,-1 0 0 0 0,3-5 0 0 0,1-2-551 0 0,3-4-332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5 371 10135 0 0,'0'0'231'0'0,"0"0"29"0"0,0 0 19 0 0,1-1-41 0 0,5-6-32 0 0,-1 0-1 0 0,0 0 1 0 0,7-13-1 0 0,11-16 1947 0 0,63-85 3172 0 0,-37 48-3466 0 0,-30 45-1682 0 0,-8 13 287 0 0,17-23 1 0 0,-22 34-125 0 0,6-9 511 0 0,-11 12-479 0 0,-1 1 117 0 0,0 0 21 0 0,0 0-66 0 0,-1 1-294 0 0,-2 2-147 0 0,1 0 1 0 0,-1 0-1 0 0,1 0 0 0 0,-1 0 1 0 0,1 0-1 0 0,0 1 1 0 0,-2 3-1 0 0,-2 5-5 0 0,-23 37 3 0 0,-63 88 0 0 0,43-60 0 0 0,37-59 0 0 0,-7 12 0 0 0,13-22 0 0 0,0 2 0 0 0,1-1 0 0 0,0 0 0 0 0,1 1 0 0 0,-6 17 0 0 0,9-26 0 0 0,1 0 0 0 0,0-1 0 0 0,-1 1 0 0 0,1 0 0 0 0,0-1 0 0 0,0 1 0 0 0,-1 0 0 0 0,1-1 0 0 0,0 1 0 0 0,0 0 0 0 0,0 0 0 0 0,0-1 0 0 0,0 1 0 0 0,0 0 0 0 0,0-1 0 0 0,0 1 0 0 0,0 0 0 0 0,0 0 0 0 0,0-1 0 0 0,1 1 0 0 0,-1 0 0 0 0,0-1 0 0 0,0 1 0 0 0,1 0 0 0 0,0 0 0 0 0,0 1 0 0 0,2 8 0 0 0,-3-9 0 0 0,1 0 0 0 0,-1-1 0 0 0,0 1 0 0 0,0 0 0 0 0,1 0 0 0 0,-1-1 0 0 0,0 1 0 0 0,1 0 0 0 0,-1 0 0 0 0,1-1 0 0 0,-1 1 0 0 0,1-1 0 0 0,-1 1 0 0 0,1 0 0 0 0,-1-1 0 0 0,1 1 0 0 0,0-1 0 0 0,-1 1 0 0 0,1-1 0 0 0,0 1 0 0 0,-1-1 0 0 0,2 1 0 0 0,1 0 0 0 0,1 1-75 0 0,0 0-1 0 0,1 0 0 0 0,-1-1 1 0 0,1 1-1 0 0,-1-1 1 0 0,1 0-1 0 0,0 0 0 0 0,-1-1 1 0 0,1 1-1 0 0,0-1 1 0 0,7-1-1 0 0,18 3-401 0 0,-15-3-26 0 0,-11 0 485 0 0,0 1 1 0 0,0 0-1 0 0,-1-1 1 0 0,1 1 0 0 0,7 1-1 0 0,-4-2-54 0 0,-5 1-299 0 0,-2 0-117 0 0,0 0-21 0 0,0 0-139 0 0,0 0-572 0 0,0 0-253 0 0,0 0-972 0 0,0 0-3697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17503 0 0,'0'0'399'0'0,"0"0"60"0"0,0 0 21 0 0,0 0-59 0 0,-1 1-276 0 0,-3 3 11 0 0,3-3 570 0 0,1-1 244 0 0,0 0 43 0 0,0 0 10 0 0,0 0 1 0 0,0 0 0 0 0,2 2-799 0 0,0-1 0 0 0,1 0-1 0 0,-1 0 1 0 0,0 0 0 0 0,1-1 0 0 0,-1 1 0 0 0,1-1-1 0 0,0 1 1 0 0,4-1 0 0 0,9 0 29 0 0,0 0-1 0 0,1-2 1 0 0,-1 0-1 0 0,24-6 0 0 0,-18 3 150 0 0,35-3-1 0 0,-13 0-466 0 0,-42 8-273 0 0,-2 0-138 0 0,0 0-33 0 0,-7 2-1360 0 0,-14 2-1129 0 0,8-2 1462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 11975 0 0,'0'0'267'0'0,"-13"1"778"0"0,-4-4 396 0 0,-2 4 3386 0 0,9-1-1028 0 0,30-8-3634 0 0,108-10 1867 0 0,-112 17-2014 0 0,-12 0-18 0 0,0 0-1 0 0,0 1 1 0 0,1 0 0 0 0,-1 0-1 0 0,9 1 1 0 0,-6 0-456 0 0,1 0 0 0 0,-1-1-1 0 0,1 0 1 0 0,-1-1 0 0 0,11-1-1 0 0,-8 1-57 0 0,3-5-2483 0 0,-10 5 1462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120 224 6447 0 0,'0'0'142'0'0,"0"0"22"0"0,0 0 13 0 0,0 0 55 0 0,0 0 181 0 0,0 0 78 0 0,0 0 18 0 0,0 0 3 0 0,0 0 0 0 0,0 0 0 0 0,0 0 0 0 0,-2-1 0 0 0,1 0-276 0 0,-4-2-308 0 0,-10 6 2124 0 0,13-3-1681 0 0,2 0 117 0 0,-18 7 752 0 0,14-5-947 0 0,2-1 219 0 0,2-1 0 0 0,-2 1-69 0 0,-4 1-327 0 0,2 0-96 0 0,1-1 0 0 0,-1 1 1 0 0,1 0-1 0 0,-1 0 0 0 0,-5 4 0 0 0,0 2 804 0 0,-16 11-1584 0 0,24-18 1082 0 0,1-1 152 0 0,0 0 34 0 0,0 0-65 0 0,1-1-294 0 0,1-1-147 0 0,0 1-1 0 0,-1-1 1 0 0,1 1 0 0 0,0 0-1 0 0,0-1 1 0 0,-1 1-1 0 0,1 0 1 0 0,0 0-1 0 0,0 0 1 0 0,3 0 0 0 0,-2 0-3 0 0,0 0 1 0 0,-1-1 0 0 0,1 1 0 0 0,0 0 0 0 0,-1-1 0 0 0,1 1-1 0 0,3-4 1 0 0,11-8 709 0 0,20-13 630 0 0,-27 21-1339 0 0,6 0 0 0 0,-13 1 0 0 0,25-9 0 0 0,-16 8 0 0 0,1 0 0 0 0,-1 0 0 0 0,22-6 0 0 0,-25 7 0 0 0,1-3 0 0 0,17-9 0 0 0,-18 9 0 0 0,-2-2 0 0 0,-2-2 0 0 0,-1 0 0 0 0,1 1 0 0 0,0-1 0 0 0,-1 3 72 0 0,-3 7 299 0 0,-1 1 117 0 0,0 0 21 0 0,0 0-134 0 0,0 0-577 0 0,0 0-248 0 0,0 0-50 0 0,7-21 1720 0 0,-7 10-1071 0 0,-5 3-133 0 0,-2 0-16 0 0,-3 1 0 0 0,1 7 0 0 0,-2-2 0 0 0,1-1 0 0 0,1 1 0 0 0,-1 5 0 0 0,-1 3 0 0 0,2 1 0 0 0,0 3 0 0 0,2 2 0 0 0,1 2 0 0 0,1-2 0 0 0,-4 6 0 0 0,8-16 0 0 0,-4 19 0 0 0,2-17 0 0 0,-4 19 0 0 0,6-10 0 0 0,1 16 0 0 0,5-2 0 0 0,-1-14 0 0 0,3-4 0 0 0,4-2 0 0 0,-5-6-59 0 0,0 0 0 0 0,-1 0-1 0 0,1-1 1 0 0,0 1 0 0 0,0-1 0 0 0,-1-1-1 0 0,9 0 1 0 0,41-9-1831 0 0,-44 7 1425 0 0,33-8-1546 0 0,-19 3 987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3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93 10135 0 0,'0'-2'231'0'0,"-9"-23"308"0"0,6 15-223 0 0,3 8 2 0 0,0-1 0 0 0,1 1 0 0 0,-1-1 0 0 0,0 0 0 0 0,1 1 0 0 0,0-1 0 0 0,-1 1 0 0 0,1-1 0 0 0,0 1 0 0 0,2-3 0 0 0,-2 2 194 0 0,-1 3 0 0 0,0 0 0 0 0,0 0 0 0 0,0 0 0 0 0,0 0 0 0 0,0 0 0 0 0,0 0 0 0 0,0 0-69 0 0,-1 2-294 0 0,-4 6-133 0 0,-17 25-16 0 0,2-7 0 0 0,9-12 163 0 0,2-3-277 0 0,0 1 1 0 0,-7 14-1 0 0,14-23 261 0 0,1 0 1 0 0,-1 0-1 0 0,1 1 0 0 0,-1-1 0 0 0,1 1 0 0 0,0-1 1 0 0,1 1-1 0 0,-1 0 0 0 0,1-1 0 0 0,-1 1 0 0 0,1 0 0 0 0,0-1 1 0 0,1 7-1 0 0,4 2 2 0 0,3-1-133 0 0,3-5-16 0 0,-7-5 0 0 0,-1 0 0 0 0,1-1 0 0 0,0 1 0 0 0,0-1 0 0 0,0 0 0 0 0,0 0 0 0 0,0-1 0 0 0,0 1 0 0 0,0-1 0 0 0,0 0 0 0 0,-1 0 0 0 0,1 0 0 0 0,5-2 0 0 0,9-5 0 0 0,-14 3 0 0 0,-1 1 0 0 0,14-11 0 0 0,20-15 0 0 0,11-9 0 0 0,-44 36 0 0 0,12-12 0 0 0,-15 14 0 0 0,0 0 0 0 0,1-1 0 0 0,-1 1 0 0 0,0-1 0 0 0,0 1 0 0 0,0-1 0 0 0,0 0 0 0 0,0 1 0 0 0,0-1 0 0 0,0-2 0 0 0,9-17 0 0 0,-8 16 0 0 0,1-3 0 0 0,-5-12 0 0 0,1 16 44 0 0,0 0 1 0 0,-1 0-1 0 0,1 1 0 0 0,-1-1 0 0 0,0 0 1 0 0,0 1-1 0 0,0-1 0 0 0,0 1 1 0 0,-4-4-1 0 0,5 6 299 0 0,-2 0 58 0 0,-13 2 444 0 0,15-1-844 0 0,0 0-1 0 0,0 0 1 0 0,0 0-1 0 0,0 0 1 0 0,0 0 0 0 0,0 0-1 0 0,0 0 1 0 0,0 0-1 0 0,0 0 1 0 0,0 1-1 0 0,0-1 1 0 0,0 0 0 0 0,0 1-1 0 0,0-1 1 0 0,0 1-1 0 0,0-1 1 0 0,0 1-1 0 0,1-1 1 0 0,-1 1 0 0 0,0 0-1 0 0,0-1 1 0 0,0 1-1 0 0,1 0 1 0 0,-1 0-1 0 0,0 1 1 0 0,-2 1 0 0 0,-5 7-1 0 0,5 4 0 0 0,1 13-876 0 0,14-19-74 0 0,5 1 777 0 0,-11-9 187 0 0,-3-1-21 0 0,14 2 406 0 0,0-1-1 0 0,0-1 0 0 0,-1-1 1 0 0,27-6-1 0 0,-32 5-389 0 0,-1 0-1 0 0,1-1 1 0 0,13-7 0 0 0,-14 7-313 0 0,0 0 1 0 0,17-6-1 0 0,-19 9 295 0 0,0 0 1 0 0,0 1-1 0 0,10-1 0 0 0,5 1 904 0 0,-23 0-894 0 0,1 0 0 0 0,0 0 0 0 0,-1 0 0 0 0,1 0 0 0 0,-1 0 0 0 0,1 0 0 0 0,0 0 0 0 0,-1 0 0 0 0,1 0 0 0 0,-1 0 0 0 0,1 1 0 0 0,-1-1 0 0 0,1 0 0 0 0,-1 0 0 0 0,2 1 0 0 0,-1 1-1 0 0,1 0 0 0 0,0-1 0 0 0,-1 1 0 0 0,0 0 0 0 0,0 0 0 0 0,1 0 0 0 0,-1 1 0 0 0,-1-1 0 0 0,1 0 0 0 0,0 0 0 0 0,0 1 0 0 0,-1-1 0 0 0,1 0 0 0 0,-1 0 0 0 0,0 1 0 0 0,0-1 0 0 0,0 1 0 0 0,0 3 0 0 0,-1 0 0 0 0,1 0 0 0 0,-1 0 0 0 0,0-1 0 0 0,-1 1 0 0 0,1-1 0 0 0,-1 1 0 0 0,-3 4 0 0 0,-1 6 0 0 0,0-1 0 0 0,1 1 0 0 0,-5 25 0 0 0,-4 16 0 0 0,-77 235 0 0 0,75-256 0 0 0,11-27 0 0 0,1 0 0 0 0,-4 13 0 0 0,-13 34 0 0 0,16-43 0 0 0,-1-7 0 0 0,3-8 0 0 0,1-3 0 0 0,0-7-146 0 0,1 0 0 0 0,0 0 0 0 0,0 0 0 0 0,1 0 0 0 0,1 0 0 0 0,3-21 0 0 0,22-71 1168 0 0,-19 82-1022 0 0,1 0 0 0 0,1 1 0 0 0,1 0 0 0 0,1 0 0 0 0,15-21 0 0 0,-9 14 0 0 0,-12 19 0 0 0,1 0 0 0 0,0 0 0 0 0,0 1 0 0 0,8-9 0 0 0,44-50 0 0 0,-58 66 0 0 0,10-9 293 0 0,0-1-1 0 0,1 2 1 0 0,0 0 0 0 0,1 0-1 0 0,0 1 1 0 0,14-8-1 0 0,-8 5-292 0 0,-13 8 0 0 0,-5 3 0 0 0,0 0 0 0 0,1-1 0 0 0,-1 1 0 0 0,0 0 0 0 0,1 0 0 0 0,-1-1 0 0 0,0 1 0 0 0,1 0 0 0 0,-1 0 0 0 0,1 0 0 0 0,-1-1 0 0 0,0 1 0 0 0,1 0 0 0 0,-1 0 0 0 0,1 0 0 0 0,-1 0 0 0 0,0 0 0 0 0,1 0 0 0 0,-1 0 0 0 0,1 0 0 0 0,0 0 0 0 0,12 1 0 0 0,-4 0 0 0 0,-9-1 0 0 0,1 0 0 0 0,-1 0 0 0 0,1 0 0 0 0,-1 0 0 0 0,1 0 0 0 0,-1 0 0 0 0,1 0 0 0 0,-1 0 0 0 0,1 0 0 0 0,-1 0 0 0 0,1 0 0 0 0,-1 0 0 0 0,0 1 0 0 0,1-1 0 0 0,-1 0 0 0 0,1 0 0 0 0,-1 1 0 0 0,0-1 0 0 0,1 0 0 0 0,-1 1 0 0 0,0-1 0 0 0,1 0 0 0 0,-1 1 0 0 0,0-1 0 0 0,1 0 0 0 0,-1 1 0 0 0,0-1 0 0 0,0 1 0 0 0,1-1 0 0 0,-1 0 0 0 0,0 1 0 0 0,0-1 0 0 0,0 1 0 0 0,0-1 0 0 0,0 1 0 0 0,1 0 0 0 0,-1 0 0 0 0,1 3-5 0 0,0 0 0 0 0,0 0 1 0 0,0 0-1 0 0,0 1 0 0 0,0-1 0 0 0,-1 0 0 0 0,0 1 1 0 0,0-1-1 0 0,0 1 0 0 0,0-1 0 0 0,-1 0 0 0 0,0 1 0 0 0,0-1 1 0 0,0 0-1 0 0,0 0 0 0 0,-1 0 0 0 0,0 0 0 0 0,-3 8 0 0 0,-4 2-72 0 0,0 1 0 0 0,-1-1-1 0 0,-16 18 1 0 0,18-23-99 0 0,0-1 1 0 0,0 0-1 0 0,-1-1 1 0 0,0 1 0 0 0,-1-2-1 0 0,1 1 1 0 0,-1-1-1 0 0,0-1 1 0 0,-1 0 0 0 0,0 0-1 0 0,1-1 1 0 0,-1 0-1 0 0,-21 3 1 0 0,30-7-796 0 0,2 0-42 0 0,-1 0 610 0 0,0 0 0 0 0,-1-1-1 0 0,1 1 1 0 0,0-1 0 0 0,0 0 0 0 0,0 1 0 0 0,0-1 0 0 0,-1 0 0 0 0,1 0 0 0 0,0 0-1 0 0,0 0 1 0 0,1 0 0 0 0,-1 0 0 0 0,0 0 0 0 0,0 0 0 0 0,-1-1 0 0 0,2 1 344 0 0,-2-1-1988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82 11975 0 0,'0'0'547'0'0,"-1"1"-11"0"0,-12 10-136 0 0,0 0-1 0 0,1 1 1 0 0,1 1 0 0 0,0-1-1 0 0,0 2 1 0 0,1-1 0 0 0,-9 19-1 0 0,1-1 466 0 0,8-15-300 0 0,1 0 0 0 0,-7 21 0 0 0,1-3-6 0 0,8-17-535 0 0,-7 21 1 0 0,-9 23 457 0 0,15-43-95 0 0,0 0 1 0 0,2 1 0 0 0,-5 24-1 0 0,10-37-383 0 0,-2 14-1 0 0,-1 0 0 0 0,-1 0 0 0 0,-13 35 0 0 0,14-41-3 0 0,0 13 0 0 0,2-16 0 0 0,3-8 3 0 0,2-7-9 0 0,3-9 58 0 0,-6 12-29 0 0,4-8 224 0 0,-3 6-115 0 0,1 0 0 0 0,-1 0 0 0 0,0 0-1 0 0,0 0 1 0 0,0 0 0 0 0,-1 0 0 0 0,1-1-1 0 0,-1 1 1 0 0,1 0 0 0 0,-1-1 0 0 0,0 1-1 0 0,-1-5 1 0 0,1 2-130 0 0,0 0 1 0 0,0 0-1 0 0,1 0 0 0 0,0-1 1 0 0,0 1-1 0 0,2-8 0 0 0,3-13-2 0 0,2-27 512 0 0,17-62 0 0 0,-18 93-341 0 0,0 0-1 0 0,2 1 1 0 0,1 0 0 0 0,0 1-1 0 0,18-26 1 0 0,-12 21-136 0 0,-9 15 67 0 0,0 0 0 0 0,1 0 0 0 0,14-16 0 0 0,-14 19 173 0 0,-1-1 1 0 0,7-11 0 0 0,-8 11-82 0 0,0 1 1 0 0,0 1-1 0 0,12-13 1 0 0,-1 7-195 0 0,24-16 0 0 0,-33 22 0 0 0,-7 5 0 0 0,1 0 0 0 0,0-1 0 0 0,1 1 0 0 0,-1 0 0 0 0,0 1 0 0 0,0-1 0 0 0,1 0 0 0 0,2-1 0 0 0,7-3 0 0 0,5 2 0 0 0,-12 5 0 0 0,-1 0 0 0 0,15 1 0 0 0,-14 1 0 0 0,-3 0 0 0 0,2 0 0 0 0,0 1 0 0 0,0-1 0 0 0,-1 1 0 0 0,1 0 0 0 0,-1 0 0 0 0,0 0 0 0 0,-1 1 0 0 0,1-1 0 0 0,-1 1 0 0 0,0-1 0 0 0,0 1 0 0 0,0 0 0 0 0,1 5 0 0 0,2 9 0 0 0,-2 0 0 0 0,2 21 0 0 0,-4-32 0 0 0,-1-1 0 0 0,0 0 0 0 0,0 0 0 0 0,-1 0 0 0 0,0 0 0 0 0,-1-1 0 0 0,1 1 0 0 0,-1 0 0 0 0,0 0 0 0 0,-1-1 0 0 0,0 1 0 0 0,0-1 0 0 0,0 0 0 0 0,-1 0 0 0 0,1 0 0 0 0,-2 0 0 0 0,1-1 0 0 0,-10 10 0 0 0,3-7 0 0 0,0-1 0 0 0,-1 0 0 0 0,-1 0 0 0 0,1-2 0 0 0,-1 1 0 0 0,0-1 0 0 0,0-1 0 0 0,0-1 0 0 0,-1 0 0 0 0,1 0 0 0 0,-1-1 0 0 0,0-1 0 0 0,-15-1 0 0 0,23 0-343 0 0,0-1-1 0 0,0 0 1 0 0,0 0 0 0 0,1-1-1 0 0,-1 0 1 0 0,-10-4 0 0 0,10 3-701 0 0,0 0 0 0 0,1-1 0 0 0,-1 1 0 0 0,0-1 0 0 0,-8-8 1 0 0,2-2-7115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3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11975 0 0,'0'0'267'0'0,"2"-1"42"0"0,24-33 886 0 0,41-73-1 0 0,-51 80 31 0 0,19-41 1621 0 0,-26 49-2537 0 0,1-1 0 0 0,1 1-1 0 0,0 1 1 0 0,1 0 0 0 0,16-17-1 0 0,0 3 726 0 0,-18 19-498 0 0,1 1-1 0 0,14-13 0 0 0,-19 18-519 0 0,-4 4-16 0 0,0 0 0 0 0,0 1 0 0 0,1 0 0 0 0,-1-1 0 0 0,0 1 0 0 0,5-3 0 0 0,4-4 0 0 0,6-1-4 0 0,-15 9 5 0 0,19-21 74 0 0,-20 20 296 0 0,-1 2 117 0 0,0 0 21 0 0,1-1-66 0 0,-3 1-332 0 0,-6 6-64 0 0,-10 9-40 0 0,-11 11-7 0 0,19-17 0 0 0,0 0 0 0 0,-14 17 0 0 0,-75 116 0 0 0,93-131 0 0 0,-10 22 0 0 0,0 1 0 0 0,-39 79 0 0 0,5-10 0 0 0,46-93 0 0 0,3 0 0 0 0,1-9 0 0 0,0-1 0 0 0,1 1 0 0 0,-1 0 0 0 0,0-1 0 0 0,0 1 0 0 0,1-1 0 0 0,-1 1 0 0 0,0-1 0 0 0,1 1 0 0 0,-1-1 0 0 0,0 1 0 0 0,1-1 0 0 0,-1 0 0 0 0,1 1 0 0 0,-1-1 0 0 0,1 1 0 0 0,2 0-61 0 0,0 0 0 0 0,0 0 0 0 0,-1 0 0 0 0,1-1 0 0 0,0 1 0 0 0,0-1 0 0 0,0 0 0 0 0,0 0 0 0 0,0 0 0 0 0,0 0 0 0 0,0 0 0 0 0,-1-1 0 0 0,1 1 0 0 0,0-1 0 0 0,4-1 0 0 0,0 0-106 0 0,0-1 1 0 0,0 0-1 0 0,-1 1 0 0 0,1-2 1 0 0,7-4-1 0 0,37-28-291 0 0,-28 21-1796 0 0,0-1-3716 0 0,-10 8-468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3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0,'0'0'315'0'0,"0"0"45"0"0,0 0 21 0 0,0 0-49 0 0,14-6 651 0 0,-4 1-68 0 0,0 1 0 0 0,1 0 0 0 0,-1 0 0 0 0,14-2 0 0 0,-4 1-317 0 0,89-32 1484 0 0,-71 22-2047 0 0,64-15 0 0 0,-75 26-35 0 0,-20 3 0 0 0,1 0 0 0 0,-1 0 0 0 0,0-1 0 0 0,14-5 0 0 0,-18 6-116 0 0,1 0 0 0 0,-1 0-1 0 0,1 0 1 0 0,0 1 0 0 0,-1-1-1 0 0,7 1 1 0 0,1-1-853 0 0,-8 0-41 0 0,-3 1-81 0 0,0 0-286 0 0,2 2-126 0 0,9 6-29 0 0,-9-6-4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11975 0 0,'0'0'547'0'0,"2"-1"-11"0"0,16-11 614 0 0,0 0 0 0 0,-1-1 0 0 0,-1-1-1 0 0,25-27 1 0 0,-12 10 38 0 0,9-11 696 0 0,-31 32-1599 0 0,-1 0 1 0 0,0 0-1 0 0,0-1 0 0 0,-1 1 1 0 0,5-16-1 0 0,-9 23 86 0 0,-1 2-239 0 0,1 0 1 0 0,-1-1-1 0 0,0 1 1 0 0,0-1-1 0 0,0 1 0 0 0,0 0 1 0 0,0-1-1 0 0,-1 1 1 0 0,1 0-1 0 0,0-1 1 0 0,-1-1-1 0 0,-8 1-116 0 0,5 4-16 0 0,0 0 0 0 0,0-1 0 0 0,0 2 0 0 0,0-1 0 0 0,0 0 0 0 0,0 1 0 0 0,1 0 0 0 0,-1 0 0 0 0,1 0 0 0 0,-1 0 0 0 0,1 0 0 0 0,0 1 0 0 0,-4 6 0 0 0,-7 11 0 0 0,-16 34 0 0 0,26-47 0 0 0,0 1 0 0 0,1 1 0 0 0,0-1 0 0 0,0 0 0 0 0,1 1 0 0 0,-2 18 0 0 0,4-5 0 0 0,1-17 0 0 0,2-1 0 0 0,2 13 0 0 0,-3-13 0 0 0,0 0 0 0 0,0-1 0 0 0,1 0 0 0 0,-1 1 0 0 0,1-1 0 0 0,0 0 0 0 0,6 6 0 0 0,1-3 0 0 0,-7-6 0 0 0,1 0 0 0 0,-1 0 0 0 0,0 0 0 0 0,0-1 0 0 0,0 1 0 0 0,0-1 0 0 0,1 0 0 0 0,-1 0 0 0 0,0 0 0 0 0,0 0 0 0 0,0-1 0 0 0,1 1 0 0 0,-1-1 0 0 0,0 0 0 0 0,0 0 0 0 0,0 0 0 0 0,0 0 0 0 0,4-3 0 0 0,6-3 0 0 0,0-1 0 0 0,20-15 0 0 0,-19 12 0 0 0,0 0 0 0 0,-1-1 0 0 0,0 0 0 0 0,-1-1 0 0 0,0-1 0 0 0,-1 0 0 0 0,0 0 0 0 0,9-18 0 0 0,-17 27 0 0 0,-1-1 0 0 0,0 1 0 0 0,3-11 0 0 0,-3 11 0 0 0,0-1 0 0 0,0 1 0 0 0,0 0 0 0 0,4-7 0 0 0,1 2 0 0 0,-5 9 0 0 0,-1-1 0 0 0,1 0 0 0 0,-1 0 0 0 0,0 0 0 0 0,1 0 0 0 0,-1 0 0 0 0,0-1 0 0 0,0 1 0 0 0,1-4 0 0 0,-2 6 0 0 0,0 0 0 0 0,0 0 0 0 0,0 0 0 0 0,0-1 0 0 0,0 1 0 0 0,0 0 0 0 0,0 0 0 0 0,0 0 0 0 0,0-1 0 0 0,0 1 0 0 0,0 0 0 0 0,0 0 0 0 0,0 0 0 0 0,0 0 0 0 0,0-1 0 0 0,-1 1 0 0 0,1 0 0 0 0,0 0 0 0 0,0 0 0 0 0,0 0 0 0 0,0-1 0 0 0,0 1 0 0 0,0 0 0 0 0,0 0 0 0 0,-1 0 0 0 0,1 0 0 0 0,0 0 0 0 0,0-1 0 0 0,0 1 0 0 0,-1 0 0 0 0,1 0 0 0 0,0 0 0 0 0,0 0 0 0 0,-1 0 0 0 0,1 0 0 0 0,0 0 0 0 0,0 0 0 0 0,-1 0 0 0 0,1 0 0 0 0,0 0 0 0 0,0 0 0 0 0,-1 1 0 0 0,1-1 0 0 0,0 0 0 0 0,0 0 0 0 0,-1 0 0 0 0,1 0 0 0 0,0 0 0 0 0,0 1 0 0 0,0-1 0 0 0,-1 0 0 0 0,1 0 0 0 0,0 0 0 0 0,0 1 0 0 0,0-1 0 0 0,0 0 0 0 0,0 0 0 0 0,-1 0 0 0 0,1 1 0 0 0,0-1 0 0 0,0 0 0 0 0,0 0 0 0 0,0 1 0 0 0,0-1 0 0 0,0 0 0 0 0,0 16 0 0 0,0-1 0 0 0,-4 4 0 0 0,4-19 0 0 0,-1 1 0 0 0,1 0 0 0 0,0-1 0 0 0,-1 1 0 0 0,1 0 0 0 0,0 0 0 0 0,0-1 0 0 0,0 1 0 0 0,-1 0 0 0 0,1 0 0 0 0,0-1 0 0 0,0 1 0 0 0,0 0 0 0 0,0 0 0 0 0,0 0 0 0 0,1-1 0 0 0,-1 1 0 0 0,0 0 0 0 0,0 0 0 0 0,0-1 0 0 0,1 1 0 0 0,0 1 0 0 0,0 0 0 0 0,1 4 0 0 0,0 0 0 0 0,1 0 0 0 0,-1-1 0 0 0,1 1 0 0 0,0-1 0 0 0,1 0 0 0 0,-1 0 0 0 0,1 0 0 0 0,7 7 0 0 0,14 21 0 0 0,-24-32 0 0 0,0 0 0 0 0,-1-1 0 0 0,1 1 0 0 0,-1 0 0 0 0,1-1 0 0 0,-1 1 0 0 0,1 0 0 0 0,-1-1 0 0 0,0 1 0 0 0,1 0 0 0 0,-1 0 0 0 0,0 0 0 0 0,0-1 0 0 0,1 1 0 0 0,-1 0 0 0 0,0 0 0 0 0,0 1 0 0 0,0 1 0 0 0,-1 6 0 0 0,1-8 0 0 0,0 0 0 0 0,0 0 0 0 0,0 0 0 0 0,0 0 0 0 0,0 0 0 0 0,-1 0 0 0 0,1 0 0 0 0,0 0 0 0 0,-1 0 0 0 0,1 0 0 0 0,-1 0 0 0 0,1 0 0 0 0,-1-1 0 0 0,1 1 0 0 0,-1 0 0 0 0,0 0 0 0 0,1 0 0 0 0,-1-1 0 0 0,0 1 0 0 0,1 0 0 0 0,-1-1 0 0 0,0 1 0 0 0,-1 0 0 0 0,-1 1 0 0 0,1-1-158 0 0,1 0-1 0 0,-1 0 1 0 0,0 1-1 0 0,0-1 1 0 0,0-1-1 0 0,0 1 1 0 0,1 0-1 0 0,-1 0 1 0 0,0-1-1 0 0,0 1 1 0 0,0-1-1 0 0,0 0 1 0 0,-1 1-1 0 0,1-1 1 0 0,0 0-1 0 0,0 0 1 0 0,0 0-1 0 0,0-1 1 0 0,0 1-1 0 0,-3-1 0 0 0,0-1-461 0 0,-1 0 0 0 0,1 0 0 0 0,0-1 0 0 0,-1 0 0 0 0,1 0 0 0 0,-6-5 0 0 0,-3-2-1416 0 0,11 8-11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45 13823 0 0,'-4'-15'630'0'0,"3"13"-13"0"0,1 0-393 0 0,1-3-125 0 0,-1 4 277 0 0,0 1 113 0 0,1-1-405 0 0,0 1-1 0 0,-1-1 1 0 0,1 1 0 0 0,-1-1-1 0 0,1 1 1 0 0,-1-1 0 0 0,1 1 0 0 0,-1-1-1 0 0,1 1 1 0 0,-1-1 0 0 0,1 0-1 0 0,-1 1 1 0 0,0-1 0 0 0,1 0 0 0 0,-1 1-1 0 0,0-1 1 0 0,1 0 0 0 0,-1 1-1 0 0,0-2 1 0 0,4-5 3982 0 0,1 26-2545 0 0,-4-7-1521 0 0,0 0 0 0 0,-1 0 0 0 0,-1 0 0 0 0,0 1 0 0 0,0-1 0 0 0,-1 0 0 0 0,-5 17 0 0 0,-34 81 0 0 0,30-82 0 0 0,-1-3 569 0 0,-2 0 0 0 0,-29 42 0 0 0,17-28-228 0 0,9-17-909 0 0,12-16 254 0 0,0 0-1 0 0,0 1 0 0 0,-5 10 0 0 0,10-17 308 0 0,0 1 0 0 0,0-1-1 0 0,0 0 1 0 0,-1 1-1 0 0,1-1 1 0 0,0 1-1 0 0,0-1 1 0 0,0 1-1 0 0,0-1 1 0 0,0 1-1 0 0,0-1 1 0 0,0 0-1 0 0,0 1 1 0 0,0-1-1 0 0,0 1 1 0 0,0-1 0 0 0,0 1-1 0 0,0-1 1 0 0,0 1-1 0 0,1 0 7 0 0,0 0 1 0 0,0-1-1 0 0,0 1 0 0 0,0-1 0 0 0,0 1 0 0 0,0-1 1 0 0,0 1-1 0 0,0-1 0 0 0,0 0 0 0 0,1 0 0 0 0,-1 1 1 0 0,0-1-1 0 0,0 0 0 0 0,0 0 0 0 0,0 0 0 0 0,0 0 1 0 0,0 0-1 0 0,1 0 0 0 0,-1-1 0 0 0,0 1 1 0 0,1-1-1 0 0,26-7 2 0 0,-14 2-61 0 0,0 0-1 0 0,-1-1 0 0 0,1-1 1 0 0,20-16-1 0 0,-10 0-2761 0 0,-3-4-3789 0 0,-13 14 619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75 11975 0 0,'-6'12'267'0'0,"5"-10"42"0"0,1-1-271 0 0,-1-1 0 0 0,0 0 0 0 0,1 1-1 0 0,-1-1 1 0 0,1 0 0 0 0,-1 1-1 0 0,1-1 1 0 0,-1 1 0 0 0,1-1 0 0 0,-1 1-1 0 0,1-1 1 0 0,-1 1 0 0 0,1-1 0 0 0,0 1-1 0 0,-1 0 1 0 0,1-1 0 0 0,-1 2 0 0 0,-7 10 89 0 0,8-11 238 0 0,0-1 122 0 0,0 0 22 0 0,0 0 71 0 0,0 0 286 0 0,22 2 1905 0 0,-17-2-2386 0 0,-1 1 1 0 0,1-1-1 0 0,0 0 0 0 0,0 0 0 0 0,5 0 0 0 0,26-6 704 0 0,62-12 1423 0 0,-86 15-2649 0 0,0-1 1 0 0,0 0 0 0 0,-1-1 0 0 0,1 0-1 0 0,-1-1 1 0 0,10-7 0 0 0,-18 11-201 0 0,-1 0 0 0 0,0 0 0 0 0,0 0 0 0 0,0 0 0 0 0,-1 0 0 0 0,1 0 1 0 0,0 0-1 0 0,-1-1 0 0 0,1 1 0 0 0,1-6 0 0 0,-2 6 106 0 0,7-18-1815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176 204 11975 0 0,'0'0'267'0'0,"0"0"42"0"0,0 0 17 0 0,0 0-28 0 0,0 0-126 0 0,0 0 204 0 0,0 0 111 0 0,0 0 22 0 0,0 0 3 0 0,0 0 0 0 0,-1 1 0 0 0,-4 4-47 0 0,0-1 0 0 0,0 1-1 0 0,0-1 1 0 0,-10 6 0 0 0,10-7-211 0 0,0 0-1 0 0,0 0 1 0 0,1 1 0 0 0,-1 0 0 0 0,1 0 0 0 0,0 0 0 0 0,0 0-1 0 0,-5 8 1 0 0,1-1 308 0 0,0 0 0 0 0,-11 11 1 0 0,10-11-87 0 0,-15 21 1 0 0,20-27-476 0 0,1 0 1 0 0,0 0-1 0 0,0 0 0 0 0,1 1 0 0 0,0-1 1 0 0,-1 1-1 0 0,2 0 0 0 0,-1 0 0 0 0,1-1 0 0 0,0 1 1 0 0,0 0-1 0 0,0 9 0 0 0,5-5-1 0 0,-2-8 0 0 0,0 0 0 0 0,1 1 0 0 0,-1-1 0 0 0,1 0 0 0 0,-1 0 0 0 0,1-1 0 0 0,0 1 0 0 0,0 0 0 0 0,0-1 0 0 0,0 0 0 0 0,0 0 0 0 0,0 0 0 0 0,0 0 0 0 0,0 0 0 0 0,0-1 0 0 0,0 1 0 0 0,1-1 0 0 0,-1 0 0 0 0,0 0 0 0 0,0 0 0 0 0,1 0 0 0 0,-1 0 0 0 0,0-1 0 0 0,0 0 0 0 0,0 0 0 0 0,0 0 0 0 0,1 0 0 0 0,-1 0 0 0 0,4-2 0 0 0,18-14 0 0 0,-18 12 0 0 0,0 0 0 0 0,0 0 0 0 0,0 0 0 0 0,11-12 0 0 0,-14 12 0 0 0,0 0 0 0 0,0 0 0 0 0,0 0 0 0 0,-1-1 0 0 0,1 1 0 0 0,3-12 0 0 0,-6 13 0 0 0,0 0 0 0 0,0 0 0 0 0,0 0 0 0 0,-1 0 0 0 0,1 1 0 0 0,-1-1 0 0 0,0 0 0 0 0,0 0 0 0 0,-1 0 0 0 0,1 0 0 0 0,-1 0 0 0 0,-1-4 0 0 0,0-1 305 0 0,-1 1-1 0 0,0 0 1 0 0,0 0-1 0 0,-5-9 0 0 0,5 12-252 0 0,0 1-1 0 0,-1-1 0 0 0,0 1 1 0 0,1 0-1 0 0,-1 0 0 0 0,0 1 1 0 0,-1-1-1 0 0,-6-4 0 0 0,10 8-388 0 0,35 15-1238 0 0,-26-13 1392 0 0,1-1 0 0 0,-1 1 1 0 0,1-2-1 0 0,-1 1 0 0 0,1-1 0 0 0,-1-1 0 0 0,1 0 0 0 0,10-2 0 0 0,3-1-1508 0 0,40-16 0 0 0,-41 11 1318 0 0,0-1-1 0 0,22-14 0 0 0,-37 20 363 0 0,6-3 106 0 0,-1-1 0 0 0,0-1 0 0 0,-1 0 0 0 0,19-20 0 0 0,30-46 693 0 0,-46 58-667 0 0,-9 12 105 0 0,0-1 1024 0 0,-5 8 466 0 0,-16 25-204 0 0,-59 173-1512 0 0,61-158 0 0 0,8-23 0 0 0,0 1 0 0 0,1-1 0 0 0,1 1 0 0 0,-2 27 0 0 0,6-44 0 0 0,1-1 0 0 0,1 1 0 0 0,-1-1 0 0 0,0 1 0 0 0,1 0 0 0 0,0 3 0 0 0,0-5 0 0 0,-1 0 0 0 0,0 0 0 0 0,0-1 0 0 0,0 1 0 0 0,0 0 0 0 0,1 0 0 0 0,-1-1 0 0 0,0 1 0 0 0,1 0 0 0 0,-1 0 0 0 0,0-1 0 0 0,1 1 0 0 0,-1-1 0 0 0,1 1 0 0 0,-1 0 0 0 0,1-1 0 0 0,-1 1 0 0 0,1-1 0 0 0,0 1 0 0 0,-1-1 0 0 0,1 1 0 0 0,0-1 0 0 0,-1 0 0 0 0,1 1 0 0 0,0-1 0 0 0,-1 0 0 0 0,1 1 0 0 0,0-1 0 0 0,0 0 0 0 0,-1 0 0 0 0,1 0 0 0 0,0 0 0 0 0,1 0 0 0 0,0 1 0 0 0,0-1 0 0 0,-1 0 0 0 0,1 0 0 0 0,0 0 0 0 0,-1-1 0 0 0,1 1 0 0 0,-1 0 0 0 0,1-1 0 0 0,-1 1 0 0 0,1 0 0 0 0,-1-1 0 0 0,1 0 0 0 0,-1 1 0 0 0,1-1 0 0 0,-1 0 0 0 0,2-1 0 0 0,20-18 0 0 0,-11 10 0 0 0,1 0 0 0 0,-1-1 0 0 0,0 0 0 0 0,0 0 0 0 0,-2-1 0 0 0,1-1 0 0 0,-1 0 0 0 0,10-19 0 0 0,-15 24 0 0 0,1 0 0 0 0,-1 0 0 0 0,13-12 0 0 0,6-9 0 0 0,-19 20 0 0 0,-4 9 0 0 0,-1 0 0 0 0,0-1 0 0 0,0 1 0 0 0,1 0 0 0 0,-1 0 0 0 0,0 0 0 0 0,1-1 0 0 0,-1 1 0 0 0,0 0 0 0 0,1 0 0 0 0,-1 0 0 0 0,0 0 0 0 0,1 0 0 0 0,-1 0 0 0 0,0 0 0 0 0,1 0 0 0 0,-1 0 0 0 0,0 0 0 0 0,1 0 0 0 0,-1 0 0 0 0,0 0 0 0 0,1 0 0 0 0,-1 1 0 0 0,1-1 0 0 0,-1 1 0 0 0,0 0 0 0 0,0 0 0 0 0,0-1 0 0 0,0 1 0 0 0,0 0 0 0 0,0-1 0 0 0,0 1 0 0 0,0 0 0 0 0,0 0 0 0 0,0-1 0 0 0,-1 1 0 0 0,1 0 0 0 0,0-1 0 0 0,0 1 0 0 0,-1 0 0 0 0,1-1 0 0 0,-1 2 0 0 0,-7 16 0 0 0,7-17 0 0 0,-5 12 0 0 0,1-5 0 0 0,1 1 0 0 0,0 0 0 0 0,0-1 0 0 0,1 1 0 0 0,0 1 0 0 0,0-1 0 0 0,-1 15 0 0 0,5-5 0 0 0,4-12 0 0 0,-3-5 0 0 0,6 6 0 0 0,-5-7 0 0 0,-1 0 0 0 0,0 0 0 0 0,1-1 0 0 0,-1 1 0 0 0,1-1 0 0 0,-1 0 0 0 0,1 1 0 0 0,-1-1 0 0 0,1 0 0 0 0,-1 0 0 0 0,1-1 0 0 0,-1 1 0 0 0,1 0 0 0 0,-1-1 0 0 0,1 0 0 0 0,2-1 0 0 0,-4 2 0 0 0,0 0 0 0 0,0 0 0 0 0,0-1 0 0 0,0 1 0 0 0,0 0 0 0 0,-1-1 0 0 0,1 1 0 0 0,0-1 0 0 0,0 1 0 0 0,-1-1 0 0 0,1 1 0 0 0,0-1 0 0 0,0 0 0 0 0,-1 1 0 0 0,1-1 0 0 0,-1 0 0 0 0,1 1 0 0 0,-1-1 0 0 0,1-1 0 0 0,1-1 0 0 0,11-11-6 0 0,0 1 0 0 0,21-16-1 0 0,-23 21 73 0 0,-1-1 0 0 0,0 0 0 0 0,0 0 0 0 0,-1-1 0 0 0,0 0 0 0 0,14-22 0 0 0,-13 16 404 0 0,-7 12-356 0 0,0-1-1 0 0,0 1 1 0 0,0-1-1 0 0,-1 0 1 0 0,0 1-1 0 0,0-1 1 0 0,0 0-1 0 0,0 0 1 0 0,0-6-1 0 0,-2 11-113 0 0,0 0 0 0 0,0 0 0 0 0,0 0 0 0 0,0 0 0 0 0,0 0 0 0 0,0 0 0 0 0,0 0 0 0 0,-1 0 0 0 0,1 1 0 0 0,0-1 0 0 0,0 0 0 0 0,0 0 0 0 0,0 0 0 0 0,0 0 0 0 0,0 0 0 0 0,0 0 0 0 0,-1 0 0 0 0,1 0 0 0 0,0 0 0 0 0,0 0 0 0 0,0 0 0 0 0,0 0 0 0 0,0 0 0 0 0,0 0 0 0 0,0 0 0 0 0,-1 0 0 0 0,1 0 0 0 0,0 0 0 0 0,0 0 0 0 0,0 0 0 0 0,0 0 0 0 0,0 0 0 0 0,0 0 0 0 0,-1 0 0 0 0,1 0 0 0 0,0 0 0 0 0,0 0 0 0 0,0 0 0 0 0,0-1 0 0 0,0 1 0 0 0,0 0 0 0 0,0 0 0 0 0,0 0 0 0 0,0 0 0 0 0,-1 0 0 0 0,1 0 0 0 0,0 0 0 0 0,0 0 0 0 0,0 0 0 0 0,0-1 0 0 0,0 1 0 0 0,0 0 0 0 0,0 0 0 0 0,0 0 0 0 0,0 0 0 0 0,0 0 0 0 0,0 0 0 0 0,0-1 0 0 0,0 1 0 0 0,0 0 0 0 0,0 0 0 0 0,0 0 0 0 0,0 0 0 0 0,-7 6 0 0 0,7-6 0 0 0,-5 4 0 0 0,3-2 0 0 0,1-1 0 0 0,-1 1 0 0 0,0-1 0 0 0,1 1 0 0 0,-1 0 0 0 0,1 0 0 0 0,0 0 0 0 0,0 0 0 0 0,-1 0 0 0 0,1 0 0 0 0,0 0 0 0 0,1 0 0 0 0,-1 0 0 0 0,0 0 0 0 0,1 0 0 0 0,-1 1 0 0 0,1-1 0 0 0,0 0 0 0 0,-1 0 0 0 0,1 1 0 0 0,0-1 0 0 0,1 3 0 0 0,-1-1 0 0 0,1 1 0 0 0,0-1 0 0 0,1 1 0 0 0,-1-1 0 0 0,1 0 0 0 0,-1 1 0 0 0,1-1 0 0 0,1 0 0 0 0,-1 0 0 0 0,1 0 0 0 0,-1-1 0 0 0,5 5 0 0 0,5 10 0 0 0,-7-12 0 0 0,0 0 0 0 0,1 0 0 0 0,9 9 0 0 0,-10-12 0 0 0,-1 1 0 0 0,0 0 0 0 0,0 0 0 0 0,-1 0 0 0 0,1 0 0 0 0,-1 1 0 0 0,0-1 0 0 0,0 1 0 0 0,0 0 0 0 0,2 6 0 0 0,-2-2 0 0 0,-3-8 0 0 0,0 0 0 0 0,0-1 0 0 0,1 1 0 0 0,-1-1 0 0 0,0 1 0 0 0,0 0 0 0 0,0-1 0 0 0,0 1 0 0 0,0 0 0 0 0,0-1 0 0 0,0 1 0 0 0,0 0 0 0 0,0-1 0 0 0,0 1 0 0 0,0 0 0 0 0,0-1 0 0 0,0 1 0 0 0,-1-1 0 0 0,1 1 0 0 0,0 0 0 0 0,0-1 0 0 0,-1 1 0 0 0,1-1 0 0 0,0 1 0 0 0,-1-1 0 0 0,1 1 0 0 0,-1 0 0 0 0,-1 1 0 0 0,0 0 0 0 0,1 1 0 0 0,-1-1 0 0 0,0 0 0 0 0,0 0 0 0 0,0 0 0 0 0,-1 0 0 0 0,1 0 0 0 0,0 0 0 0 0,-1 0 0 0 0,1-1 0 0 0,-1 1 0 0 0,0-1 0 0 0,1 0 0 0 0,-1 0 0 0 0,0 0 0 0 0,0 0 0 0 0,0 0 0 0 0,0-1 0 0 0,0 1 0 0 0,0-1 0 0 0,0 0 0 0 0,0 0 0 0 0,-4 0 0 0 0,1 0 0 0 0,-1-1 0 0 0,1 0 0 0 0,0 0 0 0 0,-1 0 0 0 0,1-1 0 0 0,0 0 0 0 0,0 0 0 0 0,0 0 0 0 0,1-1 0 0 0,-8-4 0 0 0,11 6 14 0 0,1 1-19 0 0,1 0-1 0 0,-1 0 0 0 0,0-1 1 0 0,1 1-1 0 0,-1 0 0 0 0,1-1 1 0 0,-1 1-1 0 0,1 0 0 0 0,0-1 1 0 0,-1 1-1 0 0,1-1 0 0 0,-1 1 1 0 0,1 0-1 0 0,0-1 0 0 0,-1 1 1 0 0,1-1-1 0 0,0 0 0 0 0,-1 1 1 0 0,1-1-1 0 0,0 1 0 0 0,0-1 0 0 0,0 1 1 0 0,0-1-1 0 0,-1 1 0 0 0,1-2 1 0 0,0 1-150 0 0,0 1 1 0 0,0-1-1 0 0,0 0 0 0 0,0 0 1 0 0,0 1-1 0 0,0-1 1 0 0,0 0-1 0 0,0 0 0 0 0,0 1 1 0 0,0-1-1 0 0,0 0 1 0 0,0 0-1 0 0,1 1 0 0 0,-1-1 1 0 0,1-1-1 0 0,7-10-6412 0 0,3 1-515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0-238 0 0,5 2 952 0 0,0 0-1 0 0,1-1 1 0 0,9 0 0 0 0,46-3 748 0 0,-14-1-516 0 0,21 2 854 0 0,-68 1-2551 0 0,-2 0-983 0 0,0 0-401 0 0,0 0-79 0 0,0 0-18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7 291 13823 0 0,'0'0'630'0'0,"1"-1"-13"0"0,4-3-321 0 0,0-1-1 0 0,-1 0 1 0 0,1 0 0 0 0,-1-1-1 0 0,-1 0 1 0 0,7-10 0 0 0,15-40 4835 0 0,-23 49-4777 0 0,-1 1 0 0 0,0-1 0 0 0,0 0 1 0 0,0 0-1 0 0,-1 1 0 0 0,0-1 0 0 0,0 0 0 0 0,-1-7 0 0 0,-1-13 1638 0 0,-11 41-1824 0 0,9-10-171 0 0,-2 3 3 0 0,1 0 0 0 0,0 0 0 0 0,0 1 0 0 0,1-1 0 0 0,0 1 0 0 0,0 0 0 0 0,-4 17 0 0 0,4-12 0 0 0,1 0 0 0 0,1 0 0 0 0,0 0 0 0 0,0 22 0 0 0,1-33 0 0 0,1 1 0 0 0,0-1 0 0 0,1 0 0 0 0,-1 1 0 0 0,0-1 0 0 0,1 0 0 0 0,-1 1 0 0 0,1-1 0 0 0,0 0 0 0 0,-1 1 0 0 0,1-1 0 0 0,1 0 0 0 0,-1 0 0 0 0,0 0 0 0 0,0 0 0 0 0,1 0 0 0 0,-1 0 0 0 0,1 0 0 0 0,-1-1 0 0 0,1 1 0 0 0,0 0 0 0 0,0-1 0 0 0,0 0 0 0 0,0 1 0 0 0,0-1 0 0 0,2 1 0 0 0,-1-1 0 0 0,1 0 0 0 0,-1 0 0 0 0,1 0 0 0 0,-1-1 0 0 0,0 1 0 0 0,1-1 0 0 0,-1 0 0 0 0,1 0 0 0 0,-1 0 0 0 0,1-1 0 0 0,-1 1 0 0 0,1-1 0 0 0,-1 0 0 0 0,0 0 0 0 0,1 0 0 0 0,-1 0 0 0 0,5-3 0 0 0,6-5 0 0 0,0 0 0 0 0,0-1 0 0 0,-2 0 0 0 0,1-1 0 0 0,-1-1 0 0 0,-1 0 0 0 0,0-1 0 0 0,16-24 0 0 0,-16 20 0 0 0,-1-2 0 0 0,-2 1 0 0 0,8-23 0 0 0,3-4 0 0 0,-4 9 0 0 0,-15 34 0 0 0,-4 5 0 0 0,-3 7 0 0 0,2-2 0 0 0,3-5 0 0 0,0-1 0 0 0,1 1 0 0 0,-1 0 0 0 0,1-1 0 0 0,0 1 0 0 0,0 0 0 0 0,0 0 0 0 0,0 0 0 0 0,1 0 0 0 0,-1 0 0 0 0,1 0 0 0 0,0 0 0 0 0,0 0 0 0 0,0 0 0 0 0,0 0 0 0 0,0 0 0 0 0,2 5 0 0 0,-3-4 0 0 0,1 0 0 0 0,7 11 0 0 0,-5-12 0 0 0,-1-1 0 0 0,1 1 0 0 0,0-1 0 0 0,-1 1 0 0 0,1-1 0 0 0,1 1 0 0 0,-1-1 0 0 0,0 0 0 0 0,0 0 0 0 0,1 0 0 0 0,-1 0 0 0 0,1 0 0 0 0,0-1 0 0 0,-1 1 0 0 0,1-1 0 0 0,0 0 0 0 0,0 0 0 0 0,0 0 0 0 0,5 1 0 0 0,3 0 0 0 0,0-1 0 0 0,0 0 0 0 0,0-1 0 0 0,14-2 0 0 0,8 1 0 0 0,-32 0 0 0 0,-1 1 0 0 0,1 0 0 0 0,-1 0 0 0 0,1 0 0 0 0,-1 0 0 0 0,1 0 0 0 0,-1 0 0 0 0,1 1 0 0 0,-1-1 0 0 0,1 0 0 0 0,-1 0 0 0 0,1 0 0 0 0,-1 0 0 0 0,1 1 0 0 0,-1-1 0 0 0,1 0 0 0 0,-1 0 0 0 0,1 1 0 0 0,-1-1 0 0 0,0 0 0 0 0,1 1 0 0 0,-1-1 0 0 0,0 0 0 0 0,1 1 0 0 0,-1 5 0 0 0,0-5 0 0 0,-1 9 0 0 0,-1-7 0 0 0,-1 1 0 0 0,1-1 0 0 0,-1 0 0 0 0,1 0 0 0 0,-1 0 0 0 0,0 0 0 0 0,-4 2 0 0 0,-5 7 0 0 0,-36 37 0 0 0,48-49 0 0 0,-1 0 0 0 0,1 0 0 0 0,0 1 0 0 0,0-1 0 0 0,-1 0 0 0 0,1 0 0 0 0,0 0 0 0 0,0 1 0 0 0,0-1 0 0 0,0 0 0 0 0,-1 1 0 0 0,1-1 0 0 0,0 0 0 0 0,0 0 0 0 0,0 1 0 0 0,0-1 0 0 0,0 0 0 0 0,0 1 0 0 0,0-1 0 0 0,0 0 0 0 0,0 0 0 0 0,0 1 0 0 0,0-1 0 0 0,0 0 0 0 0,0 1 0 0 0,0-1 0 0 0,0 0 0 0 0,0 1 0 0 0,0-1 0 0 0,0 0 0 0 0,0 0 0 0 0,0 1 0 0 0,0-1 0 0 0,0 0 0 0 0,1 0 0 0 0,-1 1 0 0 0,0-1 0 0 0,0 0 0 0 0,0 0 0 0 0,1 1 0 0 0,-1-1 0 0 0,0 0 0 0 0,0 0 0 0 0,0 0 0 0 0,1 1 0 0 0,-1-1 0 0 0,0 0 0 0 0,1 0 0 0 0,-1 0 0 0 0,1 1 0 0 0,11 2 0 0 0,-12-3 0 0 0,5 0 0 0 0,1 0 0 0 0,-1 0 0 0 0,0 0 0 0 0,1 0 0 0 0,-1-1 0 0 0,0 0 0 0 0,0 0 0 0 0,0-1 0 0 0,0 1 0 0 0,7-4 0 0 0,5-4 0 0 0,26-15 0 0 0,-11 4 0 0 0,-21 14 0 0 0,0-2 0 0 0,0 0 0 0 0,-1 0 0 0 0,15-14 0 0 0,32-43 0 0 0,-36 43 0 0 0,-16 20 0 0 0,-3 5 0 0 0,-4 3 0 0 0,-29 69 0 0 0,22-56 0 0 0,1 1 0 0 0,-10 33 0 0 0,16-40 0 0 0,3 3 0 0 0,3-12 0 0 0,-3-4 0 0 0,8 5 0 0 0,-7-5 0 0 0,1 0 0 0 0,0 0 0 0 0,-1 0 0 0 0,1 0 0 0 0,0-1 0 0 0,0 1 0 0 0,-1-1 0 0 0,1 1 0 0 0,-1-1 0 0 0,1 0 0 0 0,4-3 0 0 0,28-17 0 0 0,-19 11 0 0 0,-8 4 0 0 0,1 1 0 0 0,-1-1 0 0 0,0-1 0 0 0,-1 0 0 0 0,1 0 0 0 0,-1 0 0 0 0,10-15 0 0 0,2-4 0 0 0,-1 2 0 0 0,22-40 0 0 0,-30 46-67 0 0,18-24 1 0 0,-27 41-630 0 0,-1-7-2770 0 0,4 0-5063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187 272 11975 0 0,'0'0'267'0'0,"0"0"42"0"0,0 0 17 0 0,0 0-28 0 0,0 0-126 0 0,0 0 204 0 0,10-5 1200 0 0,6-9 1300 0 0,-15 13-1921 0 0,-1 1-290 0 0,12-25 4935 0 0,-12 22-5578 0 0,0 0 0 0 0,0 0 1 0 0,0 0-1 0 0,0 1 0 0 0,0-1 0 0 0,-1 0 0 0 0,0 0 1 0 0,1 1-1 0 0,-1-1 0 0 0,-1-3 0 0 0,1 5 13 0 0,0 0 0 0 0,0 1-1 0 0,0-1 1 0 0,0 0 0 0 0,0 1 0 0 0,0-1-1 0 0,0 1 1 0 0,0-1 0 0 0,0 1-1 0 0,0 0 1 0 0,0-1 0 0 0,0 1 0 0 0,0 0-1 0 0,0 0 1 0 0,0 0 0 0 0,0 0 0 0 0,0-1-1 0 0,0 2 1 0 0,0-1 0 0 0,-1 0 0 0 0,1 0-1 0 0,0 0 1 0 0,0 0 0 0 0,0 1-1 0 0,0-1 1 0 0,0 0 0 0 0,0 1 0 0 0,0-1-1 0 0,-1 2 1 0 0,-3 0 152 0 0,0 1 0 0 0,0-1-1 0 0,0 1 1 0 0,-8 6 0 0 0,-45 49-187 0 0,28-27 0 0 0,20-21 0 0 0,1 1 0 0 0,-13 19 0 0 0,18-25 0 0 0,0 1 0 0 0,1 0 0 0 0,0 1 0 0 0,0-1 0 0 0,0 1 0 0 0,1-1 0 0 0,-2 10 0 0 0,4-7 0 0 0,7-1 0 0 0,-4-7 0 0 0,-1 1 0 0 0,1-1 0 0 0,0 0 0 0 0,0 0 0 0 0,0 0 0 0 0,0 0 0 0 0,1 0 0 0 0,-1-1 0 0 0,0 0 0 0 0,0 1 0 0 0,0-1 0 0 0,0 0 0 0 0,1-1 0 0 0,-1 1 0 0 0,0 0 0 0 0,0-1 0 0 0,4-1 0 0 0,7-2 0 0 0,-1-1 0 0 0,21-10 0 0 0,-25 11 0 0 0,2-3-173 0 0,0 1 0 0 0,1-2 0 0 0,-2 1 0 0 0,1-1 0 0 0,-1-1 0 0 0,-1 0 0 0 0,0 0 0 0 0,12-16 0 0 0,-18 20 445 0 0,1 0 1 0 0,-2 0 0 0 0,6-11 0 0 0,1-3 177 0 0,-16 32-437 0 0,1 0 0 0 0,0 1 1 0 0,-4 15-1 0 0,8-23-50 0 0,1 0 1 0 0,0 0-1 0 0,-1 0 1 0 0,2 0-1 0 0,-1 0 1 0 0,1 1-1 0 0,0-1 1 0 0,0 0-1 0 0,1 0 1 0 0,0 1-1 0 0,2 7 1 0 0,-2-13-33 0 0,0 0 1 0 0,0 0-1 0 0,0 0 1 0 0,0 0-1 0 0,0 0 1 0 0,0 0 0 0 0,1-1-1 0 0,-1 1 1 0 0,0 0-1 0 0,0-1 1 0 0,1 1-1 0 0,-1 0 1 0 0,0-1-1 0 0,1 0 1 0 0,-1 1-1 0 0,0-1 1 0 0,1 0-1 0 0,-1 0 1 0 0,1 0-1 0 0,-1 0 1 0 0,1 0 0 0 0,1 0-1 0 0,3-1 65 0 0,0-1 1 0 0,0 0-1 0 0,-1 0 0 0 0,11-5 0 0 0,2-1 7 0 0,29-16-3 0 0,-14 7 0 0 0,-20 10 0 0 0,0 0 0 0 0,0 0 0 0 0,-1-1 0 0 0,1-1 0 0 0,15-14 0 0 0,-16 11 10 0 0,120-120 1020 0 0,-103 99-688 0 0,-1-2-1 0 0,34-56 0 0 0,-66 105 318 0 0,0 0-1 0 0,-11 22 1 0 0,-72 124-659 0 0,5-9-1976 0 0,72-124 1958 0 0,8-18 20 0 0,2-9-2 0 0,0 0 0 0 0,0 0 0 0 0,0 0 0 0 0,-1 0 0 0 0,1 0 0 0 0,0 0 0 0 0,0 0 0 0 0,0 0 0 0 0,0 0 0 0 0,0 0 0 0 0,0-1 0 0 0,0 1 0 0 0,0 0 0 0 0,0 0 0 0 0,0 0 0 0 0,-1 0 0 0 0,1 0 0 0 0,0 0 0 0 0,0 0 0 0 0,0 0 0 0 0,0 0 0 0 0,0 0 0 0 0,0 0 0 0 0,0 0 0 0 0,0 0 0 0 0,-1 0 0 0 0,1 0 0 0 0,0 0 0 0 0,0 0 0 0 0,0 0 0 0 0,0 0 0 0 0,0 0 0 0 0,0 0 0 0 0,0 0 0 0 0,0 0 0 0 0,-1 0 0 0 0,1 0 0 0 0,0 1 0 0 0,0-1 0 0 0,0 0 0 0 0,0 0 0 0 0,0 0 0 0 0,0 0 0 0 0,0 0 0 0 0,0 0 0 0 0,-2-10 0 0 0,5 0 0 0 0,0 1 0 0 0,0-1 0 0 0,1 1 0 0 0,4-9 0 0 0,-4 10 0 0 0,17-36 0 0 0,39-61 0 0 0,-62 120 0 0 0,-4 12 0 0 0,4-18 0 0 0,1-5 0 0 0,0 0 0 0 0,0 0 0 0 0,0 0 0 0 0,1 0 0 0 0,-1 0 0 0 0,1 0 0 0 0,0 0 0 0 0,1 7 0 0 0,2-2 0 0 0,-1-7 0 0 0,0 0 0 0 0,1 0 0 0 0,-1 0 0 0 0,0 0 0 0 0,1-1 0 0 0,-1 1 0 0 0,1-1 0 0 0,0 1 0 0 0,0-1 0 0 0,-1 0 0 0 0,1 0 0 0 0,0-1 0 0 0,0 1 0 0 0,0 0 0 0 0,0-1 0 0 0,4 0 0 0 0,0 1 0 0 0,0-1 0 0 0,0 0 0 0 0,1-1 0 0 0,-1 0 0 0 0,12-2 0 0 0,6-6 0 0 0,-1-1 0 0 0,1-1 0 0 0,22-14 0 0 0,-24 13 0 0 0,-2-1 0 0 0,0 0 0 0 0,21-20 0 0 0,-42 34 7 0 0,-6 3 210 0 0,0 0 1 0 0,1 0-1 0 0,-10 11 0 0 0,12-12-190 0 0,-13 17 191 0 0,1 0-1 0 0,1 1 1 0 0,1 0 0 0 0,-18 41 0 0 0,30-59-265 0 0,0-1-1 0 0,0 1 1 0 0,1-1-1 0 0,-1 1 1 0 0,1-1-1 0 0,0 1 1 0 0,-1 0 0 0 0,1-1-1 0 0,0 1 1 0 0,1-1-1 0 0,-1 1 1 0 0,0-1-1 0 0,1 1 1 0 0,-1 0 0 0 0,1-1-1 0 0,0 0 1 0 0,0 1-1 0 0,0-1 1 0 0,0 1-1 0 0,2 2 1 0 0,-2-4 11 0 0,1 1 1 0 0,-1-1-1 0 0,0 1 1 0 0,1-1-1 0 0,-1 0 1 0 0,1 0-1 0 0,-1 0 0 0 0,1 0 1 0 0,0 0-1 0 0,-1 0 1 0 0,1 0-1 0 0,0 0 1 0 0,0-1-1 0 0,-1 1 0 0 0,1-1 1 0 0,0 1-1 0 0,0-1 1 0 0,0 0-1 0 0,0 0 1 0 0,0 0-1 0 0,0 0 0 0 0,0 0 1 0 0,-1 0-1 0 0,1 0 1 0 0,0-1-1 0 0,0 1 1 0 0,4-2-1 0 0,7-3 36 0 0,0 0 0 0 0,1-1 0 0 0,21-14 0 0 0,34-29 0 0 0,-65 47 0 0 0,6-6 0 0 0,-1 0 0 0 0,1-1 0 0 0,-1 0 0 0 0,-1 0 0 0 0,0-1 0 0 0,0 0 0 0 0,-1-1 0 0 0,-1 1 0 0 0,1-1 0 0 0,-2-1 0 0 0,1 1 0 0 0,-2-1 0 0 0,0 0 0 0 0,6-23 0 0 0,-10 33 0 0 0,1-1 0 0 0,-1 0 0 0 0,0 1 0 0 0,0-1 0 0 0,0 1 0 0 0,0-1 0 0 0,0 0 0 0 0,-1 1 0 0 0,1-1 0 0 0,-1 1 0 0 0,1-1 0 0 0,-1 1 0 0 0,0-1 0 0 0,-2-3 0 0 0,-6-7 0 0 0,5 13 0 0 0,2 0 0 0 0,0-1 39 0 0,-1 1 0 0 0,1 0 0 0 0,-1-1-1 0 0,1 1 1 0 0,-1 0 0 0 0,1 0 0 0 0,-1 1 0 0 0,1-1 0 0 0,-1 0-1 0 0,1 1 1 0 0,-1 0 0 0 0,1-1 0 0 0,-4 3 0 0 0,-29 18 777 0 0,34-20-792 0 0,-1 0-47 0 0,0 1-1 0 0,0 0 1 0 0,0 0-1 0 0,0 0 1 0 0,0 0-1 0 0,0 0 1 0 0,1 0-1 0 0,-1 1 1 0 0,1-1-1 0 0,0 0 1 0 0,0 1-1 0 0,0-1 1 0 0,0 1-1 0 0,0-1 1 0 0,0 1-1 0 0,1 0 1 0 0,-1-1-1 0 0,1 1 1 0 0,0 0-1 0 0,-1 0 1 0 0,1-1-1 0 0,1 1 1 0 0,-1 4-1 0 0,1-5-2 0 0,-1 1-1 0 0,1-1 1 0 0,-1 0-1 0 0,1 0 1 0 0,0 0-1 0 0,0 0 1 0 0,-1 0-1 0 0,2 0 1 0 0,-1-1 0 0 0,0 1-1 0 0,0 0 1 0 0,0 0-1 0 0,1-1 1 0 0,-1 1-1 0 0,1-1 1 0 0,-1 1-1 0 0,1-1 1 0 0,0 0 0 0 0,0 0-1 0 0,-1 1 1 0 0,1-1-1 0 0,0 0 1 0 0,0 0-1 0 0,0-1 1 0 0,0 1-1 0 0,0 0 1 0 0,0-1-1 0 0,0 1 1 0 0,0-1 0 0 0,3 0-1 0 0,40 5 27 0 0,-32-3 0 0 0,0 0 0 0 0,0-1 0 0 0,0-1 0 0 0,0 0 0 0 0,14-2 0 0 0,7-3 0 0 0,-11 2 0 0 0,39-11 0 0 0,-59 13 0 0 0,1 0 0 0 0,-1 1 0 0 0,0-1 0 0 0,1 1 0 0 0,-1 0 0 0 0,5 0 0 0 0,8 2 56 0 0,-14 1 129 0 0,-1-2-25 0 0,0 0 315 0 0,-1-1 33 0 0,0 3-65 0 0,-2 6-421 0 0,0 1 1 0 0,0-1-1 0 0,-1 0 0 0 0,0 0 1 0 0,0-1-1 0 0,-7 12 1 0 0,-32 51-15 0 0,39-66-8 0 0,0 0 0 0 0,2-3 0 0 0,0 0 0 0 0,0-1 0 0 0,-1 1 0 0 0,1 0 0 0 0,0-1 0 0 0,-1 1 0 0 0,1-1 0 0 0,-1 1 0 0 0,1-1 0 0 0,-1 0 0 0 0,0 0 0 0 0,0 0 0 0 0,0 0 0 0 0,1 0 0 0 0,-5 1 0 0 0,6-1 0 0 0,0-1 0 0 0,0 0 0 0 0,0 0 0 0 0,0 0 0 0 0,-1 0 0 0 0,1 0 0 0 0,0 0 0 0 0,0 0 0 0 0,0 0 0 0 0,0 0 0 0 0,-1 0 0 0 0,1 0 0 0 0,0 0 0 0 0,0 0 0 0 0,0 0 0 0 0,-1 0 0 0 0,1 0 0 0 0,0 0 0 0 0,0 0 0 0 0,0-1 0 0 0,0 1 0 0 0,0 0 0 0 0,-1 0 0 0 0,1 0 0 0 0,0 0 0 0 0,0 0 0 0 0,0 0 0 0 0,0 0 0 0 0,0-1 0 0 0,0 1 0 0 0,-1 0 0 0 0,1 0 0 0 0,0 0 0 0 0,0 0 0 0 0,0 0 0 0 0,0-1 0 0 0,0 1 0 0 0,0 0 0 0 0,0 0 0 0 0,0 0 0 0 0,0 0 0 0 0,0-1 0 0 0,0 1 0 0 0,0 0 0 0 0,0 0 0 0 0,0 0 0 0 0,0 0 0 0 0,0-1 0 0 0,0 1 0 0 0,0 0 0 0 0,0 0 0 0 0,0 0 0 0 0,0-1 0 0 0,0 1 0 0 0,0 0 0 0 0,0 0 0 0 0,0 0 0 0 0,0 0 0 0 0,0 0 0 0 0,0-1 0 0 0,1 1 0 0 0,-1 0 0 0 0,0 0 0 0 0,3-10 0 0 0,1 3 0 0 0,0-1 0 0 0,1 2 0 0 0,0-1 0 0 0,0 0 0 0 0,0 1 0 0 0,1 0 0 0 0,10-8 0 0 0,29-30 0 0 0,9-8 0 0 0,-18 19 0 0 0,-22 20 0 0 0,29-23 0 0 0,-39 33 0 0 0,0 0 0 0 0,1 0 0 0 0,-1 1 0 0 0,1 0 0 0 0,0 0 0 0 0,-1 0 0 0 0,1 0 0 0 0,0 1 0 0 0,0 0 0 0 0,0 0 0 0 0,10-1 0 0 0,-14 2 0 0 0,14 2 0 0 0,7 14 0 0 0,-17-13 0 0 0,-3-2 0 0 0,0 1 0 0 0,0-1 0 0 0,0 1 0 0 0,0-1 0 0 0,-1 1 0 0 0,1 0 0 0 0,-1 0 0 0 0,1-1 0 0 0,2 5 0 0 0,1 3 0 0 0,0-2-133 0 0,-4-5-563 0 0,-1-2-258 0 0,0 0-1102 0 0,0 0-4403 0 0,0 0-1891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99 10135 0 0,'0'0'231'0'0,"0"0"29"0"0,0 0 19 0 0,1-1-41 0 0,42-60 5890 0 0,-42 60-5979 0 0,1-1 0 0 0,-1 1 0 0 0,0-1 0 0 0,0 0 0 0 0,-1 1 0 0 0,1-1 0 0 0,1-3 0 0 0,2-5 2243 0 0,-4 9-1948 0 0,0 1-423 0 0,-1 0 1 0 0,1-1-1 0 0,-1 1 0 0 0,1 0 0 0 0,-1 0 0 0 0,1-1 0 0 0,-1 1 0 0 0,1 0 1 0 0,-1 0-1 0 0,1 0 0 0 0,-1 0 0 0 0,1 0 0 0 0,-1 0 0 0 0,1 0 1 0 0,-1 0-1 0 0,1 0 0 0 0,-1 0 0 0 0,0 0 0 0 0,1 0 0 0 0,-1 0 1 0 0,1 0-1 0 0,-1 0 0 0 0,-13 4 595 0 0,0 2-373 0 0,0 1 0 0 0,0 0 0 0 0,1 1 0 0 0,-21 16 0 0 0,-45 45-341 0 0,76-66 98 0 0,0 0 0 0 0,0 1 0 0 0,0-1 0 0 0,0 1 0 0 0,1-1 0 0 0,-1 1 0 0 0,1 0 0 0 0,0 0 0 0 0,0 0 0 0 0,0 0 0 0 0,1 1 0 0 0,-1-1 0 0 0,1 0 0 0 0,0 1 0 0 0,0-1 0 0 0,0 7 0 0 0,4-1 0 0 0,0-8 0 0 0,0-1 0 0 0,0 0 0 0 0,0 1 0 0 0,0-1 0 0 0,0 0 0 0 0,0 0 0 0 0,0-1 0 0 0,1 1 0 0 0,3 0 0 0 0,0 0 0 0 0,-1-1 0 0 0,0 1 0 0 0,1-1 0 0 0,-1 0 0 0 0,1-1 0 0 0,-1 1 0 0 0,1-1 0 0 0,-1-1 0 0 0,9-2 0 0 0,2-2 0 0 0,28-13 0 0 0,-35 14 0 0 0,0-1 0 0 0,-1 0 0 0 0,1 0 0 0 0,-1-1 0 0 0,-1 0 0 0 0,1-1 0 0 0,12-14 0 0 0,-18 18 0 0 0,0 1 0 0 0,0-1 0 0 0,-1 0 0 0 0,1 0 0 0 0,-1 0 0 0 0,0 0 0 0 0,0 0 0 0 0,0-1 0 0 0,0 1 0 0 0,-1-1 0 0 0,0 1 0 0 0,0-1 0 0 0,0 1 0 0 0,0-1 0 0 0,-1 0 0 0 0,0 1 0 0 0,0-1 0 0 0,0 0 0 0 0,-1 1 0 0 0,1-1 0 0 0,-2-5 0 0 0,1 8 22 0 0,0 1-1 0 0,1-1 0 0 0,-1 1 1 0 0,0-1-1 0 0,0 0 0 0 0,0 1 1 0 0,0 0-1 0 0,0-1 1 0 0,0 1-1 0 0,0 0 0 0 0,-1-1 1 0 0,1 1-1 0 0,0 0 0 0 0,-1 0 1 0 0,1 0-1 0 0,-1 0 1 0 0,1 1-1 0 0,-1-1 0 0 0,0 0 1 0 0,1 0-1 0 0,-1 1 0 0 0,0-1 1 0 0,1 1-1 0 0,-1 0 1 0 0,0-1-1 0 0,0 1 0 0 0,1 0 1 0 0,-1 0-1 0 0,0 0 0 0 0,-2 1 1 0 0,3-1-107 0 0,0 0 1 0 0,0 1 0 0 0,0 0-1 0 0,0-1 1 0 0,1 1 0 0 0,-1-1-1 0 0,0 1 1 0 0,0 0 0 0 0,0-1-1 0 0,1 1 1 0 0,-1 0 0 0 0,0 1-1 0 0,-2 3-7015 0 0,0 1 218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364 131 11975 0 0,'0'0'547'0'0,"2"-2"-11"0"0,1-3 78 0 0,0 0 0 0 0,1 0 0 0 0,-2-1 0 0 0,4-6 1 0 0,-5 8-267 0 0,1-1 547 0 0,-1-1-1 0 0,1 0 0 0 0,-1 0 1 0 0,0 0-1 0 0,0-8 0 0 0,-1 13-350 0 0,0 1-28 0 0,-11-18 1020 0 0,8 15-1376 0 0,0 0 1 0 0,0 0-1 0 0,0 0 0 0 0,0 0 1 0 0,-1 0-1 0 0,-7-4 0 0 0,9 6-133 0 0,0 0-1 0 0,-1 1 1 0 0,1-1-1 0 0,-1 0 0 0 0,1 1 1 0 0,-1 0-1 0 0,0-1 0 0 0,1 1 1 0 0,-1 0-1 0 0,0 0 1 0 0,1 1-1 0 0,-1-1 0 0 0,1 1 1 0 0,-1-1-1 0 0,1 1 0 0 0,-4 1 1 0 0,-12 3 346 0 0,15-5-285 0 0,0 1 0 0 0,0 0 0 0 0,0 0 0 0 0,0 0 0 0 0,0 0 0 0 0,0 1 0 0 0,0-1 0 0 0,0 1 0 0 0,0-1 0 0 0,0 1 0 0 0,1 0 0 0 0,-1 0 0 0 0,-4 5 0 0 0,-24 23-88 0 0,25-26 0 0 0,1 1 0 0 0,0-1 0 0 0,0 1 0 0 0,1 0 0 0 0,0 0 0 0 0,-1 0 0 0 0,2 0 0 0 0,-7 11 0 0 0,3-1 7 0 0,6-13-11 0 0,-1 0 0 0 0,1 0 0 0 0,0 1 0 0 0,0-1 0 0 0,0 1 0 0 0,0-1 0 0 0,0 1 0 0 0,1-1 0 0 0,-1 1 1 0 0,1-1-1 0 0,0 1 0 0 0,0 0 0 0 0,0-1 0 0 0,0 1 0 0 0,0 0 0 0 0,0-1 0 0 0,1 4 0 0 0,0-3-76 0 0,1 0-1 0 0,-1 1 1 0 0,0-1 0 0 0,1 0-1 0 0,-1 0 1 0 0,1-1 0 0 0,0 1-1 0 0,0 0 1 0 0,0-1 0 0 0,0 1-1 0 0,1-1 1 0 0,-1 1 0 0 0,1-1-1 0 0,-1 0 1 0 0,1 0 0 0 0,0 0-1 0 0,0-1 1 0 0,-1 1 0 0 0,1-1-1 0 0,1 1 1 0 0,-1-1 0 0 0,0 0-1 0 0,6 1 1 0 0,6 3 80 0 0,-14-5 0 0 0,1 1 0 0 0,0 0 0 0 0,-1-1 0 0 0,1 1 0 0 0,0-1 0 0 0,0 1 0 0 0,-1-1 0 0 0,1 0 0 0 0,0 0 0 0 0,0 0 0 0 0,0 0 0 0 0,0 0 0 0 0,-1 0 0 0 0,1-1 0 0 0,2 1 0 0 0,6-3 0 0 0,62-21 0 0 0,-60 20 0 0 0,-1-1 0 0 0,0 0 0 0 0,0-1 0 0 0,11-8 0 0 0,4-10 64 0 0,-25 23 273 0 0,-1 1 138 0 0,0 0 33 0 0,0 0-65 0 0,0 8-419 0 0,-2 1 0 0 0,1-1 0 0 0,-1 1-1 0 0,0-1 1 0 0,-1 0 0 0 0,-6 14 0 0 0,-4 12-26 0 0,-41 132 2 0 0,-7 11 0 0 0,48-142 0 0 0,9-23 0 0 0,0-1 0 0 0,0 0 0 0 0,-8 13 0 0 0,2-8 0 0 0,-1 0 0 0 0,0-1 0 0 0,-24 24 0 0 0,32-35 0 0 0,-1 0 0 0 0,0-1 0 0 0,0 1 0 0 0,0-1 0 0 0,-1 0 0 0 0,1 0 0 0 0,-1-1 0 0 0,0 1 0 0 0,0-1 0 0 0,0 0 0 0 0,0-1 0 0 0,0 1 0 0 0,0-1 0 0 0,0 0 0 0 0,0 0 0 0 0,0 0 0 0 0,-1-1 0 0 0,-5 0 0 0 0,7-1 0 0 0,1 0 0 0 0,-1 0 0 0 0,1-1 0 0 0,-1 1 0 0 0,1-1 0 0 0,0 0 0 0 0,-1 1 0 0 0,1-2 0 0 0,0 1 0 0 0,0 0 0 0 0,1-1 0 0 0,-1 1 0 0 0,0-1 0 0 0,1 0 0 0 0,-3-3 0 0 0,1 1 0 0 0,1 0 0 0 0,-1 0 0 0 0,1 0 0 0 0,0-1 0 0 0,1 0 0 0 0,-1 1 0 0 0,1-1 0 0 0,-2-8 0 0 0,3 9 0 0 0,0 0 0 0 0,0 0 0 0 0,0 0 0 0 0,1 0 0 0 0,0 0 0 0 0,0 0 0 0 0,0 0 0 0 0,0 0 0 0 0,1 0 0 0 0,0 0 0 0 0,0 0 0 0 0,1 0 0 0 0,-1 1 0 0 0,1-1 0 0 0,0 0 0 0 0,0 1 0 0 0,0-1 0 0 0,1 1 0 0 0,0 0 0 0 0,0-1 0 0 0,0 1 0 0 0,0 1 0 0 0,5-6 0 0 0,98-78-2339 0 0,-74 63 383 0 0,10-9-6573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350 237 13823 0 0,'2'-2'315'0'0,"3"-1"-197"0"0,0 0 0 0 0,-1-1 0 0 0,1 0 0 0 0,-1 0 0 0 0,0 0 0 0 0,0 0 0 0 0,-1-1 0 0 0,1 1 0 0 0,4-10 0 0 0,4-7 798 0 0,9-23 1 0 0,-16 32 109 0 0,-5 11-973 0 0,4-8 540 0 0,0 1 0 0 0,0-1 1 0 0,-1-1-1 0 0,0 1 0 0 0,-1 0 1 0 0,0-1-1 0 0,-1 1 0 0 0,1-16 1 0 0,-2 24-212 0 0,0 1 114 0 0,0 0 15 0 0,0 0-68 0 0,0-8-278 0 0,-6 19-165 0 0,-2 10 0 0 0,-7 26 0 0 0,-32 71 0 0 0,-10 26 0 0 0,33-76 0 0 0,-37 75 0 0 0,29-74 0 0 0,14-26-243 0 0,1-2-632 0 0,-42 72 1 0 0,35-81 874 0 0,20-28 0 0 0,3-9 0 0 0,4-6 0 0 0,59-117 0 0 0,-36 75 0 0 0,-17 36 0 0 0,-1 0 0 0 0,10-28 0 0 0,-16 38 0 0 0,1-1 0 0 0,-2 0 0 0 0,1-1 0 0 0,-1 1 0 0 0,-1 0 0 0 0,1 0 0 0 0,-2-11 0 0 0,1 17 0 0 0,-1 0 0 0 0,1-1 0 0 0,0 1 0 0 0,-1 0 0 0 0,0 0 0 0 0,1 0 0 0 0,-1 0 0 0 0,0 0 0 0 0,0-1 0 0 0,0 1 0 0 0,0 1 0 0 0,-1-1 0 0 0,1 0 0 0 0,0 0 0 0 0,-1 0 0 0 0,1 1 0 0 0,-1-1 0 0 0,0 1 0 0 0,0-1 0 0 0,1 1 0 0 0,-1 0 0 0 0,0-1 0 0 0,0 1 0 0 0,0 0 0 0 0,0 0 0 0 0,0 1 0 0 0,-1-1 0 0 0,1 0 0 0 0,0 1 0 0 0,-4-1 0 0 0,-5-1 0 0 0,-1 1 0 0 0,1 0 0 0 0,0 1 0 0 0,-1 1 0 0 0,1-1 0 0 0,-1 2 0 0 0,1 0 0 0 0,-17 4 0 0 0,15-2 29 0 0,-29 11 343 0 0,41-14 103 0 0,1-1 33 0 0,0 0-65 0 0,3 2-311 0 0,14 2-99 0 0,-7-2-33 0 0,-1-1 0 0 0,1-1 0 0 0,0 0 0 0 0,-1 0 0 0 0,1-1 0 0 0,0 0 0 0 0,-1-1 0 0 0,1 0 0 0 0,-1 0 0 0 0,1-1 0 0 0,-1 0 0 0 0,12-6 0 0 0,-12 5-638 0 0,0 0 0 0 0,1 1 0 0 0,12-3 0 0 0,4 0-2207 0 0,-3-2-4662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4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13823 0 0,'0'0'630'0'0,"1"-1"-13"0"0,13-9-507 0 0,-5 3 639 0 0,0 0 0 0 0,0-1 0 0 0,8-10 1 0 0,2-4 1253 0 0,-4 5-413 0 0,1-2 1 0 0,15-26-1 0 0,7-7-974 0 0,-19 29-544 0 0,-19 23-32 0 0,0-1 0 0 0,1 1 0 0 0,-1-1 0 0 0,0 1 0 0 0,1-1 1 0 0,-1 1-1 0 0,0-1 0 0 0,1 1 0 0 0,-1-1 0 0 0,1 1 0 0 0,-1-1 0 0 0,0 1 0 0 0,1 0 0 0 0,-1-1 0 0 0,1 1 0 0 0,-1 0 0 0 0,1-1 0 0 0,0 1 1 0 0,-1 0-1 0 0,1 0 0 0 0,-1-1 0 0 0,1 1 0 0 0,-1 0 0 0 0,1 0 0 0 0,0 0 0 0 0,0 1 32 0 0,0 0 0 0 0,-1 0 0 0 0,1 0-1 0 0,-1 1 1 0 0,1-1 0 0 0,-1 0 0 0 0,0 0 0 0 0,1 1 0 0 0,-1-1 0 0 0,0 0-1 0 0,0 1 1 0 0,0 0 0 0 0,1 3-77 0 0,-1-1-1 0 0,0 0 1 0 0,0 1 0 0 0,0-1-1 0 0,0 0 1 0 0,-1 0 0 0 0,0 1-1 0 0,0-1 1 0 0,0 0 0 0 0,0 0-1 0 0,-2 5 1 0 0,-6 17-436 0 0,-2 0 1 0 0,0-1-1 0 0,-16 25 0 0 0,24-42 292 0 0,3-7 148 0 0,0-1 1 0 0,0 1-1 0 0,0-1 0 0 0,0 0 0 0 0,0 1 1 0 0,0-1-1 0 0,0 0 0 0 0,0 1 0 0 0,0-1 0 0 0,1 1 1 0 0,-1-1-1 0 0,0 0 0 0 0,0 1 0 0 0,0-1 1 0 0,1 0-1 0 0,-1 1 0 0 0,0-1 0 0 0,0 0 1 0 0,1 1-1 0 0,-1-1 0 0 0,4 2 1 0 0,1-1 0 0 0,-1-1 0 0 0,0 1 0 0 0,0 0 0 0 0,1-1 0 0 0,-1 0 0 0 0,0 0 0 0 0,1 0 0 0 0,-1-1 0 0 0,8-1 0 0 0,-7 0 11 0 0,-1 0 54 0 0,0 1 0 0 0,-1 0 0 0 0,1 0 0 0 0,0 0 0 0 0,5 0 0 0 0,-6 0 50 0 0,1 0-1 0 0,-1 0 1 0 0,0 0-1 0 0,1 0 1 0 0,-1 0-1 0 0,0-1 1 0 0,0 1-1 0 0,0-1 1 0 0,5-4-1 0 0,25-21-1495 0 0,-19 14 1660 0 0,0 1-1 0 0,1 1 1 0 0,0 0-1 0 0,18-9 0 0 0,-30 19-299 0 0,0 0-1 0 0,1 0 1 0 0,-1 0-1 0 0,1 0 1 0 0,-1 1-1 0 0,0-1 1 0 0,8 1-1 0 0,-10 0 464 0 0,7 5-277 0 0,-6-4-165 0 0,1 1 0 0 0,4 11 0 0 0,-4-7-244 0 0,0 1 0 0 0,-1 1 0 0 0,0-1 0 0 0,0 0 0 0 0,0 1 0 0 0,0 7 0 0 0,1 11 24 0 0,-2-24 557 0 0,-1-1 138 0 0,1 7 33 0 0,-1-6-133 0 0,0-2-577 0 0,0 0-248 0 0,0 0-50 0 0,0 0 58 0 0,2 0 293 0 0,6 3 133 0 0,-8-3 16 0 0,1 0 0 0 0,-1 0 0 0 0,1 1 0 0 0,-1-1 0 0 0,1 0 0 0 0,-1 0 0 0 0,1 0 0 0 0,-1 1 0 0 0,1-1 0 0 0,0 0 0 0 0,-1 0 0 0 0,1 0 0 0 0,-1 0 0 0 0,1 0 0 0 0,-1 0 0 0 0,1 0 0 0 0,-1-1 0 0 0,1 1 0 0 0,0 0 0 0 0,-1 0 0 0 0,1 0 0 0 0,-1 0 0 0 0,1-1 0 0 0,-1 1 0 0 0,1 0 0 0 0,-1-1 0 0 0,1 1 0 0 0,-1 0 0 0 0,1-1 0 0 0,1-1 0 0 0,18-8 0 0 0,-8 4 0 0 0,20-13 0 0 0,-18 9-5 0 0,-1 1-1 0 0,26-11 1 0 0,-32 16 15 0 0,0 1 0 0 0,1 1 0 0 0,-1 0 0 0 0,1 0 0 0 0,-1 0 0 0 0,1 1 0 0 0,12-1 0 0 0,-17 2 449 0 0,-3 0-402 0 0,1 0 0 0 0,-1 0-1 0 0,1 0 1 0 0,-1 0 0 0 0,0 0-1 0 0,1 0 1 0 0,-1 0 0 0 0,1 0-1 0 0,-1 0 1 0 0,0 0 0 0 0,1 0-1 0 0,-1 1 1 0 0,1-1 0 0 0,-1 0-1 0 0,0 0 1 0 0,1 0 0 0 0,-1 1-1 0 0,0-1 1 0 0,1 0 0 0 0,-1 0-1 0 0,0 1 1 0 0,1-1 0 0 0,0 1-48 0 0,1 1 0 0 0,-1-1 1 0 0,0 0-1 0 0,0 1 0 0 0,1-1 1 0 0,-1 1-1 0 0,0-1 0 0 0,-1 1 1 0 0,1 0-1 0 0,0-1 0 0 0,0 1 1 0 0,-1 0-1 0 0,1 0 0 0 0,-1-1 1 0 0,1 1-1 0 0,-1 0 0 0 0,0 4 1 0 0,1 1-13 0 0,2 12-61 0 0,-3-17-273 0 0,-3 16-999 0 0,1-15 1354 0 0,1 1 1 0 0,0-1-1 0 0,1 0 0 0 0,-1 1 1 0 0,0-1-1 0 0,1 1 0 0 0,0 5 0 0 0,0-7 457 0 0,0-2 33 0 0,0 0-65 0 0,0 0-358 0 0,0 0-406 0 0,0 0-154 0 0,2 0-33 0 0,0 0 560 0 0,0 1-1 0 0,0-1 1 0 0,0 0-1 0 0,0 0 1 0 0,0 0-1 0 0,0 0 1 0 0,0 0-1 0 0,0-1 1 0 0,0 1-1 0 0,1-1 1 0 0,1 0-1 0 0,26-12 352 0 0,-8 3-1425 0 0,53-21 415 0 0,-51 17 607 0 0,-15 11 0 0 0,1 3 0 0 0,-7 1-9 0 0,-2-1 14 0 0,0 0 0 0 0,0 1 0 0 0,0-1 0 0 0,0 1 0 0 0,0 0-1 0 0,0-1 1 0 0,1 1 0 0 0,-2 0 0 0 0,1-1 0 0 0,0 1 0 0 0,0 0 0 0 0,0 0-1 0 0,0 0 1 0 0,1 1 0 0 0,-1 0 85 0 0,0-1 0 0 0,1 0 0 0 0,-1 1 0 0 0,0-1 0 0 0,0 1 0 0 0,1-1 0 0 0,-1 1-1 0 0,0-1 1 0 0,-1 1 0 0 0,1 0 0 0 0,0-1 0 0 0,0 4 0 0 0,0 24 652 0 0,0 21-789 0 0,-1-44-367 0 0,0-6-220 0 0,13-15-246 0 0,-12 14 880 0 0,75-70 1006 0 0,-67 64-883 0 0,0 1 1 0 0,1 0-1 0 0,0 0 0 0 0,-1 1 0 0 0,2 0 1 0 0,-1 0-1 0 0,14-3 0 0 0,-19 7-123 0 0,0 0 0 0 0,1 1 0 0 0,-1-1 0 0 0,1 1 0 0 0,-1 0 0 0 0,0 1 0 0 0,1-1 0 0 0,-1 1 0 0 0,0 0 0 0 0,1 1 0 0 0,-1-1 0 0 0,9 4 0 0 0,-12-3 0 0 0,-1-1 0 0 0,1 0 0 0 0,0 0 0 0 0,0 1 0 0 0,0-1 0 0 0,-1 1 0 0 0,1-1 0 0 0,-1 1 0 0 0,1 0 0 0 0,-1-1 0 0 0,3 5 0 0 0,1 6 0 0 0,-6-7 0 0 0,0-3 0 0 0,-2 75-3279 0 0,3-76 1830 0 0,0-1-1267 0 0,0 0-4792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17503 0 0,'0'0'399'0'0,"4"-16"1106"0"0,2-31 3523 0 0,-5 46-4512 0 0,-1 1-72 0 0,1-1-289 0 0,1-4-138 0 0,1-1-195 0 0,0-1-3577 0 0,-3 5 650 0 0,-1-9-4857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401 230 8287 0 0,'15'-32'846'0'0,"14"-39"-1"0"0,-9-1 3678 0 0,-16 58-2829 0 0,-3 9-842 0 0,0 0 0 0 0,0 0-1 0 0,0 0 1 0 0,0 0 0 0 0,-1-10 0 0 0,0 19-833 0 0,-1 0 1 0 0,0 0 0 0 0,0 0-1 0 0,-1 0 1 0 0,1-1-1 0 0,-1 1 1 0 0,-2 4-1 0 0,-1 4-10 0 0,-79 192 2092 0 0,-94 201-3030 0 0,96-259-991 0 0,31-59 692 0 0,44-77 1225 0 0,1-1 0 0 0,-2 0-1 0 0,1 0 1 0 0,-11 9 0 0 0,12-12 3 0 0,-2-1 21 0 0,6-9 43 0 0,4-7 223 0 0,-2 11-257 0 0,2-6 259 0 0,1 0 0 0 0,0-1 0 0 0,1 1 0 0 0,7-10 0 0 0,7-13-144 0 0,1-10-145 0 0,10-16 720 0 0,39-111 0 0 0,-56 133-224 0 0,-8 24-426 0 0,-1-1-1 0 0,1 0 0 0 0,-2 0 1 0 0,1 0-1 0 0,-1 0 0 0 0,-1 0 1 0 0,1-16-1 0 0,-2 25-53 0 0,0 1 0 0 0,0-1-1 0 0,0 0 1 0 0,0 0 0 0 0,0 0 0 0 0,0 0 0 0 0,-1 0 0 0 0,1 0 0 0 0,0 0 0 0 0,-1 1 0 0 0,1-1-1 0 0,-1 0 1 0 0,1 0 0 0 0,-1 0 0 0 0,1 1 0 0 0,-1-1 0 0 0,1 0 0 0 0,-1 1 0 0 0,0-1 0 0 0,1 0-1 0 0,-1 1 1 0 0,0-1 0 0 0,0 0 0 0 0,-1 1 23 0 0,1-1-1 0 0,-1 1 0 0 0,1 0 1 0 0,0-1-1 0 0,-1 1 0 0 0,1 0 1 0 0,-1 0-1 0 0,1 0 1 0 0,-1 0-1 0 0,1 0 0 0 0,-1 0 1 0 0,1 1-1 0 0,-2 0 0 0 0,-5 1 100 0 0,0 1-1 0 0,0 1 0 0 0,1-1 1 0 0,-8 5-1 0 0,9-4-137 0 0,3-2 0 0 0,-1 0 0 0 0,0 0 0 0 0,1 1 0 0 0,-1-1 0 0 0,-3 5 0 0 0,3 1 0 0 0,5-7 0 0 0,-1 1 0 0 0,1 0 0 0 0,-1 0 0 0 0,1-1 0 0 0,-1 1 0 0 0,1-1 0 0 0,0 1 0 0 0,0 0 0 0 0,0-1 0 0 0,0 0 0 0 0,0 1 0 0 0,0-1 0 0 0,0 0 0 0 0,1 1 0 0 0,-1-1 0 0 0,0 0 0 0 0,1 0 0 0 0,-1 0 0 0 0,1 0 0 0 0,-1 0 0 0 0,1 0 0 0 0,-1-1 0 0 0,3 2 0 0 0,2 1 0 0 0,1-1 0 0 0,-1 1 0 0 0,1-2 0 0 0,11 3 0 0 0,-11-3 0 0 0,0-1 0 0 0,0-1 0 0 0,0 1 0 0 0,0-1 0 0 0,0 0 0 0 0,-1-1 0 0 0,12-3 0 0 0,13-3 0 0 0,-8 2 0 0 0,0 0 0 0 0,0-1 0 0 0,-1-1 0 0 0,0-2 0 0 0,0 0 0 0 0,-1-1 0 0 0,-1-1 0 0 0,0-1 0 0 0,24-20 0 0 0,-41 31 0 0 0,-1 0 0 0 0,0 0 0 0 0,0-1 0 0 0,0 1 0 0 0,0-1 0 0 0,0 1 0 0 0,2-6 0 0 0,-4 8 0 0 0,0 0 0 0 0,0 0 0 0 0,0 0 0 0 0,0 0 0 0 0,0 0 0 0 0,-1 0 0 0 0,1 0 0 0 0,0 0 0 0 0,0 1 0 0 0,0-1 0 0 0,0 0 0 0 0,0 0 0 0 0,-1 0 0 0 0,1 0 0 0 0,0 0 0 0 0,0 0 0 0 0,0-1 0 0 0,0 1 0 0 0,-1 0 0 0 0,1 0 0 0 0,0 0 0 0 0,0 0 0 0 0,0 0 0 0 0,0 0 0 0 0,-1 0 0 0 0,1 0 0 0 0,0 0 0 0 0,0 0 0 0 0,0 0 0 0 0,0 0 0 0 0,0-1 0 0 0,0 1 0 0 0,0 0 0 0 0,-1 0 0 0 0,1 0 0 0 0,0 0 0 0 0,0 0 0 0 0,0-1 0 0 0,0 1 0 0 0,0 0 0 0 0,0 0 0 0 0,0 0 0 0 0,0 0 0 0 0,0 0 0 0 0,0-1 0 0 0,0 1 0 0 0,0 0 0 0 0,0 0 0 0 0,0 0 0 0 0,0 0 0 0 0,0-1 0 0 0,0 1 0 0 0,0 0 0 0 0,0 0 0 0 0,0 0 0 0 0,0 0 0 0 0,0 0 0 0 0,0-1 0 0 0,0 1 0 0 0,0 0 0 0 0,0 0 0 0 0,0 0 0 0 0,0 0 0 0 0,1 0 0 0 0,-1-1 0 0 0,0 1 0 0 0,0 0 0 0 0,0 0 0 0 0,0 0 0 0 0,-9 3 0 0 0,9-3 0 0 0,-5 3 0 0 0,0 1 0 0 0,0-1 0 0 0,1 1 0 0 0,-1 0 0 0 0,1 0 0 0 0,0 1 0 0 0,0-1 0 0 0,1 1 0 0 0,-1 0 0 0 0,1 0 0 0 0,-5 9 0 0 0,-1 6 0 0 0,-11 38 0 0 0,14-39 0 0 0,5-18 0 0 0,-10 39 0 0 0,11-37 0 0 0,-1 1 0 0 0,1-1 0 0 0,0 1 0 0 0,0-1 0 0 0,0 1 0 0 0,1-1 0 0 0,-1 1 0 0 0,1-1 0 0 0,2 6 0 0 0,2 0 0 0 0,-3-7 0 0 0,1-1 0 0 0,-1 1 0 0 0,0-1 0 0 0,1 0 0 0 0,-1 0 0 0 0,1 0 0 0 0,0 0 0 0 0,-1 0 0 0 0,1-1 0 0 0,0 1 0 0 0,-1-1 0 0 0,1 0 0 0 0,0 0 0 0 0,0 0 0 0 0,5 0 0 0 0,-1-1 0 0 0,0 0 0 0 0,-1-1 0 0 0,1 1 0 0 0,0-1 0 0 0,7-3 0 0 0,1-2 0 0 0,-7 5 0 0 0,-1-1 0 0 0,0 0 0 0 0,1-1 0 0 0,-1 0 0 0 0,-1 0 0 0 0,1 0 0 0 0,-1-1 0 0 0,1 0 0 0 0,-1 0 0 0 0,9-10 0 0 0,0-4 0 0 0,-1 0 0 0 0,13-24 0 0 0,-23 35 0 0 0,-1 1 0 0 0,1-1 0 0 0,-1 0 0 0 0,-1 0 0 0 0,1-1 0 0 0,-1 1 0 0 0,-1-1 0 0 0,0 1 0 0 0,1-13 0 0 0,-2 15 0 0 0,0 0 0 0 0,0 0 0 0 0,-1-1 0 0 0,1 1 0 0 0,-2-6 0 0 0,1 10 0 0 0,1 0 0 0 0,-1 1 0 0 0,0-1 0 0 0,1 0 0 0 0,-1 1 0 0 0,0-1 0 0 0,0 1 0 0 0,0-1 0 0 0,0 1 0 0 0,0 0 0 0 0,0-1 0 0 0,0 1 0 0 0,0 0 0 0 0,-1 0 0 0 0,1 0 0 0 0,0 0 0 0 0,-1 0 0 0 0,1 0 0 0 0,-3-1 0 0 0,1 2 0 0 0,1 0 0 0 0,-1 0 0 0 0,1 0 0 0 0,0 1 0 0 0,-1-1 0 0 0,1 1 0 0 0,-1-1 0 0 0,1 1 0 0 0,0 0 0 0 0,-1 0 0 0 0,-1 1 0 0 0,-3 4 0 0 0,-1 4 0 0 0,8-5 0 0 0,0-4 0 0 0,0 1 0 0 0,0-1 0 0 0,0 1 0 0 0,0-1 0 0 0,0 0 0 0 0,0 1 0 0 0,0-1 0 0 0,1 0 0 0 0,-1 1 0 0 0,0-1 0 0 0,1 0 0 0 0,-1 0 0 0 0,1 1 0 0 0,-1-1 0 0 0,1 0 0 0 0,0 0 0 0 0,-1 0 0 0 0,1 0 0 0 0,0 0 0 0 0,0 1 0 0 0,0-2 0 0 0,0 1 0 0 0,0 0 0 0 0,0 0 0 0 0,0 0 0 0 0,0 0 0 0 0,0-1 0 0 0,3 2 0 0 0,-1 0 0 0 0,3 1 0 0 0,0 0 0 0 0,0 0 0 0 0,0-1 0 0 0,0 1 0 0 0,0-2 0 0 0,1 1 0 0 0,-1-1 0 0 0,8 1 0 0 0,55 1 0 0 0,-57-3 0 0 0,108 5 0 0 0,-117-5 0 0 0,-1 0 0 0 0,-1 0 0 0 0,0 0 0 0 0,0 0 0 0 0,0 0 0 0 0,0 0 0 0 0,0 0 0 0 0,0 0 0 0 0,0 1 0 0 0,1-1 0 0 0,-1 0 0 0 0,0 1 0 0 0,0-1 0 0 0,0 1 0 0 0,0-1 0 0 0,0 1 0 0 0,0 0 0 0 0,-1-1 0 0 0,1 1 0 0 0,0 0 0 0 0,0 0 0 0 0,0-1 0 0 0,-1 1 0 0 0,1 0 0 0 0,1 2 0 0 0,0-2 0 0 0,-1 1 0 0 0,1 0 0 0 0,-1 0 0 0 0,0 0 0 0 0,1 0 0 0 0,-1 0 0 0 0,0 0 0 0 0,0 0 0 0 0,1 3 0 0 0,-2-3 0 0 0,1 1 0 0 0,-1-1 0 0 0,0 0 0 0 0,0 1 0 0 0,0-1 0 0 0,-1 1 0 0 0,1-1 0 0 0,0 1 0 0 0,-1-1 0 0 0,0 0 0 0 0,1 1 0 0 0,-1-1 0 0 0,-2 3 0 0 0,3-1 0 0 0,-1-3 0 0 0,1 0 0 0 0,0 0 0 0 0,0 0 0 0 0,-1 0 0 0 0,1 0 0 0 0,0 0 0 0 0,-1 0 0 0 0,1 0 0 0 0,-1 0 0 0 0,1 0 0 0 0,-1-1 0 0 0,0 1 0 0 0,1 0 0 0 0,-1 0 0 0 0,0 0 0 0 0,-1 0 0 0 0,-1 3 0 0 0,2-2 0 0 0,-1 0 0 0 0,0-1 0 0 0,1 1 0 0 0,-1 0 0 0 0,0-1 0 0 0,0 1 0 0 0,0-1 0 0 0,-1 0 0 0 0,-2 2 0 0 0,-6 1 0 0 0,7-6 0 0 0,3 1 0 0 0,-4-3 72 0 0,4 3 299 0 0,0-11 69 0 0,1 10-362 0 0,-1 1 0 0 0,1-1-1 0 0,0 0 1 0 0,0 0 0 0 0,0 1-1 0 0,0-1 1 0 0,1 0 0 0 0,-1 0-1 0 0,0 1 1 0 0,1-1-1 0 0,-1 0 1 0 0,1 0 0 0 0,0 1-1 0 0,1-3 1 0 0,10-16-232 0 0,1 0 0 0 0,1 1 0 0 0,1 1 0 0 0,0 0 0 0 0,2 1 1 0 0,0 1-1 0 0,0 0 0 0 0,34-21 0 0 0,-41 29-186 0 0,9-5 73 0 0,-15 12 271 0 0,-4 1-2 0 0,1-1 0 0 0,-1 1 0 0 0,1 0 0 0 0,-1-1 0 0 0,1 1 0 0 0,-1 0 0 0 0,1 0 0 0 0,-1 0 0 0 0,1-1 0 0 0,0 1 0 0 0,-1 0 0 0 0,1 0 0 0 0,-1 0 0 0 0,1 0 0 0 0,-1 0 0 0 0,1 0 0 0 0,0 0 0 0 0,-1 0 0 0 0,2 1 0 0 0,9 2-323 0 0,-5 0-2031 0 0,-1 1-685 0 0,1-2 991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192 370 13823 0 0,'0'0'315'0'0,"0"0"45"0"0,0 0 21 0 0,0 0-49 0 0,0-10-208 0 0,0 9 35 0 0,0 0 0 0 0,0 0 0 0 0,0 0 0 0 0,0 0-1 0 0,0 0 1 0 0,0 0 0 0 0,0 0 0 0 0,-1 0 0 0 0,1 0-1 0 0,0-1 1 0 0,-1 1 0 0 0,1 0 0 0 0,-1 0 0 0 0,1 0 0 0 0,-1 1-1 0 0,-1-3 1 0 0,1 2 198 0 0,-1 0 0 0 0,0-1 0 0 0,0 1 0 0 0,0 0 0 0 0,0 0 0 0 0,0 1-1 0 0,0-1 1 0 0,-2 0 0 0 0,-5-1 584 0 0,-10-4 1306 0 0,16 8-2098 0 0,0 1 0 0 0,0-1-1 0 0,-1 0 1 0 0,-6 4 0 0 0,-11 7 239 0 0,9-2-388 0 0,0 0 0 0 0,1 0 0 0 0,-18 25 0 0 0,26-31 0 0 0,-1 1 0 0 0,0 0 0 0 0,1 0 0 0 0,0 0 0 0 0,1 0 0 0 0,-1 0 0 0 0,1 1 0 0 0,1-1 0 0 0,-1 1 0 0 0,1-1 0 0 0,-1 13 0 0 0,3-10 0 0 0,3 0 0 0 0,-3-8 0 0 0,1 0 0 0 0,-1 1 0 0 0,0-1 0 0 0,0 0 0 0 0,1 0 0 0 0,-1 0 0 0 0,1-1 0 0 0,-1 1 0 0 0,1 0 0 0 0,-1 0 0 0 0,1-1 0 0 0,-1 1 0 0 0,1-1 0 0 0,-1 1 0 0 0,1-1 0 0 0,0 0 0 0 0,-1 0 0 0 0,1 0 0 0 0,0 0 0 0 0,-1 0 0 0 0,1 0 0 0 0,0 0 0 0 0,-1 0 0 0 0,1-1 0 0 0,0 1 0 0 0,-1 0 0 0 0,1-1 0 0 0,2-1 0 0 0,3-1 0 0 0,0-1 0 0 0,1 0 0 0 0,-1-1 0 0 0,9-8 0 0 0,-3 4 0 0 0,5-3 0 0 0,-1-1 0 0 0,-1-1 0 0 0,0 0 0 0 0,-1-1 0 0 0,22-27 0 0 0,36-56 0 0 0,-45 51 139 0 0,-2-1 0 0 0,24-62 0 0 0,-48 104-113 0 0,-1 4 462 0 0,-1 2 21 0 0,0 0-66 0 0,-1 3-294 0 0,-54 139-133 0 0,-11-21-702 0 0,40-76 41 0 0,-41 94 0 0 0,62-126 629 0 0,5-12 16 0 0,0 0 0 0 0,-1-1 0 0 0,1 1 0 0 0,0 0 0 0 0,0-1 0 0 0,-1 1 0 0 0,1 0 0 0 0,0-1 0 0 0,0 1 0 0 0,0 0 0 0 0,0 0 0 0 0,0-1 0 0 0,0 1 0 0 0,0 0 0 0 0,0-1 0 0 0,0 1 0 0 0,0 0 0 0 0,1 0 0 0 0,3 1 0 0 0,-3-2 0 0 0,2 1 0 0 0,0 0 0 0 0,0-1 0 0 0,0 1 0 0 0,-1-1 0 0 0,1 1 0 0 0,0-1 0 0 0,0 0 0 0 0,0 0 0 0 0,0-1 0 0 0,0 1 0 0 0,0 0 0 0 0,0-1 0 0 0,0 0 0 0 0,-1 0 0 0 0,1 0 0 0 0,4-2 0 0 0,5-3 0 0 0,0-1 0 0 0,15-10 0 0 0,-10 5 0 0 0,7-3 0 0 0,0-2 0 0 0,-1 0 0 0 0,0-1 0 0 0,-2-2 0 0 0,21-23 0 0 0,-28 24 0 0 0,18-32 0 0 0,-44 72 0 0 0,1 1 0 0 0,0 1 0 0 0,2 0 0 0 0,1 0 0 0 0,-10 44 0 0 0,17-63 0 0 0,1-1 0 0 0,0 0 0 0 0,0 1 0 0 0,0-1 0 0 0,0 1 0 0 0,2 6 0 0 0,2 2 0 0 0,-2-10-36 0 0,-1-1-1 0 0,1 1 0 0 0,0 0 1 0 0,-1-1-1 0 0,1 0 1 0 0,0 1-1 0 0,0-1 1 0 0,0 0-1 0 0,-1 0 0 0 0,2 0 1 0 0,-1 0-1 0 0,0 0 1 0 0,0 0-1 0 0,0 0 1 0 0,0-1-1 0 0,0 1 0 0 0,1-1 1 0 0,-1 0-1 0 0,0 1 1 0 0,0-1-1 0 0,1 0 1 0 0,-1-1-1 0 0,0 1 0 0 0,0 0 1 0 0,1 0-1 0 0,-1-1 1 0 0,4-1-1 0 0,2-1-109 0 0,0 1 0 0 0,0-2-1 0 0,-1 1 1 0 0,1-1 0 0 0,-1-1-1 0 0,8-5 1 0 0,12-9 146 0 0,-14 11 0 0 0,0-1 0 0 0,12-12 0 0 0,2-4 0 0 0,23-23 0 0 0,33-41 0 0 0,-59 59 659 0 0,0 0-1 0 0,38-67 1 0 0,-44 65-699 0 0,-5 11 736 0 0,-2-1 0 0 0,16-42 0 0 0,-29 63-680 0 0,-2 6-12 0 0,-6 7-8 0 0,-24 44 4 0 0,10-15 0 0 0,-32 40 0 0 0,47-70 0 0 0,1 1 0 0 0,-1 0 0 0 0,2 1 0 0 0,-10 20 0 0 0,5-9-184 0 0,0-1 0 0 0,-19 26-1 0 0,17-27-92 0 0,0 0 0 0 0,-14 33 0 0 0,21-40 45 0 0,5-11 190 0 0,0 0 0 0 0,1 0 1 0 0,-1 1-1 0 0,1-1 0 0 0,-1 0 0 0 0,1 1 1 0 0,1-1-1 0 0,-2 6 0 0 0,5 4 42 0 0,3-11 0 0 0,-5-2 0 0 0,1 0 0 0 0,1 1 0 0 0,-1-1 0 0 0,0 0 0 0 0,1 0 0 0 0,-1-1 0 0 0,1 1 0 0 0,-1 0 0 0 0,1-1 0 0 0,-1 0 0 0 0,1 1 0 0 0,0-1 0 0 0,-1 0 0 0 0,1 0 0 0 0,-1-1 0 0 0,1 1 0 0 0,2-1 0 0 0,6-1 0 0 0,-1-1 0 0 0,17-6 0 0 0,12-9 0 0 0,0-2 0 0 0,-2-2 0 0 0,41-30 0 0 0,-54 34 21 0 0,-1-1 1 0 0,30-32-1 0 0,-52 49 316 0 0,-3 14 646 0 0,-2 4-857 0 0,0-1 1 0 0,-1-1-1 0 0,-11 23 0 0 0,-4 11-23 0 0,16-36-170 0 0,1-1 0 0 0,0 0 0 0 0,1 1 1 0 0,0-1-1 0 0,0 18 0 0 0,2-27-408 0 0,0-2-33 0 0,5 1 436 0 0,-1 0 36 0 0,0 1 0 0 0,-1-1 1 0 0,1-1-1 0 0,0 1 0 0 0,-1 0 0 0 0,1-1 1 0 0,0 0-1 0 0,0 0 0 0 0,0 0 1 0 0,0-1-1 0 0,-1 1 0 0 0,1-1 1 0 0,0 0-1 0 0,7-2 0 0 0,5-6 36 0 0,1-2 0 0 0,-1 0 0 0 0,0 0 0 0 0,-1-1 0 0 0,20-22 0 0 0,-26 26 0 0 0,19-20 215 0 0,-8 8 370 0 0,32-25-1 0 0,-52 45-580 0 0,0 0-1 0 0,0 0 0 0 0,0 0 1 0 0,0 0-1 0 0,0 0 1 0 0,0 0-1 0 0,1 0 1 0 0,-1 0-1 0 0,0 0 1 0 0,0 0-1 0 0,0-1 1 0 0,0 1-1 0 0,0 0 1 0 0,0 0-1 0 0,1 0 0 0 0,-1 0 1 0 0,0 0-1 0 0,0 0 1 0 0,0 0-1 0 0,0 0 1 0 0,0 0-1 0 0,0 0 1 0 0,1 0-1 0 0,-1 0 1 0 0,0 0-1 0 0,0 0 1 0 0,0 0-1 0 0,0 0 1 0 0,0 0-1 0 0,0 0 0 0 0,1 1 1 0 0,-1-1-1 0 0,0 0 1 0 0,0 0-1 0 0,0 0 1 0 0,0 0-1 0 0,0 0 1 0 0,0 0-1 0 0,0 0 1 0 0,1 0-1 0 0,-1 0 1 0 0,0 0-1 0 0,0 1 0 0 0,0-1 1 0 0,0 0-1 0 0,0 0 1 0 0,0 0-1 0 0,0 0 1 0 0,0 0-1 0 0,0 0 1 0 0,0 1-1 0 0,0-1 1 0 0,0 0-1 0 0,0 0 1 0 0,0 0-1 0 0,0 0 0 0 0,0 0 1 0 0,0 0-1 0 0,0 1 1 0 0,0-1-1 0 0,0 0 1 0 0,0 0-1 0 0,0 0 1 0 0,0 0-1 0 0,0 0 1 0 0,0 1-1 0 0,0-1 1 0 0,0 0-1 0 0,-4 19 190 0 0,-9 20-17 0 0,5-22-176 0 0,-10 34 0 0 0,15-41 0 0 0,6-1 0 0 0,-2-9 0 0 0,0 1 0 0 0,0 0 0 0 0,0-1 0 0 0,0 1 0 0 0,0-1 0 0 0,0 1 0 0 0,1-1 0 0 0,-1 1 0 0 0,0-1 0 0 0,0 0 0 0 0,1 0 0 0 0,-1 0 0 0 0,0 1 0 0 0,0-1 0 0 0,1 0 0 0 0,-1 0 0 0 0,0-1 0 0 0,1 1 0 0 0,-1 0 0 0 0,0 0 0 0 0,0-1 0 0 0,0 1 0 0 0,3-2 0 0 0,27-12 0 0 0,-13 4 0 0 0,-10 6 0 0 0,0-1 0 0 0,0 0 0 0 0,11-9 0 0 0,-2 0 0 0 0,0 1 0 0 0,1 1 0 0 0,0 0 0 0 0,1 1 0 0 0,1 2 0 0 0,26-11 0 0 0,-37 19 0 0 0,-8 2 0 0 0,0 0 0 0 0,0 1 0 0 0,0-1 0 0 0,0 0 0 0 0,0 0 0 0 0,0 1 0 0 0,0-1 0 0 0,-1 1 0 0 0,1-1 0 0 0,0 1 0 0 0,-1-1 0 0 0,0 1 0 0 0,1-1 0 0 0,-1 1 0 0 0,0-1 0 0 0,0 1 0 0 0,1-1 0 0 0,-2 3 0 0 0,1 34 0 0 0,-1-34 0 0 0,0 56-64 0 0,1-58-273 0 0,0-2-138 0 0,2-1 142 0 0,0 1 0 0 0,0-1 0 0 0,0 0 0 0 0,0 0 0 0 0,0 0 0 0 0,0-1 0 0 0,0 1-1 0 0,0 0 1 0 0,-1-1 0 0 0,1 1 0 0 0,0-1 0 0 0,-1 0 0 0 0,1 1 0 0 0,-1-1 0 0 0,3-4 0 0 0,2-6-7518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17503 0 0,'0'0'399'0'0,"-8"7"1106"0"0,8-2-1417 0 0,0-4 283 0 0,3-1-52 0 0,0-1 0 0 0,1 1 0 0 0,-1-1 0 0 0,0 0 0 0 0,0 0-1 0 0,0 0 1 0 0,0 0 0 0 0,0 0 0 0 0,0-1 0 0 0,5-2 0 0 0,-6 3-190 0 0,0-1-162 0 0,1 1 0 0 0,-1 0 0 0 0,0-1 0 0 0,0 1 0 0 0,0-1 0 0 0,0 0 0 0 0,-1 0 0 0 0,1 1 0 0 0,0-1 0 0 0,-1-1 0 0 0,1 1 0 0 0,1-3 0 0 0,3-4-398 0 0,1 1-1475 0 0,2-2-5600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93 4607 0 0,'0'0'102'0'0,"0"0"20"0"0,0 0 6 0 0,0 0 51 0 0,7-10 848 0 0,-4 6 1895 0 0,-2 2-2732 0 0,11-9 2207 0 0,-10 10-2056 0 0,4-8 4610 0 0,-3 3-2511 0 0,14-13-1646 0 0,-11 13-131 0 0,-4 5-151 0 0,-2 1 0 0 0,0 0 0 0 0,7-7 592 0 0,-3 4-1016 0 0,-3 2 283 0 0,0-2 288 0 0,1 2-556 0 0,-2-8 2623 0 0,0 10-2577 0 0,-6 7-105 0 0,-1-1 1 0 0,-10 11-1 0 0,-5 6 1722 0 0,-3 9-1683 0 0,-1 0-56 0 0,1 1 1 0 0,-38 71-1 0 0,55-87-27 0 0,0 0 0 0 0,-11 38 0 0 0,18-50 0 0 0,0 0 0 0 0,0 0 0 0 0,0 0 0 0 0,1 0 0 0 0,0 0 0 0 0,0 0 0 0 0,0 0 0 0 0,1 0 0 0 0,0 0 0 0 0,0 0 0 0 0,0 0 0 0 0,1 0 0 0 0,0 0 0 0 0,3 6 0 0 0,-4-9 0 0 0,1 0 0 0 0,0-1 0 0 0,-1 1 0 0 0,1 0 0 0 0,0-1 0 0 0,1 1 0 0 0,-1-1 0 0 0,0 1 0 0 0,1-1 0 0 0,-1 0 0 0 0,1 0 0 0 0,0 0 0 0 0,-1-1 0 0 0,1 1 0 0 0,0 0 0 0 0,5 1 0 0 0,-3-2 0 0 0,0 0 0 0 0,0 0 0 0 0,0 0 0 0 0,0-1 0 0 0,0 0 0 0 0,0 0 0 0 0,0 0 0 0 0,0 0 0 0 0,0-1 0 0 0,5-1 0 0 0,2-1 0 0 0,-1 0 0 0 0,0-1 0 0 0,0-1 0 0 0,-1 0 0 0 0,1 0 0 0 0,-1-1 0 0 0,0 0 0 0 0,15-13 0 0 0,-17 13 144 0 0,-1-1 0 0 0,0 0 0 0 0,-1-1 0 0 0,0 1 0 0 0,0-1 0 0 0,0-1 0 0 0,-1 1 0 0 0,0-1 0 0 0,6-17 0 0 0,-10 23-80 0 0,0-1 1 0 0,-1 1-1 0 0,0 0 1 0 0,1 0-1 0 0,-1-1 1 0 0,-1-3-1 0 0,2-17 93 0 0,1 16-157 0 0,0 0 0 0 0,-1-1 0 0 0,0 1 0 0 0,-1 0 0 0 0,0-10 0 0 0,0 11 0 0 0,1 0 0 0 0,0-1 0 0 0,3-13 0 0 0,-2 14 0 0 0,0-1 0 0 0,-1 0 0 0 0,0 0 0 0 0,-1-16 0 0 0,0 22 0 0 0,0 0 0 0 0,0 1 0 0 0,-1-1 0 0 0,1 0 0 0 0,-1 0 0 0 0,1 0 0 0 0,-1 1 0 0 0,0-1 0 0 0,0 0 0 0 0,0 1 0 0 0,0-1 0 0 0,0 0 0 0 0,0 1 0 0 0,0-1 0 0 0,0 1 0 0 0,-1 0 0 0 0,1-1 0 0 0,-1 1 0 0 0,1 0 0 0 0,-1 0 0 0 0,1 0 0 0 0,-1 0 0 0 0,1 0 0 0 0,-1 0 0 0 0,-3-1 0 0 0,3 2-188 0 0,0 0 1 0 0,0-1-1 0 0,0 1 1 0 0,0 0-1 0 0,-1 0 1 0 0,1 0-1 0 0,0 1 1 0 0,0-1-1 0 0,0 0 0 0 0,0 1 1 0 0,0-1-1 0 0,0 1 1 0 0,0 0-1 0 0,0 0 1 0 0,-3 1-1 0 0,1 0-350 0 0,0 1 1 0 0,0-1-1 0 0,0 1 1 0 0,0 0-1 0 0,1 0 1 0 0,-5 4-1 0 0,3-2-994 0 0,4-4-4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372 103 13823 0 0,'0'0'315'0'0,"0"0"45"0"0,0 0 21 0 0,0 0-373 0 0,0 0 0 0 0,0 0 0 0 0,0 0-1 0 0,0 0 1 0 0,0 0 0 0 0,0 0 0 0 0,0 0 0 0 0,1 1-1 0 0,-1-1 1 0 0,0 0 0 0 0,0 0 0 0 0,0 0 0 0 0,0 0-1 0 0,0 0 1 0 0,0 0 0 0 0,0 0 0 0 0,0 0-1 0 0,0 0 1 0 0,0 0 0 0 0,0 0 0 0 0,0 0 0 0 0,1 0-1 0 0,-1 0 1 0 0,0 0 0 0 0,0 0 0 0 0,0 0 0 0 0,0 0-1 0 0,0 0 1 0 0,0 0 0 0 0,0 0 0 0 0,0 0 0 0 0,0 0-1 0 0,0 0 1 0 0,1 0 0 0 0,-1 0 0 0 0,0 0-1 0 0,0 0 1 0 0,0 0 0 0 0,0 0 0 0 0,0 0 0 0 0,0 0-1 0 0,0 0 1 0 0,0 0 0 0 0,0 0 0 0 0,0 0 0 0 0,0-1-1 0 0,0 1 1 0 0,1 0 0 0 0,-1 0 0 0 0,0 0 0 0 0,0 0-1 0 0,0 0 1 0 0,0 0 0 0 0,0 0 0 0 0,0 0-1 0 0,0 0 1 0 0,2-4 336 0 0,1 1 0 0 0,-1-1 0 0 0,0 0 0 0 0,0 0 0 0 0,0 0 0 0 0,0 0 0 0 0,-1 0 0 0 0,1 0 0 0 0,-1 0 0 0 0,0-1 0 0 0,0 1 0 0 0,0-9 0 0 0,1 1 940 0 0,-1-1-484 0 0,-1 12-759 0 0,0 0 0 0 0,0 1 0 0 0,-1-1 1 0 0,1 0-1 0 0,0 0 0 0 0,0 1 0 0 0,-1-1 0 0 0,1 0 0 0 0,0 1 0 0 0,-1-1 0 0 0,1 0 0 0 0,0 1 0 0 0,-1-1 0 0 0,1 1 0 0 0,-1-1 0 0 0,1 0 1 0 0,-1 1-1 0 0,1-1 0 0 0,-1 1 0 0 0,0 0 0 0 0,1-1 0 0 0,-1 1 0 0 0,0-1 0 0 0,1 1 0 0 0,-1 0 0 0 0,0 0 0 0 0,1-1 0 0 0,-1 1 1 0 0,0 0-1 0 0,0 0 0 0 0,1 0 0 0 0,-1 0 0 0 0,0 0 0 0 0,0 0 0 0 0,1 0 0 0 0,-1 0 0 0 0,0 0 0 0 0,0 0 0 0 0,1 0 0 0 0,-1 0 1 0 0,0 0-1 0 0,0 1 0 0 0,1-1 0 0 0,-1 0 0 0 0,0 1 0 0 0,1-1 0 0 0,-2 1 0 0 0,-2 1 174 0 0,0 0-1 0 0,1 1 1 0 0,-1-1-1 0 0,1 1 1 0 0,-1-1-1 0 0,1 1 1 0 0,-3 4-1 0 0,-8 9-214 0 0,-7 9 0 0 0,-19 30 0 0 0,34-46 0 0 0,1 0 0 0 0,0 0 0 0 0,1 0 0 0 0,0 0 0 0 0,1 0 0 0 0,0 1 0 0 0,-4 19 0 0 0,7-26 0 0 0,-1-1 0 0 0,1 0 0 0 0,-1 1 0 0 0,1-1 0 0 0,0 1 0 0 0,0-1 0 0 0,0 1 0 0 0,0-1 0 0 0,1 5 0 0 0,1-2 0 0 0,2 3 0 0 0,-3-7 0 0 0,1 0 0 0 0,0 0 0 0 0,-1 0 0 0 0,1 0 0 0 0,-1-1 0 0 0,1 1 0 0 0,0-1 0 0 0,0 1 0 0 0,-1-1 0 0 0,1 0 0 0 0,0 1 0 0 0,0-1 0 0 0,0 0 0 0 0,-1 0 0 0 0,1 0 0 0 0,0 0 0 0 0,0-1 0 0 0,0 1 0 0 0,-1 0 0 0 0,1-1 0 0 0,0 1 0 0 0,0-1 0 0 0,-1 0 0 0 0,4-1 0 0 0,3-3 0 0 0,1 0 0 0 0,-1-1 0 0 0,12-9 0 0 0,-1-1 0 0 0,-17 15 0 0 0,7-5 0 0 0,1 0 0 0 0,-1 1 0 0 0,1-1 0 0 0,1 2 0 0 0,19-7 0 0 0,-29 11 0 0 0,-1 0 0 0 0,0 0 0 0 0,0 0 0 0 0,1-1 0 0 0,-1 1 0 0 0,0 0 0 0 0,1 0 0 0 0,-1 0 0 0 0,0 0 0 0 0,1 0 0 0 0,-1 0 0 0 0,0 0 0 0 0,1 0 0 0 0,-1 0 0 0 0,0 0 0 0 0,1 0 0 0 0,-1 0 0 0 0,0 0 0 0 0,1 1 0 0 0,-1-1 0 0 0,0 0 0 0 0,1 0 0 0 0,-1 0 0 0 0,1 1 0 0 0,-1 0 0 0 0,0 0 0 0 0,1 0 0 0 0,-1 0 0 0 0,0 0 0 0 0,0 0 0 0 0,0 0 0 0 0,0 0 0 0 0,0 0 0 0 0,0 0 0 0 0,0 0 0 0 0,0 0 0 0 0,0 0 0 0 0,0 0 0 0 0,-1 1 0 0 0,-5 20 0 0 0,5-16 0 0 0,-15 39 0 0 0,-37 74 0 0 0,49-110 0 0 0,-28 57 0 0 0,-69 108 0 0 0,94-165 0 0 0,0 0 0 0 0,-1 0 0 0 0,0 0 0 0 0,-1-1 0 0 0,0 0 0 0 0,-13 9 0 0 0,17-14 0 0 0,-1 0 0 0 0,1 1 0 0 0,-1-2 0 0 0,0 1 0 0 0,0-1 0 0 0,0 0 0 0 0,0 0 0 0 0,0 0 0 0 0,0-1 0 0 0,0 0 0 0 0,0 0 0 0 0,-1-1 0 0 0,-7 0 0 0 0,12 0 0 0 0,0-1 0 0 0,0 0 0 0 0,-1 1 0 0 0,1-1 0 0 0,0 0 0 0 0,0-1 0 0 0,0 1 0 0 0,1 0 0 0 0,-1 0 0 0 0,0-1 0 0 0,0 1 0 0 0,1-1 0 0 0,-1 0 0 0 0,-2-3 0 0 0,0-1 0 0 0,-1 0 0 0 0,2 0 0 0 0,-6-9 0 0 0,7 10-274 0 0,1 0 0 0 0,-1 0 0 0 0,1-1-1 0 0,0 1 1 0 0,0-1 0 0 0,1 1 0 0 0,-1-1 0 0 0,1 1 0 0 0,1-7-1 0 0,0-2-894 0 0,1 0 0 0 0,5-19 0 0 0,-1 14-366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83 15663 0 0,'1'-1'719'0'0,"2"-5"-482"0"0,0 0 0 0 0,-1 0 0 0 0,0 0 1 0 0,2-8-1 0 0,-4 11-45 0 0,1 0 1 0 0,-1 0-1 0 0,0 1 0 0 0,0-1 1 0 0,0 0-1 0 0,0 0 0 0 0,0 1 1 0 0,-1-1-1 0 0,1 0 0 0 0,-1 1 1 0 0,0-1-1 0 0,1 0 0 0 0,-3-2 1 0 0,3 4 797 0 0,-21-1 1650 0 0,13 3-2551 0 0,0-1 0 0 0,-1 1 1 0 0,1 1-1 0 0,0 0 0 0 0,0 0 0 0 0,1 0 0 0 0,-1 1 1 0 0,0 0-1 0 0,1 1 0 0 0,-8 4 0 0 0,4-2 27 0 0,1 2 0 0 0,-1-1 0 0 0,1 2-1 0 0,1-1 1 0 0,-15 17 0 0 0,4-4-116 0 0,16-17 0 0 0,0-1 0 0 0,0 1 0 0 0,1 0 0 0 0,-1 0 0 0 0,1 1 0 0 0,0-1 0 0 0,0 1 0 0 0,0 0 0 0 0,1-1 0 0 0,-1 1 0 0 0,1 0 0 0 0,-2 8 0 0 0,2 6 0 0 0,5-12 0 0 0,-3-7 0 0 0,0 1 0 0 0,1 0 0 0 0,-1-1 0 0 0,0 1 0 0 0,1-1 0 0 0,-1 1 0 0 0,1 0 0 0 0,-1-1 0 0 0,1 1 0 0 0,0-1 0 0 0,-1 1 0 0 0,1-1 0 0 0,-1 1 0 0 0,1-1 0 0 0,0 0 0 0 0,-1 1 0 0 0,1-1 0 0 0,0 0 0 0 0,-1 1 0 0 0,1-1 0 0 0,0 0 0 0 0,0 0 0 0 0,0 0 0 0 0,2 1 0 0 0,2 0 0 0 0,1 0 0 0 0,-1 0 0 0 0,0 0 0 0 0,0-1 0 0 0,1 0 0 0 0,-1 0 0 0 0,0 0 0 0 0,1-1 0 0 0,-1 0 0 0 0,0 0 0 0 0,0 0 0 0 0,8-3 0 0 0,6-3 0 0 0,35-18 0 0 0,-34 15 133 0 0,-1-2 0 0 0,-1-1 0 0 0,0 0 0 0 0,0-1 0 0 0,-1-1 0 0 0,19-22 0 0 0,-47 52 6 0 0,1 0 1 0 0,0 0 0 0 0,1 1-1 0 0,1 0 1 0 0,0 1 0 0 0,1 0-1 0 0,-7 27 1 0 0,12-22-553 0 0,5-15-458 0 0,-1-3 372 0 0,-2-2-2013 0 0,0-2-6017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270 105 13823 0 0,'0'-5'675'0'0,"2"-3"-382"0"0,0 0-1 0 0,0 1 1 0 0,1-1 0 0 0,0 1 0 0 0,0 0-1 0 0,0 0 1 0 0,1 0 0 0 0,0 1-1 0 0,1-1 1 0 0,0 1 0 0 0,0 0 0 0 0,9-9-1 0 0,-13 14 220 0 0,-1 1 68 0 0,0 0 286 0 0,0 0 124 0 0,0 0 30 0 0,0 0-65 0 0,0 0-290 0 0,0 0-121 0 0,0 0-28 0 0,5 10 83 0 0,-4-7-598 0 0,-1 0 1 0 0,1 0 0 0 0,-1 0-1 0 0,0 0 1 0 0,0 0 0 0 0,0 0-1 0 0,0 0 1 0 0,0 0 0 0 0,-1-1-1 0 0,1 1 1 0 0,-1 0 0 0 0,-1 4-1 0 0,-16 35-5 0 0,14-35 4 0 0,-50 88 0 0 0,16-32 0 0 0,14-23 0 0 0,-3-1 0 0 0,-36 40 0 0 0,29-38 0 0 0,-32 51 0 0 0,66-92 0 0 0,0 0 0 0 0,0 0 0 0 0,0 0 0 0 0,0 0 0 0 0,0 1 0 0 0,0-1 0 0 0,0 0 0 0 0,0 0 0 0 0,0 0 0 0 0,0 0 0 0 0,-1 0 0 0 0,1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0,1 0 0 0 0,-1 1 0 0 0,0-1 0 0 0,0 0 0 0 0,0 0 0 0 0,0 0 0 0 0,0 0 0 0 0,0 0 0 0 0,0 0 0 0 0,0 0 0 0 0,0 0 0 0 0,7-2 0 0 0,6-6 0 0 0,-2-3 0 0 0,-1 0 0 0 0,0 0 0 0 0,-1-1 0 0 0,0-1 0 0 0,-1 1 0 0 0,8-17 0 0 0,6-7 0 0 0,-17 29 0 0 0,0 0 0 0 0,-1 0 0 0 0,0 0 0 0 0,0-1 0 0 0,4-12 0 0 0,-8 14 0 0 0,-3 7 0 0 0,-5 6 0 0 0,8-7 0 0 0,-4 8 0 0 0,4 2 0 0 0,4 1 0 0 0,-1-8 0 0 0,-1 0 0 0 0,0 0 0 0 0,1 0 0 0 0,0 0 0 0 0,0-1 0 0 0,0 1 0 0 0,0-1 0 0 0,0 0 0 0 0,0 0 0 0 0,0 0 0 0 0,1 0 0 0 0,-1 0 0 0 0,1-1 0 0 0,0 0 0 0 0,-1 1 0 0 0,1-1 0 0 0,0-1 0 0 0,0 1 0 0 0,-1 0 0 0 0,1-1 0 0 0,4 0 0 0 0,9 0 0 0 0,-1-2 0 0 0,0 1 0 0 0,28-8 0 0 0,-29 5 0 0 0,-1 1 49 0 0,0-1 0 0 0,0-1 1 0 0,-1 0-1 0 0,1-1 0 0 0,-1-1 0 0 0,-1 0 0 0 0,1 0 1 0 0,17-16-1 0 0,-25 21 673 0 0,4-4 145 0 0,-16 14-864 0 0,0 0 1 0 0,0 1-1 0 0,1 0 0 0 0,0 0 1 0 0,-6 14-1 0 0,9-17-3 0 0,1-1-1 0 0,0 0 1 0 0,0 0 0 0 0,0 1 0 0 0,1-1-1 0 0,0 1 1 0 0,0 0 0 0 0,0-1-1 0 0,0 1 1 0 0,1 0 0 0 0,0-1-1 0 0,2 10 1 0 0,-2-12 0 0 0,1 1 0 0 0,0-1 0 0 0,0 0 0 0 0,1 0 0 0 0,-1 0 0 0 0,1 0 0 0 0,-1 0 0 0 0,1 0 0 0 0,0 0 0 0 0,0-1 0 0 0,0 1 0 0 0,0-1 0 0 0,1 1 0 0 0,-1-1 0 0 0,4 3 0 0 0,-2-3 0 0 0,0 0 0 0 0,0 1 0 0 0,0-2 0 0 0,1 1 0 0 0,-1 0 0 0 0,1-1 0 0 0,-1 0 0 0 0,1 0 0 0 0,8 1 0 0 0,2-2 0 0 0,-1 0 0 0 0,1-1 0 0 0,0-1 0 0 0,-1 0 0 0 0,27-8 0 0 0,51-24 0 0 0,-71 26 0 0 0,1-2 0 0 0,-1 0 0 0 0,-1-1 0 0 0,0-1 0 0 0,0-1 0 0 0,-1 0 0 0 0,21-22 0 0 0,-17 15 0 0 0,-2-2 0 0 0,0 0 0 0 0,-2-1 0 0 0,0-1 0 0 0,27-48 0 0 0,-45 69 0 0 0,10-17 0 0 0,-1 1 0 0 0,-1-2 0 0 0,-1 1 0 0 0,10-43 0 0 0,-13 39 72 0 0,-24 36 1296 0 0,-7 8-1137 0 0,2 1 0 0 0,-28 30 0 0 0,-38 53-814 0 0,48-54-303 0 0,28-31 1044 0 0,1 0 1 0 0,0 1-1 0 0,1 0 0 0 0,2 1 0 0 0,-15 37 0 0 0,23-53-255 0 0,1-1 0 0 0,-1 1-1 0 0,1-1 1 0 0,0 1-1 0 0,0-1 1 0 0,1 1 0 0 0,0-1-1 0 0,0 10 1 0 0,0-12 66 0 0,0 0 0 0 0,1 0 0 0 0,-1 0 0 0 0,1 0 0 0 0,-1 0 0 0 0,1 0 0 0 0,0 0 0 0 0,0-1 0 0 0,0 1 0 0 0,0 0 0 0 0,0 0 0 0 0,1-1 1 0 0,-1 1-1 0 0,0 0 0 0 0,1-1 0 0 0,-1 0 0 0 0,1 1 0 0 0,-1-1 0 0 0,1 0 0 0 0,0 0 0 0 0,3 2 0 0 0,1 0-348 0 0,1 0 0 0 0,0-1-1 0 0,0 1 1 0 0,0-2 0 0 0,0 1 0 0 0,0-1 0 0 0,0 0 0 0 0,0 0-1 0 0,12-1 1 0 0,-8-1-381 0 0,0 0 0 0 0,0-1 0 0 0,0-1 0 0 0,0 1 0 0 0,16-8 0 0 0,-4 0-776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17503 0 0,'0'0'384'0'0,"0"0"88"0"0,0 0 8 0 0,0 0 8 0 0,0 0-392 0 0,0 0-96 0 0,0 0 0 0 0,0 0 0 0 0,0 0 432 0 0,21-3 64 0 0,-16-5 16 0 0,3-2 0 0 0,1 0-416 0 0,-1-2-96 0 0,-3-4 0 0 0,3 0-5712 0 0,5 0-1168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7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213 512 10135 0 0,'0'0'464'0'0,"1"-1"-9"0"0,2-1-431 0 0,-1-1 0 0 0,0 1 0 0 0,0-1 0 0 0,0 1 0 0 0,-1-1 0 0 0,3-4 0 0 0,9-13 851 0 0,-8 14-191 0 0,-1 0 1 0 0,0 0 0 0 0,0 0 0 0 0,0-1-1 0 0,0 0 1 0 0,-1 0 0 0 0,3-9 0 0 0,0-6 955 0 0,5-23 0 0 0,-11 42-1502 0 0,0 0 0 0 0,1 1 0 0 0,-1-1 0 0 0,0 0 0 0 0,0 0 0 0 0,-1 1 0 0 0,1-1 0 0 0,0 0 0 0 0,-1 1 0 0 0,0-1 0 0 0,1 1 0 0 0,-1-1 0 0 0,0 1 0 0 0,0-1 0 0 0,-1 1 0 0 0,1-1 0 0 0,-4-3 0 0 0,4 5-61 0 0,0-1 0 0 0,0 1 0 0 0,0 0-1 0 0,-1 0 1 0 0,1 0 0 0 0,-1 0 0 0 0,1 0 0 0 0,-1 0 0 0 0,1 0-1 0 0,-1 0 1 0 0,1 1 0 0 0,-1-1 0 0 0,0 0 0 0 0,1 1 0 0 0,-1 0-1 0 0,0-1 1 0 0,1 1 0 0 0,-1 0 0 0 0,0 0 0 0 0,0 0-1 0 0,1 0 1 0 0,-1 0 0 0 0,0 0 0 0 0,0 1 0 0 0,1-1 0 0 0,-1 0-1 0 0,0 1 1 0 0,-2 0 0 0 0,-7 5-77 0 0,-1-1 0 0 0,1 2 0 0 0,0-1 0 0 0,-15 13 0 0 0,-38 37 0 0 0,39-32 0 0 0,17-17 0 0 0,1 1 0 0 0,0 0 0 0 0,0 0 0 0 0,0 1 0 0 0,1 0 0 0 0,1 0 0 0 0,-1 0 0 0 0,2 1 0 0 0,-1 0 0 0 0,-5 17 0 0 0,10-25 0 0 0,0-1 0 0 0,-1 0 0 0 0,1 1 0 0 0,0-1 0 0 0,0 1 0 0 0,0-1 0 0 0,0 1 0 0 0,0-1 0 0 0,0 1 0 0 0,1-1 0 0 0,-1 0 0 0 0,0 1 0 0 0,1-1 0 0 0,-1 1 0 0 0,1-1 0 0 0,-1 0 0 0 0,1 1 0 0 0,0-1 0 0 0,0 0 0 0 0,-1 0 0 0 0,1 0 0 0 0,0 0 0 0 0,0 1 0 0 0,0-1 0 0 0,0 0 0 0 0,0-1 0 0 0,1 1 0 0 0,-1 0 0 0 0,0 0 0 0 0,0 0 0 0 0,1-1 0 0 0,1 2 0 0 0,7 0 0 0 0,1-3 0 0 0,0-1 0 0 0,0 0 0 0 0,0 0 0 0 0,0-1 0 0 0,0 0 0 0 0,-1-1 0 0 0,0 0 0 0 0,0-1 0 0 0,0 0 0 0 0,0 0 0 0 0,0-1 0 0 0,-1-1 0 0 0,15-13 0 0 0,172-176 105 0 0,-159 152 8 0 0,-1-2-1 0 0,51-88 1 0 0,-75 112 689 0 0,19-24 1 0 0,-52 80-803 0 0,9-13 0 0 0,-28 36 0 0 0,-4-8 0 0 0,-63 81 0 0 0,84-101 0 0 0,15-18 0 0 0,0 0 0 0 0,-14 23 0 0 0,20-31 0 0 0,-2 5 0 0 0,0 0 0 0 0,1 1 0 0 0,-1-1 0 0 0,2 0 0 0 0,-4 13 0 0 0,6-19 0 0 0,0 1 0 0 0,0-1 0 0 0,-1 0 0 0 0,2 0 0 0 0,-1 1 0 0 0,0-1 0 0 0,0 0 0 0 0,1 0 0 0 0,-1 1 0 0 0,1-1 0 0 0,0 0 0 0 0,-1 0 0 0 0,1 0 0 0 0,0 0 0 0 0,0 0 0 0 0,1 0 0 0 0,-1 0 0 0 0,0 0 0 0 0,1 0 0 0 0,-1-1 0 0 0,1 1 0 0 0,-1 0 0 0 0,1-1 0 0 0,0 0 0 0 0,0 1 0 0 0,3 1 0 0 0,-1-1 0 0 0,0 0 0 0 0,0-1 0 0 0,0 1 0 0 0,0-1 0 0 0,0 0 0 0 0,0 0 0 0 0,1 0 0 0 0,-1-1 0 0 0,0 1 0 0 0,6-1 0 0 0,45-5 0 0 0,-40 3 0 0 0,4 0 0 0 0,1-2 0 0 0,-1 0 0 0 0,0-1 0 0 0,0-1 0 0 0,28-13 0 0 0,-33 11 0 0 0,0 0 0 0 0,-1-1 0 0 0,0-1 0 0 0,-1 0 0 0 0,0-1 0 0 0,-1 0 0 0 0,0-1 0 0 0,18-25 0 0 0,-26 31 0 0 0,1 0 0 0 0,-1 0 0 0 0,0-1 0 0 0,4-12 0 0 0,-3 6 0 0 0,-4 13 0 0 0,1 0 0 0 0,-1 0 0 0 0,0-1 0 0 0,0 1 0 0 0,0 0 0 0 0,0 0 0 0 0,1-1 0 0 0,-1 1 0 0 0,0 0 0 0 0,0-1 0 0 0,0 1 0 0 0,0 0 0 0 0,0 0 0 0 0,0-1 0 0 0,0 1 0 0 0,0 0 0 0 0,0-1 0 0 0,0 1 0 0 0,0 0 0 0 0,0-1 0 0 0,0 1 0 0 0,0 0 0 0 0,0-1 0 0 0,0 1 0 0 0,0 0 0 0 0,0 0 0 0 0,0-1 0 0 0,-1 1 0 0 0,1 0 0 0 0,0-1 0 0 0,0 1 0 0 0,0 0 0 0 0,0 0 0 0 0,-1-1 0 0 0,1 1 0 0 0,0 0 0 0 0,0 0 0 0 0,-1 0 0 0 0,1-1 0 0 0,0 1 0 0 0,0 0 0 0 0,-1 0 0 0 0,1 0 0 0 0,0 0 0 0 0,0 0 0 0 0,-1-1 0 0 0,1 1 0 0 0,0 0 0 0 0,-1 0 0 0 0,1 0 0 0 0,0 0 0 0 0,-1 0 0 0 0,1 0 0 0 0,0 0 0 0 0,0 0 0 0 0,-1 0 0 0 0,1 0 0 0 0,0 0 0 0 0,-1 0 0 0 0,1 0 0 0 0,0 1 0 0 0,-1-1 0 0 0,1 0 0 0 0,0 0 0 0 0,0 0 0 0 0,-1 0 0 0 0,1 1 0 0 0,0-1 0 0 0,-4 1 0 0 0,1 1 0 0 0,0 0 0 0 0,1 0 0 0 0,-1 0 0 0 0,0 1 0 0 0,0-1 0 0 0,1 1 0 0 0,0-1 0 0 0,-3 4 0 0 0,-3 3 0 0 0,-1 0-4 0 0,1 0-1 0 0,1 0 0 0 0,0 1 1 0 0,0 0-1 0 0,1 0 1 0 0,0 0-1 0 0,1 1 1 0 0,0 0-1 0 0,0 0 0 0 0,2 0 1 0 0,-1 1-1 0 0,1 0 1 0 0,-2 20-1 0 0,5-31-13 0 0,0 1 1 0 0,0 0-1 0 0,0 0 0 0 0,0-1 0 0 0,0 1 1 0 0,0 0-1 0 0,1-1 0 0 0,-1 1 0 0 0,1 0 0 0 0,-1-1 1 0 0,1 1-1 0 0,0 0 0 0 0,-1-1 0 0 0,1 1 1 0 0,0-1-1 0 0,0 1 0 0 0,0-1 0 0 0,0 0 1 0 0,2 2-1 0 0,-1-1-42 0 0,1 0 0 0 0,-1 0 1 0 0,1-1-1 0 0,-1 1 0 0 0,1-1 1 0 0,0 0-1 0 0,-1 0 0 0 0,1 0 1 0 0,0 0-1 0 0,5 1 0 0 0,0-1-71 0 0,1 0 0 0 0,0-1 1 0 0,0 0-1 0 0,0 0 0 0 0,0-1 0 0 0,14-3 0 0 0,8-3 131 0 0,-2-1 0 0 0,32-14 0 0 0,-48 16 0 0 0,0-2 0 0 0,0 1 0 0 0,-1-2 0 0 0,17-15 0 0 0,22-14 0 0 0,-38 29 0 0 0,-10 6 0 0 0,0 1 0 0 0,0 0 0 0 0,1 0 0 0 0,-1 0 0 0 0,0 0 0 0 0,1 1 0 0 0,-1-1 0 0 0,1 1 0 0 0,4-1 0 0 0,1 2 0 0 0,-8 1 0 0 0,1 0 0 0 0,-1 0 0 0 0,0 0 0 0 0,0 0 0 0 0,0 0 0 0 0,1 0 0 0 0,-1 0 0 0 0,0 0 0 0 0,-1 0 0 0 0,1 0 0 0 0,0 1 0 0 0,0-1 0 0 0,0 0 0 0 0,-1 1 0 0 0,1-1 0 0 0,-1 1 0 0 0,1-1 0 0 0,-1 0 0 0 0,1 1 0 0 0,-1-1 0 0 0,0 3 0 0 0,0 2 0 0 0,0 1 0 0 0,0-1 0 0 0,-2 13 0 0 0,-1 11 0 0 0,4-22 0 0 0,-1-8 0 0 0,0 1 0 0 0,0-1 0 0 0,-1 0 0 0 0,1 1 0 0 0,0-1 0 0 0,0 0 0 0 0,0 1 0 0 0,0-1 0 0 0,0 1 0 0 0,0-1 0 0 0,0 0 0 0 0,0 1 0 0 0,0-1 0 0 0,1 1 0 0 0,-1-1 0 0 0,0 0 0 0 0,0 1 0 0 0,0-1 0 0 0,0 0 0 0 0,0 1 0 0 0,1-1 0 0 0,-1 0 0 0 0,0 1 0 0 0,0-1 0 0 0,1 0 0 0 0,-1 1 0 0 0,0-1 0 0 0,0 0 0 0 0,1 0 0 0 0,-1 1 0 0 0,0-1 0 0 0,1 0 0 0 0,-1 0 0 0 0,0 0 0 0 0,1 0 0 0 0,-1 1 0 0 0,0-1 0 0 0,1 0 0 0 0,-1 0 0 0 0,1 0 0 0 0,-1 0 0 0 0,0 0 0 0 0,1 0 0 0 0,-1 0 0 0 0,0 0 0 0 0,1 0 0 0 0,15-5 0 0 0,-15 4 0 0 0,45-13 0 0 0,59-40 0 0 0,-66 38 0 0 0,-27 11 0 0 0,2 1 0 0 0,-11 4 0 0 0,-1 1 0 0 0,-1-1 0 0 0,-1 0 0 0 0,1 0 0 0 0,0 0 0 0 0,-1 0 0 0 0,1 0 0 0 0,-1 0 0 0 0,1 1 0 0 0,-1-1 0 0 0,1 0 0 0 0,-1 0 0 0 0,1 0 0 0 0,-1 0 0 0 0,1 1 0 0 0,-1-1 0 0 0,1 0 0 0 0,-1 1 0 0 0,1-1 0 0 0,-1 0 0 0 0,1 1 0 0 0,-1-1 0 0 0,0 0 0 0 0,1 1 0 0 0,-1-1 0 0 0,0 1 0 0 0,1-1 0 0 0,-1 1 0 0 0,0-1 0 0 0,0 1 0 0 0,1-1 0 0 0,-1 1 0 0 0,0 0 0 0 0,1 0 0 0 0,0 2 0 0 0,0-1 0 0 0,1 1 0 0 0,-1-1 0 0 0,0 1 0 0 0,-1 0 0 0 0,1 0 0 0 0,0-1 0 0 0,-1 1 0 0 0,1 0 0 0 0,-1 0 0 0 0,0 0 0 0 0,0 0 0 0 0,0 0 0 0 0,0-1 0 0 0,-1 1 0 0 0,1 0 0 0 0,-2 4 0 0 0,-3 36 0 0 0,5-43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0,1 0 0 0 0,-1 0 0 0 0,0 0 0 0 0,0 0 0 0 0,0 0 0 0 0,0 0 0 0 0,0-1 0 0 0,0 1 0 0 0,0 0 0 0 0,0 0 0 0 0,0 0 0 0 0,0 0 0 0 0,0 0 0 0 0,7-5 0 0 0,4-8 0 0 0,1-4 0 0 0,-8 11 0 0 0,0 0 0 0 0,0 1 0 0 0,0 0 0 0 0,1 0 0 0 0,-1 0 0 0 0,1 0 0 0 0,9-5 0 0 0,8-7 0 0 0,-18 13 0 0 0,1 0 0 0 0,0 0 0 0 0,-1 1 0 0 0,10-5 0 0 0,68-31 0 0 0,-79 37 0 0 0,0 2 0 0 0,-1-1 0 0 0,1 0 0 0 0,0 1 0 0 0,0-1 0 0 0,0 1 0 0 0,0 0 0 0 0,5 0 0 0 0,2 2 0 0 0,-1 6 0 0 0,-7-5 0 0 0,0-2 0 0 0,-1 1 0 0 0,0-1 0 0 0,0 1 0 0 0,0 0 0 0 0,0-1 0 0 0,0 1 0 0 0,0 0 0 0 0,-1 0 0 0 0,1 0 0 0 0,0 0 0 0 0,-1 0 0 0 0,0 0 0 0 0,1 0 0 0 0,-1 2 0 0 0,-1 27 0 0 0,1-22 0 0 0,-1 0 0 0 0,-3 14 0 0 0,-5-4 0 0 0,-1-3 0 0 0,5-12 0 0 0,10-8 0 0 0,0 1 0 0 0,-1 0 0 0 0,0 0 0 0 0,0 0 0 0 0,0-1 0 0 0,-1 0 0 0 0,6-6 0 0 0,2-3 0 0 0,0 1 0 0 0,1 0 0 0 0,0 0 0 0 0,0 1 0 0 0,23-14 0 0 0,-3 4 0 0 0,9-5 0 0 0,13 0 0 0 0,-46 24 0 0 0,2 4 0 0 0,-9-1 0 0 0,6 5 0 0 0,2 13 0 0 0,-7-16 0 0 0,2 15 0 0 0,-3-15 0 0 0,-1 1 0 0 0,1 0 0 0 0,-1 0 0 0 0,0 0 0 0 0,0 1 0 0 0,-1-1 0 0 0,1 0 0 0 0,-1-1 0 0 0,0 1 0 0 0,0 0 0 0 0,0 0 0 0 0,-2 4 0 0 0,3-4 0 0 0,-7 11 0 0 0,5-13 0 0 0,1-1 0 0 0,1 0 0 0 0,-1-1 0 0 0,0 1 0 0 0,1-1 0 0 0,-1 1 0 0 0,1 0 0 0 0,-1-1 0 0 0,1 1 0 0 0,0 0 0 0 0,-1 0 0 0 0,1-1 0 0 0,-1 1 0 0 0,1 0 0 0 0,0 0 0 0 0,0 0 0 0 0,0-1 0 0 0,-1 2 0 0 0,1 7 0 0 0,7-2 0 0 0,-4-6 0 0 0,1 0 0 0 0,0 0 0 0 0,-1 0 0 0 0,1-1 0 0 0,0 1 0 0 0,-1-1 0 0 0,1 0 0 0 0,0 0 0 0 0,0 0 0 0 0,-1 0 0 0 0,1-1 0 0 0,0 1 0 0 0,-1-1 0 0 0,5-1 0 0 0,8-4 0 0 0,28-13 0 0 0,-27 11 0 0 0,-2 0 0 0 0,0 0 0 0 0,-1-1 0 0 0,0 0 0 0 0,-1-1 0 0 0,24-23 0 0 0,-32 28 0 0 0,2-2 0 0 0,0 1 0 0 0,0-1 0 0 0,9-13 0 0 0,-9 9 0 0 0,-11 16 0 0 0,-5 4 0 0 0,0 1 0 0 0,-8 14 0 0 0,14-19 0 0 0,-1 1 0 0 0,2 0 0 0 0,-1 0 0 0 0,1 0 0 0 0,0 0 0 0 0,0 0 0 0 0,0 0 0 0 0,0 9 0 0 0,2-12 0 0 0,0-1 0 0 0,0 0 0 0 0,0 1 0 0 0,0-1 0 0 0,0 0 0 0 0,1 1 0 0 0,-1-1 0 0 0,1 0 0 0 0,0 1 0 0 0,-1-1 0 0 0,1 0 0 0 0,0 0 0 0 0,0 0 0 0 0,1 0 0 0 0,-1 0 0 0 0,0 0 0 0 0,1 0 0 0 0,-1 0 0 0 0,1 0 0 0 0,0-1 0 0 0,-1 1 0 0 0,1 0 0 0 0,0-1 0 0 0,0 0 0 0 0,0 1 0 0 0,3 0 0 0 0,5 3 125 0 0,0-1-1 0 0,0 0 1 0 0,0-1-1 0 0,1 0 1 0 0,-1 0-1 0 0,1-1 1 0 0,13 0-1 0 0,-9-1 75 0 0,1 0 0 0 0,0-2 1 0 0,0 0-1 0 0,21-4 0 0 0,-34 4-494 0 0,1 0-1 0 0,-1 0 1 0 0,0 0 0 0 0,0 0 0 0 0,0 0-1 0 0,0-1 1 0 0,0 1 0 0 0,3-3-1 0 0,-3 1-384 0 0,0 1 0 0 0,-1 0 0 0 0,0-1 0 0 0,1 0 0 0 0,-1 0 0 0 0,0 1 0 0 0,0-1 0 0 0,-1 0 0 0 0,1 0 0 0 0,-1-1 0 0 0,3-5 0 0 0,2-8-5382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6447 0 0,'0'0'142'0'0,"0"0"22"0"0,0 0 13 0 0,0 0 55 0 0,0 0 181 0 0,0 0 78 0 0,0 0 18 0 0,0 0 3 0 0,0 0 0 0 0,0 0 0 0 0,0 0 0 0 0,0 0 0 0 0,0 0 0 0 0,0 0 0 0 0,0 0 0 0 0,0 0 0 0 0,0 0 0 0 0,0 0 0 0 0,0 0 0 0 0,0 0-69 0 0,0 0-222 0 0,0 0 166 0 0,0 0 101 0 0,0 0 21 0 0,0 0-66 0 0,0 0-222 0 0,0-2 166 0 0,1-1-222 0 0,-1-1 38 0 0,1 1 1 0 0,0 0-1 0 0,0 0 1 0 0,0-1-1 0 0,1 1 1 0 0,2-4-1 0 0,20-37-187 0 0,-13 16 958 0 0,22-37 0 0 0,6-17-874 0 0,-34 72-100 0 0,1 0 0 0 0,4-1-5 0 0,-8 7 20 0 0,3-7 47 0 0,-4 9 91 0 0,4-9 531 0 0,-4 11-180 0 0,-3 9 131 0 0,1-6-635 0 0,1-1 0 0 0,-1 1 0 0 0,0 0 0 0 0,0 0 0 0 0,0-1 0 0 0,0 1 0 0 0,-1 0 0 0 0,-2 3 0 0 0,-1 3 0 0 0,-51 126 0 0 0,50-123 0 0 0,3-8 0 0 0,1 1 0 0 0,0-1 0 0 0,0 1 0 0 0,0 0 0 0 0,1 0 0 0 0,-2 6 0 0 0,-3 17 0 0 0,6-16 0 0 0,2-10 0 0 0,-1 0 0 0 0,1 0 0 0 0,-1-1 0 0 0,1 1 0 0 0,0-1 0 0 0,-1 0 0 0 0,1 1 0 0 0,0-1 0 0 0,0 0 0 0 0,0 0 0 0 0,0 0 0 0 0,0 0 0 0 0,0 0 0 0 0,0-1 0 0 0,0 1 0 0 0,1-1 0 0 0,-1 1 0 0 0,0-1 0 0 0,0 0 0 0 0,0 0 0 0 0,1 0 0 0 0,-1 0 0 0 0,0 0 0 0 0,0 0 0 0 0,3-1 0 0 0,64-23 0 0 0,-64 21 0 0 0,0 0 0 0 0,0 0 0 0 0,0 0 0 0 0,-1-1 0 0 0,1 1 0 0 0,-1-1 0 0 0,7-9 0 0 0,11-8 0 0 0,-6 7 0 0 0,0-1 0 0 0,-1-1 0 0 0,16-24 0 0 0,-26 34 0 0 0,-5 6 0 0 0,0 0 0 0 0,1-1 0 0 0,-1 1 0 0 0,0 0 0 0 0,0 0 0 0 0,0-1 0 0 0,1 1 0 0 0,-1 0 0 0 0,0 0 0 0 0,0-1 0 0 0,1 1 0 0 0,-1 0 0 0 0,0 0 0 0 0,0 0 0 0 0,1 0 0 0 0,-1-1 0 0 0,0 1 0 0 0,1 0 0 0 0,-1 0 0 0 0,0 0 0 0 0,1 0 0 0 0,-1 0 0 0 0,1 0 0 0 0,6 9 0 0 0,1 10 0 0 0,-8-14 0 0 0,0 0 0 0 0,0-1 0 0 0,4 18 0 0 0,-3-18 0 0 0,-1-2 0 0 0,1 0 0 0 0,0 0 0 0 0,-1 0 0 0 0,1 0 0 0 0,0-1 0 0 0,0 1 0 0 0,0 0 0 0 0,0-1 0 0 0,0 1 0 0 0,3 2 0 0 0,4 7 0 0 0,1-2 0 0 0,4-7 0 0 0,-1-4 0 0 0,-10 2 0 0 0,3-2 0 0 0,-1 0 0 0 0,0 1 0 0 0,0-2 0 0 0,0 1 0 0 0,0 0 0 0 0,0-1 0 0 0,6-4 0 0 0,-7 4 0 0 0,35-27 0 0 0,-31 23 0 0 0,1 1 0 0 0,0-1 0 0 0,0 2 0 0 0,0-1 0 0 0,1 1 0 0 0,14-6 0 0 0,14-6 0 0 0,-23 14 0 0 0,-2 7 0 0 0,-2 3 0 0 0,-3 5 0 0 0,-4-8 0 0 0,5 16 0 0 0,-7-18 0 0 0,0 0 0 0 0,-1 0 0 0 0,1 0 0 0 0,0 0 0 0 0,-1 1 0 0 0,0-1 0 0 0,1 0 0 0 0,-1 0 0 0 0,0 0 0 0 0,0 1 0 0 0,0-1 0 0 0,-1 4 0 0 0,1 3 0 0 0,4 17 0 0 0,-1-15 0 0 0,-2-10 0 0 0,-1-1 0 0 0,1 0 0 0 0,-1 0 0 0 0,0 1 0 0 0,1-1 0 0 0,-1 0 0 0 0,1 0 0 0 0,-1 0 0 0 0,0 0 0 0 0,1 0 0 0 0,-1 0 0 0 0,1 0 0 0 0,-1 0 0 0 0,1 0 0 0 0,-1 0 0 0 0,0 0 0 0 0,1 0 0 0 0,-1 0 0 0 0,1 0 0 0 0,-1 0 0 0 0,1 0 0 0 0,-1 0 0 0 0,1-1 0 0 0,10-6 0 0 0,-5 3 0 0 0,-1 0 0 0 0,0-1 0 0 0,0 0 0 0 0,0 0 0 0 0,5-8 0 0 0,5-6 0 0 0,2 0 0 0 0,-10 11 0 0 0,1-1 0 0 0,-1 1 0 0 0,1 0 0 0 0,1 1 0 0 0,0 0 0 0 0,0 0 0 0 0,0 1 0 0 0,0 0 0 0 0,15-6 0 0 0,-21 11 0 0 0,0 0 0 0 0,0 0 0 0 0,0 0 0 0 0,0 0 0 0 0,5 0 0 0 0,6 0 0 0 0,0 4 0 0 0,-10-2 0 0 0,8 6 0 0 0,4 15 0 0 0,-14-18 0 0 0,0 0 0 0 0,0 0 0 0 0,-1 0 0 0 0,1 0 0 0 0,-1 1 0 0 0,0-1 0 0 0,1 7 0 0 0,-1 7 0 0 0,-3-14 0 0 0,0 0 0 0 0,-5 23 0 0 0,0-8 0 0 0,4-15 0 0 0,-7 26 0 0 0,6-21-64 0 0,3-7-273 0 0,1-2-138 0 0,0 0-33 0 0,0 0-140 0 0,0 0-572 0 0,0 0-253 0 0,0 0-972 0 0,0 0-3697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249 409 10135 0 0,'0'0'464'0'0,"0"0"-9"0"0,-1-2-295 0 0,0-17 723 0 0,1 17 87 0 0,0 2 44 0 0,-1-2-61 0 0,-10-27 1796 0 0,10 27-2237 0 0,1 2 0 0 0,-13-5 901 0 0,12 4-1315 0 0,0 0-1 0 0,0 1 1 0 0,-1-1 0 0 0,1 1-1 0 0,0-1 1 0 0,0 1-1 0 0,-1-1 1 0 0,1 1 0 0 0,0 0-1 0 0,-1-1 1 0 0,1 1-1 0 0,0 0 1 0 0,-1 0-1 0 0,1 0 1 0 0,0 0 0 0 0,-3 0-1 0 0,-6 3 108 0 0,0 1 0 0 0,0 0 0 0 0,0 0 0 0 0,0 1 0 0 0,1 0 0 0 0,-1 1 0 0 0,-15 12 0 0 0,8-3-205 0 0,11-11 0 0 0,0 1 0 0 0,1 0 0 0 0,0 0 0 0 0,0 0 0 0 0,-5 7 0 0 0,-7 11 0 0 0,12-16 0 0 0,1 0 0 0 0,0 0 0 0 0,0 0 0 0 0,1 0 0 0 0,0 1 0 0 0,0-1 0 0 0,-2 11 0 0 0,5-6 0 0 0,-1-11 0 0 0,1 0 0 0 0,0 0 0 0 0,0 0 0 0 0,0 0 0 0 0,0 0 0 0 0,0 0 0 0 0,0 0 0 0 0,0 0 0 0 0,0 0 0 0 0,1 0 0 0 0,-1 0 0 0 0,1 2 0 0 0,4 0 0 0 0,-3-2 0 0 0,14 11 0 0 0,-10-11 0 0 0,-2-2 0 0 0,9 0 0 0 0,-1-2 0 0 0,-1 0 0 0 0,0-1 0 0 0,0-1 0 0 0,-1 0 0 0 0,1 0 0 0 0,-1-1 0 0 0,13-10 0 0 0,-1 0 0 0 0,-11 8 0 0 0,1-1 0 0 0,16-17 0 0 0,-7 3 0 0 0,2 0 0 0 0,30-44 0 0 0,-24 24 119 0 0,133-213 1810 0 0,-126 199-1929 0 0,-80 111 0 0 0,11 1 0 0 0,-48 106 0 0 0,61-114 0 0 0,-26 72 0 0 0,45-115 0 0 0,1 0 0 0 0,-1 0 0 0 0,0 0 0 0 0,1 0 0 0 0,0 0 0 0 0,0 0 0 0 0,0 0 0 0 0,0 0 0 0 0,1 0 0 0 0,-1 0 0 0 0,1 0 0 0 0,0 0 0 0 0,3 7 0 0 0,-3-9 0 0 0,0 0 0 0 0,0 0 0 0 0,0-1 0 0 0,0 1 0 0 0,0 0 0 0 0,1 0 0 0 0,-1-1 0 0 0,1 1 0 0 0,-1-1 0 0 0,1 1 0 0 0,-1-1 0 0 0,1 1 0 0 0,0-1 0 0 0,0 0 0 0 0,0 0 0 0 0,0 0 0 0 0,0 0 0 0 0,0 0 0 0 0,0-1 0 0 0,0 1 0 0 0,0-1 0 0 0,0 1 0 0 0,0-1 0 0 0,0 0 0 0 0,0 1 0 0 0,1-1 0 0 0,2-1 0 0 0,13 0 0 0 0,1-2 0 0 0,0 0 0 0 0,-1-2 0 0 0,1 0 0 0 0,-1-1 0 0 0,17-8 0 0 0,5-5 0 0 0,54-34 0 0 0,-85 46 0 0 0,0 1 0 0 0,-1-2 0 0 0,1 1 0 0 0,-2-1 0 0 0,1 0 0 0 0,-1 0 0 0 0,0-1 0 0 0,0 0 0 0 0,-1-1 0 0 0,9-18 0 0 0,-12 19 0 0 0,-3 9 0 0 0,0 0 0 0 0,0 0 0 0 0,1-1 0 0 0,-1 1 0 0 0,0 0 0 0 0,0-1 0 0 0,0 1 0 0 0,0 0 0 0 0,0 0 0 0 0,0-1 0 0 0,0 1 0 0 0,0 0 0 0 0,0-1 0 0 0,0 1 0 0 0,0 0 0 0 0,0-1 0 0 0,0 1 0 0 0,0 0 0 0 0,0-1 0 0 0,0 1 0 0 0,0 0 0 0 0,0 0 0 0 0,0-1 0 0 0,-1 1 0 0 0,1 0 0 0 0,0-1 0 0 0,0 1 0 0 0,0 0 0 0 0,0 0 0 0 0,-1-1 0 0 0,1 1 0 0 0,0 0 0 0 0,0 0 0 0 0,-1 0 0 0 0,1-1 0 0 0,0 1 0 0 0,0 0 0 0 0,-1 0 0 0 0,1 0 0 0 0,0 0 0 0 0,0 0 0 0 0,-1-1 0 0 0,1 1 0 0 0,0 0 0 0 0,-1 0 0 0 0,1 0 0 0 0,0 0 0 0 0,-1 0 0 0 0,1 0 0 0 0,0 0 0 0 0,0 0 0 0 0,-1 0 0 0 0,1 0 0 0 0,0 0 0 0 0,-1 0 0 0 0,1 0 0 0 0,0 1 0 0 0,-1-1 0 0 0,1 0 0 0 0,0 0 0 0 0,0 0 0 0 0,-1 0 0 0 0,1 0 0 0 0,0 1 0 0 0,0-1 0 0 0,-1 0 0 0 0,1 1 0 0 0,-4 0 0 0 0,1 1 0 0 0,0 1 0 0 0,-1-1 0 0 0,1 0 0 0 0,0 1 0 0 0,0 0 0 0 0,1 0 0 0 0,-1 0 0 0 0,0 0 0 0 0,1 0 0 0 0,0 0 0 0 0,-3 5 0 0 0,-1 5 0 0 0,-11 26 0 0 0,16-36 0 0 0,0 1 0 0 0,0-1 0 0 0,1 0 0 0 0,0 0 0 0 0,-1 0 0 0 0,1 4 0 0 0,0 4 0 0 0,0-10 0 0 0,-1 1 0 0 0,1 0 0 0 0,0 0 0 0 0,0-1 0 0 0,0 1 0 0 0,0 0 0 0 0,1 0 0 0 0,-1-1 0 0 0,0 1 0 0 0,1 0 0 0 0,-1-1 0 0 0,1 1 0 0 0,0-1 0 0 0,-1 1 0 0 0,1-1 0 0 0,0 1 0 0 0,0-1 0 0 0,0 1 0 0 0,2 2 0 0 0,0-1 0 0 0,-3-2 0 0 0,1-1 0 0 0,-1 1 0 0 0,0-1 0 0 0,0 1 0 0 0,1-1 0 0 0,-1 1 0 0 0,0-1 0 0 0,1 0 0 0 0,-1 1 0 0 0,1-1 0 0 0,-1 1 0 0 0,1-1 0 0 0,-1 0 0 0 0,0 1 0 0 0,1-1 0 0 0,-1 0 0 0 0,1 0 0 0 0,0 1 0 0 0,-1-1 0 0 0,1 0 0 0 0,-1 0 0 0 0,1 0 0 0 0,-1 1 0 0 0,1-1 0 0 0,-1 0 0 0 0,1 0 0 0 0,0 0 0 0 0,-1 0 0 0 0,1 0 0 0 0,-1 0 0 0 0,2-1 0 0 0,-1 1 0 0 0,9 0 0 0 0,0 0 0 0 0,-1 0 0 0 0,1-1 0 0 0,-1 0 0 0 0,1-1 0 0 0,-1 0 0 0 0,1-1 0 0 0,-1 0 0 0 0,0 0 0 0 0,13-7 0 0 0,-10 4 0 0 0,-1-1 0 0 0,-1 0 0 0 0,1-1 0 0 0,-1 0 0 0 0,0-1 0 0 0,-1 0 0 0 0,12-14 0 0 0,65-84 0 0 0,-80 99 0 0 0,0 1 0 0 0,13-11 0 0 0,-19 18 0 0 0,0 0 0 0 0,0 0 0 0 0,1 0 0 0 0,-1 0 0 0 0,0-1 0 0 0,0 1 0 0 0,0 0 0 0 0,0 0 0 0 0,0 0 0 0 0,0 0 0 0 0,1 0 0 0 0,-1 0 0 0 0,0 0 0 0 0,0-1 0 0 0,0 1 0 0 0,0 0 0 0 0,1 0 0 0 0,-1 0 0 0 0,0 0 0 0 0,0 0 0 0 0,0 0 0 0 0,1 0 0 0 0,-1 0 0 0 0,0 0 0 0 0,0 0 0 0 0,0 0 0 0 0,0 0 0 0 0,1 0 0 0 0,-1 0 0 0 0,0 0 0 0 0,0 0 0 0 0,0 0 0 0 0,1 0 0 0 0,-1 0 0 0 0,0 0 0 0 0,0 0 0 0 0,0 0 0 0 0,0 1 0 0 0,1-1 0 0 0,-1 0 0 0 0,0 0 0 0 0,0 0 0 0 0,0 0 0 0 0,0 0 0 0 0,0 0 0 0 0,1 1 0 0 0,-1-1 0 0 0,0 0 0 0 0,0 0 0 0 0,0 0 0 0 0,0 0 0 0 0,0 1 0 0 0,0-1 0 0 0,0 0 0 0 0,0 0 0 0 0,0 0 0 0 0,0 1 0 0 0,0-1 0 0 0,0 0 0 0 0,0 0 0 0 0,0 0 0 0 0,0 0 0 0 0,0 1 0 0 0,0-1 0 0 0,0 0 0 0 0,0 0 0 0 0,0 0 0 0 0,0 1 0 0 0,0-1 0 0 0,-1 14 0 0 0,1-14 0 0 0,-5 25 0 0 0,-4 36 0 0 0,9-52 0 0 0,3-1 0 0 0,-1-5 0 0 0,-1 0 0 0 0,1-1 0 0 0,0 1 0 0 0,0-1 0 0 0,0 0 0 0 0,1 1 0 0 0,-1-1 0 0 0,1 0 0 0 0,-1 0 0 0 0,1-1 0 0 0,-1 1 0 0 0,1 0 0 0 0,0-1 0 0 0,0 0 0 0 0,0 1 0 0 0,5 0 0 0 0,0 0 0 0 0,-1-1 0 0 0,1-1 0 0 0,-1 1 0 0 0,16-2 0 0 0,-5 0 0 0 0,-9 2 0 0 0,0 3 0 0 0,-2 4 0 0 0,-6-5 0 0 0,1 1 0 0 0,-1-1 0 0 0,0 0 0 0 0,-1 0 0 0 0,1 1 0 0 0,-1-1 0 0 0,1 0 0 0 0,-1 1 0 0 0,0-1 0 0 0,0 1 0 0 0,-1-1 0 0 0,1 0 0 0 0,-1 1 0 0 0,1-1 0 0 0,-1 0 0 0 0,-2 5 0 0 0,-1 3 0 0 0,-1 0 0 0 0,0 0 0 0 0,-8 12 0 0 0,-2 3 0 0 0,15-26 0 0 0,0 0 1 0 0,0 0-1 0 0,0 0 0 0 0,0 1 0 0 0,0-1 0 0 0,0 0 1 0 0,0 0-1 0 0,-1 0 0 0 0,1 0 0 0 0,0 1 0 0 0,0-1 1 0 0,0 0-1 0 0,0 0 0 0 0,0 0 0 0 0,0 1 0 0 0,0-1 1 0 0,0 0-1 0 0,0 0 0 0 0,0 0 0 0 0,0 0 1 0 0,0 1-1 0 0,0-1 0 0 0,0 0 0 0 0,0 0 0 0 0,1 0 1 0 0,-1 1-1 0 0,0-1 0 0 0,0 0 0 0 0,0 0 0 0 0,0 0 1 0 0,0 0-1 0 0,0 0 0 0 0,0 1 0 0 0,0-1 0 0 0,1 0 1 0 0,-1 0-1 0 0,0 0 0 0 0,8 1 8 0 0,6-3-88 0 0,-10 0-188 0 0,0 1-1 0 0,0-1 1 0 0,0 0-1 0 0,0-1 1 0 0,-1 1-1 0 0,1-1 1 0 0,-1 1-1 0 0,0-1 1 0 0,1 0-1 0 0,-1 0 1 0 0,3-5-1 0 0,4-2-1170 0 0,5-5-1142 0 0,8-6-4241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39 10135 0 0,'0'0'231'0'0,"0"-9"546"0"0,-4-14 163 0 0,4 22 38 0 0,0 1 40 0 0,-1-1-131 0 0,-1-2-508 0 0,1 2 37 0 0,1 1 80 0 0,0 0 14 0 0,0 0 2 0 0,0 0 0 0 0,0 0 0 0 0,0 0 0 0 0,0 0-69 0 0,0 0-222 0 0,0 0 166 0 0,-8 19 1202 0 0,4 11-1576 0 0,-6 41-9 0 0,7-62-4 0 0,1 1 0 0 0,-1-1 0 0 0,0 0-1 0 0,-1 0 1 0 0,-6 11 0 0 0,-7 13 0 0 0,12-23 0 0 0,-12 20 0 0 0,-46 68 0 0 0,47-68 0 0 0,8-14 0 0 0,5-7 0 0 0,5-2-64 0 0,-1-6-273 0 0,-1-1-138 0 0,2-1-555 0 0,23-16-6389 0 0,-14 8 3040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 8287 0 0,'0'0'382'0'0,"0"0"-8"0"0,1-1-240 0 0,0-4 19 0 0,-1 4 567 0 0,0 1 249 0 0,0 0 45 0 0,0 0 8 0 0,0 0 2 0 0,2 0 0 0 0,5 0 0 0 0,-5 0-69 0 0,-2 0-290 0 0,0 0-121 0 0,0 0-28 0 0,0 0-72 0 0,1 2-217 0 0,0 1-109 0 0,0 0 0 0 0,-1 0 1 0 0,1 0-1 0 0,0 0 0 0 0,-1 0 0 0 0,0 0 1 0 0,0 0-1 0 0,0 0 0 0 0,0 0 0 0 0,0 0 1 0 0,-1 1-1 0 0,1-1 0 0 0,-1 0 1 0 0,-1 3-1 0 0,-3 10 15 0 0,-10 20 0 0 0,10-24-180 0 0,-139 276 2079 0 0,101-213-2080 0 0,42-73-289 0 0,1-2-138 0 0,0 0-33 0 0,0 0-4 0 0,0 0 0 0 0,2 0 276 0 0,0-1 0 0 0,0 1-1 0 0,1-1 1 0 0,-1 1 0 0 0,0-1-1 0 0,-1 0 1 0 0,1 1 0 0 0,0-1 0 0 0,0 0-1 0 0,0 0 1 0 0,0 0 0 0 0,-1-1-1 0 0,1 1 1 0 0,0 0 0 0 0,-1-1 0 0 0,1 1-1 0 0,-1-1 1 0 0,0 1 0 0 0,1-1-1 0 0,-1 0 1 0 0,0 0 0 0 0,1-2 0 0 0,6-10-5562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13823 0 0,'0'0'315'0'0,"0"0"45"0"0,0 0 21 0 0,-1 1-49 0 0,-3 3-81 0 0,3-3 481 0 0,1-1 237 0 0,0 0 45 0 0,0 0-61 0 0,0 0-288 0 0,0 0-121 0 0,1 0-28 0 0,19-6 73 0 0,-1 1 0 0 0,0 0 0 0 0,1 2 0 0 0,0 1 0 0 0,0 0 0 0 0,0 1 0 0 0,20 2 0 0 0,-20 0-627 0 0,0-2 0 0 0,20-3 0 0 0,24-1-249 0 0,-54 4-126 0 0,1 0 0 0 0,20-5 0 0 0,-19 4-677 0 0,23-3 0 0 0,-23 5 89 0 0,7-1-4836 0 0,-7-2-601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21191 0 0,'-6'3'-950'0'0,"-3"0"5687"0"0,21-15-47 0 0,1-1-3255 0 0,-12 12-992 0 0,-2 0-294 0 0,-7-5-1605 0 0,8 6-1640 0 0,0 0-6800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11975 0 0,'0'0'267'0'0,"0"0"42"0"0,0 0 17 0 0,0 0-28 0 0,0 0-58 0 0,0 0 491 0 0,0 0 238 0 0,0 0 45 0 0,0 0-129 0 0,0 0-506 0 0,0 0 37 0 0,0 0 80 0 0,0 0 14 0 0,0 0 2 0 0,0 0 0 0 0,0 0 0 0 0,0 0 0 0 0,0 0-69 0 0,-7 6-278 0 0,2-1 6 0 0,-1 0 0 0 0,1 0-1 0 0,1 0 1 0 0,-1 1-1 0 0,1-1 1 0 0,0 1 0 0 0,0 0-1 0 0,1 0 1 0 0,-1 1 0 0 0,1-1-1 0 0,-4 14 1 0 0,3 5-171 0 0,4-20 0 0 0,2 3 0 0 0,0-6 44 0 0,-1 1-1 0 0,1-1 1 0 0,0 0-1 0 0,0 0 1 0 0,1 0-1 0 0,-1-1 1 0 0,0 1-1 0 0,1 0 1 0 0,-1-1-1 0 0,1 1 1 0 0,-1-1-1 0 0,1 0 1 0 0,-1 0-1 0 0,1 0 1 0 0,0 0-1 0 0,0-1 1 0 0,-1 1 0 0 0,6 0-1 0 0,6 0 333 0 0,0-1 0 0 0,23-1 0 0 0,-21 0-283 0 0,-1-1-93 0 0,-1 0 0 0 0,1-1 0 0 0,-1 0 0 0 0,1-1 0 0 0,-1-1 0 0 0,-1 0 0 0 0,1-1 0 0 0,24-15 0 0 0,-36 20 37 0 0,0 0-1 0 0,0 0 1 0 0,0-1-1 0 0,0 1 1 0 0,-1-1 0 0 0,1 1-1 0 0,0-1 1 0 0,-1 1-1 0 0,0-1 1 0 0,1 0-1 0 0,-1 0 1 0 0,0 0 0 0 0,0 0-1 0 0,0 0 1 0 0,0 0-1 0 0,0 0 1 0 0,0 0-1 0 0,-1 0 1 0 0,1 0 0 0 0,-1-1-1 0 0,0 1 1 0 0,1 0-1 0 0,-1 0 1 0 0,0-1-1 0 0,0 1 1 0 0,0 0 0 0 0,-1-3-1 0 0,0 2 13 0 0,1 0 0 0 0,-1 1-1 0 0,0-1 1 0 0,0 0 0 0 0,0 0 0 0 0,-1 1-1 0 0,1-1 1 0 0,-1 1 0 0 0,1-1 0 0 0,-1 1-1 0 0,0 0 1 0 0,0-1 0 0 0,0 1 0 0 0,0 0-1 0 0,0 0 1 0 0,0 1 0 0 0,-1-1 0 0 0,1 0 0 0 0,-1 1-1 0 0,-4-3 1 0 0,-1 1-392 0 0,-1 0-1 0 0,0 0 1 0 0,0 1 0 0 0,-1 0-1 0 0,1 1 1 0 0,-15-1 0 0 0,8 2-1223 0 0,0 0 0 0 0,1 2 0 0 0,-18 3 1 0 0,4 1-6593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10135 0 0,'0'0'464'0'0,"0"0"-9"0"0,0 0-223 0 0,0 0 156 0 0,0 0 100 0 0,0 0 21 0 0,1-2 3 0 0,46-43 4096 0 0,-19 22-3712 0 0,-2-1 0 0 0,0-1 0 0 0,-1-1 0 0 0,-2-1 0 0 0,0-1 0 0 0,-2-1 0 0 0,32-59 0 0 0,-53 84-453 0 0,-3-5-294 0 0,-1 0-133 0 0,-1 0-16 0 0,-5 5 0 0 0,7 3 105 0 0,0 0-1 0 0,0 0 1 0 0,0 0-1 0 0,0 1 1 0 0,0-1 0 0 0,0 1-1 0 0,0 0 1 0 0,0 0-1 0 0,0 0 1 0 0,0 1 0 0 0,0-1-1 0 0,0 1 1 0 0,0-1-1 0 0,0 1 1 0 0,0 0 0 0 0,0 0-1 0 0,-3 2 1 0 0,-10 5 32 0 0,12-4-106 0 0,2-1-34 0 0,-8 6 3 0 0,3 1 0 0 0,2 3 0 0 0,3-9 0 0 0,0 2 0 0 0,2 15 0 0 0,2-6 0 0 0,2 6 13 0 0,-2-17-20 0 0,0-2-63 0 0,0 1-105 0 0,0 0-1 0 0,0 0 1 0 0,1 0-1 0 0,-1 0 1 0 0,1-1-1 0 0,-1 1 1 0 0,1-1-1 0 0,0 0 1 0 0,0 0-1 0 0,3 2 1 0 0,-5-3 193 0 0,8 4-34 0 0,2 1 16 0 0,0 1 0 0 0,-1 3 0 0 0,-3 1 0 0 0,-4 1 0 0 0,-4 1 0 0 0,-2-6 0 0 0,0 0 0 0 0,-1 0 0 0 0,0 0 0 0 0,0-1 0 0 0,0 0 0 0 0,-1 1 0 0 0,0-1 0 0 0,0-1 0 0 0,-1 1 0 0 0,-8 6 0 0 0,4-2 0 0 0,-15 17 0 0 0,1 3 0 0 0,-27 39 0 0 0,46-60 0 0 0,-1 1 0 0 0,1 0 0 0 0,1 0 0 0 0,0 0 0 0 0,-5 20 0 0 0,0 13 0 0 0,8-24 0 0 0,3-14 0 0 0,0-2 0 0 0,5 8 0 0 0,-5-8 0 0 0,1-1 0 0 0,-1 0 0 0 0,1 0 0 0 0,-1-1 0 0 0,1 1 0 0 0,0 0 0 0 0,-1-1 0 0 0,1 0 0 0 0,0 1 0 0 0,0-1 0 0 0,0 0 0 0 0,0-1 0 0 0,0 1 0 0 0,4 0 0 0 0,-2-1 0 0 0,-1 0 0 0 0,1 0 0 0 0,0 0 0 0 0,0-1 0 0 0,-1 0 0 0 0,1 0 0 0 0,0 0 0 0 0,6-3 0 0 0,3-2 0 0 0,-1-1 0 0 0,1 0 0 0 0,-1-1 0 0 0,21-18 0 0 0,-25 19 0 0 0,-1 0 0 0 0,0-1 0 0 0,-1-1 0 0 0,0 1 0 0 0,0-1 0 0 0,-1 0 0 0 0,0 0 0 0 0,6-15 0 0 0,1 2 0 0 0,1 0 0 0 0,1 0 0 0 0,17-18 0 0 0,19-26 0 0 0,-39 47 0 0 0,12-15 0 0 0,30-61 0 0 0,-24 41 0 0 0,-18 34 0 0 0,12-30 0 0 0,-22 45 86 0 0,-4 5 139 0 0,-9 10 460 0 0,-12 20 311 0 0,-22 61-996 0 0,-54 153 0 0 0,95-233-9 0 0,1 0 0 0 0,0 1 1 0 0,1-1-1 0 0,-2 22 0 0 0,3-25-11 0 0,1-7-15 0 0,0-1-1 0 0,0 1 1 0 0,0-1-1 0 0,0 1 1 0 0,0 0-1 0 0,0-1 1 0 0,0 1-1 0 0,0-1 1 0 0,0 1-1 0 0,1-1 1 0 0,-1 1 0 0 0,0 0-1 0 0,0-1 1 0 0,0 1-1 0 0,1-1 1 0 0,-1 1-1 0 0,0-1 1 0 0,1 2-1 0 0,0-1-102 0 0,0 1-370 0 0,0-2 455 0 0,0 0 113 0 0,1 0 1 0 0,0 0-1 0 0,-1 0 1 0 0,1 0-1 0 0,0 0 1 0 0,-1 0 0 0 0,1 0-1 0 0,-1-1 1 0 0,1 1-1 0 0,0-1 1 0 0,-1 1 0 0 0,1-1-1 0 0,-1 0 1 0 0,0 1-1 0 0,1-1 1 0 0,-1 0-1 0 0,1 0 1 0 0,-1 0 0 0 0,0 0-1 0 0,2-1 1 0 0,22-23-542 0 0,38-43 1 0 0,-28 27-370 0 0,-7 8 813 0 0,-19 21 499 0 0,0 1 0 0 0,1 0 0 0 0,14-12 0 0 0,-24 23-459 0 0,0-1-1 0 0,0 1 1 0 0,0 0 0 0 0,1 0 0 0 0,-1 0 0 0 0,0 0-1 0 0,0-1 1 0 0,0 1 0 0 0,0 0 0 0 0,0 0-1 0 0,1 0 1 0 0,-1 0 0 0 0,0 0 0 0 0,0-1 0 0 0,0 1-1 0 0,0 0 1 0 0,1 0 0 0 0,-1 0 0 0 0,0 0 0 0 0,0 0-1 0 0,0 0 1 0 0,0 0 0 0 0,1 0 0 0 0,-1 0 0 0 0,0 0-1 0 0,0 0 1 0 0,0 0 0 0 0,1 0 0 0 0,-1 0 0 0 0,0 0-1 0 0,0 0 1 0 0,0 0 0 0 0,1 0 0 0 0,-1 0 0 0 0,0 0-1 0 0,0 0 1 0 0,0 0 0 0 0,1 0 0 0 0,-1 1-1 0 0,0-1 1 0 0,0 0 0 0 0,0 0 0 0 0,0 0 0 0 0,0 0-1 0 0,1 0 1 0 0,-1 0 0 0 0,0 1 0 0 0,0-1 0 0 0,0 0-1 0 0,0 0 1 0 0,0 0 0 0 0,0 0 0 0 0,0 1 0 0 0,1-1-1 0 0,-1 0 1 0 0,0 9 6 0 0,0-9-9 0 0,0 7 0 0 0,0 1 0 0 0,0-1 0 0 0,-1 1 0 0 0,-1-1 0 0 0,1 1 0 0 0,-1-1 0 0 0,0 0 0 0 0,-1 0 0 0 0,0 0 0 0 0,0 0 0 0 0,0-1 0 0 0,-6 9 0 0 0,2-4 0 0 0,-1 0 0 0 0,-1-1 0 0 0,0 0 0 0 0,0 0 0 0 0,-22 15 0 0 0,21-17 0 0 0,7-7 0 0 0,7-7 0 0 0,7-8 0 0 0,-6 10-198 0 0,1 0 1 0 0,-1 0-1 0 0,1 0 0 0 0,-1 0 1 0 0,1 1-1 0 0,7-3 0 0 0,-11 5-177 0 0,2 0 737 0 0,-4 1-304 0 0,1 0-1 0 0,-1-1 1 0 0,0 1-1 0 0,1 0 1 0 0,-1 0-1 0 0,1 0 1 0 0,-1 0 0 0 0,0 0-1 0 0,1 0 1 0 0,-1 0-1 0 0,1 0 1 0 0,-1 0-1 0 0,1 0 1 0 0,-1 0-1 0 0,1 0 1 0 0,-1 0-1 0 0,0 0 1 0 0,1 0-1 0 0,-1 0 1 0 0,1 1-1 0 0,-1-1 1 0 0,0 0 0 0 0,1 1-1 0 0,7 6-41 0 0,-2 5-16 0 0,-1 1 0 0 0,-2-1 0 0 0,0 1 0 0 0,0 1 0 0 0,2-4 0 0 0,5-7 0 0 0,2-6 0 0 0,-6 0 0 0 0,0 0 0 0 0,0 0 0 0 0,-1-1 0 0 0,1 1 0 0 0,-1-1 0 0 0,0 0 0 0 0,7-7 0 0 0,30-38 0 0 0,-27 31 0 0 0,30-46 0 0 0,-30 43 0 0 0,-6 10 0 0 0,0 2 0 0 0,0 5 0 0 0,-8 4 0 0 0,-1 0 0 0 0,0 1 0 0 0,1-1 0 0 0,-1 0 0 0 0,0 1 0 0 0,0-1 0 0 0,0 1 0 0 0,1-1 0 0 0,-1 1 0 0 0,0-1 0 0 0,0 0 0 0 0,0 1 0 0 0,0-1 0 0 0,0 1 0 0 0,0-1 0 0 0,0 1 0 0 0,0-1 0 0 0,0 1 0 0 0,0 0 0 0 0,0 2 0 0 0,1 1 0 0 0,-1-1 0 0 0,0 1 0 0 0,0-1 0 0 0,-1 0 0 0 0,1 1 0 0 0,-1-1 0 0 0,-1 5 0 0 0,-6 17 0 0 0,5-17 0 0 0,2-5 0 0 0,1-1 0 0 0,-1 1 0 0 0,0-1 0 0 0,1 1 0 0 0,-1 0 0 0 0,1-1 0 0 0,0 1 0 0 0,0 0 0 0 0,0-1 0 0 0,0 4 0 0 0,2 6 0 0 0,3-1 0 0 0,-3-8 0 0 0,16 12 0 0 0,-7-7 0 0 0,2 1 0 0 0,-9-5 0 0 0,7 9 0 0 0,-3-2 0 0 0,-5 3 0 0 0,-5-1 0 0 0,-7-4 0 0 0,-2-2 0 0 0,5-6 0 0 0,0 1 0 0 0,0-1 0 0 0,0 0 0 0 0,1 0 0 0 0,-1 0 0 0 0,0-1 0 0 0,0 0 0 0 0,0 0 0 0 0,0-1 0 0 0,-11-2 0 0 0,6 2 0 0 0,0-2 0 0 0,-4 0-1538 0 0,12 4-2283 0 0,-2 1-556 0 0,-4 1-3335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39 172 21191 0 0,'-7'-8'1605'0'0,"-19"-54"558"0"0,25 57-1625 0 0,0-1-1 0 0,0 0 1 0 0,0 1-1 0 0,0-8 1 0 0,1 10-586 0 0,-1 0 66 0 0,4-17-20 0 0,1-3-199 0 0,-4 21-850 0 0,0 2-385 0 0,0-2-79 0 0,0-12-18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2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11 13823 0 0,'-6'0'289'0'0,"1"-1"0"0"0,0 1 0 0 0,0-1-1 0 0,0 1 1 0 0,0 1 0 0 0,0-1 0 0 0,0 1-1 0 0,0 0 1 0 0,0 0 0 0 0,-7 3 0 0 0,3-2 888 0 0,-24 4 2773 0 0,27-6-1569 0 0,23-2-1322 0 0,35-6-700 0 0,-22 2 204 0 0,0 2 0 0 0,55 1 0 0 0,-64 3-563 0 0,-17-1 0 0 0,1 1 0 0 0,-1-1 0 0 0,1 1 0 0 0,-1 1 0 0 0,1-1 0 0 0,-1 1 0 0 0,1 0 0 0 0,-1 0 0 0 0,1 0 0 0 0,-1 0 0 0 0,0 1 0 0 0,8 3 0 0 0,-12-4 0 0 0,1-1 0 0 0,0 0 0 0 0,-1 1 0 0 0,1-1 0 0 0,0 0 0 0 0,-1 1 0 0 0,1-1 0 0 0,-1 1 0 0 0,1-1 0 0 0,-1 1 0 0 0,1-1 0 0 0,-1 1 0 0 0,1 0 0 0 0,-1-1 0 0 0,0 1 0 0 0,1 0 0 0 0,-1-1 0 0 0,0 1 0 0 0,1 0 0 0 0,-1-1 0 0 0,0 1 0 0 0,0 0 0 0 0,0-1 0 0 0,1 3 0 0 0,-1-1 0 0 0,0 1 0 0 0,0 1 0 0 0,0-1 0 0 0,0 0 0 0 0,0 1 0 0 0,0-1 0 0 0,0 0 0 0 0,-1 1 0 0 0,0-1 0 0 0,0 0 0 0 0,0 0 0 0 0,0 0 0 0 0,0 0 0 0 0,0 0 0 0 0,-1 0 0 0 0,-2 4 0 0 0,-4 6 0 0 0,-19 23 0 0 0,21-29 0 0 0,-8 8 0 0 0,0 0 0 0 0,0-1 0 0 0,-1 0 0 0 0,-18 11 0 0 0,-72 42 0 0 0,37-25 0 0 0,51-30 0 0 0,-99 67 0 0 0,108-72 0 0 0,8-7 0 0 0,0 0 0 0 0,0 0 0 0 0,-1 0 0 0 0,1 0 0 0 0,0 1 0 0 0,0-1 0 0 0,0 0 0 0 0,0 0 0 0 0,-1 0 0 0 0,1 0 0 0 0,0 1 0 0 0,0-1 0 0 0,0 0 0 0 0,0 0 0 0 0,0 0 0 0 0,0 1 0 0 0,0-1 0 0 0,0 0 0 0 0,0 0 0 0 0,-1 0 0 0 0,1 1 0 0 0,0-1 0 0 0,0 0 0 0 0,0 0 0 0 0,0 1 0 0 0,0-1 0 0 0,0 0 0 0 0,1 0 0 0 0,-1 0 0 0 0,0 1 0 0 0,0 0 0 0 0,3 2 0 0 0,15 2 0 0 0,1 0 0 0 0,0-2 0 0 0,1-1 0 0 0,-1 0 0 0 0,24-1 0 0 0,-17-1 0 0 0,37 5 0 0 0,8 9 0 0 0,-63-12-64 0 0,-7-2-273 0 0,-1 0-138 0 0,0 0-33 0 0,0 0-72 0 0,0 0-285 0 0,1 0 824 0 0,-1 1 0 0 0,0-1 0 0 0,0 0 0 0 0,0 0 0 0 0,0 1 1 0 0,0-1-1 0 0,0 0 0 0 0,0 0 0 0 0,0 0 0 0 0,0 1 0 0 0,0-1 0 0 0,1 0 1 0 0,-1 0-1 0 0,0 0 0 0 0,0 0 0 0 0,0 1 0 0 0,0-1 0 0 0,1 0 0 0 0,-1 0 1 0 0,0 0-1 0 0,0 0 0 0 0,0 0 0 0 0,1 1 0 0 0,-1-1 0 0 0,0 0 0 0 0,0 0 0 0 0,4 2-1508 0 0,-4 1-3313 0 0,0-3 3326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17503 0 0,'0'0'803'0'0,"0"0"-18"0"0,0 0-426 0 0,0 0 54 0 0,1-1 78 0 0,15-7 416 0 0,-9 4-474 0 0,1 0-1 0 0,0 0 0 0 0,0 1 1 0 0,10-3-1 0 0,15-2-43 0 0,-4 1 196 0 0,-1 0 0 0 0,37-2 0 0 0,-32 4-585 0 0,-15 3-4096 0 0,-30-2 45 0 0,5 1 3132 0 0,-12 0-1639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0,'2'0'315'0'0,"28"-3"651"0"0,42 3-1 0 0,-40 0 1143 0 0,-20 0-1250 0 0,-6 1-305 0 0,0-1 0 0 0,-1 0 1 0 0,1 0-1 0 0,0-1 1 0 0,-1 0-1 0 0,1 0 0 0 0,7-2 1 0 0,-12 2-636 0 0,-1 1-1 0 0,1 0 1 0 0,0-1 0 0 0,0 1 0 0 0,-1-1 0 0 0,1 1 0 0 0,0-1-1 0 0,-1 1 1 0 0,1-1 0 0 0,-1 1 0 0 0,1-1 0 0 0,-1 0-1 0 0,1 1 1 0 0,-1-1 0 0 0,1 0 0 0 0,-1 0 0 0 0,1 1 0 0 0,-1-1-1 0 0,0 0 1 0 0,0 0 0 0 0,1 0 0 0 0,-1 1 0 0 0,0-1-1 0 0,0 0 1 0 0,0 0 0 0 0,0 0 0 0 0,0 0 0 0 0,0 1 0 0 0,0-1-1 0 0,0 0 1 0 0,0 0 0 0 0,-1-1 0 0 0,1 1-738 0 0,0-3-1201 0 0,0-10-25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4607 0 0,'0'0'208'0'0,"0"0"67"0"0,0 0 154 0 0,0 0 69 0 0,0 0 12 0 0,0-2-67 0 0,2-12-206 0 0,-1 9 238 0 0,0 0 0 0 0,1 1 0 0 0,-1-1 0 0 0,5-6 0 0 0,1-6 1078 0 0,-6 14-1322 0 0,0 2-107 0 0,-1 0 0 0 0,0 0 0 0 0,0 0 0 0 0,1 0 0 0 0,-1 0 0 0 0,0 0 0 0 0,0-1 1 0 0,0 1-1 0 0,0 0 0 0 0,0 0 0 0 0,0 0 0 0 0,-1 0 0 0 0,1 0 0 0 0,0 0 0 0 0,-1-2 0 0 0,1 2 247 0 0,-4-9 1218 0 0,-1-8-613 0 0,2 10 7187 0 0,15 17-7933 0 0,-1 0-1 0 0,0 1 1 0 0,0 1 0 0 0,-1-1 0 0 0,-1 1-1 0 0,0 1 1 0 0,0 0 0 0 0,7 14 0 0 0,51 110-689 0 0,-57-112 424 0 0,-4-12 263 0 0,-1 0-1 0 0,-1 1 0 0 0,0-1 0 0 0,0 1 1 0 0,-1 0-1 0 0,2 24 0 0 0,-5-28-227 0 0,2 0-883 0 0,0-21-1229 0 0,-2-25-2554 0 0,-1 31-379 0 0,1 4-1393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0,-1 2-294 0 0,-3 8 157 0 0,0-1 0 0 0,-1 0 1 0 0,0-1-1 0 0,-1 1 0 0 0,0-1 0 0 0,-8 10 0 0 0,-5 7-385 0 0,8-10 79 0 0,-12 18 0 0 0,-2 0 0 0 0,-1-1 0 0 0,-46 44 0 0 0,36-42-876 0 0,36-36 525 0 0,0 1 1 0 0,-1 0-1 0 0,1-1 0 0 0,-1 1 1 0 0,0 0-1 0 0,1-1 0 0 0,-1 1 0 0 0,0 0 1 0 0,0 0-1 0 0,0 0 0 0 0,0-1 0 0 0,0 1 1 0 0,0 0-1 0 0,0 0 0 0 0,0 1 0 0 0,0-1 1 0 0,-2-1-1 0 0,0-1-117 0 0,-8-4-1579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8287 0 0,'0'0'191'0'0,"0"0"26"0"0,0 0 9 0 0,-2-1-34 0 0,-6-3-78 0 0,-5 2 1020 0 0,9 2-872 0 0,-7-2 1330 0 0,12 3 1949 0 0,18 4 4368 0 0,-9-2-6007 0 0,8 1-1902 0 0,28 3 0 0 0,-28-6 0 0 0,21-1 0 0 0,-14-1 0 0 0,-11 1 0 0 0,0-1 0 0 0,0 0 0 0 0,25-6 0 0 0,-31 4 0 0 0,-1 0-64 0 0,-6 3-273 0 0,-1 0-138 0 0,-12-2-1758 0 0,7 2-1964 0 0,-5-2-2625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10135 0 0,'0'0'231'0'0,"0"0"29"0"0,-2 1 19 0 0,0 1-31 0 0,0 0 0 0 0,-1 0 1 0 0,1-1-1 0 0,0 1 0 0 0,-1-1 0 0 0,-3 2 1 0 0,-5-2 1170 0 0,5-2-447 0 0,5 1-307 0 0,0 1-205 0 0,-1 0-1 0 0,1-1 1 0 0,0 1-1 0 0,-1 0 1 0 0,1-1-1 0 0,-1 1 1 0 0,1-1-1 0 0,-1 0 1 0 0,1 1 0 0 0,-1-1-1 0 0,1 0 1 0 0,-3 0-1 0 0,3 0 3418 0 0,31-1-3860 0 0,29-2 1007 0 0,64 4 0 0 0,-93-2-1024 0 0,-22 5 0 0 0,-8-4 0 0 0,0 0 0 0 0,0 0 0 0 0,0 0 0 0 0,1 0 0 0 0,-1 0 0 0 0,0 1 0 0 0,0-1 0 0 0,0 0 0 0 0,0 0 0 0 0,0 0 0 0 0,0 0 0 0 0,0 1 0 0 0,0-1 0 0 0,0 0 0 0 0,0 0 0 0 0,1 0 0 0 0,-1 1 0 0 0,0-1 0 0 0,0 0 0 0 0,0 0 0 0 0,0 0 0 0 0,0 1 0 0 0,0-1 0 0 0,-1 0 0 0 0,1 0 0 0 0,0 0 0 0 0,0 1 0 0 0,0-1 0 0 0,0 0 0 0 0,0 0 0 0 0,0 1 0 0 0,-1-1-1 0 0,0 1 0 0 0,-1-1-1 0 0,1 1 1 0 0,0-1 0 0 0,-1 0-1 0 0,1 0 1 0 0,0 1 0 0 0,0-1 0 0 0,-1 0-1 0 0,1 0 1 0 0,0 0 0 0 0,-2-1 0 0 0,0 1-47 0 0,2 0-289 0 0,-7-1-2313 0 0,3-1-2965 0 0,4 2-2543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3 479 11975 0 0,'0'0'267'0'0,"0"0"42"0"0,0 0 17 0 0,0 0-28 0 0,0 0-196 0 0,-2-2 47 0 0,1 1 571 0 0,1 1 249 0 0,8-20 5759 0 0,1 11-6093 0 0,-9 9-590 0 0,1 0 0 0 0,0-1 1 0 0,-1 1-1 0 0,1-1 0 0 0,-1 1 0 0 0,1 0 1 0 0,-1-1-1 0 0,1 1 0 0 0,-1-1 1 0 0,1 0-1 0 0,-1 1 0 0 0,1-1 1 0 0,-1 1-1 0 0,0-1 0 0 0,1 0 0 0 0,-1 1 1 0 0,0-1-1 0 0,1 0 0 0 0,-1 1 1 0 0,0-1-1 0 0,0 0 0 0 0,0 1 0 0 0,0-1 1 0 0,0 0-1 0 0,0 0 0 0 0,0 1 1 0 0,0-1-1 0 0,0 0 0 0 0,0 0 1 0 0,0 1-1 0 0,0-2 0 0 0,-1 0 64 0 0,0 0-1 0 0,1 1 0 0 0,0-1 1 0 0,-1 0-1 0 0,1 0 1 0 0,0 0-1 0 0,0 1 1 0 0,0-1-1 0 0,0 0 0 0 0,0 0 1 0 0,1 0-1 0 0,-1 0 1 0 0,1 1-1 0 0,0-3 0 0 0,11-26-108 0 0,-4 12 457 0 0,-2 2-215 0 0,1-1 212 0 0,-1 0 1 0 0,4-22-1 0 0,-6 24 103 0 0,7-20-1 0 0,1 1 214 0 0,-8 21-729 0 0,0 1 0 0 0,1 0 1 0 0,8-15-1 0 0,-12 26-19 0 0,-1 0 0 0 0,0 0 0 0 0,1 0 0 0 0,-1 0 0 0 0,0 0 0 0 0,0 0 0 0 0,0 0 0 0 0,0 0 0 0 0,0 0 0 0 0,0 0 0 0 0,0 0 0 0 0,0 0 0 0 0,0 0 1 0 0,0 0-1 0 0,0 1 0 0 0,-1-1 0 0 0,1 0 0 0 0,0 0 0 0 0,-1 0 0 0 0,1 0 0 0 0,-1 0 0 0 0,1 0 0 0 0,-1 0 0 0 0,0 0 0 0 0,0 0 1 0 0,1 1-1 0 0,0-1 1 0 0,-1 1 0 0 0,1-1 0 0 0,-1 1 0 0 0,1-1-1 0 0,0 1 1 0 0,0-1 0 0 0,-1 0 0 0 0,1 1 0 0 0,0-1-1 0 0,0 1 1 0 0,-1-1 0 0 0,1 0 0 0 0,0 1 0 0 0,0-1-1 0 0,0 1 1 0 0,0-1 0 0 0,0 0 0 0 0,0 1 0 0 0,0-1-1 0 0,0 0 1 0 0,0 1 0 0 0,1-1 0 0 0,-1 1 0 0 0,0-1-1 0 0,0 0 1 0 0,0 1 0 0 0,1-1 0 0 0,-1 1 0 0 0,0-1-1 0 0,1 1 1 0 0,-1-1 0 0 0,0 1 0 0 0,1-1 0 0 0,-1 1-1 0 0,1-1 1 0 0,0 0 0 0 0,1-1 420 0 0,-2 2-439 0 0,1-1 0 0 0,-1 1 0 0 0,0 0 0 0 0,0 0 0 0 0,0-1 0 0 0,1 1 0 0 0,-1 0 0 0 0,0 0 0 0 0,0-1 0 0 0,0 1 0 0 0,0 0 0 0 0,0-1 0 0 0,1 1 0 0 0,-1 0 0 0 0,0 0 0 0 0,0-1 0 0 0,0 1 1 0 0,0 0-1 0 0,0-1 0 0 0,0 1 0 0 0,0 0 0 0 0,0-1 0 0 0,0 1 0 0 0,0 0 0 0 0,0-1 0 0 0,-1 1 0 0 0,1 0 0 0 0,0 0 0 0 0,0-1 0 0 0,0 1 0 0 0,0 0 0 0 0,0-1 0 0 0,0 1 0 0 0,-1 0 0 0 0,1 0 0 0 0,0-1 0 0 0,0 1 0 0 0,-1 0 1 0 0,1 0-1 0 0,0-1 0 0 0,-3-4-5 0 0,7-1 1 0 0,-1 0 0 0 0,-5 1 0 0 0,0-3 0 0 0,6 1 0 0 0,0-1 0 0 0,0 1 0 0 0,-4 7 0 0 0,0 1 0 0 0,-1 0 0 0 0,0 0 0 0 0,1 0 0 0 0,-1 0 0 0 0,1 0 0 0 0,-1 0 0 0 0,1 0 0 0 0,0 0 0 0 0,-1 0 0 0 0,1 0 0 0 0,0 0 0 0 0,0 0 0 0 0,0 0 0 0 0,-1 0 0 0 0,1 0 0 0 0,0 0 0 0 0,0 0 0 0 0,1 2 0 0 0,-1 0 0 0 0,0-1 0 0 0,0 1 0 0 0,0 0 0 0 0,-1-1 0 0 0,1 1 0 0 0,-1-1 0 0 0,1 1 0 0 0,-1-1 0 0 0,-1 4 0 0 0,-4 16 0 0 0,5-10 0 0 0,-1 0 0 0 0,0 0 0 0 0,-7 20 0 0 0,6-18 0 0 0,-4 23 0 0 0,5-24 0 0 0,-1 0 0 0 0,-5 19 0 0 0,0-7 0 0 0,1 1 0 0 0,2 0 0 0 0,1 0 0 0 0,-2 40 0 0 0,3-35 0 0 0,1-19 0 0 0,1 1 0 0 0,0 16 0 0 0,1-28 0 0 0,0 0 0 0 0,1-1 0 0 0,-1 1 0 0 0,0 0 0 0 0,0 0 0 0 0,0 0 0 0 0,0-1 0 0 0,-1 1 0 0 0,1 0 0 0 0,0 0 0 0 0,0-1 0 0 0,0 1 0 0 0,-1 0 0 0 0,1-1 0 0 0,0 1 0 0 0,0 0 0 0 0,-1-1 0 0 0,1 1 0 0 0,-1 0 0 0 0,1-1 0 0 0,-1 1 0 0 0,1-1 0 0 0,-2 2 0 0 0,-7 10 0 0 0,7-4 0 0 0,9-2 0 0 0,4-3 0 0 0,-11-3 0 0 0,0 1 0 0 0,0-1 0 0 0,1 0 0 0 0,-1 0 0 0 0,0 0 0 0 0,0 0 0 0 0,0 0 0 0 0,1 0 0 0 0,-1 0 0 0 0,0 0 0 0 0,0 0 0 0 0,1 0 0 0 0,-1 0 0 0 0,0 0 0 0 0,0 0 0 0 0,1 0 0 0 0,-1 0 0 0 0,0 0 0 0 0,0 0 0 0 0,1 0 0 0 0,-1 0 0 0 0,0 0 0 0 0,0 0 0 0 0,0 0 0 0 0,1 0 0 0 0,-1-1 0 0 0,0 1 0 0 0,0 0 0 0 0,0 0 0 0 0,1 0 0 0 0,-1 0 0 0 0,0 0 0 0 0,0-1 0 0 0,0 1 0 0 0,0 0 0 0 0,1 0 0 0 0,-1 0 0 0 0,0-1 0 0 0,0 1 0 0 0,0 0 0 0 0,0 0 0 0 0,0 0 0 0 0,0-1 0 0 0,0 1 0 0 0,0 0 0 0 0,0 0 0 0 0,0-1 0 0 0,0 1 0 0 0,0 0 0 0 0,0 0 0 0 0,0-1 0 0 0,0 1 0 0 0,0 0 0 0 0,0 0 0 0 0,0-1 0 0 0,0 1 0 0 0,0 0 0 0 0,0 0 0 0 0,0 0 0 0 0,0-1 0 0 0,0 1 0 0 0,0 0 0 0 0,-1 0 0 0 0,1 0 0 0 0,0-1 0 0 0,0 1 0 0 0,0 0 0 0 0,-1 0 0 0 0,-10-34-201 0 0,11 32-85 0 0,-1 0 0 0 0,1 1 0 0 0,-1-1 0 0 0,1 0 1 0 0,-1 0-1 0 0,1 0 0 0 0,0 0 0 0 0,0 0 0 0 0,0 0 1 0 0,0 1-1 0 0,0-1 0 0 0,1 0 0 0 0,0-3 0 0 0,2-9-1247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6447 0 0,'0'0'298'0'0,"0"0"-10"0"0,0 0-50 0 0,0 0 493 0 0,0 0 238 0 0,0 0 45 0 0,0 0-61 0 0,0 0-288 0 0,0 0-121 0 0,0 0-28 0 0,0 0-4 0 0,0 0 0 0 0,0 0 0 0 0,0 0 0 0 0,0 0 0 0 0,0 0 0 0 0,0 0 0 0 0,0 0 0 0 0,0 0 0 0 0,0 0 0 0 0,0 0 0 0 0,0 0 0 0 0,0 0 0 0 0,4-7 512 0 0,30-45 2048 0 0,-21 34-2314 0 0,-9 13-586 0 0,0-1 0 0 0,0 0 0 0 0,-1 0 0 0 0,0 0 1 0 0,0 0-1 0 0,0-1 0 0 0,1-6 0 0 0,1-2-176 0 0,0 0 0 0 0,1 0 0 0 0,0 0 0 0 0,15-23 0 0 0,39-49 484 0 0,-41 63-79 0 0,1 0 0 0 0,1 1 1 0 0,42-37-1 0 0,-85 108-401 0 0,9-23 0 0 0,1 1 0 0 0,-12 35 0 0 0,22-56 0 0 0,1 1 0 0 0,0-1 0 0 0,0 1 0 0 0,1 0 0 0 0,-1 0 0 0 0,1-1 0 0 0,0 1 0 0 0,1 0 0 0 0,1 9 0 0 0,-2-14 0 0 0,0 1 0 0 0,1-1 0 0 0,-1 0 0 0 0,0 0 0 0 0,1 0 0 0 0,-1 0 0 0 0,0 0 0 0 0,1 0 0 0 0,0 0 0 0 0,-1 0 0 0 0,1 0 0 0 0,0 0 0 0 0,-1 0 0 0 0,1 0 0 0 0,0 0 0 0 0,0 0 0 0 0,0 0 0 0 0,-1-1 0 0 0,1 1 0 0 0,0 0 0 0 0,2 0 0 0 0,1 1 0 0 0,-2 0 0 0 0,1-1 0 0 0,-1 0 0 0 0,1 0 0 0 0,0 0 0 0 0,-1 0 0 0 0,1 0 0 0 0,0 0 0 0 0,0-1 0 0 0,0 1 0 0 0,0-1 0 0 0,0 0 0 0 0,-1 0 0 0 0,1 0 0 0 0,0 0 0 0 0,0-1 0 0 0,5 0 0 0 0,4-2 0 0 0,0-1 0 0 0,18-8 0 0 0,-19 7 0 0 0,-3 2 0 0 0,0-1 0 0 0,-1 0 0 0 0,0-1 0 0 0,0 0 0 0 0,0 0 0 0 0,12-12 0 0 0,30-40 0 0 0,-36 41 0 0 0,-8 8 0 0 0,0 0 0 0 0,0 0 0 0 0,-1-1 0 0 0,5-12 0 0 0,-1 2 0 0 0,-7 15 0 0 0,-6 6 0 0 0,-3 5 0 0 0,0 4 0 0 0,2 1 0 0 0,-1-1 0 0 0,2 1 0 0 0,0 0 0 0 0,-6 19 0 0 0,8-23 0 0 0,0 1 2 0 0,1-1 0 0 0,0 1 0 0 0,0 0 0 0 0,1 1 0 0 0,0-1 0 0 0,1 0 0 0 0,1 15 0 0 0,-1-21-5 0 0,0 0 0 0 0,0 0 0 0 0,1 0 0 0 0,-1 0 0 0 0,1 0 0 0 0,0 0 0 0 0,0 0-1 0 0,0 0 1 0 0,0 0 0 0 0,1 0 0 0 0,-1 0 0 0 0,1-1 0 0 0,0 1 0 0 0,0-1 0 0 0,0 1 0 0 0,0-1 0 0 0,0 0 0 0 0,0 0 0 0 0,0 0 0 0 0,1 0-1 0 0,-1 0 1 0 0,1 0 0 0 0,-1-1 0 0 0,1 1 0 0 0,6 2 0 0 0,-7-4-74 0 0,0 0 0 0 0,0 1 0 0 0,0-1 0 0 0,0 0 0 0 0,0 0 0 0 0,0 0 1 0 0,0 0-1 0 0,0 0 0 0 0,0-1 0 0 0,1 1 0 0 0,-1 0 0 0 0,0-1 0 0 0,0 0 0 0 0,-1 0 0 0 0,1 1 0 0 0,0-1 0 0 0,3-2 0 0 0,14-13-2695 0 0,-9 4-3159 0 0,-2 3-1589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2759 0 0,'0'0'126'0'0,"0"0"68"0"0,0 0 208 0 0,0 0 87 0 0,0 0 20 0 0,0 0 3 0 0,0 0 0 0 0,0 0 0 0 0,0 0 0 0 0,0 0 0 0 0,0 0 0 0 0,0 0 0 0 0,0 0 0 0 0,0 0 0 0 0,0 0 0 0 0,0 0 0 0 0,0 0 0 0 0,0 0-69 0 0,1 0-294 0 0,4-2-61 0 0,-3 1 283 0 0,-2 1 117 0 0,0 0 21 0 0,1-1-66 0 0,5-4-294 0 0,-1 0-61 0 0,-5 4 283 0 0,0 1 117 0 0,0 0 21 0 0,0 0-66 0 0,0 0-222 0 0,0 0 166 0 0,0 0 101 0 0,0 0 21 0 0,0 0-66 0 0,0 0-222 0 0,0 0 166 0 0,0 0 101 0 0,0 0 21 0 0,0 0-66 0 0,-3 1-234 0 0,-20 8 1630 0 0,-2 17-1674 0 0,23-23-165 0 0,-5 5 0 0 0,0 0 0 0 0,-10 16 0 0 0,1-3 0 0 0,12-17 0 0 0,-1 0 0 0 0,-6 19 0 0 0,9-13 0 0 0,2 3 0 0 0,3-9 0 0 0,-1-3 0 0 0,-2 0 81 0 0,1 1-1 0 0,0-1 1 0 0,0 1-1 0 0,0-1 1 0 0,1 1 0 0 0,-1-1-1 0 0,0 0 1 0 0,1 1-1 0 0,-1-1 1 0 0,0 0-1 0 0,1 0 1 0 0,-1 0 0 0 0,1 0-1 0 0,0-1 1 0 0,-1 1-1 0 0,1 0 1 0 0,0 0-1 0 0,-1-1 1 0 0,1 1-1 0 0,0-1 1 0 0,0 0 0 0 0,0 0-1 0 0,1 1 1 0 0,4 0 17 0 0,-2-1-96 0 0,0 1 0 0 0,1-1 0 0 0,-1 0 0 0 0,1 0 1 0 0,-1 0-1 0 0,10-2 0 0 0,-12 1-1 0 0,5 1-1 0 0,-6 0 0 0 0,0 0 0 0 0,0 0 0 0 0,0 0 0 0 0,0-1 0 0 0,1 1 0 0 0,-1-1 0 0 0,0 1 0 0 0,0-1 0 0 0,3-1 0 0 0,-3 1 0 0 0,0 0 0 0 0,0 0 0 0 0,0 0 0 0 0,0 0 0 0 0,0 0 0 0 0,0 0 0 0 0,0 0 0 0 0,0-1 0 0 0,-1 1 0 0 0,1 0 0 0 0,-1-1 0 0 0,1 0 0 0 0,-1 1 0 0 0,1-1 0 0 0,-1 0 0 0 0,0 0 0 0 0,2-3 0 0 0,2-3 0 0 0,-3 3 169 0 0,0 0 1 0 0,0 0-1 0 0,-1 0 0 0 0,1 0 1 0 0,-1 0-1 0 0,0 0 0 0 0,-1 0 1 0 0,1 0-1 0 0,-1 0 0 0 0,0 0 1 0 0,-1-7-1 0 0,0 8-166 0 0,1 1-1 0 0,-1-1 0 0 0,0 1 1 0 0,0-1-1 0 0,0 1 1 0 0,0-1-1 0 0,-3-3 1 0 0,-7-21-7 0 0,11 27 4 0 0,0 1 0 0 0,0-1 0 0 0,0 1 0 0 0,0-1 0 0 0,-1 1 0 0 0,1 0 0 0 0,0-1 0 0 0,0 1 0 0 0,0-1 0 0 0,-1 1 0 0 0,1 0 0 0 0,0-1 0 0 0,0 1 0 0 0,-1 0 0 0 0,1-1 0 0 0,0 1 0 0 0,-1 0 0 0 0,1-1 0 0 0,0 1 0 0 0,-1 0 0 0 0,1 0 0 0 0,-1 0 0 0 0,1-1 0 0 0,0 1 0 0 0,-1 0 0 0 0,1 0 0 0 0,-1 0 0 0 0,1 0 0 0 0,-1 0 0 0 0,1 0 0 0 0,0 0 0 0 0,-1 0 0 0 0,1 0 0 0 0,-2 0 0 0 0,1 0 0 0 0,-2-1 0 0 0,1 0 0 0 0,1 1 0 0 0,0-1 0 0 0,0 1 0 0 0,0-1 0 0 0,0 1 0 0 0,-1 0 0 0 0,1 0 0 0 0,0 0 0 0 0,0 0 0 0 0,0 0 0 0 0,-1 0 0 0 0,1 0 0 0 0,0 0 0 0 0,0 0 0 0 0,0 0 0 0 0,-1 1 0 0 0,1-1 0 0 0,-2 1 0 0 0,-18 6 0 0 0,18-6 0 0 0,0 0 0 0 0,0-1 0 0 0,0 1 0 0 0,0 0 0 0 0,0 1 0 0 0,0-1 0 0 0,-4 3 0 0 0,-9 9 0 0 0,-17 18-2100 0 0,32-30 527 0 0,1-1-379 0 0,0 0-80 0 0,0 0-15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4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6447 0 0,'0'0'142'0'0,"0"0"22"0"0,0 0 13 0 0,0 0 123 0 0,-7 1 2455 0 0,2 0-1356 0 0,1-1 0 0 0,-1 1 0 0 0,1 0 0 0 0,-8 2 0 0 0,-7 4 436 0 0,18-7-1392 0 0,0 1-294 0 0,-5 1-61 0 0,1 0 712 0 0,-7 3 2408 0 0,13 1-3120 0 0,0-5-7 0 0,2 8 1012 0 0,-2-7-1013 0 0,1-1 0 0 0,-1 0 0 0 0,1 0 1 0 0,-1 0-1 0 0,1 0 0 0 0,-1 0 0 0 0,1 0 1 0 0,0 0-1 0 0,1 1 0 0 0,8 1-80 0 0,-1 0 0 0 0,1 0 0 0 0,0-1 0 0 0,0-1 0 0 0,-1 1 0 0 0,1-2 0 0 0,0 1 0 0 0,13-3 0 0 0,19 2 0 0 0,7 0 1440 0 0,-1-3-832 0 0,-38 1-608 0 0,34-1 0 0 0,-15 8 0 0 0,3 0 0 0 0,-8 0 0 0 0,48 2 0 0 0,-20-8 0 0 0,4-4 0 0 0,44-6 0 0 0,-76 10 0 0 0,30 2 0 0 0,-45-1 0 0 0,-1 1 0 0 0,16-3 0 0 0,-7 1 0 0 0,13 2 0 0 0,35-2 0 0 0,-59 0 0 0 0,18-1 0 0 0,74 7 0 0 0,-67-2 0 0 0,86 4 0 0 0,-112-6 0 0 0,1 0 0 0 0,1 0 0 0 0,14 0 0 0 0,1-3 0 0 0,29 1 0 0 0,3 0 0 0 0,-4 0 0 0 0,-33 2 0 0 0,31-4 0 0 0,-39 2 0 0 0,0 1 0 0 0,0 0 0 0 0,15 2 0 0 0,-13 0 0 0 0,24-1 0 0 0,-23-2 0 0 0,-7 0 0 0 0,-1 0 0 0 0,1 1 0 0 0,9 1 0 0 0,14-2 0 0 0,-24 0 0 0 0,0 0 0 0 0,0 1 0 0 0,1 0 0 0 0,5 0 0 0 0,2 2 0 0 0,-1-1 0 0 0,1-1 0 0 0,0 0 0 0 0,0-1 0 0 0,0 0 0 0 0,16-4 0 0 0,20 2 0 0 0,-21 2 0 0 0,-1 1 0 0 0,42-3 0 0 0,-42 1 0 0 0,0 1 0 0 0,28 3 0 0 0,-36-2 0 0 0,1 0 0 0 0,19-2 0 0 0,-19 0 0 0 0,54 0 2048 0 0,-65 1-2048 0 0,-1-4 0 0 0,-7 5 0 0 0,-1 0 0 0 0,0-1 0 0 0,1 1 0 0 0,-1 0 0 0 0,1 0 0 0 0,-1-1 0 0 0,0 1 0 0 0,1 0 0 0 0,-1-1 0 0 0,0 1 0 0 0,0-1 0 0 0,1 1 0 0 0,-1 0 0 0 0,0-1 0 0 0,0 1 0 0 0,0-1 0 0 0,1 1 0 0 0,-1-1 0 0 0,0 1 0 0 0,0 0 0 0 0,0-1 0 0 0,0 1 0 0 0,0-1 0 0 0,0 1 0 0 0,0-1 0 0 0,-2-3 0 0 0,-1 0-397 0 0,1 0-1 0 0,-1 0 1 0 0,0 0-1 0 0,0 0 0 0 0,0 1 1 0 0,-7-7-1 0 0,5 5-1250 0 0,-2-2-7561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4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31 8287 0 0,'0'0'382'0'0,"0"0"-8"0"0,0 0-170 0 0,0 0 176 0 0,11-4 2062 0 0,8-13 2248 0 0,-18 16-4178 0 0,-1 1 0 0 0,0 0 0 0 0,0 0 0 0 0,4-5 279 0 0,-5 3 3113 0 0,-1 2-3739 0 0,-1-1 0 0 0,1 1 0 0 0,-1 0 0 0 0,1 0 0 0 0,-1 0 0 0 0,1 0 0 0 0,-1 0 0 0 0,1 0 0 0 0,-1 1 0 0 0,0-1 0 0 0,-4 2 0 0 0,5-1-96 0 0,-31 10-53 0 0,32-11-16 0 0,0 0 0 0 0,0 0 0 0 0,0 0 0 0 0,0 0 0 0 0,0 1 0 0 0,0-1 0 0 0,1 0 0 0 0,-1 1 0 0 0,0-1 0 0 0,0 0 0 0 0,0 1 0 0 0,0-1 0 0 0,0 1 0 0 0,1 0 0 0 0,-1-1 0 0 0,0 1 0 0 0,1 0 0 0 0,-1-1 0 0 0,0 1 0 0 0,1 0 0 0 0,-2 1 0 0 0,0 1 0 0 0,-14 13 178 0 0,8-9 89 0 0,0 1 0 0 0,0 0 1 0 0,1 0-1 0 0,0 1 0 0 0,1 0 0 0 0,-9 15 0 0 0,6-7-411 0 0,6-11-75 0 0,-1 1 0 0 0,1-1 0 0 0,0 1 0 0 0,-2 9 0 0 0,4-11 156 0 0,0-1 0 0 0,1 0 0 0 0,-1 0 1 0 0,1 0-1 0 0,0 1 0 0 0,1-1 1 0 0,-1 0-1 0 0,1 0 0 0 0,0 1 1 0 0,0-1-1 0 0,1 5 0 0 0,2 0 63 0 0,-4-8 0 0 0,0-1 0 0 0,0 1 0 0 0,0 0 0 0 0,1-1 0 0 0,-1 1 0 0 0,0 0 0 0 0,1-1 0 0 0,-1 1 0 0 0,0 0 0 0 0,1-1 0 0 0,-1 1 0 0 0,0-1 0 0 0,1 1 0 0 0,-1-1 0 0 0,1 1 0 0 0,-1-1 0 0 0,1 1 0 0 0,0-1 0 0 0,-1 1 0 0 0,1-1 0 0 0,-1 0 0 0 0,1 1 0 0 0,0-1 0 0 0,1 1 0 0 0,0-1 0 0 0,0 3 0 0 0,-1-2 0 0 0,0 0 0 0 0,0-1 0 0 0,0 1 0 0 0,-1 0 0 0 0,1-1 0 0 0,0 1 0 0 0,0-1 0 0 0,0 1 0 0 0,0-1 0 0 0,0 1 0 0 0,0-1 0 0 0,0 0 0 0 0,0 1 0 0 0,2-1 0 0 0,1 0 0 0 0,1 0 0 0 0,-1 0 0 0 0,1 0 0 0 0,-1 0 0 0 0,1-1 0 0 0,-1 0 0 0 0,1 0 0 0 0,4-2 0 0 0,-7 3 0 0 0,-1 0 0 0 0,1-1 0 0 0,-1 1 0 0 0,1-1 0 0 0,-1 0 0 0 0,0 1 0 0 0,1-1 0 0 0,-1 0 0 0 0,1 0 0 0 0,-1 0 0 0 0,0 0 0 0 0,0 0 0 0 0,0 0 0 0 0,2-2 0 0 0,1-1 0 0 0,-1 1 79 0 0,-1 1 1 0 0,1-1-1 0 0,0 0 0 0 0,-1 0 1 0 0,0 0-1 0 0,0-1 0 0 0,0 1 0 0 0,0 0 1 0 0,0-1-1 0 0,0 1 0 0 0,-1-1 0 0 0,2-5 1 0 0,1-5 273 0 0,-1 8-249 0 0,-1-1-1 0 0,0 1 1 0 0,-1-1-1 0 0,2-8 0 0 0,2-17-12 0 0,-5 9-91 0 0,0 22-39 0 0,0 1 0 0 0,0-1 0 0 0,-1 1 0 0 0,1-1 0 0 0,0 1 0 0 0,-1-1 0 0 0,1 1 0 0 0,0-1 0 0 0,-1 1 0 0 0,1-1 1 0 0,-1 1-1 0 0,1 0 0 0 0,0-1 0 0 0,-1 1 0 0 0,1 0 0 0 0,-1-1 0 0 0,1 1 0 0 0,-1 0 0 0 0,1 0 0 0 0,-1-1 0 0 0,1 1 0 0 0,-1 0 0 0 0,0 0 0 0 0,1 0 0 0 0,-1 0 0 0 0,1 0 0 0 0,-1 0 0 0 0,1 0 0 0 0,-1 0 0 0 0,1 0 0 0 0,-1 0 0 0 0,0 0 0 0 0,1 0 0 0 0,-1 0 0 0 0,-3 0-493 0 0,-10 6-586 0 0,10-4-5573 0 0,4-2 4644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4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 6447 0 0,'0'0'142'0'0,"0"0"22"0"0,0 0 13 0 0,0 0 55 0 0,0 0 181 0 0,0 0 78 0 0,0 0 18 0 0,0 0 71 0 0,0 0 286 0 0,0 0 124 0 0,0 0 30 0 0,0 0-65 0 0,0 0-290 0 0,0 0-121 0 0,0 0-28 0 0,0 0-4 0 0,-8-3 1468 0 0,4 3-1871 0 0,-15-9 26 0 0,17 8 23 0 0,1 0-1 0 0,-1 0 1 0 0,0 1-1 0 0,0-1 1 0 0,0 1-1 0 0,1-1 1 0 0,-1 1-1 0 0,0 0 1 0 0,0-1-1 0 0,0 1 1 0 0,0 0-1 0 0,0 1 1 0 0,0-1-1 0 0,-3 1 1 0 0,0 0 174 0 0,1 0 0 0 0,-1 1 1 0 0,1-1-1 0 0,-7 5 0 0 0,6-4-164 0 0,1 1 0 0 0,-1-1-1 0 0,1 1 1 0 0,0 0 0 0 0,0 1-1 0 0,0-1 1 0 0,1 1 0 0 0,-1 0-1 0 0,-3 5 1 0 0,-3 3 187 0 0,7-9-353 0 0,1 0 0 0 0,0 0 0 0 0,0 0 0 0 0,-1 1 0 0 0,2-1 0 0 0,-1 0 0 0 0,0 1 0 0 0,-1 4 0 0 0,1-1-3 0 0,1 0 1 0 0,0 1 0 0 0,0-1-1 0 0,0 14 1 0 0,1-19 0 0 0,0 0 0 0 0,0 0 0 0 0,0-1 0 0 0,-1 1 0 0 0,1 0 0 0 0,0 0 0 0 0,1-1 0 0 0,-1 1 0 0 0,0 0 0 0 0,0-1 0 0 0,1 1 0 0 0,-1 0 0 0 0,1-1 0 0 0,-1 1 0 0 0,3 2 0 0 0,12 27 0 0 0,-14-27 0 0 0,6 10 0 0 0,20 13 0 0 0,-19-22 0 0 0,0 0 0 0 0,-2-2 0 0 0,7-1 0 0 0,-11 0 0 0 0,15-1 0 0 0,-11-1 0 0 0,0 0 0 0 0,0-1 0 0 0,0 1 0 0 0,0-1 0 0 0,12-4 0 0 0,-17 5 0 0 0,5-2 0 0 0,0-1 0 0 0,0 1 0 0 0,0-1 0 0 0,-1 0 0 0 0,1-1 0 0 0,-1 1 0 0 0,0-1 0 0 0,0 0 0 0 0,0 0 0 0 0,0-1 0 0 0,-1 0 0 0 0,1 1 0 0 0,4-9 0 0 0,8-12 401 0 0,-12 18-166 0 0,0 0 1 0 0,-1 0-1 0 0,0 0 0 0 0,0-1 1 0 0,0 1-1 0 0,4-16 0 0 0,-7 18-235 0 0,0 0 0 0 0,0 0 0 0 0,0-1 0 0 0,-1 1 0 0 0,0 0 0 0 0,0 0 0 0 0,0-1 0 0 0,-1 1 0 0 0,0 0 0 0 0,-2-7 0 0 0,3 9 0 0 0,-1 0 0 0 0,-1 1 0 0 0,1-1 0 0 0,0 1 0 0 0,0-1 0 0 0,-1 1 0 0 0,0-1 0 0 0,1 1 0 0 0,-1 0 0 0 0,0 0 0 0 0,0 0 0 0 0,0 0 0 0 0,0 0 0 0 0,-1 0 0 0 0,1 1 0 0 0,0-1 0 0 0,-1 1 0 0 0,1-1 0 0 0,-1 1 0 0 0,-3-2 0 0 0,3 3 127 0 0,0-1 0 0 0,0 0 0 0 0,1 0 0 0 0,-1 1 0 0 0,0-1 0 0 0,0 1 0 0 0,0 0 0 0 0,0 0 0 0 0,0 0 0 0 0,0 0 0 0 0,1 1 0 0 0,-1-1 0 0 0,0 1 0 0 0,0 0 0 0 0,-3 1 0 0 0,4-2-184 0 0,1 0 0 0 0,-1 1 0 0 0,0-1 0 0 0,1 1 0 0 0,-1-1 0 0 0,1 1 1 0 0,-1 0-1 0 0,1 0 0 0 0,0 0 0 0 0,-3 1 0 0 0,-5 3-1128 0 0,11-4 1036 0 0,-1 1 148 0 0,0 0 0 0 0,0-1 0 0 0,0 1 0 0 0,0-1 1 0 0,1 1-1 0 0,-1-1 0 0 0,1 1 0 0 0,-1-1 0 0 0,1 0 0 0 0,0 0 0 0 0,-1 1 0 0 0,1-1 0 0 0,0 0 0 0 0,0-1 0 0 0,0 1 1 0 0,0 0-1 0 0,0-1 0 0 0,2 2 0 0 0,3-1 2 0 0,2 1-1 0 0,1-1 0 0 0,0 0 0 0 0,0 0 0 0 0,0-1 0 0 0,0-1 0 0 0,0 0 0 0 0,15-3 0 0 0,-23 4 0 0 0,34-7 461 0 0,0-2 1 0 0,40-15-1 0 0,-67 22-159 0 0,17-9 4 0 0,-20 7-507 0 0,-5 4-850 0 0,-1 0-385 0 0,0 0-79 0 0,0 0-18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10135 0 0,'0'0'231'0'0,"0"0"29"0"0,0 0 19 0 0,0 0 105 0 0,0 0 410 0 0,0 0 184 0 0,0 0 40 0 0,0 0-63 0 0,0 0-290 0 0,0 0-121 0 0,0 0-28 0 0,0 0-4 0 0,0 0 0 0 0,2-2 0 0 0,-2 2-333 0 0,1-1 0 0 0,0 0 0 0 0,0 1 0 0 0,0-1 0 0 0,0 0 0 0 0,0 1 0 0 0,0-1 0 0 0,-1 1 0 0 0,1-1-1 0 0,0 1 1 0 0,1-1 0 0 0,0 1 0 0 0,30-4 1602 0 0,-21 4-1558 0 0,0 1 0 0 0,0 0 0 0 0,0 1 1 0 0,11 2-1 0 0,10 2-222 0 0,41 2 682 0 0,1-3-1 0 0,135-8 1 0 0,4-5-683 0 0,-2-16 0 0 0,-201 23 0 0 0,-4-1-685 0 0,-8-1-925 0 0,-5 0-1705 0 0,7 3 1269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60 117 13823 0 0,'0'0'315'0'0,"0"0"45"0"0,1-2 21 0 0,9-11 214 0 0,-7 9-1167 0 0,0-3 4554 0 0,-4 6-71 0 0,-4 7-3187 0 0,-4 7-724 0 0,1 1 0 0 0,0 0 0 0 0,1 0 0 0 0,1 1 0 0 0,0 0 0 0 0,1 0 0 0 0,-7 30 0 0 0,8-21 0 0 0,2-18 0 0 0,1 0 0 0 0,0 0 0 0 0,0 0 0 0 0,1 0 0 0 0,0 0 0 0 0,0 7 0 0 0,1 8 0 0 0,0-18-7 0 0,3-8 40 0 0,2-9 384 0 0,-3 6-249 0 0,-2 5-66 0 0,0 1 1 0 0,0-1 0 0 0,0 0-1 0 0,0 0 1 0 0,0 0 0 0 0,0 0-1 0 0,-1 0 1 0 0,0 0 0 0 0,1 0-1 0 0,-1 0 1 0 0,0 0 0 0 0,-1 0-1 0 0,0-5 1 0 0,0-1-103 0 0,0 1 0 0 0,1-1 0 0 0,-1 1 0 0 0,2-1 0 0 0,-1 1 0 0 0,4-16 0 0 0,16-49 0 0 0,-13 51 0 0 0,11-21 0 0 0,-16 36 0 0 0,-2 7 0 0 0,0-1 0 0 0,0 1 0 0 0,0-1 0 0 0,0 1 0 0 0,0 0 0 0 0,0-1 0 0 0,0 1 0 0 0,0-1 0 0 0,1 1 0 0 0,-1 0 0 0 0,0-1 0 0 0,0 1 0 0 0,0 0 0 0 0,1-1 0 0 0,-1 1 0 0 0,0 0 0 0 0,0-1 0 0 0,1 1 0 0 0,-1 0 0 0 0,0 0 0 0 0,0-1 0 0 0,1 1 0 0 0,-1 0 0 0 0,0 0 0 0 0,1-1 0 0 0,-1 1 0 0 0,1 0 0 0 0,-1 0 0 0 0,0 0 0 0 0,1 0 0 0 0,-1 0 0 0 0,0-1 0 0 0,1 1 0 0 0,-1 0 0 0 0,1 0 0 0 0,-1 0 0 0 0,0 0 0 0 0,1 0 0 0 0,-1 0 0 0 0,1 0 0 0 0,-1 0 0 0 0,1 1 0 0 0,0-1 0 0 0,29-4 0 0 0,63-7 0 0 0,-87 11 0 0 0,0-1 0 0 0,-1 0 0 0 0,1-1 0 0 0,9-2 0 0 0,-6 1 0 0 0,0 0 0 0 0,0 1 0 0 0,18-2 0 0 0,-19 4 0 0 0,1 1-133 0 0,-7-1-563 0 0,6 5-1147 0 0,-8-5 1700 0 0,1 0-1 0 0,-1 0 0 0 0,1 0 0 0 0,0 1 0 0 0,-1-1 0 0 0,1 0 0 0 0,-1 0 0 0 0,1 1 1 0 0,-1-1-1 0 0,1 0 0 0 0,-1 1 0 0 0,1-1 0 0 0,-1 1 0 0 0,1-1 0 0 0,-1 1 1 0 0,1-1-1 0 0,0 1 0 0 0,4 5-2891 0 0,-4-5 1499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11975 0 0,'0'0'547'0'0,"0"0"-11"0"0,0 0-203 0 0,0 0 419 0 0,0 0 220 0 0,0 0 42 0 0,0 0-61 0 0,0 0-288 0 0,0 0-121 0 0,0 0-28 0 0,0 0-4 0 0,0 0 0 0 0,0 0 0 0 0,0 0 0 0 0,0 0 0 0 0,0 0 0 0 0,0 0 0 0 0,0 0 0 0 0,3-8 512 0 0,-1 3-938 0 0,1 1 1 0 0,0-1-1 0 0,0 0 0 0 0,0 1 1 0 0,0-1-1 0 0,1 1 0 0 0,-1 0 1 0 0,1 0-1 0 0,0 1 0 0 0,0-1 1 0 0,1 1-1 0 0,-1 0 0 0 0,1 0 1 0 0,-1 0-1 0 0,1 0 0 0 0,0 1 0 0 0,0 0 1 0 0,11-3-1 0 0,4 3-86 0 0,-19 2 28 0 0,0 0 0 0 0,0 0 0 0 0,0 0 0 0 0,0 0 0 0 0,0 0 0 0 0,0 0 0 0 0,0 0 0 0 0,0 0 0 0 0,-1 0 0 0 0,1 0 0 0 0,0 1 0 0 0,0-1 0 0 0,0 0 0 0 0,0 1 0 0 0,0-1 0 0 0,0 1 0 0 0,-1-1 0 0 0,1 1 0 0 0,0-1 0 0 0,0 1 1 0 0,-1 0-1 0 0,1-1 0 0 0,0 1 0 0 0,-1 0 0 0 0,2 1 0 0 0,-1 0 174 0 0,0-1 307 0 0,0 1-134 0 0,1 12-484 0 0,-1-10-53 0 0,0 1 1 0 0,0-1-1 0 0,-1 1 0 0 0,0 0 1 0 0,0 7-1 0 0,-1-5 65 0 0,-1 0 0 0 0,0 0 0 0 0,0-1 0 0 0,0 1-1 0 0,-1 0 1 0 0,-4 6 0 0 0,42-43 97 0 0,-28 24 181 0 0,0 0 0 0 0,1 0 0 0 0,0 1 0 0 0,0 0 1 0 0,0 1-1 0 0,0-1 0 0 0,1 2 0 0 0,0-1 0 0 0,0 1 0 0 0,14-3 0 0 0,-23 6-181 0 0,1 0 0 0 0,0 0 0 0 0,-1-1 0 0 0,1 1 0 0 0,0 0 0 0 0,-1 0 0 0 0,1 0 0 0 0,0 0 0 0 0,-1-1 0 0 0,1 1 0 0 0,0 0 0 0 0,0 0 0 0 0,-1 1 0 0 0,1-1 0 0 0,0 0 0 0 0,-1 0 0 0 0,1 0 0 0 0,0 0 0 0 0,-1 1 0 0 0,1-1 0 0 0,0 0 0 0 0,-1 0 0 0 0,1 1 0 0 0,0-1 0 0 0,-1 1 0 0 0,1-1 0 0 0,0 1 0 0 0,1 1 0 0 0,18 8 0 0 0,-19-10 0 0 0,-1 0 0 0 0,1 0 0 0 0,-1 1 0 0 0,1-1 0 0 0,0 0 0 0 0,-1 1 0 0 0,1-1 0 0 0,-1 0 0 0 0,1 1 0 0 0,-1-1 0 0 0,0 1 0 0 0,1-1 0 0 0,-1 0 0 0 0,1 1 0 0 0,-1-1 0 0 0,0 1 0 0 0,1 0 0 0 0,-1-1 0 0 0,0 1 0 0 0,0-1 0 0 0,1 1 0 0 0,-1-1 0 0 0,0 1 0 0 0,0 0 0 0 0,0-1 0 0 0,0 1 0 0 0,0 0 0 0 0,0 1 0 0 0,8 17 0 0 0,-4-9-21 0 0,1-1-1 0 0,9 14 1 0 0,-13-22-316 0 0,-1-1-138 0 0,0 0-33 0 0,0 0-4 0 0,0 0 0 0 0,10-4-918 0 0,-7 2 300 0 0,11-6-7062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45 217 10135 0 0,'0'0'464'0'0,"0"0"-9"0"0,0 0-155 0 0,0 0 443 0 0,-10-2 3403 0 0,-6-2-3048 0 0,14 3-228 0 0,2 1 122 0 0,0 0 28 0 0,-5-7 1144 0 0,4 6-2011 0 0,-1 0 0 0 0,1-1 0 0 0,0 1 0 0 0,1 0-1 0 0,-1-1 1 0 0,0 1 0 0 0,0-1 0 0 0,0 1 0 0 0,1-1 0 0 0,-1 1 0 0 0,1-1-1 0 0,-1 1 1 0 0,1-1 0 0 0,0 1 0 0 0,0-1 0 0 0,-1-3 0 0 0,2 2-80 0 0,-1 0 0 0 0,0 0 0 0 0,1 0 0 0 0,0 0 1 0 0,0 0-1 0 0,0 0 0 0 0,0 0 0 0 0,2-4 1 0 0,3-4-38 0 0,1 0 0 0 0,1 0 1 0 0,11-12-1 0 0,-15 18 184 0 0,2-1-74 0 0,1 0 0 0 0,0 0 0 0 0,0 1 0 0 0,0 0-1 0 0,1 0 1 0 0,-1 1 0 0 0,1-1 0 0 0,0 2 0 0 0,1-1 0 0 0,14-3 0 0 0,-22 7-146 0 0,0-1 0 0 0,0 0 0 0 0,0 1 0 0 0,1 0 0 0 0,-1-1 0 0 0,0 1 0 0 0,0 0 0 0 0,1-1 0 0 0,-1 1 0 0 0,0 0 0 0 0,1 0 0 0 0,-1 0 0 0 0,0 0 0 0 0,2 0 0 0 0,0 2 0 0 0,8 1 0 0 0,-3 3 0 0 0,-5-3 0 0 0,-1-1 0 0 0,-1 1 0 0 0,1-1 0 0 0,0 1 0 0 0,0 0 0 0 0,-1 0 0 0 0,0 0 0 0 0,0 0 0 0 0,1 0 0 0 0,-2 0 0 0 0,1 0 0 0 0,0 1 0 0 0,-1-1 0 0 0,1 5 0 0 0,-1 4 0 0 0,-1-1 0 0 0,0 0 0 0 0,-4 13 0 0 0,-2 26 0 0 0,7-40 0 0 0,5-3 0 0 0,-3-6 0 0 0,1-1 0 0 0,-1 1 0 0 0,0 0 0 0 0,0-1 0 0 0,1 0 0 0 0,-1 1 0 0 0,0-1 0 0 0,1 0 0 0 0,-1 0 0 0 0,0 0 0 0 0,1 0 0 0 0,-1-1 0 0 0,0 1 0 0 0,1-1 0 0 0,-1 1 0 0 0,0-1 0 0 0,3-1 0 0 0,2 0 0 0 0,-1-1 0 0 0,0 0 0 0 0,0 0 0 0 0,10-8 0 0 0,-5 1-224 0 0,-1 0 0 0 0,0-1 0 0 0,-1 0 0 0 0,0 0 0 0 0,-1-1 0 0 0,0 0 0 0 0,-1 0 0 0 0,-1-1 0 0 0,0 0 0 0 0,0 0 0 0 0,6-23 0 0 0,-11 26-2621 0 0,0-1-5342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192 180 11975 0 0,'0'0'267'0'0,"0"0"42"0"0,0 0 17 0 0,3-1-28 0 0,12-3-126 0 0,-14 3-21 0 0,0 0 0 0 0,-1 1 0 0 0,1-1 0 0 0,0 0 0 0 0,0 1 0 0 0,-1-1-1 0 0,1 0 1 0 0,-1 0 0 0 0,1 0 0 0 0,0 1 0 0 0,-1-1 0 0 0,0 0 0 0 0,1 0 0 0 0,-1 0-1 0 0,1 0 1 0 0,-1 0 0 0 0,0 0 0 0 0,0 0 0 0 0,0 0 0 0 0,1 0 0 0 0,-1 0-1 0 0,0 0 1 0 0,0 0 0 0 0,-1 0 0 0 0,1 0 0 0 0,0 0 0 0 0,0 0 0 0 0,0 0 0 0 0,-1 0-1 0 0,1 0 1 0 0,-1-1 0 0 0,0 0 804 0 0,1 2-290 0 0,0 0-121 0 0,0 0-28 0 0,0 0-72 0 0,0 0-217 0 0,-7 5 649 0 0,3-1-737 0 0,0 0 0 0 0,1 0 0 0 0,-1 0 0 0 0,1 1 0 0 0,0-1 0 0 0,1 1 0 0 0,-5 9 0 0 0,-3 6-134 0 0,-40 75-5 0 0,2-4 0 0 0,42-81 0 0 0,-1 0 0 0 0,0 0 0 0 0,-1-1 0 0 0,-15 16 0 0 0,17-21 0 0 0,6-4 0 0 0,-1 0 0 0 0,1 0 0 0 0,0 0 0 0 0,-1 0 0 0 0,1 1 0 0 0,0-1 0 0 0,-1 0 0 0 0,1 0 0 0 0,0 0 0 0 0,-1 0 0 0 0,1 0 0 0 0,0 0 0 0 0,-1 0 0 0 0,1 0 0 0 0,0 0 0 0 0,-1 0 0 0 0,1 0 0 0 0,0-1 0 0 0,0 1 0 0 0,-1 0 0 0 0,1 0 0 0 0,0 0 0 0 0,-1 0 0 0 0,1 0 0 0 0,0 0 0 0 0,0-1 0 0 0,-1 1 0 0 0,1 0 0 0 0,0 0 0 0 0,0-1 0 0 0,-1 1 0 0 0,0-4 0 0 0,0 0 64 0 0,0 1-1 0 0,1-1 1 0 0,-1 0-1 0 0,1 0 0 0 0,0 1 1 0 0,0-1-1 0 0,0 0 1 0 0,0 0-1 0 0,1 0 1 0 0,-1 0-1 0 0,1 1 1 0 0,0-1-1 0 0,2-4 0 0 0,2-7 495 0 0,14-25-1 0 0,-14 31-512 0 0,-5 8-45 0 0,52-95 594 0 0,-44 83-453 0 0,1 0 0 0 0,0 1 0 0 0,1 1 0 0 0,0-1 0 0 0,14-11 0 0 0,-18 19-21 0 0,-1 1 1 0 0,1-1-1 0 0,0 1 1 0 0,6-2-1 0 0,-9 3-114 0 0,-2 2-6 0 0,-1 0 0 0 0,0-1 0 0 0,1 1 0 0 0,-1 0 0 0 0,1 0 0 0 0,-1-1 0 0 0,1 1 0 0 0,-1 0 0 0 0,0 0 0 0 0,1 0 0 0 0,-1 0 0 0 0,1-1 0 0 0,-1 1 0 0 0,1 0 0 0 0,-1 0 0 0 0,1 0 0 0 0,-1 0 0 0 0,1 0 0 0 0,-1 0 0 0 0,1 0 0 0 0,-1 0 0 0 0,1 1 0 0 0,-1-1 0 0 0,0 0 0 0 0,1 0 0 0 0,-1 0 0 0 0,1 0 0 0 0,-1 1 0 0 0,1-1 0 0 0,-1 0 0 0 0,0 0 0 0 0,1 1 0 0 0,-1-1 0 0 0,0 0 0 0 0,1 1 0 0 0,-1-1 0 0 0,0 0 0 0 0,1 1 0 0 0,-1 0 0 0 0,1 0 0 0 0,1 1 0 0 0,1 1 0 0 0,-1 0 0 0 0,0 0 0 0 0,0 1 0 0 0,3 4 0 0 0,6 10 0 0 0,-5-9 0 0 0,-1 0 0 0 0,0 0 0 0 0,-1 1 0 0 0,0-1 0 0 0,0 1 0 0 0,4 20 0 0 0,-4-17 0 0 0,0 0 0 0 0,0 0 0 0 0,10 19 0 0 0,-10-25-195 0 0,-4-5 90 0 0,1 0 0 0 0,0 0 1 0 0,0 0-1 0 0,0 0 0 0 0,1 0 0 0 0,-1-1 1 0 0,0 1-1 0 0,0 0 0 0 0,1-1 0 0 0,-1 1 1 0 0,1-1-1 0 0,0 1 0 0 0,-1-1 0 0 0,1 0 1 0 0,0 1-1 0 0,2 0 0 0 0,-1-1 148 0 0,-1-1-1 0 0,1 1 0 0 0,0-1 1 0 0,0 0-1 0 0,0 1 1 0 0,-1-1-1 0 0,1 0 1 0 0,0 0-1 0 0,0-1 0 0 0,0 1 1 0 0,-1-1-1 0 0,1 1 1 0 0,0-1-1 0 0,0 0 1 0 0,-1 0-1 0 0,1 0 0 0 0,-1-1 1 0 0,1 1-1 0 0,-1 0 1 0 0,1-1-1 0 0,-1 0 1 0 0,2-1-1 0 0,2-3 125 0 0,0 1-1 0 0,-1-1 1 0 0,0 0 0 0 0,0 0-1 0 0,7-13 1 0 0,5-13-167 0 0,15-40 0 0 0,-8 17 0 0 0,-17 36 0 0 0,10-36 0 0 0,1-3 0 0 0,-11 38-133 0 0,-6 18-563 0 0,-1 2-258 0 0,0 0-56 0 0,0 0-81 0 0,0 0-286 0 0,0 0-126 0 0,0 0-29 0 0,0 0-4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192 376 13823 0 0,'4'-3'126'0'0,"0"-1"0"0"0,-1 0 0 0 0,1-1 0 0 0,-1 1 0 0 0,0 0 0 0 0,-1-1 0 0 0,1 0 0 0 0,-1 1 0 0 0,1-1 0 0 0,-2 0 0 0 0,3-5 0 0 0,35-84 2531 0 0,1-2 602 0 0,-23 56-1211 0 0,-12 31-1716 0 0,0-1 0 0 0,-1 1 0 0 0,-1-1 0 0 0,0 0 0 0 0,0 0 0 0 0,3-20 0 0 0,-51 156 1660 0 0,-2-11-1992 0 0,-66 114 0 0 0,49-100 0 0 0,9-21 16 0 0,26-50-165 0 0,40-102-3602 0 0,-7 32 2869 0 0,1-1-1 0 0,0 1 1 0 0,1 0 0 0 0,11-15-1 0 0,3-5-653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13823 0 0,'0'0'630'0'0,"0"0"-13"0"0,0 0-320 0 0,0 0 105 0 0,0 0 87 0 0,0 0 20 0 0,0 0 3 0 0,0 0 0 0 0,0 0 0 0 0,0 0 0 0 0,0 0 68 0 0,0 0 286 0 0,0 0 124 0 0,-1 2 30 0 0,-7 23-433 0 0,-22 42 1 0 0,13-31-539 0 0,-81 160-43 0 0,16-33-73 0 0,63-118-1744 0 0,19-44 1299 0 0,0-1 0 0 0,0 0 0 0 0,0 0-204 0 0,0 0-857 0 0,0 0-379 0 0,3-1-80 0 0,11-7-15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 13823 0 0,'0'0'315'0'0,"0"0"45"0"0,0 0 21 0 0,0 0-49 0 0,-8 0-211 0 0,5 0 2724 0 0,0 1-2427 0 0,-3 0 444 0 0,0 0-1 0 0,0 0 1 0 0,0 0 0 0 0,-7-1-1 0 0,12 0-796 0 0,0 0 0 0 0,0 0 0 0 0,-1 1 0 0 0,1-1 0 0 0,0 0 0 0 0,0 1 0 0 0,0-1-1 0 0,-1 1 1 0 0,1-1 0 0 0,0 1 0 0 0,0-1 0 0 0,0 1 0 0 0,0 0 0 0 0,0 0 0 0 0,-2 1 0 0 0,-15 18 1256 0 0,10-11-1017 0 0,-7 6-304 0 0,1 0 0 0 0,1 2 0 0 0,1-1 0 0 0,0 2 0 0 0,1-1 0 0 0,1 2 0 0 0,-8 20 0 0 0,16-34 0 0 0,0 1 0 0 0,1-1 0 0 0,0 1 0 0 0,0-1 0 0 0,1 1 0 0 0,0-1 0 0 0,0 1 0 0 0,0-1 0 0 0,0 1 0 0 0,1-1 0 0 0,0 1 0 0 0,2 7 0 0 0,-3-11 0 0 0,1 0 0 0 0,0 0 0 0 0,-1 0 0 0 0,1 0 0 0 0,0 0 0 0 0,0 0 0 0 0,0 0 0 0 0,0 0 0 0 0,0 0 0 0 0,1-1 0 0 0,-1 1 0 0 0,1 0 0 0 0,-1-1 0 0 0,1 1 0 0 0,-1-1 0 0 0,1 1 0 0 0,0-1 0 0 0,0 0 0 0 0,0 0 0 0 0,-1 0 0 0 0,1 0 0 0 0,0 0 0 0 0,0 0 0 0 0,1 0 0 0 0,-1-1 0 0 0,0 1 0 0 0,0-1 0 0 0,0 1 0 0 0,0-1 0 0 0,1 0 0 0 0,-1 0 0 0 0,0 0 0 0 0,4-1 0 0 0,0 0 0 0 0,-1 0 0 0 0,1-1 0 0 0,0 1 0 0 0,-1-2 0 0 0,1 1 0 0 0,-1 0 0 0 0,1-1 0 0 0,-1 0 0 0 0,0-1 0 0 0,0 1 0 0 0,0-1 0 0 0,4-4 0 0 0,-3 2 0 0 0,0-1 0 0 0,0-1 0 0 0,0 1 0 0 0,-1-1 0 0 0,0 0 0 0 0,0 0 0 0 0,4-11 0 0 0,-4 6 0 0 0,0 0 0 0 0,-1-1 0 0 0,0 1 0 0 0,-1-1 0 0 0,-1 0 0 0 0,0 0 0 0 0,-1 0 0 0 0,-1 0 0 0 0,0 0 0 0 0,-2-19 0 0 0,1 30-71 0 0,1 1 1 0 0,-1-1-1 0 0,1 1 0 0 0,-1-1 1 0 0,0 1-1 0 0,0 0 0 0 0,0-1 0 0 0,0 1 1 0 0,0 0-1 0 0,0 0 0 0 0,-1 0 0 0 0,1-1 1 0 0,-1 2-1 0 0,0-1 0 0 0,1 0 1 0 0,-1 0-1 0 0,-2-1 0 0 0,2 2-5 0 0,1 0 0 0 0,-1 0 0 0 0,0 1 0 0 0,1-1 0 0 0,-1 1-1 0 0,0-1 1 0 0,1 1 0 0 0,-1 0 0 0 0,0 0 0 0 0,0 0 0 0 0,1 0 0 0 0,-1 0 0 0 0,0 0 0 0 0,0 0-1 0 0,1 0 1 0 0,-1 1 0 0 0,0-1 0 0 0,1 1 0 0 0,-1-1 0 0 0,0 1 0 0 0,1 0 0 0 0,-1-1 0 0 0,1 1-1 0 0,-1 0 1 0 0,-2 2 0 0 0,-16 8-2921 0 0,10-4 1462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17503 0 0,'0'0'399'0'0,"0"0"60"0"0,0 0 21 0 0,0 0-59 0 0,-2 0-204 0 0,-1 0-45 0 0,0 0 0 0 0,0 0 0 0 0,-1 0 0 0 0,1 0 0 0 0,0 1 0 0 0,0 0 0 0 0,0-1 0 0 0,0 1 0 0 0,-1 0 0 0 0,1 0 0 0 0,1 1 0 0 0,-1-1 0 0 0,-3 2 0 0 0,-7 6 78 0 0,0 0 0 0 0,1 1-1 0 0,0 0 1 0 0,1 0 0 0 0,-18 22 0 0 0,28-31-946 0 0,1-1-257 0 0,0 0-58 0 0,0 0-148 0 0,0 0-573 0 0,0 0-253 0 0,0 0-51 0 0,0 0-11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17503 0 0,'0'0'399'0'0,"0"0"60"0"0,0 0 21 0 0,-1 3-59 0 0,-2 4-289 0 0,0 0 0 0 0,-9 13 0 0 0,8-13 568 0 0,0 0 0 0 0,0 0 0 0 0,1 0 0 0 0,-3 8 0 0 0,0 1-253 0 0,0 0 1 0 0,-1-1-1 0 0,-11 18 0 0 0,-6 11 173 0 0,21-38-620 0 0,0 0 0 0 0,-1 0 0 0 0,0-1 0 0 0,-5 8 0 0 0,0-2 0 0 0,-13 20 0 0 0,19-25 0 0 0,-22 21 0 0 0,9-11 0 0 0,11-14 0 0 0,5-1-248 0 0,-1-1 0 0 0,1 1 0 0 0,0-1-1 0 0,-1 1 1 0 0,1-1 0 0 0,-1 0 0 0 0,0 1 0 0 0,1-1-1 0 0,-1 0 1 0 0,1 1 0 0 0,-1-1 0 0 0,1 0 0 0 0,-1 0 0 0 0,0 0-1 0 0,1 1 1 0 0,-1-1 0 0 0,0 0 0 0 0,1 0 0 0 0,-1 0 0 0 0,0 0-1 0 0,1 0 1 0 0,-1 0 0 0 0,1 0 0 0 0,-1 0 0 0 0,0 0-1 0 0,1-1 1 0 0,-1 1 0 0 0,0 0 0 0 0,1 0 0 0 0,-1-1 0 0 0,1 1-1 0 0,-1 0 1 0 0,0-1 0 0 0,-1 0-1564 0 0,-5-4-4826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13823 0 0,'0'0'315'0'0,"2"0"45"0"0,67 1 1120 0 0,-22 2 2765 0 0,-41-3-2959 0 0,-3 0-1057 0 0,-1 1 0 0 0,0-1 0 0 0,0 0 0 0 0,0 0 0 0 0,1 1 0 0 0,-1 0 0 0 0,0-1 0 0 0,3 2 0 0 0,-2-1-67 0 0,1 0-1 0 0,-1 1 1 0 0,1-1 0 0 0,-1 1 0 0 0,1-1 0 0 0,-1 1-1 0 0,0 0 1 0 0,0 0 0 0 0,0 1 0 0 0,0-1 0 0 0,-1 1 0 0 0,1-1-1 0 0,0 1 1 0 0,-1 0 0 0 0,0 0 0 0 0,0 0 0 0 0,0 0-1 0 0,0 0 1 0 0,0 0 0 0 0,0 1 0 0 0,-1-1 0 0 0,0 1-1 0 0,0-1 1 0 0,1 5 0 0 0,2 11-162 0 0,-1 1 0 0 0,-1-1 0 0 0,-1 1 0 0 0,-1-1 0 0 0,-4 38 0 0 0,2-16 0 0 0,-2 22 683 0 0,-3 1-1 0 0,-19 83 1 0 0,23-136-683 0 0,0-1 0 0 0,-1 0 0 0 0,0 0 0 0 0,0-1 0 0 0,-1 1 0 0 0,0-1 0 0 0,-13 16 0 0 0,14-19 0 0 0,-1-1 0 0 0,0 0 0 0 0,0 0 0 0 0,0-1 0 0 0,0 0 0 0 0,-1 0 0 0 0,0 0 0 0 0,0 0 0 0 0,0-1 0 0 0,0 0 0 0 0,0 0 0 0 0,-1-1 0 0 0,-7 3 0 0 0,-6 0 14 0 0,13-3-32 0 0,0 0 0 0 0,-1 0 0 0 0,1-1 0 0 0,-1 1 0 0 0,1-2 0 0 0,-1 1 0 0 0,1-1 0 0 0,-1 0 0 0 0,1-1 1 0 0,-1 1-1 0 0,-8-3 0 0 0,-8-4-1732 0 0,1 0-1406 0 0,8 1-3111 0 0,4 0-1639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8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11975 0 0,'0'0'267'0'0,"0"0"42"0"0,0 0 17 0 0,0 0-28 0 0,0 0-126 0 0,0 0 204 0 0,0 0 111 0 0,1-2 22 0 0,3-9 560 0 0,0 0 0 0 0,1 1 0 0 0,1-1-1 0 0,0 1 1 0 0,9-11 0 0 0,41-45 1301 0 0,-41 50-2356 0 0,-7 9-13 0 0,-1 0-1 0 0,0-1 1 0 0,-1 0-1 0 0,1-1 1 0 0,9-17-1 0 0,8-14 1316 0 0,-18 31-801 0 0,-5 8-356 0 0,-2 1-101 0 0,-4 5-58 0 0,-59 71 0 0 0,57-66 0 0 0,0-1 0 0 0,1 1 0 0 0,0 1 0 0 0,1-1 0 0 0,0 1 0 0 0,-5 16 0 0 0,7 3 0 0 0,3-29 0 0 0,0 0 0 0 0,0 0 0 0 0,-1 0 0 0 0,1-1 0 0 0,0 1 0 0 0,0 0 0 0 0,1 0 0 0 0,-1 0 0 0 0,0-1 0 0 0,0 1 0 0 0,0 0 0 0 0,0 0 0 0 0,1 0 0 0 0,-1-1 0 0 0,0 1 0 0 0,1 0 0 0 0,-1 0 0 0 0,1-1 0 0 0,-1 1 0 0 0,1 0 0 0 0,-1-1 0 0 0,1 1 0 0 0,-1-1 0 0 0,1 1 0 0 0,-1 0 0 0 0,1-1 0 0 0,0 0 0 0 0,0 1 0 0 0,-1-1 0 0 0,1 1 0 0 0,0-1 0 0 0,0 1 0 0 0,2 0 0 0 0,0 1 0 0 0,0 0 0 0 0,1 0 0 0 0,-1 0 0 0 0,1 0 0 0 0,0-1 0 0 0,-1 0 0 0 0,1 1 0 0 0,0-1 0 0 0,0-1 0 0 0,0 1 0 0 0,0-1 0 0 0,-1 1 0 0 0,1-1 0 0 0,0 0 0 0 0,0 0 0 0 0,0-1 0 0 0,6 0 0 0 0,2-2 0 0 0,0 1 0 0 0,0-2 0 0 0,0 1 0 0 0,0-2 0 0 0,19-10 0 0 0,-7 2 0 0 0,33-27 0 0 0,-30 20 0 0 0,-15 12 0 0 0,1 4 0 0 0,-4 2 0 0 0,0 2 0 0 0,-7 1 0 0 0,0-1 0 0 0,0 1 0 0 0,1 0 0 0 0,-1 0 0 0 0,0 0 0 0 0,0 0 0 0 0,0 0 0 0 0,-1 1 0 0 0,1-1 0 0 0,0 0 0 0 0,0 1 0 0 0,-1-1 0 0 0,1 1 0 0 0,-1 0 0 0 0,1 0 0 0 0,-1-1 0 0 0,0 1 0 0 0,2 3 0 0 0,1 1 0 0 0,0 0 0 0 0,-1 0 0 0 0,0 1 0 0 0,0-1 0 0 0,0 1 0 0 0,-1 0 0 0 0,0-1 0 0 0,0 1 0 0 0,0 0 0 0 0,-1 0 0 0 0,0 0 0 0 0,-1 1 0 0 0,0 8 0 0 0,0-16 0 0 0,0 0 0 0 0,0 0 0 0 0,1 0 0 0 0,-1 0 0 0 0,0 0 0 0 0,0-1 0 0 0,0 1 0 0 0,0 0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0,1 0 0 0 0,-1 0 0 0 0,0 1 0 0 0,0-1 0 0 0,0 0 0 0 0,0 0 0 0 0,0 0 0 0 0,0 0 0 0 0,0 0 0 0 0,0 0 0 0 0,1 1 0 0 0,-1-1 0 0 0,0 0 0 0 0,0 0 0 0 0,0 0 0 0 0,0 0 0 0 0,0 1 0 0 0,0-1 0 0 0,0 0 0 0 0,0 0 0 0 0,0 0 0 0 0,0 0 0 0 0,0 0 0 0 0,0 1 0 0 0,0-1 0 0 0,0 0 0 0 0,0 0 0 0 0,0 0 0 0 0,0 1 0 0 0,8-11 0 0 0,-8 10 0 0 0,9-10 0 0 0,1 0 0 0 0,0 0 0 0 0,0 1 0 0 0,14-9 0 0 0,-6 5 0 0 0,-8 4 0 0 0,1 1 0 0 0,1 1 0 0 0,-1 0 0 0 0,1 0 0 0 0,0 1 0 0 0,20-6 0 0 0,-31 12 0 0 0,0-1 0 0 0,0 1 0 0 0,0 0 0 0 0,0 0 0 0 0,-1 0 0 0 0,1-1 0 0 0,0 1 0 0 0,0 0 0 0 0,0 0 0 0 0,0 1 0 0 0,0-1 0 0 0,0 0 0 0 0,1 0 0 0 0,2 5 0 0 0,-3-4 0 0 0,0 1 102 0 0,1 0-1 0 0,-1 0 1 0 0,1 0 0 0 0,-1 0-1 0 0,0 0 1 0 0,0 0-1 0 0,0 1 1 0 0,0-1-1 0 0,0 0 1 0 0,0 1 0 0 0,-1-1-1 0 0,1 1 1 0 0,-1-1-1 0 0,0 1 1 0 0,0-1 0 0 0,0 1-1 0 0,0-1 1 0 0,0 1-1 0 0,-1 4 1 0 0,1-6-101 0 0,0 0 0 0 0,-1 1 0 0 0,1-1 0 0 0,0 0 1 0 0,0 1-1 0 0,0-1 0 0 0,0 0 0 0 0,1 1 0 0 0,-1-1 0 0 0,0 0 0 0 0,1 1 0 0 0,-1-1 0 0 0,0 0 0 0 0,1 0 1 0 0,0 1-1 0 0,1 1 0 0 0,1 3-4 0 0,-3-6 3 0 0,0 0 0 0 0,0 1 0 0 0,0-1 0 0 0,0 0 0 0 0,0 0 0 0 0,0 1 0 0 0,0-1 0 0 0,0 0 0 0 0,1 1 0 0 0,-1-1 0 0 0,0 0 0 0 0,0 0 0 0 0,0 0 0 0 0,0 1 0 0 0,1-1 0 0 0,-1 0 0 0 0,0 0 0 0 0,0 0 0 0 0,1 1 0 0 0,-1-1 0 0 0,0 0 0 0 0,0 0 0 0 0,1 0 0 0 0,-1 0 0 0 0,0 0 0 0 0,0 0 0 0 0,1 0 0 0 0,-1 0 0 0 0,0 0 0 0 0,1 0 0 0 0,-1 1 0 0 0,0-1 0 0 0,1-1 0 0 0,-1 1 0 0 0,0 0 0 0 0,0 0 0 0 0,1 0 0 0 0,-1 0 0 0 0,0 0 0 0 0,0 0 0 0 0,1 0 0 0 0,9-6 0 0 0,-9 5 0 0 0,9-5-188 0 0,-1-1-1 0 0,-1 0 1 0 0,1 0 0 0 0,14-17 0 0 0,6-6 22 0 0,-25 27 214 0 0,1 0-1 0 0,-1 0 1 0 0,0 0-1 0 0,1 1 1 0 0,0 0-1 0 0,-1-1 1 0 0,1 2-1 0 0,0-1 1 0 0,0 1-1 0 0,0-1 1 0 0,0 1-1 0 0,7 0 1 0 0,5 0 60 0 0,0 0 0 0 0,24 3 0 0 0,-38-1-95 0 0,-1-1 0 0 0,1 0 0 0 0,-1 0-1 0 0,1 1 1 0 0,-1-1 0 0 0,1 1 0 0 0,-1 0 0 0 0,0 0 0 0 0,1 0 0 0 0,-1 0 0 0 0,0 0 0 0 0,3 2 0 0 0,3 2-16 0 0,-7-4 3 0 0,1-1 0 0 0,-1 1 0 0 0,0-1 0 0 0,1 1 0 0 0,-1 0 0 0 0,0 0 0 0 0,0 0 0 0 0,1 0 0 0 0,-1 0 0 0 0,0 0 0 0 0,0 0 0 0 0,0 0 0 0 0,0 0 0 0 0,0 0 0 0 0,0 1 0 0 0,-1-1 0 0 0,1 0 0 0 0,0 1 0 0 0,-1-1 0 0 0,1 0 0 0 0,-1 1 0 0 0,1 1 0 0 0,1 3 0 0 0,2 1 0 0 0,-3-5 0 0 0,0 1 0 0 0,0-1 0 0 0,0 1 0 0 0,0-1 0 0 0,-1 1 0 0 0,1-1 0 0 0,0 1 0 0 0,-1 0 0 0 0,0-1 0 0 0,0 6 0 0 0,0-4-85 0 0,1 0 0 0 0,-1 0 0 0 0,-1 0 0 0 0,1 0-1 0 0,-1 0 1 0 0,1 0 0 0 0,-1 0 0 0 0,0 0 0 0 0,-1 0 0 0 0,1-1 0 0 0,-1 1 0 0 0,-3 6-1 0 0,4-8 586 0 0,0-1-58 0 0,0 0-587 0 0,1-1 1 0 0,-1 1-1 0 0,0 0 1 0 0,1-1-1 0 0,-1 1 1 0 0,0-1-1 0 0,0 1 1 0 0,1 0-1 0 0,-1-1 0 0 0,0 0 1 0 0,0 1-1 0 0,0-1 1 0 0,-1 1-1 0 0,2-1 107 0 0,0 0 0 0 0,0 0 0 0 0,0 0 0 0 0,-1-1 0 0 0,1 1 0 0 0,0 0 0 0 0,0 0 0 0 0,0 0 0 0 0,0 0 0 0 0,-1 0 0 0 0,1 0 0 0 0,0 0 0 0 0,0-1 0 0 0,0 1 0 0 0,0 0 0 0 0,0 0 0 0 0,0 0 0 0 0,0 0-1 0 0,0 0 1 0 0,-1-1 0 0 0,1 1 0 0 0,0 0 0 0 0,0 0 0 0 0,0 0 0 0 0,0-1 0 0 0,0 1 0 0 0,0 0 0 0 0,0 0 0 0 0,0 0 0 0 0,0 0 0 0 0,0-1 0 0 0,0 1 0 0 0,0 0 0 0 0,0 0 0 0 0,0-1 0 0 0,5-17-3381 0 0,3 9-1902 0 0,-2-1-1317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119 505 8287 0 0,'0'0'191'0'0,"0"0"26"0"0,0 0 9 0 0,0 0 42 0 0,0 0 158 0 0,-3-6 1174 0 0,5 2-1512 0 0,-2 3-20 0 0,0 1-1 0 0,0-1 0 0 0,0 1 0 0 0,1 0 0 0 0,-1-1 0 0 0,0 1 1 0 0,1-1-1 0 0,-1 1 0 0 0,0-1 0 0 0,1 1 0 0 0,-1 0 1 0 0,0-1-1 0 0,1 1 0 0 0,-1 0 0 0 0,1-1 0 0 0,-1 1 1 0 0,1 0-1 0 0,-1 0 0 0 0,1-1 0 0 0,-1 1 0 0 0,1 0 1 0 0,0 0-1 0 0,12-7 299 0 0,-9 4-595 0 0,-1 1 0 0 0,1-1 0 0 0,-1 1 0 0 0,0-1 0 0 0,5-6 0 0 0,-1 1 2083 0 0,-5 7-1342 0 0,18-15 3072 0 0,-15 11-3319 0 0,-1-1 1 0 0,0 1-1 0 0,0-1 0 0 0,2-5 0 0 0,14-19 1877 0 0,-19 28-1953 0 0,0-1-1 0 0,0 1 0 0 0,0 0 1 0 0,0 0-1 0 0,0-1 1 0 0,-1 1-1 0 0,1 0 1 0 0,-1-1-1 0 0,1 1 1 0 0,-1-1-1 0 0,0-3 0 0 0,2-8-213 0 0,-2 13 25 0 0,0-1 5 0 0,1 0 0 0 0,-1 0 0 0 0,0 0 0 0 0,1 0 0 0 0,-1-1 0 0 0,0 1 0 0 0,0 0 0 0 0,-1 0 0 0 0,1 0 0 0 0,0 0 0 0 0,-1-1 0 0 0,1 1 0 0 0,-1 0 0 0 0,-1-2 0 0 0,1 3 37 0 0,0-1 0 0 0,0 1 0 0 0,-1 0 1 0 0,1 0-1 0 0,0 1 0 0 0,0-1 0 0 0,-1 0 0 0 0,1 0 0 0 0,-1 0 1 0 0,1 1-1 0 0,-1-1 0 0 0,1 1 0 0 0,-1-1 0 0 0,1 1 1 0 0,-1 0-1 0 0,1 0 0 0 0,-1 0 0 0 0,0-1 0 0 0,1 1 1 0 0,-1 1-1 0 0,1-1 0 0 0,-1 0 0 0 0,1 0 0 0 0,-4 1 0 0 0,-4 1 273 0 0,1 0-1 0 0,-18 6 0 0 0,15-3-314 0 0,1 0 0 0 0,-1 1 0 0 0,1 0 0 0 0,0 0 0 0 0,0 1 0 0 0,1 0 0 0 0,0 1 0 0 0,0 0 0 0 0,1 0 0 0 0,0 1 0 0 0,0 0 0 0 0,1 1 0 0 0,-10 15 0 0 0,13-17 0 0 0,1-2 0 0 0,-1 0 0 0 0,1 1 0 0 0,0-1 0 0 0,1 1 0 0 0,-4 12 0 0 0,7-5 0 0 0,2-10 0 0 0,-2-3 0 0 0,2 1 0 0 0,-1 1 0 0 0,1-1 0 0 0,0 0 0 0 0,-1 0 0 0 0,1 0 0 0 0,0 0 0 0 0,0-1 0 0 0,0 1 0 0 0,1-1 0 0 0,-1 0 0 0 0,0 0 0 0 0,0 0 0 0 0,1 0 0 0 0,-1-1 0 0 0,0 1 0 0 0,1-1 0 0 0,-1 0 0 0 0,1 0 0 0 0,-1 0 0 0 0,1 0 0 0 0,5-2 0 0 0,4 0 0 0 0,0-1 0 0 0,0-1 0 0 0,0 0 0 0 0,15-7 0 0 0,-9 2 0 0 0,0-1 0 0 0,0-1 0 0 0,-1-1 0 0 0,-1-1 0 0 0,25-22 0 0 0,71-84 0 0 0,-103 107 126 0 0,-1 1-1 0 0,0-2 1 0 0,-1 1-1 0 0,0-1 1 0 0,-1 0-1 0 0,-1-1 1 0 0,0 0-1 0 0,-1 0 1 0 0,0 0-1 0 0,-1-1 1 0 0,-1 1-1 0 0,0-1 1 0 0,-1 0-1 0 0,0-27 1 0 0,-4 3 39 0 0,2 38-165 0 0,0 1 0 0 0,0 0 0 0 0,0 0 0 0 0,0-1 0 0 0,0 1 0 0 0,0 0 0 0 0,0 0 0 0 0,-1 0 0 0 0,1-1 0 0 0,0 1 0 0 0,0 0 0 0 0,0 0 0 0 0,0-1 0 0 0,0 1 0 0 0,0 0 0 0 0,-1 0 0 0 0,1 0 0 0 0,0 0 0 0 0,0-1 0 0 0,0 1 0 0 0,-1 0 0 0 0,1 0 0 0 0,0 0 0 0 0,0 0 0 0 0,0 0 0 0 0,-1 0 0 0 0,1 0 0 0 0,0 0 0 0 0,0-1 0 0 0,-1 1 0 0 0,1 0 0 0 0,0 0 0 0 0,0 0 0 0 0,0 0 0 0 0,-1 0 0 0 0,1 0 0 0 0,0 0 0 0 0,0 0 0 0 0,-1 0 0 0 0,1 0 0 0 0,0 1 0 0 0,0-1 0 0 0,-1 0 0 0 0,1 0 0 0 0,0 0 0 0 0,-1 0 0 0 0,-7 6 0 0 0,7-6 0 0 0,-10 10 0 0 0,1 0 0 0 0,0 1 0 0 0,0 0 0 0 0,1 0 0 0 0,-13 22 0 0 0,9-14 0 0 0,-3 8 0 0 0,2 0 0 0 0,1 1 0 0 0,1 1 0 0 0,-9 34 0 0 0,13-40 0 0 0,5-14 0 0 0,0 1 0 0 0,1-1 0 0 0,0 1 0 0 0,1 0 0 0 0,0 0 0 0 0,1-1 0 0 0,0 1 0 0 0,1 12 0 0 0,0-19 0 0 0,-1 1 0 0 0,1-1 0 0 0,0 1 0 0 0,0-1 0 0 0,0 0 0 0 0,1 1 0 0 0,-1-1 0 0 0,1 0 0 0 0,0 0 0 0 0,0 0 0 0 0,2 4 0 0 0,-2-6 0 0 0,0 1 0 0 0,0 0 0 0 0,0-1 0 0 0,0 1 0 0 0,0-1 0 0 0,0 0 0 0 0,0 0 0 0 0,1 1 0 0 0,-1-1 0 0 0,0-1 0 0 0,1 1 0 0 0,-1 0 0 0 0,1-1 0 0 0,-1 1 0 0 0,0-1 0 0 0,1 0 0 0 0,4 0 0 0 0,8 0 0 0 0,-1-1 0 0 0,1-1 0 0 0,-1-1 0 0 0,1 0 0 0 0,-1-1 0 0 0,0 0 0 0 0,0-1 0 0 0,-1-1 0 0 0,0 0 0 0 0,1-1 0 0 0,-2 0 0 0 0,1-1 0 0 0,-1 0 0 0 0,-1-1 0 0 0,1-1 0 0 0,-2 0 0 0 0,1 0 0 0 0,-1-1 0 0 0,-1 0 0 0 0,0-1 0 0 0,13-21 0 0 0,-14 13 0 0 0,-7 12 0 0 0,-1 8 0 0 0,0 0 0 0 0,0-1 0 0 0,0 1 0 0 0,0 0 0 0 0,0 0 0 0 0,0 0 0 0 0,0 0 0 0 0,0-1 0 0 0,0 1 0 0 0,0 0 0 0 0,0 0 0 0 0,0 0 0 0 0,-1 0 0 0 0,1-1 0 0 0,0 1 0 0 0,0 0 0 0 0,0 0 0 0 0,0 0 0 0 0,0 0 0 0 0,0 0 0 0 0,-1-1 0 0 0,1 1 0 0 0,0 0 0 0 0,0 0 0 0 0,0 0 0 0 0,0 0 0 0 0,0 0 0 0 0,-1 0 0 0 0,1 0 0 0 0,0 0 0 0 0,0 0 0 0 0,0 0 0 0 0,-1 0 0 0 0,1 0 0 0 0,0 0 0 0 0,0 0 0 0 0,0 0 0 0 0,0 0 0 0 0,-1 0 0 0 0,1 0 0 0 0,0 0 0 0 0,0 0 0 0 0,0 0 0 0 0,0 0 0 0 0,-1 0 0 0 0,1 0 0 0 0,-4 2 0 0 0,-1 2 0 0 0,0 0 0 0 0,0 0 0 0 0,0 0 0 0 0,1 1 0 0 0,0-1 0 0 0,0 1 0 0 0,0 0 0 0 0,0 0 0 0 0,1 0 0 0 0,-4 10 0 0 0,1-4 0 0 0,2 0 0 0 0,0 0 0 0 0,0 0 0 0 0,-3 20 0 0 0,7-28 0 0 0,-1 0 0 0 0,1 0 0 0 0,0 0 0 0 0,0 0 0 0 0,0 0 0 0 0,0 0 0 0 0,1 0 0 0 0,-1 0 0 0 0,1 0 0 0 0,1 5 0 0 0,5 4 0 0 0,-4-10 0 0 0,0-1 0 0 0,-2 1 0 0 0,2 1 0 0 0,11 1 0 0 0,-8-4 0 0 0,0 1 0 0 0,0-1 0 0 0,0 0 0 0 0,0-1 0 0 0,1 1 0 0 0,-1-1 0 0 0,0-1 0 0 0,0 1 0 0 0,-1-1 0 0 0,1 0 0 0 0,0 0 0 0 0,0-1 0 0 0,-1 1 0 0 0,9-7 0 0 0,0-1 0 0 0,0-1 0 0 0,0-1 0 0 0,21-23 0 0 0,5-16 0 0 0,-29 36 0 0 0,23-26 0 0 0,-29 35 0 0 0,-4 6 0 0 0,-1-1 0 0 0,0 1 0 0 0,0 0 0 0 0,0 0 0 0 0,0 0 0 0 0,0-1 0 0 0,1 1 0 0 0,-1 0 0 0 0,0 0 0 0 0,0 0 0 0 0,0 0 0 0 0,1 0 0 0 0,-1-1 0 0 0,0 1 0 0 0,0 0 0 0 0,1 0 0 0 0,-1 0 0 0 0,0 0 0 0 0,0 0 0 0 0,1 0 0 0 0,-1 0 0 0 0,0 0 0 0 0,0 0 0 0 0,1 0 0 0 0,-1 0 0 0 0,0 0 0 0 0,0 0 0 0 0,1 0 0 0 0,-1 0 0 0 0,0 0 0 0 0,0 0 0 0 0,1 0 0 0 0,-1 0 0 0 0,0 0 0 0 0,0 1 0 0 0,0-1 0 0 0,1 0 0 0 0,-1 0 0 0 0,0 0 0 0 0,0 0 0 0 0,0 0 0 0 0,1 1 0 0 0,-1-1 0 0 0,0 0 0 0 0,8 10 0 0 0,-7-9 0 0 0,1 1 0 0 0,7 15 0 0 0,3 5 0 0 0,-9-11 0 0 0,-1 4 0 0 0,0-12 0 0 0,6 2 0 0 0,6 16 0 0 0,-11-17 0 0 0,-1 1 0 0 0,0-1 0 0 0,0 0 0 0 0,0 1 0 0 0,-1-1 0 0 0,0 1 0 0 0,0 0 0 0 0,1 4 0 0 0,-2-8 0 0 0,1 1 0 0 0,-1-1 0 0 0,0 0 0 0 0,0 1 0 0 0,0-1 0 0 0,0 0 0 0 0,0 1 0 0 0,0-1 0 0 0,0 0 0 0 0,0 0 0 0 0,-1 1 0 0 0,1-1 0 0 0,0 0 0 0 0,-2 2 0 0 0,-4 13 0 0 0,5-7 0 0 0,1-9-20 0 0,-1 1 0 0 0,1-1 1 0 0,0 1-1 0 0,0-1 0 0 0,0 1 0 0 0,0-1 0 0 0,0 0 0 0 0,0 1 0 0 0,1-1 1 0 0,-1 1-1 0 0,0-1 0 0 0,0 0 0 0 0,0 1 0 0 0,0-1 0 0 0,0 1 0 0 0,1-1 1 0 0,-1 0-1 0 0,0 1 0 0 0,0-1 0 0 0,0 0 0 0 0,1 1 0 0 0,-1-1 0 0 0,0 0 1 0 0,1 1-1 0 0,-1-1 0 0 0,0 0 0 0 0,1 0 0 0 0,-1 0 0 0 0,0 1 0 0 0,1-1 1 0 0,-1 0-1 0 0,0 0 0 0 0,1 0 0 0 0,-1 0 0 0 0,1 1 0 0 0,-1-1 1 0 0,0 0-1 0 0,1 0 0 0 0,-1 0 0 0 0,1 0 0 0 0,-1 0 0 0 0,1 0 0 0 0,-1 0 1 0 0,0 0-1 0 0,1 0 0 0 0,-1 0 0 0 0,1-1 0 0 0,-1 1 0 0 0,0 0 0 0 0,1 0 1 0 0,-1 0-1 0 0,1 0 0 0 0,-1-1 0 0 0,0 1 0 0 0,1 0 0 0 0,-1-1 0 0 0,1 1-100 0 0,1 0-208 0 0,0-1 0 0 0,0 0 1 0 0,-1 0-1 0 0,1-1 0 0 0,0 1 0 0 0,0 0 0 0 0,0-1 0 0 0,1-1 0 0 0,6-6-1205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158 145 8287 0 0,'1'-2'382'0'0,"5"-9"131"0"0,0-1 0 0 0,-1 0-1 0 0,0 0 1 0 0,4-21 0 0 0,-6 23 1116 0 0,-1 0-1 0 0,-1-1 1 0 0,1-13-1 0 0,-2 22-1084 0 0,0 2-28 0 0,0 0-4 0 0,0 0 0 0 0,0-5 935 0 0,-3 7 733 0 0,-5 10-679 0 0,-7 22-1242 0 0,-20 69 0 0 0,11-27-169 0 0,-32 60-90 0 0,41-102 0 0 0,3-6-39 0 0,-18 38-323 0 0,31-61-816 0 0,0-3 507 0 0,5-5 486 0 0,1-1-547 0 0,0 0-1 0 0,-1 0 0 0 0,0-1 0 0 0,0 0 0 0 0,0 0 1 0 0,0-1-1 0 0,8-10 0 0 0,-3 2-802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 11975 0 0,'0'0'267'0'0,"0"0"42"0"0,0 0 17 0 0,0 0-28 0 0,0 0-58 0 0,0 0 491 0 0,0 0 238 0 0,0 0 45 0 0,0 0 8 0 0,0 0 2 0 0,-3-8 629 0 0,2 8 2021 0 0,1 6-3672 0 0,-2 1 0 0 0,1-1 1 0 0,0-1-1 0 0,-1 1 0 0 0,0 0 0 0 0,-1 0 0 0 0,-3 6 1 0 0,-8 24-4 0 0,-2 20 156 0 0,-3 14 476 0 0,-3-2 0 0 0,-31 68 0 0 0,43-112-1532 0 0,-12 40 0 0 0,22-61 876 0 0,-4 5-124 0 0,1-2 61 0 0,2-5-283 0 0,1-1-117 0 0,0 0-21 0 0,-13-12-1927 0 0,10 9 1784 0 0,0-1-1 0 0,1 1 1 0 0,-1-1 0 0 0,1 0-1 0 0,0 0 1 0 0,0 0-1 0 0,0 0 1 0 0,0-1 0 0 0,-1-5-1 0 0,-2-5-883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33 8287 0 0,'-1'2'382'0'0,"-4"2"-81"0"0,-21 14 59 0 0,25-18 360 0 0,-3 6 857 0 0,5-3 2923 0 0,5-1-4145 0 0,0 0-1 0 0,0 0 1 0 0,1-1 0 0 0,-1 0-1 0 0,0 0 1 0 0,1-1-1 0 0,-1 0 1 0 0,11-1-1 0 0,55-10 1392 0 0,-63 10-1511 0 0,24-6-149 0 0,60-19 0 0 0,-17 0-2879 0 0,-67 23 1770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13823 0 0,'0'0'315'0'0,"0"0"45"0"0,0 0 21 0 0,0 0-49 0 0,7 3-211 0 0,-5-1 2724 0 0,1 1-2627 0 0,-1 0 0 0 0,-1 1 1 0 0,1 0-1 0 0,0-1 1 0 0,-1 1-1 0 0,0 0 0 0 0,0-1 1 0 0,0 1-1 0 0,0 0 1 0 0,-1 0-1 0 0,1 0 0 0 0,-1 0 1 0 0,0 0-1 0 0,0 0 1 0 0,-1 0-1 0 0,1 0 0 0 0,-1 0 1 0 0,-1 3-1 0 0,-2 12 184 0 0,-2-1-1 0 0,-11 25 0 0 0,15-37-412 0 0,-14 28 304 0 0,-2-1-1 0 0,-1-1 1 0 0,-1-1-1 0 0,-2-1 1 0 0,-1 0 0 0 0,-28 26-1 0 0,36-41-292 0 0,-2 0 0 0 0,0-2 0 0 0,-30 19 0 0 0,-4 4 0 0 0,50-36 118 0 0,-1 1-1 0 0,1 0 1 0 0,0-1 0 0 0,0 1-1 0 0,-1 0 1 0 0,1-1 0 0 0,0 1-1 0 0,-1-1 1 0 0,1 0 0 0 0,0 1-1 0 0,-1-1 1 0 0,1 0 0 0 0,0 0-1 0 0,-1 0 1 0 0,-1 0 0 0 0,1-16 47 0 0,2 14-165 0 0,0 1 0 0 0,0-1 0 0 0,1 0 0 0 0,-1 0 0 0 0,1 1 0 0 0,-1-1 0 0 0,1 0 0 0 0,0 0 0 0 0,-1 1 0 0 0,1-1 0 0 0,0 1 0 0 0,0-1 0 0 0,0 1 0 0 0,2-2 0 0 0,19-17 0 0 0,-21 19 0 0 0,7-4 0 0 0,0 2 0 0 0,6 3 0 0 0,-10 4 0 0 0,-3-3 0 0 0,1 1 0 0 0,1 1 0 0 0,-1 0 0 0 0,1 0 0 0 0,-1 1 0 0 0,0-1 0 0 0,0 0 0 0 0,0 1 0 0 0,-1-1 0 0 0,1 1 0 0 0,-1 0 0 0 0,0-1 0 0 0,0 1 0 0 0,0 0 0 0 0,-1 0 0 0 0,1 5 0 0 0,5 21 0 0 0,4 15 0 0 0,1 4 0 0 0,-10-44 0 0 0,1-1 0 0 0,-1 0 0 0 0,1 0 0 0 0,0 0 0 0 0,0 0 0 0 0,1-1 0 0 0,-1 1 0 0 0,7 6 0 0 0,-8-9-123 0 0,0 1 0 0 0,1-1 0 0 0,-1 0 0 0 0,1 0 0 0 0,-1 0 0 0 0,1 0 1 0 0,-1 0-1 0 0,1 0 0 0 0,0-1 0 0 0,0 1 0 0 0,-1-1 0 0 0,1 1 0 0 0,0-1 0 0 0,0 1 0 0 0,0-1 0 0 0,-1 0 0 0 0,1 0 0 0 0,0 0 0 0 0,0 0 0 0 0,0 0 0 0 0,0 0 0 0 0,-1-1 1 0 0,1 1-1 0 0,0-1 0 0 0,0 1 0 0 0,3-2 0 0 0,1-1-600 0 0,0-1-1 0 0,1 1 1 0 0,-1-1 0 0 0,-1-1 0 0 0,10-7 0 0 0,-1 0-1323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11975 0 0,'0'0'547'0'0,"0"0"-11"0"0,0 0-203 0 0,0 0 419 0 0,0 0 220 0 0,0 0 42 0 0,-2 0 8 0 0,-5-1-732 0 0,1 1 1 0 0,-1 0-1 0 0,0 0 0 0 0,1 1 0 0 0,-1-1 0 0 0,1 2 1 0 0,-1-1-1 0 0,1 1 0 0 0,-1 0 0 0 0,1 0 0 0 0,0 0 1 0 0,0 1-1 0 0,0 0 0 0 0,1 1 0 0 0,-1-1 0 0 0,0 1 1 0 0,1 0-1 0 0,0 0 0 0 0,0 1 0 0 0,1-1 0 0 0,-1 1 1 0 0,1 0-1 0 0,0 1 0 0 0,0-1 0 0 0,0 1 0 0 0,1-1 1 0 0,0 1-1 0 0,-3 8 0 0 0,6-13-290 0 0,-1 0 0 0 0,1-1 0 0 0,0 1 0 0 0,-1 0 0 0 0,1 0 0 0 0,0 0 0 0 0,0 0 0 0 0,0 0 0 0 0,0 0 0 0 0,0 0 0 0 0,0 0 0 0 0,0 0 0 0 0,0 0 0 0 0,0 0 0 0 0,0 0 0 0 0,1 0 0 0 0,-1 0 0 0 0,0 0 0 0 0,1 0 0 0 0,-1 0 0 0 0,1 0 0 0 0,-1-1 0 0 0,1 1 0 0 0,0 1 0 0 0,1 0 0 0 0,-1-1 0 0 0,1 0 0 0 0,-1 1 0 0 0,1-1 0 0 0,0 0 0 0 0,0 0 0 0 0,0 0 0 0 0,-1-1 0 0 0,1 1 0 0 0,0 0 0 0 0,3 0 0 0 0,2 0 0 0 0,-1 1 0 0 0,1-2 0 0 0,0 1 0 0 0,0-1 0 0 0,-1 0 0 0 0,12-1 0 0 0,-12-1 0 0 0,0 1 0 0 0,0 0 0 0 0,0-1 0 0 0,0 0 0 0 0,-1-1 0 0 0,1 1 0 0 0,0-1 0 0 0,-1 0 0 0 0,6-4 0 0 0,-9 5 0 0 0,1 0 0 0 0,-1-1 0 0 0,1 1 0 0 0,-1-1 0 0 0,0 0 0 0 0,0 1 0 0 0,0-1 0 0 0,0 0 0 0 0,0 0 0 0 0,-1 0 0 0 0,1 0 0 0 0,-1 0 0 0 0,0-1 0 0 0,0 1 0 0 0,0 0 0 0 0,-1-1 0 0 0,1 1 0 0 0,-1-4 0 0 0,2-8 0 0 0,-1 11 0 0 0,-1-1 0 0 0,0 1 0 0 0,1-1 0 0 0,-2 0 0 0 0,1 1 0 0 0,-1-6 0 0 0,0 4 3 0 0,-1 0 6 0 0,1 0 0 0 0,-1-1 1 0 0,0 1-1 0 0,-3-7 1 0 0,4 11-25 0 0,0 0 0 0 0,-1 0 0 0 0,1 1 1 0 0,0-1-1 0 0,-1 0 0 0 0,1 1 0 0 0,-1-1 1 0 0,1 1-1 0 0,-1 0 0 0 0,0-1 0 0 0,0 1 1 0 0,1 0-1 0 0,-1 0 0 0 0,0 0 0 0 0,0 0 1 0 0,-4-1-1 0 0,2 1-485 0 0,-1 0-1 0 0,0 0 1 0 0,0 0 0 0 0,0 0 0 0 0,1 1 0 0 0,-1 0 0 0 0,-8 1 0 0 0,-5 0-1034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10135 0 0,'0'0'231'0'0,"0"0"29"0"0,0 0 19 0 0,0 0 105 0 0,0 0 410 0 0,0 0 184 0 0,0 0 40 0 0,-19-8 3198 0 0,18 7-4043 0 0,-5-4 854 0 0,5 4-656 0 0,10-10 2552 0 0,16-17-145 0 0,-21 21-2778 0 0,-4 5-343 0 0,-3 3-521 0 0,-7 7-1444 0 0,5-4 1098 0 0,-1-1-1371 0 0,5-3-4241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15663 0 0,'0'0'356'0'0,"0"0"50"0"0,0 0 20 0 0,0 0-42 0 0,0 0-112 0 0,0 0 463 0 0,0 0 234 0 0,0 0 45 0 0,0 0-61 0 0,0 0-288 0 0,0 0-121 0 0,0 0-28 0 0,0 0-72 0 0,-1-1-289 0 0,-4-3-138 0 0,-1 1-17 0 0,0 0-1043 0 0,4 2-4382 0 0,-3-3-1891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10135 0 0,'0'0'231'0'0,"0"0"29"0"0,0 0 19 0 0,0 0 105 0 0,2-7 1388 0 0,1-4-841 0 0,1 1 0 0 0,0-1 0 0 0,0 1 1 0 0,6-10-1 0 0,3-6 159 0 0,16-31 1286 0 0,66-97-1 0 0,-52 88-2414 0 0,-27 40 302 0 0,-5 9 183 0 0,0 0 1 0 0,0 0-1 0 0,19-18 0 0 0,-37 44-446 0 0,0 1 0 0 0,1 0 0 0 0,0 0 0 0 0,1 0 0 0 0,0 1 0 0 0,1 0 0 0 0,0 0 0 0 0,0 0 0 0 0,1 1 0 0 0,1-1 0 0 0,0 1 0 0 0,1-1 0 0 0,-1 14 0 0 0,8-3 0 0 0,-6-12 0 0 0,0-9 0 0 0,0 0 0 0 0,0 0 0 0 0,0 0 0 0 0,0 0 0 0 0,0-1 0 0 0,0 1 0 0 0,0 0 0 0 0,0 0 0 0 0,0 0 0 0 0,1 0 0 0 0,-1 0 0 0 0,0 0 0 0 0,1 0 0 0 0,-1 0 0 0 0,1 0 0 0 0,-1 0 0 0 0,1-1 0 0 0,-1 1 0 0 0,1 0 0 0 0,-1 0 0 0 0,1-1 0 0 0,0 1 0 0 0,0 0 0 0 0,-1-1 0 0 0,1 1 0 0 0,0 0 0 0 0,0-1 0 0 0,0 1 0 0 0,0-1 0 0 0,-1 0 0 0 0,1 1 0 0 0,0-1 0 0 0,0 0 0 0 0,2 1 0 0 0,-1 0 0 0 0,3 0 0 0 0,-1 1 0 0 0,1-1 0 0 0,0 0 0 0 0,0 0 0 0 0,9 0 0 0 0,-13 0 0 0 0,0-1 0 0 0,0 0 0 0 0,0 0 0 0 0,0 0 0 0 0,0 0 0 0 0,-1 0 0 0 0,1 0 0 0 0,0 0 0 0 0,0 0 0 0 0,0 0 0 0 0,0-1 0 0 0,0 1 0 0 0,0 0 0 0 0,0 0 0 0 0,-1-1 0 0 0,1 1 0 0 0,0-1 0 0 0,1 0 0 0 0,2-1 0 0 0,3-1 0 0 0,0 0 0 0 0,0 0 0 0 0,0 0 0 0 0,0-1 0 0 0,-1 0 0 0 0,1 0 0 0 0,-1-1 0 0 0,0 0 0 0 0,0 0 0 0 0,-1 0 0 0 0,1-1 0 0 0,-1 0 0 0 0,0 0 0 0 0,6-10 0 0 0,-2 1 29 0 0,3-1 197 0 0,-1-1-1 0 0,-1 0 0 0 0,14-33 1 0 0,-23 48 283 0 0,-1 2-66 0 0,-1 12-412 0 0,-1 0 0 0 0,0 0-1 0 0,0-1 1 0 0,-1 1 0 0 0,-5 12 0 0 0,4-13-45 0 0,1 1 0 0 0,0-1 0 0 0,0 1 0 0 0,1-1 0 0 0,0 15 0 0 0,1-19-90 0 0,1-6 1 0 0,0 1 0 0 0,0 0-1 0 0,0-1 1 0 0,0 1-1 0 0,0 0 1 0 0,0-1 0 0 0,0 1-1 0 0,1 0 1 0 0,-1-1 0 0 0,0 1-1 0 0,1-1 1 0 0,0 1-1 0 0,-1-1 1 0 0,1 1 0 0 0,0-1-1 0 0,0 1 1 0 0,0-1-1 0 0,1 2 1 0 0,-1-1-622 0 0,-1-2-246 0 0,0 0-906 0 0,2-1-3640 0 0,4-1-1565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15663 0 0,'0'0'356'0'0,"0"0"50"0"0,0 0 20 0 0,0 0-42 0 0,10 5 687 0 0,-4-3-672 0 0,1 0 1 0 0,0 0 0 0 0,1-1-1 0 0,-1 0 1 0 0,0 0 0 0 0,8-1-1 0 0,20 3 1409 0 0,-34-3-1365 0 0,4-2-263 0 0,-1-2-194 0 0,16-5-120 0 0,-18 8-562 0 0,-21 6-2221 0 0,1 0 2591 0 0,1 1 1 0 0,0 0 0 0 0,-1 1-1 0 0,2 1 1 0 0,-1 0 0 0 0,-16 13-1 0 0,31-20 664 0 0,2-1 136 0 0,0 0 34 0 0,0 0-65 0 0,12 4-206 0 0,-4-1 21 0 0,1-2 0 0 0,0 1-1 0 0,-1-2 1 0 0,1 1 0 0 0,0-1 0 0 0,0 0-1 0 0,9-2 1 0 0,-2 1-344 0 0,-14 1 85 0 0,1 1 0 0 0,-1-1 0 0 0,0-1 0 0 0,1 1 0 0 0,-1 0 0 0 0,0 0 0 0 0,1-1 0 0 0,-1 0 0 0 0,0 1 0 0 0,0-1 0 0 0,0 0 1 0 0,1 0-1 0 0,-1 0 0 0 0,4-3 0 0 0,-1 0-186 0 0,9-6-2969 0 0,-9 5 2311 0 0,5-3-689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11975 0 0,'0'0'267'0'0,"0"0"42"0"0,0 0 17 0 0,0-1-28 0 0,1-4 133 0 0,-1 0 0 0 0,1 0 0 0 0,0 0-1 0 0,0 0 1 0 0,0 0 0 0 0,1 0 0 0 0,0 0 0 0 0,-1 1-1 0 0,2-1 1 0 0,-1 1 0 0 0,5-7 0 0 0,2-1 756 0 0,0-1 1 0 0,14-11 0 0 0,-17 17-1217 0 0,13-17 476 0 0,0 0-1 0 0,-2-2 0 0 0,20-38 1 0 0,-26 43-150 0 0,11-18 105 0 0,-9 13-1 0 0,2 0 0 0 0,22-29 0 0 0,-22 34-401 0 0,-15 22 0 0 0,0-1 0 0 0,0 0 0 0 0,0 0 0 0 0,0 0 0 0 0,0 0 0 0 0,0 0 0 0 0,0 0 0 0 0,0 1 0 0 0,0-1 0 0 0,0 0 0 0 0,1 0 0 0 0,-1 0 0 0 0,0 0 0 0 0,0 0 0 0 0,0 0 0 0 0,0 0 0 0 0,0 0 0 0 0,0 1 0 0 0,0-1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0,0-1 0 0 0,0 1 0 0 0,0 0 0 0 0,0 0 0 0 0,0 0 0 0 0,0 0 0 0 0,0 0 0 0 0,0 0 0 0 0,1 0 0 0 0,-1 0 0 0 0,0-1 0 0 0,0 1 0 0 0,0 0 0 0 0,0 0 0 0 0,0 0 0 0 0,0 0 0 0 0,0 0 0 0 0,0 0 0 0 0,0-1 0 0 0,0 1 0 0 0,0 0 0 0 0,0 0 0 0 0,1 8 0 0 0,-2-1 0 0 0,0-1 0 0 0,-1 1 0 0 0,0-1 0 0 0,0 1 0 0 0,0-1 0 0 0,-7 12 0 0 0,-2 9 0 0 0,4-10 0 0 0,-1 5 0 0 0,0 1 0 0 0,1 0 0 0 0,-5 32 0 0 0,11-43 0 0 0,3-2 0 0 0,-1-10 0 0 0,-1 1 0 0 0,1 0 0 0 0,0 0 0 0 0,0-1 0 0 0,0 1 0 0 0,0-1 0 0 0,0 1 0 0 0,0-1 0 0 0,0 1 0 0 0,0-1 0 0 0,0 1 0 0 0,0-1 0 0 0,0 0 0 0 0,0 0 0 0 0,0 1 0 0 0,0-1 0 0 0,0 0 0 0 0,0 0 0 0 0,0 0 0 0 0,0 0 0 0 0,0 0 0 0 0,0-1 0 0 0,0 1 0 0 0,0 0 0 0 0,0 0 0 0 0,0-1 0 0 0,0 1 0 0 0,2-1 0 0 0,28-13 0 0 0,-16 6 0 0 0,-1-1 0 0 0,1-1 0 0 0,-2 0 0 0 0,1-1 0 0 0,-2 0 0 0 0,1-1 0 0 0,-1-1 0 0 0,-1 1 0 0 0,-1-2 0 0 0,17-26 0 0 0,-17 24 0 0 0,74-144 0 0 0,-75 140 0 0 0,-4 10 0 0 0,-1 1 0 0 0,5-15 0 0 0,-9 24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0 0 0 0,0 0 0 0 0,-1 0 0 0 0,1 0 0 0 0,0 0 0 0 0,0 0 0 0 0,-6 4 0 0 0,-5 6 0 0 0,5-2 0 0 0,1 0 0 0 0,0 0 0 0 0,1 0 0 0 0,-1 1 0 0 0,-4 14 0 0 0,-9 46 0 0 0,13-45 0 0 0,2-8 2 0 0,1 1-1 0 0,1-1 1 0 0,1 1-1 0 0,2 27 0 0 0,0 5-72 0 0,-2-47-266 0 0,0-2-138 0 0,1 1 239 0 0,1 0 0 0 0,0 0 0 0 0,-1 0 0 0 0,1 1 0 0 0,0-1 0 0 0,-1-1 0 0 0,1 1 0 0 0,0 0 0 0 0,0 0 0 0 0,0-1 0 0 0,0 1 0 0 0,0-1 0 0 0,0 0 0 0 0,0 1 0 0 0,0-1 0 0 0,0 0 0 0 0,0 0 0 0 0,0 0 0 0 0,0 0 0 0 0,0-1 0 0 0,3 0 0 0 0,12-5-6928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 17503 0 0,'0'0'399'0'0,"0"0"60"0"0,0 0 21 0 0,0 0-59 0 0,0 0-136 0 0,0 0 457 0 0,1 1 228 0 0,-1 1-906 0 0,1 0-1 0 0,-1 0 1 0 0,0-1-1 0 0,1 1 1 0 0,-1 0-1 0 0,0 0 1 0 0,0 0-1 0 0,0-1 1 0 0,0 1-1 0 0,-1 0 1 0 0,1 0-1 0 0,0 0 0 0 0,-1-1 1 0 0,1 1-1 0 0,-1 0 1 0 0,0 0-1 0 0,-1 2 1 0 0,-1 2 354 0 0,-1-1 0 0 0,0 1 0 0 0,-8 7 0 0 0,8-10-294 0 0,1 0 1 0 0,0 0-1 0 0,0 1 1 0 0,1-1-1 0 0,-1 1 1 0 0,1 0-1 0 0,-1-1 0 0 0,1 1 1 0 0,1 0-1 0 0,-1 0 1 0 0,-1 5-1 0 0,2 1-124 0 0,0-10 0 0 0,1 1 0 0 0,0 0 0 0 0,0 0 0 0 0,0 0 0 0 0,0-1 0 0 0,0 1 0 0 0,0 0 0 0 0,1 0 0 0 0,-1 0 0 0 0,0 0 0 0 0,0-1 0 0 0,1 1 0 0 0,-1 0 0 0 0,0 0 0 0 0,1-1 0 0 0,-1 1 0 0 0,1 0 0 0 0,-1-1 0 0 0,1 1 0 0 0,-1 0 0 0 0,1-1 0 0 0,-1 1 0 0 0,1-1 0 0 0,0 1 0 0 0,-1-1 0 0 0,1 1 0 0 0,0-1 0 0 0,-1 1 0 0 0,1-1 0 0 0,1 1 0 0 0,0 0 0 0 0,1 0 49 0 0,1 1 0 0 0,-1-1-1 0 0,1 1 1 0 0,-1-1 0 0 0,1-1 0 0 0,0 1-1 0 0,-1 0 1 0 0,1-1 0 0 0,0 0 0 0 0,0 0-1 0 0,-1 0 1 0 0,1 0 0 0 0,0 0 0 0 0,0-1 0 0 0,-1 0-1 0 0,1 0 1 0 0,-1 0 0 0 0,1 0 0 0 0,0 0-1 0 0,2-2 1 0 0,-1 0 24 0 0,0 1 0 0 0,0-1 1 0 0,0 0-1 0 0,0 0 0 0 0,-1 0 0 0 0,1 0 0 0 0,-1-1 0 0 0,0 0 0 0 0,0 0 1 0 0,-1 0-1 0 0,1 0 0 0 0,-1-1 0 0 0,3-4 0 0 0,-4 6-142 0 0,-1-1 0 0 0,0 1 0 0 0,1-1 0 0 0,-2 1 0 0 0,1-1 1 0 0,0 1-1 0 0,-1-1 0 0 0,1 0 0 0 0,-1 1 0 0 0,0-1 0 0 0,0 0 0 0 0,-1 1 0 0 0,1-1 0 0 0,-1 0 0 0 0,0 1 0 0 0,0-1 0 0 0,0 1 0 0 0,0-1 1 0 0,-1 1-1 0 0,1 0 0 0 0,-1 0 0 0 0,0-1 0 0 0,0 1 0 0 0,0 0 0 0 0,0 0 0 0 0,0 1 0 0 0,-1-1 0 0 0,1 0 0 0 0,-1 1 0 0 0,0 0 1 0 0,0-1-1 0 0,0 1 0 0 0,0 0 0 0 0,0 1 0 0 0,0-1 0 0 0,-1 0 0 0 0,1 1 0 0 0,-5-2 0 0 0,-9 0-1446 0 0,-3-2-18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10135 0 0,'0'0'231'0'0,"0"0"29"0"0,0 0 19 0 0,0 0 37 0 0,3-3 125 0 0,1 0-280 0 0,-2 1-39 0 0,0 0-1 0 0,0 0 0 0 0,0 0 0 0 0,0 0 0 0 0,0-1 0 0 0,2-2 0 0 0,-3 3 391 0 0,-1 2 0 0 0,5-6 512 0 0,3-4 425 0 0,-1-1-1 0 0,0 1 0 0 0,0-1 0 0 0,6-16 1 0 0,-7 14-63 0 0,-5 11-1231 0 0,1-4-138 0 0,3 1 55 0 0,-4 4 299 0 0,-1 1 117 0 0,0 0 21 0 0,-2 15-430 0 0,0 0 1 0 0,0-1-1 0 0,-1 1 0 0 0,-1-1 0 0 0,-1 0 1 0 0,-6 14-1 0 0,-3 12-26 0 0,-26 64-53 0 0,19-52 0 0 0,21-52 0 0 0,0 0 0 0 0,0 0 0 0 0,0 1 0 0 0,0-1 0 0 0,0 0 0 0 0,0 0 0 0 0,0 0 0 0 0,0 1 0 0 0,0-1 0 0 0,0 0 0 0 0,0 0 0 0 0,0 0 0 0 0,0 0 0 0 0,0 1 0 0 0,0-1 0 0 0,0 0 0 0 0,0 0 0 0 0,0 0 0 0 0,0 0 0 0 0,0 1 0 0 0,0-1 0 0 0,0 0 0 0 0,0 0 0 0 0,0 0 0 0 0,0 0 0 0 0,0 1 0 0 0,1-1 0 0 0,-1 0 0 0 0,0 0 0 0 0,0 0 0 0 0,0 0 0 0 0,0 0 0 0 0,0 0 0 0 0,1 1 0 0 0,-1-1 0 0 0,0 0 0 0 0,0 0 0 0 0,0 0 0 0 0,0 0 0 0 0,1 0 0 0 0,-1 0 0 0 0,0 0 0 0 0,0 0 0 0 0,0 0 0 0 0,0 0 0 0 0,1 0 0 0 0,-1 0 0 0 0,0 0 0 0 0,0 0 0 0 0,0 0 0 0 0,0 0 0 0 0,1 0 0 0 0,-1 0 0 0 0,0 0 0 0 0,0 0 0 0 0,0 0 0 0 0,0 0 0 0 0,1 0 0 0 0,-1 0 0 0 0,0 0 0 0 0,0-1 0 0 0,13-2 0 0 0,-13 2 0 0 0,17-5 0 0 0,-6 2 0 0 0,1 0 0 0 0,-1 0 0 0 0,24-3 0 0 0,-19 5 0 0 0,-6 1 0 0 0,1 0 0 0 0,-1 0 0 0 0,0 1 0 0 0,0 0 0 0 0,1 1 0 0 0,-1 0 0 0 0,0 0 0 0 0,17 6 0 0 0,-15-3 0 0 0,-7-2 0 0 0,0 0 0 0 0,1 0 0 0 0,-1-1 0 0 0,8 2 0 0 0,9 0-133 0 0,-20-3-563 0 0,-8-15-5519 0 0,6 14 4085 0 0,-1 0-4952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 15663 0 0,'0'0'356'0'0,"0"0"50"0"0,0-4-137 0 0,-1 2 960 0 0,0 3 2735 0 0,-15 43-3420 0 0,1 1 0 0 0,-14 77 0 0 0,5-25-544 0 0,-54 134 0 0 0,60-187 0 0 0,-30 52 0 0 0,14-33 0 0 0,33-59 42 0 0,1-1 251 0 0,-10 19-8321 0 0,20-40 3969 0 0,1 2 2011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0,'0'0'399'0'0,"0"0"60"0"0,0 0 21 0 0,2 0-59 0 0,5-1-269 0 0,0-1 0 0 0,-1 0 0 0 0,1 0 0 0 0,6-4 0 0 0,44-24 5221 0 0,-54 28-5311 0 0,-2 2-113 0 0,0-1 0 0 0,-1 1-1 0 0,1-1 1 0 0,-1 1 0 0 0,1-1 0 0 0,-1 1 0 0 0,1-1-1 0 0,-1 1 1 0 0,0-1 0 0 0,1 1 0 0 0,-1-1-1 0 0,0 0 1 0 0,1 1 0 0 0,-1-1 0 0 0,0 1-1 0 0,0-1 1 0 0,0 0 0 0 0,1 1 0 0 0,-1-2-1 0 0,0-1-5851 0 0,-1-2-2059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251 103 17503 0 0,'0'0'399'0'0,"2"-14"1106"0"0,0 12-1391 0 0,-1 1-1 0 0,1-1 1 0 0,-1 0 0 0 0,0 0-1 0 0,0 1 1 0 0,1-1 0 0 0,-1 0-1 0 0,-1 0 1 0 0,1-1 0 0 0,0 1-1 0 0,0 0 1 0 0,-1 0-1 0 0,1 0 1 0 0,-1 0 0 0 0,0-1-1 0 0,0 1 1 0 0,0 0 0 0 0,0 0-1 0 0,0 0 1 0 0,0-1-1 0 0,0 1 1 0 0,-1 0 0 0 0,1 0-1 0 0,-1 0 1 0 0,0 0 0 0 0,1-1-1 0 0,-1 1 1 0 0,0 0 0 0 0,0 0-1 0 0,0 1 1 0 0,-1-1-1 0 0,1 0 1 0 0,0 0 0 0 0,-1 0-1 0 0,1 1 1 0 0,-1-1 0 0 0,0 1-1 0 0,1-1 1 0 0,-4-1-1 0 0,2 2-10 0 0,-1-1 0 0 0,1 1-1 0 0,0 0 1 0 0,-1 0 0 0 0,0 0-1 0 0,1 0 1 0 0,-1 1 0 0 0,0 0-1 0 0,1 0 1 0 0,-1 0 0 0 0,0 0-1 0 0,1 0 1 0 0,-1 0 0 0 0,0 1-1 0 0,1 0 1 0 0,-1 0-1 0 0,1 0 1 0 0,-5 2 0 0 0,2 0 87 0 0,0 0 0 0 0,0 1 1 0 0,0-1-1 0 0,1 1 0 0 0,-1 0 0 0 0,1 1 1 0 0,0-1-1 0 0,-8 11 0 0 0,4-4-190 0 0,-49 64 0 0 0,52-65 0 0 0,0 1 0 0 0,0-1 0 0 0,1 1 0 0 0,0 0 0 0 0,-5 22 0 0 0,7-21 0 0 0,1-8 0 0 0,1-1 0 0 0,0 1 0 0 0,1 0 0 0 0,-1 0 0 0 0,1 0 0 0 0,-1 0 0 0 0,1 0 0 0 0,1 7 0 0 0,4 3 0 0 0,-1-12 0 0 0,-2-2 0 0 0,8 5 0 0 0,-3-5 0 0 0,-1 0 0 0 0,0 0 0 0 0,1 0 0 0 0,-1 0 0 0 0,0-1 0 0 0,10-2 0 0 0,-1-1 0 0 0,24-9 0 0 0,-25 5 0 0 0,-1 0 0 0 0,0 0 0 0 0,0-1 0 0 0,-1-1 0 0 0,0 0 0 0 0,12-15 0 0 0,-10 12 0 0 0,0 0 0 0 0,-1-1 0 0 0,18-23 0 0 0,-39 47 0 0 0,-1 3 0 0 0,-12 22 0 0 0,19-30 0 0 0,0 0 0 0 0,0 0 0 0 0,0 0 0 0 0,0 0 0 0 0,1 0 0 0 0,0 0 0 0 0,0 0 0 0 0,0 1 0 0 0,1 9 0 0 0,2-4 0 0 0,3 3 0 0 0,-1-11 0 0 0,-1-1 0 0 0,-1 0-104 0 0,-1 0 1 0 0,1-1-1 0 0,0 1 1 0 0,0-1-1 0 0,0 1 0 0 0,0-1 1 0 0,1 0-1 0 0,-1 0 1 0 0,0 0-1 0 0,0 0 0 0 0,1 0 1 0 0,-1 0-1 0 0,0 0 1 0 0,6 0-1 0 0,-4-1-333 0 0,1 0 0 0 0,-1 0 0 0 0,1 0 1 0 0,-1-1-1 0 0,1 0 0 0 0,-1 1 0 0 0,8-4 0 0 0,2-1-725 0 0,0-2 0 0 0,-1 1 0 0 0,0-2-1 0 0,13-8 1 0 0,26-23-2052 0 0,-24 13 2541 0 0,-1 0-1 0 0,25-33 1 0 0,-47 52 874 0 0,-4 5 250 0 0,-1 2 49 0 0,0 0 146 0 0,0 0 574 0 0,0 0 254 0 0,0 0 50 0 0,0 2-59 0 0,-1 6-687 0 0,0-1 0 0 0,0 1 0 0 0,-1-1 0 0 0,-3 10 1 0 0,-3 10 218 0 0,-68 283 680 0 0,38-158-1605 0 0,31-127 587 0 0,0 0-1 0 0,-22 45 1 0 0,32-116-659 0 0,11-26 465 0 0,36-113 1 0 0,-30 122 92 0 0,56-116 1 0 0,-72 171-559 0 0,1 0 0 0 0,0 1 0 0 0,0-1 0 0 0,0 1 0 0 0,1 0 0 0 0,9-8 0 0 0,-11 11 0 0 0,0 1 0 0 0,0 0 0 0 0,0 0 0 0 0,1 1 0 0 0,-1-1 0 0 0,1 1 0 0 0,0 0 0 0 0,0 0 0 0 0,-1 1 0 0 0,1-1 0 0 0,0 1 0 0 0,6-1 0 0 0,-8 2 0 0 0,-1 0 0 0 0,1 0 0 0 0,-1 0 0 0 0,0 0 0 0 0,1 0 0 0 0,-1 0 0 0 0,1 1 0 0 0,-1-1 0 0 0,0 1 0 0 0,0 0 0 0 0,1-1 0 0 0,-1 1 0 0 0,0 0 0 0 0,0 1 0 0 0,3 1 0 0 0,-2-1 0 0 0,0 1 0 0 0,0 0 0 0 0,0-1 0 0 0,0 1 0 0 0,-1 0 0 0 0,0 1 0 0 0,1-1 0 0 0,2 6 0 0 0,0 3 0 0 0,0 1 0 0 0,0 0 0 0 0,-1 0 0 0 0,2 18 0 0 0,-4-16 0 0 0,0 0 0 0 0,-1 1 0 0 0,-1-1 0 0 0,-3 24 0 0 0,2-35-40 0 0,0 0-1 0 0,0-1 1 0 0,0 1-1 0 0,-1 0 1 0 0,1 0-1 0 0,-1-1 1 0 0,0 1-1 0 0,0-1 1 0 0,0 0-1 0 0,-1 0 1 0 0,1 1-1 0 0,-1-2 1 0 0,1 1-1 0 0,-1 0 1 0 0,0 0-1 0 0,0-1 1 0 0,-1 1 0 0 0,-3 1-1 0 0,5-3 2 0 0,0 1 0 0 0,0-1 0 0 0,0 0-1 0 0,0-1 1 0 0,0 1 0 0 0,0 0 0 0 0,0 0 0 0 0,0-1 0 0 0,-1 0 0 0 0,1 1-1 0 0,0-1 1 0 0,0 0 0 0 0,0 0 0 0 0,-1 0 0 0 0,1 0 0 0 0,0 0 0 0 0,0-1-1 0 0,-1 1 1 0 0,1-1 0 0 0,0 1 0 0 0,0-1 0 0 0,0 0 0 0 0,0 0 0 0 0,0 0-1 0 0,0 0 1 0 0,0 0 0 0 0,0 0 0 0 0,0-1 0 0 0,1 1 0 0 0,-1-1-1 0 0,0 1 1 0 0,1-1 0 0 0,-3-2 0 0 0,2 1-656 0 0,0 0 1 0 0,0 0-1 0 0,1-1 0 0 0,-1 1 1 0 0,1 0-1 0 0,0-1 0 0 0,-2-3 1 0 0,1-6-1353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69 199 8287 0 0,'0'0'191'0'0,"0"0"26"0"0,0 0 9 0 0,0 0 42 0 0,0 0 158 0 0,10-4 1162 0 0,-2-6-229 0 0,0 0 1 0 0,-1-1-1 0 0,0 1 0 0 0,9-22 0 0 0,2-2 473 0 0,-3 11-351 0 0,-10 16-1102 0 0,-1 0-1 0 0,1 0 1 0 0,-1-1-1 0 0,-1 1 1 0 0,1-1-1 0 0,2-11 1 0 0,-5 17 109 0 0,-1 2 21 0 0,0 0-66 0 0,-10 21-360 0 0,-7 26-1 0 0,1-1-82 0 0,-58 141 0 0 0,67-170 0 0 0,1-3 0 0 0,0 0 0 0 0,-11 17 0 0 0,13-25-64 0 0,3-5-273 0 0,0-1 217 0 0,0 0 0 0 0,1 0 1 0 0,-1 0-1 0 0,0 0 0 0 0,1 0 0 0 0,-1 0 1 0 0,0 0-1 0 0,0 0 0 0 0,1 0 1 0 0,-1-1-1 0 0,0 1 0 0 0,1 0 0 0 0,-1 0 1 0 0,0-1-1 0 0,1 1 0 0 0,-1-1 0 0 0,0 1 1 0 0,1 0-1 0 0,-1-2 0 0 0,-1 2-4 0 0,0-2-166 0 0,0 0 1 0 0,1-1-1 0 0,-1 1 0 0 0,1 0 1 0 0,0 0-1 0 0,0-1 1 0 0,0 1-1 0 0,0 0 0 0 0,0-1 1 0 0,0 0-1 0 0,1 1 0 0 0,-1-1 1 0 0,1 1-1 0 0,0-1 0 0 0,-1 1 1 0 0,2-5-1 0 0,-2 4-163 0 0,1-11-1082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15663 0 0,'0'0'356'0'0,"0"0"50"0"0,0 0 20 0 0,0-2-42 0 0,-1 0-326 0 0,1 0 0 0 0,0 0 0 0 0,0 0-1 0 0,0 0 1 0 0,0 0 0 0 0,1 0 0 0 0,-1 0 0 0 0,1 0-1 0 0,-1 0 1 0 0,1 1 0 0 0,-1-1 0 0 0,1 0 0 0 0,0 0-1 0 0,1-1 1 0 0,1-3 146 0 0,-1 0 45 0 0,0 1 0 0 0,1 0 0 0 0,-1 0 0 0 0,1 0 0 0 0,0 0 0 0 0,0 1 0 0 0,1-1 0 0 0,6-7 0 0 0,3 0 884 0 0,22-15-1 0 0,-11 8-441 0 0,-2 3-321 0 0,1 2 0 0 0,1 0 1 0 0,0 1-1 0 0,31-12 0 0 0,-15 8-157 0 0,-24 10-164 0 0,1 1 0 0 0,0 1 1 0 0,1 1-1 0 0,-1 0 0 0 0,1 1 0 0 0,0 1 0 0 0,0 0 1 0 0,24 2-1 0 0,-38 0 73 0 0,-1 1 0 0 0,1-1 1 0 0,0 1-1 0 0,-1 0 0 0 0,1 0 0 0 0,0 0 1 0 0,-1 0-1 0 0,1 1 0 0 0,-1-1 0 0 0,0 1 1 0 0,1 0-1 0 0,4 4 0 0 0,5 6-103 0 0,-11-6-20 0 0,-1-3-1 0 0,1 5 2 0 0,1-1 0 0 0,-1 1 0 0 0,-1-1 0 0 0,1 1 0 0 0,-1 0 0 0 0,-1-1 0 0 0,0 1 0 0 0,0 0 0 0 0,0 0 0 0 0,-1-1 0 0 0,0 1 0 0 0,0 0 0 0 0,-1-1 0 0 0,0 1 0 0 0,0-1 0 0 0,-1 1 0 0 0,0-1 0 0 0,0 0 0 0 0,-1 0 0 0 0,0-1 0 0 0,0 1 0 0 0,-1-1 0 0 0,-6 8 0 0 0,1-3 0 0 0,0-1 0 0 0,0-1 0 0 0,-1 0 0 0 0,-1 0 0 0 0,1-1 0 0 0,-23 11 0 0 0,1-1 0 0 0,25-13 0 0 0,-1 0 0 0 0,1-1 0 0 0,-17 6 0 0 0,16-8 0 0 0,2-4 0 0 0,3-3 0 0 0,5 3 0 0 0,-1 1 0 0 0,0-1 0 0 0,1 1 0 0 0,0-1 0 0 0,-1 1 0 0 0,1-1 0 0 0,0 1 0 0 0,0 0 0 0 0,-1-1 0 0 0,1 1 0 0 0,0 0 0 0 0,0 0 0 0 0,0 0 0 0 0,1 0 0 0 0,0-1 0 0 0,21-14 0 0 0,11 5 0 0 0,-8 4 0 0 0,-22 6 0 0 0,-1 1 0 0 0,0-1 0 0 0,1 1 0 0 0,-1-1 0 0 0,0 1 0 0 0,1 0 0 0 0,-1 0 0 0 0,0 0 0 0 0,1 1 0 0 0,-1-1 0 0 0,0 1 0 0 0,1 0 0 0 0,-1 0 0 0 0,0 0 0 0 0,0 0 0 0 0,0 1 0 0 0,0-1 0 0 0,0 1 0 0 0,0 0 0 0 0,0-1 0 0 0,0 2 0 0 0,3 2 0 0 0,2 2 0 0 0,-1 1 0 0 0,1-1 0 0 0,-1 2 0 0 0,-1-1 0 0 0,10 17 0 0 0,-11-17 0 0 0,-1 1 0 0 0,0-1 0 0 0,0 1 0 0 0,-1 0 0 0 0,-1 0 0 0 0,1 0 0 0 0,-1 0 0 0 0,0 10 0 0 0,-1-13 0 0 0,-1 0 0 0 0,0 0 0 0 0,0 0 0 0 0,-1 0 0 0 0,1 0 0 0 0,-1 0 0 0 0,-1-1 0 0 0,1 1 0 0 0,-1 0 0 0 0,0-1 0 0 0,0 1 0 0 0,-1-1 0 0 0,-5 10 0 0 0,-1-4 0 0 0,0 0 0 0 0,-13 11 0 0 0,13-13 0 0 0,6-7 0 0 0,0 1 0 0 0,0-1 0 0 0,0 0 0 0 0,-1 0 0 0 0,1-1 0 0 0,-1 1 0 0 0,1-1 0 0 0,-1 1 0 0 0,1-1 0 0 0,-1 0 0 0 0,-6 0 0 0 0,-44 4 0 0 0,41-4 0 0 0,2-1-407 0 0,0-1-1 0 0,1 0 1 0 0,-1 0-1 0 0,1-1 1 0 0,0 0 0 0 0,0-1-1 0 0,-1 0 1 0 0,2-1-1 0 0,-1 0 1 0 0,0-1-1 0 0,1 0 1 0 0,0 0 0 0 0,-12-9-1 0 0,19 13-5110 0 0,2 1-1564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25 289 15663 0 0,'0'0'356'0'0,"0"0"50"0"0,0 0 20 0 0,0 0-42 0 0,1-2-250 0 0,9-26 1710 0 0,2 1 1 0 0,18-33 0 0 0,-22 46-990 0 0,12-29 0 0 0,-1 0 99 0 0,-17 40-819 0 0,-1 1-1 0 0,0-1 1 0 0,1 0-1 0 0,-1 1 0 0 0,0-1 1 0 0,0 0-1 0 0,-1 1 1 0 0,1-1-1 0 0,0 0 1 0 0,-1 0-1 0 0,0 0 1 0 0,0 0-1 0 0,0-3 1 0 0,-18 16 30 0 0,10-4-165 0 0,0 1 0 0 0,0 0 0 0 0,0 0 0 0 0,1 1 0 0 0,0 0 0 0 0,1 0 0 0 0,-8 12 0 0 0,5-5 0 0 0,0 1 0 0 0,1-1 0 0 0,-9 28 0 0 0,14-38 0 0 0,1-1 0 0 0,-1 15 0 0 0,3-14 0 0 0,0 0 0 0 0,0 0 0 0 0,0 0 0 0 0,1-1 0 0 0,0 1 0 0 0,0 0 0 0 0,2 8 0 0 0,5 5 0 0 0,-4-14 0 0 0,-1-3 0 0 0,-1 1 0 0 0,0-1 0 0 0,0 0 0 0 0,0 0 0 0 0,0 0 0 0 0,0 0 0 0 0,0 0 0 0 0,0-1 0 0 0,0 1 0 0 0,0-1 0 0 0,0 1 0 0 0,0-1 0 0 0,0 0 0 0 0,1 0 0 0 0,-1 0 0 0 0,0 0 0 0 0,0 0 0 0 0,0 0 0 0 0,3-1 0 0 0,6-2 0 0 0,-1 1 0 0 0,16-7 0 0 0,-12 4 0 0 0,3-2 0 0 0,0 0 0 0 0,0-2 0 0 0,-1 1 0 0 0,-1-2 0 0 0,1 0 0 0 0,22-21 0 0 0,-15 8 0 0 0,-1-2 0 0 0,-2 0 0 0 0,19-30 0 0 0,-29 42 0 0 0,-6 5 0 0 0,0 0 0 0 0,0 0 0 0 0,0 0 0 0 0,-1-1 0 0 0,3-11 0 0 0,-6 20 6 0 0,0 0-1 0 0,0 0 1 0 0,0 0 0 0 0,0 0-1 0 0,0-1 1 0 0,0 1 0 0 0,0 0-1 0 0,0 0 1 0 0,0 0 0 0 0,0 0-1 0 0,0 0 1 0 0,0-1 0 0 0,0 1-1 0 0,0 0 1 0 0,-1 0 0 0 0,1 0-1 0 0,0 0 1 0 0,0 0 0 0 0,0-1-1 0 0,0 1 1 0 0,0 0 0 0 0,0 0-1 0 0,0 0 1 0 0,-1 0-1 0 0,1 0 1 0 0,0 0 0 0 0,0 0-1 0 0,0 0 1 0 0,0-1 0 0 0,0 1-1 0 0,-1 0 1 0 0,1 0 0 0 0,0 0-1 0 0,0 0 1 0 0,0 0 0 0 0,0 0-1 0 0,-1 0 1 0 0,1 0 0 0 0,0 0-1 0 0,0 0 1 0 0,0 0 0 0 0,0 0-1 0 0,0 0 1 0 0,-1 0 0 0 0,1 0-1 0 0,0 0 1 0 0,0 0 0 0 0,0 1-1 0 0,0-1 1 0 0,-1 0 0 0 0,1 0-1 0 0,0 0 1 0 0,0 0 0 0 0,0 0-1 0 0,0 0 1 0 0,0 0-1 0 0,0 0 1 0 0,-1 1 0 0 0,1-1-1 0 0,-8 4 587 0 0,3-1-633 0 0,1 0 0 0 0,0 1 0 0 0,0-1 0 0 0,0 1 0 0 0,0 0 0 0 0,1 0 0 0 0,-1 1 0 0 0,1-1 0 0 0,0 1 0 0 0,0-1 0 0 0,-3 9 0 0 0,5-11 93 0 0,1 0-59 0 0,-1-1 1 0 0,1 1 0 0 0,0 0 0 0 0,0 0-1 0 0,0 0 1 0 0,0 0 0 0 0,0 0-1 0 0,0 0 1 0 0,0 0 0 0 0,1 0 0 0 0,-1 0-1 0 0,0 0 1 0 0,1 0 0 0 0,0 0 0 0 0,-1 0-1 0 0,1-1 1 0 0,0 1 0 0 0,2 2-1 0 0,-1 1-38 0 0,1-1 0 0 0,0 0 0 0 0,0 1 0 0 0,0-1 0 0 0,0 0 0 0 0,5 4 0 0 0,7 4 45 0 0,-8-7 0 0 0,-1 0 0 0 0,-1 0 0 0 0,1 0 0 0 0,0 0 0 0 0,-1 1 0 0 0,0 0 0 0 0,-1 0 0 0 0,1 1 0 0 0,3 6 0 0 0,-3-2 0 0 0,0 3 0 0 0,-7-10 0 0 0,1-2 0 0 0,1 0 0 0 0,0 3 0 0 0,-10 8 0 0 0,8-10 0 0 0,0-1 0 0 0,-12 8 0 0 0,8-5 20 0 0,5-4-33 0 0,-1 1-1 0 0,0-1 1 0 0,0 0 0 0 0,0 0-1 0 0,0 0 1 0 0,0 0 0 0 0,0 0-1 0 0,0 0 1 0 0,-1 0 0 0 0,1-1-1 0 0,-4 2 1 0 0,3-1-332 0 0,-1 0 0 0 0,1 0 0 0 0,0 0-1 0 0,-1 0 1 0 0,0-1 0 0 0,1 1 0 0 0,-1-1 0 0 0,1 0 0 0 0,-1 0 0 0 0,1 0-1 0 0,-1-1 1 0 0,0 1 0 0 0,1-1 0 0 0,-6-1 0 0 0,8 1 216 0 0,1 1 0 0 0,-1 0 1 0 0,1-1-1 0 0,0 1 0 0 0,-1 0 0 0 0,1-1 1 0 0,-1 1-1 0 0,1 0 0 0 0,0-1 0 0 0,0 1 1 0 0,-1-1-1 0 0,1 1 0 0 0,0 0 0 0 0,0-1 1 0 0,-1 1-1 0 0,1-1 0 0 0,0 1 1 0 0,0-1-1 0 0,0 1 0 0 0,0-1 0 0 0,0 0 1 0 0,0 1-75 0 0,-1-2-1333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 13823 0 0,'0'0'315'0'0,"0"0"45"0"0,0 0 21 0 0,1-1-49 0 0,6-3-220 0 0,6-8 2860 0 0,-13 12-2740 0 0,0 0-1 0 0,1-1 1 0 0,-1 1 0 0 0,0 0-1 0 0,1 0 1 0 0,-1-1-1 0 0,0 1 1 0 0,0 0-1 0 0,1 0 1 0 0,-1-1-1 0 0,0 1 1 0 0,1 0-1 0 0,-1 0 1 0 0,1 0 0 0 0,-1 0-1 0 0,0 0 1 0 0,1-1-1 0 0,-1 1 1 0 0,1 0-1 0 0,0 0 1 0 0,0 2-144 0 0,1-1 0 0 0,-1 1 1 0 0,0 0-1 0 0,1-1 0 0 0,-1 1 1 0 0,0 0-1 0 0,0 0 0 0 0,1 2 0 0 0,-2-2-37 0 0,1 0-1 0 0,0 0 0 0 0,-1 0 0 0 0,0 0 0 0 0,1 0 0 0 0,-1 0 1 0 0,0 0-1 0 0,0 0 0 0 0,0 1 0 0 0,-1-1 0 0 0,1 0 0 0 0,-1 2 1 0 0,-9 26 706 0 0,3-11-552 0 0,-82 227-205 0 0,84-235 0 0 0,-19 45 0 0 0,-11 30 0 0 0,30-72 0 0 0,2-8 0 0 0,1 1 0 0 0,0-1 0 0 0,0 1 0 0 0,0 0 0 0 0,0 9 0 0 0,0-3 0 0 0,5-2 0 0 0,8-4 0 0 0,2-4 0 0 0,-9-4-99 0 0,0 0 0 0 0,0 1-1 0 0,0-1 1 0 0,0 0 0 0 0,0-1 0 0 0,0 1-1 0 0,0-1 1 0 0,0 0 0 0 0,-1 0 0 0 0,1 0-1 0 0,-1 0 1 0 0,1-1 0 0 0,-1 1 0 0 0,0-1-1 0 0,3-3 1 0 0,3-3-362 0 0,-1 0 0 0 0,0-1 0 0 0,11-18 0 0 0,-15 20 190 0 0,1 0 0 0 0,-2-1-1 0 0,1 1 1 0 0,-1-1 0 0 0,-1 1-1 0 0,0-1 1 0 0,0 0 0 0 0,0 0-1 0 0,-1 0 1 0 0,-1 0 0 0 0,0-18 0 0 0,-1 20 184 0 0,1 0 1 0 0,-2 0-1 0 0,1-1 0 0 0,-1 1 1 0 0,0 0-1 0 0,0 0 1 0 0,-1 0-1 0 0,0 1 1 0 0,0-1-1 0 0,-1 1 1 0 0,0-1-1 0 0,0 1 1 0 0,0 0-1 0 0,-1 0 1 0 0,-5-5-1 0 0,8 10 178 0 0,0-1-1 0 0,0 0 1 0 0,0 1-1 0 0,0 0 0 0 0,-1-1 1 0 0,1 1-1 0 0,0 0 1 0 0,-1 0-1 0 0,1 0 1 0 0,-1 0-1 0 0,1 1 1 0 0,-1-1-1 0 0,1 1 1 0 0,-1-1-1 0 0,0 1 0 0 0,1 0 1 0 0,-1 0-1 0 0,1 0 1 0 0,-1 0-1 0 0,0 1 1 0 0,-2 0-1 0 0,0 0 175 0 0,1 0 0 0 0,-1 1 0 0 0,1 0 0 0 0,0 0 0 0 0,0 0 0 0 0,0 1 0 0 0,0-1-1 0 0,0 1 1 0 0,0 0 0 0 0,-5 5 0 0 0,8-7 247 0 0,1 2-69 0 0,-1 8-294 0 0,1-10-153 0 0,0 0 0 0 0,1 0 0 0 0,-1 0 0 0 0,1 0 0 0 0,-1 0 0 0 0,1 0 0 0 0,-1 0 0 0 0,1 0 0 0 0,0 0 0 0 0,0-1 0 0 0,-1 1 0 0 0,1 0 0 0 0,0 0 0 0 0,0-1 0 0 0,0 1 0 0 0,-1-1 0 0 0,1 1 0 0 0,0-1 0 0 0,0 1 0 0 0,0-1 0 0 0,0 1 0 0 0,0-1 0 0 0,0 0 0 0 0,0 1 0 0 0,0-1 0 0 0,0 0 0 0 0,0 0 0 0 0,1 0 0 0 0,-1 0 0 0 0,1 0 0 0 0,5 0-335 0 0,0-1 0 0 0,0 0 0 0 0,9-2 0 0 0,-12 3 53 0 0,18-5-1953 0 0,8-1-4924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17503 0 0,'0'0'399'0'0,"0"0"60"0"0,0 0 21 0 0,0 0-59 0 0,2-1-204 0 0,4-2 94 0 0,-1-1 0 0 0,1 1-1 0 0,-1-1 1 0 0,0 0 0 0 0,0-1 0 0 0,-1 1-1 0 0,1-1 1 0 0,-1 0 0 0 0,0 0 0 0 0,6-9 0 0 0,-10 14-298 0 0,3-4 179 0 0,1 0 0 0 0,-1 1 0 0 0,1-1 0 0 0,0 1 0 0 0,0 0-1 0 0,6-3 1 0 0,9-8 513 0 0,-11 8-592 0 0,0 0 1 0 0,-1-1-1 0 0,0-1 0 0 0,0 1 1 0 0,9-14-1 0 0,-4 3 746 0 0,-10 17-350 0 0,-2 1-66 0 0,-2 1-294 0 0,-9 7 57 0 0,1 0 1 0 0,0 1-1 0 0,1 0 1 0 0,0 1-1 0 0,0 0 0 0 0,1 1 1 0 0,0 0-1 0 0,1 0 1 0 0,-10 21-1 0 0,13-20-284 0 0,0-1 0 0 0,1 1-1 0 0,-2 13 1 0 0,4-22 38 0 0,1 1 0 0 0,-1-1-1 0 0,1 1 1 0 0,0-1 0 0 0,0 1 0 0 0,0 0 0 0 0,1-1-1 0 0,-1 1 1 0 0,1-1 0 0 0,0 1 0 0 0,0-1-1 0 0,0 1 1 0 0,4 5 0 0 0,-4-8-115 0 0,1 0 0 0 0,-1 0 0 0 0,1 0 0 0 0,-1 0 0 0 0,1 0 0 0 0,-1 0 0 0 0,1-1 1 0 0,0 1-1 0 0,-1 0 0 0 0,1-1 0 0 0,0 0 0 0 0,0 1 0 0 0,-1-1 0 0 0,1 0 0 0 0,0 0 0 0 0,0 0 0 0 0,0 0 0 0 0,3-1 0 0 0,10-4-2366 0 0,7-5-6010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10135 0 0,'0'0'231'0'0,"0"0"29"0"0,0 0 19 0 0,-4-5 563 0 0,3 2 2514 0 0,-1-1-2900 0 0,1 0-1 0 0,0-1 1 0 0,0 1-1 0 0,0-1 1 0 0,1 1-1 0 0,0-1 1 0 0,-1 1-1 0 0,2-1 1 0 0,-1 1-1 0 0,0-1 1 0 0,1 1-1 0 0,0-1 1 0 0,0 1-1 0 0,0 0 1 0 0,4-8-1 0 0,-2 6-297 0 0,0-1 0 0 0,0 1-1 0 0,1 0 1 0 0,0 1 0 0 0,0-1-1 0 0,0 1 1 0 0,1 0 0 0 0,8-8 0 0 0,-3 5 190 0 0,0 1 0 0 0,0 1 0 0 0,0 0 0 0 0,14-6 0 0 0,-3 1-332 0 0,-12 7-16 0 0,-7 5 0 0 0,1-1 0 0 0,0 1 0 0 0,-1-1 0 0 0,1 1 0 0 0,0 0 0 0 0,-1 0 0 0 0,1 0 0 0 0,-1 0 0 0 0,1 1 0 0 0,-1-1 0 0 0,1 1 0 0 0,-1-1 0 0 0,0 1 0 0 0,3 2 0 0 0,-5-3 0 0 0,1-1 0 0 0,0 1 0 0 0,-1 0 0 0 0,1-1 0 0 0,-1 1 0 0 0,1 0 0 0 0,0-1 0 0 0,-1 1 0 0 0,0 0 0 0 0,1 0 0 0 0,-1-1 0 0 0,1 1 0 0 0,-1 0 0 0 0,0 0 0 0 0,0 0 0 0 0,1-1 0 0 0,-1 1 0 0 0,0 0 0 0 0,0 1 0 0 0,0 2 0 0 0,1 0 0 0 0,0 0 0 0 0,-1 0 0 0 0,1 1 0 0 0,-1-1 0 0 0,0 0 0 0 0,0 0 0 0 0,0 1 0 0 0,-1-1 0 0 0,1 0 0 0 0,-1 0 0 0 0,0 0 0 0 0,-1 0 0 0 0,-1 6 0 0 0,-3 2 0 0 0,-1 0 0 0 0,-14 21 0 0 0,9-17 0 0 0,28-28 0 0 0,1 1 0 0 0,22-13 0 0 0,13-8 0 0 0,-35 21 0 0 0,0 0 0 0 0,29-12 0 0 0,-23 13 0 0 0,-22 10 0 0 0,-1-1 0 0 0,0 1 0 0 0,1 0 0 0 0,-1-1 0 0 0,1 1 0 0 0,-1 0 0 0 0,0 0 0 0 0,1 0 0 0 0,-1-1 0 0 0,1 1 0 0 0,-1 0 0 0 0,1 0 0 0 0,-1 0 0 0 0,1 0 0 0 0,-1 0 0 0 0,1 0 0 0 0,-1 0 0 0 0,1 0 0 0 0,-1 0 0 0 0,1 0 0 0 0,-1 0 0 0 0,0 0 0 0 0,1 0 0 0 0,-1 0 0 0 0,1 1 0 0 0,-1-1 0 0 0,1 0 0 0 0,-1 0 0 0 0,1 0 0 0 0,-1 1 0 0 0,0-1 0 0 0,1 0 0 0 0,-1 1 0 0 0,0-1 0 0 0,1 0 0 0 0,-1 1 0 0 0,0-1 0 0 0,1 0 0 0 0,-1 1 0 0 0,1 0 0 0 0,6 8 0 0 0,-6-6 40 0 0,1 1-1 0 0,-1 0 1 0 0,0 0-1 0 0,0 0 0 0 0,0 0 1 0 0,0 0-1 0 0,0 0 1 0 0,-1 0-1 0 0,0 0 1 0 0,0 0-1 0 0,0 0 1 0 0,-1 0-1 0 0,1 0 1 0 0,-3 8-1 0 0,1-2 131 0 0,-2-1-1 0 0,1 0 1 0 0,-1 1-1 0 0,-10 15 1 0 0,13-24 205 0 0,1-1-577 0 0,-3 7-1339 0 0,16-24 1802 0 0,2 1 1 0 0,0 0-1 0 0,1 2 0 0 0,33-25 0 0 0,-39 32-236 0 0,1 0-1 0 0,0 1 1 0 0,0 1-1 0 0,0 0 0 0 0,1 0 1 0 0,0 1-1 0 0,0 1 1 0 0,0 0-1 0 0,0 0 0 0 0,15 0 1 0 0,-24 3-22 0 0,0 0-1 0 0,0 0 1 0 0,0 1 0 0 0,0-1 0 0 0,0 1 0 0 0,0-1 0 0 0,0 1 0 0 0,0 0-1 0 0,0 1 1 0 0,-1-1 0 0 0,1 0 0 0 0,0 1 0 0 0,-1-1 0 0 0,1 1 0 0 0,-1 0 0 0 0,1 0-1 0 0,-1 0 1 0 0,0 0 0 0 0,0 0 0 0 0,0 1 0 0 0,3 4 0 0 0,3 5 79 0 0,-1-1 0 0 0,-1 1 0 0 0,8 21 0 0 0,-10-24-72 0 0,8 29-886 0 0,-11-37 368 0 0,-1-1-72 0 0,0 0-285 0 0,0 0-126 0 0,1-1-29 0 0,4-6-4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190 466 11975 0 0,'0'0'267'0'0,"1"0"42"0"0,3-2-227 0 0,-1 1 1 0 0,0-1-1 0 0,1 0 0 0 0,-1 0 0 0 0,0 0 0 0 0,0 0 0 0 0,-1 0 1 0 0,5-5-1 0 0,21-26 268 0 0,-3 4 728 0 0,-7 9 91 0 0,0 0 1 0 0,-2-1-1 0 0,0-1 0 0 0,-2 0 0 0 0,0-1 0 0 0,20-48 0 0 0,-27 56-739 0 0,-5 13-412 0 0,-1-1 1 0 0,1 0-1 0 0,-1 0 1 0 0,0 0-1 0 0,0 0 1 0 0,0 0-1 0 0,0 0 1 0 0,-1-1-1 0 0,1 1 0 0 0,-1 0 1 0 0,0 0-1 0 0,0 0 1 0 0,0-4-1 0 0,0 5 140 0 0,0 0-1 0 0,0 0 1 0 0,0 0 0 0 0,0 0 0 0 0,1 0-1 0 0,-1 0 1 0 0,0-1 0 0 0,2-2-1 0 0,-1 0 235 0 0,-1 4-243 0 0,-2 2-148 0 0,1 0 0 0 0,0 0 0 0 0,-1 1 1 0 0,1-1-1 0 0,0 0 0 0 0,0 0 0 0 0,0 0 0 0 0,0 1 0 0 0,0-1 0 0 0,0 1 0 0 0,1-1 0 0 0,-1 1 0 0 0,0-1 1 0 0,1 1-1 0 0,-1 1 0 0 0,-1 3-3 0 0,-5 14 2 0 0,-9 41 0 0 0,7-21 0 0 0,-60 173 0 0 0,1-31 0 0 0,-42 103 0 0 0,86-230 0 0 0,36-91 0 0 0,-1 1 0 0 0,-3-2 0 0 0,7-49 0 0 0,-10 38 0 0 0,-2 0 0 0 0,-4-68 0 0 0,0 104 0 0 0,-5-24 0 0 0,5 33 0 0 0,1 0 0 0 0,-1 0 0 0 0,-1-1 0 0 0,1 1 0 0 0,0 0 0 0 0,-1 0 0 0 0,0 0 0 0 0,1 0 0 0 0,-1 0 0 0 0,-1 1 0 0 0,-3-5 0 0 0,5 6 0 0 0,-1 0 0 0 0,1 1 0 0 0,0-1 0 0 0,-1 0 0 0 0,1 1 0 0 0,-1 0 0 0 0,1-1 0 0 0,-1 1 0 0 0,1 0 0 0 0,-1 0 0 0 0,1 0 0 0 0,-1 0 0 0 0,1 0 0 0 0,-1 0 0 0 0,1 0 0 0 0,0 1 0 0 0,-4 0 0 0 0,-23 9 0 0 0,20-6 0 0 0,0 0 0 0 0,1 1 0 0 0,-1 0 0 0 0,1 0 0 0 0,0 0 0 0 0,1 1 0 0 0,-1 0 0 0 0,-7 10 0 0 0,12-8 0 0 0,3-7 0 0 0,-1 0 0 0 0,1 0 0 0 0,-1 1 0 0 0,1-1 0 0 0,-1 0 0 0 0,1 0 0 0 0,0 0 0 0 0,-1 0 0 0 0,1 1 0 0 0,0-1 0 0 0,0 0 0 0 0,0-1 0 0 0,0 1 0 0 0,0 0 0 0 0,0 0 0 0 0,0 0 0 0 0,0 0 0 0 0,0-1 0 0 0,0 1 0 0 0,0-1 0 0 0,1 1 0 0 0,-1-1 0 0 0,0 1 0 0 0,0-1 0 0 0,1 0 0 0 0,-1 1 0 0 0,0-1 0 0 0,1 0 0 0 0,-1 0 0 0 0,2 0 0 0 0,6 0 0 0 0,0 0 0 0 0,1-1 0 0 0,12-2 0 0 0,-8 1 0 0 0,-1-1 0 0 0,0 1 0 0 0,18-8 0 0 0,-1 1 0 0 0,-1-1 0 0 0,-1-1 0 0 0,51-26 0 0 0,-20 7 0 0 0,-53 28 6 0 0,0-1 0 0 0,0 0 0 0 0,0 0 0 0 0,0-1 0 0 0,-1 0 0 0 0,1 0 0 0 0,-1 0 0 0 0,0-1 0 0 0,-1 0 0 0 0,1 0 0 0 0,7-10 0 0 0,-11 14 365 0 0,-1 1 117 0 0,-2 0-351 0 0,0 0 1 0 0,0 0 0 0 0,0 1-1 0 0,0-1 1 0 0,0 1 0 0 0,1 0-1 0 0,-4 0 1 0 0,-2 4-136 0 0,-1-1 0 0 0,1 1 0 0 0,0 0 0 0 0,0 1 0 0 0,1-1 0 0 0,-1 1 0 0 0,1 1 0 0 0,1-1 0 0 0,-7 9 0 0 0,4-3-3 0 0,1 1 0 0 0,0-1 1 0 0,0 1-1 0 0,-7 25 0 0 0,13-35 1 0 0,0 0 0 0 0,0 1 0 0 0,1-1 0 0 0,0 0 0 0 0,-1 1 0 0 0,1-1 0 0 0,0 1 0 0 0,1-1 0 0 0,0 5 0 0 0,-1-7 0 0 0,0 0-1 0 0,0 0 1 0 0,0 0-1 0 0,0 0 1 0 0,0 0-1 0 0,1-1 1 0 0,-1 1-1 0 0,0 0 1 0 0,1 0-1 0 0,-1 0 1 0 0,0 0-1 0 0,1 0 1 0 0,-1 0-1 0 0,1 0 1 0 0,0-1 0 0 0,-1 1-1 0 0,1 0 1 0 0,0 0-1 0 0,-1-1 1 0 0,1 1-1 0 0,0 0 1 0 0,0-1-1 0 0,0 1 1 0 0,-1-1-1 0 0,1 1 1 0 0,0-1-1 0 0,2 1 1 0 0,0 0-51 0 0,1 1-8 0 0,0 0-1 0 0,0 0 0 0 0,1-1 1 0 0,-1 0-1 0 0,1 0 1 0 0,-1 0-1 0 0,0 0 1 0 0,1-1-1 0 0,-1 1 1 0 0,1-1-1 0 0,0-1 1 0 0,-1 1-1 0 0,1 0 1 0 0,-1-1-1 0 0,0 0 1 0 0,8-3-1 0 0,0 0-123 0 0,0-1 0 0 0,0-1 0 0 0,-1 0-1 0 0,19-13 1 0 0,-23 14 183 0 0,-1-1 0 0 0,0 0 0 0 0,0-1 0 0 0,0 0 0 0 0,0 0 0 0 0,-1 0 0 0 0,-1 0 0 0 0,1-1 0 0 0,-1 0 0 0 0,0 0 0 0 0,3-11 0 0 0,-4 10 170 0 0,-2 0 0 0 0,1-1 0 0 0,-1 1 0 0 0,0 0 0 0 0,-1 0 0 0 0,0-1 0 0 0,-2-12 1 0 0,0-14 295 0 0,1 34-317 0 0,1 2-148 0 0,0 0 0 0 0,0 0 0 0 0,0 0 0 0 0,-1 0 0 0 0,1 0 0 0 0,0 0 0 0 0,0 0 0 0 0,0 0 0 0 0,0 1-1 0 0,-1-1 1 0 0,1 0 0 0 0,0 0 0 0 0,0 0 0 0 0,0 0 0 0 0,0 0 0 0 0,0 0 0 0 0,0 0 0 0 0,-1 0 0 0 0,1 0 0 0 0,0 0 0 0 0,0 1 0 0 0,0-1 0 0 0,0 0 0 0 0,0 0 0 0 0,0 0-1 0 0,0 0 1 0 0,-1 0 0 0 0,1 0 0 0 0,0 1 0 0 0,0-1 0 0 0,0 0 0 0 0,0 0 0 0 0,0 0 0 0 0,0 0 0 0 0,0 1 0 0 0,0-1 0 0 0,0 0 0 0 0,0 0 0 0 0,0 0 0 0 0,0 0 0 0 0,0 1-1 0 0,0-1 1 0 0,0 0 0 0 0,0 0 0 0 0,0 0 0 0 0,0 0 0 0 0,0 0 0 0 0,0 1 0 0 0,0-1 0 0 0,1 0 0 0 0,-1 0 0 0 0,0 0 0 0 0,1 13-436 0 0,0-11 385 0 0,1 1 1 0 0,-1-1-1 0 0,0 0 1 0 0,1 1-1 0 0,-1-1 1 0 0,1 0 0 0 0,0 0-1 0 0,0 0 1 0 0,0 0-1 0 0,0 0 1 0 0,0 0-1 0 0,0-1 1 0 0,0 1-1 0 0,1-1 1 0 0,3 3 0 0 0,7 2-332 0 0,23 9 1 0 0,-26-12 341 0 0,26 7 39 0 0,-29-8 0 0 0,1 0 0 0 0,0 0 0 0 0,-1 1 0 0 0,1 0 0 0 0,7 4 0 0 0,-13-6 0 0 0,-1-1 0 0 0,0 1 0 0 0,0-1 0 0 0,0 1 0 0 0,0 0 0 0 0,0-1 0 0 0,0 1 0 0 0,0 0 0 0 0,0 0 0 0 0,0 0 0 0 0,0 0 0 0 0,0-1 0 0 0,0 1 0 0 0,-1 1 0 0 0,1-1 0 0 0,0 0 0 0 0,-1 0 0 0 0,1 0 0 0 0,-1 0 0 0 0,1 0 0 0 0,0 2 0 0 0,0 2 0 0 0,5 14 0 0 0,-8-11 0 0 0,0-4 0 0 0,2-2 0 0 0,-1 0 0 0 0,1 0 0 0 0,-1 0 0 0 0,1 0 0 0 0,-1 0 0 0 0,0 0 0 0 0,0 0 0 0 0,0 0 0 0 0,0 0 0 0 0,0-1 0 0 0,0 1 0 0 0,0 0 0 0 0,-1-1 0 0 0,1 1 0 0 0,-1-1 0 0 0,1 1 0 0 0,-1-1 0 0 0,0 0 0 0 0,1 1 0 0 0,-1-1 0 0 0,-3 1 0 0 0,3 0 0 0 0,1-2 0 0 0,1 0 0 0 0,-1 1 0 0 0,1-1 0 0 0,0 1 0 0 0,-1-1 0 0 0,1 0 0 0 0,-1 1 0 0 0,1-1 0 0 0,-1 0 0 0 0,0 0 0 0 0,1 0 0 0 0,-1 1 0 0 0,1-1 0 0 0,-1 0 0 0 0,1 0 0 0 0,-1 0 0 0 0,0 0 0 0 0,1 0 0 0 0,-1 0 0 0 0,1 0 0 0 0,-1 0 0 0 0,1 0 0 0 0,-1 0 0 0 0,0 0 0 0 0,1 0 0 0 0,-1-1 0 0 0,0 1 0 0 0,-1-1 0 0 0,-1 1 0 0 0,1 0 0 0 0,-1-1 0 0 0,0 1 0 0 0,1-1 0 0 0,-1 1 0 0 0,1-1 0 0 0,-1 0 0 0 0,1 0 0 0 0,-5-2 0 0 0,6 2 0 0 0,1 1 0 0 0,0 0 0 0 0,-1 0 0 0 0,1 0 0 0 0,-1 0 0 0 0,1 0 0 0 0,0-1 0 0 0,-1 1 0 0 0,1 0 0 0 0,0 0 0 0 0,-1-1 0 0 0,1 1 0 0 0,0 0 0 0 0,0 0 0 0 0,-1-1 0 0 0,1 1 0 0 0,0 0 0 0 0,0-1 0 0 0,0 1 0 0 0,-1 0 0 0 0,1-1 0 0 0,0 1 0 0 0,0 0 0 0 0,0-1 0 0 0,0 1 0 0 0,0 0 0 0 0,-1-1 0 0 0,1 1 0 0 0,0-1 0 0 0,0 1 0 0 0,0 0 0 0 0,0-1 0 0 0,0 1 0 0 0,0-1 0 0 0,1 1 0 0 0,-1 0 0 0 0,0-1 0 0 0,0 1 0 0 0,0-1 0 0 0,1-7 0 0 0,0 0 0 0 0,0 0 0 0 0,1 0 0 0 0,0 0 0 0 0,0 1 0 0 0,1-1 0 0 0,0 1 0 0 0,0 0 0 0 0,1 0 0 0 0,0 0 0 0 0,0 0 0 0 0,9-10 0 0 0,-2 3 0 0 0,1 1 0 0 0,0 0 0 0 0,1 1 0 0 0,24-18 0 0 0,-32 26 0 0 0,12-8 0 0 0,18-10 0 0 0,-30 20 0 0 0,-1-1 0 0 0,0 1 0 0 0,1 0 0 0 0,0 1 0 0 0,-1-1 0 0 0,1 1 0 0 0,0 0 0 0 0,0 0 0 0 0,0 0 0 0 0,6 1 0 0 0,71 4-443 0 0,-69-4 250 0 0,-1 0-1 0 0,1-1 0 0 0,0-1 0 0 0,-1 0 0 0 0,1-1 0 0 0,-1 0 0 0 0,0 0 0 0 0,22-11 0 0 0,-20 8 214 0 0,0-2 0 0 0,-1 0 0 0 0,0 0 0 0 0,0-1 0 0 0,-1-1 0 0 0,20-19 0 0 0,-12 10-23 0 0,-13 12 104 0 0,0 0 0 0 0,0-1 0 0 0,8-10 0 0 0,-5 2 582 0 0,17-34-1 0 0,-24 43-473 0 0,0-1-1 0 0,-1 1 0 0 0,0-1 0 0 0,0 0 0 0 0,-1 1 1 0 0,0-1-1 0 0,1-11 0 0 0,-2 18 235 0 0,-1 0-294 0 0,0 1-148 0 0,1-1-1 0 0,-1 1 1 0 0,1 0-1 0 0,0-1 1 0 0,-1 1-1 0 0,0 0 0 0 0,1-1 1 0 0,-1 1-1 0 0,1 0 1 0 0,-1 0-1 0 0,1-1 1 0 0,-1 1-1 0 0,1 0 1 0 0,-1 0-1 0 0,0 0 1 0 0,1 0-1 0 0,-1 0 1 0 0,0 0-1 0 0,1 0 1 0 0,-1 0-1 0 0,1 0 1 0 0,-1 0-1 0 0,0 0 1 0 0,1 0-1 0 0,-1 1 1 0 0,1-1-1 0 0,-1 0 1 0 0,1 0-1 0 0,-1 1 1 0 0,1-1-1 0 0,-1 0 1 0 0,1 1-1 0 0,-1-1 1 0 0,0 1-1 0 0,-1 0-1 0 0,-3 2 1 0 0,1 0 0 0 0,-1 0 0 0 0,1 1 0 0 0,0-1 0 0 0,0 1 0 0 0,0 0 0 0 0,1 0 0 0 0,-1 0 0 0 0,-2 6 0 0 0,-27 46 0 0 0,27-42 0 0 0,-96 178 0 0 0,93-170 0 0 0,0 0 0 0 0,2 0 0 0 0,0 1 0 0 0,-4 29 0 0 0,9-42 0 0 0,0-3 0 0 0,1-3 0 0 0,1-1 0 0 0,-1 1 0 0 0,1-1 0 0 0,0 1 0 0 0,-1-1 0 0 0,2 4 0 0 0,1 3 0 0 0,2-5-64 0 0,-3-4-273 0 0,-1-1-138 0 0,0 0-33 0 0,12-3 335 0 0,22-13 954 0 0,61-38 1 0 0,-29 14-852 0 0,-29 18-616 0 0,-26 14 710 0 0,0 1 0 0 0,0 1 0 0 0,0 0-1 0 0,1 0 1 0 0,19-5 0 0 0,-21 7 290 0 0,-4 2-101 0 0,-7 9-133 0 0,-1-2-80 0 0,-1 0 0 0 0,1 0 0 0 0,-1 0 0 0 0,0 0 0 0 0,0-1 0 0 0,0 1 0 0 0,-1-1 0 0 0,-5 6 0 0 0,-37 28 0 0 0,40-33 0 0 0,3-3 0 0 0,1 1 0 0 0,0 0 0 0 0,0-1 0 0 0,0 1 0 0 0,0 0 0 0 0,1 0 0 0 0,-1 0 0 0 0,1 0 0 0 0,0 0 0 0 0,-2 6 0 0 0,1 0 0 0 0,0 0 0 0 0,-2 15 0 0 0,4-3 0 0 0,0-10 0 0 0,0-10-27 0 0,0-1 0 0 0,1 1 0 0 0,-1 0 0 0 0,0 0 0 0 0,0-1 0 0 0,0 1 0 0 0,0 0 0 0 0,1 0 0 0 0,-1 0 0 0 0,0-1 0 0 0,0 1 0 0 0,1 0 0 0 0,-1-1 0 0 0,1 1 0 0 0,-1 0 0 0 0,1-1 0 0 0,-1 1 0 0 0,2 0 0 0 0,1 2-336 0 0,-2-2 225 0 0,0 0 0 0 0,0 0 0 0 0,-1-1 0 0 0,1 1 0 0 0,0 0 0 0 0,0-1 0 0 0,0 1 0 0 0,0-1 0 0 0,0 1-1 0 0,0-1 1 0 0,1 0 0 0 0,-1 1 0 0 0,0-1 0 0 0,0 0 0 0 0,2 0 0 0 0,10 0-6929 0 0,-3-2-453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77 8287 0 0,'0'0'382'0'0,"0"0"-8"0"0,0 0-102 0 0,0 0 463 0 0,0 0 234 0 0,0 0 45 0 0,-4-8 2176 0 0,-22-25 1810 0 0,24 33-4804 0 0,1-1 0 0 0,-1 0 1 0 0,0 1-1 0 0,1-1 0 0 0,-1 1 0 0 0,0 0 0 0 0,0-1 0 0 0,1 1 0 0 0,-1 0 1 0 0,0 0-1 0 0,-2 0 0 0 0,1 0 130 0 0,-55-3 290 0 0,55 3-616 0 0,1 1 0 0 0,0-1 0 0 0,-1 0 0 0 0,1 1 0 0 0,0 0 0 0 0,-1-1 0 0 0,1 1 0 0 0,0 0 0 0 0,0 0 0 0 0,0 0 0 0 0,0 1 0 0 0,0-1 0 0 0,-3 2 0 0 0,-10 6 0 0 0,2-3 0 0 0,-1 1 0 0 0,1 0 0 0 0,0 1 0 0 0,0 0 0 0 0,-20 18 0 0 0,29-23 0 0 0,0 2 0 0 0,1-1 0 0 0,-1 0 0 0 0,0 1 0 0 0,1-1 0 0 0,0 1 0 0 0,0 0 0 0 0,1 0 0 0 0,-1 0 0 0 0,1 0 0 0 0,0 1 0 0 0,1-1 0 0 0,-1 0 0 0 0,1 1 0 0 0,0-1 0 0 0,0 1 0 0 0,1 0 0 0 0,0 8 0 0 0,0-11 0 0 0,0 0 0 0 0,1 0 0 0 0,0 0 0 0 0,-1 0 0 0 0,1 0 0 0 0,0 0 0 0 0,0 0 0 0 0,1 0 0 0 0,-1-1 0 0 0,0 1 0 0 0,1 0 0 0 0,0-1 0 0 0,-1 0 0 0 0,1 1 0 0 0,0-1 0 0 0,1 0 0 0 0,-1 0 0 0 0,0 0 0 0 0,0 0 0 0 0,1 0 0 0 0,-1 0 0 0 0,1-1 0 0 0,0 1 0 0 0,-1-1 0 0 0,1 0 0 0 0,0 0 0 0 0,0 0 0 0 0,0 0 0 0 0,0 0 0 0 0,0-1 0 0 0,0 1 0 0 0,0-1 0 0 0,0 0 0 0 0,5 0 0 0 0,5-2 104 0 0,0 0-1 0 0,0 0 0 0 0,0-2 1 0 0,-1 1-1 0 0,1-2 1 0 0,-1 0-1 0 0,0 0 0 0 0,0-1 1 0 0,-1 0-1 0 0,19-14 1 0 0,-16 8 159 0 0,0 0 0 0 0,0-1 0 0 0,-1-1 0 0 0,-1 1 0 0 0,0-2 0 0 0,17-29 0 0 0,-28 42 246 0 0,-1 1-66 0 0,0 1-441 0 0,0 0 0 0 0,0 0 1 0 0,0 0-1 0 0,0 1 1 0 0,0-1-1 0 0,0 0 0 0 0,0 0 1 0 0,0 0-1 0 0,0 0 0 0 0,0 0 1 0 0,0 0-1 0 0,0 0 1 0 0,-1 0-1 0 0,1 0 0 0 0,0 0 1 0 0,0 1-1 0 0,0-1 0 0 0,0 0 1 0 0,0 0-1 0 0,0 0 0 0 0,0 0 1 0 0,0 0-1 0 0,-1 0 1 0 0,1 0-1 0 0,0 0 0 0 0,0 0 1 0 0,0 0-1 0 0,0 0 0 0 0,0 0 1 0 0,0 0-1 0 0,-1 0 1 0 0,1 0-1 0 0,0 0 0 0 0,0 0 1 0 0,0 0-1 0 0,0 0 0 0 0,0 0 1 0 0,0 0-1 0 0,0 0 0 0 0,-1-1 1 0 0,1 1-1 0 0,0 0 1 0 0,0 0-1 0 0,0 0 0 0 0,0 0 1 0 0,0 0-1 0 0,0 0 0 0 0,0 0 1 0 0,0 0-1 0 0,0 0 0 0 0,0 0 1 0 0,-1-1-1 0 0,1 1 1 0 0,0 0-1 0 0,0 0 0 0 0,0 0 1 0 0,0 0-1 0 0,0 0 0 0 0,0 0 1 0 0,0 0-1 0 0,0-1 1 0 0,0 1-1 0 0,0 0 0 0 0,0 0 1 0 0,0 0-1 0 0,0 0 0 0 0,-8 6 5 0 0,2 2-7 0 0,-1 1 0 0 0,1 0 0 0 0,1 0 0 0 0,0 0 0 0 0,0 1 0 0 0,1-1 0 0 0,-7 21 0 0 0,10-24 0 0 0,-1-1 0 0 0,1 1 0 0 0,0 0 0 0 0,0 0 0 0 0,1 0 0 0 0,0 0 0 0 0,0-1 0 0 0,0 1 0 0 0,2 6 0 0 0,-2-10-24 0 0,0-1 0 0 0,0 1 1 0 0,0-1-1 0 0,1 0 0 0 0,-1 1 0 0 0,1-1 0 0 0,-1 1 1 0 0,1-1-1 0 0,-1 0 0 0 0,1 1 0 0 0,0-1 0 0 0,0 0 1 0 0,0 0-1 0 0,0 0 0 0 0,0 0 0 0 0,0 0 0 0 0,0 0 1 0 0,0 0-1 0 0,0 0 0 0 0,0 0 0 0 0,0 0 0 0 0,1 0 1 0 0,-1-1-1 0 0,0 1 0 0 0,1 0 0 0 0,-1-1 0 0 0,0 1 1 0 0,1-1-1 0 0,1 1 0 0 0,1-1-97 0 0,0 0 0 0 0,0-1 0 0 0,0 1-1 0 0,0-1 1 0 0,-1 0 0 0 0,1 0 0 0 0,7-2 0 0 0,-4 0 45 0 0,6-2 180 0 0,1 0-1 0 0,-1-1 1 0 0,-1-1-1 0 0,1 0 1 0 0,-1-1-1 0 0,0 0 1 0 0,0-1-1 0 0,-1 0 0 0 0,-1-1 1 0 0,1 0-1 0 0,-2-1 1 0 0,1 0-1 0 0,-1 0 1 0 0,-1-1-1 0 0,0 0 1 0 0,10-23-1 0 0,37-66-103 0 0,-55 101 0 0 0,0 0 0 0 0,0 0 0 0 0,0 0 0 0 0,0 0 0 0 0,0-1 0 0 0,0 1 0 0 0,0 0 0 0 0,0 0 0 0 0,1 0 0 0 0,-1 0 0 0 0,0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1 0 0 0,0-1 0 0 0,0 0 0 0 0,0 0 0 0 0,0 0 0 0 0,0 0 0 0 0,0 0 0 0 0,1 0 0 0 0,-1 1 0 0 0,0-1 0 0 0,0 0 0 0 0,0 0 0 0 0,0 0 0 0 0,0 0 0 0 0,0 1 0 0 0,0-1 0 0 0,0 0 0 0 0,0 0 0 0 0,0 0 0 0 0,0 0 0 0 0,0 1 0 0 0,0-1 0 0 0,0 0 0 0 0,0 0 0 0 0,0 0 0 0 0,0 0 0 0 0,0 1 0 0 0,3 12 0 0 0,-3-13 0 0 0,5 28 0 0 0,-4-18 0 0 0,1 0 0 0 0,0 0 0 0 0,0-1 0 0 0,1 1 0 0 0,7 15 0 0 0,43 61 0 0 0,-51-83 0 0 0,-2-3 0 0 0,1 1 0 0 0,-1 0 0 0 0,1 0 0 0 0,-1 0 0 0 0,0 0 0 0 0,1 0 0 0 0,-1-1 0 0 0,0 1 0 0 0,0 0 0 0 0,0 0 0 0 0,1 0 0 0 0,-1 0 0 0 0,0 0 0 0 0,0 0 0 0 0,-1 1 0 0 0,1 7 0 0 0,0-8 0 0 0,0 0 0 0 0,0 0 0 0 0,0 0 0 0 0,0 0 0 0 0,0 0 0 0 0,0 0 0 0 0,-1 1 0 0 0,1-1 0 0 0,0 0 0 0 0,-1 0 0 0 0,1 0 0 0 0,-1 0 0 0 0,1-1 0 0 0,-1 1 0 0 0,1 0 0 0 0,-1 0 0 0 0,0 0 0 0 0,1 0 0 0 0,-1 0 0 0 0,-2 1 0 0 0,1 0 0 0 0,0 0-217 0 0,0-1-1 0 0,0 1 1 0 0,0-1 0 0 0,-1 1 0 0 0,1-1-1 0 0,0 0 1 0 0,-1 0 0 0 0,1 0-1 0 0,0 0 1 0 0,-1 0 0 0 0,1 0 0 0 0,-1-1-1 0 0,0 1 1 0 0,1-1 0 0 0,-1 0-1 0 0,1 0 1 0 0,-1 0 0 0 0,0 0-1 0 0,1 0 1 0 0,-6-1 0 0 0,0-1-1072 0 0,1 0-1 0 0,-1 0 1 0 0,0 0 0 0 0,1-1 0 0 0,-12-6 0 0 0,9 3-5349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13823 0 0,'0'0'315'0'0,"0"0"45"0"0,0 0 21 0 0,0 0-49 0 0,0 1-220 0 0,1 5 80 0 0,-1-1 0 0 0,-1 0 0 0 0,1 1 0 0 0,-1-1 0 0 0,0 0 0 0 0,0 1 0 0 0,0-1 0 0 0,-1 0 0 0 0,0 0 0 0 0,-2 5 0 0 0,-2 6 164 0 0,-139 324 3767 0 0,131-314-3588 0 0,-1 0 0 0 0,-24 30 0 0 0,22-30-463 0 0,16-25 299 0 0,6-2-182 0 0,-1 0 0 0 0,1 0 0 0 0,-1 0 0 0 0,0-1 0 0 0,1 0 1 0 0,-1 0-1 0 0,5-4 0 0 0,-2 3-97 0 0,107-68-92 0 0,-102 63 35 0 0,0 1 0 0 0,19-9 0 0 0,-27 14-4 0 0,0 0 0 0 0,1 1-1 0 0,-1-1 1 0 0,1 1 0 0 0,-1 0-1 0 0,1 1 1 0 0,-1-1 0 0 0,1 1-1 0 0,0 0 1 0 0,8 1 0 0 0,-11-1-2 0 0,0 0 0 0 0,0 1 0 0 0,0 0 0 0 0,0-1 1 0 0,0 1-1 0 0,0 0 0 0 0,0 0 0 0 0,0 0 0 0 0,0 1 0 0 0,-1-1 1 0 0,1 0-1 0 0,0 1 0 0 0,-1-1 0 0 0,0 1 0 0 0,1-1 0 0 0,-1 1 1 0 0,0-1-1 0 0,1 1 0 0 0,-1 0 0 0 0,0 0 0 0 0,0 0 0 0 0,-1 0 1 0 0,1 0-1 0 0,0 0 0 0 0,-1 0 0 0 0,1 0 0 0 0,-1 0 0 0 0,1 0 1 0 0,-1 3-1 0 0,1 5 116 0 0,-1 1-1 0 0,0-1 1 0 0,0 1 0 0 0,-3 13 0 0 0,2-20-139 0 0,0 7-6 0 0,-7 32 0 0 0,7-39 10 0 0,0 11-84 0 0,1-13-263 0 0,0-2-138 0 0,0 0-33 0 0,0 0-72 0 0,-1 0 370 0 0,0-1 1 0 0,0 1-1 0 0,1 0 1 0 0,-1 0-1 0 0,0-1 0 0 0,0 1 1 0 0,1-1-1 0 0,-1 1 0 0 0,0-1 1 0 0,1 1-1 0 0,-1-1 1 0 0,0 1-1 0 0,1-1 0 0 0,-1 1 1 0 0,1-1-1 0 0,-1 0 0 0 0,1 1 1 0 0,-1-1-1 0 0,1 0 1 0 0,-1 0-1 0 0,-8-18-2131 0 0,8 15 1331 0 0,-3-7-1026 0 0,2-1-11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19351 0 0,'0'0'439'0'0,"0"0"62"0"0,10-4 662 0 0,18 3-1074 0 0,-26 1 282 0 0,-1-1 316 0 0,0 1-637 0 0,0 0 0 0 0,0 0 1 0 0,-1-1-1 0 0,1 1 0 0 0,0 0 0 0 0,0 0 0 0 0,0-1 0 0 0,-1 1 0 0 0,1-1 0 0 0,0 1 0 0 0,0-1 1 0 0,-1 1-1 0 0,1-1 0 0 0,0 1 0 0 0,-1-1 0 0 0,1 0 0 0 0,1 0 0 0 0,1-3-515 0 0,0 0 0 0 0,0 0 0 0 0,0 0-1 0 0,-1 0 1 0 0,1 0 0 0 0,-1 0 0 0 0,0-1 0 0 0,2-5 0 0 0,4-10-1069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2 174 6447 0 0,'0'0'142'0'0,"0"0"22"0"0,0 0 13 0 0,-1-7 1980 0 0,20-48 4499 0 0,-18 54-6144 0 0,-1 1 0 0 0,1-2-69 0 0,2-3-294 0 0,4-4-164 0 0,-3 0 1346 0 0,0-5-599 0 0,-4 9-726 0 0,0 0 117 0 0,3-18 2255 0 0,-2 21-2220 0 0,-1 1 1 0 0,0-1-1 0 0,0 0 1 0 0,0 0-1 0 0,0 0 1 0 0,0 0-1 0 0,0 0 1 0 0,0 1-1 0 0,0-1 1 0 0,-1 0-1 0 0,1 0 1 0 0,-1 0-1 0 0,0 1 1 0 0,1-1-1 0 0,-2-2 1 0 0,1 3 350 0 0,0 0-66 0 0,-3-2-294 0 0,4 2-149 0 0,0 1 1 0 0,-1 0-1 0 0,1 0 0 0 0,0 0 0 0 0,0-1 1 0 0,0 1-1 0 0,-1 0 0 0 0,1 0 1 0 0,0 0-1 0 0,0 0 0 0 0,-1 0 0 0 0,1 0 1 0 0,0 0-1 0 0,0-1 0 0 0,-1 1 1 0 0,1 0-1 0 0,0 0 0 0 0,0 0 0 0 0,-1 0 1 0 0,1 0-1 0 0,0 0 0 0 0,0 0 0 0 0,-1 0 1 0 0,1 0-1 0 0,0 0 0 0 0,0 1 1 0 0,-1-1-1 0 0,1 0 0 0 0,0 0 0 0 0,0 0 1 0 0,-1 0-1 0 0,1 0 0 0 0,0 0 0 0 0,0 0 1 0 0,-1 1-1 0 0,1-1 0 0 0,0 0 1 0 0,0 0-1 0 0,0 0 0 0 0,0 1 0 0 0,-1-1 1 0 0,1 0-1 0 0,0 0 0 0 0,0 0 1 0 0,0 1-1 0 0,0-1 0 0 0,0 0 0 0 0,0 0 1 0 0,-1 1-1 0 0,1-1 0 0 0,0 0 0 0 0,0 0 1 0 0,0 1-1 0 0,0-1 0 0 0,0 0 1 0 0,0 0-1 0 0,0 1 0 0 0,-2 6 132 0 0,1 0-1 0 0,0 0 1 0 0,0 0 0 0 0,0 0-1 0 0,1 0 1 0 0,0 1-1 0 0,0-1 1 0 0,1 0 0 0 0,1 8-1 0 0,1 24 436 0 0,2 27-333 0 0,-3-43-961 0 0,0 36 1 0 0,-3-41 432 0 0,5 29-1 0 0,-1-12 1152 0 0,-1 7 335 0 0,4 83-2825 0 0,-6-90 2160 0 0,1-13-12 0 0,-2 25 0 0 0,-12 144-515 0 0,11-95 0 0 0,2-58 0 0 0,1 7 0 0 0,-1-2 0 0 0,-6 66 0 0 0,-1-17 0 0 0,5-42 0 0 0,2-33 0 0 0,0 1 0 0 0,2-1 0 0 0,4 26 0 0 0,2-19 0 0 0,-4-16 0 0 0,0-1-64 0 0,-15-12-2928 0 0,4 3-5880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 13823 0 0,'0'0'630'0'0,"0"0"-13"0"0,0 0-184 0 0,0 0 677 0 0,-10-6 5179 0 0,9 6-5776 0 0,-14 17 1023 0 0,6-4-1289 0 0,0 0-1 0 0,-10 20 0 0 0,-4 5 562 0 0,10-15-461 0 0,1 0 0 0 0,-18 47-1 0 0,20-42-269 0 0,-42 117-77 0 0,46-125 0 0 0,2 1 0 0 0,0 0 0 0 0,1 0 0 0 0,1 0 0 0 0,1 27 0 0 0,2-43 10 0 0,-1 0-1 0 0,1-1 1 0 0,0 1-1 0 0,0 0 1 0 0,0-1 0 0 0,1 1-1 0 0,0-1 1 0 0,0 1-1 0 0,0-1 1 0 0,5 7-1 0 0,-6-9 3 0 0,0-1 0 0 0,0 1-1 0 0,0-1 1 0 0,1 1 0 0 0,-1-1-1 0 0,1 1 1 0 0,-1-1-1 0 0,1 0 1 0 0,-1 0 0 0 0,1 0-1 0 0,0 0 1 0 0,0 0 0 0 0,-1 0-1 0 0,1 0 1 0 0,0-1 0 0 0,0 1-1 0 0,0 0 1 0 0,0-1-1 0 0,0 0 1 0 0,0 1 0 0 0,0-1-1 0 0,0 0 1 0 0,0 0 0 0 0,0 0-1 0 0,-1 0 1 0 0,1-1-1 0 0,0 1 1 0 0,3-1 0 0 0,7-3 82 0 0,-1-1 1 0 0,1 0-1 0 0,-1 0 0 0 0,0-1 1 0 0,0-1-1 0 0,0 0 1 0 0,-1 0-1 0 0,0-1 1 0 0,-1 0-1 0 0,0-1 0 0 0,0 0 1 0 0,-1 0-1 0 0,0-1 1 0 0,0 0-1 0 0,-1-1 1 0 0,9-16-1 0 0,-16 25-94 0 0,1 0 0 0 0,0 0 0 0 0,0 0 0 0 0,-1 1 0 0 0,1-1 0 0 0,-1 0 0 0 0,1 0 0 0 0,-1 0 0 0 0,0 0 0 0 0,1 0 0 0 0,-1 0 0 0 0,-1 0 0 0 0,1 0 0 0 0,0 0 0 0 0,0 0 0 0 0,-1 0 0 0 0,1 1 0 0 0,-1-1 0 0 0,1 0 0 0 0,-1 0 0 0 0,0 0 0 0 0,-1-3 0 0 0,1 4 0 0 0,-1 0 0 0 0,1 0 0 0 0,0 0 0 0 0,-1 0 0 0 0,1 0 0 0 0,0 0 0 0 0,-1 0 0 0 0,1 0 0 0 0,-1 0 0 0 0,0 0 0 0 0,1 1 0 0 0,-1-1 0 0 0,1 1 0 0 0,-1-1 0 0 0,0 1 0 0 0,0 0 0 0 0,1 0 0 0 0,-1 0 0 0 0,0 0 0 0 0,1 0 0 0 0,-1 0 0 0 0,0 0 0 0 0,0 0 0 0 0,1 1 0 0 0,-4 0 0 0 0,-1 1-392 0 0,-1 0 1 0 0,1 0-1 0 0,0 1 0 0 0,0 0 1 0 0,0 0-1 0 0,-10 8 0 0 0,12-9 142 0 0,1 0-1 0 0,0 1 1 0 0,1-1-1 0 0,-1 1 1 0 0,0 0-1 0 0,1 0 1 0 0,0 0-1 0 0,0 0 1 0 0,0 1-1 0 0,0-1 0 0 0,0 1 1 0 0,0-1-1 0 0,-1 6 1 0 0,-1 3-1285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56 274 11975 0 0,'0'0'267'0'0,"0"0"42"0"0,0 0 17 0 0,0 0-28 0 0,0 0-58 0 0,0 0 491 0 0,-14-8 2205 0 0,9 3-2449 0 0,1 0 0 0 0,-1 0 0 0 0,1 0 0 0 0,0 0 0 0 0,0-1 0 0 0,-5-10 0 0 0,8 12-315 0 0,0 1 1 0 0,0-1-1 0 0,0 0 0 0 0,0 1 1 0 0,1-1-1 0 0,-1 0 0 0 0,1 0 0 0 0,0 1 1 0 0,0-1-1 0 0,0 0 0 0 0,1 0 1 0 0,-1 0-1 0 0,2-5 0 0 0,0 3-121 0 0,0 1 0 0 0,0 0 0 0 0,0 0 0 0 0,0 0 0 0 0,1 0 0 0 0,0 1 0 0 0,0-1 0 0 0,0 1 0 0 0,1 0-1 0 0,4-6 1 0 0,-1 4 99 0 0,0 0 0 0 0,1 0 0 0 0,-1 1 0 0 0,1 0 0 0 0,12-6 0 0 0,6 0 151 0 0,0 1 0 0 0,1 2 0 0 0,27-6 0 0 0,-46 12-301 0 0,-5 1 0 0 0,-1 0 0 0 0,0 0 0 0 0,1 1 0 0 0,-1-1 0 0 0,0 1 0 0 0,1 0 0 0 0,-1 0 0 0 0,1 0 0 0 0,-1 0 0 0 0,1 0 0 0 0,-1 1 0 0 0,0-1 0 0 0,1 0 0 0 0,-1 1 0 0 0,0 0 0 0 0,1 0 0 0 0,2 1 0 0 0,-2-1 0 0 0,0 1 0 0 0,-1-1 0 0 0,1 1 0 0 0,-1 0 0 0 0,1 0 0 0 0,-1 0 0 0 0,1 0 0 0 0,-1 0 0 0 0,0 0 0 0 0,0 1 0 0 0,0-1 0 0 0,0 1 0 0 0,-1-1 0 0 0,1 1 0 0 0,-1 0 0 0 0,1 0 0 0 0,-1-1 0 0 0,0 1 0 0 0,0 0 0 0 0,0 0 0 0 0,-1 0 0 0 0,1 0 0 0 0,0 6 0 0 0,0 1 0 0 0,-1-1 0 0 0,0 1 0 0 0,-1 0 0 0 0,0-1 0 0 0,0 1 0 0 0,-5 14 0 0 0,3-15 0 0 0,0 0 0 0 0,-1 0 0 0 0,0 0 0 0 0,-1-1 0 0 0,1 1 0 0 0,-2-1 0 0 0,1 0 0 0 0,-1 0 0 0 0,-9 8 0 0 0,8-10 0 0 0,2-3 0 0 0,5-9 0 0 0,2 0-1 0 0,1 0 0 0 0,0 0 0 0 0,0 1 1 0 0,0-1-1 0 0,1 1 0 0 0,0-1 0 0 0,0 1 0 0 0,0 0 0 0 0,9-7 0 0 0,11-15 82 0 0,-8 8 139 0 0,0 1-1 0 0,0 0 1 0 0,2 1-1 0 0,0 0 1 0 0,1 2-1 0 0,1 0 1 0 0,0 1 0 0 0,33-16-1 0 0,-49 28-219 0 0,0 0 0 0 0,0 1 0 0 0,0 0 0 0 0,7-2 0 0 0,-2 4 0 0 0,-8 0 0 0 0,0 1 0 0 0,1-1 0 0 0,-1 1 0 0 0,0 0 0 0 0,-1-1 0 0 0,1 1 0 0 0,0 0 0 0 0,0 0 0 0 0,-1-1 0 0 0,1 1 0 0 0,-1 0 0 0 0,1 0 0 0 0,-1 0 0 0 0,0 0 0 0 0,0 2 0 0 0,1 2 0 0 0,-1 0 0 0 0,0 0 0 0 0,-2 9 0 0 0,-4 36 0 0 0,-4 18 0 0 0,8-61-133 0 0,1-7-563 0 0,1-1-258 0 0,0 0-56 0 0,0 0-81 0 0,0 0-286 0 0,0 0-126 0 0,0 0-29 0 0,0 0-4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90 17503 0 0,'31'-60'1992'0'0,"-29"45"-624"0"0,-2 14-788 0 0,0 1 285 0 0,0 0 126 0 0,0 0 29 0 0,-1-1-133 0 0,1 0-878 0 0,-1 0 0 0 0,0 0 0 0 0,0 0 0 0 0,1 0 0 0 0,-1 0 0 0 0,0 1 0 0 0,0-1 0 0 0,0 0 0 0 0,0 1 0 0 0,0-1 0 0 0,0 1 0 0 0,0-1 0 0 0,0 1-1 0 0,-1-1 1 0 0,1 1 0 0 0,0 0 0 0 0,0-1 0 0 0,0 1 0 0 0,0 0 0 0 0,-1 0 0 0 0,1 0 0 0 0,0 0 0 0 0,0 0 0 0 0,0 0 0 0 0,0 0 0 0 0,-1 1 0 0 0,1-1 0 0 0,0 0 0 0 0,0 1 0 0 0,0-1 0 0 0,0 0 0 0 0,0 1 0 0 0,0-1 0 0 0,0 1 0 0 0,0 0 0 0 0,0-1 0 0 0,0 1 0 0 0,-2 2 0 0 0,-3 3 80 0 0,-1 0 1 0 0,1 0-1 0 0,0 1 1 0 0,-6 9-1 0 0,5-5 404 0 0,-25 27-523 0 0,-40 57-813 0 0,39-47 843 0 0,33-48 0 0 0,0 1 0 0 0,0-1 0 0 0,-1 0 0 0 0,1 0 0 0 0,0 1 0 0 0,0-1 0 0 0,0 0 0 0 0,-1 1 0 0 0,1-1 0 0 0,0 0 0 0 0,0 1 0 0 0,0-1 0 0 0,0 0 0 0 0,0 1 0 0 0,0-1 0 0 0,0 0 0 0 0,0 1 0 0 0,0-1 0 0 0,0 0 0 0 0,0 1 0 0 0,0-1 0 0 0,0 0 0 0 0,0 1 0 0 0,0-1 0 0 0,0 1 0 0 0,0-1 0 0 0,0 0 0 0 0,0 1 0 0 0,0-1 0 0 0,1 0 0 0 0,-1 1 0 0 0,0-1 0 0 0,0 0 0 0 0,0 0 0 0 0,1 1 0 0 0,-1-1 0 0 0,0 0 0 0 0,0 0 0 0 0,1 1 0 0 0,-1-1 0 0 0,0 0 0 0 0,1 0 0 0 0,-1 0 0 0 0,0 1 0 0 0,1-1 0 0 0,-1 0 0 0 0,0 0 0 0 0,1 0 0 0 0,-1 0 0 0 0,1 0 0 0 0,2 2 0 0 0,0 0 0 0 0,0-1 0 0 0,0 0 0 0 0,1 0 0 0 0,-1 0 0 0 0,0 0 0 0 0,1 0 0 0 0,-1-1 0 0 0,1 1 0 0 0,-1-1 0 0 0,0 0 0 0 0,1 0 0 0 0,-1 0 0 0 0,1 0 0 0 0,5-2 0 0 0,1 0 0 0 0,0-1 0 0 0,0 0 0 0 0,-1 0 0 0 0,10-5 0 0 0,-3-1 0 0 0,0 1 0 0 0,-1-2 0 0 0,15-11 0 0 0,-23 17 0 0 0,0-1 0 0 0,1 1 0 0 0,-1 0 0 0 0,15-4 0 0 0,-22 7 1 0 0,1 1 0 0 0,-1 0 0 0 0,1-1-1 0 0,-1 1 1 0 0,1 0 0 0 0,-1 0 0 0 0,1 0 0 0 0,0-1 0 0 0,-1 1 0 0 0,1 0-1 0 0,-1 0 1 0 0,1 0 0 0 0,0 0 0 0 0,-1 0 0 0 0,1 0 0 0 0,-1 0-1 0 0,1 0 1 0 0,0 0 0 0 0,-1 1 0 0 0,1-1 0 0 0,-1 0 0 0 0,1 0-1 0 0,-1 1 1 0 0,1-1 0 0 0,0 0 0 0 0,-1 0 0 0 0,1 1 0 0 0,-1-1 0 0 0,0 0-1 0 0,1 1 1 0 0,-1-1 0 0 0,1 1 0 0 0,-1-1 0 0 0,1 1 0 0 0,-1-1-1 0 0,0 1 1 0 0,1-1 0 0 0,-1 1 0 0 0,0-1 0 0 0,0 1 0 0 0,1-1-1 0 0,-1 1 1 0 0,0 0 0 0 0,0-1 0 0 0,0 1 0 0 0,0 0 0 0 0,0 0 23 0 0,1 2 109 0 0,-1 0-1 0 0,-1 0 1 0 0,1 0 0 0 0,0 0-1 0 0,-1 0 1 0 0,0 1 0 0 0,1-1-1 0 0,-1 0 1 0 0,-1 0 0 0 0,1-1-1 0 0,0 1 1 0 0,-1 0 0 0 0,-2 4-1 0 0,-3 6-77 0 0,-121 213-36 0 0,66-124-22 0 0,10-25-873 0 0,43-66 285 0 0,8-11-4322 0 0,15-25-3587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19 17503 0 0,'0'0'803'0'0,"0"0"-18"0"0,2 0-501 0 0,-2 0-207 0 0,1 0 0 0 0,-1 0 0 0 0,1 0-1 0 0,-1 0 1 0 0,1 0 0 0 0,-1-1 0 0 0,1 1 0 0 0,0 0-1 0 0,-1 0 1 0 0,1 0 0 0 0,-1-1 0 0 0,1 1 0 0 0,-1 0 0 0 0,1 0-1 0 0,-1-1 1 0 0,0 1 0 0 0,1 0 0 0 0,-1-1 0 0 0,1 1-1 0 0,-1-1 1 0 0,0 1 0 0 0,1-1 0 0 0,-1 1 0 0 0,0 0-1 0 0,1-1 1 0 0,-1 1 0 0 0,0-1 0 0 0,1 0 0 0 0,-3-6 2767 0 0,-15 6-2445 0 0,14 0-333 0 0,-1 1-1 0 0,1 0 1 0 0,0-1-1 0 0,0 1 1 0 0,0 1-1 0 0,-1-1 1 0 0,1 0 0 0 0,0 1-1 0 0,0-1 1 0 0,-6 3-1 0 0,-18 7-65 0 0,17-6 0 0 0,1 0 0 0 0,-16 8 0 0 0,12-5 0 0 0,10-6 0 0 0,0 0 0 0 0,0 1 0 0 0,0 0 0 0 0,0 0 0 0 0,0-1 0 0 0,1 2 0 0 0,-1-1 0 0 0,0 0 0 0 0,1 0 0 0 0,0 1 0 0 0,-3 2 0 0 0,2 4 0 0 0,2 0 0 0 0,6 1 0 0 0,10 10 0 0 0,-8-10 9 0 0,1-1 0 0 0,0 0-1 0 0,0 0 1 0 0,1-1 0 0 0,17 13 0 0 0,-15-13 20 0 0,0 1 0 0 0,0 1 0 0 0,-1 0-1 0 0,9 12 1 0 0,-16-19-15 0 0,-1 1 0 0 0,1 0-1 0 0,-1 0 1 0 0,0 0 0 0 0,0 0-1 0 0,-1 0 1 0 0,1 0-1 0 0,-1 0 1 0 0,0 1 0 0 0,0-1-1 0 0,0 1 1 0 0,-1-1 0 0 0,0 1-1 0 0,0-1 1 0 0,0 1 0 0 0,0-1-1 0 0,-1 6 1 0 0,0-6 70 0 0,1 0 1 0 0,-1 0-1 0 0,0 0 1 0 0,0 0-1 0 0,-1 0 1 0 0,1 0-1 0 0,-1 0 1 0 0,0 0-1 0 0,0 0 1 0 0,0-1-1 0 0,0 1 1 0 0,-1-1-1 0 0,1 0 1 0 0,-1 1-1 0 0,0-1 1 0 0,0 0-1 0 0,0-1 1 0 0,-4 4-1 0 0,-19 8-84 0 0,15-11 0 0 0,1-2-307 0 0,1-1 1 0 0,-1 0-1 0 0,1-1 0 0 0,-1 0 0 0 0,1 0 1 0 0,0-1-1 0 0,-1 0 0 0 0,1-1 0 0 0,0 0 1 0 0,0 0-1 0 0,1-1 0 0 0,-1 0 0 0 0,-9-7 0 0 0,-3-4-8222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137 203 10135 0 0,'2'-4'231'0'0,"7"-9"29"0"0,-7 9 19 0 0,-2 3-41 0 0,24-32 4318 0 0,-24 33-4496 0 0,1 0-1 0 0,-1-1 0 0 0,0 1 0 0 0,0-1 1 0 0,1 0-1 0 0,-1 1 0 0 0,0-1 1 0 0,0 1-1 0 0,0-1 0 0 0,0 1 0 0 0,1-1 1 0 0,-1 0-1 0 0,0 1 0 0 0,0-1 1 0 0,0 1-1 0 0,-1-2 0 0 0,2-7 1529 0 0,-1 9-1534 0 0,1 0-1 0 0,-1 0 1 0 0,0 0-1 0 0,0 0 0 0 0,0 0 1 0 0,0-1-1 0 0,0 1 1 0 0,0 0-1 0 0,0 0 1 0 0,0 0-1 0 0,1 0 1 0 0,-1 0-1 0 0,0-1 0 0 0,0 1 1 0 0,0 0-1 0 0,0 0 1 0 0,0 0-1 0 0,0 0 1 0 0,0-1-1 0 0,0 1 1 0 0,0 0-1 0 0,0 0 1 0 0,0 0-1 0 0,0 0 0 0 0,0-1 1 0 0,0 1-1 0 0,0 0 1 0 0,0 0-1 0 0,-1 0 1 0 0,1 0-1 0 0,0-1 1 0 0,0 1-1 0 0,0 0 0 0 0,0 0 1 0 0,0 0-1 0 0,0 0 1 0 0,0 0-1 0 0,0-1 1 0 0,-1 1-1 0 0,1 0 1 0 0,0 0-1 0 0,0 0 0 0 0,0 0 1 0 0,0 0-1 0 0,-1 0 1 0 0,-9 5 2527 0 0,6-3-3005 0 0,-3 3 546 0 0,1 0 0 0 0,-1 0 0 0 0,1 1 0 0 0,-10 11 0 0 0,-5 5-124 0 0,9-10 230 0 0,1 1-1 0 0,1 0 1 0 0,0 0-1 0 0,1 1 1 0 0,0 0-1 0 0,1 0 1 0 0,1 1 0 0 0,-11 30-1 0 0,17-43-227 0 0,0 0 0 0 0,1 0 0 0 0,-1 1 0 0 0,0-1 0 0 0,1 0 0 0 0,0 0 0 0 0,0 0 0 0 0,-1 1 0 0 0,1-1 0 0 0,0 0 0 0 0,1 1 0 0 0,-1-1 0 0 0,0 0 0 0 0,1 0 0 0 0,-1 0 0 0 0,1 1 0 0 0,1 2 0 0 0,6 5 0 0 0,-4-9 0 0 0,-2-1 0 0 0,3 1 0 0 0,0 0 0 0 0,0 0 0 0 0,0-1 0 0 0,0 0 0 0 0,0 0 0 0 0,0 0 0 0 0,0-1 0 0 0,0 1 0 0 0,0-1 0 0 0,0-1 0 0 0,5-1 0 0 0,1 0 0 0 0,0-2 0 0 0,-1 1 0 0 0,19-12 0 0 0,16-18 0 0 0,-17 13 0 0 0,-21 15 0 0 0,0-1 0 0 0,0 1 0 0 0,-1-1 0 0 0,0 0 0 0 0,0-1 0 0 0,-1 1 0 0 0,1-1 0 0 0,-2 0 0 0 0,5-10 0 0 0,-8 14 0 0 0,1 0 0 0 0,-1 0 0 0 0,-1-1 0 0 0,1 1 0 0 0,-1 0 0 0 0,1 0 0 0 0,-1-1 0 0 0,-1 1 0 0 0,1 0 0 0 0,0-1 0 0 0,-1 1 0 0 0,-2-7 0 0 0,2 8 0 0 0,1 0 0 0 0,-1 0 0 0 0,-1 0 0 0 0,1 0 0 0 0,0 1 0 0 0,-1-1 0 0 0,0 0 0 0 0,1 0 0 0 0,-1 1 0 0 0,0-1 0 0 0,0 1 0 0 0,-1 0 0 0 0,1-1 0 0 0,0 1 0 0 0,-1 0 0 0 0,1 0 0 0 0,-4-2 0 0 0,-5 0 0 0 0,11 4 0 0 0,-1-1 0 0 0,0 1 0 0 0,0-1 0 0 0,0 1 0 0 0,1 0 0 0 0,-1 0 0 0 0,0 0 0 0 0,0-1 0 0 0,0 1 0 0 0,1 0 0 0 0,-1 0 0 0 0,0 0 0 0 0,0 0 0 0 0,0 0 0 0 0,1 0 0 0 0,-1 0 0 0 0,0 1 0 0 0,0-1 0 0 0,0 0 0 0 0,1 0 0 0 0,-1 1 0 0 0,0-1 0 0 0,0 0 0 0 0,1 1 0 0 0,-1-1 0 0 0,0 1 0 0 0,0-1 0 0 0,1 1 0 0 0,-1-1 0 0 0,1 1 0 0 0,-1-1 0 0 0,0 2 0 0 0,-2 0 0 0 0,-5 3 0 0 0,5-4 0 0 0,1 0 0 0 0,0 1 0 0 0,-1-1 0 0 0,1 1 0 0 0,0-1 0 0 0,0 1 0 0 0,0 0 0 0 0,0 0 0 0 0,0 0 0 0 0,0 0 0 0 0,0 0 0 0 0,1 0 0 0 0,-1 1 0 0 0,-1 4 0 0 0,0 2 0 0 0,4-7 0 0 0,-1-1 0 0 0,1 0 0 0 0,-1 0 0 0 0,1 1 0 0 0,-1-1 0 0 0,1 0 0 0 0,0 0 0 0 0,-1 0 0 0 0,1 0 0 0 0,0 0 0 0 0,0 0 0 0 0,1 2 0 0 0,-1-3 0 0 0,-1 1 0 0 0,1 0 0 0 0,0 0 0 0 0,-1-1 0 0 0,1 1 0 0 0,0 0 0 0 0,-1-1 0 0 0,1 1 0 0 0,0 0 0 0 0,0-1 0 0 0,-1 1 0 0 0,1-1 0 0 0,0 0 0 0 0,0 1 0 0 0,0-1 0 0 0,0 0 0 0 0,0 1 0 0 0,0-1 0 0 0,0 0 0 0 0,0 0 0 0 0,1 1 0 0 0,2-1 0 0 0,15 3 0 0 0,0-1 0 0 0,1 0 0 0 0,-1-1 0 0 0,1-1 0 0 0,-1-1 0 0 0,27-5 0 0 0,86-16 0 0 0,-120 20 0 0 0,2 2 0 0 0,-11 4 0 0 0,-2-3 0 0 0,-1 0 0 0 0,1-1 0 0 0,-1 1 0 0 0,1-1 0 0 0,-1 0 0 0 0,1 1 0 0 0,-1-1 0 0 0,0 1 0 0 0,1-1 0 0 0,-1 1 0 0 0,0-1 0 0 0,1 1 0 0 0,-1-1 0 0 0,0 1 0 0 0,1 0 0 0 0,-1-1 0 0 0,0 1 0 0 0,0-1 0 0 0,0 1 0 0 0,0 0 0 0 0,0-1 0 0 0,0 1 0 0 0,0-1 0 0 0,0 1 0 0 0,0 0 0 0 0,0-1 0 0 0,0 1 0 0 0,0-1 0 0 0,0 1 0 0 0,0 0 0 0 0,-1 0 0 0 0,1 1 0 0 0,-4 16 0 0 0,-1 0 0 0 0,-1 0 0 0 0,0 0 0 0 0,-9 16 0 0 0,2-2 0 0 0,9-25 0 0 0,2-5 0 0 0,1 0 0 0 0,0 0 0 0 0,0 0 0 0 0,0 0 0 0 0,0 0 0 0 0,0 0 0 0 0,1 0 0 0 0,-2 4 0 0 0,2-6 0 0 0,0 1 0 0 0,0-1 0 0 0,0 0 0 0 0,0 1 0 0 0,0-1 0 0 0,0 0 0 0 0,0 1 0 0 0,0-1 0 0 0,0 1 0 0 0,0-1 0 0 0,0 0 0 0 0,0 1 0 0 0,0-1 0 0 0,0 0 0 0 0,0 1 0 0 0,0-1 0 0 0,0 0 0 0 0,0 1 0 0 0,1-1 0 0 0,-1 0 0 0 0,0 1 0 0 0,1 0 0 0 0,1-1 0 0 0,-1 1 0 0 0,0-1 0 0 0,1 1 0 0 0,-1-1 0 0 0,0 1 0 0 0,1-1 0 0 0,-1 0 0 0 0,1 0 0 0 0,-1 0 0 0 0,1 0 0 0 0,-1 0 0 0 0,0 0 0 0 0,1 0 0 0 0,-1 0 0 0 0,1 0 0 0 0,-1-1 0 0 0,0 1 0 0 0,1-1 0 0 0,1 0 0 0 0,2-1 0 0 0,0 1 0 0 0,0-2 0 0 0,-1 1 0 0 0,8-5 0 0 0,14-13 0 0 0,26-27 0 0 0,7-6 0 0 0,-43 40 0 0 0,-8 5 0 0 0,1 0 0 0 0,0 1 0 0 0,0 1 0 0 0,1 0 0 0 0,0 0 0 0 0,0 0 0 0 0,17-5 0 0 0,-16 9 0 0 0,-2 6 0 0 0,-7-3 0 0 0,-1 1 0 0 0,0-1 0 0 0,0 1 0 0 0,1 0 0 0 0,-1-1 0 0 0,-1 1 0 0 0,1 0 0 0 0,0 0 0 0 0,0 0 0 0 0,-1-1 0 0 0,1 1 0 0 0,-1 0 0 0 0,1 0 0 0 0,-1 0 0 0 0,0 0 0 0 0,0 0 0 0 0,0 0 0 0 0,0 0 0 0 0,0 0 0 0 0,-1 4 0 0 0,0 1 0 0 0,0 0 0 0 0,-1 0 0 0 0,0 0 0 0 0,-5 9 0 0 0,-20 33 0 0 0,14-28 0 0 0,7-13 0 0 0,68-81 0 0 0,-41 48 0 0 0,-2 3 0 0 0,24-22 0 0 0,-36 37 0 0 0,1 1 0 0 0,0 0 0 0 0,0 1 0 0 0,0-1 0 0 0,1 2 0 0 0,0-1 0 0 0,10-3 0 0 0,-9 7 0 0 0,-9 2 17 0 0,0 0 0 0 0,-1 0 0 0 0,1 0 0 0 0,0 0 0 0 0,0 0 0 0 0,0 0 0 0 0,-1 1 0 0 0,1-1 0 0 0,-1 0 0 0 0,1 0 0 0 0,-1 1 0 0 0,1-1 0 0 0,-1 0 0 0 0,0 1 0 0 0,1-1 0 0 0,-1 1 0 0 0,0-1 0 0 0,0 0-1 0 0,0 3 1 0 0,-2 29 575 0 0,-10 14 506 0 0,9-38-1145 0 0,1 0-1 0 0,0-1 0 0 0,0 1 0 0 0,0 0 0 0 0,1 0 0 0 0,1 0 1 0 0,0 17-1 0 0,0-24-427 0 0,6 7-625 0 0,-4-8 1099 0 0,0 0 1 0 0,0 0-1 0 0,0 0 0 0 0,1 0 0 0 0,-1 0 1 0 0,0-1-1 0 0,0 1 0 0 0,0-1 0 0 0,1 1 0 0 0,-1-1 1 0 0,0 0-1 0 0,1 0 0 0 0,-1 0 0 0 0,0 0 1 0 0,1 0-1 0 0,-1 0 0 0 0,0-1 0 0 0,0 1 1 0 0,1-1-1 0 0,-1 0 0 0 0,0 1 0 0 0,0-1 0 0 0,0 0 1 0 0,0 0-1 0 0,3-2 0 0 0,6-4 2 0 0,0 0 0 0 0,0-1 0 0 0,11-10 0 0 0,-17 14-1 0 0,21-19 399 0 0,-1-2-1 0 0,0 0 0 0 0,-2-2 1 0 0,31-48-1 0 0,20-31-398 0 0,-76 108 0 0 0,-9 11 0 0 0,1 0 0 0 0,1 1 0 0 0,0 0 0 0 0,-11 23 0 0 0,15-26 0 0 0,4-1 0 0 0,4 0 0 0 0,-2-8 0 0 0,1 0 0 0 0,-1 0 0 0 0,0 1 0 0 0,1-1 0 0 0,0 0 0 0 0,-1-1 0 0 0,1 1 0 0 0,0 0 0 0 0,0 0 0 0 0,0-1 0 0 0,0 1 0 0 0,0-1 0 0 0,0 0 0 0 0,1 1 0 0 0,-1-1 0 0 0,0 0 0 0 0,1-1 0 0 0,-1 1 0 0 0,1 0 0 0 0,-1 0 0 0 0,5-1 0 0 0,3 0 0 0 0,0 0 0 0 0,0-1 0 0 0,0-1 0 0 0,18-4 0 0 0,-14 2 0 0 0,-4 4 0 0 0,-9 0 0 0 0,4 2 0 0 0,0 11 0 0 0,-4-10 0 0 0,-1 0 0 0 0,0-1 0 0 0,0 1 0 0 0,0 0 0 0 0,-1 0 0 0 0,1 0 0 0 0,-1 0 0 0 0,1-1 0 0 0,-1 1 0 0 0,0 0 0 0 0,0 0 0 0 0,0-1 0 0 0,-1 1 0 0 0,1-1 0 0 0,-3 4 0 0 0,-2 3 0 0 0,-1 1 0 0 0,-11 11 0 0 0,10-13 0 0 0,5-6 0 0 0,1 0 0 0 0,0 1 0 0 0,-1-1 0 0 0,1 1 0 0 0,0 0 0 0 0,0-1 0 0 0,1 1 0 0 0,-1 0 0 0 0,1 0 0 0 0,-1 0 0 0 0,1 0 0 0 0,-1 5 0 0 0,2 0 0 0 0,0-7-57 0 0,1 0 0 0 0,-1 0 0 0 0,1 0 0 0 0,0-1-1 0 0,0 1 1 0 0,0 0 0 0 0,-1-1 0 0 0,1 1 0 0 0,0-1 0 0 0,0 1 0 0 0,0-1-1 0 0,0 1 1 0 0,0-1 0 0 0,0 1 0 0 0,0-1 0 0 0,0 0 0 0 0,0 0 0 0 0,0 1-1 0 0,0-1 1 0 0,0 0 0 0 0,0 0 0 0 0,0 0 0 0 0,0 0 0 0 0,0 0 0 0 0,0-1 0 0 0,0 1-1 0 0,0 0 1 0 0,2-1 0 0 0,1 0-303 0 0,0 0-1 0 0,0-1 1 0 0,0 1-1 0 0,0-1 1 0 0,7-4-1 0 0,1-2-2024 0 0,4-3-5466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87 17503 0 0,'2'-1'399'0'0,"0"-1"-301"0"0,0 1 0 0 0,0-1 0 0 0,-1 0 0 0 0,1 0 0 0 0,0 0 0 0 0,-1-1-1 0 0,0 1 1 0 0,1 0 0 0 0,-1-1 0 0 0,0 1 0 0 0,0 0 0 0 0,0-1 0 0 0,0 1 0 0 0,0-4 0 0 0,0-3 1847 0 0,0 0 0 0 0,0-17 0 0 0,-2 25-1641 0 0,1 1-278 0 0,0-1 1 0 0,-1 1 0 0 0,1-1-1 0 0,-1 1 1 0 0,1 0 0 0 0,-1-1-1 0 0,1 1 1 0 0,-1 0 0 0 0,1 0-1 0 0,-1-1 1 0 0,1 1 0 0 0,-1 0-1 0 0,1 0 1 0 0,-1 0 0 0 0,1 0-1 0 0,-1-1 1 0 0,0 1 0 0 0,1 0-1 0 0,-1 0 1 0 0,1 0 0 0 0,-1 0-1 0 0,0 0 1 0 0,1 1 0 0 0,-1-1-1 0 0,1 0 1 0 0,-1 0 0 0 0,1 0-1 0 0,-1 0 1 0 0,0 1 0 0 0,-1-1 159 0 0,-8 2-10 0 0,0 1 0 0 0,0-1-1 0 0,1 2 1 0 0,-1-1 0 0 0,-9 6 0 0 0,6-3-112 0 0,-8 5-64 0 0,0 0 0 0 0,1 2 0 0 0,-23 19 0 0 0,27-21 0 0 0,2 1 0 0 0,1 1 0 0 0,0 0 0 0 0,-16 21 0 0 0,6-7 0 0 0,16-18 0 0 0,0 0 0 0 0,1 1 0 0 0,-6 10 0 0 0,12-20 0 0 0,-1 0 0 0 0,1 1 0 0 0,0-1 0 0 0,-1 0 0 0 0,1 1 0 0 0,0-1 0 0 0,0 1 0 0 0,-1-1 0 0 0,1 0 0 0 0,0 1 0 0 0,0-1 0 0 0,0 1 0 0 0,0-1 0 0 0,-1 1 0 0 0,1-1 0 0 0,0 0 0 0 0,0 1 0 0 0,0-1 0 0 0,0 1 0 0 0,0-1 0 0 0,0 1 0 0 0,0-1 0 0 0,0 1 0 0 0,0-1 0 0 0,1 1 0 0 0,-1-1 0 0 0,0 1 0 0 0,0-1 0 0 0,0 0 0 0 0,0 1 0 0 0,1-1 0 0 0,-1 1 0 0 0,0-1 0 0 0,0 0 0 0 0,1 1 0 0 0,-1-1 0 0 0,0 0 0 0 0,1 1 0 0 0,-1-1 0 0 0,1 1 0 0 0,-1-1 0 0 0,1 1 0 0 0,1 0 0 0 0,-1 0 0 0 0,0 0 0 0 0,1 0 0 0 0,-1 0 0 0 0,1 0 0 0 0,-1-1 0 0 0,1 1 0 0 0,-1 0 0 0 0,1-1 0 0 0,-1 0 0 0 0,1 1 0 0 0,0-1 0 0 0,-1 0 0 0 0,1 1 0 0 0,0-1 0 0 0,-1 0 0 0 0,1 0 0 0 0,3-1 0 0 0,0 1 0 0 0,0-1 0 0 0,0 0 0 0 0,0 0 0 0 0,0 0 0 0 0,7-3 0 0 0,7-5 0 0 0,74-34 0 0 0,-76 33 0 0 0,-1 0 0 0 0,0 0 0 0 0,0-2 0 0 0,-1 0 0 0 0,-1 0 0 0 0,22-26 0 0 0,-27 29 0 0 0,-9 9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0,-2 8 0 0 0,-5 11 0 0 0,-25 41-767 0 0,22-44 127 0 0,1 0 0 0 0,-11 29-1 0 0,20-43-2204 0 0,0-2-5342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217 478 17503 0 0,'0'0'399'0'0,"0"0"60"0"0,2 0 21 0 0,13-6 226 0 0,-14 6 36 0 0,-1 0-682 0 0,0-1 1 0 0,0 1-1 0 0,0 0 1 0 0,0 0-1 0 0,0 0 1 0 0,0 0-1 0 0,0 0 1 0 0,0-1-1 0 0,0 1 1 0 0,0 0-1 0 0,0 0 1 0 0,0 0 0 0 0,0 0-1 0 0,0 0 1 0 0,0-1-1 0 0,0 1 1 0 0,-1 0-1 0 0,1 0 1 0 0,0 0-1 0 0,0 0 1 0 0,0 0-1 0 0,0 0 1 0 0,0 0 0 0 0,0-1-1 0 0,0 1 1 0 0,0 0-1 0 0,-1 0 1 0 0,1 0-1 0 0,0 0 1 0 0,0 0-1 0 0,0 0 1 0 0,0 0-1 0 0,0 0 1 0 0,-1 0 0 0 0,1 0-1 0 0,0 0 1 0 0,0 0-1 0 0,0 0 1 0 0,0 0-1 0 0,0 0 1 0 0,-1 0-1 0 0,1 0 1 0 0,0 0-1 0 0,0 0 1 0 0,0 0-1 0 0,-11 5 763 0 0,-12 12-780 0 0,19-14 466 0 0,-20 17-349 0 0,2 1 0 0 0,0 1 0 0 0,1 0 0 0 0,1 2-1 0 0,2 1 1 0 0,-26 42 0 0 0,40-59-160 0 0,1 0 0 0 0,0-1 0 0 0,0 1 0 0 0,-3 14 0 0 0,4-12 0 0 0,1-1 0 0 0,5 0 0 0 0,-2-8 0 0 0,-1 0 0 0 0,1 0 0 0 0,0 0 0 0 0,0 0 0 0 0,0 0 0 0 0,0-1 0 0 0,0 1 0 0 0,1-1 0 0 0,-1 1 0 0 0,0-1 0 0 0,0 0 0 0 0,0 0 0 0 0,0 0 0 0 0,0 0 0 0 0,0 0 0 0 0,1 0 0 0 0,-1-1 0 0 0,3 0 0 0 0,4-1 0 0 0,0-1 0 0 0,15-6 0 0 0,-1-1 0 0 0,-2-1 0 0 0,0-1 0 0 0,0-1 0 0 0,-1-1 0 0 0,21-20 0 0 0,85-89 0 0 0,-104 100 0 0 0,-2 3 341 0 0,-2-1 1 0 0,0-1-1 0 0,-2-1 0 0 0,0 0 1 0 0,24-51-1 0 0,-22 22-353 0 0,-10 25 96 0 0,-7 25 287 0 0,-2 0 654 0 0,1 2-1017 0 0,0 0 0 0 0,0 0 0 0 0,0-1 0 0 0,0 1 0 0 0,0 0 1 0 0,0 0-1 0 0,0 0 0 0 0,0 0 0 0 0,0 0 0 0 0,0 0 1 0 0,0-1-1 0 0,0 1 0 0 0,0 0 0 0 0,0 0 0 0 0,0 0 0 0 0,0 0 1 0 0,-1 0-1 0 0,1-1 0 0 0,0 1 0 0 0,0 0 0 0 0,0 0 1 0 0,0 0-1 0 0,0 0 0 0 0,0 0 0 0 0,0 0 0 0 0,0 0 0 0 0,0 0 1 0 0,-1-1-1 0 0,1 1 0 0 0,0 0 0 0 0,0 0 0 0 0,0 0 1 0 0,0 0-1 0 0,0 0 0 0 0,0 0 0 0 0,-1 0 0 0 0,1 0 0 0 0,0 0 1 0 0,0 0-1 0 0,0 0 0 0 0,0 0 0 0 0,0 0 0 0 0,-1 0 1 0 0,1 0-1 0 0,0 0 0 0 0,0 0 0 0 0,0 0 0 0 0,0 0 0 0 0,0 0 1 0 0,-1 0-1 0 0,1 0 0 0 0,0 0 0 0 0,0 0 0 0 0,0 0 1 0 0,0 1-1 0 0,0-1 0 0 0,0 0 0 0 0,-1 0 0 0 0,1 0 0 0 0,0 0 1 0 0,0 0-1 0 0,0 0 0 0 0,0 0 0 0 0,0 0 0 0 0,0 1 1 0 0,0-1-1 0 0,0 0 0 0 0,0 0 0 0 0,-5 3-6 0 0,1-1 0 0 0,0 1 0 0 0,0 0 0 0 0,1 0 0 0 0,-1 1 0 0 0,0-1 0 0 0,1 1-1 0 0,0-1 1 0 0,-3 6 0 0 0,-23 40-3 0 0,14-22-1 0 0,-3 6 2 0 0,-24 65 0 0 0,14-31 0 0 0,17-40-498 0 0,-10 32 0 0 0,18-49 374 0 0,0 0-1 0 0,1 0 1 0 0,1 0-1 0 0,0 0 1 0 0,0 0-1 0 0,1 0 1 0 0,1 11-1 0 0,2-10 125 0 0,6-5 0 0 0,-5-5 0 0 0,-1-1 0 0 0,1 1 0 0 0,0-1 0 0 0,-1 1 0 0 0,1-1 0 0 0,-1 0 0 0 0,1-1 0 0 0,0 1 0 0 0,-1 0 0 0 0,1-1 0 0 0,6-2 0 0 0,39-17 0 0 0,-41 17 0 0 0,4-4 0 0 0,1 1 0 0 0,-1-2 0 0 0,-1 1 0 0 0,1-2 0 0 0,-2 0 0 0 0,1 0 0 0 0,18-21 0 0 0,-16 14 0 0 0,-1 0 0 0 0,-1-1 0 0 0,0 0 0 0 0,15-35 0 0 0,-8 12 64 0 0,-35 48 1256 0 0,9 2-1275 0 0,0-1 1 0 0,0 1-1 0 0,1 1 0 0 0,0 0 1 0 0,1 0-1 0 0,0 0 0 0 0,1 0 1 0 0,0 1-1 0 0,1 0 0 0 0,0 0 1 0 0,-2 17-1 0 0,5-27-69 0 0,1-1 0 0 0,-1 1 0 0 0,1 0 0 0 0,0-1 0 0 0,0 1-1 0 0,0 0 1 0 0,0-1 0 0 0,0 1 0 0 0,0 0 0 0 0,0-1 0 0 0,0 1 0 0 0,1 0 0 0 0,-1-1 0 0 0,1 1 0 0 0,-1 0 0 0 0,1-1-1 0 0,0 1 1 0 0,-1-1 0 0 0,1 1 0 0 0,0-1 0 0 0,0 0 0 0 0,0 1 0 0 0,0-1 0 0 0,0 0 0 0 0,1 0 0 0 0,-1 1-1 0 0,0-1 1 0 0,0 0 0 0 0,1 0 0 0 0,-1 0 0 0 0,1-1 0 0 0,-1 1 0 0 0,1 0 0 0 0,-1 0 0 0 0,1-1 0 0 0,-1 1 0 0 0,1-1-1 0 0,0 1 1 0 0,-1-1 0 0 0,1 0 0 0 0,2 0 0 0 0,3 1-78 0 0,0-1 1 0 0,0 0-1 0 0,1-1 0 0 0,-1 0 0 0 0,0 0 0 0 0,0 0 1 0 0,0-1-1 0 0,11-4 0 0 0,7-4 102 0 0,-2-1 0 0 0,1 0 0 0 0,-1-2 0 0 0,-1 0 0 0 0,0-2 0 0 0,-1-1 0 0 0,20-18 0 0 0,32-31 0 0 0,30-29 0 0 0,-65 55 0 0 0,-2-2 0 0 0,-1-2 0 0 0,-3 0 0 0 0,-1-3 0 0 0,26-53 0 0 0,-41 70 132 0 0,-10 19 17 0 0,0 0 0 0 0,-1 0 0 0 0,0 0-1 0 0,5-19 1 0 0,-10 27 359 0 0,0 2-65 0 0,-6 13-278 0 0,-4 5-165 0 0,-91 195 0 0 0,-9 89-64 0 0,103-284-817 0 0,-6 29-1 0 0,12-37 733 0 0,5-2 61 0 0,-3-7 72 0 0,0 0 0 0 0,0 0 0 0 0,0 0 0 0 0,0 0 0 0 0,0 0 0 0 0,0 0 0 0 0,0 0 0 0 0,1 0 0 0 0,-1-1-1 0 0,0 1 1 0 0,1 0 0 0 0,-1-1 0 0 0,0 1 0 0 0,1-1 0 0 0,-1 0 0 0 0,1 1 0 0 0,-1-1 0 0 0,0 0 0 0 0,1 0 0 0 0,-1 0 0 0 0,1 0 0 0 0,1 0 0 0 0,0-1-46 0 0,-1 0 1 0 0,1 1 0 0 0,0-2 0 0 0,-1 1 0 0 0,1 0 0 0 0,0 0 0 0 0,-1-1 0 0 0,0 1-1 0 0,1-1 1 0 0,3-3 0 0 0,1-2-95 0 0,0-1 1 0 0,-1 1-1 0 0,1-1 0 0 0,-2 0 1 0 0,9-15-1 0 0,-5 6 156 0 0,-1-1 0 0 0,11-32 0 0 0,-17 43 0 0 0,0-1 0 0 0,-1 0 0 0 0,0 1 0 0 0,0-1 0 0 0,-1 0 0 0 0,0 0 0 0 0,0 0 0 0 0,0 0 0 0 0,-3-12 0 0 0,2 19 0 0 0,1-1 0 0 0,0 1 0 0 0,-1-1 0 0 0,1 0 0 0 0,-1 1 0 0 0,0-1 0 0 0,1 1 0 0 0,-1-1 0 0 0,0 1 0 0 0,0 0 0 0 0,0-1 0 0 0,0 1 0 0 0,0 0 0 0 0,0 0 0 0 0,0-1 0 0 0,-1 1 0 0 0,1 0 0 0 0,0 0 0 0 0,-1 0 0 0 0,1 1 0 0 0,-1-1 0 0 0,-2-1 0 0 0,1 1 0 0 0,0 1 0 0 0,1-1 0 0 0,-1 1 0 0 0,0 0 0 0 0,0 0 0 0 0,0 0 0 0 0,1 0 0 0 0,-1 1 0 0 0,0-1 0 0 0,0 1 0 0 0,1-1 0 0 0,-6 3 0 0 0,2-1 0 0 0,0 1 0 0 0,1 0 0 0 0,-1 0 0 0 0,0 0 0 0 0,1 1 0 0 0,-1-1 0 0 0,1 2 0 0 0,0-1 0 0 0,1 0 0 0 0,-1 1 0 0 0,-5 7 0 0 0,7-8 0 0 0,1 0 0 0 0,0 0 0 0 0,-1 1 0 0 0,2-1 0 0 0,-1 0 0 0 0,0 1 0 0 0,1-1 0 0 0,0 1 0 0 0,-1 8 0 0 0,2-11 0 0 0,0 1 0 0 0,1-1 0 0 0,-1 0 0 0 0,0 1 0 0 0,1-1 0 0 0,0 0 0 0 0,-1 1 0 0 0,1-1 0 0 0,0 0 0 0 0,0 0 0 0 0,0 1 0 0 0,1-1 0 0 0,-1 0 0 0 0,0 0 0 0 0,1-1 0 0 0,-1 1 0 0 0,1 0 0 0 0,0 0 0 0 0,0-1 0 0 0,3 3 0 0 0,-2-2-129 0 0,-1 0 0 0 0,1-1 0 0 0,0 1 0 0 0,-1-1 0 0 0,1 0 0 0 0,0 0 0 0 0,0 0 0 0 0,0 0-1 0 0,0 0 1 0 0,0-1 0 0 0,0 1 0 0 0,0-1 0 0 0,1 0 0 0 0,-1 0 0 0 0,0 0 0 0 0,0 0 0 0 0,4-1 0 0 0,1-1-540 0 0,0 0 0 0 0,1-1 1 0 0,-1 0-1 0 0,13-6 1 0 0,11-10-1378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91 21191 0 0,'2'-2'480'0'0,"-2"1"-371"0"0,1 0-54 0 0,0 0-1 0 0,-1 0 1 0 0,1 0 0 0 0,0 0-1 0 0,-1 0 1 0 0,1 0-1 0 0,-1 0 1 0 0,1 0-1 0 0,-1 0 1 0 0,0 0-1 0 0,1 0 1 0 0,-1 0-1 0 0,0 0 1 0 0,0 0-1 0 0,0 0 1 0 0,0 0-1 0 0,0 0 1 0 0,0 0 0 0 0,0-1-1 0 0,0 1 1 0 0,0 0-1 0 0,0 0 1 0 0,-1 0-1 0 0,1 0 1 0 0,0 0-1 0 0,-1 0 1 0 0,1 0-1 0 0,-1 0 1 0 0,1 0-1 0 0,-1 0 1 0 0,0 0 0 0 0,1 0-1 0 0,-1 1 1 0 0,0-1-1 0 0,1 0 1 0 0,-1 0-1 0 0,0 1 1 0 0,0-1-1 0 0,-1-1 1 0 0,0 2 6 0 0,0-1 0 0 0,0 0 1 0 0,0 0-1 0 0,0 1 0 0 0,0 0 0 0 0,0-1 1 0 0,0 1-1 0 0,0 0 0 0 0,0 0 0 0 0,-1 0 0 0 0,1 0 1 0 0,0 0-1 0 0,0 0 0 0 0,-3 1 0 0 0,0 1 111 0 0,-1-1 0 0 0,0 1-1 0 0,-10 4 1 0 0,11-3-172 0 0,-1 0 0 0 0,1 1 0 0 0,0-1 0 0 0,0 1 0 0 0,0 0 0 0 0,0 0 0 0 0,1 1 0 0 0,0-1 0 0 0,-1 1 0 0 0,2 0 0 0 0,-1 0 0 0 0,-3 6 0 0 0,6-1 0 0 0,2-8 0 0 0,-1 0 0 0 0,1 1 0 0 0,0-1 0 0 0,0 0 0 0 0,0 0 0 0 0,1 0 0 0 0,-1 0 0 0 0,0 0 0 0 0,1 0 0 0 0,-1-1 0 0 0,1 1 0 0 0,0 0 0 0 0,0-1 0 0 0,-1 1 0 0 0,1-1 0 0 0,0 1 0 0 0,0-1 0 0 0,1 0 0 0 0,-1 0 0 0 0,0 0 0 0 0,4 1 0 0 0,2 1 0 0 0,1 0 0 0 0,0-1 0 0 0,0 0 0 0 0,11 1 0 0 0,-1-3 116 0 0,-1 0 1 0 0,1 0-1 0 0,0-2 0 0 0,-1 0 1 0 0,0-1-1 0 0,1-1 0 0 0,32-12 1 0 0,-47 14-22 0 0,0 1 1 0 0,0-1-1 0 0,-1 0 0 0 0,1 0 1 0 0,0 0-1 0 0,-1 0 0 0 0,0 0 1 0 0,1-1-1 0 0,-1 0 1 0 0,5-5-1 0 0,-7 6-55 0 0,0 1 0 0 0,0-1 0 0 0,0 0 0 0 0,0 0 0 0 0,0 0 0 0 0,0 1 0 0 0,-1-1 0 0 0,1 0-1 0 0,-1 0 1 0 0,0 0 0 0 0,1 0 0 0 0,-1 0 0 0 0,0 0 0 0 0,0 0 0 0 0,0 0 0 0 0,0 0 0 0 0,0 0 0 0 0,-1 0 0 0 0,1 0 0 0 0,-1 0 0 0 0,1 0 0 0 0,-1 0 0 0 0,0 0 0 0 0,-1-2 0 0 0,0 0 28 0 0,0 1 1 0 0,0-1 0 0 0,-1 0 0 0 0,0 1-1 0 0,1 0 1 0 0,-1-1 0 0 0,0 1-1 0 0,-1 0 1 0 0,1 1 0 0 0,-1-1 0 0 0,1 1-1 0 0,-1-1 1 0 0,0 1 0 0 0,0 0-1 0 0,0 0 1 0 0,0 1 0 0 0,-8-3 0 0 0,-6-1-526 0 0,0 2 0 0 0,-37-3 0 0 0,40 4-75 0 0,-22 0-1602 0 0,-1 2-4247 0 0,0 2-1969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 15663 0 0,'0'0'356'0'0,"0"0"50"0"0,6-7 538 0 0,6 2-1472 0 0,-8 4 1231 0 0,0-1 0 0 0,0 0-1 0 0,0 1 1 0 0,0 0 0 0 0,0 0 0 0 0,1 0-1 0 0,-1 0 1 0 0,0 1 0 0 0,0 0-1 0 0,1 0 1 0 0,7 0 0 0 0,-11 1-600 0 0,0 0 0 0 0,1-1 0 0 0,-1 1 0 0 0,0 0 0 0 0,0 0 0 0 0,0-1 0 0 0,0 1 0 0 0,-1 0 0 0 0,1 0 0 0 0,0 0 0 0 0,0 0 0 0 0,0 0 0 0 0,-1 0 0 0 0,1 1 0 0 0,0-1 0 0 0,0 2 0 0 0,6 21 394 0 0,-6-21-421 0 0,0 2-64 0 0,0 1 0 0 0,0 0 0 0 0,-1 0 0 0 0,0 0 1 0 0,0 0-1 0 0,0 0 0 0 0,-1 0 0 0 0,0 0 0 0 0,0 0 1 0 0,-1 0-1 0 0,1 0 0 0 0,-1-1 0 0 0,0 1 0 0 0,-1 0 1 0 0,1-1-1 0 0,-1 0 0 0 0,-1 0 0 0 0,1 0 0 0 0,-7 8 0 0 0,3-5-310 0 0,0 0 0 0 0,-1-1-1 0 0,1 0 1 0 0,-2-1 0 0 0,1 0-1 0 0,-1 0 1 0 0,1 0-1 0 0,-2-1 1 0 0,1-1 0 0 0,-17 7-1 0 0,0-3-8573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1 715 13823 0 0,'0'0'315'0'0,"0"0"45"0"0,0 0 21 0 0,0 0-49 0 0,0-3-220 0 0,-1 2-108 0 0,1 0-1 0 0,0 0 0 0 0,0 0 1 0 0,0 0-1 0 0,0 0 0 0 0,0 0 1 0 0,0 0-1 0 0,1 0 1 0 0,-1 0-1 0 0,0 0 0 0 0,0 0 1 0 0,1 0-1 0 0,-1 0 0 0 0,0 0 1 0 0,1 0-1 0 0,-1 0 1 0 0,1 1-1 0 0,1-3 0 0 0,0 1 142 0 0,1-1 1 0 0,0 1-1 0 0,-1-1 0 0 0,1 1 0 0 0,5-2 0 0 0,2-4 453 0 0,0 1 1 0 0,0-2-1 0 0,15-17 1 0 0,9-7 588 0 0,-2 6-162 0 0,124-112 1702 0 0,-77 65-767 0 0,-76 71-1957 0 0,0 0-1 0 0,-1-1 0 0 0,1 1 1 0 0,-1 0-1 0 0,0-1 0 0 0,3-5 1 0 0,-2 4-4 0 0,2-6 1 0 0,-11 3 0 0 0,3 5 0 0 0,1 1 47 0 0,0 1-1 0 0,0-1 1 0 0,0 1-1 0 0,0 0 1 0 0,0 0-1 0 0,0 0 1 0 0,0 0-1 0 0,-1 0 1 0 0,1 0 0 0 0,0 1-1 0 0,-1-1 1 0 0,1 1-1 0 0,0-1 1 0 0,-1 1-1 0 0,1 0 1 0 0,-1 0-1 0 0,1 0 1 0 0,-1 0-1 0 0,1 0 1 0 0,0 1 0 0 0,-5 1-1 0 0,2-1 47 0 0,1 0 0 0 0,0 1 0 0 0,-1 0 0 0 0,1 0 1 0 0,0 0-1 0 0,0 0 0 0 0,0 1 0 0 0,0-1 0 0 0,1 1 0 0 0,-7 5 0 0 0,3 1-93 0 0,1 0 0 0 0,-1 0 0 0 0,1 0 0 0 0,1 1 0 0 0,0 0 0 0 0,0 0 0 0 0,-5 17 0 0 0,-16 78 0 0 0,21-80 0 0 0,3-10-461 0 0,0-1-1 0 0,1 22 1 0 0,2-32 18 0 0,-1-2 435 0 0,0 0 0 0 0,1 0-1 0 0,-1-1 1 0 0,1 1 0 0 0,-1 0-1 0 0,1 0 1 0 0,0-1 0 0 0,0 1-1 0 0,0-1 1 0 0,0 1-1 0 0,0-1 1 0 0,0 1 0 0 0,0-1-1 0 0,0 0 1 0 0,1 1 0 0 0,-1-1-1 0 0,1 0 1 0 0,-1 0 0 0 0,3 2-1 0 0,1-1 11 0 0,-2 0-2 0 0,1 0 0 0 0,-1-1 0 0 0,1 0 0 0 0,-1 1 0 0 0,1-1 0 0 0,0-1 0 0 0,-1 1 0 0 0,1 0 0 0 0,0-1 0 0 0,0 0 0 0 0,-1 0 0 0 0,1 0 0 0 0,5-1 0 0 0,5-1 0 0 0,29-8 0 0 0,-41 9 0 0 0,15-5 0 0 0,1-1 0 0 0,-1-1 0 0 0,20-12 0 0 0,-7 4 0 0 0,-10 4 0 0 0,-1-1 0 0 0,0-1 0 0 0,-1-1 0 0 0,22-22 0 0 0,3-3 0 0 0,3-6 1039 0 0,-3 2-86 0 0,-43 44-953 0 0,0-1 0 0 0,0 1 0 0 0,1 0 0 0 0,-1 0 0 0 0,0-1 0 0 0,0 1 0 0 0,0 0 0 0 0,1 0 0 0 0,-1 0 0 0 0,0 0 0 0 0,0-1 0 0 0,0 1 0 0 0,1 0 0 0 0,-1 0 0 0 0,0 0 0 0 0,0 0 0 0 0,1 0 0 0 0,-1 0 0 0 0,0 0 0 0 0,0 0 0 0 0,1 0 0 0 0,-1 0 0 0 0,0 0 0 0 0,0-1 0 0 0,1 1 0 0 0,-1 1 0 0 0,0-1 0 0 0,0 0 0 0 0,1 0 0 0 0,-1 0 0 0 0,0 0 0 0 0,0 0 0 0 0,1 0 0 0 0,-1 1 0 0 0,1 0 0 0 0,-1 0 0 0 0,0 0 0 0 0,0 0 0 0 0,0 1 0 0 0,0-1 0 0 0,0 0 0 0 0,0 0 0 0 0,0 0 0 0 0,0 0 0 0 0,-1 0 0 0 0,1 2 0 0 0,-18 62 0 0 0,12-46 0 0 0,1 1 0 0 0,1 0 0 0 0,-4 32 0 0 0,8-47 0 0 0,0 0 0 0 0,0 0 0 0 0,0 0 0 0 0,1 0 0 0 0,0 0 0 0 0,0 0 0 0 0,0 0 0 0 0,1-1 0 0 0,-1 1 0 0 0,5 8 0 0 0,-4-11 0 0 0,-1 1 0 0 0,1-1 0 0 0,0 1 0 0 0,0-1 0 0 0,0 0 0 0 0,0 0 0 0 0,0 0 0 0 0,1 0 0 0 0,-1 0 0 0 0,1-1 0 0 0,-1 1 0 0 0,1-1 0 0 0,-1 1 0 0 0,1-1 0 0 0,0 0 0 0 0,0 0 0 0 0,0 0 0 0 0,-1-1 0 0 0,5 2 0 0 0,1-2-78 0 0,-1 0 0 0 0,1 0 0 0 0,0 0 0 0 0,-1-1 0 0 0,1 0 0 0 0,-1 0 0 0 0,1-1 0 0 0,-1 0 0 0 0,1-1 0 0 0,-1 1 0 0 0,13-8 0 0 0,6-4-445 0 0,40-30 0 0 0,-59 40 513 0 0,9-8 205 0 0,0 0 1 0 0,-1-1-1 0 0,0 0 0 0 0,17-21 0 0 0,-28 29-139 0 0,0 0-1 0 0,0-1 1 0 0,0 1-1 0 0,-1-1 1 0 0,0 1-1 0 0,0-1 1 0 0,0 0 0 0 0,-1 0-1 0 0,0 0 1 0 0,0 0-1 0 0,-1-1 1 0 0,0 1-1 0 0,0-1 1 0 0,0 1-1 0 0,-1-1 1 0 0,0 1 0 0 0,0-8-1 0 0,-1 12-54 0 0,1-1 1 0 0,-1 1-1 0 0,0-1 0 0 0,1 1 1 0 0,-1-1-1 0 0,0 1 0 0 0,0 0 1 0 0,-1-1-1 0 0,1 1 0 0 0,-1 0 1 0 0,-1-3-1 0 0,3 5-1 0 0,-1-1 0 0 0,1 1 0 0 0,0-1 0 0 0,0 1 0 0 0,-1 0 0 0 0,1-1 0 0 0,0 1 0 0 0,0-1 0 0 0,-1 1 0 0 0,1 0 0 0 0,0-1 0 0 0,-1 1 0 0 0,1 0 0 0 0,0-1 0 0 0,-1 1 0 0 0,1 0 0 0 0,-1 0 0 0 0,1 0 0 0 0,-1-1 0 0 0,1 1 0 0 0,0 0 0 0 0,-1 0 0 0 0,1 0 0 0 0,-1 0 0 0 0,1 0 0 0 0,-1 0 0 0 0,1-1 0 0 0,-1 1 0 0 0,1 0 0 0 0,-1 1 0 0 0,1-1 0 0 0,-1 0 0 0 0,1 0 0 0 0,-1 0 0 0 0,1 0 0 0 0,-1 0 0 0 0,1 0 0 0 0,0 1 0 0 0,-1-1 0 0 0,1 0 0 0 0,-1 0 0 0 0,0 1 0 0 0,-4 0 0 0 0,1 0 0 0 0,-1 0 0 0 0,1 0 0 0 0,-1 1 0 0 0,-6 2 0 0 0,10-3 0 0 0,-1 0 0 0 0,1 1 0 0 0,0-1 0 0 0,-1 0 0 0 0,1 0 0 0 0,0 1 0 0 0,0-1 0 0 0,0 1 0 0 0,0-1 0 0 0,0 1 0 0 0,0 0 0 0 0,0-1 0 0 0,0 1 0 0 0,0 0 0 0 0,1-1 0 0 0,-1 4 0 0 0,0-2 0 0 0,0 0 0 0 0,0-1 0 0 0,1 1 0 0 0,0 0 0 0 0,-1 0 0 0 0,1-1 0 0 0,0 1 0 0 0,0 0 0 0 0,1 0 0 0 0,-1-1 0 0 0,0 1 0 0 0,1 0 0 0 0,0-1 0 0 0,0 1 0 0 0,0 0 0 0 0,0-1 0 0 0,0 1 0 0 0,0-1 0 0 0,1 1 0 0 0,-1-1 0 0 0,2 3 0 0 0,0-3 0 0 0,-1 0 0 0 0,0 0 0 0 0,1 0 0 0 0,-1-1 0 0 0,1 1 0 0 0,-1-1 0 0 0,1 1 0 0 0,0-1 0 0 0,0 0 0 0 0,0 0 0 0 0,0 0 0 0 0,-1 0 0 0 0,1 0 0 0 0,1-1 0 0 0,-1 1 0 0 0,0-1 0 0 0,0 0 0 0 0,5 0 0 0 0,17-4-457 0 0,-1 0 1 0 0,0-1-1 0 0,43-16 0 0 0,-38 11 430 0 0,-1-2-1 0 0,0-1 1 0 0,-1-1-1 0 0,0-2 1 0 0,28-21-1 0 0,-38 23 255 0 0,-1-1 0 0 0,-1 0 0 0 0,0-1 0 0 0,-1-1-1 0 0,-1 0 1 0 0,13-21 0 0 0,56-117 1617 0 0,-80 152-1520 0 0,6-16-40 0 0,-24 54-284 0 0,-4 10 0 0 0,14-27 0 0 0,-1 0 0 0 0,-1-1 0 0 0,-16 27 0 0 0,-38 45 0 0 0,10-15 0 0 0,5-8 0 0 0,29-44 0 0 0,2 1 0 0 0,1 0 0 0 0,-19 40 0 0 0,33-60-5 0 0,0 0 1 0 0,0-1-1 0 0,0 1 1 0 0,0 0-1 0 0,0 0 1 0 0,0 0-1 0 0,1 1 0 0 0,0-1 1 0 0,0 0-1 0 0,0 0 1 0 0,0 0-1 0 0,0 0 1 0 0,1 6-1 0 0,0-8-69 0 0,1 0 0 0 0,-1 0 0 0 0,0-1 0 0 0,0 1 0 0 0,0 0 0 0 0,1 0 0 0 0,-1-1 0 0 0,0 1 0 0 0,1-1 0 0 0,-1 1 0 0 0,1-1 0 0 0,-1 0 0 0 0,0 1 0 0 0,1-1 0 0 0,1 0 0 0 0,-1 0-62 0 0,8 1 39 0 0,-1-1 0 0 0,1-1 0 0 0,0 0 0 0 0,-1 0 0 0 0,1-1 0 0 0,-1 0 0 0 0,0-1 0 0 0,12-4 0 0 0,-15 5-81 0 0,4-2-242 0 0,-1 0-1 0 0,0-1 0 0 0,0 0 0 0 0,15-11 0 0 0,-20 12 83 0 0,0 1-39 0 0,-1 0-1 0 0,1 0 1 0 0,-1 0 0 0 0,0 0 0 0 0,0-1 0 0 0,0 0 0 0 0,0 1-1 0 0,-1-1 1 0 0,0 0 0 0 0,0 0 0 0 0,0-1 0 0 0,2-5 0 0 0,-1 2-528 0 0,-1 0 0 0 0,-1 1 0 0 0,1-1 1 0 0,-1 0-1 0 0,0-16 0 0 0,-4-14-1654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0,'0'0'267'0'0,"0"0"42"0"0,2 1 17 0 0,26 9 101 0 0,-20-6-413 0 0,0-1-1 0 0,0-1 1 0 0,12 4-1 0 0,15-2 823 0 0,0-1 1 0 0,60-4-1 0 0,71-16 1600 0 0,-106 5-1768 0 0,14-2-3009 0 0,-53 13 1318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24879 0 0,'0'0'564'0'0,"0"0"83"0"0,1-1 34 0 0,6-15-33 0 0,-6 13-512 0 0,0-1 1 0 0,0 1-1 0 0,1 0 0 0 0,0 0 0 0 0,-1 0 1 0 0,1 0-1 0 0,0 0 0 0 0,1 1 0 0 0,-1-1 1 0 0,0 1-1 0 0,1-1 0 0 0,0 1 0 0 0,-1 0 1 0 0,1 0-1 0 0,5-3 0 0 0,-2 0-300 0 0,-5 5-2800 0 0,-1 0-6588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4607 0 0,'0'0'102'0'0,"0"0"20"0"0,0 0 6 0 0,0 0 187 0 0,0 0 785 0 0,0 0 349 0 0,0 0 73 0 0,0 0-125 0 0,2-1-574 0 0,10-5-99 0 0,0 0 0 0 0,0-1 0 0 0,-1 0 1 0 0,0-1-1 0 0,0 0 0 0 0,-1-1 0 0 0,0 0 1 0 0,-1 0-1 0 0,16-20 0 0 0,35-48 1836 0 0,61-102 0 0 0,-81 110-1387 0 0,62-113-634 0 0,-96 170-40 0 0,-12 27 343 0 0,-4 7-207 0 0,-140 380-2019 0 0,114-311 820 0 0,24-62 520 0 0,12-29 44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0,6-4 0 0 0,6-8 0 0 0,36-37 0 0 0,-20 18 0 0 0,1 1 0 0 0,34-28 0 0 0,-59 54 0 0 0,18-14 0 0 0,1 1 0 0 0,0 1 0 0 0,1 1 0 0 0,1 1 0 0 0,0 1 0 0 0,28-9 0 0 0,-49 20 0 0 0,0 0 0 0 0,0 1 0 0 0,0 0 0 0 0,0 0 0 0 0,0 0 0 0 0,0 0 0 0 0,1 1 0 0 0,-1-1 0 0 0,0 1 0 0 0,0 0 0 0 0,1 1 0 0 0,-1-1 0 0 0,0 1 0 0 0,8 1 0 0 0,-11-2 0 0 0,0 1 0 0 0,-1-1 0 0 0,1 0 0 0 0,0 0 0 0 0,-1 0 0 0 0,1 1 0 0 0,-1-1 0 0 0,1 0 0 0 0,0 0 0 0 0,-1 1 0 0 0,1-1 0 0 0,-1 1 0 0 0,1-1 0 0 0,-1 1 0 0 0,1-1 0 0 0,-1 0 0 0 0,1 1 0 0 0,-1 0 0 0 0,1-1 0 0 0,-1 1 0 0 0,0-1 0 0 0,1 1 0 0 0,-1-1 0 0 0,0 1 0 0 0,0 0 0 0 0,1-1 0 0 0,-1 1 0 0 0,0 0 0 0 0,0-1 0 0 0,0 1 0 0 0,0 0 0 0 0,0-1 0 0 0,0 1 0 0 0,0 0 0 0 0,0-1 0 0 0,0 1 0 0 0,0 0 0 0 0,0-1 0 0 0,0 1 0 0 0,-1 0 0 0 0,1 1 0 0 0,-1 2 0 0 0,0 0 0 0 0,0 0 0 0 0,0 0 0 0 0,0 0 0 0 0,0 0 0 0 0,-1-1 0 0 0,0 1 0 0 0,0 0 0 0 0,0-1 0 0 0,0 0 0 0 0,0 1 0 0 0,-1-1 0 0 0,1 0 0 0 0,-1 0 0 0 0,0 0 0 0 0,0 0 0 0 0,0-1 0 0 0,-1 1 0 0 0,1-1 0 0 0,0 0 0 0 0,-7 3 0 0 0,-6 3 0 0 0,3-2 0 0 0,0 0 0 0 0,-22 7 0 0 0,28-11 0 0 0,-1-1 0 0 0,1 0 0 0 0,0 0 0 0 0,-1-1 0 0 0,1 0 0 0 0,0 0 0 0 0,-1 0 0 0 0,-9-3 0 0 0,9 1 0 0 0,2-1 0 0 0,8-3 0 0 0,11-2 0 0 0,15 4 0 0 0,-18 4 0 0 0,-2 5 0 0 0,-6-2 0 0 0,0 0 0 0 0,0 1 0 0 0,0-1 0 0 0,-1 0 0 0 0,1 0 0 0 0,-1 1 0 0 0,0-1 0 0 0,0 1 0 0 0,0-1 0 0 0,0 7 0 0 0,1 39 0 0 0,-2-19 0 0 0,0-19 0 0 0,0-7 0 0 0,1 1 0 0 0,-1-1 0 0 0,0 1 0 0 0,1-1 0 0 0,2 7 0 0 0,-3-11 0 0 0,0 1 0 0 0,0-1 0 0 0,0 1 0 0 0,0-1 0 0 0,0 0 0 0 0,0 1 0 0 0,0-1 0 0 0,0 0 0 0 0,1 1 0 0 0,-1-1 0 0 0,0 0 0 0 0,0 1 0 0 0,0-1 0 0 0,0 0 0 0 0,1 1 0 0 0,-1-1 0 0 0,0 0 0 0 0,0 1 0 0 0,1-1 0 0 0,-1 0 0 0 0,0 0 0 0 0,1 1 0 0 0,-1-1 0 0 0,0 0 0 0 0,1 0 0 0 0,-1 0 0 0 0,0 1 0 0 0,1-1 0 0 0,-1 0 0 0 0,0 0 0 0 0,1 0 0 0 0,-1 0 0 0 0,0 0 0 0 0,1 0 0 0 0,-1 0 0 0 0,0 0 0 0 0,1 0 0 0 0,-1 0 0 0 0,1 0 0 0 0,-1 0 0 0 0,0 0 0 0 0,1 0 0 0 0,-1 0 0 0 0,0 0 0 0 0,1 0 0 0 0,0-1 0 0 0,12 1 0 0 0,0-1 0 0 0,1-1 0 0 0,19-4 0 0 0,-29 4 0 0 0,0 0 0 0 0,-1 0 0 0 0,1 0 0 0 0,0 0 0 0 0,-1-1 0 0 0,1 1 0 0 0,5-7 0 0 0,7-4 0 0 0,25-13 25 0 0,-26 17 38 0 0,1-1 0 0 0,-2-1-1 0 0,1 0 1 0 0,-1-1 0 0 0,14-16-1 0 0,-5 2 267 0 0,-9 12-13 0 0,-1-1-1 0 0,-1-1 1 0 0,20-33-1 0 0,-31 48-347 0 0,-1 5-56 0 0,-2 10-198 0 0,0 5-184 0 0,2-18 403 0 0,0 0 0 0 0,0 0 1 0 0,0 0-1 0 0,0 0 0 0 0,0 1 0 0 0,1-1 0 0 0,-1 0 0 0 0,0 0 1 0 0,1 0-1 0 0,-1 0 0 0 0,0 0 0 0 0,2 1 0 0 0,5 15-180 0 0,-6-14 247 0 0,-1-3 0 0 0,0 1 0 0 0,0 0 0 0 0,0 0 0 0 0,1 0 0 0 0,-1-1 0 0 0,0 1 0 0 0,1 0 0 0 0,-1 0 0 0 0,0-1 0 0 0,1 1 0 0 0,-1 0 0 0 0,1-1 0 0 0,-1 1 0 0 0,1-1 0 0 0,-1 1 0 0 0,1 0 0 0 0,0-1 0 0 0,-1 1 0 0 0,1-1 0 0 0,0 1 0 0 0,7 4 0 0 0,-1 2 0 0 0,-4-4 0 0 0,0 0 0 0 0,0 0 0 0 0,0 1 0 0 0,-1-1 0 0 0,0 1 0 0 0,0-1 0 0 0,0 1 0 0 0,0 0 0 0 0,0 0 0 0 0,-1 0 0 0 0,2 5 0 0 0,-1-3 0 0 0,-1-3 0 0 0,-1 0 0 0 0,1 0 0 0 0,-1 0 0 0 0,1 1 0 0 0,-1-1 0 0 0,0 0 0 0 0,-1 4 0 0 0,0 26 0 0 0,-3-14 0 0 0,4-9 0 0 0,8-3 0 0 0,-5-6 0 0 0,1 0 0 0 0,-1 0 0 0 0,1 0 0 0 0,-1 0 0 0 0,1-1 0 0 0,0 0 0 0 0,-1 0 0 0 0,1 0 0 0 0,0 0 0 0 0,-1 0 0 0 0,1-1 0 0 0,0 1 0 0 0,-1-1 0 0 0,1 0 0 0 0,-1 0 0 0 0,4-2 0 0 0,6-2 0 0 0,-1 0 0 0 0,-1-1 0 0 0,14-9 0 0 0,7-4 0 0 0,-23 15 0 0 0,0-1 0 0 0,0-1 0 0 0,0 1 0 0 0,13-14 0 0 0,4-6 438 0 0,34-25 0 0 0,-59 49 70 0 0,-1 1-65 0 0,-1 2-425 0 0,0 0 1 0 0,1 0 0 0 0,-1 0-1 0 0,0-1 1 0 0,0 1 0 0 0,0 0-1 0 0,0-1 1 0 0,-3 4 0 0 0,0 0-22 0 0,-22 35-255 0 0,13-21-144 0 0,1 0 0 0 0,0 1-1 0 0,1 1 1 0 0,-13 37 0 0 0,24-57-1036 0 0,0-1-489 0 0,1 1-1121 0 0,9 0-4118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0,'0'-4'236'0'0,"1"-11"1287"0"0,2 12-1378 0 0,1 9-129 0 0,-4-3-97 0 0,1-1 0 0 0,-1 0 0 0 0,1 1 0 0 0,0-1 0 0 0,0 0-1 0 0,0 0 1 0 0,1 0 0 0 0,-1 0 0 0 0,0 0 0 0 0,4 3 0 0 0,-1 1-411 0 0,-3-5-20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182 294 15663 0 0,'10'-12'345'0'0,"0"0"1"0"0,-1 0-1 0 0,9-17 0 0 0,0 0-6 0 0,36-65 1999 0 0,-8 12-172 0 0,-33 60-630 0 0,-13 21-1024 0 0,0 1 0 0 0,0 0 0 0 0,0 0-69 0 0,-2 17-278 0 0,-6 13-165 0 0,-2 0 0 0 0,-18 43 0 0 0,-35 56 0 0 0,1-2 0 0 0,29-66 0 0 0,22-43 0 0 0,-15 35 0 0 0,26-52-48 0 0,-1 0 0 0 0,1-1-1 0 0,0 1 1 0 0,0 0 0 0 0,0 0 0 0 0,-1 0-1 0 0,1 0 1 0 0,0 0 0 0 0,0 0-1 0 0,0-1 1 0 0,1 1 0 0 0,-1 0 0 0 0,0 0-1 0 0,0 0 1 0 0,0 0 0 0 0,1 0 0 0 0,-1-1-1 0 0,0 1 1 0 0,1 0 0 0 0,-1 0 0 0 0,1 0-1 0 0,-1-1 1 0 0,1 1 0 0 0,-1 0 0 0 0,1-1-1 0 0,-1 1 1 0 0,1 0 0 0 0,0-1 0 0 0,0 1-1 0 0,-1-1 1 0 0,1 1 0 0 0,0-1-1 0 0,0 1 1 0 0,-1-1 0 0 0,1 0 0 0 0,0 1-1 0 0,0-1 1 0 0,1 0 0 0 0,0 1-46 0 0,0 0 63 0 0,0-1-1 0 0,0 1 1 0 0,-1-1-1 0 0,1 0 1 0 0,0 0-1 0 0,0 0 1 0 0,0 0-1 0 0,-1 0 1 0 0,1 0 0 0 0,0 0-1 0 0,0 0 1 0 0,0-1-1 0 0,-1 1 1 0 0,1-1-1 0 0,0 1 1 0 0,-1-1-1 0 0,1 0 1 0 0,0 0-1 0 0,-1 0 1 0 0,1 0 0 0 0,1-1-1 0 0,0 0-167 0 0,1-1 1 0 0,-1 1-1 0 0,0 0 0 0 0,0-1 1 0 0,-1 0-1 0 0,1 0 0 0 0,0 0 1 0 0,3-6-1 0 0,-2 2-82 0 0,-1 1 0 0 0,-1 0 0 0 0,1-1 0 0 0,-1 1-1 0 0,0-1 1 0 0,2-10 0 0 0,-4 14 196 0 0,0 1-1 0 0,0-1 0 0 0,0 0 1 0 0,-1 0-1 0 0,1 1 1 0 0,-1-1-1 0 0,1 0 0 0 0,-1 1 1 0 0,0-1-1 0 0,0 0 1 0 0,0 1-1 0 0,-1-1 0 0 0,1 1 1 0 0,0 0-1 0 0,-1-1 1 0 0,0 1-1 0 0,1 0 0 0 0,-1 0 1 0 0,-3-2-1 0 0,1-1 199 0 0,0 1-1 0 0,-1 0 0 0 0,0 1 1 0 0,0-1-1 0 0,0 1 1 0 0,0 0-1 0 0,-1 0 1 0 0,1 1-1 0 0,-1-1 0 0 0,0 1 1 0 0,1 1-1 0 0,-1-1 1 0 0,0 1-1 0 0,0 0 0 0 0,0 0 1 0 0,0 1-1 0 0,0-1 1 0 0,0 1-1 0 0,0 1 0 0 0,0-1 1 0 0,0 1-1 0 0,0 0 1 0 0,0 0-1 0 0,0 1 0 0 0,-11 4 1 0 0,11-3 112 0 0,3-2-165 0 0,0 0 0 0 0,1 1 1 0 0,-1-1-1 0 0,0 1 0 0 0,1 0 0 0 0,-1-1 1 0 0,1 1-1 0 0,0 0 0 0 0,-1 1 1 0 0,1-1-1 0 0,0 0 0 0 0,0 1 0 0 0,1-1 1 0 0,-1 1-1 0 0,-2 4 0 0 0,3-6 311 0 0,2 1 117 0 0,1 0-428 0 0,0 0 1 0 0,1 0-1 0 0,-1 0 1 0 0,0 0-1 0 0,1 0 1 0 0,-1-1 0 0 0,1 1-1 0 0,-1-1 1 0 0,1 1-1 0 0,0-1 1 0 0,-1 0-1 0 0,1 0 1 0 0,0 0-1 0 0,0 0 1 0 0,0-1-1 0 0,0 1 1 0 0,0-1-1 0 0,0 0 1 0 0,6 0-1 0 0,6 0-91 0 0,0-2 0 0 0,24-4 0 0 0,36-14-375 0 0,-38 9-1876 0 0,-12 3-290 0 0,4-3-4248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13823 0 0,'0'0'315'0'0,"0"0"45"0"0,0 0 21 0 0,0 0-49 0 0,1-1-220 0 0,6-2 39 0 0,-6 2 569 0 0,-1 1 249 0 0,2 0 45 0 0,-1 0-839 0 0,-1 0 0 0 0,1 0 1 0 0,0-1-1 0 0,0 1 1 0 0,0 0-1 0 0,-1 0 1 0 0,1 0-1 0 0,0 0 1 0 0,0 0-1 0 0,-1 1 1 0 0,1-1-1 0 0,0 0 1 0 0,0 0-1 0 0,-1 0 1 0 0,1 1-1 0 0,0-1 0 0 0,0 0 1 0 0,-1 1-1 0 0,1-1 1 0 0,-1 1-1 0 0,1-1 1 0 0,0 1-1 0 0,-1-1 1 0 0,1 1-1 0 0,-1-1 1 0 0,2 2-1 0 0,-2-1-39 0 0,1 0 1 0 0,-1 1-1 0 0,1-1 0 0 0,-1 1 1 0 0,0-1-1 0 0,1 1 0 0 0,-1-1 1 0 0,0 0-1 0 0,0 1 0 0 0,0-1 1 0 0,0 1-1 0 0,0-1 0 0 0,0 1 1 0 0,-1 2-1 0 0,-1 3-58 0 0,0 1 0 0 0,-1-1 0 0 0,0 0 0 0 0,0 0 0 0 0,-7 11 1 0 0,5-9-33 0 0,1 0 1 0 0,-7 16-1 0 0,8-18-191 0 0,0-1 1 0 0,0 1-1 0 0,-1-1 0 0 0,0 1 1 0 0,-6 6-1 0 0,-5 9-371 0 0,14-20-64 0 0,1-2-285 0 0,0 0-126 0 0,0 0-802 0 0,0 0-3252 0 0,0 0-1393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0,'0'0'356'0'0,"0"0"50"0"0,0 0 20 0 0,0 0-42 0 0,0 2-250 0 0,-1-1-133 0 0,1 1 0 0 0,0-1 0 0 0,-1 1 0 0 0,1 0 0 0 0,0-1 0 0 0,0 1 0 0 0,0-1 0 0 0,0 1 0 0 0,0 0 0 0 0,0-1 0 0 0,0 1 0 0 0,1-1 0 0 0,-1 1 0 0 0,2 2 0 0 0,-1 0-2 0 0,6 10 245 0 0,-2-12-483 0 0,-3 0-923 0 0,9 6-4625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56 15663 0 0,'0'0'356'0'0,"1"-1"50"0"0,8-6 138 0 0,-5 5-475 0 0,0 0 0 0 0,-1 0 0 0 0,1-1 0 0 0,-1 0 1 0 0,0 0-1 0 0,0 0 0 0 0,2-3 0 0 0,-4 6 72 0 0,-1-1 1 0 0,0 1-1 0 0,0 0 1 0 0,1 0-1 0 0,-1-1 1 0 0,0 1-1 0 0,0 0 1 0 0,1-1-1 0 0,-1 1 1 0 0,0 0-1 0 0,0-1 1 0 0,0 1-1 0 0,0 0 1 0 0,0-1-1 0 0,0 1 1 0 0,1 0-1 0 0,-1-1 1 0 0,0 1-1 0 0,0 0 1 0 0,0-1-1 0 0,0 1 1 0 0,0 0-1 0 0,0-1 1 0 0,0 1-1 0 0,-1 0 1 0 0,1-1-1 0 0,0 1 1 0 0,0-1-1 0 0,0 1 1 0 0,0 0 0 0 0,0 0-1 0 0,0-1 1 0 0,-1 1-1 0 0,1 0 1 0 0,0-1-1 0 0,-1 1 1 0 0,0-1-33 0 0,0 0 1 0 0,0 0 0 0 0,-1 0 0 0 0,1 0 0 0 0,0 1 0 0 0,-1-1-1 0 0,1 1 1 0 0,0-1 0 0 0,-3 0 0 0 0,-2 0-177 0 0,1 0-1 0 0,-1 0 1 0 0,1 1-1 0 0,-9-1 1 0 0,2 3 67 0 0,1 0 0 0 0,0 0 0 0 0,0 1 0 0 0,0 0 0 0 0,1 1 0 0 0,-1 0 0 0 0,-14 8 0 0 0,21-10 0 0 0,0 1 0 0 0,1-1 0 0 0,-1 0 0 0 0,1 1 0 0 0,0 0 0 0 0,-1 0 0 0 0,1 0 0 0 0,1 0 0 0 0,-1 0 0 0 0,0 1 0 0 0,1-1 0 0 0,0 1 0 0 0,0 0 0 0 0,0 0 0 0 0,0 0 0 0 0,0 0 0 0 0,1 0 0 0 0,0 0 0 0 0,0 0 0 0 0,0 0 0 0 0,0 0 0 0 0,0 8 0 0 0,1-9 0 0 0,1 0 0 0 0,-1 0 0 0 0,1-1 0 0 0,0 1 0 0 0,0 0 0 0 0,0 0 0 0 0,0 0 0 0 0,0-1 0 0 0,1 1 0 0 0,-1 0 0 0 0,1-1 0 0 0,0 1 0 0 0,0-1 0 0 0,3 4 0 0 0,5 4 0 0 0,21 15 0 0 0,-23-19 0 0 0,17 12 0 0 0,-19-15 0 0 0,-1 0 0 0 0,1 1 0 0 0,-1-1 0 0 0,0 1 0 0 0,0 1 0 0 0,5 5 0 0 0,-2 2 0 0 0,-7-8 0 0 0,-1-1 0 0 0,0-2 0 0 0,1 0 0 0 0,-1 0 0 0 0,0 1 0 0 0,0-1 0 0 0,0 0 0 0 0,0 0 0 0 0,1 0 0 0 0,-2 1 0 0 0,1-1 0 0 0,0 0 0 0 0,0 0 0 0 0,0 0 0 0 0,0 1 0 0 0,-1-1 0 0 0,1 0 0 0 0,-1 0 0 0 0,1 0 0 0 0,-1 0 0 0 0,1 0 0 0 0,-1 0 0 0 0,0 0 0 0 0,1 0 0 0 0,-1 0 0 0 0,0 0 0 0 0,0 0 0 0 0,0 0 0 0 0,0 0 0 0 0,1-1 0 0 0,-1 1 0 0 0,0 0 0 0 0,-1-1 0 0 0,1 1 0 0 0,0-1 0 0 0,0 1 0 0 0,0-1 0 0 0,0 1 0 0 0,-2-1 0 0 0,2 1 0 0 0,-3 1 0 0 0,-1-1 0 0 0,1 1 0 0 0,0-1 0 0 0,0 0 0 0 0,-1 0 0 0 0,1 0 0 0 0,-1-1 0 0 0,1 1 0 0 0,-5-1 0 0 0,-24 0-82 0 0,-6 0-1744 0 0,35 0 709 0 0,0-1 0 0 0,1 0 0 0 0,-1 0 0 0 0,0 0 0 0 0,-3-2 0 0 0,-5-3-5321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15663 0 0,'0'0'356'0'0,"0"0"50"0"0,0 0 20 0 0,0 0-42 0 0,-6 7 200 0 0,-4 9 218 0 0,0 0 1 0 0,1 1-1 0 0,1 1 0 0 0,0 0 0 0 0,-4 18 1 0 0,-9 18 67 0 0,7-20-855 0 0,-34 72-14 0 0,29-67-1 0 0,5-8 0 0 0,-31 48 0 0 0,23-52 0 0 0,30-34 0 0 0,0 1 0 0 0,1 0 0 0 0,0 1 0 0 0,13-7 0 0 0,14-9 0 0 0,18-16 0 0 0,22-14 0 0 0,-64 44 314 0 0,0 0 0 0 0,0 1-1 0 0,0 1 1 0 0,0 0 0 0 0,19-4 0 0 0,-31 11-296 0 0,-1 0 1 0 0,1 0-1 0 0,-1-1 0 0 0,0 1 1 0 0,1 0-1 0 0,-1 0 0 0 0,0-1 1 0 0,-2 4-1 0 0,-4 2-18 0 0,-1 0 0 0 0,1 0 0 0 0,-1-1 0 0 0,0 0 0 0 0,-1 0 0 0 0,0-1 0 0 0,-16 7 0 0 0,11-5 0 0 0,0 1 0 0 0,0 0 0 0 0,1 1 0 0 0,-13 11 0 0 0,20-14 0 0 0,6-6 0 0 0,-1 1 0 0 0,0-1 0 0 0,1 1 0 0 0,0-1 0 0 0,-1 1 0 0 0,1 0 0 0 0,-1-1 0 0 0,1 1 0 0 0,0-1 0 0 0,-1 1 0 0 0,1 0 0 0 0,0-1 0 0 0,0 1 0 0 0,-1 0 0 0 0,1 0 0 0 0,0-1 0 0 0,0 1 0 0 0,0 0 0 0 0,0-1 0 0 0,0 1 0 0 0,0 0 0 0 0,0 0 0 0 0,0 0 0 0 0,1 2 0 0 0,-1 0 0 0 0,0 1 0 0 0,0 0 0 0 0,1-1 0 0 0,-1 1 0 0 0,1 0 0 0 0,0-1 0 0 0,0 1 0 0 0,0-1 0 0 0,1 1 0 0 0,-1-1 0 0 0,1 1 0 0 0,0-1 0 0 0,0 0 0 0 0,0 0 0 0 0,4 5 0 0 0,12 21 0 0 0,-10-12-76 0 0,15 23 1 0 0,-19-32-43 0 0,-3-7-1286 0 0,-1-5-511 0 0,0-15-107 0 0,-1-4-24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10135 0 0,'0'0'231'0'0,"0"0"29"0"0,0 0 19 0 0,0 0 37 0 0,0 0 125 0 0,0 0 58 0 0,0 0 11 0 0,0 0 70 0 0,0 0 286 0 0,0 0 124 0 0,0 0 30 0 0,1-2-65 0 0,4-10-12 0 0,1 0 1 0 0,1 0-1 0 0,14-20 0 0 0,23-34 1575 0 0,-28 41-1430 0 0,23-29 1 0 0,-33 46-1072 0 0,0 2-8 0 0,-1 0 0 0 0,0-1 0 0 0,0 1 0 0 0,-1-1 0 0 0,0-1 0 0 0,0 1 0 0 0,2-8 0 0 0,-5 13 362 0 0,-1 2 117 0 0,-5 12 464 0 0,-5 8-842 0 0,3-3-83 0 0,-17 28 1 0 0,22-42-30 0 0,-47 76-1019 0 0,42-67 828 0 0,1 1-1 0 0,1-1 0 0 0,0 1 0 0 0,-5 24 0 0 0,8-26 194 0 0,4 3 0 0 0,1-11 0 0 0,-2-2 0 0 0,4 6 0 0 0,4 3 0 0 0,-4-9 0 0 0,-3-2 0 0 0,3 2 0 0 0,-1-1 0 0 0,1 0 0 0 0,0 0 0 0 0,-1 0 0 0 0,1-1 0 0 0,0 1 0 0 0,-1-1 0 0 0,1 0 0 0 0,6-3 0 0 0,-10 4 0 0 0,9-3 0 0 0,-7 3 0 0 0,0-1 0 0 0,0 0 0 0 0,1 0 0 0 0,-1 0 0 0 0,0 0 0 0 0,0 0 0 0 0,0-1 0 0 0,-1 0 0 0 0,1 1 0 0 0,0-1 0 0 0,-1 0 0 0 0,1 0 0 0 0,4-5 0 0 0,37-32 0 0 0,-11 1 30 0 0,50-52 341 0 0,-49 57 22 0 0,-20 18-153 0 0,1 1-1 0 0,1 0 1 0 0,0 1-1 0 0,27-16 1 0 0,-42 29-240 0 0,-1-1 0 0 0,0 1 0 0 0,1 0 0 0 0,-1 0 0 0 0,1-1 0 0 0,-1 1 0 0 0,0 0 0 0 0,1 0 0 0 0,-1-1 0 0 0,1 1 0 0 0,-1 0 0 0 0,1 0 0 0 0,-1 0 0 0 0,1 0 0 0 0,-1 0 0 0 0,1 0 0 0 0,-1 0 0 0 0,1 0 0 0 0,-1 0 0 0 0,1 0 0 0 0,-1 0 0 0 0,1 0 0 0 0,-1 0 0 0 0,1 1 0 0 0,-1-1 0 0 0,1 0 0 0 0,0 0 0 0 0,1 5 0 0 0,-1-2 0 0 0,0 0 0 0 0,-1-1 0 0 0,1 1 0 0 0,0 0 0 0 0,-1 0 0 0 0,0-1 0 0 0,1 1 0 0 0,-1 0 0 0 0,0 0 0 0 0,-1 4 0 0 0,-6 32 0 0 0,5-29 0 0 0,1-2-124 0 0,0 0-1 0 0,0 0 1 0 0,0 1-1 0 0,1-1 1 0 0,0 0-1 0 0,1 0 1 0 0,2 11-1 0 0,-3-17 96 0 0,1 0 0 0 0,-1 0-1 0 0,1 0 1 0 0,0 0 0 0 0,-1 0-1 0 0,1 0 1 0 0,0 0 0 0 0,0 0-1 0 0,0 0 1 0 0,1-1 0 0 0,-1 1 0 0 0,0 0-1 0 0,1-1 1 0 0,-1 1 0 0 0,1-1-1 0 0,-1 0 1 0 0,1 1 0 0 0,0-1 0 0 0,0 0-1 0 0,0 0 1 0 0,-1 0 0 0 0,1 0-1 0 0,0 0 1 0 0,0-1 0 0 0,0 1-1 0 0,0 0 1 0 0,0-1 0 0 0,0 0 0 0 0,1 1-1 0 0,-1-1 1 0 0,0 0 0 0 0,0 0-1 0 0,4-1 1 0 0,6-1 29 0 0,-1-1 0 0 0,1 0 0 0 0,-1-1 0 0 0,1-1 0 0 0,-1 0 0 0 0,0 0 0 0 0,11-8 0 0 0,-12 7 0 0 0,15-9 0 0 0,-1-1 0 0 0,32-29 0 0 0,-13 10 0 0 0,-39 31 108 0 0,0 1-1 0 0,-1-1 0 0 0,1 0 1 0 0,-1 0-1 0 0,0 0 1 0 0,0 0-1 0 0,-1 0 1 0 0,1-1-1 0 0,-1 1 1 0 0,0-1-1 0 0,0 0 1 0 0,0 1-1 0 0,-1-1 0 0 0,0 0 1 0 0,0 0-1 0 0,1-10 1 0 0,-2 14-103 0 0,0 1-1 0 0,0 0 1 0 0,-1 0 0 0 0,1-1 0 0 0,0 1 0 0 0,0 0-1 0 0,-1 0 1 0 0,1-1 0 0 0,0 1 0 0 0,0 0 0 0 0,-1 0-1 0 0,1 0 1 0 0,0 0 0 0 0,-1-1 0 0 0,1 1 0 0 0,0 0-1 0 0,-1 0 1 0 0,1 0 0 0 0,0 0 0 0 0,-1 0 0 0 0,1 0 0 0 0,0 0-1 0 0,-1 0 1 0 0,1 0 0 0 0,0 0 0 0 0,-1 0 0 0 0,1 0-1 0 0,0 0 1 0 0,-1 0 0 0 0,1 0 0 0 0,0 1 0 0 0,-1-1-1 0 0,-12 3 3 0 0,6 1-7 0 0,0 0 0 0 0,0 0 0 0 0,0 0 0 0 0,1 1 0 0 0,0 0 0 0 0,-8 8 0 0 0,-32 39 0 0 0,41-46 0 0 0,-5 7 0 0 0,1 1 0 0 0,1 0 0 0 0,0 1 0 0 0,-9 25 0 0 0,5-12 0 0 0,9-23-111 0 0,1 1 1 0 0,0 0-1 0 0,0 0 0 0 0,1-1 1 0 0,-1 1-1 0 0,1 0 0 0 0,1 0 1 0 0,-1 7-1 0 0,1-11 77 0 0,0 0-1 0 0,0 0 1 0 0,0 0 0 0 0,1 0-1 0 0,-1-1 1 0 0,1 1 0 0 0,-1 0-1 0 0,1 0 1 0 0,0 0 0 0 0,-1 0-1 0 0,1-1 1 0 0,0 1 0 0 0,0 0-1 0 0,0-1 1 0 0,1 1 0 0 0,-1-1-1 0 0,0 1 1 0 0,0-1 0 0 0,1 0-1 0 0,-1 1 1 0 0,1-1 0 0 0,0 0-1 0 0,-1 0 1 0 0,1 0-1 0 0,0 0 1 0 0,-1 0 0 0 0,1 0-1 0 0,3 0 1 0 0,1 0 34 0 0,0 1 0 0 0,0-2 0 0 0,0 1 0 0 0,0-1 0 0 0,0 0 0 0 0,0 0 0 0 0,0-1 0 0 0,-1 1 0 0 0,1-1 0 0 0,0-1 0 0 0,0 1 0 0 0,0-1 0 0 0,-1 0 0 0 0,1 0 0 0 0,8-5 0 0 0,8-6 0 0 0,0 0 0 0 0,26-23 0 0 0,-29 22 0 0 0,1-1 0 0 0,-1-1 0 0 0,-1 0 0 0 0,29-34 0 0 0,18-22 497 0 0,9-11 390 0 0,-70 79-719 0 0,-3 3-136 0 0,0 0 1 0 0,0 0 0 0 0,0 0-1 0 0,0 0 1 0 0,0 0 0 0 0,-1 0-1 0 0,1 0 1 0 0,0 0-1 0 0,-1 0 1 0 0,1 0 0 0 0,-1-1-1 0 0,1-1 1 0 0,0 3-33 0 0,-1-1 1 0 0,0 1-1 0 0,0 0 0 0 0,0 0 1 0 0,0 0-1 0 0,0 0 0 0 0,0 0 1 0 0,0 0-1 0 0,0-1 0 0 0,0 1 0 0 0,1 0 1 0 0,-1 0-1 0 0,0 0 0 0 0,0 0 1 0 0,0-1-1 0 0,0 1 0 0 0,0 0 1 0 0,0 0-1 0 0,0 0 0 0 0,0 0 1 0 0,0 0-1 0 0,0-1 0 0 0,0 1 1 0 0,0 0-1 0 0,0 0 0 0 0,0 0 0 0 0,-1 0 1 0 0,1-1-1 0 0,0 1 0 0 0,0 0 1 0 0,0 0-1 0 0,0 0 0 0 0,0 0 1 0 0,0 0-1 0 0,0-1 0 0 0,0 1 1 0 0,0 0-1 0 0,0 0 0 0 0,-1 0 1 0 0,1 0-1 0 0,0 0 0 0 0,0 0 0 0 0,0 0 1 0 0,0 0-1 0 0,0 0 0 0 0,-1-1 1 0 0,1 1-1 0 0,0 0 0 0 0,0 0 1 0 0,0 0-1 0 0,0 0 0 0 0,0 0 1 0 0,-1 0-1 0 0,1 0 0 0 0,0 0 0 0 0,0 0 1 0 0,0 0-1 0 0,0 0 0 0 0,-1 0 1 0 0,1 0-1 0 0,0 0 0 0 0,0 0 1 0 0,0 1-1 0 0,-10 1-4 0 0,10-2 4 0 0,-6 4-7 0 0,0 0 0 0 0,0 0 0 0 0,1 1 0 0 0,-1 0 0 0 0,1 0 0 0 0,0 0 0 0 0,1 0 0 0 0,-1 1 0 0 0,1 0 0 0 0,0 0 0 0 0,0 0-1 0 0,-3 9 1 0 0,6-13-2 0 0,-1 1-1 0 0,1 0 0 0 0,0 0 1 0 0,0 0-1 0 0,1-1 0 0 0,-1 1 1 0 0,1 0-1 0 0,-1 0 0 0 0,1 0 1 0 0,0 0-1 0 0,0 0 0 0 0,0 0 1 0 0,0 0-1 0 0,1 0 0 0 0,-1 0 1 0 0,1-1-1 0 0,0 1 0 0 0,0 0 1 0 0,0 0-1 0 0,0 0 0 0 0,0-1 1 0 0,1 1-1 0 0,-1-1 0 0 0,1 1 0 0 0,0-1 1 0 0,-1 0-1 0 0,1 1 0 0 0,0-1 1 0 0,0 0-1 0 0,1 0 0 0 0,3 3 1 0 0,5 1-190 0 0,1 0 0 0 0,-1-1 0 0 0,1 0 0 0 0,0-1 1 0 0,0-1-1 0 0,0 0 0 0 0,25 3 0 0 0,-28-3 199 0 0,-6 6 0 0 0,-3-7 23 0 0,0 0-1 0 0,0 0 1 0 0,-1 0-1 0 0,1 0 1 0 0,-1 0 0 0 0,0 0-1 0 0,1 0 1 0 0,-1 0-1 0 0,0-1 1 0 0,0 1 0 0 0,0 0-1 0 0,0 0 1 0 0,0 0-1 0 0,-1-1 1 0 0,1 1-1 0 0,0-1 1 0 0,-1 1 0 0 0,-2 1-1 0 0,-3 2 190 0 0,0 0-1 0 0,-17 9 0 0 0,0 0-167 0 0,19-10-321 0 0,3-2 203 0 0,1-1-1 0 0,-1 0 0 0 0,0 0 1 0 0,1 0-1 0 0,-1 0 0 0 0,0 0 1 0 0,0 0-1 0 0,0 0 1 0 0,0-1-1 0 0,0 1 0 0 0,0-1 1 0 0,-2 1-1 0 0,3-1-650 0 0,1 0-246 0 0,0 0-42 0 0,0 0-146 0 0,0 0-573 0 0,0-1 1467 0 0,0 0-1 0 0,1 0 1 0 0,-1 0-1 0 0,1 1 1 0 0,0-1 0 0 0,-1 0-1 0 0,1 0 1 0 0,0 0-1 0 0,-1 0 1 0 0,1 1 0 0 0,0-1-1 0 0,1-1 1 0 0,0 1-306 0 0,12-11-1476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277 403 13823 0 0,'0'0'630'0'0,"0"0"-13"0"0,-1 0-393 0 0,-12-27 5729 0 0,12 26-4929 0 0,-23-10 200 0 0,7 8-767 0 0,15 2 39 0 0,2 1 15 0 0,-1 2-68 0 0,-57 42-332 0 0,-31 27-56 0 0,80-63-55 0 0,1 1 0 0 0,0 0 0 0 0,0 0 0 0 0,1 1 0 0 0,0 0-1 0 0,1 0 1 0 0,-7 15 0 0 0,9-14 0 0 0,4-11 0 0 0,0 1 0 0 0,0-1 0 0 0,0 0 0 0 0,0 1 0 0 0,0-1 0 0 0,0 0 0 0 0,0 1 0 0 0,0-1 0 0 0,0 0 0 0 0,0 1 0 0 0,0-1 0 0 0,0 0 0 0 0,0 1 0 0 0,0-1 0 0 0,0 0 0 0 0,0 1 0 0 0,0-1 0 0 0,0 0 0 0 0,0 1 0 0 0,0-1 0 0 0,1 0 0 0 0,-1 1 0 0 0,0-1 0 0 0,0 0 0 0 0,0 1 0 0 0,1-1 0 0 0,-1 0 0 0 0,0 0 0 0 0,0 1 0 0 0,1-1 0 0 0,-1 0 0 0 0,0 0 0 0 0,0 0 0 0 0,1 1 0 0 0,-1-1 0 0 0,0 0 0 0 0,1 0 0 0 0,-1 0 0 0 0,0 0 0 0 0,1 0 0 0 0,-1 0 0 0 0,0 1 0 0 0,1-1 0 0 0,-1 0 0 0 0,0 0 0 0 0,1 0 0 0 0,-1 0 0 0 0,1 0 0 0 0,-1 0 0 0 0,0 0 0 0 0,1-1 0 0 0,-1 1 0 0 0,5 1 0 0 0,-1-1 0 0 0,1 0 0 0 0,-1 0 0 0 0,1 0 0 0 0,-1 0 0 0 0,1-1 0 0 0,-1 0 0 0 0,0 0 0 0 0,1 0 0 0 0,-1-1 0 0 0,0 1 0 0 0,7-4 0 0 0,-1-1 0 0 0,1 0 0 0 0,-1 0 0 0 0,14-12 0 0 0,58-48 159 0 0,50-42 503 0 0,-102 80-456 0 0,-1-1 1 0 0,29-38-1 0 0,-24 24-3 0 0,-2-2-1 0 0,40-77 1 0 0,-69 117-17 0 0,-1 0 0 0 0,0 0 0 0 0,0 0 1 0 0,1-7-1 0 0,-3 10 323 0 0,0 2-66 0 0,-1 2-294 0 0,-36 37-125 0 0,-50 70-1 0 0,-22 52-312 0 0,93-137 146 0 0,-1 4-653 0 0,-24 55 1 0 0,40-81 795 0 0,1 0 0 0 0,-1 1 0 0 0,1-1 0 0 0,-1 0 0 0 0,1 0 0 0 0,0 0 0 0 0,0 0 0 0 0,0 1 0 0 0,0-1 0 0 0,0 0 0 0 0,1 2 0 0 0,0 5 0 0 0,2 4 0 0 0,2-11 0 0 0,-3-1 0 0 0,1 0 0 0 0,0 1 0 0 0,1-1 0 0 0,-1 1 0 0 0,1-1 0 0 0,-1-1 0 0 0,1 1 0 0 0,-1 0 0 0 0,1-1 0 0 0,-1 0 0 0 0,1 1 0 0 0,0-1 0 0 0,-1-1 0 0 0,1 1 0 0 0,0-1 0 0 0,6-1 0 0 0,7-2 0 0 0,31-14 0 0 0,-39 15 0 0 0,17-8 0 0 0,0-1 0 0 0,0-2 0 0 0,-2 0 0 0 0,1-2 0 0 0,-2 0 0 0 0,0-2 0 0 0,33-34 0 0 0,-36 35 0 0 0,-16 16-8 0 0,-5 6 0 0 0,-5 8 88 0 0,-11 17-36 0 0,7-14-70 0 0,-9 21 0 0 0,17-32 20 0 0,0 0 0 0 0,1 0 0 0 0,-1 0-1 0 0,1 0 1 0 0,0 0 0 0 0,0 1 0 0 0,1-1-1 0 0,-1 11 1 0 0,1-15-79 0 0,0 0-1 0 0,0-1 1 0 0,0 1-1 0 0,0 0 1 0 0,0 0-1 0 0,1 0 1 0 0,-1 0-1 0 0,0 0 1 0 0,0 0 0 0 0,0 0-1 0 0,1-1 1 0 0,-1 1-1 0 0,1 0 1 0 0,-1 0-1 0 0,0 0 1 0 0,1-1-1 0 0,-1 1 1 0 0,1 0-1 0 0,0 0 1 0 0,-1-1 0 0 0,1 1-1 0 0,0 0 1 0 0,-1-1-1 0 0,1 1 1 0 0,0-1-1 0 0,0 1 1 0 0,-1-1-1 0 0,1 0 1 0 0,0 1 0 0 0,0-1-1 0 0,0 1 1 0 0,0-1-1 0 0,-1 0 1 0 0,1 0-1 0 0,0 0 1 0 0,0 0-1 0 0,0 0 1 0 0,0 1-1 0 0,0-1 1 0 0,0-1 0 0 0,0 1-1 0 0,0 0 1 0 0,0 0-1 0 0,-1 0 1 0 0,1 0-1 0 0,0-1 1 0 0,0 1-1 0 0,1-1 1 0 0,0 0-825 0 0,15-3-4865 0 0,0-1-289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19351 0 0,'0'0'439'0'0,"4"-8"1225"0"0,0 5-1335 0 0,-1 0 0 0 0,-1-1 0 0 0,1 0 0 0 0,0 1 0 0 0,-1-1 0 0 0,0 0 0 0 0,0 0 0 0 0,0 0 0 0 0,0 0 0 0 0,-1-1 0 0 0,2-4 0 0 0,-5 0-1883 0 0,-3-3-6943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163 236 10135 0 0,'1'-1'464'0'0,"3"-6"-322"0"0,-1 1-1 0 0,0-1 1 0 0,0 1 0 0 0,-1-1-1 0 0,0 0 1 0 0,0 0-1 0 0,0 0 1 0 0,0-8-1 0 0,6-20 2067 0 0,-3 15-444 0 0,0 1 1 0 0,-1-1-1 0 0,-1 0 1 0 0,1-31-1 0 0,-4 50-1252 0 0,0 1 0 0 0,0 0 0 0 0,0 0 0 0 0,0 0-68 0 0,-5 13-272 0 0,-95 291-172 0 0,82-253 0 0 0,-63 152 0 0 0,79-199 0 0 0,1 1 0 0 0,-1-1 0 0 0,1 0 0 0 0,-1 0 0 0 0,0 6 0 0 0,2-10-2 0 0,0 0-1 0 0,0 1 0 0 0,0-1 1 0 0,0 0-1 0 0,0 0 1 0 0,-1 0-1 0 0,1 0 0 0 0,0 0 1 0 0,0 1-1 0 0,0-1 1 0 0,0 0-1 0 0,0 0 0 0 0,0 0 1 0 0,0 1-1 0 0,0-1 1 0 0,0 0-1 0 0,0 0 0 0 0,0 0 1 0 0,0 0-1 0 0,0 1 1 0 0,0-1-1 0 0,0 0 1 0 0,0 0-1 0 0,0 0 0 0 0,0 1 1 0 0,0-1-1 0 0,0 0 1 0 0,0 0-1 0 0,0 0 0 0 0,1 0 1 0 0,-1 1-1 0 0,0-1 1 0 0,0 0-1 0 0,0 0 0 0 0,0 0 1 0 0,0 0-1 0 0,0 0 1 0 0,0 0-1 0 0,1 1 0 0 0,-1-1 1 0 0,0 0-1 0 0,0 0 1 0 0,0 0-1 0 0,0 0 0 0 0,1 0 1 0 0,-1 0-1 0 0,0 0 1 0 0,0 0-1 0 0,0 0 1 0 0,0 0-1 0 0,1 0 0 0 0,-1 0 1 0 0,0 0-1 0 0,0 0 1 0 0,0 0-1 0 0,1 0 0 0 0,-1 0 1 0 0,0 0-1 0 0,0 0 1 0 0,0 0-1 0 0,0 0 0 0 0,1 0 1 0 0,-1 0-1 0 0,0 0 1 0 0,0 0-1 0 0,0 0 0 0 0,0 0 1 0 0,1-1-1 0 0,8-5-586 0 0,-9 6 528 0 0,19-22-2780 0 0,-8 5-2663 0 0,2-3-1578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21 575 8287 0 0,'0'0'382'0'0,"0"0"-8"0"0,0 0-170 0 0,0 0 176 0 0,0 0 107 0 0,0 0 22 0 0,0 0 71 0 0,0 0 286 0 0,0 0 124 0 0,0 0 30 0 0,0 0-65 0 0,0 0-290 0 0,0 0-121 0 0,0 0-28 0 0,0 0-4 0 0,0 0 0 0 0,-1 0-104 0 0,-1 0 0 0 0,1 0 0 0 0,-1 0 0 0 0,1-1-1 0 0,-1 1 1 0 0,1 0 0 0 0,0-1 0 0 0,-3 0 0 0 0,4 1-405 0 0,0 0-3 0 0,-1 0 1 0 0,1-1-1 0 0,0 1 1 0 0,-1 0-1 0 0,1 0 0 0 0,0-1 1 0 0,-1 1-1 0 0,1 0 1 0 0,0-1-1 0 0,0 1 0 0 0,-1 0 1 0 0,1-1-1 0 0,0 1 1 0 0,0 0-1 0 0,-1-1 0 0 0,1 1 1 0 0,0-1-1 0 0,0 1 1 0 0,0 0-1 0 0,0-1 0 0 0,0 1 1 0 0,0-1-1 0 0,0 1 1 0 0,0-1-1 0 0,-1 1 0 0 0,2 0 1 0 0,-1-1-1 0 0,0 1 1 0 0,0-1-1 0 0,0 1 1 0 0,0-1-1 0 0,0 1 0 0 0,0 0 1 0 0,1-1-1 0 0,-1-3 0 0 0,1 1-1 0 0,0 0 1 0 0,0 0-1 0 0,0 0 1 0 0,1 0-1 0 0,-1 0 1 0 0,1 0-1 0 0,0 0 0 0 0,3-4 1 0 0,22-24 49 0 0,-23 27-21 0 0,5-5 265 0 0,35-42 1374 0 0,-43 48-1665 0 0,1 1 0 0 0,-1 0 0 0 0,0-1 0 0 0,0 1 0 0 0,0 0 0 0 0,0-1 0 0 0,-1 1 0 0 0,2-5-1 0 0,-2 4-1 0 0,0 1 0 0 0,1-1 0 0 0,0 0 0 0 0,0 1 0 0 0,0-1-1 0 0,0 1 1 0 0,2-5 0 0 0,7-8 4 0 0,-5 7 9 0 0,0 0 1 0 0,1 1 0 0 0,0 0-1 0 0,12-11 1 0 0,-20 21 154 0 0,0-1-1 0 0,1 1 1 0 0,-1 0 0 0 0,1 0-1 0 0,-1 0 1 0 0,-1 6 0 0 0,-7 15 634 0 0,3-13-802 0 0,1 0 0 0 0,-6 18 0 0 0,5-12 0 0 0,6-13 0 0 0,0 0 0 0 0,0 0 0 0 0,1 0 0 0 0,-1 0 0 0 0,1 0 0 0 0,0 0 0 0 0,1 0 0 0 0,0 7 0 0 0,0 0 0 0 0,3 7-401 0 0,-3-16-74 0 0,-1-2-33 0 0,0 0 133 0 0,0 0 577 0 0,0 0 248 0 0,0 0 50 0 0,0 0-58 0 0,2 0-293 0 0,7-1-147 0 0,0 0 0 0 0,0-1 0 0 0,-1 0-1 0 0,1 0 1 0 0,0 0 0 0 0,-1-1 0 0 0,0-1 0 0 0,1 1-1 0 0,-1-2 1 0 0,7-4 0 0 0,15-11-4 0 0,32-26 0 0 0,-51 37 2 0 0,60-57 0 0 0,-64 59 0 0 0,-7 7 0 0 0,1 0 0 0 0,-1 0 0 0 0,0 0 0 0 0,0 0 0 0 0,0-1 0 0 0,0 1 0 0 0,0 0 0 0 0,0 0 0 0 0,1 0 0 0 0,-1 0 0 0 0,0 0 0 0 0,0 0 0 0 0,0 0 0 0 0,0-1 0 0 0,1 1 0 0 0,-1 0 0 0 0,0 0 0 0 0,0 0 0 0 0,0 0 0 0 0,0 0 0 0 0,1 0 0 0 0,-1 0 0 0 0,0 0 0 0 0,0 0 0 0 0,0 0 0 0 0,1 0 0 0 0,-1 0 0 0 0,0 0 0 0 0,0 0 0 0 0,0 0 0 0 0,1 0 0 0 0,-1 0 0 0 0,0 0 0 0 0,0 1 0 0 0,0-1 0 0 0,0 0 0 0 0,1 0 0 0 0,-1 0 0 0 0,0 0 0 0 0,0 0 0 0 0,0 0 0 0 0,0 0 0 0 0,0 1 0 0 0,0-1 0 0 0,1 0 0 0 0,-1 0 0 0 0,0 0 0 0 0,0 0 0 0 0,0 1 0 0 0,0-1 0 0 0,0 0 0 0 0,0 0 0 0 0,0 0 0 0 0,0 0 0 0 0,0 1 0 0 0,0-1 0 0 0,0 0 0 0 0,0 0 0 0 0,0 0 0 0 0,0 1 0 0 0,0-1 0 0 0,0 0 0 0 0,0 0 0 0 0,0 0 0 0 0,0 0 0 0 0,0 1 0 0 0,0-1 0 0 0,0 14 0 0 0,0-14 0 0 0,-2 28 0 0 0,0-7 0 0 0,1 22 0 0 0,2-36 0 0 0,-1-1 0 0 0,1 0 0 0 0,0 0 0 0 0,0 0 0 0 0,1 0 0 0 0,0 0 0 0 0,0-1 0 0 0,3 8 0 0 0,-3-11 0 0 0,-1 1 0 0 0,0-1 0 0 0,1 0 0 0 0,-1 0 0 0 0,1 0 0 0 0,0 0 0 0 0,0 0 0 0 0,0-1 0 0 0,0 1 0 0 0,0-1 0 0 0,0 1 0 0 0,0-1 0 0 0,0 1 0 0 0,1-1 0 0 0,-1 0 0 0 0,0 0 0 0 0,1 0 0 0 0,-1-1 0 0 0,1 1 0 0 0,-1-1 0 0 0,1 1 0 0 0,-1-1 0 0 0,1 0 0 0 0,0 0 0 0 0,-1 0 0 0 0,1 0 0 0 0,-1 0 0 0 0,1 0 0 0 0,4-2 0 0 0,4-1 0 0 0,-1 0 0 0 0,1-1 0 0 0,0 0 0 0 0,-1-1 0 0 0,12-7 0 0 0,-5 1 0 0 0,24-20 0 0 0,6-3 0 0 0,-34 25 0 0 0,-1-1 0 0 0,0-1 0 0 0,0 0 0 0 0,-1 0 0 0 0,11-17 0 0 0,11-10 0 0 0,-7 9 10 0 0,-2-1 1 0 0,-1-1-1 0 0,-1-2 0 0 0,-2 0 1 0 0,-1-1-1 0 0,18-46 0 0 0,-25 51 1358 0 0,-12 27-925 0 0,-10 20-278 0 0,-59 138-165 0 0,8 7 0 0 0,52-132 0 0 0,6-20 0 0 0,0 1 0 0 0,-10 19 0 0 0,9-26 0 0 0,2-8 0 0 0,-1-6 0 0 0,3 8 0 0 0,0-4 0 0 0,1-1 0 0 0,-1 0 0 0 0,1 1 0 0 0,0-1 0 0 0,0 0 0 0 0,1 1 0 0 0,-1-1 0 0 0,6-9 0 0 0,-4 8 0 0 0,0-1 0 0 0,-1 0 0 0 0,3-14 0 0 0,1-13-64 0 0,23 57-1848 0 0,-23-19 1909 0 0,0 1 0 0 0,0-2 0 0 0,0 1-1 0 0,1-1 1 0 0,7 2 0 0 0,8 4 6 0 0,-12-5-3 0 0,20 5 0 0 0,-27-8 0 0 0,6 1 0 0 0,8-3 0 0 0,-10 2-399 0 0,-5 0-125 0 0,0 0-1 0 0,0 0 1 0 0,1-1 0 0 0,-1 1 0 0 0,0-1-1 0 0,0 1 1 0 0,0-1 0 0 0,0 1-1 0 0,-1-1 1 0 0,1 0 0 0 0,3-2 0 0 0,2-1-6642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 13823 0 0,'1'-1'80'0'0,"1"0"-1"0"0,-1 0 1 0 0,1 0-1 0 0,-1 0 1 0 0,0-1-1 0 0,1 1 1 0 0,-1 0-1 0 0,0-1 1 0 0,0 1-1 0 0,0-1 1 0 0,0 1 0 0 0,0-1-1 0 0,-1 1 1 0 0,1-1-1 0 0,0 0 1 0 0,0-2-1 0 0,5-11 81 0 0,1 5 3932 0 0,-6 9-1279 0 0,-5 5-1534 0 0,2-1-1279 0 0,0-1 0 0 0,0 1 0 0 0,1 0 0 0 0,-1 0 0 0 0,1-1 0 0 0,-1 1 0 0 0,1 0 0 0 0,0 0 0 0 0,1 0 0 0 0,-1 1 0 0 0,0-1 0 0 0,1 4 0 0 0,-7 19 0 0 0,2-14 0 0 0,1-3 0 0 0,0 1 0 0 0,1 0 0 0 0,0 0 0 0 0,-3 18 0 0 0,-3 15-201 0 0,8-42-850 0 0,2-1 824 0 0,1 1 0 0 0,-1-2-1 0 0,0 1 1 0 0,0 0 0 0 0,0 0-1 0 0,0 0 1 0 0,1 0 0 0 0,-1-1 0 0 0,0 1-1 0 0,0 0 1 0 0,0-1 0 0 0,0 1 0 0 0,0-1-1 0 0,0 0 1 0 0,0 1 0 0 0,0-1-1 0 0,0 0 1 0 0,0 1 0 0 0,0-1 0 0 0,0 0-1 0 0,-1 0 1 0 0,1 0 0 0 0,0 0-1 0 0,0 0 1 0 0,-1 0 0 0 0,2-2 0 0 0,-1-1-127 0 0,0 1 1 0 0,0-1-1 0 0,0 0 1 0 0,-1 0-1 0 0,1 0 1 0 0,-1-5 0 0 0,0-1-129 0 0,5-18-1054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13823 0 0,'18'-49'756'0'0,"-10"31"-218"0"0,-1-1 1 0 0,4-20-1 0 0,-11 38 431 0 0,0 1 45 0 0,0 0-61 0 0,0 0-288 0 0,0 0-121 0 0,0 0-28 0 0,0 0-4 0 0,0 0 0 0 0,0 0 0 0 0,0 0 0 0 0,0 0-68 0 0,2-1-559 0 0,4-3-1215 0 0,-1-1-1 0 0,1 1 0 0 0,9-10 0 0 0,-1-1-715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119 537 11975 0 0,'1'-1'267'0'0,"12"-17"251"0"0,15-15 1 0 0,14-19-372 0 0,-1-14 2500 0 0,-3-1 0 0 0,51-129 0 0 0,-73 152-1601 0 0,-10 25 223 0 0,11-20 0 0 0,-17 38-825 0 0,-1 3-289 0 0,-22 45-145 0 0,-29 85 0 0 0,18-39-13 0 0,-131 270 3 0 0,118-281 0 0 0,17-33 0 0 0,-12 16 0 0 0,27-44 0 0 0,15-21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0,2-10 0 0 0,4-13 0 0 0,-5 22 0 0 0,9-30 0 0 0,2 1 0 0 0,1 0 0 0 0,22-34 0 0 0,-7 1 0 0 0,-27 63 0 0 0,-1-1 0 0 0,0 0 0 0 0,1 0 0 0 0,-1 0 0 0 0,1 1 0 0 0,-1-1 0 0 0,1 0 0 0 0,-1 1 0 0 0,1-1 0 0 0,0 0 0 0 0,-1 1 0 0 0,1-1 0 0 0,0 1 0 0 0,0-1 0 0 0,-1 1 0 0 0,1 0 0 0 0,0-1 0 0 0,0 1 0 0 0,0 0 0 0 0,-1-1 0 0 0,1 1 0 0 0,0 0 0 0 0,0 0 0 0 0,0 0 0 0 0,0-1 0 0 0,0 1 0 0 0,0 0 0 0 0,-1 0 0 0 0,2 1 0 0 0,2-1 0 0 0,103-8 0 0 0,-21 2 0 0 0,-20 2 0 0 0,-55 4 0 0 0,-1 0 0 0 0,1 0 0 0 0,0 1 0 0 0,16 3 0 0 0,-17 0 0 0 0,-3 2 0 0 0,-6-4 0 0 0,-1 0 0 0 0,1 0 0 0 0,-1 0 0 0 0,1 0 0 0 0,-1 1 0 0 0,0-1 0 0 0,0 0 0 0 0,0 0 0 0 0,0 0 0 0 0,0 0 0 0 0,0 0 0 0 0,-1 0 0 0 0,1 0 0 0 0,-1 0 0 0 0,1 0 0 0 0,-1 0 0 0 0,0 0 0 0 0,0 0 0 0 0,0 0 0 0 0,-2 4 0 0 0,-2 2 0 0 0,-1 1 0 0 0,-13 14 0 0 0,10-16 0 0 0,-7 2 0 0 0,8-5 0 0 0,1-5 0 0 0,6 1 0 0 0,1-1 0 0 0,-1 0 0 0 0,0 1 0 0 0,1-1 0 0 0,-1 0 0 0 0,1 0 0 0 0,-1 1 0 0 0,1-1 0 0 0,-1 0 0 0 0,1 0 0 0 0,0 0 0 0 0,-1 0 0 0 0,1 0 0 0 0,0 0 0 0 0,0 0 0 0 0,0 0 0 0 0,0 1 0 0 0,0-1 0 0 0,0 0 0 0 0,0 0 0 0 0,0 0 0 0 0,0 0 0 0 0,0 0 0 0 0,0 0 0 0 0,1 0 0 0 0,-1 0 0 0 0,0 0 0 0 0,1 0 0 0 0,-1 1 0 0 0,1-2 0 0 0,15-25 0 0 0,0 8 0 0 0,1 1 0 0 0,0 0 0 0 0,22-15 0 0 0,-7 5 0 0 0,-11 9 0 0 0,1 1 0 0 0,0 1 0 0 0,1 1 0 0 0,1 1 0 0 0,28-13 0 0 0,-40 24 0 0 0,-1 3 0 0 0,-3 8 0 0 0,1 6 0 0 0,-9-8 0 0 0,-1-3 0 0 0,1 9 0 0 0,0-8 0 0 0,0 0 0 0 0,0 0 0 0 0,0 0 0 0 0,1 0 0 0 0,-1 0 0 0 0,1 0 0 0 0,0 0 0 0 0,1 5 0 0 0,2 3 0 0 0,3-3 0 0 0,-4-6 0 0 0,1-1 0 0 0,-1 1 0 0 0,1-1 0 0 0,0 1 0 0 0,0-1 0 0 0,0 0 0 0 0,-1 0 0 0 0,1-1 0 0 0,0 1 0 0 0,0-1 0 0 0,0 0 0 0 0,0 0 0 0 0,5-1 0 0 0,8 0 0 0 0,26-7 0 0 0,-30 5 0 0 0,3 0 0 0 0,0-1 0 0 0,30-12 0 0 0,-78 47 0 0 0,-45 33 0 0 0,15-14 0 0 0,58-47 0 0 0,1 1 0 0 0,0-1 0 0 0,0 1 0 0 0,0 0 0 0 0,0 0 0 0 0,-4 7 0 0 0,5-2 0 0 0,4-1 0 0 0,-1-7 0 0 0,0 0 0 0 0,1 1 0 0 0,-1-1 0 0 0,0 0 0 0 0,0 0 0 0 0,1 0 0 0 0,-1 0 0 0 0,0 0 0 0 0,1 0 0 0 0,-1 0 0 0 0,1-1 0 0 0,0 1 0 0 0,-1 0 0 0 0,1-1 0 0 0,-1 1 0 0 0,1-1 0 0 0,0 0 0 0 0,0 1 0 0 0,-1-1 0 0 0,1 0 0 0 0,0 0 0 0 0,-1 0 0 0 0,1 0 0 0 0,0 0 0 0 0,-1-1 0 0 0,1 1 0 0 0,2-1 0 0 0,6-1 0 0 0,0-1 0 0 0,1-1 0 0 0,11-5 0 0 0,-9 3 0 0 0,-2 2 0 0 0,-1 0 0 0 0,1-1 0 0 0,-1-1 0 0 0,0 0 0 0 0,-1 0 0 0 0,0-1 0 0 0,0 0 0 0 0,0-1 0 0 0,10-11 0 0 0,0 2 0 0 0,-19 17 0 0 0,0 1 0 0 0,-1-1 0 0 0,1 0 0 0 0,0 0 0 0 0,0 1 0 0 0,0-1 0 0 0,0 0 0 0 0,0 0 0 0 0,0 1 0 0 0,0-1 0 0 0,0 0 0 0 0,0 0 0 0 0,0 1 0 0 0,1-1 0 0 0,-1 0 0 0 0,0 0 0 0 0,0 1 0 0 0,0-1 0 0 0,0 0 0 0 0,0 0 0 0 0,0 0 0 0 0,0 1 0 0 0,1-1 0 0 0,-1 0 0 0 0,0 0 0 0 0,0 0 0 0 0,0 1 0 0 0,0-1 0 0 0,1 0 0 0 0,-1 0 0 0 0,0 0 0 0 0,0 0 0 0 0,1 1 0 0 0,-1-1 0 0 0,0 0 0 0 0,0 0 0 0 0,0 0 0 0 0,1 0 0 0 0,-1 0 0 0 0,0 0 0 0 0,0 0 0 0 0,1 0 0 0 0,-1 0 0 0 0,0 0 0 0 0,1 0 0 0 0,-1 0 0 0 0,0 0 0 0 0,0 0 0 0 0,1 0 0 0 0,-1 0 0 0 0,0 0 0 0 0,0 0 0 0 0,1 0 0 0 0,-1 0 0 0 0,0-1 0 0 0,0 1 0 0 0,0 0 0 0 0,1 0 0 0 0,-1 0 0 0 0,0 0 0 0 0,0 0 0 0 0,0-1 0 0 0,1 1 0 0 0,-1 0 0 0 0,0 0 0 0 0,0 0 0 0 0,0-1 0 0 0,0 1 0 0 0,1 0 0 0 0,-1 3-99 0 0,0 0 0 0 0,0 0 0 0 0,-1 0 0 0 0,1 0 0 0 0,-1 0-1 0 0,1 0 1 0 0,-1 0 0 0 0,0 0 0 0 0,0 0 0 0 0,0 0 0 0 0,-1 0 0 0 0,-2 4 0 0 0,-22 30-2145 0 0,24-34 2103 0 0,1-2-1811 0 0,1-1-80 0 0,0 0-15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17503 0 0,'-15'9'1759'0'0,"-5"18"-1598"0"0,19-26-150 0 0,0 0 1 0 0,0 0-1 0 0,0-1 0 0 0,1 1 0 0 0,-1 0 0 0 0,0 0 1 0 0,0 0-1 0 0,1 0 0 0 0,-1 0 0 0 0,0 0 0 0 0,1 0 1 0 0,-1 0-1 0 0,1 0 0 0 0,0 0 0 0 0,-1 1 0 0 0,1-1 1 0 0,0 1-1 0 0,-1 2 230 0 0,0-3 247 0 0,1-1 21 0 0,0 0-66 0 0,15 13 165 0 0,-13-13-523 0 0,0 0 0 0 0,0 1-1 0 0,1-1 1 0 0,-1 0 0 0 0,0 0 0 0 0,0 0 0 0 0,0 0 0 0 0,0 0 0 0 0,1-1 0 0 0,-1 1 0 0 0,0-1-1 0 0,0 1 1 0 0,0-1 0 0 0,0 0 0 0 0,0 0 0 0 0,0 0 0 0 0,3-1 0 0 0,4-4-64 0 0,-1 0 0 0 0,11-9 0 0 0,-11 8-7 0 0,-1 2-14 0 0,-1 0 0 0 0,-1-1 0 0 0,1 0 0 0 0,-1 0 0 0 0,8-12 0 0 0,-11 16 0 0 0,0-1 0 0 0,-1 0 0 0 0,0 0 0 0 0,1 1 0 0 0,-1-1 0 0 0,0 0 0 0 0,0 0 0 0 0,-1 0 0 0 0,1 0 0 0 0,0 0 0 0 0,-1 0 0 0 0,0 0 0 0 0,0-1 0 0 0,0 1 0 0 0,0 0 0 0 0,0 0 0 0 0,-2-5 0 0 0,2 7 0 0 0,-1 0 0 0 0,1-1 0 0 0,-1 1 0 0 0,1-1 0 0 0,-1 1 0 0 0,0 0 0 0 0,1-1 0 0 0,-1 1 0 0 0,0 0 0 0 0,0 0 0 0 0,-1-1 0 0 0,-7-2 0 0 0,6 4 0 0 0,-3-1-174 0 0,0 0-1 0 0,0 1 0 0 0,0 0 1 0 0,0 0-1 0 0,0 1 1 0 0,0-1-1 0 0,0 1 0 0 0,0 1 1 0 0,0-1-1 0 0,0 1 1 0 0,0 0-1 0 0,1 0 1 0 0,-1 0-1 0 0,1 1 0 0 0,-8 5 1 0 0,-5 3-849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19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23 8287 0 0,'0'0'382'0'0,"0"0"-8"0"0,2 0-240 0 0,25-11 1446 0 0,-5 2 2766 0 0,-21 8-3322 0 0,1 1-69 0 0,-2-1-843 0 0,1 1-1 0 0,-1 0 1 0 0,0 0-1 0 0,0 0 1 0 0,1 0 0 0 0,-1 0-1 0 0,0 0 1 0 0,0 0 0 0 0,1 0-1 0 0,-1 0 1 0 0,0 0-1 0 0,0 0 1 0 0,1 0 0 0 0,-1 0-1 0 0,0 0 1 0 0,0 0 0 0 0,1 0-1 0 0,-1 0 1 0 0,0 0-1 0 0,0 0 1 0 0,1 0 0 0 0,-1 0-1 0 0,0 0 1 0 0,0 0 0 0 0,1 0-1 0 0,-1 1 1 0 0,0-1-1 0 0,0 0 1 0 0,1 0 0 0 0,-1 0-1 0 0,0 0 1 0 0,0 1 0 0 0,0-1-1 0 0,0 0 1 0 0,1 0-1 0 0,-1 1 1 0 0,0-1 0 0 0,0 0-1 0 0,0 0 1 0 0,0 0 0 0 0,0 1-1 0 0,0-1 1 0 0,0 0-1 0 0,1 1 1 0 0,0 19 1264 0 0,-1-13-1369 0 0,-1 0 1 0 0,0-1 0 0 0,-1 1-1 0 0,-2 9 1 0 0,1-9-8 0 0,-51 99 0 0 0,47-92 0 0 0,-11 29 0 0 0,14-33 0 0 0,0 1 0 0 0,-1-1 0 0 0,0 0 0 0 0,0-1 0 0 0,-1 1 0 0 0,-7 8 0 0 0,2-7 0 0 0,0-1 0 0 0,0 0 0 0 0,0 0 0 0 0,-1-2 0 0 0,-1 1 0 0 0,0-2 0 0 0,0 0 0 0 0,0 0 0 0 0,-1-1 0 0 0,-26 8 0 0 0,37-13 43 0 0,1-1-1 0 0,-1 1 1 0 0,0-1 0 0 0,1 1-1 0 0,-1-1 1 0 0,0 0 0 0 0,1 0-1 0 0,-1 0 1 0 0,0 0 0 0 0,1-1-1 0 0,-1 1 1 0 0,0-1 0 0 0,1 1-1 0 0,-1-1 1 0 0,1 0 0 0 0,-1 0-1 0 0,1 0 1 0 0,-1 0 0 0 0,1-1-1 0 0,0 1 1 0 0,-1-1 0 0 0,1 1-1 0 0,0-1 1 0 0,0 0 0 0 0,0 0-1 0 0,0 0 1 0 0,1 0 0 0 0,-1 0-1 0 0,0 0 1 0 0,1 0 0 0 0,0-1-1 0 0,-1 1 1 0 0,1-1 0 0 0,0 1-1 0 0,0-1 1 0 0,0 1 0 0 0,1-1-1 0 0,-1 1 1 0 0,1-1 0 0 0,-1 0-1 0 0,1 1 1 0 0,0-1 0 0 0,0 0-1 0 0,0 0 1 0 0,0 1 0 0 0,1-1-1 0 0,0-4 1 0 0,3-5-31 0 0,0 0 0 0 0,0 0-1 0 0,1 0 1 0 0,1 0 0 0 0,0 1-1 0 0,0 0 1 0 0,2 0 0 0 0,13-17-1 0 0,-18 24 4 0 0,1 0-1 0 0,0 1 0 0 0,0-1 0 0 0,0 1 0 0 0,0-1 0 0 0,1 1 0 0 0,-1 0 0 0 0,1 1 0 0 0,0-1 0 0 0,0 1 0 0 0,0 0 0 0 0,0 0 0 0 0,0 1 0 0 0,0-1 0 0 0,0 1 0 0 0,1 0 0 0 0,-1 0 0 0 0,0 1 1 0 0,1 0-1 0 0,-1 0 0 0 0,1 0 0 0 0,-1 1 0 0 0,8 1 0 0 0,-8-1 100 0 0,0 1 1 0 0,0-1 0 0 0,0 1-1 0 0,0 0 1 0 0,-1 1 0 0 0,1-1-1 0 0,0 1 1 0 0,-1 0 0 0 0,0 0-1 0 0,0 0 1 0 0,0 1 0 0 0,0 0-1 0 0,5 5 1 0 0,-4-3-115 0 0,8 7 0 0 0,-2 0 0 0 0,0 1 0 0 0,11 17 0 0 0,-1-1 0 0 0,-14-22 0 0 0,-1 1 0 0 0,10 17 0 0 0,12 32 0 0 0,-20-45 32 0 0,-1-5-197 0 0,-6-7-531 0 0,-1-9-2770 0 0,1-2-5063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66 114 1375 0 0,'0'0'264'0'0,"0"0"572"0"0,0 0 254 0 0,0 0 50 0 0,-7-9 1657 0 0,5 8-2402 0 0,0 1 1 0 0,0-1-1 0 0,0 1 1 0 0,1 0-1 0 0,-1 0 1 0 0,0 0-1 0 0,0 0 1 0 0,0 0-1 0 0,1 0 0 0 0,-1 0 1 0 0,-3 1-1 0 0,-11 1 1413 0 0,15-2-1706 0 0,0 0 0 0 0,0 1 0 0 0,0 0-1 0 0,0-1 1 0 0,-1 1 0 0 0,1 0 0 0 0,0-1-1 0 0,0 1 1 0 0,0 0 0 0 0,0 0 0 0 0,0 0 0 0 0,-1 2-1 0 0,0 0 7408 0 0,17-4-7339 0 0,26-4 0 0 0,-6-1 567 0 0,-1 5-449 0 0,-16 1-262 0 0,-11 5 3 0 0,-6-3-27 0 0,1-1 0 0 0,-1 1 0 0 0,1-1 0 0 0,-1 1 0 0 0,1-1 0 0 0,-1 0 0 0 0,1 1 0 0 0,0-1 0 0 0,2 1 0 0 0,6 2 9 0 0,13 4 96 0 0,-17-5-97 0 0,9 3-23 0 0,-10-6-18 0 0,-1 0 2 0 0,9 1 17 0 0,-9 0 7 0 0,16-4 19 0 0,0 3 50 0 0,-12 0-32 0 0,1-1 1 0 0,-1 1-1 0 0,13-4 0 0 0,32-9 123 0 0,-23 8-75 0 0,-14 5-80 0 0,13 3 29 0 0,-1 2 1 0 0,1 1-1 0 0,42 15 0 0 0,-66-19-11 0 0,-2-1-13 0 0,0 0 0 0 0,0-1 1 0 0,0 1-1 0 0,0-1 0 0 0,0 1 0 0 0,0-1 0 0 0,0 0 1 0 0,0 0-1 0 0,0 0 0 0 0,4-1 0 0 0,22-6-5 0 0,-18 6 0 0 0,21-4 0 0 0,-27 4 8 0 0,0 0-1 0 0,0 1 1 0 0,0 0 0 0 0,0-1-1 0 0,0 1 1 0 0,7 2-1 0 0,-10-2-4 0 0,-1 0-2 0 0,0 0-1 0 0,0 0 1 0 0,-1 0-1 0 0,1 0 1 0 0,0 0-1 0 0,-1 0 0 0 0,1 0 1 0 0,0 0-1 0 0,0 0 1 0 0,-1 0-1 0 0,1 0 1 0 0,0 0-1 0 0,-1 0 1 0 0,1-1-1 0 0,1 1 0 0 0,19-8 12 0 0,19-2 41 0 0,-1-5-53 0 0,-26 11 11 0 0,0 2 31 0 0,2-2-22 0 0,-12 2 4 0 0,0 0-2 0 0,15-1-13 0 0,10 0-9 0 0,-3-4 0 0 0,-23 7 0 0 0,-1-1 0 0 0,1 0 0 0 0,-1 1 0 0 0,1-1 0 0 0,0 1 0 0 0,-1 0 0 0 0,1-1 0 0 0,0 1 0 0 0,-1 0 0 0 0,1 0 0 0 0,0 0 0 0 0,-1 0 0 0 0,1 0 0 0 0,0 0 0 0 0,2 1 0 0 0,5 0 0 0 0,-5-3 0 0 0,-3 2 0 0 0,0-1 0 0 0,0 1 0 0 0,0-1 0 0 0,0 1 0 0 0,1-1 0 0 0,-1 1 0 0 0,0-1 0 0 0,0 1 0 0 0,0 0 0 0 0,1 0 0 0 0,-1 0 0 0 0,0-1 0 0 0,0 1 0 0 0,2 1 0 0 0,62-9 0 0 0,-45 3 0 0 0,-18 5 0 0 0,0 0 0 0 0,0-1 0 0 0,-1 1 0 0 0,1 0 0 0 0,0 0 0 0 0,0 0 0 0 0,0 0 0 0 0,0 0 0 0 0,-1 0 0 0 0,4 1 0 0 0,5 0 0 0 0,-1 1 0 0 0,-4-2 0 0 0,1 1 0 0 0,-1-1 0 0 0,1 0 0 0 0,7-1 0 0 0,-5 1 0 0 0,-4 0 0 0 0,-1 0 0 0 0,0-1 0 0 0,1 1 0 0 0,-1-1 0 0 0,1 0 0 0 0,-1 0 0 0 0,4-2 0 0 0,1 1 0 0 0,-5 1 0 0 0,1 0 0 0 0,-1 0 0 0 0,1 0 0 0 0,0 1 0 0 0,-1-1 0 0 0,1 1 0 0 0,0 0 0 0 0,5 1 0 0 0,67-8 0 0 0,-74 7 0 0 0,21-2 0 0 0,-21 1 0 0 0,0 0 0 0 0,-1 1 0 0 0,1-1 0 0 0,0 1 0 0 0,0-1 0 0 0,-1 1 0 0 0,1-1 0 0 0,0 1 0 0 0,0 0 0 0 0,0 0 0 0 0,0 0 0 0 0,-1 0 0 0 0,1 0 0 0 0,0 1 0 0 0,0-1 0 0 0,2 1 0 0 0,5 1 0 0 0,-2-1 0 0 0,-3-1 0 0 0,0 0 0 0 0,1 0 0 0 0,-1-1 0 0 0,0 1 0 0 0,0-1 0 0 0,5-1 0 0 0,-5 0 0 0 0,18-2 0 0 0,6 3 0 0 0,11-2 0 0 0,-27 2 0 0 0,41 7 0 0 0,-48-6 0 0 0,0 1 0 0 0,0-1 0 0 0,0 0 0 0 0,7-1 0 0 0,10 0 0 0 0,-1 0 7 0 0,-11 1 9 0 0,0 0-1 0 0,19-4 0 0 0,-29 4-14 0 0,3-1 0 0 0,-1 0 0 0 0,1 0 0 0 0,0 0 0 0 0,-1 1 0 0 0,1-1 1 0 0,0 1-1 0 0,0 0 0 0 0,-1 0 0 0 0,1 0 0 0 0,3 0 0 0 0,19 3-3 0 0,16-1 2 0 0,-27-3 0 0 0,0 0 12 0 0,0 6 36 0 0,17 1-36 0 0,-26-4-12 0 0,-3-1 0 0 0,0 0 0 0 0,0 0 0 0 0,0-1 0 0 0,0 1 0 0 0,0-1 0 0 0,0 0 0 0 0,0 0 0 0 0,0 0 0 0 0,0 0 0 0 0,3 0 0 0 0,12 1 0 0 0,-12 0 0 0 0,15 9 0 0 0,-16-8 0 0 0,-3-1 0 0 0,1 0 0 0 0,-1-1 0 0 0,1 1 0 0 0,-1 0 0 0 0,1-1 0 0 0,-1 1 0 0 0,1-1 0 0 0,-1 0 0 0 0,1 0 0 0 0,0 1 0 0 0,-1-1 0 0 0,4-1 0 0 0,2 2 0 0 0,-1-1 0 0 0,1 0 0 0 0,9-1 0 0 0,34 0 0 0 0,-35 2 0 0 0,-6 0 0 0 0,0-1 0 0 0,0 0 0 0 0,0 0 0 0 0,10-2 0 0 0,-15 1 0 0 0,18-1 0 0 0,31 8 0 0 0,-40-6 0 0 0,8-6 0 0 0,-17 5 0 0 0,1 0 0 0 0,0-1 0 0 0,-1 1 0 0 0,1 1 0 0 0,6-1 0 0 0,-2 0 0 0 0,21 0 0 0 0,5 4 0 0 0,-11-2 0 0 0,24 5 0 0 0,-45-6 0 0 0,0 0 0 0 0,0 1 0 0 0,0-1 0 0 0,1 0 0 0 0,5-1 0 0 0,-2 0 0 0 0,0 0 0 0 0,0 1 0 0 0,1 0 0 0 0,8 2 0 0 0,7-1 0 0 0,-16-1 0 0 0,0 0 0 0 0,0 1 0 0 0,9 2 0 0 0,-5-1 0 0 0,-1-1 0 0 0,13 1 0 0 0,-13-2 0 0 0,0 1 0 0 0,15 4 0 0 0,-21-4 0 0 0,17 2 0 0 0,-3-3 0 0 0,30-3 0 0 0,-33 1 0 0 0,1 1 0 0 0,30 1 0 0 0,-25 1 0 0 0,42-2 0 0 0,-37-1 0 0 0,-16 1 0 0 0,0 0 0 0 0,14-5 0 0 0,-14 4 0 0 0,0 0 0 0 0,17-2 0 0 0,111 3 0 0 0,-60-1 0 0 0,-57 0 0 0 0,0 1 0 0 0,0 1 0 0 0,0 1 0 0 0,25 5 0 0 0,-45-6 0 0 0,10 2 0 0 0,1 1 0 0 0,0-1 0 0 0,0-1 0 0 0,0 0 0 0 0,-1-1 0 0 0,1 0 0 0 0,0-1 0 0 0,15-3 0 0 0,-23 2-2 0 0,1 0 2 0 0,16 4 13 0 0,14 3 42 0 0,-22-2-55 0 0,1-1-1 0 0,-1-1 1 0 0,1 0 0 0 0,18-1-1 0 0,-27-1 1 0 0,21-1 0 0 0,-18 2 0 0 0,33 3 0 0 0,38 0 0 0 0,-55-2-6 0 0,-13-1 23 0 0,0 0 1 0 0,-1 1 0 0 0,19 4-1 0 0,-21-4-17 0 0,0 0 0 0 0,0-1 0 0 0,0 1 0 0 0,0-2 0 0 0,0 1 0 0 0,0-1 0 0 0,12-3 0 0 0,-6 2 0 0 0,23-1 0 0 0,79-1 0 0 0,-90 8 0 0 0,-23-4 0 0 0,1 1 0 0 0,-1-1 0 0 0,0 0 0 0 0,0-1 0 0 0,0 1 0 0 0,0 0 0 0 0,0-1 0 0 0,0 0 0 0 0,0 0 0 0 0,3-1 0 0 0,-5 2 0 0 0,26-7 0 0 0,-25 7 0 0 0,0-1 0 0 0,0 0 0 0 0,0 1 0 0 0,0-1 0 0 0,0 1 0 0 0,0 0 0 0 0,0 0 0 0 0,1 0 0 0 0,-1 0 0 0 0,0 0 0 0 0,0 0 0 0 0,4 2 0 0 0,6-1 0 0 0,26-10 0 0 0,-28 6 0 0 0,1 1 0 0 0,0 0 0 0 0,19-1 0 0 0,129-5 0 0 0,-131 7 0 0 0,-16 0 0 0 0,1 0 0 0 0,12-3 0 0 0,-21 4 0 0 0,0 0 0 0 0,-1 0 0 0 0,1 0 0 0 0,-1 0 0 0 0,1 0 0 0 0,-1 1 0 0 0,1 0 0 0 0,-1-1 0 0 0,6 3 0 0 0,-5-1 0 0 0,0-1 0 0 0,1 0 0 0 0,-1 0 0 0 0,0 0 0 0 0,1-1 0 0 0,7 1 0 0 0,7-4 0 0 0,-8 2 0 0 0,0 0 0 0 0,0 0 0 0 0,14 2 0 0 0,31-3 0 0 0,-42 2 0 0 0,-1 0 0 0 0,24-5 0 0 0,-24 3 0 0 0,0 0 0 0 0,25 0 0 0 0,22 4 0 0 0,-50-2 0 0 0,1 0 0 0 0,14-1 0 0 0,-9 0 0 0 0,22 6 0 0 0,-29-4 0 0 0,0 0 0 0 0,-1 0 0 0 0,1-1 0 0 0,0 0 0 0 0,10-1 0 0 0,-18 1 0 0 0,14-1 0 0 0,10 3 0 0 0,14 2 0 0 0,16 0 0 0 0,-37-3 0 0 0,23-1 0 0 0,54-7 0 0 0,-39 0 0 0 0,33-5 0 0 0,-6-2 0 0 0,-78 12 0 0 0,0 1 0 0 0,18 1 0 0 0,-19 0 0 0 0,1 0 0 0 0,13 6 0 0 0,-10-1 11 0 0,-7-4 4 0 0,0 0 0 0 0,-1 0 0 0 0,1 0 1 0 0,-1 0-1 0 0,1 0 0 0 0,-1 0 0 0 0,0 0 0 0 0,1 0 1 0 0,-1 0-1 0 0,0 0 0 0 0,0 0 0 0 0,0 0 0 0 0,0 1 1 0 0,0-1-1 0 0,0 0 0 0 0,0 0 0 0 0,0 0 0 0 0,0 0 1 0 0,-1 2-1 0 0,1-1 6 0 0,-1 0-113 0 0,0-2-448 0 0,-2 4 985 0 0,1 0-7539 0 0,2-4-889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 4663 0 0,'0'0'210'0'0,"0"0"90"0"0,0 0 233 0 0,0 0 98 0 0,0 0 17 0 0,0 0-40 0 0,0 0-195 0 0,0 0-86 0 0,0 0-21 0 0,0 0 6 0 0,0 0 32 0 0,0 0 10 0 0,0 0 4 0 0,0 0-2 0 0,0 0-17 0 0,0 0-10 0 0,0 0-1 0 0,0 0 4 0 0,0 0 18 0 0,0 0 8 0 0,0 0 2 0 0,0 0-16 0 0,0 0-66 0 0,0 0-29 0 0,0 0-8 0 0,0 0-3 0 0,0 0-12 0 0,0 0-2 0 0,0 0 0 0 0,0-2 6 0 0,0-17 1484 0 0,0 17-1488 0 0,0 2-30 0 0,0 0-18 0 0,-1-2-2 0 0,1 1-84 0 0,0 0 0 0 0,-1-1 1 0 0,1 1-1 0 0,-1 0 0 0 0,1 0 0 0 0,-1-1 0 0 0,1 1 0 0 0,-1 0 0 0 0,0 0 0 0 0,0 0 0 0 0,-1-1 1 0 0,1 0 105 0 0,1 2 2 0 0,-2-1-2 0 0,-9-11 340 0 0,10 11-371 0 0,1 1-40 0 0,0 0-21 0 0,0 0-2 0 0,0 0-1 0 0,0 0-6 0 0,0 0-1 0 0,0 0 0 0 0,0 0 0 0 0,0 0-1 0 0,0 0-6 0 0,0 0-1 0 0,0 0 3 0 0,0 0 12 0 0,0 0 7 0 0,0 0 2 0 0,0 0-6 0 0,0 0-29 0 0,0 0-12 0 0,0 0-1 0 0,0 0 0 0 0,0 0 6 0 0,0 0 15 0 0,0 0-10 0 0,0 2 15 0 0,2 7 1 0 0,7 42 42 0 0,-8-40-117 0 0,1 0 0 0 0,-2 0 0 0 0,0 14 0 0 0,0-18-16 0 0,1 0 0 0 0,0 1 0 0 0,2 10 0 0 0,1 17 0 0 0,-8-4 0 0 0,3-27 0 0 0,1 1 0 0 0,-1 0 0 0 0,0 0 0 0 0,1 0 0 0 0,0 0 0 0 0,1 6 0 0 0,0 33 0 0 0,0-16 0 0 0,2 12 64 0 0,-1-26-64 0 0,-1 1 0 0 0,-1 7-4 0 0,0-18 22 0 0,-4 10 44 0 0,4-14-54 0 0,0 1 1 0 0,-1-1-1 0 0,1 1 0 0 0,0-1 1 0 0,0 1-1 0 0,0-1 0 0 0,0 1 1 0 0,0-1-1 0 0,0 1 0 0 0,0-1 0 0 0,0 1 1 0 0,0-1-1 0 0,0 1 0 0 0,0-1 1 0 0,0 1-1 0 0,1-1 0 0 0,-1 1 1 0 0,0-1-1 0 0,0 1 0 0 0,0-1 0 0 0,1 1 1 0 0,-1-1-1 0 0,1 1 0 0 0,1-4 270 0 0,-3-10-151 0 0,1 11-188 0 0,0 2-47 0 0,0 0-11 0 0,-2-1-208 0 0,-22-4-2443 0 0,10 3 1115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33 1839 0 0,'0'0'83'0'0,"0"0"290"0"0,0 0 1179 0 0,0 0 515 0 0,0 0 100 0 0,0 0-205 0 0,0 0-923 0 0,0 0-410 0 0,0 0-79 0 0,0 0-34 0 0,0 0-66 0 0,1-2-30 0 0,14-11 828 0 0,-14 12-832 0 0,9-7 1080 0 0,-4 1-1176 0 0,-4 6-1 0 0,-2 1-7 0 0,0 0-7 0 0,0 0-1 0 0,0 0 3 0 0,0 0 12 0 0,0 0 7 0 0,0 0 2 0 0,0 0-13 0 0,0 0-58 0 0,0 0-29 0 0,0 0-4 0 0,0 0-16 0 0,0 0-69 0 0,-2 1-38 0 0,-10 6 66 0 0,1 1-1 0 0,1 0 0 0 0,-1 1 1 0 0,-10 12-1 0 0,12-14-95 0 0,1-2-6 0 0,4-4-12 0 0,-3 3-31 0 0,5-4 32 0 0,2 0 16 0 0,0 0-2 0 0,6-9 109 0 0,-2 4-101 0 0,1 0-1 0 0,-1 1 1 0 0,1 0-1 0 0,0-1 1 0 0,0 2-1 0 0,0-1 1 0 0,1 1-1 0 0,-1-1 1 0 0,11-3-1 0 0,-11 5-26 0 0,-3 1-8 0 0,0 0 0 0 0,0 0 0 0 0,1 0 0 0 0,-1 0 0 0 0,0 1-1 0 0,1-1 1 0 0,-1 1 0 0 0,3-1 0 0 0,-2 1 47 0 0,-1 1 1 0 0,6 0 6 0 0,-4 0-15 0 0,-2 0-76 0 0,-1-1-1 0 0,0 1 1 0 0,1 0 0 0 0,-1 0-1 0 0,0 0 1 0 0,0 0 0 0 0,0 0-1 0 0,0 0 1 0 0,0 0 0 0 0,0 0-1 0 0,0 0 1 0 0,1 2 0 0 0,-1 7 40 0 0,-2-7-45 0 0,1-1 8 0 0,1 0 0 0 0,-1 0 0 0 0,0 0 0 0 0,0 0 0 0 0,0 0 0 0 0,-1 0 0 0 0,1 0 0 0 0,0-1 0 0 0,-1 1 0 0 0,1 0 0 0 0,-1 0 0 0 0,0 0 0 0 0,1-1 0 0 0,-1 1 0 0 0,0 0 0 0 0,0-1 0 0 0,0 1 0 0 0,-2 1 0 0 0,-1 2 6 0 0,-10 16 111 0 0,6-10-82 0 0,-1-1 31 0 0,1-4-23 0 0,4-2 139 0 0,4-4-191 0 0,0 1 0 0 0,0-1 0 0 0,0 0 0 0 0,0 1 0 0 0,0-1 0 0 0,0 0 0 0 0,0 1 0 0 0,0-1 0 0 0,0 1 1 0 0,0-1-1 0 0,0 0 0 0 0,1 1 0 0 0,-1-1 0 0 0,0 0 0 0 0,0 1 0 0 0,0-1 0 0 0,1 0 0 0 0,-1 0 0 0 0,0 1 0 0 0,0-1 0 0 0,1 0 0 0 0,-1 1 1 0 0,1-1-1 0 0,1 2 2 0 0,0 0 0 0 0,0 0 1 0 0,-1 1-1 0 0,1-1 1 0 0,0 0-1 0 0,-1 1 1 0 0,2 2-1 0 0,0 1 0 0 0,7 27 0 0 0,11 59-72 0 0,-20-83 72 0 0,-1 0 0 0 0,-1 0 0 0 0,1 0 0 0 0,-1 0 0 0 0,-1 0 0 0 0,0 0 0 0 0,0 0 0 0 0,-1 0 0 0 0,0-1 0 0 0,-7 15 0 0 0,6-17 0 0 0,0 0 0 0 0,0 0 0 0 0,0 0 0 0 0,-1-1 0 0 0,0 0 0 0 0,0 0 0 0 0,-1 0 0 0 0,-7 6 0 0 0,-17 14 11 0 0,28-23-1 0 0,-1 0 0 0 0,1-1 0 0 0,-1 1 0 0 0,1-1 0 0 0,-1 1 0 0 0,0-1 0 0 0,0 0 0 0 0,0 0 0 0 0,0 0 0 0 0,0 0 0 0 0,0-1 0 0 0,0 1 0 0 0,0-1 0 0 0,0 0 0 0 0,-6 0 0 0 0,3 0 18 0 0,0-1-1 0 0,0 1 1 0 0,0-1-1 0 0,0-1 1 0 0,0 1 0 0 0,0-1-1 0 0,-6-2 1 0 0,9 3-18 0 0,1-1 0 0 0,-1 1 0 0 0,1 0 0 0 0,0 0 0 0 0,-1-1 0 0 0,1 0 0 0 0,0 1 0 0 0,-4-5 0 0 0,2 0 16 0 0,0 0-1 0 0,1-1 1 0 0,-4-9 0 0 0,5 14-22 0 0,-1-5-21 0 0,2 5-123 0 0,1 2-28 0 0,0 0 0 0 0,0 0-95 0 0,0 0-398 0 0,-6 10-3516 0 0,6-10 2502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24 2303 0 0,'0'0'304'0'0,"0"0"436"0"0,2-1 188 0 0,22-20 4860 0 0,-22 19-5136 0 0,-2 2 118 0 0,0 0 50 0 0,0 0 10 0 0,0 0-36 0 0,0 0-164 0 0,0 0-71 0 0,0 0-14 0 0,0 0-10 0 0,0 0-39 0 0,0 0-16 0 0,0 0-7 0 0,0 0-22 0 0,0 0-90 0 0,0 0-38 0 0,0 0-10 0 0,0 0-10 0 0,0 3-38 0 0,2 2-190 0 0,-1 0 1 0 0,0 0-1 0 0,0 0 0 0 0,0 0 0 0 0,-1 0 0 0 0,0 0 1 0 0,0 0-1 0 0,0 0 0 0 0,-1 0 0 0 0,1 1 1 0 0,-1-1-1 0 0,0 0 0 0 0,-1 0 0 0 0,1-1 0 0 0,-1 1 1 0 0,-3 5-1 0 0,0 4-28 0 0,3-9-10 0 0,-1 1 1 0 0,1 0-1 0 0,-1-1 0 0 0,-4 7 0 0 0,-38 40 427 0 0,44-51-439 0 0,0 1 0 0 0,-1-1 0 0 0,1 0-1 0 0,0 0 1 0 0,0 0 0 0 0,-1 0 0 0 0,1-1 0 0 0,-1 1-1 0 0,1 0 1 0 0,-1-1 0 0 0,-1 2 0 0 0,-1-1-5 0 0,-18 6 189 0 0,14-8-102 0 0,5 0-122 0 0,-21-9 143 0 0,21 9-86 0 0,-4-7-20 0 0,2-1 34 0 0,4 6 21 0 0,0 1-67 0 0,1 0-1 0 0,0 0 1 0 0,0 0 0 0 0,0 0-1 0 0,0-1 1 0 0,0 1-1 0 0,1-2 1 0 0,-1 1 5 0 0,0 2 53 0 0,1-1-40 0 0,-1 0 0 0 0,1 0 0 0 0,0 0 0 0 0,-1 0 0 0 0,1-1 0 0 0,-1 1 0 0 0,0 0 0 0 0,0 0 0 0 0,0-2 0 0 0,0 2 12 0 0,1-1 63 0 0,-1 3-6 0 0,17-16 287 0 0,-13 13-268 0 0,-1 1-39 0 0,1 0 1 0 0,-1 0-1 0 0,0 0 1 0 0,-1-1-1 0 0,1 1 1 0 0,0-1 0 0 0,2-3-1 0 0,-2 6-12 0 0,-2 0-55 0 0,0 0 0 0 0,-1 0 0 0 0,1 0 0 0 0,0 0 0 0 0,0 0 0 0 0,-1 0-1 0 0,1 0 1 0 0,0 0 0 0 0,0 0 0 0 0,0 0 0 0 0,-1 0 0 0 0,1 1 0 0 0,0-1 0 0 0,0 1-1 0 0,9 7 2 0 0,0 4-11 0 0,13 27 0 0 0,-7-17 0 0 0,-9-10 0 0 0,0-1 0 0 0,3-7 0 0 0,12-4 0 0 0,-10 0 0 0 0,0-3-13 0 0,10-12-65 0 0,-21 14 17 0 0,10-8-163 0 0,-8 6-286 0 0,5-6 923 0 0,-1 6-8098 0 0,-7 3 5675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 15663 0 0,'0'0'356'0'0,"0"0"50"0"0,0 0 20 0 0,1-2-42 0 0,2-3-112 0 0,-2 4 463 0 0,-1 1 234 0 0,0 0 45 0 0,0 0-129 0 0,1 1-581 0 0,0-1-302 0 0,0 0 1 0 0,-1 1-1 0 0,1-1 1 0 0,-1 1-1 0 0,1-1 1 0 0,0 1 0 0 0,-1-1-1 0 0,1 1 1 0 0,-1-1-1 0 0,1 1 1 0 0,-1 0-1 0 0,0-1 1 0 0,1 1-1 0 0,-1 0 1 0 0,1-1-1 0 0,-1 1 1 0 0,0 0-1 0 0,0-1 1 0 0,1 1-1 0 0,-1 0 1 0 0,0 0-1 0 0,0-1 1 0 0,0 1-1 0 0,0 0 1 0 0,0 1-1 0 0,0 1 41 0 0,2 9 265 0 0,-1 0 1 0 0,0 0 0 0 0,-1 0-1 0 0,0 0 1 0 0,-4 21-1 0 0,-14 60-90 0 0,18-93-218 0 0,-12 41 658 0 0,-29 67 0 0 0,2-9 2 0 0,29-67-660 0 0,6-17 0 0 0,0-1 0 0 0,-1 0 0 0 0,-1 0 0 0 0,-8 13 0 0 0,9-15 0 0 0,3-9 0 0 0,1 0 0 0 0,-1 0 0 0 0,0 0 0 0 0,0 0 0 0 0,0-1 0 0 0,0 1 0 0 0,-5 4 0 0 0,7-6-6 0 0,0-1 0 0 0,-1 0 0 0 0,1 0-1 0 0,0 0 1 0 0,0 1 0 0 0,-1-1 0 0 0,1 0-1 0 0,0 0 1 0 0,-1 0 0 0 0,1 0 0 0 0,0 0 0 0 0,0 1-1 0 0,-1-1 1 0 0,1 0 0 0 0,0 0 0 0 0,-1 0 0 0 0,1 0-1 0 0,0 0 1 0 0,-1 0 0 0 0,1 0 0 0 0,0 0 0 0 0,-1 0-1 0 0,1 0 1 0 0,0 0 0 0 0,0 0 0 0 0,-1 0 0 0 0,1-1-1 0 0,0 1 1 0 0,-1 0 0 0 0,1 0 0 0 0,0 0 0 0 0,0 0-1 0 0,-1 0 1 0 0,1-1 0 0 0,0 1 0 0 0,0 0 0 0 0,-1 0-1 0 0,1-1 1 0 0,0 1 0 0 0,0 0 0 0 0,0 0 0 0 0,-1-1-1 0 0,1 1 1 0 0,0-1 0 0 0,-7-11-524 0 0,7 11 463 0 0,-2-7-219 0 0,0-1 0 0 0,0 1 0 0 0,1-1-1 0 0,0 0 1 0 0,1 1 0 0 0,0-1 0 0 0,0 0 0 0 0,3-14 0 0 0,-1 9-449 0 0,-1 0 0 0 0,-2-21 0 0 0,1 31 474 0 0,-1 0 0 0 0,1 0 0 0 0,-1 0-1 0 0,0 0 1 0 0,-1 0 0 0 0,1 1 0 0 0,-1-1-1 0 0,1 0 1 0 0,-1 1 0 0 0,0-1 0 0 0,-1 1-1 0 0,-4-7 1 0 0,6 9 220 0 0,0 0-1 0 0,-1 0 0 0 0,1 0 1 0 0,0 0-1 0 0,-1 0 1 0 0,1 1-1 0 0,-1-1 0 0 0,1 0 1 0 0,-1 0-1 0 0,1 1 1 0 0,-1-1-1 0 0,1 1 0 0 0,-1 0 1 0 0,1-1-1 0 0,-1 1 1 0 0,0 0-1 0 0,1 0 0 0 0,-1 0 1 0 0,0 0-1 0 0,1 0 1 0 0,-1 1-1 0 0,0-1 0 0 0,1 0 1 0 0,-1 1-1 0 0,1-1 1 0 0,-1 1-1 0 0,-2 1 0 0 0,-4 2 426 0 0,0 0 0 0 0,0 1 1 0 0,-12 9-1 0 0,14-9 8 0 0,3-3-172 0 0,1 0-1 0 0,-1 0 1 0 0,1 0-1 0 0,0 0 0 0 0,0 1 1 0 0,-3 3-1 0 0,4-5 293 0 0,0 7 512 0 0,1-7-931 0 0,0 0 0 0 0,0-1 0 0 0,0 1 0 0 0,0-1 0 0 0,0 1 1 0 0,0-1-1 0 0,0 1 0 0 0,0-1 0 0 0,0 1 0 0 0,0-1 0 0 0,0 1 0 0 0,0-1 0 0 0,1 1 0 0 0,-1-1 0 0 0,0 1 0 0 0,0-1 0 0 0,0 1 0 0 0,1-1 0 0 0,-1 0 0 0 0,0 1 0 0 0,1-1 0 0 0,-1 1 0 0 0,1-1 0 0 0,-1 0 1 0 0,1 1-1 0 0,16 5 717 0 0,-7-5-875 0 0,0 0 0 0 0,12-1-1 0 0,-14 0 200 0 0,11-1-180 0 0,0 0-1 0 0,34-7 1 0 0,-15-1-3403 0 0,-19 3 1427 0 0,3 1-24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5063 0 0,'0'0'390'0'0,"-1"2"-252"0"0,-9 14 2597 0 0,9-15-1227 0 0,-1 1-97 0 0,2-2-1314 0 0,0 0 0 0 0,-1 1 1 0 0,1-1-1 0 0,0 0 0 0 0,0 1 1 0 0,-1-1-1 0 0,1 0 0 0 0,0 0 1 0 0,0 1-1 0 0,0-1 0 0 0,-1 0 1 0 0,1 1-1 0 0,0-1 0 0 0,0 0 1 0 0,0 1-1 0 0,0-1 0 0 0,0 1 1 0 0,0-1-1 0 0,0 0 0 0 0,-1 1 1 0 0,1-1-1 0 0,0 0 0 0 0,0 1 1 0 0,1-1-1 0 0,-1 1 0 0 0,0-1 1 0 0,0 0-1 0 0,0 1 0 0 0,0-1 1 0 0,0 0-1 0 0,0 1 0 0 0,0-1 1 0 0,1 0-1 0 0,-1 1 0 0 0,0-1 1 0 0,0 0-1 0 0,0 1 0 0 0,1-1 1 0 0,-1 0-1 0 0,0 1 0 0 0,0-1 1 0 0,1 0-1 0 0,-1 1 0 0 0,2 0 303 0 0,-2-1 0 0 0,2-1 0 0 0,73-5 1800 0 0,-45 1-1393 0 0,-20 4-537 0 0,0-1 0 0 0,0 0 0 0 0,0 0 0 0 0,12-5 1 0 0,0-2 371 0 0,41-24 1 0 0,-58 30-612 0 0,-4 2-20 0 0,1 0 0 0 0,0 1 0 0 0,-1-1 0 0 0,1 0 0 0 0,0 1 0 0 0,0-1 0 0 0,0 1 0 0 0,-1-1 0 0 0,1 1 0 0 0,0 0 0 0 0,0 0 0 0 0,0 0 0 0 0,2 0 0 0 0,2-1 20 0 0,-4 1-198 0 0,0 1-427 0 0,-2-1 442 0 0,1 1 0 0 0,-1-1 1 0 0,0 0-1 0 0,1 0 1 0 0,-1 1-1 0 0,0-1 1 0 0,1 0-1 0 0,-1 1 1 0 0,0-1-1 0 0,1 0 1 0 0,-1 1-1 0 0,0-1 1 0 0,0 1-1 0 0,0-1 1 0 0,1 0-1 0 0,-1 1 1 0 0,0-1-1 0 0,0 1 1 0 0,0-1-1 0 0,0 1 1 0 0,0-1-1 0 0,0 0 0 0 0,0 1 1 0 0,0-1-1 0 0,0 1 1 0 0,0-1-1 0 0,0 1 1 0 0,0-1-1 0 0,0 1 1 0 0,0-1-1 0 0,0 0 1 0 0,0 1-1 0 0,0-1 1 0 0,0 1-1 0 0,-1-1 1 0 0,1 1-1 0 0,0-1 1 0 0,0 0-1 0 0,-1 1 1 0 0,1-1-1 0 0,0 0 1 0 0,-1 1-1 0 0,1-1 0 0 0,-1 1 1 0 0,-6 9-5456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7367 0 0,'0'0'568'0'0,"0"0"-96"0"0,0 0 986 0 0,0 0 463 0 0,0 0 95 0 0,2 0-191 0 0,6 1-631 0 0,1-1-1 0 0,15 0 0 0 0,-3 0 910 0 0,-19 0-1823 0 0,-2 0-7 0 0,0 0 6 0 0,0 0 27 0 0,2 2 13 0 0,3 3 1 0 0,-4-4-16 0 0,-1-1-68 0 0,0 0-32 0 0,0 2-4 0 0,-1 1-150 0 0,0 0 1 0 0,0-1-1 0 0,0 1 0 0 0,0-1 1 0 0,0 0-1 0 0,-1 1 0 0 0,1-1 1 0 0,-1 0-1 0 0,0 0 0 0 0,1 0 1 0 0,-5 4-1 0 0,-13 12 56 0 0,14-13-74 0 0,0 0 1 0 0,0 0-1 0 0,0-1 1 0 0,-10 7-1 0 0,6-7-32 0 0,5-2 0 0 0,1-1 0 0 0,0 1 0 0 0,0 0 0 0 0,0 0 0 0 0,0 1 0 0 0,0-1 0 0 0,0 1 0 0 0,1-1 0 0 0,-4 5 0 0 0,0-2-6 0 0,4-3 0 0 0,0 0 1 0 0,0 1 0 0 0,0-1 0 0 0,0 0 0 0 0,0 1-1 0 0,1-1 1 0 0,-1 1 0 0 0,-2 5 0 0 0,1 1-21 0 0,2-7-43 0 0,3-1 12 0 0,-1 0 56 0 0,-1 0 1 0 0,1 0-1 0 0,0 0 1 0 0,0 0-1 0 0,0-1 1 0 0,0 1-1 0 0,0 0 0 0 0,1 0 1 0 0,-1-1-1 0 0,0 1 1 0 0,0-1-1 0 0,0 1 1 0 0,1-1-1 0 0,-1 1 1 0 0,0-1-1 0 0,0 0 1 0 0,1 0-1 0 0,-1 0 1 0 0,0 1-1 0 0,0-1 1 0 0,3-1-1 0 0,1 1 2 0 0,-3 1-1 0 0,3 0 0 0 0,-1-1 0 0 0,0 1 0 0 0,0-1 0 0 0,0 0 0 0 0,0 0 0 0 0,1 0 0 0 0,-1 0 0 0 0,0-1 0 0 0,0 1 0 0 0,0-1 0 0 0,0 0 0 0 0,0-1 0 0 0,5-1 0 0 0,-2 0 0 0 0,-1 1 0 0 0,1 1-1 0 0,-1-1 1 0 0,1 1 0 0 0,6 0-1 0 0,11-2 14 0 0,-12 1 40 0 0,-2 0 11 0 0,-8 2-85 0 0,-3 1-355 0 0,-6 4-476 0 0,0-1 1 0 0,0 0 0 0 0,-14 6 0 0 0,8-7-1123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5527 0 0,'0'0'423'0'0,"0"0"-126"0"0,0 0 506 0 0,0 0 248 0 0,0 0 49 0 0,0 0-35 0 0,0 0-188 0 0,2-1-79 0 0,2-3-430 0 0,0-1 0 0 0,0 0 0 0 0,0 0 0 0 0,0 0 0 0 0,-1 0 0 0 0,0-1 0 0 0,5-10 0 0 0,-4 6 366 0 0,1 1 0 0 0,12-18 0 0 0,12-18 782 0 0,-4 5-89 0 0,-21 33-1134 0 0,0 0 1 0 0,-1-1-1 0 0,4-8 0 0 0,5-12 471 0 0,-8 20-502 0 0,0 0 0 0 0,-1 0 0 0 0,3-11 0 0 0,-5 17-123 0 0,-1 0-23 0 0,2-17 93 0 0,-2 17-93 0 0,0 2 51 0 0,0 0 22 0 0,0 0 3 0 0,0 0-15 0 0,0 0-59 0 0,0 0-22 0 0,0 0-7 0 0,-2 0-4 0 0,1 0-82 0 0,1 0-1 0 0,-1-1 0 0 0,0 1 0 0 0,1 0 0 0 0,-1 0 0 0 0,1 0 0 0 0,-1 0 0 0 0,1 0 0 0 0,-1 0 0 0 0,0 0 1 0 0,1 0-1 0 0,-1 0 0 0 0,1 0 0 0 0,-1 0 0 0 0,0 0 0 0 0,1 0 0 0 0,-1 1 0 0 0,1-1 0 0 0,-1 0 1 0 0,1 0-1 0 0,-1 0 0 0 0,1 1 0 0 0,-1-1 0 0 0,1 0 0 0 0,-1 1 0 0 0,1-1 0 0 0,-1 1 0 0 0,1-1 0 0 0,-1 0 1 0 0,1 1-1 0 0,0-1 0 0 0,-1 1 0 0 0,0 1 3 0 0,-8 8-5 0 0,4 0 16 0 0,0 0-1 0 0,-6 18 0 0 0,-1 3 3 0 0,2-5-18 0 0,-9 37 0 0 0,9-28 0 0 0,3-12-4 0 0,2 0 0 0 0,-4 38 0 0 0,7-49-44 0 0,1-2 25 0 0,1-10 23 0 0,0 0-1 0 0,0 0 0 0 0,0 0 0 0 0,0 0 1 0 0,0 0-1 0 0,0 0 0 0 0,0 0 0 0 0,0 0 0 0 0,0 0 1 0 0,0 0-1 0 0,0 0 0 0 0,1 0 0 0 0,-1 0 0 0 0,0 0 1 0 0,0 0-1 0 0,0 0 0 0 0,0 0 0 0 0,0 0 0 0 0,0 0 1 0 0,0 0-1 0 0,0 0 0 0 0,0 0 0 0 0,0 0 0 0 0,0 0 1 0 0,0 0-1 0 0,0 0 0 0 0,0 0 0 0 0,0 0 1 0 0,0 0-1 0 0,0 0 0 0 0,0 0 0 0 0,0 0 0 0 0,0 0 1 0 0,0 0-1 0 0,0 0 0 0 0,0 0 0 0 0,0 0 0 0 0,0 0 1 0 0,0 0-1 0 0,0 0 0 0 0,0 0 0 0 0,0 0 0 0 0,0 0 1 0 0,0 1-1 0 0,0-1 0 0 0,0 0 0 0 0,0 0 0 0 0,0 0 1 0 0,0 0-1 0 0,0 0 0 0 0,0 0 0 0 0,0 0 1 0 0,0 0-1 0 0,2-1 0 0 0,0 0 0 0 0,0 0 0 0 0,-1 0 0 0 0,1 0-1 0 0,0 0 1 0 0,-1 0 0 0 0,1 0 0 0 0,-1-1 0 0 0,1 1 0 0 0,-1 0 0 0 0,2-3 0 0 0,3-3 3 0 0,0 2-2 0 0,0-1 0 0 0,0 0 0 0 0,-1 0 0 0 0,0 0 0 0 0,-1-1 0 0 0,1 0 0 0 0,-1 0 0 0 0,4-8 0 0 0,-3 4 0 0 0,1 1 0 0 0,12-17 0 0 0,53-51 192 0 0,-69 76-191 0 0,3-4 7 0 0,0 1 1 0 0,0-1 0 0 0,1 1 0 0 0,0 1 0 0 0,0-1 0 0 0,0 1 0 0 0,9-5 0 0 0,-6 3 3 0 0,-8 5 52 0 0,-1 1 23 0 0,2 2-18 0 0,5 12 29 0 0,-9-8-86 0 0,1-4 2 0 0,0 4-6 0 0,-1 0-1 0 0,0-1 0 0 0,0 1 1 0 0,-1-1-1 0 0,1 1 1 0 0,-1-1-1 0 0,0 0 1 0 0,-1 0-1 0 0,0 0 1 0 0,-4 4-1 0 0,-4 4-6 0 0,-1 0-1 0 0,-16 11 1 0 0,14-11-1 0 0,9-10 0 0 0,-7 0 0 0 0,4 0-11 0 0,9-3 11 0 0,0 0-1 0 0,0 0 0 0 0,0 0 1 0 0,0 0-1 0 0,0 0 0 0 0,-1 0 0 0 0,1 0 1 0 0,0 0-1 0 0,0 0 0 0 0,0 0 0 0 0,0 0 1 0 0,0 0-1 0 0,0 0 0 0 0,0 0 1 0 0,0 0-1 0 0,0 0 0 0 0,0 0 0 0 0,0 0 1 0 0,0 0-1 0 0,0 0 0 0 0,0 0 1 0 0,-1 0-1 0 0,1 0 0 0 0,0 0 0 0 0,0 0 1 0 0,0 0-1 0 0,0 0 0 0 0,0 0 0 0 0,0 0 1 0 0,0 0-1 0 0,0 0 0 0 0,0 0 1 0 0,0 0-1 0 0,0 0 0 0 0,0 0 0 0 0,0 0 1 0 0,0 0-1 0 0,0 0 0 0 0,0 0 1 0 0,0 0-1 0 0,0-1 0 0 0,0 1 0 0 0,-1 0 1 0 0,1 0-1 0 0,0 0 0 0 0,0 0 0 0 0,0 0 1 0 0,0 0-1 0 0,0 0 0 0 0,0 0 1 0 0,0 0-1 0 0,0 0 0 0 0,0 0 0 0 0,0 0 1 0 0,0 0-1 0 0,0 0 0 0 0,0-1 1 0 0,0 1-1 0 0,-1-10-22 0 0,2 0-25 0 0,7 1-17 0 0,-1 4 54 0 0,-7 5 11 0 0,1 0 0 0 0,-1 0 0 0 0,0 0 0 0 0,1 0 0 0 0,-1 1 0 0 0,1-1 0 0 0,-1 0 0 0 0,1 0 0 0 0,-1 0 0 0 0,1 0 0 0 0,-1 0 0 0 0,1 1 0 0 0,-1-1 0 0 0,1 0 0 0 0,-1 1 0 0 0,0-1 0 0 0,1 0 0 0 0,-1 0 0 0 0,0 1 0 0 0,1 0 0 0 0,0 1 0 0 0,1 0 0 0 0,-1 0 0 0 0,0 0 0 0 0,0 0 0 0 0,0 0 0 0 0,0 1 0 0 0,-1-1 0 0 0,1 0 0 0 0,0 1 0 0 0,-1-1 0 0 0,0 0 0 0 0,0 1 0 0 0,0-1 0 0 0,0 1 0 0 0,0 3 0 0 0,-7 38 0 0 0,6-43 0 0 0,-1 10-11 0 0,0-3-41 0 0,1 14-16 0 0,2 1-213 0 0,19-35-843 0 0,-18 10 834 0 0,-1 1-320 0 0,1-1-1 0 0,-1 1 1 0 0,0 0 0 0 0,0-1 0 0 0,1 1-1 0 0,-1-1 1 0 0,0 0 0 0 0,1-3 0 0 0,2-5-6096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9871 0 0,'0'0'455'0'0,"0"0"-12"0"0,0 0-202 0 0,0 0 208 0 0,1-1 119 0 0,12-15 1547 0 0,2 13-386 0 0,10-17 415 0 0,-24 19-1725 0 0,-1 1-55 0 0,2-2-252 0 0,0 1 0 0 0,0-1 1 0 0,-1 0-1 0 0,1 0 0 0 0,-1 0 1 0 0,1 0-1 0 0,1-3 0 0 0,-3 4 3 0 0,2-2 94 0 0,0 0-1 0 0,1 0 0 0 0,-1 0 1 0 0,0 0-1 0 0,1 0 0 0 0,5-4 1 0 0,-6 6 15 0 0,-2 1-7 0 0,0 0-14 0 0,0 0-55 0 0,0 0-20 0 0,0 0-7 0 0,0 0 51 0 0,-1 3 177 0 0,0 13-31 0 0,1-7-152 0 0,-1 0 1 0 0,0-1-1 0 0,-4 13 0 0 0,2-15-127 0 0,3-4-33 0 0,-1 0 1 0 0,0 0-1 0 0,1 0 0 0 0,-1-1 1 0 0,1 1-1 0 0,-1 0 0 0 0,1 0 1 0 0,0 0-1 0 0,0 0 0 0 0,0 0 1 0 0,0 0-1 0 0,0 0 0 0 0,0 0 1 0 0,1 0-1 0 0,0 2 0 0 0,0 2 2 0 0,-1 13 78 0 0,-1-4-96 0 0,0-4-2 0 0,1-9-71 0 0,0-2-99 0 0,0 0-13 0 0,0 0 3 0 0,0 0-65 0 0,0-36-2460 0 0,0 34 1087 0 0,0 2-326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37 919 0 0,'0'0'244'0'0,"0"0"690"0"0,0 0 303 0 0,0 0 62 0 0,0 0-77 0 0,0 0-367 0 0,0 0-160 0 0,0 0-30 0 0,0 0-2 0 0,0 0 21 0 0,0 0 10 0 0,0 0 2 0 0,0 0 2 0 0,0 0 4 0 0,0 0 2 0 0,0 0 0 0 0,0 0-17 0 0,0 0-74 0 0,0 0-33 0 0,0 0-4 0 0,3 0-25 0 0,5 0-127 0 0,0 1 0 0 0,0-2 1 0 0,0 1-1 0 0,0-1 0 0 0,9-2 0 0 0,-15 2-144 0 0,1 0-100 0 0,44-11 208 0 0,-38 11-332 0 0,-7 1-47 0 0,-1 0-1 0 0,1 0 1 0 0,0 0-1 0 0,-1-1 1 0 0,1 1-1 0 0,0 0 1 0 0,-1-1-1 0 0,1 0 1 0 0,2-1 0 0 0,5-3 1 0 0,0-2-26 0 0,-8 6-64 0 0,-1 1-17 0 0,0 0-6 0 0,0 0-117 0 0,0 0-488 0 0,0 0-216 0 0,0 0-658 0 0,-1 0-2604 0 0,-9 2-1114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4143 0 0,'0'0'319'0'0,"2"-1"-210"0"0,6-5 241 0 0,-7 4 1402 0 0,2 1 612 0 0,74-29 5825 0 0,-76 30-8153 0 0,10-2 195 0 0,-11 3-306 0 0,0-1 1 0 0,1 0-1 0 0,-1 0 1 0 0,0 0-1 0 0,0 1 0 0 0,1-1 1 0 0,-1 0-1 0 0,0 1 0 0 0,0-1 1 0 0,1 0-1 0 0,-1 0 0 0 0,0 1 1 0 0,0-1-1 0 0,0 0 1 0 0,0 1-1 0 0,0-1 0 0 0,1 0 1 0 0,-1 1-1 0 0,0-1 0 0 0,0 0 1 0 0,0 1-1 0 0,0-1 1 0 0,0 1-1 0 0,0-1 0 0 0,0 3-5657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0 455 0 0,'0'0'1134'0'0,"2"1"123"0"0,-1 0-1636 0 0,8 3 3940 0 0,-5 0 2632 0 0,-3 2 3459 0 0,-1-6-9640 0 0,0 0 1 0 0,0 0-1 0 0,0 0 1 0 0,0-1 0 0 0,0 1-1 0 0,0 0 1 0 0,0 0 0 0 0,0 0-1 0 0,0-1 1 0 0,0 1 0 0 0,0 0-1 0 0,0 0 1 0 0,0 0 0 0 0,0 0-1 0 0,0-1 1 0 0,0 1 0 0 0,-1 0-1 0 0,1 0 1 0 0,0 0 0 0 0,0 0-1 0 0,0 0 1 0 0,0-1 0 0 0,0 1-1 0 0,-1 0 1 0 0,1 0 0 0 0,0 0-1 0 0,0 0 1 0 0,0 0-1 0 0,0 0 1 0 0,-1 0 0 0 0,1 0-1 0 0,0 0 1 0 0,0 0 0 0 0,0-1-1 0 0,-1 1 1 0 0,1 0 0 0 0,0 0-1 0 0,0 0 1 0 0,0 0 0 0 0,-1 1-1 0 0,-9 1 557 0 0,4-1-591 0 0,-6 1 35 0 0,1 1 2 0 0,9-2 54 0 0,2-1 4 0 0,0 0 14 0 0,0 0-12 0 0,0 0-10 0 0,0 0-1 0 0,0 0 1 0 0,0 0 6 0 0,0 0 1 0 0,0 0 0 0 0,0 0 8 0 0,0 0 33 0 0,0 0 14 0 0,0 0 1 0 0,0 0-3 0 0,49 2 802 0 0,-47-2-908 0 0,-1 0 0 0 0,1 0 0 0 0,0 0 1 0 0,0-1-1 0 0,0 1 0 0 0,-1 0 0 0 0,1-1 0 0 0,0 1 0 0 0,0-1 0 0 0,-1 1 0 0 0,3-2 0 0 0,-3 1-1 0 0,1 0-1 0 0,-1 1 1 0 0,1-1-1 0 0,-1 1 1 0 0,1-1-1 0 0,-1 1 1 0 0,1 0-1 0 0,-1-1 1 0 0,1 1 0 0 0,-1 0-1 0 0,1 0 1 0 0,-1 0-1 0 0,1 0 1 0 0,2 1-1 0 0,16 1 196 0 0,-16-2-183 0 0,1 0-1 0 0,-1 1 1 0 0,1 0-1 0 0,-1 0 1 0 0,5 1 0 0 0,-8-1-24 0 0,1 0 0 0 0,-1-1 0 0 0,0 1 0 0 0,1 0 0 0 0,-1-1 0 0 0,0 0 0 0 0,1 1-1 0 0,-1-1 1 0 0,1 0 0 0 0,-1 1 0 0 0,1-1 0 0 0,-1 0 0 0 0,0 0 0 0 0,1 0 0 0 0,-1-1 0 0 0,1 1 0 0 0,-1 0 0 0 0,1 0 0 0 0,-1-1 0 0 0,1 1 0 0 0,1-2 0 0 0,2 0 8 0 0,-2 0 2 0 0,0 0 20 0 0,13 4-16 0 0,-4 0-9 0 0,11 4 60 0 0,-10-4 338 0 0,-11-2-356 0 0,-2 0-37 0 0,0 0-188 0 0,0 0-32 0 0,0 0 4 0 0,0 0-137 0 0,0 0-577 0 0,0 0-248 0 0,0 0-49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1839 0 0,'0'0'415'0'0,"2"-1"1068"0"0,0-1-918 0 0,0-1 1 0 0,-1 1 0 0 0,1 0-1 0 0,0 0 1 0 0,-1-1 0 0 0,1 1-1 0 0,-1-1 1 0 0,2-4 0 0 0,-1 2 122 0 0,0 1 0 0 0,0 0 1 0 0,1 0-1 0 0,-1 0 1 0 0,4-4-1 0 0,-1 1-269 0 0,-1 0 0 0 0,0-1 0 0 0,0 1 0 0 0,-1-1 0 0 0,0 0 0 0 0,0 0 0 0 0,0 0 0 0 0,0-9-1 0 0,1 2 134 0 0,0 2-1 0 0,7-18 0 0 0,62-140 3223 0 0,-62 146-3350 0 0,-6 13-146 0 0,0 0 1 0 0,8-11-1 0 0,-12 21-195 0 0,-1 2 10 0 0,0 0 3 0 0,1-2 0 0 0,-9 18-49 0 0,-1-1 0 0 0,2 1 0 0 0,0 0 0 0 0,-6 24-1 0 0,-19 82 243 0 0,20-69-244 0 0,-2 14-207 0 0,10-43 44 0 0,-1 0 1 0 0,-1-1 0 0 0,-10 25-1 0 0,10-25-194 0 0,6-21 232 0 0,0-2 3 0 0,0 0 73 0 0,1-1 1 0 0,-1 1 0 0 0,1-1-1 0 0,-1 0 1 0 0,1 1 0 0 0,-1-1-1 0 0,1 0 1 0 0,-1 1 0 0 0,1-1-1 0 0,-1 0 1 0 0,0 0 0 0 0,0 1-1 0 0,1-1 1 0 0,-1-1-1 0 0,1-2 2 0 0,0 1-1 0 0,0-1 0 0 0,0 1 1 0 0,1-1-1 0 0,2-4 0 0 0,4-6 9 0 0,44-76 180 0 0,-44 78-161 0 0,0 1 0 0 0,1 0 1 0 0,0 1-1 0 0,1 0 1 0 0,15-13-1 0 0,-21 20-25 0 0,19-10 0 0 0,0-1 0 0 0,-10 10 0 0 0,1 4 0 0 0,-4 9 0 0 0,-4 3 0 0 0,-4-9 0 0 0,0 2 1 0 0,-4 14-13 0 0,2-19 9 0 0,0 1 0 0 0,0 0 0 0 0,0 0 0 0 0,0-1 0 0 0,-1 1 0 0 0,1 0 0 0 0,0 0 0 0 0,-1-1 0 0 0,1 1 0 0 0,0 0 0 0 0,-1-1 0 0 0,1 1 0 0 0,-1 0 0 0 0,1-1 0 0 0,-1 1 0 0 0,-1 0 0 0 0,-1 2 1 0 0,-1 4 2 0 0,-1 0 0 0 0,0 0 0 0 0,0 0 0 0 0,0-1 0 0 0,-1 0 0 0 0,0 0 0 0 0,0 0 0 0 0,-12 7 0 0 0,2-5 0 0 0,12-8 0 0 0,0 0 0 0 0,-7 0 0 0 0,0-2 0 0 0,-6-3 0 0 0,14 1 0 0 0,3 2 0 0 0,-6-7 0 0 0,6 8 0 0 0,0 0 0 0 0,0 1 0 0 0,0-1 0 0 0,0 0 0 0 0,0 1 0 0 0,1-1 0 0 0,-1 1 0 0 0,0-1 0 0 0,0 1 0 0 0,0-1 0 0 0,0 0 0 0 0,1 1 0 0 0,-1-1 0 0 0,0 1 0 0 0,1-2 0 0 0,0 1-4 0 0,0 0-1 0 0,0 0 0 0 0,0 0 1 0 0,0 0-1 0 0,0 0 1 0 0,0 1-1 0 0,0-1 0 0 0,0 0 1 0 0,0 0-1 0 0,0 1 1 0 0,1-1-1 0 0,-1 1 1 0 0,0-1-1 0 0,0 1 0 0 0,3-1 1 0 0,7 5-11 0 0,0 5 15 0 0,-8-4-10 0 0,0 1 0 0 0,0-1-1 0 0,-1 1 1 0 0,1 0 0 0 0,-1-1-1 0 0,-1 1 1 0 0,1 0 0 0 0,1 10-1 0 0,3 53-735 0 0,-6-59 505 0 0,1 57-2349 0 0,-1-65 2100 0 0,0-2 2 0 0,0 0 0 0 0,0 0-17 0 0,0 0-72 0 0,0 0-30 0 0,0 0-8 0 0,0 0-101 0 0,0 0-418 0 0,0 0-176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 6911 0 0,'0'0'528'0'0,"4"-12"1486"0"0,-4 10-1792 0 0,0 1 1 0 0,1 0 0 0 0,-1-1-1 0 0,0 1 1 0 0,1-1 0 0 0,-1 1-1 0 0,1-1 1 0 0,0 1 0 0 0,0 0-1 0 0,-1 0 1 0 0,3-3 0 0 0,-2 3 402 0 0,-1 1-17 0 0,0 0-37 0 0,0 0-131 0 0,0 0-59 0 0,0 0-12 0 0,24-8 1423 0 0,-22 7-1537 0 0,-2 1-223 0 0,1-1 1 0 0,-1 1-1 0 0,1 0 0 0 0,-1-1 1 0 0,1 1-1 0 0,0 0 0 0 0,-1 0 1 0 0,1 0-1 0 0,-1-1 0 0 0,1 1 1 0 0,0 0-1 0 0,-1 0 0 0 0,1 0 1 0 0,0 0-1 0 0,-1 0 0 0 0,1 0 1 0 0,-1 0-1 0 0,1 0 0 0 0,0 1 1 0 0,-1-1-1 0 0,1 0 0 0 0,-1 0 1 0 0,1 0-1 0 0,0 1 0 0 0,-1-1 1 0 0,1 0-1 0 0,0 1 0 0 0,1 0 168 0 0,-2-1-9 0 0,2 1-136 0 0,0 0 0 0 0,-1 0 0 0 0,1 0-1 0 0,0 0 1 0 0,0 0 0 0 0,-1 1 0 0 0,1-1 0 0 0,0 1 0 0 0,-1-1 0 0 0,2 3 0 0 0,5 4 140 0 0,-1-3-173 0 0,-7-4-19 0 0,1-1 1 0 0,-1 1-1 0 0,1-1 0 0 0,-1 1 1 0 0,1 0-1 0 0,-1-1 0 0 0,0 1 0 0 0,1 0 1 0 0,-1-1-1 0 0,0 1 0 0 0,1 0 0 0 0,-1 0 1 0 0,0-1-1 0 0,0 1 0 0 0,0 0 0 0 0,0 0 1 0 0,0 0-1 0 0,0 0 0 0 0,1 2 7 0 0,0 12 38 0 0,-1-10-39 0 0,0 0 0 0 0,-1-1 0 0 0,1 1 1 0 0,-1 0-1 0 0,0-1 0 0 0,0 1 0 0 0,-1-1 0 0 0,0 1 0 0 0,-3 7 0 0 0,0-6 14 0 0,1 0 0 0 0,-1 0-1 0 0,-1-1 1 0 0,1 0 0 0 0,-1 0 0 0 0,0 0 0 0 0,-11 6 0 0 0,-46 28 71 0 0,60-37-46 0 0,-4 4-25 0 0,-2-1 36 0 0,7-4 26 0 0,2-1-16 0 0,1-2-2 0 0,0 1-61 0 0,-1 0 0 0 0,0 0 0 0 0,1 0 0 0 0,-1-1 0 0 0,1 1 0 0 0,0 0 0 0 0,-1 0 0 0 0,1 0 0 0 0,0 1 0 0 0,0-1 0 0 0,0 0 0 0 0,0 0 0 0 0,-1 0 0 0 0,1 0 0 0 0,0 1 0 0 0,0-1 0 0 0,0 0 1 0 0,1 1-1 0 0,-1-1 0 0 0,0 1 0 0 0,0 0 0 0 0,2-1 0 0 0,1 0 7 0 0,0-1-2 0 0,0 1 1 0 0,-1-1 0 0 0,1 1-1 0 0,0 0 1 0 0,0 0-1 0 0,0 1 1 0 0,0-1-1 0 0,0 1 1 0 0,7 0-1 0 0,-4 1-9 0 0,7 0 9 0 0,6 3 42 0 0,-16-1-54 0 0,0 0 2 0 0,12 5-1 0 0,-14-4 0 0 0,-1-1 0 0 0,6 7 0 0 0,-2-2-12 0 0,-5-8 19 0 0,1 1 0 0 0,-1-1-1 0 0,0 1 1 0 0,1-1 0 0 0,-1 0 0 0 0,0 1 0 0 0,0-1-1 0 0,1 1 1 0 0,-1-1 0 0 0,0 1 0 0 0,0-1-1 0 0,0 1 1 0 0,0-1 0 0 0,0 1 0 0 0,0-1 0 0 0,0 1-1 0 0,0-1 1 0 0,0 1 0 0 0,1 6-2877 0 0,-1-7 1511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28 919 0 0,'0'0'270'0'0,"0"0"794"0"0,0 0 345 0 0,0 0 67 0 0,0 0-92 0 0,-1 2-456 0 0,-3 4-199 0 0,3-5-38 0 0,1-1-47 0 0,0 0-157 0 0,-11 5 1127 0 0,-5 1 265 0 0,14-5-1534 0 0,2-1-6 0 0,0 0-23 0 0,0 0-11 0 0,-2 0-1 0 0,-2 0-254 0 0,3 0 146 0 0,0 0 1 0 0,0 0-1 0 0,-1 0 1 0 0,1 0-1 0 0,0 0 1 0 0,0 0-1 0 0,-1 0 0 0 0,1 0 1 0 0,0 0-1 0 0,0-1 1 0 0,-1 1-1 0 0,1-1 1 0 0,0 1-1 0 0,0-1 1 0 0,0 1-1 0 0,-1-1 0 0 0,1 1 1 0 0,0-1-1 0 0,0 0 1 0 0,0 0-1 0 0,0 0 1 0 0,-1-1-1 0 0,1 0-17 0 0,1 2-23 0 0,0 0-11 0 0,0 0-1 0 0,0 0-2 0 0,0 0-12 0 0,0 0-2 0 0,0 0 0 0 0,0 0 6 0 0,0 0 20 0 0,2-1 6 0 0,15-8 376 0 0,-15 8-432 0 0,0 1-4 0 0,40-20 264 0 0,-38 19-311 0 0,8 0-42 0 0,0 1-11 0 0,11-1-5360 0 0,-18-1-493 0 0,-5 2 5788 0 0,0 0-4777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13823 0 0,'0'0'315'0'0,"0"0"45"0"0,2-1 21 0 0,21-25 2291 0 0,34-49 0 0 0,-41 48-1488 0 0,0-1 0 0 0,-2 0 0 0 0,11-31 0 0 0,-25 58-741 0 0,0 1-222 0 0,0 0 166 0 0,0 0 101 0 0,0 0 21 0 0,0 0-66 0 0,0 2-294 0 0,0 9-146 0 0,-1 0 0 0 0,0 1 0 0 0,-1-1 0 0 0,0 0 0 0 0,-7 20 0 0 0,2-6-5 0 0,1-4 2 0 0,3-11 0 0 0,0 0 0 0 0,0 1 0 0 0,1-1 0 0 0,1 1 0 0 0,-1 21 0 0 0,5-19 0 0 0,2-10 0 0 0,-4-3 0 0 0,0 1 0 0 0,0-1 0 0 0,1 1 0 0 0,-1-1 0 0 0,0 1 0 0 0,1-1 0 0 0,-1 1 0 0 0,1-1 0 0 0,-1 0 0 0 0,0 0 0 0 0,1 0 0 0 0,-1 0 0 0 0,1 0 0 0 0,-1 0 0 0 0,1 0 0 0 0,-1 0 0 0 0,0 0 0 0 0,1-1 0 0 0,-1 1 0 0 0,1-1 0 0 0,-1 1 0 0 0,0-1 0 0 0,0 1 0 0 0,1-1 0 0 0,0-1 0 0 0,6-2 0 0 0,-1-1 0 0 0,12-11 0 0 0,-13 11 0 0 0,14-14 0 0 0,-1-2 0 0 0,20-25 0 0 0,-6 5 0 0 0,4 0 0 0 0,-34 40 0 0 0,-2 6 0 0 0,-3 8 0 0 0,1-12 0 0 0,-17 67 0 0 0,-42 98 0 0 0,21-62 0 0 0,20-56 0 0 0,-30 56 0 0 0,-32 41 0 0 0,63-114 0 0 0,-5 3-133 0 0,22-33-563 0 0,1-1-258 0 0,0 0-647 0 0,1-4-3811 0 0,3-1 3291 0 0,-1 1 376 0 0,6-10-3649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5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8319 0 0,'0'0'382'0'0,"0"0"-8"0"0,1-1-240 0 0,8-5 152 0 0,-5 6-208 0 0,2 0 1072 0 0,-2-2-905 0 0,0 0 263 0 0,0 1-1 0 0,0-1 0 0 0,0 1 0 0 0,0 0 1 0 0,0 0-1 0 0,8-1 0 0 0,-8 1-42 0 0,0-1-1 0 0,1 0 1 0 0,-1 1 0 0 0,0-1-1 0 0,5-4 1 0 0,-4 3-177 0 0,-3 2 43 0 0,0 1-10 0 0,11 1 515 0 0,-12-1-797 0 0,0 0 0 0 0,0 1-1 0 0,0-1 1 0 0,1 0 0 0 0,-1 1-1 0 0,0-1 1 0 0,0 1-1 0 0,0 0 1 0 0,0-1 0 0 0,0 1-1 0 0,1 0 1 0 0,0 1 0 0 0,0-1-932 0 0,3-2-3883 0 0,9-4 3290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6071 0 0,'0'0'275'0'0,"0"0"-2"0"0,0 0-75 0 0,0 0 330 0 0,0 0 161 0 0,0 0 30 0 0,0 0 5 0 0,0 0-10 0 0,0 0-2 0 0,0 0 0 0 0,0 0-38 0 0,0 0-165 0 0,0 0-77 0 0,0 0-15 0 0,0 0 14 0 0,0 0 60 0 0,0 0 21 0 0,0 0 6 0 0,0 0 0 0 0,0 0-13 0 0,0 0-8 0 0,0 0-1 0 0,0 0-2 0 0,0 0-13 0 0,0 0-8 0 0,0 0-1 0 0,0 0-6 0 0,0 0-29 0 0,0 0-12 0 0,0 0-1 0 0,0 0-5 0 0,0 0-23 0 0,0 0-11 0 0,0 0-1 0 0,0 0-16 0 0,0 0-67 0 0,0 0-27 0 0,0 0-9 0 0,0 0-6 0 0,0 0-23 0 0,0 0-11 0 0,0 0-1 0 0,0 0-5 0 0,0 0-22 0 0,0 0-6 0 0,0 0-6 0 0,0 0-12 0 0,0 0-45 0 0,3 0-21 0 0,50-5 512 0 0,-50 5-592 0 0,0-1 0 0 0,1 0 1 0 0,-1 0-1 0 0,0 0 0 0 0,0-1 0 0 0,0 1 1 0 0,6-5-1 0 0,14-5 35 0 0,-15 9-34 0 0,19-3 125 0 0,-25 4-89 0 0,-2 1-23 0 0,0 0-95 0 0,0 0-49 0 0,0 0-21 0 0,-2 2-4 0 0,0 0 96 0 0,-2 0-443 0 0,2 0-9483 0 0,9-11 2823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1375 0 0,'0'0'480'0'0,"0"0"1478"0"0,0 0 644 0 0,0 0 136 0 0,0 0-234 0 0,0 0-1068 0 0,0 0-468 0 0,0 0-96 0 0,0 0-72 0 0,0 0-216 0 0,-1 1-96 0 0,-9 5 84 0 0,0-1 1 0 0,-13 5 0 0 0,13-6-538 0 0,1 1-1 0 0,-12 6 1 0 0,2 8 273 0 0,17-18-189 0 0,2-1 60 0 0,0 0 21 0 0,0 0 6 0 0,0 0 5 0 0,0 0 10 0 0,0 0 3 0 0,0 0 0 0 0,0 0-5 0 0,0 0-23 0 0,0 0-11 0 0,2 0-147 0 0,0-1 0 0 0,-1 1-1 0 0,1-1 1 0 0,-1 0 0 0 0,1 0 0 0 0,-1 0-1 0 0,1 0 1 0 0,-1 0 0 0 0,1 0 0 0 0,-1 0-1 0 0,2-2 1 0 0,3-2 61 0 0,1 1 21 0 0,0 1 0 0 0,0-1 0 0 0,1 1 0 0 0,-1 1 0 0 0,1-1 1 0 0,9-1-1 0 0,14-4 383 0 0,-28 6-344 0 0,1 1 0 0 0,0 1 0 0 0,-1-1 0 0 0,1 0 0 0 0,5 1 0 0 0,-7-1-186 0 0,1 1 147 0 0,-3 0-7 0 0,6 10 46 0 0,-3-7-135 0 0,-2-1-13 0 0,-1-1 0 0 0,1 1 0 0 0,0 0 0 0 0,-1 0 0 0 0,1 0 0 0 0,-1 0 0 0 0,1 0 0 0 0,-1 0 0 0 0,0 0 0 0 0,0 0 0 0 0,0 0 0 0 0,0 0 0 0 0,0 0 0 0 0,-1 0 0 0 0,1 0 0 0 0,-1 0 0 0 0,1 0 0 0 0,-1 0 0 0 0,1 0 0 0 0,-1-1 0 0 0,0 1 0 0 0,0 0 0 0 0,-2 2 0 0 0,-2 4 24 0 0,-1 0 1 0 0,0-1-1 0 0,-12 12 1 0 0,2-3-13 0 0,14-13-15 0 0,-1-1-1 0 0,1 1 1 0 0,-1-1 0 0 0,0 0-1 0 0,0 0 1 0 0,0 0 0 0 0,0 0-1 0 0,-4 1 1 0 0,-5 4 43 0 0,5-2-26 0 0,5-4 14 0 0,2 0-36 0 0,-1-1-1 0 0,1 0 0 0 0,-1 1 1 0 0,1-1-1 0 0,-1 0 0 0 0,1 1 0 0 0,-1-1 1 0 0,1 0-1 0 0,-1 0 0 0 0,1 0 0 0 0,-1 0 1 0 0,1 1-1 0 0,-1-1 0 0 0,0 0 1 0 0,1 0-1 0 0,-1 0 0 0 0,1 0 0 0 0,-1 0 1 0 0,1 0-1 0 0,-1 0 0 0 0,0-1 0 0 0,-9 1 104 0 0,12-1-100 0 0,0 0 0 0 0,0 0 0 0 0,1 0 0 0 0,-1 0-1 0 0,-1 0 1 0 0,1 0 0 0 0,0-1 0 0 0,0 1 0 0 0,2-3 0 0 0,3-2-1 0 0,4 0-5 0 0,3 4 0 0 0,2 1 0 0 0,2 1 3 0 0,-15 3-6 0 0,-2-2-10 0 0,2 2-41 0 0,2 3 31 0 0,-1 0 0 0 0,0 1 0 0 0,-1-1-1 0 0,1 1 1 0 0,-1 0 0 0 0,-1 0 0 0 0,1 0-1 0 0,-1 0 1 0 0,-1 1 0 0 0,1-1 0 0 0,-1 0-1 0 0,0 1 1 0 0,-1 13 0 0 0,-1-9-65 0 0,-1 0 0 0 0,0 0 0 0 0,-1 0 0 0 0,0 0 0 0 0,-1 0 0 0 0,-9 18 0 0 0,8-21 79 0 0,-1 0 0 0 0,1-1 0 0 0,-2 0 1 0 0,1 0-1 0 0,-1-1 0 0 0,0 0 0 0 0,0 0 0 0 0,-10 6 0 0 0,11-9 82 0 0,-1 0 1 0 0,-1 0-1 0 0,1-1 0 0 0,0 0 0 0 0,-1-1 0 0 0,0 0 1 0 0,1 0-1 0 0,-1 0 0 0 0,-11 0 0 0 0,19-2-68 0 0,-1 1 0 0 0,0-1 0 0 0,1 0 0 0 0,-1 0 0 0 0,0 0 0 0 0,0 0 0 0 0,1 1 0 0 0,-1-1 0 0 0,0 0 0 0 0,0 0 0 0 0,1 0 0 0 0,-1-1 0 0 0,0 1 0 0 0,0 0 0 0 0,1 0 0 0 0,-1 0 0 0 0,0 0 0 0 0,1-1 0 0 0,-1 1 0 0 0,0 0 0 0 0,0-1 0 0 0,1 1-1 0 0,-1 0 1 0 0,1-1 0 0 0,-1 1 0 0 0,0-1 0 0 0,-1-1 12 0 0,-1 0-7 0 0,-3-3 7 0 0,0-3 22 0 0,2 6-26 0 0,3 1-14 0 0,0 1 1 0 0,0-1 0 0 0,0 0 0 0 0,1 0 0 0 0,-1 0 0 0 0,0 0 0 0 0,0 1 0 0 0,0-1 0 0 0,1 0 0 0 0,-1 0-1 0 0,0-1 1 0 0,1 1 0 0 0,-1 0 0 0 0,0-1 0 0 0,-3-7-27 0 0,3 7-106 0 0,1 2-27 0 0,0 0 0 0 0,0 0-131 0 0,0 0-547 0 0,0 0-238 0 0,0 0-829 0 0,0 0-3291 0 0,0 0-1402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 10655 0 0,'0'0'488'0'0,"0"0"-12"0"0,3-7-309 0 0,-2 3 3588 0 0,2-5-3396 0 0,3 6 1391 0 0,-6 3-1435 0 0,0 0 0 0 0,1 0 0 0 0,-1 0 0 0 0,1 1 0 0 0,-1-1 0 0 0,0 0 0 0 0,1 0 0 0 0,-1 1 0 0 0,0-1 0 0 0,1 0 0 0 0,-1 1 0 0 0,0-1 0 0 0,0 0 0 0 0,1 1 0 0 0,-1-1 0 0 0,0 0 0 0 0,0 1 0 0 0,0-1 0 0 0,1 1 0 0 0,-1-1 0 0 0,0 1 0 0 0,2 4-302 0 0,1 0-1 0 0,-1 0 0 0 0,-1 0 0 0 0,1 1 0 0 0,-1-1 0 0 0,0 0 0 0 0,0 1 0 0 0,0-1 0 0 0,-1 10 1 0 0,0-3-4 0 0,1-4-8 0 0,0 0-1 0 0,-1 0 0 0 0,0 0 1 0 0,-1 1-1 0 0,0-1 1 0 0,0 0-1 0 0,-5 14 0 0 0,3-10 8 0 0,1-5 5 0 0,0-1 0 0 0,0 0 0 0 0,-5 12 0 0 0,3-11-1 0 0,-3 5 30 0 0,4-10-31 0 0,1 0 0 0 0,-1 0-1 0 0,0 0 1 0 0,0 0 0 0 0,-4 2-1 0 0,-8 1 3 0 0,11-7-16 0 0,4 2 4 0 0,0 0 0 0 0,0 0 1 0 0,-1 0-1 0 0,1 0 1 0 0,0 0-1 0 0,0 0 0 0 0,0 0 1 0 0,-1-1-1 0 0,1 1 1 0 0,0 0-1 0 0,0 0 0 0 0,0 0 1 0 0,-1 0-1 0 0,1 0 1 0 0,0 0-1 0 0,0 0 0 0 0,0 0 1 0 0,-1 0-1 0 0,1 0 1 0 0,0 1-1 0 0,0-1 1 0 0,0 0-1 0 0,-1 0 0 0 0,1 0 1 0 0,0 0-1 0 0,0 0 1 0 0,0 0-1 0 0,0 0 0 0 0,-1 0 1 0 0,1 1-1 0 0,0-1 1 0 0,0 0-1 0 0,0 0 0 0 0,0 0 1 0 0,0 0-1 0 0,-1 0 1 0 0,1 1-1 0 0,0-1 0 0 0,-3 3 8 0 0,-4 1-7 0 0,-16 1-2 0 0,20-3 0 0 0,2-1 0 0 0,0-1 0 0 0,0 1 0 0 0,1-1 0 0 0,-1 0 0 0 0,0 1 0 0 0,0-1 0 0 0,0 0 0 0 0,0 1 0 0 0,0-1 0 0 0,1 0 0 0 0,-1 0 0 0 0,0 0 0 0 0,0 0 0 0 0,0 0 0 0 0,0 0 0 0 0,0 0 0 0 0,0 0 0 0 0,-1-1 0 0 0,-7 1 0 0 0,0-2 0 0 0,3-3-12 0 0,4 2-49 0 0,-1-4-15 0 0,1 4 20 0 0,0-5 45 0 0,1 7 11 0 0,1 0 0 0 0,-1-1 0 0 0,1 1 0 0 0,-1-1 0 0 0,1 1 0 0 0,0-1 0 0 0,0 1 0 0 0,-1-1 0 0 0,1 1 0 0 0,0-1 0 0 0,0 1 0 0 0,1-1 0 0 0,-1 1 0 0 0,0-1 0 0 0,1-1 0 0 0,3-17 0 0 0,-2 10 12 0 0,5 0 36 0 0,9-7 36 0 0,12-10 81 0 0,-26 25-95 0 0,0 0 7 0 0,-2 2-68 0 0,0-1 0 0 0,0 1 0 0 0,1-1 0 0 0,-1 1 0 0 0,0 0 0 0 0,1-1 0 0 0,-1 1 0 0 0,0-1 1 0 0,1 1-1 0 0,-1 0 0 0 0,1-1 0 0 0,-1 1 0 0 0,1 0 0 0 0,-1-1 0 0 0,0 1 0 0 0,1 0 0 0 0,-1 0 0 0 0,1 0 0 0 0,-1-1 0 0 0,1 1 0 0 0,0 0 0 0 0,0 0 0 0 0,1 1 5 0 0,1-1-1 0 0,-1 1 1 0 0,0 0 0 0 0,0 0 0 0 0,0 0-1 0 0,0 1 1 0 0,3 2 0 0 0,1 5 0 0 0,-4-4 11 0 0,3 11-13 0 0,-3-11-12 0 0,-1 0 0 0 0,1 0 0 0 0,-1-1-1 0 0,1 1 1 0 0,4 6 0 0 0,1 0 0 0 0,-6-8 0 0 0,1 0 0 0 0,0 0 0 0 0,1 0 0 0 0,-1 0 0 0 0,0-1 0 0 0,1 1 0 0 0,3 3 0 0 0,-1-2 0 0 0,-4-3 0 0 0,0-1 0 0 0,0 1-1 0 0,0 0 1 0 0,-1 0 0 0 0,1 0 0 0 0,0 0 0 0 0,0-1-1 0 0,0 1 1 0 0,0 0 0 0 0,0-1 0 0 0,0 1 0 0 0,0-1-1 0 0,1 0 1 0 0,-1 1 0 0 0,0-1 0 0 0,1 1 0 0 0,3 0-8 0 0,-2 0 2 0 0,1 0-1 0 0,0 0 1 0 0,-1 0-1 0 0,1-1 0 0 0,0 1 1 0 0,-1-1-1 0 0,1 0 1 0 0,0 0-1 0 0,0 0 1 0 0,0 0-1 0 0,-1-1 0 0 0,1 0 1 0 0,0 1-1 0 0,4-3 1 0 0,-2 2-26 0 0,15-6-103 0 0,-14 4-36 0 0,-6 3 83 0 0,0 0 0 0 0,0 0 0 0 0,-1-1 0 0 0,1 1 0 0 0,0 0 0 0 0,0 0 0 0 0,0 0-1 0 0,0 0 1 0 0,-1 0 0 0 0,1 0 0 0 0,0 1 0 0 0,0-1 0 0 0,0 0 0 0 0,-1 0-1 0 0,1 1 1 0 0,0-1 0 0 0,0 0 0 0 0,0 1 0 0 0,0 0 0 0 0,1 0-359 0 0,-2-1-125 0 0,0 0-521 0 0,0 0-231 0 0,0 0-1079 0 0,0 0-4133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7367 0 0,'0'0'334'0'0,"0"0"-1"0"0,-5 3-1076 0 0,3 0 3494 0 0,3-1 6070 0 0,3 0-8639 0 0,0 0-1 0 0,0 0 0 0 0,0-1 1 0 0,0 1-1 0 0,0-1 0 0 0,1 0 1 0 0,-1 0-1 0 0,0-1 1 0 0,1 1-1 0 0,-1-1 0 0 0,1 0 1 0 0,-1 0-1 0 0,1 0 0 0 0,7-3 1 0 0,7-1 288 0 0,0-1 0 0 0,21-9 0 0 0,2-1 34 0 0,-21 9-412 0 0,1 2 1 0 0,27-3-1 0 0,-46 7-112 0 0,1 0-1 0 0,0 0 1 0 0,0 1-1 0 0,0-1 1 0 0,6 3-1 0 0,10 0-224 0 0,-10 1 384 0 0,-4-2-1833 0 0,-2-1-3581 0 0,-4-1-975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 5527 0 0,'0'0'423'0'0,"0"0"133"0"0,0 0 1593 0 0,0 0 730 0 0,0 0 141 0 0,0 0-281 0 0,0 0-1287 0 0,1-1-568 0 0,4-3-140 0 0,-3 2-519 0 0,0 0 0 0 0,0 0 0 0 0,1 1 0 0 0,-1-1 0 0 0,0 1 1 0 0,0 0-1 0 0,1 0 0 0 0,3-2 0 0 0,31-2 655 0 0,-34 4-801 0 0,-3 1 9 0 0,1 2-7 0 0,6 3-1 0 0,-6-4-1 0 0,0 1-6 0 0,1 1-49 0 0,-1 0 0 0 0,0 0 0 0 0,0 0 0 0 0,0 0 0 0 0,0 1 0 0 0,0-1 0 0 0,-1 0 0 0 0,1 4 0 0 0,-1-6 48 0 0,-2 0-52 0 0,0 0-1 0 0,0 0 1 0 0,1 1-1 0 0,-1-1 1 0 0,0 0 0 0 0,1 1-1 0 0,-1-1 1 0 0,-1 3-1 0 0,-1 0 9 0 0,4-4-28 0 0,-86 69 247 0 0,73-62-205 0 0,-8-2-31 0 0,0 0-11 0 0,12 1-19 0 0,0 15-145 0 0,9-19 94 0 0,1-1-21 0 0,15 14-17 0 0,-12-12 96 0 0,0-1 0 0 0,0 1 0 0 0,0-1-1 0 0,6 3 1 0 0,7 4 1 0 0,1 1-19 0 0,-9-10 6 0 0,-4-1 18 0 0,9 0 6 0 0,-11-1 0 0 0,-3 2 0 0 0,1-1 0 0 0,0 0 0 0 0,-1 1 0 0 0,1-1 0 0 0,0 1 0 0 0,-1-1 0 0 0,1 1 0 0 0,0-1 0 0 0,0 1 0 0 0,-1-1 0 0 0,1 1 0 0 0,0 0 0 0 0,0-1 0 0 0,0 1 0 0 0,0 0 0 0 0,-1 0 0 0 0,1-1 0 0 0,0 1 0 0 0,0 0 0 0 0,1 0 0 0 0,12-1 0 0 0,-13 1-256 0 0,1 0 1 0 0,0 0-1 0 0,-1 1 0 0 0,1-1 0 0 0,0 0 0 0 0,-1 1 1 0 0,1-1-1 0 0,-1 1 0 0 0,1 0 0 0 0,0-1 0 0 0,-1 1 1 0 0,2 1-1 0 0,-3-2-1419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2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3004 1375 0 0,'0'0'190'0'0,"-1"2"258"0"0,-1-2-547 0 0,-1 3 724 0 0,-1-1 0 0 0,1 1 0 0 0,-1-1 0 0 0,-3 6 0 0 0,-10 7 2127 0 0,4-5 5834 0 0,12-9-8996 0 0,-8 9 2690 0 0,9-5-556 0 0,10-4-1160 0 0,14-2-362 0 0,-22 1-76 0 0,12 0 136 0 0,25-1 220 0 0,-37 0-324 0 0,1 1-45 0 0,78-17 452 0 0,-43 7-435 0 0,7-2-72 0 0,-3 5 6 0 0,12-5 11 0 0,2 3-11 0 0,-54 9-58 0 0,14-3 4 0 0,1 0-1 0 0,-1-2 0 0 0,0 0 1 0 0,17-7-1 0 0,-1 2 13 0 0,-21 7-11 0 0,0-1-1 0 0,0 1 1 0 0,18-11-1 0 0,8-1-10 0 0,-4 3 0 0 0,-6 0 0 0 0,-1-1 0 0 0,-2 0 73 0 0,30-19 1 0 0,-37 19-22 0 0,-8 6-48 0 0,0 0 0 0 0,12-6 0 0 0,-18 11 1 0 0,88-56 118 0 0,2-15 2 0 0,-74 60-124 0 0,0 1 11 0 0,0-1 1 0 0,-1-1-1 0 0,0 0 0 0 0,-1-2 1 0 0,22-25-1 0 0,-12 13 65 0 0,-20 23-59 0 0,-1-2 0 0 0,1 1-1 0 0,-2-1 1 0 0,1 0 0 0 0,-1 0-1 0 0,5-9 1 0 0,-8 14-9 0 0,-1-1-1 0 0,1 1 1 0 0,0-1 0 0 0,-1 1-1 0 0,1 0 1 0 0,0-1 0 0 0,3-1-1 0 0,-1 0 9 0 0,0 1-1 0 0,-1-1 1 0 0,0 0 0 0 0,1-1-1 0 0,-1 1 1 0 0,3-8-1 0 0,5-9-5 0 0,2 7 5 0 0,-11 13-13 0 0,-1 0 1 0 0,0 0-1 0 0,0 0 0 0 0,0 0 0 0 0,1 0 0 0 0,-1 0 0 0 0,0 0 0 0 0,0-1 0 0 0,0 1 0 0 0,-1 0 0 0 0,2-3 0 0 0,-1 3-2 0 0,-1 1 0 0 0,0-1 0 0 0,0 1-1 0 0,1-1 1 0 0,-1 0 0 0 0,0 1-1 0 0,0-1 1 0 0,0 0 0 0 0,0 1-1 0 0,0-1 1 0 0,1 0 0 0 0,-1 1 0 0 0,0-1-1 0 0,-1 0 1 0 0,1 1 0 0 0,0-1-1 0 0,0 1 1 0 0,0-2 0 0 0,0-1-2 0 0,7-8-1 0 0,-5 8 13 0 0,9-16 38 0 0,-8 13-15 0 0,1 1-1 0 0,-1 0 1 0 0,1 0 0 0 0,9-8-1 0 0,-8 8-32 0 0,0 0 0 0 0,0-1 0 0 0,6-9 0 0 0,-10 13-1 0 0,1-1 0 0 0,-1 1 0 0 0,0 0 0 0 0,1 0 0 0 0,-1 0 0 0 0,1 0 0 0 0,0 0 0 0 0,0 0 0 0 0,0 1 0 0 0,0-1 0 0 0,0 0 0 0 0,4-1 0 0 0,6-6 0 0 0,46-52 0 0 0,-41 45 0 0 0,-14 14 0 0 0,1-1 0 0 0,-1 0 0 0 0,0-1 0 0 0,0 1 0 0 0,0 0 0 0 0,2-5 0 0 0,7-12 0 0 0,24-28 0 0 0,-25 33 0 0 0,17-31 11 0 0,-22 38 23 0 0,-4 5-32 0 0,0 0-1 0 0,-1 1 1 0 0,1-1 0 0 0,0 0 0 0 0,-1 0-1 0 0,0 0 1 0 0,0 0 0 0 0,0 0 0 0 0,0 0-1 0 0,1-5 1 0 0,1-9 22 0 0,1 1 36 0 0,9-24 0 0 0,53-107 207 0 0,-60 136-259 0 0,42-83 173 0 0,-21 29-56 0 0,-4 13-103 0 0,-17 38-1 0 0,0 0 1 0 0,11-19-1 0 0,2-5 15 0 0,-3 3-19 0 0,-11 27-17 0 0,2-4 0 0 0,0 1 0 0 0,-1-1 0 0 0,0 0 0 0 0,5-17 0 0 0,4-8 22 0 0,-12 30-16 0 0,0 1 0 0 0,0 0 0 0 0,-1-1 0 0 0,0 1 0 0 0,0-1 0 0 0,1-13 0 0 0,-2 14-1 0 0,1-1 0 0 0,-1 1 0 0 0,1 0 0 0 0,0 0 0 0 0,3-7 0 0 0,-3 8 0 0 0,0 0 0 0 0,0 0 0 0 0,-1 0-1 0 0,1-1 1 0 0,-1 1 0 0 0,1-11 0 0 0,-1 10-5 0 0,0 1 0 0 0,0-1 0 0 0,1 1 0 0 0,0-1 0 0 0,0 1 0 0 0,0-1 0 0 0,1 1 0 0 0,0 0 0 0 0,5-7 0 0 0,3-7 0 0 0,1-2 0 0 0,2 0 0 0 0,0 1 0 0 0,1 1 0 0 0,32-32 0 0 0,-30 32 0 0 0,28-41 0 0 0,-15 20 0 0 0,2-10 0 0 0,-25 38 0 0 0,1 0 0 0 0,-1 0 0 0 0,2 1 0 0 0,16-18 0 0 0,50-49 0 0 0,-22 29 0 0 0,-14 13 0 0 0,-25 23 0 0 0,15-16 0 0 0,-17 18 0 0 0,0 0 0 0 0,0 0 0 0 0,1 1 0 0 0,28-15 0 0 0,18-15 0 0 0,-41 21 0 0 0,-14 15 0 0 0,-1 0 0 0 0,0 1 0 0 0,1-1 0 0 0,6-4 0 0 0,15-6 0 0 0,0 1 0 0 0,31-11 0 0 0,-17 7 0 0 0,-21 10 0 0 0,-12 5 0 0 0,0-1 0 0 0,0 1 0 0 0,-1-1 0 0 0,11-7 0 0 0,15-11 0 0 0,44-24 0 0 0,-71 42 0 0 0,9-3 0 0 0,0 1 0 0 0,0 0 0 0 0,16-4 0 0 0,16-6 0 0 0,-16 8 0 0 0,-24 6 0 0 0,0 0 0 0 0,0-1 0 0 0,1 1 0 0 0,6-4 0 0 0,-8 3 0 0 0,0 0 0 0 0,0 0 0 0 0,0 1 0 0 0,0 0 0 0 0,0-1 0 0 0,7 0 0 0 0,5-2 0 0 0,-13 1 0 0 0,17-4 0 0 0,-12 5 0 0 0,25-4 0 0 0,21 0 0 0 0,35 4 0 0 0,-85 2 0 0 0,18 2 0 0 0,22 7 0 0 0,-31-7 0 0 0,1 1 0 0 0,28 0 0 0 0,-14 1 0 0 0,-16-2 0 0 0,-1 0 0 0 0,15 0 0 0 0,53 9 0 0 0,-23-3 0 0 0,-44-7 0 0 0,0 1 0 0 0,0 1 0 0 0,-1-1 0 0 0,1 2 0 0 0,18 7 0 0 0,-18-5 0 0 0,72 40 0 0 0,-59-30 0 0 0,8 6 0 0 0,-21-15 0 0 0,1 6 0 0 0,9 10 53 0 0,1 0-1 0 0,1-1 1 0 0,43 29 0 0 0,-35-29 7 0 0,-2 1 1 0 0,44 43-1 0 0,-72-64-60 0 0,0 0 0 0 0,0-1 0 0 0,-1 1 0 0 0,1 0 0 0 0,-1-1 0 0 0,1 1-1 0 0,-1 0 1 0 0,0 0 0 0 0,2 4 0 0 0,-2-4 1 0 0,0 0 0 0 0,0 0 0 0 0,0 0 0 0 0,1-1 0 0 0,-1 1 1 0 0,1 0-1 0 0,-1 0 0 0 0,1-1 0 0 0,-1 1 0 0 0,4 1 0 0 0,22 24 27 0 0,23 22-3 0 0,-36-37-3 0 0,0-1-1 0 0,29 17 1 0 0,-22-16-11 0 0,27 19 124 0 0,-34-23-82 0 0,10 10 0 0 0,15 8-31 0 0,26 14 31 0 0,-49-27-54 0 0,12 12 13 0 0,-24-23 1 0 0,14 16 27 0 0,0-1-40 0 0,-1 3 0 0 0,11 18 0 0 0,-11-9-4 0 0,-3-2 61 0 0,-8-17-46 0 0,0-1-13 0 0,10 6 57 0 0,42 48 20 0 0,-36-42-22 0 0,-7-9-39 0 0,3 5 36 0 0,0 4-39 0 0,13 13-11 0 0,-13-18 0 0 0,-8-7 0 0 0,-1-1 0 0 0,12 15 0 0 0,-7-6 62 0 0,21 36 0 0 0,-30-46-57 0 0,0 1 0 0 0,0-1 0 0 0,7 8 1 0 0,-1-1 38 0 0,-2-1-40 0 0,-1 1 0 0 0,10 27-1 0 0,-11-26-3 0 0,8 7 0 0 0,-11-17 0 0 0,2 0 0 0 0,126 147 64 0 0,-125-143-64 0 0,1 0 0 0 0,-2 0 0 0 0,11 18 0 0 0,-7-9 11 0 0,3 3 28 0 0,-4-8-29 0 0,0 0 0 0 0,-1 1 0 0 0,-1 1 0 0 0,-1-1 0 0 0,0 1 0 0 0,0 0 0 0 0,-2 1 0 0 0,5 20 0 0 0,13 49 140 0 0,-4-19-85 0 0,-14-54-37 0 0,0-1 1 0 0,1 0-1 0 0,0 0 0 0 0,14 19 1 0 0,2 8 18 0 0,-7-11 39 0 0,2 0 0 0 0,0-1 0 0 0,26 29 0 0 0,-9-16 95 0 0,-20-21-115 0 0,-3-4 1 0 0,-1 1 0 0 0,12 24 0 0 0,-16-29-39 0 0,0 0 1 0 0,1-1-1 0 0,0 0 0 0 0,1 0 0 0 0,10 12 1 0 0,23 28 68 0 0,-14-16-44 0 0,-25-32-53 0 0,11 11 0 0 0,10 7 0 0 0,0 1 0 0 0,12 8 64 0 0,-11-12-64 0 0,28 14 0 0 0,-38-21 11 0 0,25 19 42 0 0,-25-21-53 0 0,8 1 0 0 0,-15-4 0 0 0,6 8 0 0 0,17 21 0 0 0,-19-24 0 0 0,0 0 0 0 0,2-1 0 0 0,36 27 64 0 0,-41-28-64 0 0,-5-5 0 0 0,-1 0 0 0 0,1-1 0 0 0,0 1 0 0 0,1 0 0 0 0,-1-1 0 0 0,0 1 0 0 0,0-1 0 0 0,1 0 0 0 0,-1 0 0 0 0,5 2 0 0 0,20 7 0 0 0,-19-7 0 0 0,24 7 0 0 0,-3-1 0 0 0,23 12 0 0 0,-50-20 0 0 0,-1 0 0 0 0,1 0 0 0 0,0 0 0 0 0,-1-1 0 0 0,1 1 0 0 0,0 0 0 0 0,0-1 0 0 0,0 1 0 0 0,0-1 0 0 0,0 0 0 0 0,-1 0 0 0 0,4 1 0 0 0,-1-2 0 0 0,-1 1 0 0 0,0 1 0 0 0,0-1 0 0 0,1 0 0 0 0,-1 1 0 0 0,5 1 0 0 0,35 8 0 0 0,-25-6 3 0 0,-13-2-8 0 0,13 9 60 0 0,-5-5-44 0 0,8 4-11 0 0,-16-9 0 0 0,0 1 0 0 0,9 2 0 0 0,7-4 0 0 0,-11 2-1 0 0,1-1 0 0 0,14 5 0 0 0,-20-4 10 0 0,1-1-1 0 0,0 1 0 0 0,0-2 1 0 0,0 1-1 0 0,0-1 0 0 0,0 0 1 0 0,10-1-1 0 0,-10 0-8 0 0,-5 0 0 0 0,1 1 0 0 0,0-1 0 0 0,0 1 0 0 0,0-1 0 0 0,0 1 0 0 0,0-1 0 0 0,0 1 0 0 0,0 0 0 0 0,0 0 0 0 0,3 1 0 0 0,23 0 0 0 0,-15 0 0 0 0,27-1 64 0 0,-31-2-64 0 0,-1 1 0 0 0,26 2 0 0 0,-21 0 0 0 0,5-1-1 0 0,23 7 13 0 0,-94-5-1267 0 0,32-2-76 0 0,-2-2-54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2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0 124 919 0 0,'0'0'367'0'0,"0"0"1204"0"0,0 0 527 0 0,0 0 109 0 0,0 0-214 0 0,0 0-987 0 0,0 0-433 0 0,0 0-86 0 0,0 0-11 0 0,0 0 37 0 0,0 0 20 0 0,0 0 3 0 0,0 0 10 0 0,0 0 39 0 0,0 0 20 0 0,3 0 3 0 0,13-1 66 0 0,-1-2 0 0 0,0 1 0 0 0,0-2 1 0 0,25-9-1 0 0,15-4 467 0 0,-33 12-705 0 0,-9 1-255 0 0,0 1 0 0 0,-1 1 0 0 0,15-1 0 0 0,6-1 146 0 0,-25 2-216 0 0,0 1 1 0 0,1 0-1 0 0,-1 1 1 0 0,10 0-1 0 0,25 2 180 0 0,8 1-97 0 0,148 22 61 0 0,-183-24-200 0 0,0-1 0 0 0,0 0 0 0 0,23-4 0 0 0,21-1 196 0 0,-34 4-115 0 0,0-1 1 0 0,25-7-1 0 0,-7 2 40 0 0,-39 7-148 0 0,-1-1 0 0 0,1 0 0 0 0,-1 0 0 0 0,1 0 0 0 0,-1 0 0 0 0,0-1-1 0 0,0 0 1 0 0,0 0 0 0 0,0 0 0 0 0,0 0 0 0 0,0 0 0 0 0,6-7 0 0 0,-9 9-37 0 0,0-1-1 0 0,0 0 1 0 0,0 0 0 0 0,0 0 0 0 0,-1 1 0 0 0,1-1-1 0 0,0 0 1 0 0,-1 0 0 0 0,1 0 0 0 0,-1 0 0 0 0,1 0-1 0 0,0-3 1 0 0,-1 4-30 0 0,0-1 0 0 0,-1 0 0 0 0,1 0-1 0 0,0 1 1 0 0,0-1 0 0 0,0 0 0 0 0,-1 1-1 0 0,1-1 1 0 0,0 0 0 0 0,-1 1 0 0 0,1-1-1 0 0,-1 0 1 0 0,1 1 0 0 0,0-1 0 0 0,-1 1 0 0 0,1-1-1 0 0,-1 1 1 0 0,0-1 0 0 0,1 1 0 0 0,-1-1-1 0 0,0 0 1 0 0,-13-7-637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13 188 6447 0 0,'0'0'298'0'0,"-2"0"-10"0"0,-5-2-118 0 0,5 1 206 0 0,2 1 111 0 0,0 0 22 0 0,0 0 3 0 0,0-2 0 0 0,-2-16 512 0 0,2 16-581 0 0,2 1-294 0 0,2-4 3 0 0,-1 1 0 0 0,1-1 0 0 0,-1 0 0 0 0,5-8 0 0 0,0-1 1568 0 0,5-7-104 0 0,-10 16-1452 0 0,-2 3 28 0 0,-1 0 0 0 0,1 0 0 0 0,0 0 0 0 0,0 0 0 0 0,-1 0 0 0 0,1-1 0 0 0,-1 1 1 0 0,0 0-1 0 0,0-4 0 0 0,0 5-157 0 0,1-2-7 0 0,-7-27 1936 0 0,5 20-1892 0 0,0 9 299 0 0,1 1 117 0 0,0 0 21 0 0,0 0-66 0 0,0-2-294 0 0,-1-7-133 0 0,3 2 56 0 0,-1 6 299 0 0,-1 1 117 0 0,0 0 21 0 0,0 0-66 0 0,1 1-222 0 0,5 9 270 0 0,-1-3-115 0 0,-1 1-1 0 0,0 0 0 0 0,6 15 0 0 0,-7-17-375 0 0,-1 0 0 0 0,0 0 0 0 0,-1 1 0 0 0,1-1 0 0 0,-1 8 0 0 0,9 39 0 0 0,-7-39 0 0 0,-2 1 0 0 0,-1-11 0 0 0,0-1 0 0 0,0 0 0 0 0,0 1 0 0 0,1-1 0 0 0,0 0 0 0 0,-1 1 0 0 0,1-1 0 0 0,2 4 0 0 0,-1-4 0 0 0,-1 1 0 0 0,1 0 0 0 0,-1 0 0 0 0,0 0 0 0 0,1 5 0 0 0,8 31 0 0 0,-7-30 0 0 0,-1 1 0 0 0,2 19 0 0 0,-2-4 0 0 0,-5 18 0 0 0,-2 6 0 0 0,3-41 0 0 0,-2 19 0 0 0,3-16 0 0 0,0-4 0 0 0,0 0 0 0 0,1-1 0 0 0,0 1 0 0 0,1 0 0 0 0,2 13 0 0 0,-2-19 0 0 0,-1-1 0 0 0,0 1 0 0 0,1 0 0 0 0,-1 0 0 0 0,0 0 0 0 0,0-1 0 0 0,0 1 0 0 0,-1 3 0 0 0,-1 18 0 0 0,2-15 0 0 0,0-4 0 0 0,1-1 0 0 0,-1 0 0 0 0,-1 0 0 0 0,1 0 0 0 0,0 1 0 0 0,-1-1 0 0 0,0 3 0 0 0,-13 46 0 0 0,13-50 26 0 0,0 0 1 0 0,0 0-1 0 0,1 0 0 0 0,-1 1 0 0 0,0-1 1 0 0,1 0-1 0 0,0 0 0 0 0,0 1 0 0 0,0-1 1 0 0,0 0-1 0 0,0 1 0 0 0,0 2 0 0 0,1 4 194 0 0,-2 2 83 0 0,1-9-80 0 0,0 1-342 0 0,-2 9 205 0 0,2 1 1 0 0,0 0-1 0 0,0 0 1 0 0,4 20-1 0 0,-3-29-81 0 0,0 0 1 0 0,-1 0-1 0 0,1 0 1 0 0,-1 0-1 0 0,0 0 0 0 0,0 0 1 0 0,-1 0-1 0 0,1 0 0 0 0,-3 8 1 0 0,-4 34 4 0 0,6-34-10 0 0,0-2 0 0 0,0 0 0 0 0,-5 19 0 0 0,2-3 0 0 0,-2 32 0 0 0,3-15 0 0 0,2-22 0 0 0,1-16 0 0 0,0-1 0 0 0,0 1 0 0 0,0-1 0 0 0,-1 1 0 0 0,-1 4 0 0 0,-8 60 64 0 0,4-48-66 0 0,3-11 6 0 0,0 0-1 0 0,1 0 0 0 0,-1 15 0 0 0,-4 24 77 0 0,4-31-41 0 0,0 1 0 0 0,0 35 0 0 0,2-16-18 0 0,1-16 12 0 0,0 1 0 0 0,1 0-1 0 0,5 31 1 0 0,4 26 13 0 0,-8-56-19 0 0,1 0 1 0 0,6 24-1 0 0,-7-42-18 0 0,-1-3-3 0 0,-1 0 0 0 0,1 0 0 0 0,-1 0 0 0 0,1 0 1 0 0,-1 0-1 0 0,0 0 0 0 0,-1 0 0 0 0,0 6 0 0 0,0 4 11 0 0,-2 1-1 0 0,-7 26 1 0 0,3-11-3 0 0,4-13 1 0 0,1 0-1 0 0,1 0 1 0 0,1 22-1 0 0,0-19-8 0 0,1 7 58 0 0,3 32 80 0 0,6 40-64 0 0,-8-76-65 0 0,-1-16-7 0 0,0 1 0 0 0,-1-1 1 0 0,0 1-1 0 0,0-1 0 0 0,-1 10 0 0 0,-5 9 3 0 0,6-24-8 0 0,-1 1 0 0 0,1-1 1 0 0,0 0-1 0 0,-1 0 0 0 0,1 1 0 0 0,0-1 1 0 0,0 0-1 0 0,0 1 0 0 0,0-1 0 0 0,0 0 1 0 0,0 0-1 0 0,1 1 0 0 0,-1-1 0 0 0,0 0 1 0 0,1 3-1 0 0,1 0-2 0 0,6 46 116 0 0,-9-45-108 0 0,1 0-6 0 0,5 12 56 0 0,2-1-47 0 0,-5-10-12 0 0,1 0 0 0 0,-1 0 0 0 0,-1 1 0 0 0,1-1 0 0 0,-1 0 0 0 0,0 1 0 0 0,0 11 0 0 0,3 34 0 0 0,6-11 0 0 0,-9-31 0 0 0,0 0 0 0 0,-2 18-1 0 0,1-12 13 0 0,3 29 41 0 0,-3-41-53 0 0,5 18 0 0 0,0 6 11 0 0,-2-9 42 0 0,0-14-51 0 0,0-2 7 0 0,1 5 15 0 0,-2-4-19 0 0,-1 0 0 0 0,1-1 0 0 0,-1 1 0 0 0,0 0 0 0 0,0 0 0 0 0,-1-1 0 0 0,1 9 0 0 0,4 14 46 0 0,-1-8-12 0 0,2 25 0 0 0,-5-26 9 0 0,4 20 81 0 0,-3-24-107 0 0,-1-2 1 0 0,0 0 0 0 0,-1 16 0 0 0,0-18-7 0 0,0 0 0 0 0,2 15 0 0 0,-2-20 2 0 0,5 28 28 0 0,-2 6-35 0 0,4 14 42 0 0,-6-43-43 0 0,0 23 33 0 0,-2 36 32 0 0,1-39-75 0 0,1-24 0 0 0,1 17 129 0 0,-1-20-57 0 0,3 5 4 0 0,-3-5-9 0 0,-1-2-3 0 0,0 0 1 0 0,0 0-23 0 0,0 0-116 0 0,0 0-22 0 0,-14-2-1065 0 0,0 1-46 0 0,-1-1-58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0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3679 0 0,'0'0'284'0'0,"0"0"-30"0"0,0 0 566 0 0,0 0 268 0 0,0 0 52 0 0,1-2-56 0 0,8-15 405 0 0,-8 15-825 0 0,-1 2-23 0 0,1-1-67 0 0,7-9 848 0 0,0-1 0 0 0,10-19 0 0 0,-3 14-175 0 0,-14 14-838 0 0,-1 2-1 0 0,0 0-9 0 0,0 0-38 0 0,0 0-10 0 0,0 0-6 0 0,6-13 679 0 0,-5 11-884 0 0,0 0-1 0 0,0-1 0 0 0,0 1 1 0 0,0-1-1 0 0,-1 1 1 0 0,1-1-1 0 0,-1 0 0 0 0,1-3 1 0 0,-1 4 29 0 0,0 2-1 0 0,0-4 43 0 0,0 0 0 0 0,0 1 0 0 0,0-1 0 0 0,0 0-1 0 0,-1-3 1 0 0,1 4-132 0 0,-1 2 21 0 0,1 1 17 0 0,0 0 10 0 0,0 0 1 0 0,0 0 4 0 0,0 0 17 0 0,0 0 10 0 0,0 0 1 0 0,0 0-5 0 0,0 0-22 0 0,0 0-5 0 0,0 0 0 0 0,0 0-7 0 0,0 0-29 0 0,0 0-17 0 0,0 0-3 0 0,1 5-53 0 0,-1 1 0 0 0,1 0-1 0 0,1-1 1 0 0,1 8 0 0 0,4 20 31 0 0,-7-30-44 0 0,1 0 0 0 0,-1 0 0 0 0,1 0-1 0 0,0 1 1 0 0,-1-1 0 0 0,1 0 0 0 0,1 0 0 0 0,-1 0-1 0 0,0-1 1 0 0,4 6 0 0 0,-4-5-6 0 0,0 0 0 0 0,0 0 0 0 0,0 0 0 0 0,0 0 0 0 0,0 0 0 0 0,-1 0 0 0 0,0 1 0 0 0,1-1 0 0 0,-2 3 0 0 0,3 12 0 0 0,1 30 11 0 0,-3-46 42 0 0,2-13 22 0 0,0 2-37 0 0,-2 4-23 0 0,1-1 0 0 0,-1 1 0 0 0,0 0 0 0 0,0-1 0 0 0,-1-5 0 0 0,0 2 19 0 0,0-9 2 0 0,3-32 0 0 0,1 25-13 0 0,-4 18 40 0 0,-8 28-66 0 0,4-9 3 0 0,-1 0 0 0 0,0 0 0 0 0,-1-1 0 0 0,-15 21 0 0 0,16-22 0 0 0,3-1-16 0 0,2-7-79 0 0,1-2-71 0 0,0 0-5 0 0,0 0 3 0 0,3 0-182 0 0,-1-1 1 0 0,1 0-1 0 0,-1 1 0 0 0,0-1 0 0 0,1 0 1 0 0,-1 0-1 0 0,0 0 0 0 0,0 0 0 0 0,1-1 1 0 0,-1 1-1 0 0,0 0 0 0 0,2-3 1 0 0,3-5-7353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17503 0 0,'0'0'399'0'0,"0"0"60"0"0,2 2 21 0 0,-1 0-439 0 0,0 0 1 0 0,0-1 0 0 0,0 1 0 0 0,-1 0 0 0 0,1 0 0 0 0,0 0 0 0 0,-1 0 0 0 0,1 0-1 0 0,-1 0 1 0 0,0 0 0 0 0,0 0 0 0 0,0 0 0 0 0,0 1 0 0 0,0-1 0 0 0,0 3 0 0 0,-7 40 1001 0 0,5-36-338 0 0,1-4-676 0 0,-79 348 4250 0 0,-17-79-3836 0 0,95-270-347 0 0,-8 20 816 0 0,10-24-904 0 0,0 0 1 0 0,0 0 0 0 0,0 0-1 0 0,0 0 1 0 0,0 0-1 0 0,0 0 1 0 0,1 0-1 0 0,-1 0 1 0 0,0 0 0 0 0,0 0-1 0 0,0 0 1 0 0,0 0-1 0 0,0 0 1 0 0,0 0 0 0 0,0 0-1 0 0,0 0 1 0 0,0 0-1 0 0,0 0 1 0 0,0 0-1 0 0,0 0 1 0 0,0 0 0 0 0,0 0-1 0 0,0 0 1 0 0,0 0-1 0 0,0 0 1 0 0,0 0 0 0 0,0 0-1 0 0,0 0 1 0 0,0 0-1 0 0,0 0 1 0 0,0 1-1 0 0,0-1 1 0 0,0 0 0 0 0,0 0-1 0 0,0 0 1 0 0,0 0-1 0 0,0 0 1 0 0,0 0-1 0 0,0 0 1 0 0,0 0 0 0 0,0 0-1 0 0,0 0 1 0 0,0 0-1 0 0,0 0 1 0 0,0 0 0 0 0,0 0-1 0 0,0 0 1 0 0,0 0-1 0 0,9-11 169 0 0,2-8-177 0 0,0 0 0 0 0,-2 0 0 0 0,8-22 0 0 0,-1 1 0 0 0,98-204 0 0 0,22 10 0 0 0,-125 219 0 0 0,1 1 0 0 0,1 0 0 0 0,0 1 0 0 0,24-18 0 0 0,-33 27 103 0 0,1 2 1 0 0,0-1-1 0 0,-1 0 1 0 0,1 1-1 0 0,0 0 1 0 0,1 0-1 0 0,-1 0 0 0 0,10-1 1 0 0,-15 3-56 0 0,1 0-1 0 0,-1 0 1 0 0,1 0 0 0 0,-1-1 0 0 0,1 1 0 0 0,-1 0 0 0 0,1 0 0 0 0,-1 0 0 0 0,1 0 0 0 0,-1 1-1 0 0,1-1 1 0 0,-1 0 0 0 0,1 0 0 0 0,-1 0 0 0 0,0 0 0 0 0,1 0 0 0 0,-1 0 0 0 0,1 1 0 0 0,-1-1-1 0 0,1 0 1 0 0,-1 0 0 0 0,1 1 0 0 0,1 0-47 0 0,-1 0 0 0 0,1 0 0 0 0,-1 1 0 0 0,1-1 0 0 0,-1 0 0 0 0,1 0 0 0 0,-1 1 0 0 0,0-1 0 0 0,0 1 0 0 0,0-1 0 0 0,0 1 0 0 0,0-1 0 0 0,0 1 0 0 0,0 0 0 0 0,0-1-1 0 0,0 1 1 0 0,0 3 0 0 0,1 1-2 0 0,-1-1 1 0 0,0 0 0 0 0,0 0 0 0 0,0 0 0 0 0,0 0 0 0 0,-1 0 0 0 0,0 0 0 0 0,-1 9 0 0 0,-1 0 0 0 0,-5 22 0 0 0,3-23 0 0 0,-1-1 0 0 0,0 0 0 0 0,-1 0 0 0 0,-1 0 0 0 0,-14 20 0 0 0,17-27 0 0 0,0-1 0 0 0,0 1 0 0 0,0-1 0 0 0,-1 1 0 0 0,1-1 0 0 0,-1-1 0 0 0,0 1 0 0 0,-1-1 0 0 0,1 0 0 0 0,0 0 0 0 0,-1 0 0 0 0,0-1 0 0 0,-7 3 0 0 0,10-4-127 0 0,0 0 0 0 0,-1 0 0 0 0,1-1 1 0 0,0 1-1 0 0,-1-1 0 0 0,1 0 0 0 0,-1 0 0 0 0,-6-1 0 0 0,9 1 49 0 0,-1-1-1 0 0,1 1 0 0 0,-1-1 1 0 0,1 0-1 0 0,-1 0 0 0 0,1 1 1 0 0,-1-1-1 0 0,1 0 1 0 0,-1 0-1 0 0,1-1 0 0 0,0 1 1 0 0,0 0-1 0 0,0 0 0 0 0,0-1 1 0 0,0 1-1 0 0,0 0 0 0 0,0-1 1 0 0,0 1-1 0 0,0-1 0 0 0,0-1 1 0 0,0 0-312 0 0,0 0 0 0 0,1 1 0 0 0,-1-1 0 0 0,1 0 0 0 0,0 0 0 0 0,0 1 0 0 0,0-1 0 0 0,0 0 0 0 0,0 0 0 0 0,0 1 0 0 0,1-1 0 0 0,0 0 0 0 0,1-4 0 0 0,3-7-7461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2759 0 0,'-10'14'5'0'0,"1"1"320"0"0,1 1 7801 0 0,0 4-8511 0 0,8-18-90 0 0,0-2-33 0 0,-8 13-1540 0 0,3-7 1536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123 457 6447 0 0,'0'0'142'0'0,"0"0"22"0"0,0 0 13 0 0,0 0 55 0 0,0 0 181 0 0,0 0 78 0 0,0 0 18 0 0,0 0 3 0 0,0 0 0 0 0,0 0 0 0 0,-2 0 0 0 0,-16 0 168 0 0,16 0-309 0 0,-6-3 412 0 0,7 1 2071 0 0,2-30-1398 0 0,-1 30-1013 0 0,1 0-294 0 0,2-8-133 0 0,-2-6 33 0 0,-2 14 103 0 0,0-1 90 0 0,1 1 246 0 0,0 2 21 0 0,0 0-66 0 0,-13-13-206 0 0,12 12 134 0 0,-7-10 1069 0 0,1 4-1291 0 0,3-3-133 0 0,-9-70 2032 0 0,12 69-2048 0 0,-3-49 0 0 0,3 34-6 0 0,0 9 230 0 0,2-23 1 0 0,2 21 456 0 0,-2 13-496 0 0,0 0 0 0 0,0 0 0 0 0,-1-1-1 0 0,1-9 1 0 0,-7-9-185 0 0,3 10 0 0 0,0 12 0 0 0,1 2 0 0 0,2 1 0 0 0,0 0 0 0 0,-1 0 0 0 0,1-1 0 0 0,0 1 0 0 0,0 0 0 0 0,0 0 0 0 0,-1 0 0 0 0,1 0 0 0 0,0-1 0 0 0,0 1 0 0 0,-1 0 0 0 0,1 0 0 0 0,0 0 0 0 0,-1 0 0 0 0,1 0 0 0 0,0 0 0 0 0,0 0 0 0 0,-1 0 0 0 0,1 0 0 0 0,0 0 0 0 0,-1 0 0 0 0,1 0 0 0 0,0 0 0 0 0,0 0 0 0 0,-1 0 0 0 0,1 0 0 0 0,-3 3 0 0 0,1 0 0 0 0,0 0 0 0 0,0 0 0 0 0,1 1 0 0 0,-1-1 0 0 0,1 0 0 0 0,-2 6 0 0 0,1-5 0 0 0,1 0 0 0 0,-1-1 0 0 0,1 1 0 0 0,0 0 0 0 0,0 0 0 0 0,0 0 0 0 0,0-1 0 0 0,0 7 0 0 0,1 0 0 0 0,-1-3 0 0 0,0-1 0 0 0,1 0 0 0 0,0 0 0 0 0,0 0 0 0 0,0 0 0 0 0,3 12 0 0 0,3 23 0 0 0,-5-17 0 0 0,-2-20 0 0 0,3 9 0 0 0,-2-13 0 0 0,0 1 0 0 0,0-1 0 0 0,1 1 0 0 0,-1-1 0 0 0,0 1 0 0 0,1-1 0 0 0,-1 0 0 0 0,0 1 0 0 0,1-1 0 0 0,-1 1 0 0 0,0-1 0 0 0,1 0 0 0 0,-1 0 0 0 0,1 1 0 0 0,-1-1 0 0 0,1 0 0 0 0,-1 1 0 0 0,0-1 0 0 0,1 0 0 0 0,0 0 0 0 0,1 0 0 0 0,1-1 0 0 0,-1 1 0 0 0,0-1 0 0 0,0 1 0 0 0,0-1 0 0 0,0 0 0 0 0,0 0 0 0 0,-1 0 0 0 0,1 0 0 0 0,0-1 0 0 0,1 0 0 0 0,5-7 0 0 0,-6 4 0 0 0,-1 2 0 0 0,1 0 0 0 0,0 0 0 0 0,-1 0 0 0 0,0-1 0 0 0,0 1 0 0 0,0 0 0 0 0,0-1 0 0 0,0 1 0 0 0,-1-1 0 0 0,1 1 0 0 0,-1-1 0 0 0,0 1 0 0 0,0-1 0 0 0,-1-4 0 0 0,-1-26 0 0 0,1 6 0 0 0,1 16 0 0 0,-1 22 0 0 0,-3 10 0 0 0,-1 29 0 0 0,-1 35-829 0 0,6-79 274 0 0,0-1 0 0 0,-1 1 0 0 0,1-1 0 0 0,-1 0 0 0 0,-2 9 1 0 0,-3 2-7296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2303 0 0,'-2'1'167'0'0,"-3"-1"-119"0"0,1 1 0 0 0,-1-1-1 0 0,0 0 1 0 0,0 0 0 0 0,-7-1-1 0 0,-5 0 7763 0 0,15 1-7279 0 0,2 0-98 0 0,0 0-45 0 0,0 0-11 0 0,0 0-5 0 0,2 0-16 0 0,30-1 470 0 0,-19-1-397 0 0,0 2 0 0 0,22 1-1 0 0,43 2 1140 0 0,-37 1-780 0 0,-30-4-519 0 0,0 1-1 0 0,1 0 1 0 0,-2 1-1 0 0,1 0 0 0 0,14 5 1 0 0,-11-2-120 0 0,-1 1-1 0 0,0 0 1 0 0,-1 0 0 0 0,1 2 0 0 0,-1-1-1 0 0,-1 2 1 0 0,0-1 0 0 0,18 18 0 0 0,74 90-135 0 0,-83-89-80 0 0,-8-10-162 0 0,-9-14 122 0 0,0-2-10 0 0,-1 0-273 0 0,-2-1-10 0 0,0 0-165 0 0,0 0-689 0 0,0 0-304 0 0,0 0-62 0 0,0 0-12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4607 0 0,'0'0'354'0'0,"0"0"11"0"0,0 0 914 0 0,0 0 421 0 0,0 0 85 0 0,0 0-121 0 0,0 0-592 0 0,0 0-264 0 0,0 0-52 0 0,0 0-75 0 0,0 0-269 0 0,0 0-116 0 0,0 0-28 0 0,-6-1-100 0 0,4 2 183 0 0,3 0 1894 0 0,116 36-625 0 0,-102-31-1586 0 0,1 0 0 0 0,0-2 0 0 0,18 4 0 0 0,-17-4-273 0 0,26 9 0 0 0,-26-8-273 0 0,25 6 0 0 0,-9-3-2891 0 0,-18-6-2444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6447 0 0,'0'0'499'0'0,"3"2"-110"0"0,9 3 831 0 0,1-1 0 0 0,1 0-1 0 0,-1 0 1 0 0,0-1 0 0 0,15 1-1 0 0,73 1 1128 0 0,-42-2-1913 0 0,107-1-39 0 0,-152-1-499 0 0,1-1 0 0 0,-1 0 0 0 0,1-1 0 0 0,-1-1 0 0 0,1 0 0 0 0,-1-2 0 0 0,27-8 0 0 0,-39 11-78 0 0,0 0 0 0 0,0 0 1 0 0,0 0-1 0 0,0 0 1 0 0,0 0-1 0 0,0 0 1 0 0,0-1-1 0 0,-1 1 0 0 0,1-1 1 0 0,2-2-1 0 0,3-7-842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 7943 0 0,'0'0'364'0'0,"0"0"-8"0"0,0 0-136 0 0,0 0 263 0 0,2 1 137 0 0,19 6 383 0 0,36 11 847 0 0,80 17 314 0 0,-87-22-1768 0 0,-24-5-144 0 0,33 4 0 0 0,-28-6-117 0 0,-25-4-123 0 0,0 0 1 0 0,0-1-1 0 0,1 0 0 0 0,-1 0 1 0 0,0-1-1 0 0,1 0 0 0 0,-1 0 0 0 0,8-1 1 0 0,-2-1-28 0 0,-10 2-109 0 0,-1 0 0 0 0,0 0 0 0 0,1 0 0 0 0,-1 0 0 0 0,0 0 0 0 0,1-1 0 0 0,-1 1 0 0 0,0 0 0 0 0,0-1 0 0 0,1 1 0 0 0,-1-1 0 0 0,0 1 0 0 0,0-1 0 0 0,0 0 0 0 0,0 1 0 0 0,0-1 0 0 0,1 0 0 0 0,-1 0 0 0 0,-1 0 0 0 0,1 0 0 0 0,0 0 0 0 0,0 0 0 0 0,0 0 0 0 0,0 0 0 0 0,-1 0 0 0 0,2-2 0 0 0,-2 2-1160 0 0,0 1-11 0 0</inkml:trace>
  <inkml:trace contextRef="#ctx0" brushRef="#br0" timeOffset="1">1 0 2759 0 0,'2'2'207'0'0,"9"3"457"0"0,0 1-1 0 0,0-2 1 0 0,1 0 0 0 0,-1 0 0 0 0,21 3-1 0 0,-7-1 1711 0 0,3 0-648 0 0,28 2 0 0 0,-3-1-1007 0 0,207 28 315 0 0,-201-33-5030 0 0,-31-2-528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0,'14'8'944'0'0,"2"-2"-752"0"0,5 2-192 0 0,1 0 0 0 0,4-2 632 0 0,6 4 88 0 0,3 3 16 0 0,3-2 8 0 0,2-2-528 0 0,3-1-112 0 0,0 0-16 0 0,0 3-8 0 0,-2 1-432 0 0,0-3-96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 3223 0 0,'-4'-6'288'0'0,"1"2"-85"0"0,2 3 841 0 0,1 1 332 0 0,0 0 57 0 0,0 0-97 0 0,0 0-437 0 0,0 0-194 0 0,0 0-38 0 0,0 0-39 0 0,0 0-125 0 0,0 0-58 0 0,0 0-12 0 0,0 0-22 0 0,4 0-285 0 0,-1 1 0 0 0,1-1 1 0 0,0 1-1 0 0,0 0 0 0 0,-1 0 0 0 0,5 2 0 0 0,-5-2-67 0 0,1 1 0 0 0,-1-1 0 0 0,1 0 0 0 0,0-1 0 0 0,-1 1 0 0 0,1-1 0 0 0,4 1 0 0 0,2-2 111 0 0,0-1 0 0 0,13-3 0 0 0,18-3 186 0 0,24 0 76 0 0,78-21 0 0 0,-85 19-399 0 0,107-5 1 0 0,-54 7-21 0 0,58-10-1393 0 0,-132 15-144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142 132 6447 0 0,'0'0'298'0'0,"0"0"-10"0"0,-3-6 347 0 0,2 3 3362 0 0,0-30-1967 0 0,4 16-837 0 0,-3 15-1098 0 0,0 0 0 0 0,0 0 0 0 0,1 1 0 0 0,-1-1 0 0 0,0 0 0 0 0,1 0 0 0 0,0 1 0 0 0,0-3 0 0 0,1 2 417 0 0,-2 0 0 0 0,6-6 196 0 0,-3 4-372 0 0,1 0 1 0 0,-1-1 0 0 0,-1 1 0 0 0,1-1-1 0 0,2-7 1 0 0,-2 4 1487 0 0,-9 16-1367 0 0,-8 18 169 0 0,3-1-78 0 0,-11 40 1 0 0,12-36-529 0 0,-23 86-20 0 0,9-30 0 0 0,18-59 0 0 0,4-16 0 0 0,-1 0 0 0 0,1-1 0 0 0,-2 1 0 0 0,-5 11 0 0 0,4-10 0 0 0,-1-2 0 0 0,-3-2 0 0 0,2-2-64 0 0,6-4-273 0 0,1-1-138 0 0,0 0-33 0 0,0 0-4 0 0,0 0 0 0 0,0 0 0 0 0,0 0 0 0 0,0 0-136 0 0,0 0-572 0 0,4-10-1274 0 0,-2 6 1991 0 0,4-9-1032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50 146 6447 0 0,'0'0'142'0'0,"0"0"22"0"0,0 0 13 0 0,-2 0-20 0 0,-8 0 18 0 0,8 0 561 0 0,-17-7 2276 0 0,3 0 2225 0 0,20-6-4213 0 0,-2 10-854 0 0,0 1 0 0 0,0-1 0 0 0,1 1 0 0 0,-1-1 0 0 0,1 1 0 0 0,0 0 0 0 0,0 0-1 0 0,-1 0 1 0 0,1 0 0 0 0,7-2 0 0 0,34-14 113 0 0,49-6 1088 0 0,-11 3-694 0 0,-52 13-300 0 0,1 2-1 0 0,0 0 1 0 0,0 2-1 0 0,54 0 1 0 0,-81 3-299 0 0,16 4 9 0 0,-12-1-151 0 0,-6-1-273 0 0,-5 3-207 0 0,3-4 436 0 0,0 0 0 0 0,0 0 0 0 0,0 1 0 0 0,0-1 0 0 0,0 0 0 0 0,0 0 0 0 0,0 1 0 0 0,-1-1 0 0 0,1 0 0 0 0,0 0 0 0 0,0 0 0 0 0,0 1 0 0 0,0-1 0 0 0,0 0 0 0 0,0 0 0 0 0,-1 0 0 0 0,1 1 0 0 0,0-1 0 0 0,0 0 0 0 0,0 0 0 0 0,0 0 0 0 0,-1 0 0 0 0,1 1 0 0 0,0-1 0 0 0,0 0 0 0 0,0 0 0 0 0,-1 0 0 0 0,1 0 0 0 0,0 0 0 0 0,0 0 0 0 0,-1 0 0 0 0,1 0 0 0 0,0 0 0 0 0,-1 0 0 0 0,-6 0-2337 0 0,5 0-3697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 17503 0 0,'0'0'399'0'0,"0"0"60"0"0,0 0 21 0 0,11-12 102 0 0,-10 8-442 0 0,0 3 586 0 0,-1 1 244 0 0,0 0 43 0 0,0 0-59 0 0,0 0-289 0 0,0 0-121 0 0,0 0-28 0 0,-12-1 1532 0 0,-7 17-1753 0 0,15-12-255 0 0,-1 0 1 0 0,1 0-1 0 0,0 0 0 0 0,0 0 0 0 0,0 0 0 0 0,1 1 0 0 0,-5 7 0 0 0,-22 43-40 0 0,9-18 0 0 0,-28 68 0 0 0,47-101 0 0 0,1 1 0 0 0,0-1 0 0 0,0 1 0 0 0,0 0 0 0 0,1-1 0 0 0,-1 1 0 0 0,1 0 0 0 0,0-1 0 0 0,0 1 0 0 0,1 0 0 0 0,1 6 0 0 0,-2-9 0 0 0,1 0 0 0 0,-1-1 0 0 0,1 1 0 0 0,-1-1 0 0 0,1 1 0 0 0,0-1 0 0 0,0 1 0 0 0,0-1 0 0 0,0 0 0 0 0,0 1 0 0 0,0-1 0 0 0,0 0 0 0 0,0 0 0 0 0,1 0 0 0 0,-1 0 0 0 0,0 0 0 0 0,1 0 0 0 0,-1 0 0 0 0,0 0 0 0 0,1 0 0 0 0,-1-1 0 0 0,1 1 0 0 0,0-1 0 0 0,-1 1 0 0 0,1-1 0 0 0,-1 0 0 0 0,1 1 0 0 0,0-1 0 0 0,-1 0 0 0 0,1 0 0 0 0,0 0 0 0 0,-1 0 0 0 0,1 0 0 0 0,3-1 0 0 0,6-2 235 0 0,0 0 1 0 0,0-1-1 0 0,-1 0 0 0 0,1 0 1 0 0,-1-1-1 0 0,0-1 0 0 0,15-10 1 0 0,-14 8-269 0 0,-1 0 1 0 0,0-1 0 0 0,0 0 0 0 0,-1 0-1 0 0,0-1 1 0 0,-1-1 0 0 0,0 1-1 0 0,0-1 1 0 0,-1-1 0 0 0,-1 1-1 0 0,0-1 1 0 0,0 0 0 0 0,-2 0-1 0 0,1-1 1 0 0,-1 0 0 0 0,-1 1 0 0 0,-1-1-1 0 0,1-1 1 0 0,-2 1 0 0 0,0 0-1 0 0,-1-20 1 0 0,0 30-105 0 0,-1 0 0 0 0,0 0 0 0 0,1 0 0 0 0,-1 0 0 0 0,0 0 0 0 0,0 0 0 0 0,0 0 0 0 0,-1 1 0 0 0,1-1 0 0 0,-3-3 0 0 0,3 5 24 0 0,1 0 1 0 0,-1 0 0 0 0,0 0 0 0 0,0 0 0 0 0,0 0 0 0 0,0 1-1 0 0,0-1 1 0 0,0 0 0 0 0,0 0 0 0 0,0 1 0 0 0,0-1 0 0 0,-1 1-1 0 0,1-1 1 0 0,0 1 0 0 0,0-1 0 0 0,0 1 0 0 0,-1 0-1 0 0,1 0 1 0 0,0 0 0 0 0,0-1 0 0 0,-1 1 0 0 0,1 0 0 0 0,0 0-1 0 0,-1 1 1 0 0,-1-1 0 0 0,-15 5-2885 0 0,9-4 1462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10135 0 0,'0'0'231'0'0,"0"0"29"0"0,0 0 19 0 0,0 0 37 0 0,0 0 125 0 0,0 0 58 0 0,0 0 11 0 0,0 0 2 0 0,0 0 0 0 0,-1 1 0 0 0,-3 1-249 0 0,0 0-1 0 0,1 0 1 0 0,-1 0 0 0 0,1 1-1 0 0,0-1 1 0 0,0 1-1 0 0,0 0 1 0 0,0 0 0 0 0,-5 6-1 0 0,-22 34 378 0 0,29-41-666 0 0,-45 77 2002 0 0,45-77-1976 0 0,1-1 0 0 0,-1 1 0 0 0,0-1 0 0 0,0 1 0 0 0,0-1 0 0 0,1 1 0 0 0,-1-1 0 0 0,1 1 0 0 0,-1 2 0 0 0,1-1 0 0 0,0 0 0 0 0,0 0 0 0 0,0 0 0 0 0,1-1 0 0 0,-1 1 0 0 0,1 0 0 0 0,0 0 0 0 0,1 4 0 0 0,2 1 0 0 0,-3-7 0 0 0,-1 0 0 0 0,1 0 0 0 0,0 0 0 0 0,-1 0 0 0 0,1 0 0 0 0,0 0 0 0 0,0-1 0 0 0,0 1 0 0 0,-1 0 0 0 0,1 0 0 0 0,0-1 0 0 0,0 1 0 0 0,0-1 0 0 0,0 1 0 0 0,1-1 0 0 0,-1 1 0 0 0,0-1 0 0 0,0 1 0 0 0,0-1 0 0 0,0 0 0 0 0,0 0 0 0 0,0 0 0 0 0,1 0 0 0 0,-1 0 0 0 0,0 0 0 0 0,0 0 0 0 0,0 0 0 0 0,0 0 0 0 0,2 0 0 0 0,2-1 0 0 0,0 1 0 0 0,0-1-1 0 0,-1 0 1 0 0,1 0-1 0 0,0 0 1 0 0,-1-1-1 0 0,1 1 1 0 0,-1-1-1 0 0,1 0 1 0 0,-1 0-1 0 0,0-1 1 0 0,0 1-1 0 0,0-1 1 0 0,0 0-1 0 0,5-4 1 0 0,-1-1 289 0 0,0-1 1 0 0,0 0-1 0 0,0 0 1 0 0,10-17-1 0 0,-15 21-198 0 0,-1 0 0 0 0,0 1-1 0 0,0-1 1 0 0,0 0 0 0 0,0 0 0 0 0,-1 0-1 0 0,0-1 1 0 0,0 1 0 0 0,0 0 0 0 0,0-10-1 0 0,-1 13-34 0 0,0 0-1 0 0,-1-1 0 0 0,1 1 0 0 0,0 0 1 0 0,-1 0-1 0 0,1 0 0 0 0,-1 0 0 0 0,0 0 1 0 0,1 0-1 0 0,-1 0 0 0 0,0 0 0 0 0,0 0 1 0 0,-1 0-1 0 0,1 0 0 0 0,0 1 0 0 0,-1-1 1 0 0,1 0-1 0 0,-1 1 0 0 0,1-1 1 0 0,-1 1-1 0 0,0 0 0 0 0,1-1 0 0 0,-1 1 1 0 0,0 0-1 0 0,0 0 0 0 0,0 0 0 0 0,0 0 1 0 0,0 1-1 0 0,-3-2 0 0 0,3 2-54 0 0,0-1 1 0 0,0 1-1 0 0,0 0 0 0 0,0-1 1 0 0,0 1-1 0 0,0 0 1 0 0,0 0-1 0 0,-1 1 0 0 0,1-1 1 0 0,0 0-1 0 0,0 1 0 0 0,0-1 1 0 0,0 1-1 0 0,-2 1 0 0 0,-1 0-73 0 0,0 1 1 0 0,1 0-1 0 0,-9 6 0 0 0,-9 7-1045 0 0,21-16 1069 0 0,0 1-1 0 0,1-1 0 0 0,-1 1 1 0 0,1 0-1 0 0,-1-1 0 0 0,1 1 1 0 0,-1 0-1 0 0,1-1 1 0 0,0 1-1 0 0,-1 0 0 0 0,1-1 1 0 0,0 1-1 0 0,-1 0 0 0 0,1 0 1 0 0,0 0-1 0 0,0-1 0 0 0,0 2 1 0 0,-1 1-101 0 0,-9 20-875 0 0,9-22 376 0 0,1-1-572 0 0,1 2-253 0 0,7 4-835 0 0,0-2-3147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48 13823 0 0,'0'0'315'0'0,"1"-2"45"0"0,0 0-303 0 0,0 1 1 0 0,0-1-1 0 0,0 0 1 0 0,0 0-1 0 0,-1-1 0 0 0,1 1 1 0 0,0 0-1 0 0,-1 0 1 0 0,0 0-1 0 0,1 0 0 0 0,-1-1 1 0 0,0 1-1 0 0,0 0 1 0 0,0 0-1 0 0,0 0 1 0 0,-1-3-1 0 0,1 4 663 0 0,0 1 249 0 0,-9-3 1328 0 0,-5-1-1418 0 0,0 7-240 0 0,0 0 0 0 0,1 0 0 0 0,-1 2 0 0 0,-21 9 0 0 0,0 0-654 0 0,27-11 15 0 0,0 1 0 0 0,0 0 0 0 0,0 0 0 0 0,0 1 0 0 0,1 0 0 0 0,-11 10 0 0 0,17-13 0 0 0,-1 0 0 0 0,1 0 0 0 0,-1 0 0 0 0,1 0 0 0 0,0 0 0 0 0,0 0 0 0 0,0 0 0 0 0,0 0 0 0 0,0 0 0 0 0,1 1 0 0 0,-1-1 0 0 0,1 0 0 0 0,-1 1 0 0 0,1-1 0 0 0,0 0 0 0 0,0 1 0 0 0,0-1 0 0 0,0 1 0 0 0,1-1 0 0 0,-1 0 0 0 0,0 1 0 0 0,1-1 0 0 0,0 0 0 0 0,-1 0 0 0 0,1 1 0 0 0,0-1 0 0 0,0 0 0 0 0,0 0 0 0 0,1 0 0 0 0,-1 0 0 0 0,0 0 0 0 0,3 2 0 0 0,24 13 0 0 0,-21-13 0 0 0,1 0 0 0 0,-1 0 0 0 0,-1 1 0 0 0,1 0 0 0 0,11 11 0 0 0,-15-14 0 0 0,-2-1 0 0 0,0 0 0 0 0,0 0 0 0 0,0 0 0 0 0,0 0 0 0 0,-1 0 0 0 0,1 0 0 0 0,0 0 0 0 0,-1 0 0 0 0,1 0 0 0 0,0 1 0 0 0,-1-1 0 0 0,1 0 0 0 0,-1 0 0 0 0,0 1 0 0 0,0-1 0 0 0,1 0 0 0 0,-1 1 0 0 0,0-1 0 0 0,0 3 0 0 0,0-2 0 0 0,1 1 0 0 0,-1-1 0 0 0,0 1 0 0 0,0-1 0 0 0,0 1 0 0 0,-1-1 0 0 0,1 0 0 0 0,0 1 0 0 0,-1-1 0 0 0,0 1 0 0 0,0-1 0 0 0,1 0 0 0 0,-1 1 0 0 0,0-1 0 0 0,-1 0 0 0 0,1 0 0 0 0,0 0 0 0 0,-1 0 0 0 0,1 0 0 0 0,-1 0 0 0 0,0 0 0 0 0,1 0 0 0 0,-1-1 0 0 0,0 1 0 0 0,0-1 0 0 0,0 1 0 0 0,0-1 0 0 0,-4 2 0 0 0,1-1-329 0 0,-1 0-1 0 0,1-1 1 0 0,0 1 0 0 0,-1-1 0 0 0,1 0-1 0 0,-1 0 1 0 0,1-1 0 0 0,-1 0-1 0 0,1 0 1 0 0,-1 0 0 0 0,-7-2-1 0 0,11 2-86 0 0,1-1 0 0 0,0 1 0 0 0,0-1 0 0 0,0 1 1 0 0,0-1-1 0 0,0 0 0 0 0,0 1 0 0 0,0-1 0 0 0,0 0 0 0 0,0 0 0 0 0,-1-1 0 0 0,0 0-346 0 0,-5-6-1285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103 231 13823 0 0,'0'0'315'0'0,"0"0"45"0"0,0 0 21 0 0,0 0-49 0 0,-4 8-208 0 0,-10 26 2640 0 0,-35 62 0 0 0,47-93-2660 0 0,0 0 0 0 0,0 1 0 0 0,0-1-1 0 0,1 1 1 0 0,-2 5 0 0 0,-12 33-183 0 0,15-41-258 0 0,0-1-138 0 0,0 0-33 0 0,0 0-208 0 0,0 0-857 0 0,-1 0 1311 0 0,1-1 0 0 0,0 0 1 0 0,0 0-1 0 0,0 0 0 0 0,-1 1 0 0 0,1-1 0 0 0,-1 0 1 0 0,1 1-1 0 0,0-1 0 0 0,-1 0 0 0 0,1 0 0 0 0,-2 0 1 0 0,1-1-320 0 0,0 0-1466 0 0</inkml:trace>
  <inkml:trace contextRef="#ctx0" brushRef="#br0" timeOffset="1">265 1 15663 0 0,'0'0'356'0'0,"0"0"50"0"0,0 0 20 0 0,0 0-42 0 0,0 0-112 0 0,0 0 463 0 0,0 0 234 0 0,0 0 45 0 0,0 0-129 0 0,0 1-581 0 0,-1 4-332 0 0,2 10-896 0 0,-1-11-4316 0 0,0-4 3705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204 211 13823 0 0,'0'0'315'0'0,"0"0"45"0"0,0 0 21 0 0,-1-1-49 0 0,1 1-328 0 0,0-1-1 0 0,0 1 0 0 0,-1 0 1 0 0,1-1-1 0 0,0 1 1 0 0,0 0-1 0 0,0-1 0 0 0,0 1 1 0 0,0 0-1 0 0,0-1 0 0 0,0 1 1 0 0,0 0-1 0 0,0-1 1 0 0,0 1-1 0 0,0 0 0 0 0,0-1 1 0 0,0 1-1 0 0,0 0 1 0 0,0-1-1 0 0,0 1 0 0 0,0 0 1 0 0,0-1-1 0 0,0 1 0 0 0,0 0 1 0 0,1-1-1 0 0,-1 1 1 0 0,0 0-1 0 0,0-1 0 0 0,0 1 1 0 0,1 0-1 0 0,-1 0 0 0 0,0-1 1 0 0,0 1-1 0 0,1 0 1 0 0,-1 0-1 0 0,1-1 0 0 0,-1 1-4 0 0,1-1 52 0 0,0-1-1 0 0,-1 1 1 0 0,1-1 0 0 0,-1 1-1 0 0,1-1 1 0 0,-1 1 0 0 0,0-1-1 0 0,0 1 1 0 0,1-1-1 0 0,-1-1 1 0 0,0-5 315 0 0,1 7 143 0 0,-1 1 3 0 0,0 0 0 0 0,-2-3 242 0 0,2 3-729 0 0,0 0 0 0 0,0 0 0 0 0,0-1 1 0 0,0 1-1 0 0,0 0 0 0 0,0 0 0 0 0,0-1 1 0 0,0 1-1 0 0,0 0 0 0 0,0 0 0 0 0,0 0 1 0 0,0-1-1 0 0,0 1 0 0 0,0 0 0 0 0,0 0 1 0 0,0 0-1 0 0,-1 0 0 0 0,1-1 0 0 0,0 1 1 0 0,0 0-1 0 0,0 0 0 0 0,0 0 0 0 0,0 0 1 0 0,-1 0-1 0 0,1-1 0 0 0,0 1 0 0 0,0 0 0 0 0,0 0 1 0 0,0 0-1 0 0,-1 0 0 0 0,-2-1 195 0 0,-1 0 0 0 0,0 0-1 0 0,0 0 0 0 0,-1 1 1 0 0,1-1-1 0 0,0 1 1 0 0,0 0-1 0 0,0 0 0 0 0,0 0 1 0 0,0 1-1 0 0,-1-1 0 0 0,1 1 1 0 0,-5 2-1 0 0,1 0-47 0 0,1 1-1 0 0,-1 0 1 0 0,1 0-1 0 0,0 0 1 0 0,1 1-1 0 0,-7 5 1 0 0,-34 37-314 0 0,40-40 203 0 0,4-3-61 0 0,-1-1 0 0 0,1 1 0 0 0,0-1 0 0 0,1 1 0 0 0,-1-1 0 0 0,0 1 0 0 0,1 0 0 0 0,0 0 0 0 0,0 0 0 0 0,0 0 0 0 0,1 1 0 0 0,-2 6 0 0 0,2-10 0 0 0,1 0 0 0 0,0 0 0 0 0,0 0 0 0 0,0 0 0 0 0,0-1 0 0 0,0 1 0 0 0,0 0 0 0 0,0 0 0 0 0,0 0 0 0 0,0 0 0 0 0,0 0 0 0 0,1 0 0 0 0,-1 0 0 0 0,0 0 0 0 0,1 1 0 0 0,-1-2 0 0 0,0 1 0 0 0,0-1 0 0 0,0 1 0 0 0,0-1 0 0 0,1 1 0 0 0,-1-1 0 0 0,0 0 0 0 0,0 1 0 0 0,0-1 0 0 0,0 1 0 0 0,1-1 0 0 0,-1 0 0 0 0,0 1 0 0 0,1-1 0 0 0,-1 1 0 0 0,0-1 0 0 0,0 0 0 0 0,1 0 0 0 0,-1 1 0 0 0,1-1 0 0 0,-1 0 0 0 0,0 0 0 0 0,1 1 0 0 0,-1-1 0 0 0,1 0 0 0 0,-1 0 0 0 0,0 0 0 0 0,1 0 0 0 0,-1 1 0 0 0,1-1 0 0 0,-1 0 0 0 0,1 0 0 0 0,-1 0 0 0 0,1 0 0 0 0,-1 0 0 0 0,0 0 0 0 0,1 0 0 0 0,-1 0 0 0 0,1-1 0 0 0,0 1 0 0 0,6 0 0 0 0,0 0 0 0 0,-1 0 0 0 0,1-1 0 0 0,0 0 0 0 0,-1-1 0 0 0,1 1 0 0 0,-1-1 0 0 0,0-1 0 0 0,12-5 0 0 0,4-4 0 0 0,27-19 0 0 0,-34 21 0 0 0,-2 0-6 0 0,0 0 0 0 0,0-1 0 0 0,-1 0 1 0 0,-1-1-1 0 0,16-20 0 0 0,42-72 383 0 0,-64 95-276 0 0,0 0 257 0 0,-1 0 1 0 0,0 0 0 0 0,4-14-1 0 0,-5 13-203 0 0,-3 10-155 0 0,0 0 1 0 0,0 0-1 0 0,0 0 0 0 0,0 0 0 0 0,0 0 1 0 0,0 0-1 0 0,0 0 0 0 0,0 0 0 0 0,0 0 1 0 0,0 0-1 0 0,0 0 0 0 0,0 0 1 0 0,-1 0-1 0 0,1 0 0 0 0,0 0 0 0 0,0 0 1 0 0,0 0-1 0 0,0 0 0 0 0,0 0 0 0 0,0 0 1 0 0,0 0-1 0 0,0 0 0 0 0,0 0 0 0 0,0 0 1 0 0,0-1-1 0 0,0 1 0 0 0,0 0 0 0 0,0 0 1 0 0,0 0-1 0 0,0 0 0 0 0,0 0 0 0 0,0 0 1 0 0,0 0-1 0 0,0 0 0 0 0,0 0 1 0 0,0 0-1 0 0,0 0 0 0 0,0 0 0 0 0,0 0 1 0 0,0 0-1 0 0,0 0 0 0 0,0 0 0 0 0,0 0 1 0 0,0 0-1 0 0,0 0 0 0 0,0 0 0 0 0,0 0 1 0 0,0-1-1 0 0,0 1 0 0 0,0 0 0 0 0,0 0 1 0 0,0 0-1 0 0,0 0 0 0 0,0 0 1 0 0,0 0-1 0 0,0 0 0 0 0,0 0 0 0 0,0 0 1 0 0,0 0-1 0 0,0 0 0 0 0,-5 5 4 0 0,-6 8-8 0 0,-1 11 4 0 0,1 0 0 0 0,1 1 0 0 0,1 0 0 0 0,-7 32 0 0 0,13-41 0 0 0,1-1 0 0 0,0 1 0 0 0,1 0 0 0 0,2 21 0 0 0,1-27 0 0 0,1-1 0 0 0,4-1 0 0 0,-5-6 0 0 0,1 0 0 0 0,0 0 0 0 0,0-1 0 0 0,0 1 0 0 0,0-1 0 0 0,1 0 0 0 0,-1 0 0 0 0,0 0 0 0 0,0 0 0 0 0,1-1 0 0 0,-1 1 0 0 0,1-1 0 0 0,-1 0 0 0 0,0 0 0 0 0,1 0 0 0 0,-1-1 0 0 0,0 1 0 0 0,1-1 0 0 0,-1 1 0 0 0,0-1 0 0 0,1 0 0 0 0,3-2 0 0 0,1-1 0 0 0,0 1 0 0 0,0-1 0 0 0,-1-1 0 0 0,1 0 0 0 0,-1 0 0 0 0,0 0 0 0 0,9-10 0 0 0,-9 8 0 0 0,3-2 0 0 0,-1 0 0 0 0,0-1 0 0 0,0-1 0 0 0,12-20 0 0 0,-18 29 0 0 0,-2 8 0 0 0,-2 8 0 0 0,-11 33 13 0 0,9-39-22 0 0,1-1 1 0 0,-1 1-1 0 0,1 0 1 0 0,1 0-1 0 0,0 0 1 0 0,0 0-1 0 0,0 0 1 0 0,2 13-1 0 0,-1-19-328 0 0,0-2 251 0 0,0 1 0 0 0,0 0 0 0 0,0 0 0 0 0,0 0 1 0 0,1-1-1 0 0,-1 1 0 0 0,0 0 0 0 0,0 0 0 0 0,0-1 0 0 0,1 1 1 0 0,-1 0-1 0 0,1 0 0 0 0,-1-1 0 0 0,0 1 0 0 0,1 0 0 0 0,-1-1 1 0 0,1 1-1 0 0,-1-1 0 0 0,1 1 0 0 0,0-1 0 0 0,-1 1 0 0 0,1-1 1 0 0,0 1-1 0 0,-1-1 0 0 0,1 1 0 0 0,0-1 0 0 0,-1 0 0 0 0,1 1 1 0 0,0-1-1 0 0,0 0 0 0 0,-1 0 0 0 0,1 0 0 0 0,0 1 0 0 0,0-1 0 0 0,0 0 1 0 0,1 0-180 0 0,0 0 0 0 0,0 0 0 0 0,-1 0 0 0 0,1 0 0 0 0,0-1-1 0 0,-1 1 1 0 0,1 0 0 0 0,0-1 0 0 0,-1 1 0 0 0,1-1 0 0 0,-1 0 0 0 0,1 1 0 0 0,-1-1 0 0 0,1 0 0 0 0,2-2 0 0 0,13-18-2870 0 0,-10 11 2249 0 0,10-11-1161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15663 0 0,'-5'7'762'0'0,"-15"9"73"0"0,17-14-693 0 0,0 0 1 0 0,0 1 0 0 0,0-1 0 0 0,0 1-1 0 0,0 0 1 0 0,1 0 0 0 0,-1 0 0 0 0,1 0-1 0 0,0 0 1 0 0,-1 0 0 0 0,2 0-1 0 0,-1 1 1 0 0,-2 5 0 0 0,4-8-138 0 0,-1 0 1 0 0,1-1-1 0 0,0 1 1 0 0,-1 0-1 0 0,1 0 0 0 0,0 0 1 0 0,0 0-1 0 0,0 0 1 0 0,0 0-1 0 0,0 0 1 0 0,0 0-1 0 0,0-1 0 0 0,0 1 1 0 0,0 0-1 0 0,0 0 1 0 0,1 0-1 0 0,-1 0 1 0 0,0 0-1 0 0,1 0 1 0 0,-1-1-1 0 0,0 1 0 0 0,1 0 1 0 0,-1 0-1 0 0,1 0 1 0 0,-1-1-1 0 0,1 1 1 0 0,0 1-1 0 0,1 0 8 0 0,0 0-154 0 0,-1-1-1 0 0,0 1 0 0 0,0 0 1 0 0,1 0-1 0 0,-1-1 0 0 0,1 1 1 0 0,0-1-1 0 0,-1 1 1 0 0,1-1-1 0 0,0 0 0 0 0,0 0 1 0 0,0 0-1 0 0,0 0 0 0 0,0 0 1 0 0,4 1-1 0 0,3 2-1340 0 0,7 4-4314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209 151 13823 0 0,'0'0'315'0'0,"4"-8"758"0"0,-4 7-1095 0 0,5-15 868 0 0,0 0 0 0 0,3-18 0 0 0,-8 30-405 0 0,1-1 0 0 0,-1 1 0 0 0,1-1 0 0 0,-1 0 1 0 0,-1 1-1 0 0,1-1 0 0 0,-1 1 0 0 0,0-1 0 0 0,0 1 0 0 0,0-1 0 0 0,0 1 1 0 0,-4-9-1 0 0,4 12-421 0 0,0 1 1 0 0,1-1-1 0 0,-1 0 1 0 0,0 1-1 0 0,0-1 1 0 0,0 0-1 0 0,0 1 1 0 0,1-1-1 0 0,-1 1 1 0 0,0-1-1 0 0,0 1 1 0 0,0 0-1 0 0,0-1 1 0 0,0 1-1 0 0,0 0 1 0 0,0 0-1 0 0,0-1 1 0 0,0 1-1 0 0,0 0 1 0 0,-1 0-1 0 0,1 0 1 0 0,0 0-1 0 0,0 1 1 0 0,0-1-1 0 0,0 0 0 0 0,0 0 1 0 0,0 1-1 0 0,0-1 1 0 0,-1 1-1 0 0,-3 1 245 0 0,0-1 1 0 0,-1 2-1 0 0,1-1 0 0 0,-6 4 0 0 0,-15 10-192 0 0,5-3-28 0 0,-34 25 1 0 0,49-32-46 0 0,0-1 0 0 0,0 1 0 0 0,1 0 0 0 0,0 1 0 0 0,0-1 1 0 0,0 1-1 0 0,1 0 0 0 0,-1 0 0 0 0,-2 9 0 0 0,3-3 0 0 0,5-8 0 0 0,0-3 0 0 0,4 6 0 0 0,-2-6 0 0 0,0-1 0 0 0,-1 1 0 0 0,1-1 0 0 0,0 0 0 0 0,0 0 0 0 0,0 0 0 0 0,0-1 0 0 0,0 1 0 0 0,0-1 0 0 0,0 1 0 0 0,6-1 0 0 0,37-3 0 0 0,-27 0 0 0 0,-8 3 0 0 0,-1-2 0 0 0,1 1 0 0 0,-1-1 0 0 0,0-1 0 0 0,0 0 0 0 0,0-1 0 0 0,-1 1 0 0 0,11-7 0 0 0,-9 4 0 0 0,0 1 0 0 0,0 0 0 0 0,1 0 0 0 0,0 1 0 0 0,0 1 0 0 0,19-4 0 0 0,-23 7 72 0 0,-6 0 299 0 0,-1 1-268 0 0,-1 0-1 0 0,1 0 1 0 0,0 0 0 0 0,-1 0 0 0 0,1 0 0 0 0,-1 0 0 0 0,0 0 0 0 0,1 1-1 0 0,-1-1 1 0 0,0 0 0 0 0,0 0 0 0 0,1 0 0 0 0,-1 3 0 0 0,-1 1-85 0 0,0 1 1 0 0,-1 0 0 0 0,1-1-1 0 0,-1 1 1 0 0,0-1 0 0 0,-1 0-1 0 0,1 0 1 0 0,-5 7 0 0 0,-2 6-22 0 0,-14 29 3 0 0,-13 29 0 0 0,31-63 0 0 0,-1-1 0 0 0,0 0 0 0 0,-1 0 0 0 0,0 0 0 0 0,-1-1 0 0 0,-16 18 0 0 0,19-24 0 0 0,-6 4 0 0 0,-3-1 0 0 0,12-6-247 0 0,0-1 0 0 0,0 0 0 0 0,0 1 0 0 0,0-1 0 0 0,-1 0 0 0 0,1-1 0 0 0,0 1 0 0 0,-1 0 0 0 0,1-1 0 0 0,0 1 0 0 0,-1-1 0 0 0,1 0 0 0 0,-1 0 0 0 0,1 0 0 0 0,-1 0 0 0 0,1 0 0 0 0,-1 0 0 0 0,1-1 0 0 0,-1 1 0 0 0,1-1 0 0 0,0 0 0 0 0,-1 1 0 0 0,1-1 0 0 0,0 0 0 0 0,0-1 0 0 0,-1 1 0 0 0,1 0 0 0 0,0-1 0 0 0,0 1 0 0 0,-2-2 0 0 0,-5-10-1800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27 618 1839 0 0,'0'0'83'0'0,"0"0"228"0"0,0 0 914 0 0,0 0 396 0 0,0 0 78 0 0,0 0-143 0 0,0 0-675 0 0,0 0-295 0 0,0 0-61 0 0,0 0-14 0 0,0 0-14 0 0,0 0-8 0 0,0 0-1 0 0,0 0 2 0 0,-2 1 4 0 0,-12 5 2408 0 0,14-6-2849 0 0,0 0 0 0 0,-1 0 1 0 0,1 0-1 0 0,0 0 1 0 0,0 0-1 0 0,-1 0 0 0 0,1 1 1 0 0,0-1-1 0 0,-1 0 0 0 0,1 0 1 0 0,0 0-1 0 0,0 0 1 0 0,-1 0-1 0 0,1 0 0 0 0,0 0 1 0 0,-1 0-1 0 0,1-1 0 0 0,0 1 1 0 0,-1 0-1 0 0,1 0 1 0 0,0 0-1 0 0,0 0 0 0 0,-1 0 1 0 0,1 0-1 0 0,0 0 0 0 0,0-1 1 0 0,-1 1-1 0 0,1 0 1 0 0,0 0-1 0 0,0 0 0 0 0,-1-1 1 0 0,1 1-1 0 0,0 0 0 0 0,0 0 1 0 0,0-1-1 0 0,0 1 1 0 0,-1 0-1 0 0,1 0 0 0 0,0-1 1 0 0,0 1-1 0 0,0 0 0 0 0,0-1 1 0 0,0 1-1 0 0,0 0 1 0 0,0 0-1 0 0,0-1 0 0 0,0 1 1 0 0,0 0-1 0 0,0-1 0 0 0,0 1 1 0 0,0 0-1 0 0,0-1 1 0 0,0 1-1 0 0,0 0 0 0 0,0 0 1 0 0,0-1-1 0 0,0 1 0 0 0,0 0 1 0 0,1-1-1 0 0,5-20 243 0 0,0 1 0 0 0,2 0 0 0 0,0 0 0 0 0,1 1-1 0 0,2 0 1 0 0,-1 1 0 0 0,24-30 0 0 0,8 0 210 0 0,1 2 0 0 0,3 1 1 0 0,54-40-1 0 0,-50 45-299 0 0,-17 13-10 0 0,46-29-1 0 0,-2 6-151 0 0,-28 17-15 0 0,-91 48-625 0 0,-9 11-1021 0 0,33-16-194 0 0,-29 11 0 0 0,28-14 174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29 919 0 0,'0'0'190'0'0,"0"0"458"0"0,-1 1 198 0 0,1-1-684 0 0,0 0-1 0 0,-1 0 1 0 0,1 1-1 0 0,0-1 0 0 0,0 0 1 0 0,0 0-1 0 0,0 0 1 0 0,0 0-1 0 0,-1 1 0 0 0,1-1 1 0 0,0 0-1 0 0,0 0 0 0 0,0 0 1 0 0,-1 0-1 0 0,1 0 1 0 0,0 0-1 0 0,0 0 0 0 0,0 0 1 0 0,-1 1-1 0 0,1-1 1 0 0,0 0-1 0 0,0 0 0 0 0,-1 0 1 0 0,1 0-1 0 0,0 0 0 0 0,0 0 1 0 0,-1 0-1 0 0,1 0 1 0 0,0 0-1 0 0,0-1 0 0 0,0 1 1 0 0,-1 0-1 0 0,1 0 1 0 0,0 0-1 0 0,0 0 0 0 0,-1 0 1 0 0,1 0-1 0 0,0 0 0 0 0,0 0 1 0 0,0-1-1 0 0,0 1 1 0 0,-1 0-1 0 0,1 0 0 0 0,-2-5-434 0 0,2 3 911 0 0,4-10 604 0 0,-1 2-626 0 0,-2 8-30 0 0,-1 2-130 0 0,0 0-59 0 0,0 0-12 0 0,0 0-11 0 0,0 0-48 0 0,0 0-26 0 0,0 0-4 0 0,0 0 10 0 0,0 0 39 0 0,0 0 20 0 0,0 0 3 0 0,0 0-1 0 0,0 0-6 0 0,0 0-1 0 0,0 0 0 0 0,0 0-1 0 0,0 0-6 0 0,0 0-1 0 0,0 0 0 0 0,0 0-16 0 0,-3 3-36 0 0,1 1 0 0 0,0-1 0 0 0,0 0 0 0 0,0 1 1 0 0,-3 7-1 0 0,3-7-319 0 0,-16 27 562 0 0,-4 6 4 0 0,-7 25 124 0 0,28-60-606 0 0,-1 16 54 0 0,-3 7-46 0 0,3-11-20 0 0,0-1-30 0 0,5 1 37 0 0,6 7 24 0 0,-9-20-80 0 0,1 0-1 0 0,0-1 0 0 0,-1 1 1 0 0,1 0-1 0 0,0-1 1 0 0,0 1-1 0 0,-1-1 1 0 0,1 1-1 0 0,0-1 1 0 0,0 1-1 0 0,0-1 1 0 0,0 1-1 0 0,0-1 0 0 0,0 0 1 0 0,-1 0-1 0 0,1 1 1 0 0,0-1-1 0 0,2 0 1 0 0,16 1 34 0 0,-17-1-6 0 0,6-1 27 0 0,-1 0 1 0 0,0 0-1 0 0,0-1 0 0 0,0 0 0 0 0,0 0 1 0 0,10-5-1 0 0,5-1 67 0 0,18-4 85 0 0,-2-2-1 0 0,68-35 0 0 0,-97 44-231 0 0,-8 4-95 0 0,-1 1-60 0 0,0 0-15 0 0,-2 0-141 0 0,-1 1 0 0 0,0 0-1 0 0,1 0 1 0 0,-1 0 0 0 0,0 0 0 0 0,1 1-1 0 0,-3 1 1 0 0,-4 1-1462 0 0,-3 2-3311 0 0,-3 1-1338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10655 0 0,'0'0'488'0'0,"0"0"-12"0"0,0 0-217 0 0,0 0 220 0 0,0 0 127 0 0,0 0 30 0 0,0 0-34 0 0,0 0-164 0 0,0 0-71 0 0,0 0-14 0 0,0 0 2 0 0,0 0 10 0 0,0 0 3 0 0,0 0 0 0 0,0 0-6 0 0,0 0-29 0 0,0 0-12 0 0,0 0-1 0 0,1 2-8 0 0,0 13-153 0 0,0 1-1 0 0,-1-1 0 0 0,-1 0 0 0 0,0 0 1 0 0,-1 0-1 0 0,-1 0 0 0 0,0 0 1 0 0,-1 0-1 0 0,-1 0 0 0 0,0-1 1 0 0,-1 0-1 0 0,0 0 0 0 0,-1 0 1 0 0,-12 17-1 0 0,5-15 49 0 0,-21 20 1 0 0,22-23-110 0 0,7-8-66 0 0,0 0 0 0 0,0 0 1 0 0,-1-1-1 0 0,1 0 0 0 0,-1 0 0 0 0,0 0 0 0 0,0-1 0 0 0,-11 3 1 0 0,17-6-21 0 0,0 1 0 0 0,0-1 1 0 0,-1 0-1 0 0,1 1 0 0 0,0-1 1 0 0,-1 0-1 0 0,1 0 1 0 0,-1 0-1 0 0,1 0 0 0 0,0 0 1 0 0,-1 0-1 0 0,1-1 1 0 0,0 1-1 0 0,-1 0 0 0 0,-1-2 1 0 0,-8 0 63 0 0,8 2-67 0 0,2 0-8 0 0,0 0 0 0 0,-1 0 0 0 0,1 0 0 0 0,0-1 1 0 0,0 1-1 0 0,0 0 0 0 0,0-1 0 0 0,-1 1 1 0 0,1-1-1 0 0,0 1 0 0 0,0-1 0 0 0,0 1 0 0 0,0-1 1 0 0,-1-1-1 0 0,1 1 10 0 0,-1 0-1 0 0,1 0 1 0 0,0 0 0 0 0,-1 0-1 0 0,1 0 1 0 0,0-1 0 0 0,0 1 0 0 0,0 0-1 0 0,0-1 1 0 0,0 1 0 0 0,0-1-1 0 0,1 1 1 0 0,-1-1 0 0 0,0 0 0 0 0,1 1-1 0 0,-1-1 1 0 0,1 0 0 0 0,0 1-1 0 0,-1-1 1 0 0,1 0 0 0 0,0 1 0 0 0,0-1-1 0 0,0 0 1 0 0,0 0 0 0 0,1 1-1 0 0,-1-3 1 0 0,1-1 8 0 0,0 1 0 0 0,0-1 0 0 0,0 1-1 0 0,0-1 1 0 0,1 1 0 0 0,-1 0 0 0 0,1 0 0 0 0,4-7-1 0 0,-1 5 7 0 0,-1 1 0 0 0,1 0 0 0 0,0 0-1 0 0,0 0 1 0 0,0 0 0 0 0,1 1 0 0 0,-1 0-1 0 0,1 0 1 0 0,0 1 0 0 0,9-5-1 0 0,-11 7 7 0 0,0 0 0 0 0,-1 0 0 0 0,1 1 0 0 0,0-1-1 0 0,0 1 1 0 0,0 0 0 0 0,0 0 0 0 0,5 0-1 0 0,9 1 15 0 0,-15-2-40 0 0,11 2 57 0 0,11 10-13 0 0,-19-9-48 0 0,-1 1-1 0 0,1 0 0 0 0,-1 0 0 0 0,0 0 0 0 0,8 6 0 0 0,-4 0 0 0 0,0 0 0 0 0,10 14 0 0 0,-17-19 0 0 0,13 12 0 0 0,-13-12 0 0 0,16 11 0 0 0,-15-12 16 0 0,17 7 32 0 0,-7-7-67 0 0,-10-2-10 0 0,-1-1 0 0 0,0 0-1 0 0,1-1 1 0 0,-1 1 0 0 0,0 0-1 0 0,1-1 1 0 0,-1 1-1 0 0,0-1 1 0 0,0 0 0 0 0,0 0-1 0 0,1 0 1 0 0,-1 0-1 0 0,0 0 1 0 0,0 0 0 0 0,2-2-1 0 0,3-3-1205 0 0,0 0 0 0 0,9-11-1 0 0,-4 4-4477 0 0,-10 12-27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1839 0 0,'-6'3'158'0'0,"3"-1"5855"0"0,2-1-5561 0 0,0-1 0 0 0,1 1-1 0 0,-1 0 1 0 0,0 0 0 0 0,1 0 0 0 0,-1 0 0 0 0,0-1 0 0 0,1 1-1 0 0,-1 0 1 0 0,1 0 0 0 0,-1 0 0 0 0,1 0 0 0 0,-1 0-1 0 0,1 0 1 0 0,0 0 0 0 0,0 1 0 0 0,-1 1 0 0 0,2-3-347 0 0,0 1-1 0 0,0 0 1 0 0,0 0 0 0 0,0-1 0 0 0,0 1 0 0 0,0 0 0 0 0,0-1 0 0 0,0 1 0 0 0,0-1 0 0 0,0 0 0 0 0,1 1 0 0 0,-1-1 0 0 0,0 0 0 0 0,0 1-1 0 0,0-1 1 0 0,1 0 0 0 0,0 0 0 0 0,8 1 328 0 0,0-1 1 0 0,0 0-1 0 0,0 0 0 0 0,0-1 0 0 0,0 0 1 0 0,0-1-1 0 0,15-4 0 0 0,4-1 52 0 0,-8 1-353 0 0,-16 4-113 0 0,1 0 0 0 0,0 0 0 0 0,0 1 0 0 0,1 0 0 0 0,-1 0 0 0 0,11 0 0 0 0,5-2 190 0 0,-5 1-1458 0 0,-4 1-3760 0 0,-13 1-1070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19351 0 0,'0'0'886'0'0,"0"0"-21"0"0,0 1-554 0 0,-29 143 3054 0 0,12-65-2592 0 0,-10 27-753 0 0,-2 9-24 0 0,20-76 673 0 0,-19 49 0 0 0,2-6 41 0 0,25-78-710 0 0,-8 13 0 0 0,34-72 0 0 0,-4 8 0 0 0,23-56 0 0 0,-46 108 0 0 0,-1 1 0 0 0,1 0 0 0 0,1 0 0 0 0,-1 0 0 0 0,1 0 0 0 0,0 0 0 0 0,0 0 0 0 0,0 0 0 0 0,1 10 0 0 0,1-13-71 0 0,-1-1 0 0 0,0 1 0 0 0,1-1 0 0 0,-1 1-1 0 0,1-1 1 0 0,0 0 0 0 0,0 1 0 0 0,0-1 0 0 0,0 0 0 0 0,0 0 0 0 0,0 0-1 0 0,1 0 1 0 0,1 3 0 0 0,-1-4 16 0 0,0 0-1 0 0,-1 1 1 0 0,1-1 0 0 0,0-1-1 0 0,-1 1 1 0 0,1 0 0 0 0,0 0-1 0 0,0-1 1 0 0,0 1 0 0 0,0-1-1 0 0,0 1 1 0 0,0-1 0 0 0,0 0-1 0 0,0 0 1 0 0,0 0 0 0 0,0 0-1 0 0,2 0 1 0 0,13-2 254 0 0,0 0 1 0 0,0-1-1 0 0,0-1 0 0 0,26-9 0 0 0,-11 0 299 0 0,40-22 0 0 0,-60 28-498 0 0,1 0 0 0 0,-1-1 0 0 0,0-1 0 0 0,-1 0 0 0 0,0 0 0 0 0,0-1 0 0 0,-1-1 0 0 0,0 0 0 0 0,13-20 0 0 0,-16 22 0 0 0,-3 1 0 0 0,-4 8 3 0 0,0-1 0 0 0,0 1 0 0 0,0 0 1 0 0,0-1-1 0 0,0 1 0 0 0,0 0 0 0 0,0-1 0 0 0,0 1 0 0 0,0 0 0 0 0,0 0 1 0 0,0-1-1 0 0,-1 1 0 0 0,1 0 0 0 0,0-1 0 0 0,0 1 0 0 0,0 0 0 0 0,0-1 0 0 0,0 1 1 0 0,-1 0-1 0 0,1 0 0 0 0,0-1 0 0 0,-1 1 0 0 0,0-1 55 0 0,0 1 0 0 0,0 0 0 0 0,-1-1 0 0 0,1 1 0 0 0,0 0 0 0 0,-1 0 0 0 0,1 0 0 0 0,0 0 0 0 0,-1 0-1 0 0,1 0 1 0 0,0 0 0 0 0,-1 1 0 0 0,1-1 0 0 0,0 0 0 0 0,0 1 0 0 0,-1-1 0 0 0,1 1 0 0 0,0-1 0 0 0,0 1 0 0 0,0 0 0 0 0,-2 1 0 0 0,-25 17 627 0 0,23-16-684 0 0,0 1 1 0 0,1 0-1 0 0,-1 1 0 0 0,1-1 1 0 0,0 1-1 0 0,0 0 0 0 0,0 0 1 0 0,1 0-1 0 0,0 0 0 0 0,0 1 1 0 0,-4 8-1 0 0,2-1-1 0 0,1 0 0 0 0,0 0 0 0 0,1 1 0 0 0,0-1 0 0 0,1 1 0 0 0,1 0 0 0 0,0 16 0 0 0,1-28 0 0 0,1 0 0 0 0,-1 1 0 0 0,1-1 0 0 0,0 0 0 0 0,0 1 0 0 0,0-1 0 0 0,0 0 0 0 0,0 0 0 0 0,0 0 0 0 0,0 0 0 0 0,1 0 0 0 0,1 2 0 0 0,5 2 0 0 0,-2-3 0 0 0,0-1 0 0 0,0 1 0 0 0,0-2 0 0 0,0 1 0 0 0,0 0 0 0 0,0-1 0 0 0,0 0 0 0 0,1-1 0 0 0,-1 1 0 0 0,12-2 0 0 0,13-3 0 0 0,-26 4 0 0 0,0 0 0 0 0,1-1 0 0 0,-1 0 0 0 0,0 0 0 0 0,1 0 0 0 0,-1-1 0 0 0,7-2 0 0 0,1-3 0 0 0,-1 0 0 0 0,1-1 0 0 0,-1 0 0 0 0,-1 0 0 0 0,0-2 0 0 0,0 1 0 0 0,0-1 0 0 0,-2-1 0 0 0,1 0 0 0 0,-1 0 0 0 0,10-19 0 0 0,-11 18 0 0 0,9-16 0 0 0,24-50 0 0 0,-12 15 0 0 0,-29 63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0,-5 5 0 0 0,-5 9 0 0 0,8-9 0 0 0,-1 0 0 0 0,1 1 0 0 0,1-1 0 0 0,-1 1 0 0 0,1-1 0 0 0,0 1 0 0 0,0 0 0 0 0,1-1 0 0 0,-1 1 0 0 0,1 0 0 0 0,1 0 0 0 0,-1-1 0 0 0,2 8 0 0 0,0-4 0 0 0,-2-8 0 0 0,0-1 0 0 0,0 1 0 0 0,0 0 0 0 0,1-1 0 0 0,-1 1 0 0 0,0-1 0 0 0,0 1 0 0 0,0 0 0 0 0,1-1 0 0 0,-1 1 0 0 0,0-1 0 0 0,1 1 0 0 0,-1-1 0 0 0,0 1 0 0 0,1 0 0 0 0,-1-1 0 0 0,1 0 0 0 0,-1 1 0 0 0,1-1 0 0 0,-1 1 0 0 0,1-1 0 0 0,-1 0 0 0 0,1 1 0 0 0,-1-1 0 0 0,2 1 0 0 0,0 0 0 0 0,5 4 0 0 0,0 1 0 0 0,0-1 0 0 0,1 0 0 0 0,-1-1 0 0 0,1 0 0 0 0,0 0 0 0 0,1-1 0 0 0,-1 0 0 0 0,16 4 0 0 0,-20-5 0 0 0,1-1 0 0 0,-1 1 0 0 0,1 1 0 0 0,-1-1 0 0 0,0 0 0 0 0,0 1 0 0 0,0 0 0 0 0,0 0 0 0 0,4 4 0 0 0,-8-6 0 0 0,1-1 0 0 0,0 1 0 0 0,-1-1 0 0 0,1 1 0 0 0,0 0 0 0 0,-1-1 0 0 0,1 1 0 0 0,-1 0 0 0 0,1-1 0 0 0,-1 1 0 0 0,1 0 0 0 0,-1 0 0 0 0,0-1 0 0 0,1 1 0 0 0,-1 0 0 0 0,0 0 0 0 0,1 0 0 0 0,-1-1 0 0 0,0 1 0 0 0,0 0 0 0 0,0 0 0 0 0,0 0 0 0 0,0 0 0 0 0,0 0 0 0 0,0-1 0 0 0,0 1 0 0 0,-1 2 0 0 0,1 0 0 0 0,-1 2 0 0 0,1 0 0 0 0,-1 1 0 0 0,0-1 0 0 0,0 0 0 0 0,0 0 0 0 0,-1 0 0 0 0,0 0 0 0 0,0 0 0 0 0,0 0 0 0 0,-1-1 0 0 0,0 1 0 0 0,0-1 0 0 0,0 0 0 0 0,0 1 0 0 0,0-1 0 0 0,-1-1 0 0 0,0 1 0 0 0,0 0 0 0 0,0-1 0 0 0,0 0 0 0 0,-5 3 0 0 0,2-1 0 0 0,-1-2 0 0 0,1 2 0 0 0,44-19 0 0 0,-26 11 0 0 0,0-1 0 0 0,0 0 0 0 0,-1 0 0 0 0,14-9 0 0 0,-17 8 0 0 0,18-12 0 0 0,29-26 0 0 0,-10 6 0 0 0,-28 24 0 0 0,1-1 0 0 0,-1-1 0 0 0,-1 0 0 0 0,-1-1 0 0 0,20-29 0 0 0,-29 38 0 0 0,7-11 0 0 0,-32 36 0 0 0,13-10 0 0 0,1 1 0 0 0,1 0 0 0 0,-1 0 0 0 0,2 0 0 0 0,-6 15 0 0 0,-14 51 0 0 0,22-66 0 0 0,1-1 0 0 0,0 0 0 0 0,0 0 0 0 0,1 1 0 0 0,0 12 0 0 0,0-20 0 0 0,0 0 0 0 0,0 0 0 0 0,0 0 0 0 0,0 0 0 0 0,0 0 0 0 0,0 0 0 0 0,0 0 0 0 0,0 0 0 0 0,0 0 0 0 0,1 0 0 0 0,-1 0 0 0 0,0 0 0 0 0,1 0 0 0 0,-1 0 0 0 0,0 0 0 0 0,1-1 0 0 0,1 3 0 0 0,0-1 0 0 0,5 8 0 0 0,-6-9-211 0 0,1 0 0 0 0,0 0 0 0 0,-1 0 0 0 0,1 0 0 0 0,0 0 0 0 0,0 0 0 0 0,0-1 0 0 0,0 1 0 0 0,0-1 0 0 0,0 1 0 0 0,0-1 0 0 0,0 1 0 0 0,0-1 0 0 0,0 0 0 0 0,0 0 0 0 0,0 0 0 0 0,0-1 0 0 0,0 1 0 0 0,0 0 0 0 0,3-2 0 0 0,7-2-8998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13327 0 0,'0'0'612'0'0,"2"-1"-14"0"0,26-12-595 0 0,-14 6 887 0 0,25-9 1 0 0,-35 15-739 0 0,0-1-1 0 0,0 1 1 0 0,0 1 0 0 0,0-1 0 0 0,0 1-1 0 0,0-1 1 0 0,0 1 0 0 0,0 0 0 0 0,0 1-1 0 0,0-1 1 0 0,6 2 0 0 0,-9-2 63 0 0,2 1-30 0 0,-1 1-161 0 0,0-1 1 0 0,0 0-1 0 0,0 1 1 0 0,1-1-1 0 0,-1 1 1 0 0,-1 0-1 0 0,1-1 1 0 0,0 1-1 0 0,0 0 1 0 0,-1 0-1 0 0,1 0 1 0 0,-1 0-1 0 0,1 1 1 0 0,-1-1-1 0 0,0 0 1 0 0,0 1-1 0 0,0-1 1 0 0,0 0-1 0 0,0 1 1 0 0,-1-1-1 0 0,1 1 1 0 0,-1 0-1 0 0,0-1 1 0 0,0 1-1 0 0,0-1 1 0 0,0 1-1 0 0,0-1 1 0 0,0 1-1 0 0,0 0 1 0 0,-1-1-1 0 0,0 1 1 0 0,1-1-1 0 0,-1 1 1 0 0,0-1-1 0 0,0 0 1 0 0,0 1-1 0 0,-1-1 1 0 0,1 0-1 0 0,0 0 1 0 0,-1 0-1 0 0,0 0 1 0 0,-3 4-1 0 0,-20 15 127 0 0,0 0 1 0 0,-2-2-1 0 0,0-1 0 0 0,-35 17 0 0 0,36-22-29 0 0,-10 7 126 0 0,34-19-138 0 0,2-1 2 0 0,0 0-1 0 0,0 0-6 0 0,0 0-1 0 0,0 0 0 0 0,0 0-1 0 0,3 1-6 0 0,10 0 20 0 0,1 0 0 0 0,-1 0 0 0 0,0-2 0 0 0,0 1 0 0 0,0-2 0 0 0,0 0 0 0 0,16-4 0 0 0,-18 4 5 0 0,-1 1-1 0 0,1 0 1 0 0,17 1 0 0 0,11-2 122 0 0,-29 1-223 0 0,-1 0 2 0 0,26 5-1 0 0,-33-4-115 0 0,-2 0-19 0 0,0 0 0 0 0,0 0-83 0 0,0 0-347 0 0,0 0-157 0 0,0 0-851 0 0,-2 2-3444 0 0,-4 6-1474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 1375 0 0,'0'0'240'0'0,"0"0"472"0"0,0 0 212 0 0,0 0 42 0 0,0 0-16 0 0,0 0-99 0 0,0 0-47 0 0,0 0-11 0 0,0 0-31 0 0,0 0-129 0 0,0 0-52 0 0,0 0-6 0 0,0 0-16 0 0,0 0-47 0 0,0 0-22 0 0,0 0-2 0 0,0 0 14 0 0,2 0 54 0 0,20-4 1180 0 0,-19 3-1186 0 0,-1 0-7 0 0,-133 68 3354 0 0,48-21-3897 0 0,24-11 0 0 0,-42 18-74 0 0,91-47-6 0 0,8-5-118 0 0,2-1-24 0 0,0 0 4 0 0,2 0-15 0 0,10-3-45 0 0,0 0-1 0 0,1 0 1 0 0,-2-2 0 0 0,13-5 0 0 0,7-3-74 0 0,-20 8 293 0 0,0 0-1 0 0,0-2 1 0 0,-1 1-1 0 0,0-1 0 0 0,0-1 1 0 0,-1 0-1 0 0,0 0 1 0 0,15-17-1 0 0,-21 22 59 0 0,8-19 13 0 0,-9 19 16 0 0,-1-1 1 0 0,1 0-1 0 0,-1 1 0 0 0,0-1 1 0 0,-1 0-1 0 0,1 1 0 0 0,0-1 1 0 0,-1 0-1 0 0,0 0 1 0 0,0-5-1 0 0,-1 8-11 0 0,1 0 0 0 0,0 1 0 0 0,-1-1 0 0 0,1 1 0 0 0,-1-1 0 0 0,1 1 0 0 0,-1-1 1 0 0,1 1-1 0 0,-1-1 0 0 0,1 1 0 0 0,-1-1 0 0 0,1 1 0 0 0,-1 0 0 0 0,0-1 0 0 0,1 1 0 0 0,-1 0 0 0 0,0-1 0 0 0,1 1 0 0 0,-2 0 1 0 0,0-1 37 0 0,-1-1-5 0 0,-1 1 0 0 0,0-1 0 0 0,0 1 0 0 0,0 0-1 0 0,0 0 1 0 0,0 1 0 0 0,0-1 0 0 0,0 1 0 0 0,-1-1-1 0 0,1 2 1 0 0,0-1 0 0 0,-8 1 0 0 0,-3 2 28 0 0,0 1 0 0 0,-16 7 0 0 0,1-2-40 0 0,-95 33 55 0 0,33-11-58 0 0,82-26-35 0 0,13-2 0 0 0,7-2 0 0 0,4-1-18 0 0,1 0-1 0 0,0-1 1 0 0,17-4-1 0 0,-13 2 13 0 0,-2 0 6 0 0,0-2 0 0 0,19-6 0 0 0,-3 0 0 0 0,-16 5 0 0 0,0-1 0 0 0,23-12 0 0 0,-22 10 0 0 0,-6 2 0 0 0,-2-3 0 0 0,-4 1 12 0 0,-6 9-11 0 0,1 0 0 0 0,-1 0 0 0 0,0 0-1 0 0,0 0 1 0 0,0 0 0 0 0,0 0 0 0 0,0 0-1 0 0,0 0 1 0 0,0 0 0 0 0,0 0 0 0 0,0 0 0 0 0,0 0-1 0 0,0 0 1 0 0,0-1 0 0 0,0 1 0 0 0,0 0-1 0 0,0 0 1 0 0,0 0 0 0 0,0 0 0 0 0,0 0-1 0 0,0 0 1 0 0,0 0 0 0 0,0 0 0 0 0,0 0 0 0 0,0 0-1 0 0,0 0 1 0 0,0 0 0 0 0,0-1 0 0 0,0 1-1 0 0,0 0 1 0 0,0 0 0 0 0,0 0 0 0 0,0 0 0 0 0,0 0-1 0 0,0 0 1 0 0,0 0 0 0 0,0 0 0 0 0,0 0-1 0 0,0 0 1 0 0,0 0 0 0 0,0 0 0 0 0,-1 0-1 0 0,1 0 1 0 0,0 0 0 0 0,0 0 0 0 0,0 0 0 0 0,0 0-1 0 0,0-1 1 0 0,0 1 0 0 0,0 0 0 0 0,0 0-1 0 0,0 0 1 0 0,0 0 0 0 0,0 0 0 0 0,0 0 0 0 0,0 0-1 0 0,-1 0 1 0 0,1 0 0 0 0,0 0 0 0 0,0 0-1 0 0,0 0 1 0 0,-4-1 0 0 0,1 0 0 0 0,-1 0 0 0 0,0 0 0 0 0,0 1 0 0 0,1 0-1 0 0,-1-1 1 0 0,0 1 0 0 0,0 0 0 0 0,0 1 0 0 0,0-1 0 0 0,1 1 0 0 0,-1-1 0 0 0,0 1 0 0 0,-4 2-1 0 0,-9 3-1 0 0,-29 15 0 0 0,28-12 2 0 0,-112 59-1 0 0,117-60 0 0 0,13-8 0 0 0,-1 0 0 0 0,1 1 0 0 0,0-1 0 0 0,-1 0 0 0 0,1 0 0 0 0,0 1 0 0 0,-1-1 0 0 0,1 0 0 0 0,0 1 0 0 0,-1-1 0 0 0,1 0 0 0 0,0 1 0 0 0,0-1 0 0 0,0 0 0 0 0,-1 1 0 0 0,1-1 0 0 0,0 1 0 0 0,0-1 0 0 0,0 1 0 0 0,0-1 0 0 0,-1 1 0 0 0,2 0 0 0 0,0 0 0 0 0,-1 0 1 0 0,1 0-1 0 0,0 0 0 0 0,0 0 0 0 0,0 0 0 0 0,0 0 0 0 0,0 0 0 0 0,0-1 0 0 0,0 1 0 0 0,0 0 0 0 0,0-1 1 0 0,0 1-1 0 0,0-1 0 0 0,0 1 0 0 0,0-1 0 0 0,0 1 0 0 0,1-1 0 0 0,-1 0 0 0 0,2 1 0 0 0,28 4-143 0 0,-23-6 75 0 0,1 1 0 0 0,-1-1 1 0 0,0-1-1 0 0,13-3 0 0 0,9-2-193 0 0,36-6-482 0 0,-31 5-292 0 0,42-4 0 0 0,-67 11 765 0 0,1 0 1 0 0,-1 1 0 0 0,1 0 0 0 0,-1 0 0 0 0,1 1-1 0 0,-1 0 1 0 0,1 1 0 0 0,-1 0 0 0 0,0 1-1 0 0,0 0 1 0 0,11 6 0 0 0,-21-9 291 0 0,0 1 0 0 0,0 0 0 0 0,1 0 0 0 0,-1-1 0 0 0,0 1 1 0 0,0 0-1 0 0,0 0 0 0 0,0 0 0 0 0,0-1 0 0 0,-1 1 0 0 0,1 0 0 0 0,0 0 0 0 0,0 0 0 0 0,0-1 0 0 0,-1 1 1 0 0,0 1-1 0 0,1-2-18 0 0,-2 5 231 0 0,0 0 1 0 0,-1 0-1 0 0,0 0 0 0 0,0 0 1 0 0,-1 0-1 0 0,1-1 0 0 0,-7 6 0 0 0,-4 7 560 0 0,7-9-398 0 0,0 0-1 0 0,-1-1 0 0 0,-9 7 0 0 0,-13 13 446 0 0,0-1-319 0 0,16-15-349 0 0,13-10-163 0 0,-1-1 0 0 0,1 1-1 0 0,0 0 1 0 0,-1 0 0 0 0,1 0-1 0 0,0 1 1 0 0,0-1-1 0 0,0 0 1 0 0,0 0 0 0 0,0 1-1 0 0,-1 1 1 0 0,0 1 9 0 0,-4 8-4 0 0,2-4-30 0 0,4-7-19 0 0,0-1-1 0 0,0 1 1 0 0,0-1 0 0 0,0 1 0 0 0,0-1 0 0 0,0 1 0 0 0,0-1 0 0 0,0 1 0 0 0,0-1 0 0 0,1 0 0 0 0,-1 1 0 0 0,0-1 0 0 0,0 1 0 0 0,0-1 0 0 0,0 1 0 0 0,1-1 0 0 0,-1 1 0 0 0,0-1-1 0 0,1 0 1 0 0,-1 1 0 0 0,0-1 0 0 0,0 0 0 0 0,1 1 0 0 0,-1-1 0 0 0,1 0 0 0 0,-1 1 0 0 0,0-1 0 0 0,1 0 0 0 0,-1 0 0 0 0,1 0 0 0 0,-1 1 0 0 0,1-1 0 0 0,-1 0 0 0 0,1 0 0 0 0,21 6-1776 0 0,-17-5 1244 0 0,-1 0 294 0 0,1-1 1 0 0,0 0 0 0 0,-1 0-1 0 0,1 0 1 0 0,0 0-1 0 0,-1-1 1 0 0,1 0-1 0 0,-1 0 1 0 0,1 0-1 0 0,-1 0 1 0 0,1-1-1 0 0,-1 0 1 0 0,0 0 0 0 0,7-4-1 0 0,5-4-480 0 0,0-1-1 0 0,17-15 1 0 0,-30 23 713 0 0,0 0-90 0 0,0-3 118 0 0,-2 4 97 0 0,-1 2 45 0 0,-15 4 213 0 0,-28 7 971 0 0,41-10-1233 0 0,-1 0 0 0 0,0 1 0 0 0,1-1 1 0 0,-1 0-1 0 0,1 1 0 0 0,-1-1 0 0 0,1 1 0 0 0,0 0 0 0 0,0 0 0 0 0,0 0 0 0 0,-3 3 0 0 0,2-1 49 0 0,-1-1 1 0 0,1 0-1 0 0,0 0 1 0 0,-1 0-1 0 0,0-1 1 0 0,-3 3-1 0 0,2-2-52 0 0,3-2-55 0 0,0 1 0 0 0,0-1 0 0 0,0 0 1 0 0,0 0-1 0 0,0 0 0 0 0,0 0 0 0 0,0-1 0 0 0,0 1 0 0 0,0-1 1 0 0,-1 1-1 0 0,1-1 0 0 0,-3 0 0 0 0,-4 2-9 0 0,3 0-9 0 0,0-2 1 0 0,0 1-1 0 0,0-1 1 0 0,-9 0-1 0 0,-25 6-400 0 0,26-6 186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40 5063 0 0,'0'0'232'0'0,"-2"0"168"0"0,-15 3 1663 0 0,0 2-1 0 0,-32 12 0 0 0,-4 2-727 0 0,21-9-583 0 0,-64 21 1614 0 0,93-30-2223 0 0,-1 0-1 0 0,1 0 1 0 0,-1 0-1 0 0,1-1 1 0 0,-7 1-1 0 0,-1 1 370 0 0,9-2-103 0 0,2 0-37 0 0,0 0-149 0 0,0 0-60 0 0,0 0-17 0 0,1-1-26 0 0,22-24-125 0 0,-12 12-258 0 0,19-17-1 0 0,-1 4 23 0 0,-28 26 241 0 0,-1-1 0 0 0,1 1 0 0 0,0-1 0 0 0,-1 1 0 0 0,1-1 0 0 0,-1 1 0 0 0,1-1-1 0 0,-1 1 1 0 0,1-1 0 0 0,-1 1 0 0 0,1-1 0 0 0,-1 0 0 0 0,1 1 0 0 0,-1-1 0 0 0,0 1 0 0 0,1-1 0 0 0,-1 0 0 0 0,0 0 0 0 0,0 1 0 0 0,1-1 0 0 0,-1 0 0 0 0,0 0 0 0 0,0 1 0 0 0,0-1 0 0 0,0 0-1 0 0,0 0 1 0 0,0 1 0 0 0,0-1 0 0 0,0 0 0 0 0,0 0 0 0 0,-1 1 0 0 0,1-1 0 0 0,0 0 0 0 0,0 1 0 0 0,-1-1 0 0 0,1 0 0 0 0,-1 0 0 0 0,1 0 6 0 0,-1 0 2 0 0,0 0 0 0 0,-1 0 1 0 0,1 0-1 0 0,0 1 0 0 0,0-1 0 0 0,-1 0 1 0 0,1 1-1 0 0,0-1 0 0 0,-1 1 0 0 0,1-1 1 0 0,0 1-1 0 0,-1-1 0 0 0,1 1 0 0 0,-1 0 1 0 0,-1 0-1 0 0,1 0 13 0 0,-2-1-8 0 0,1 1 0 0 0,-1 0-1 0 0,0 0 1 0 0,0 0 0 0 0,0 0 0 0 0,0 1-1 0 0,0-1 1 0 0,0 1 0 0 0,-6 2 0 0 0,-34 17 41 0 0,22-9-49 0 0,18-9 5 0 0,-1 1 1 0 0,1 0-1 0 0,0 0 1 0 0,-5 4-1 0 0,-11 7 2 0 0,18-13-59 0 0,2-1-409 0 0,0 0-184 0 0,0 0-36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26 6847 0 0,'0'0'315'0'0,"0"0"-7"0"0,1-1-199 0 0,25-22 2238 0 0,-25 22-1898 0 0,-1 1-1 0 0,0 0-8 0 0,0 0-34 0 0,0 0-20 0 0,0 0-2 0 0,0 0 7 0 0,0 0 28 0 0,-10 1 187 0 0,0 0 1 0 0,-19 4 0 0 0,-3 1 27 0 0,10-2 82 0 0,-41 12 0 0 0,-9 2 98 0 0,-261 32 400 0 0,310-47-1445 0 0,-25 0 0 0 0,1-4-4664 0 0,13 0-1048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4607 0 0,'0'0'354'0'0,"-1"-1"-233"0"0,-2 0 29 0 0,0 0 1 0 0,0 0-1 0 0,0 0 0 0 0,0 1 1 0 0,0-1-1 0 0,-5 0 0 0 0,8 1-15 0 0,-1 0 0 0 0,0 0 0 0 0,1 0 0 0 0,-1 0 0 0 0,1 0 0 0 0,-1 0 0 0 0,1 0-1 0 0,-1-1 1 0 0,0 1 0 0 0,1 0 0 0 0,-1-1 0 0 0,1 1 0 0 0,-1 0 0 0 0,1-1 0 0 0,-1 1 0 0 0,0-1 0 0 0,-10-4 2055 0 0,8 4-1806 0 0,-1 0 0 0 0,0 0-1 0 0,1-1 1 0 0,-1 1 0 0 0,-5-4 0 0 0,8 5 224 0 0,-20-2 1012 0 0,20 2-1140 0 0,1 0-22 0 0,0 0-2 0 0,-22 6 1664 0 0,20-6-1833 0 0,2 0-6 0 0,0 0 1 0 0,0 0 4 0 0,0 0 2 0 0,0 0 0 0 0,0 0 0 0 0,0 0 0 0 0,0 0 0 0 0,0 0 0 0 0,0 0-12 0 0,0 0-51 0 0,0 0-22 0 0,0 0-3 0 0,2 1-7 0 0,111 28 1061 0 0,-64-14-1026 0 0,-30-10-155 0 0,-13-4-47 0 0,0 1-1 0 0,0 0 1 0 0,0 0 0 0 0,0 1-1 0 0,0-1 1 0 0,-1 1 0 0 0,1 1-1 0 0,8 6 1 0 0,-4-2 1 0 0,-6-5-8 0 0,-1 0 0 0 0,0 0 0 0 0,1-1 0 0 0,0 1 0 0 0,0-1 0 0 0,5 2 0 0 0,-2 0-4 0 0,-2-1-3 0 0,26 17 106 0 0,1 4-42 0 0,-6 2-76 0 0,-20-20 0 0 0,-1 0 0 0 0,1-1 0 0 0,8 6 0 0 0,11 9 0 0 0,-18-14 0 0 0,0 0 0 0 0,1-1 0 0 0,15 9 0 0 0,106 43 0 0 0,-108-48 3 0 0,13 8 85 0 0,-31-15-84 0 0,1 0-1 0 0,0 0 1 0 0,1 0 0 0 0,-1-1 0 0 0,0 1 0 0 0,0-1-1 0 0,6 1 1 0 0,-2 0-1 0 0,0 0 0 0 0,-1 0 0 0 0,1 1 0 0 0,-1 0 0 0 0,0 0-1 0 0,0 0 1 0 0,9 7 0 0 0,-11-6-7 0 0,1 0 0 0 0,-1 0 1 0 0,0 0-1 0 0,-1 1 0 0 0,1 0 0 0 0,-1 0 0 0 0,0 0 0 0 0,0 1 1 0 0,0-1-1 0 0,-1 1 0 0 0,0 0 0 0 0,3 7 0 0 0,2 9-21 0 0,-1 0 1 0 0,4 27-1 0 0,-1-9 13 0 0,15 81-52 0 0,-21-104 66 0 0,-2-8 2 0 0,0 0 1 0 0,0 0-1 0 0,1-1 1 0 0,0 1-1 0 0,1-1 1 0 0,0 0-1 0 0,0 0 1 0 0,1 0-1 0 0,0 0 1 0 0,0-1-1 0 0,0 0 1 0 0,10 10-1 0 0,4 3 8 0 0,-5-7 20 0 0,-2 0 0 0 0,-4-2-32 0 0,0 1 0 0 0,2 5-6 0 0,2 10 87 0 0,-11-25-76 0 0,-1-2-180 0 0,0 0-41 0 0,0 0 7 0 0,0 0-126 0 0,0 0-531 0 0,-1-10-2602 0 0,0 0-3791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5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6447 0 0,'0'0'499'0'0,"0"0"-63"0"0,0 0 959 0 0,0-3 453 0 0,0 2-1612 0 0,0 0 0 0 0,0-1 0 0 0,1 1 0 0 0,-1 0 0 0 0,0 0 0 0 0,0-1 0 0 0,1 1 0 0 0,-1 0 1 0 0,0 0-1 0 0,1-1 0 0 0,-1 1 0 0 0,1 0 0 0 0,0 0 0 0 0,-1 0 0 0 0,1 0 0 0 0,0 0 0 0 0,0 0 0 0 0,-1 0 0 0 0,1 0 1 0 0,0 0-1 0 0,0 0 0 0 0,0 1 0 0 0,0-1 0 0 0,0 0 0 0 0,0 1 0 0 0,2-2 0 0 0,19-11 1148 0 0,-9 5-156 0 0,1 0 1 0 0,25-10-1 0 0,-30 15-841 0 0,-7 2-3 0 0,0 0-11 0 0,6-1-43 0 0,-6 2-18 0 0,1 0-7 0 0,0 2-230 0 0,0-1-1 0 0,0 0 0 0 0,-1 1 1 0 0,1-1-1 0 0,0 1 0 0 0,0 0 1 0 0,-1 0-1 0 0,1 0 1 0 0,-1 0-1 0 0,0 1 0 0 0,0-1 1 0 0,0 1-1 0 0,2 2 0 0 0,1 3 1 0 0,-1 0 0 0 0,-1 0-1 0 0,6 16 1 0 0,-8-19-66 0 0,8 17 58 0 0,-6-15-33 0 0,0 0-1 0 0,1-1 1 0 0,0 0 0 0 0,0 1-1 0 0,0-1 1 0 0,1-1-1 0 0,0 1 1 0 0,0-1 0 0 0,10 9-1 0 0,-13-14-19 0 0,0 1 1 0 0,0-1-1 0 0,0 1 0 0 0,0-1 0 0 0,0 0 0 0 0,0 0 1 0 0,0 0-1 0 0,0 0 0 0 0,0 0 0 0 0,0 0 1 0 0,0-1-1 0 0,0 1 0 0 0,0-1 0 0 0,0 1 0 0 0,0-1 1 0 0,0 0-1 0 0,3-1 0 0 0,4-3 61 0 0,-9 4-70 0 0,1 1 1 0 0,0 0-1 0 0,-1-1 1 0 0,1 1 0 0 0,-1 0-1 0 0,1-1 1 0 0,-1 1-1 0 0,1-1 1 0 0,-1 1 0 0 0,1-1-1 0 0,-1 1 1 0 0,1-1-1 0 0,-1 0 1 0 0,0 1-1 0 0,1-1 1 0 0,-1 1 0 0 0,0-1-1 0 0,1 0 1 0 0,-1 1-1 0 0,0-1 1 0 0,0-1-1 0 0,0 0-73 0 0,0 0-1 0 0,0 0 1 0 0,0 0-1 0 0,0 0 0 0 0,-1 0 1 0 0,1 0-1 0 0,-1 0 0 0 0,1 0 1 0 0,-1 1-1 0 0,0-1 1 0 0,0 0-1 0 0,0 0 0 0 0,0 0 1 0 0,0 1-1 0 0,0-1 1 0 0,0 1-1 0 0,-1-1 0 0 0,1 1 1 0 0,0-1-1 0 0,-1 1 0 0 0,0 0 1 0 0,1-1-1 0 0,-1 1 1 0 0,0 0-1 0 0,1 0 0 0 0,-1 0 1 0 0,-2 0-1 0 0,-9-3-935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7 2303 0 0,'0'0'460'0'0,"0"0"1094"0"0,0 0 482 0 0,0 0 92 0 0,-2 0-167 0 0,-12-4 3078 0 0,10 2-5242 0 0,2 2 555 0 0,2 0-73 0 0,-8 0 64 0 0,4 0 3700 0 0,-16 8-3144 0 0,20-8-734 0 0,0 0-5 0 0,-2 0 0 0 0,-3 3 88 0 0,0 0 0 0 0,0 0-1 0 0,1 0 1 0 0,-7 5 0 0 0,9-6-237 0 0,1-1 1 0 0,-1 1-1 0 0,0-1 1 0 0,1 1-1 0 0,0 0 1 0 0,-1 0-1 0 0,1 0 0 0 0,0 0 1 0 0,0 0-1 0 0,0 0 1 0 0,-1 3-1 0 0,-1 2 56 0 0,-4 14 26 0 0,-22 55 176 0 0,22-62-249 0 0,0 0-1 0 0,-1 0 1 0 0,-13 15-1 0 0,-12 23 95 0 0,31-48-105 0 0,-11 13 57 0 0,-13 10 62 0 0,25-26-126 0 0,0 0 0 0 0,0 0 0 0 0,0 0 0 0 0,0 1 0 0 0,0-1 0 0 0,0 0 0 0 0,0 0 0 0 0,0-1 0 0 0,0 1 0 0 0,-1 0-1 0 0,1 0 1 0 0,0 0 0 0 0,-1-1 0 0 0,1 1 0 0 0,-2 0 0 0 0,2-1 1 0 0,-1 1 0 0 0,1-1 0 0 0,0 1 0 0 0,0-1 0 0 0,0 1 0 0 0,-1-1 0 0 0,1 1 0 0 0,0 0 0 0 0,0 0 0 0 0,0 0 0 0 0,0 0 0 0 0,0 0 0 0 0,0 0 0 0 0,-1 1 0 0 0,0 0 45 0 0,-15 5 11 0 0,13-7-46 0 0,-7-1 12 0 0,5-1 4 0 0,0 0 0 0 0,1-1 0 0 0,-1 0-1 0 0,1 0 1 0 0,0 0 0 0 0,0-1-1 0 0,0 0 1 0 0,0 0 0 0 0,0 0 0 0 0,1-1-1 0 0,0 1 1 0 0,-5-8 0 0 0,7 10-6 0 0,1 0 0 0 0,-1-1 0 0 0,1 1 0 0 0,-1 0 1 0 0,1-1-1 0 0,0 0 0 0 0,-1-4 0 0 0,-2-2 21 0 0,3 7-21 0 0,-1-1-1 0 0,1 0 0 0 0,0 1 1 0 0,0-1-1 0 0,0 0 0 0 0,-1-3 1 0 0,2 5-17 0 0,0 1 0 0 0,0-1 0 0 0,0 1 0 0 0,0 0 0 0 0,0-1 0 0 0,0 1 0 0 0,0 0 0 0 0,0-1-1 0 0,-1 1 1 0 0,1 0 0 0 0,0-1 0 0 0,0 1 0 0 0,0 0 0 0 0,-1-1 0 0 0,1 1 0 0 0,0 0 0 0 0,-1-1 0 0 0,1 1 0 0 0,0 0 0 0 0,0 0 0 0 0,-1-1 0 0 0,1 1 0 0 0,0 0 0 0 0,-1 0 0 0 0,0-1 0 0 0,1 0 66 0 0,0 0-69 0 0,0-1-1 0 0,0 1 1 0 0,0 0 0 0 0,0 0-1 0 0,0 0 1 0 0,0 0 0 0 0,0 0-1 0 0,1 0 1 0 0,-1 0 0 0 0,0 0-1 0 0,1 0 1 0 0,-1 0 0 0 0,0 0-1 0 0,1 0 1 0 0,-1 0 0 0 0,1 1 0 0 0,0-1-1 0 0,-1 0 1 0 0,1 0 0 0 0,0 0-1 0 0,-1 1 1 0 0,1-1 0 0 0,0 0-1 0 0,0 1 1 0 0,0-2 0 0 0,3 0 10 0 0,-2-1 10 0 0,15-10 7 0 0,-8 6-13 0 0,-5 4-6 0 0,-1 0 0 0 0,1 1 0 0 0,0 0 0 0 0,0 0 0 0 0,-1 0 0 0 0,1 0 0 0 0,0 1 1 0 0,1 0-1 0 0,-1-1 0 0 0,5 0 0 0 0,5-1 27 0 0,-3-1-33 0 0,1 2 0 0 0,21-3 0 0 0,-29 3-5 0 0,0 1 0 0 0,14 3 0 0 0,5 7 0 0 0,-13-2 0 0 0,-7-2 0 0 0,1-1 0 0 0,-1 1 0 0 0,0 0 0 0 0,0-1 0 0 0,-1 1 0 0 0,0 1 0 0 0,0-1 0 0 0,2 6 0 0 0,5 13 0 0 0,-6-16 0 0 0,7 26 0 0 0,-4-8 0 0 0,-1-15 0 0 0,3-2-13 0 0,-8-9 9 0 0,1 0 0 0 0,0 1 0 0 0,0-1 0 0 0,-1 0 0 0 0,1 1 0 0 0,0-1 0 0 0,0 0 0 0 0,-1 0 0 0 0,1 0 0 0 0,0 0 0 0 0,0 1 0 0 0,-1-1 0 0 0,1 0 0 0 0,0-1 0 0 0,0 1 0 0 0,0 0 0 0 0,-1 0 0 0 0,1 0 0 0 0,1-1 0 0 0,0 1-18 0 0,2-1-163 0 0,1 0 0 0 0,-1 0 0 0 0,0 0-1 0 0,-1 0 1 0 0,1-1 0 0 0,0 1-1 0 0,0-1 1 0 0,-1 0 0 0 0,1-1 0 0 0,-1 1-1 0 0,1 0 1 0 0,-1-1 0 0 0,0 0-1 0 0,3-3 1 0 0,4-3-1750 0 0,-1 1-3288 0 0,-5-3-1413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5063 0 0,'0'0'390'0'0,"0"0"-46"0"0,0 0 737 0 0,1 2 351 0 0,2 0-941 0 0,-1 0 0 0 0,0 0-1 0 0,1 0 1 0 0,0-1 0 0 0,-1 1 0 0 0,1 0 0 0 0,0-1-1 0 0,0 0 1 0 0,0 0 0 0 0,0 0 0 0 0,5 1 0 0 0,2 0 300 0 0,0-1 0 0 0,14 0 0 0 0,-5-1 227 0 0,-9 0-622 0 0,1-1 0 0 0,0-1 0 0 0,-1 1 0 0 0,1-2 0 0 0,10-3 0 0 0,20-4 656 0 0,23-5 144 0 0,25-4-183 0 0,-10 7-786 0 0,-78 12-297 0 0,-1 0 1 0 0,1 0-1 0 0,-1-1 0 0 0,0 1 0 0 0,1 0 1 0 0,-1 0-1 0 0,1 0 0 0 0,-1 0 0 0 0,1 0 0 0 0,-1 0 1 0 0,1 0-1 0 0,-1 0 0 0 0,1 0 0 0 0,-1 0 1 0 0,1 1-1 0 0,-1-1 0 0 0,0 0 0 0 0,1 0 0 0 0,-1 0 1 0 0,1 1-1 0 0,0-1 0 0 0,-1 0 28 0 0,0 1 0 0 0,0-1 0 0 0,0 0 0 0 0,0 1 0 0 0,0-1 1 0 0,0 0-1 0 0,0 1 0 0 0,0-1 0 0 0,0 0 0 0 0,0 1 0 0 0,0-1 0 0 0,0 0 0 0 0,0 1 0 0 0,-1-1 0 0 0,1 0 0 0 0,0 1 0 0 0,0-1 0 0 0,0 0 1 0 0,0 0-1 0 0,0 1 0 0 0,-1-1 0 0 0,1 1 0 0 0,-20 20-1533 0 0,14-15 740 0 0,-9 9-960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8751 0 0,'0'0'674'0'0,"0"0"-194"0"0,0 0 810 0 0,0 0 402 0 0,0 0 79 0 0,2 1-102 0 0,3 0-1137 0 0,-2-1-202 0 0,1 1 1 0 0,-1 0 0 0 0,0 0-1 0 0,0 0 1 0 0,0 0 0 0 0,0 1 0 0 0,0-1-1 0 0,0 1 1 0 0,-1 0 0 0 0,1 0-1 0 0,0 0 1 0 0,2 3 0 0 0,-2-3-267 0 0,-1 2-1 0 0,1-1 1 0 0,-1 0 0 0 0,0 0 0 0 0,0 1-1 0 0,0-1 1 0 0,0 1 0 0 0,-1 0-1 0 0,1-1 1 0 0,-1 1 0 0 0,0 0 0 0 0,0 0-1 0 0,0 0 1 0 0,-1 0 0 0 0,1 0 0 0 0,-1 0-1 0 0,0 0 1 0 0,0 0 0 0 0,-2 5 0 0 0,1 2 144 0 0,-2 0 1 0 0,0 0 0 0 0,0 0-1 0 0,-1-1 1 0 0,-9 20-1 0 0,3-11-43 0 0,-1-1 0 0 0,0 0 0 0 0,-1-1 0 0 0,-27 30-1 0 0,29-39-68 0 0,1-1-1 0 0,-2 1 0 0 0,-16 8 1 0 0,8-4-44 0 0,14-9-36 0 0,0 0 1 0 0,-1-1-1 0 0,1 1 0 0 0,0-1 1 0 0,-1 0-1 0 0,0-1 1 0 0,1 1-1 0 0,-1-1 0 0 0,-7 1 1 0 0,11-2 36 0 0,2 0 11 0 0,0 0 0 0 0,0 0 0 0 0,3 0 0 0 0,36 8 55 0 0,-27-5-28 0 0,0 0 0 0 0,16 1 0 0 0,-19-2-54 0 0,-1 0-1 0 0,1 0 1 0 0,-1 1-1 0 0,1 1 1 0 0,-1 0-1 0 0,0 0 1 0 0,0 0 0 0 0,9 8-1 0 0,3 0 40 0 0,-9-6-10 0 0,0 0 7 0 0,-8-5-2 0 0,-3-1-37 0 0,0 0-135 0 0,0 0-83 0 0,0 0-28 0 0,0 0-240 0 0,0 0-991 0 0,0 0-422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1 188 919 0 0,'0'0'216'0'0,"0"0"572"0"0,0 0 254 0 0,0 0 50 0 0,0 0-83 0 0,0 0-389 0 0,2-1-167 0 0,4-3-351 0 0,3 0 8858 0 0,5-1-3596 0 0,1-2-6224 0 0,26-8 1056 0 0,0 0 61 0 0,-39 14-144 0 0,1 0 3 0 0,67-21 744 0 0,-68 21-768 0 0,6 1 16 0 0,-1-1 0 0 0,1 0 0 0 0,0-1 0 0 0,-1 1 0 0 0,9-4 0 0 0,-1 0 84 0 0,2 1 0 0 0,21-2 0 0 0,-12 3-169 0 0,13 2 30 0 0,-26 2-53 0 0,39 2 169 0 0,-18-2 70 0 0,-32-1-235 0 0,-1 1-1 0 0,0-1 1 0 0,0 0 0 0 0,0 0-1 0 0,1 0 1 0 0,-1 0 0 0 0,0 0-1 0 0,0 0 1 0 0,1 0 0 0 0,-1 0-1 0 0,0 0 1 0 0,0-1 0 0 0,0 1-1 0 0,1 0 1 0 0,-1-1 0 0 0,0 1 0 0 0,1-1-1 0 0,2-2 7 0 0,1 1 5 0 0,19-3 41 0 0,5 0-3 0 0,-10 3-55 0 0,-14 3 3 0 0,-1 1 11 0 0,9 1 30 0 0,-1 1-31 0 0,-2-2 0 0 0,-6-1 31 0 0,5 0-20 0 0,2-2 31 0 0,-7 1 0 0 0,7 0-42 0 0,5 0-11 0 0,4-2 0 0 0,6-4 0 0 0,50-9 117 0 0,-66 13-113 0 0,-2 0-1 0 0,1 0 0 0 0,14-6 1 0 0,37-13-7 0 0,-50 19 17 0 0,32-12 48 0 0,-18 7 321 0 0,-22 7-309 0 0,1 0-18 0 0,8 2-45 0 0,4-3-11 0 0,3-1 0 0 0,-17 2 0 0 0,32 5 0 0 0,-20-5 0 0 0,3 1-7 0 0,-14 1 20 0 0,23 3 120 0 0,-23-5-77 0 0,-2 0 21 0 0,2 1-10 0 0,5 0-42 0 0,-5-1 35 0 0,-2 0 11 0 0,0 0-130 0 0,0 0-521 0 0,-2 0-224 0 0,-9 1-40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77 15663 0 0,'1'-2'356'0'0,"0"-11"188"0"0,-1 11-463 0 0,-1-1-1 0 0,1 0 1 0 0,0 0-1 0 0,1 1 1 0 0,-1-1-1 0 0,0 0 1 0 0,1 0 0 0 0,-1 1-1 0 0,2-4 1 0 0,0-7-975 0 0,-2-3 3942 0 0,0 16-3000 0 0,0 0 0 0 0,0 0 0 0 0,0 0 0 0 0,0 0 0 0 0,0 0 0 0 0,0 0 0 0 0,0 0 0 0 0,0-1 0 0 0,0 1 0 0 0,0 0 0 0 0,0 0 0 0 0,0 0 0 0 0,0 0 0 0 0,0 0 0 0 0,0 0 0 0 0,0 0 0 0 0,0 0 0 0 0,0 0 0 0 0,0 0 0 0 0,0-1 0 0 0,0 1 0 0 0,0 0 0 0 0,0 0 1 0 0,0 0-1 0 0,0 0 0 0 0,0 0 0 0 0,0 0 0 0 0,0 0 0 0 0,0 0 0 0 0,0 0 0 0 0,0 0 0 0 0,0 0 0 0 0,0 0 0 0 0,0 0 0 0 0,0 0 0 0 0,0-1 0 0 0,-1 1 0 0 0,1 0 0 0 0,0 0 0 0 0,0 0 0 0 0,0 0 0 0 0,0 0 0 0 0,0 0 0 0 0,0 0 0 0 0,0 0 0 0 0,0 0 0 0 0,0 0 0 0 0,0 0 0 0 0,-1 0 0 0 0,1 0 0 0 0,0 0 0 0 0,0 0 0 0 0,0 0 1 0 0,0 0-1 0 0,0 0 0 0 0,0 0 0 0 0,0 0 0 0 0,0 0 0 0 0,0 0 0 0 0,0 0 0 0 0,0 0 0 0 0,-1 0 0 0 0,1 1 0 0 0,0-1 0 0 0,0 0 0 0 0,0 0 0 0 0,0 0 0 0 0,-5 16 682 0 0,-18 90-125 0 0,-19 85 838 0 0,-30 52-1443 0 0,67-232 0 0 0,5-11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0,-1 0 0 0 0,1 0 0 0 0,1-7 0 0 0,2-9 0 0 0,37-92 0 0 0,-30 88 0 0 0,-8 12 0 0 0,-2 5 0 0 0,-4 6 0 0 0,-3 6 0 0 0,1 0 0 0 0,0 0 0 0 0,0 0 0 0 0,2 1 0 0 0,-7 16 0 0 0,10-23 0 0 0,0 1 0 0 0,0-1 0 0 0,0 1 0 0 0,1-1 0 0 0,-1 1 0 0 0,1 0 0 0 0,0-1 0 0 0,1 5 0 0 0,-1-6 0 0 0,0-1 0 0 0,1 1 0 0 0,-1 0 0 0 0,1 0 0 0 0,0 0 0 0 0,-1 0 0 0 0,1-1 0 0 0,0 1 0 0 0,0 0 0 0 0,0-1 0 0 0,0 1 0 0 0,1-1 0 0 0,-1 1 0 0 0,0-1 0 0 0,1 0 0 0 0,1 2 0 0 0,-2-2 0 0 0,1 0 0 0 0,0 0 0 0 0,0-1 0 0 0,0 1 0 0 0,0-1 0 0 0,-1 1 0 0 0,1-1 0 0 0,0 0 0 0 0,0 1 0 0 0,0-1 0 0 0,0 0 0 0 0,0 0 0 0 0,0-1 0 0 0,0 1 0 0 0,2-1 0 0 0,31-7 0 0 0,-32 7 0 0 0,12-5 317 0 0,0 0 0 0 0,22-13 0 0 0,-8 4 172 0 0,-15 8-427 0 0,-2 0 0 0 0,1-1-1 0 0,-1-1 1 0 0,-1 0 0 0 0,1-1-1 0 0,11-13 1 0 0,-1-1 26 0 0,31-47 0 0 0,-50 67 68 0 0,0 1 1 0 0,-1-1-1 0 0,0 0 0 0 0,0 0 1 0 0,0 0-1 0 0,0 0 0 0 0,-1 0 1 0 0,1 0-1 0 0,-1 0 0 0 0,0 0 0 0 0,0-1 1 0 0,0-6-1 0 0,-1 10-156 0 0,0 1 1 0 0,0 0-1 0 0,0 0 1 0 0,0-1-1 0 0,-1 1 1 0 0,1 0-1 0 0,0-1 1 0 0,0 1-1 0 0,0 0 0 0 0,0 0 1 0 0,0 0-1 0 0,0-1 1 0 0,0 1-1 0 0,-1 0 1 0 0,1 0-1 0 0,0-1 0 0 0,0 1 1 0 0,0 0-1 0 0,-1 0 1 0 0,1 0-1 0 0,0-1 1 0 0,0 1-1 0 0,0 0 1 0 0,-1 0-1 0 0,1 0 0 0 0,0 0 1 0 0,0 0-1 0 0,-1 0 1 0 0,1 0-1 0 0,0-1 1 0 0,0 1-1 0 0,-1 0 0 0 0,1 0 1 0 0,0 0-1 0 0,-1 0 1 0 0,1 0-1 0 0,0 0 1 0 0,0 0-1 0 0,-1 0 0 0 0,1 0 1 0 0,0 1-1 0 0,0-1 1 0 0,-1 0-1 0 0,1 0 1 0 0,-1 0-1 0 0,-8 5-4 0 0,9-5 4 0 0,-3 1 0 0 0,1 1 0 0 0,0 0 0 0 0,-1 1 0 0 0,1-1 0 0 0,0 0 0 0 0,0 1 0 0 0,0-1 0 0 0,0 1 0 0 0,0 0 0 0 0,1-1 0 0 0,-1 1 0 0 0,1 0 0 0 0,0 0 0 0 0,-2 5 0 0 0,-1 5 0 0 0,-4 27 0 0 0,5-21 0 0 0,0 3 0 0 0,-3 44 0 0 0,6-60 0 0 0,0 1 0 0 0,1 0 0 0 0,0-1 0 0 0,0 1 0 0 0,0 0 0 0 0,1-1 0 0 0,0 0 0 0 0,0 1 0 0 0,1-1 0 0 0,0 0 0 0 0,3 6 0 0 0,-4-10 0 0 0,-1 0 0 0 0,1 0 0 0 0,0 0 0 0 0,0 0 0 0 0,0-1 0 0 0,0 1 0 0 0,0 0 0 0 0,0-1 0 0 0,0 0 0 0 0,1 1 0 0 0,-1-1 0 0 0,0 0 0 0 0,1 0 0 0 0,-1-1 0 0 0,1 1 0 0 0,-1 0 0 0 0,1-1 0 0 0,-1 1 0 0 0,1-1 0 0 0,-1 0 0 0 0,1 0 0 0 0,4-1 0 0 0,-2 1 0 0 0,1-1 0 0 0,-1 0 0 0 0,1 0 0 0 0,-1 0 0 0 0,1-1 0 0 0,-1 0 0 0 0,0 0 0 0 0,0 0 0 0 0,7-5 0 0 0,-4 2 0 0 0,3-2 0 0 0,1 0 0 0 0,-2-1 0 0 0,1-1 0 0 0,-1 0 0 0 0,9-10 0 0 0,12-18 0 0 0,-2-2 0 0 0,43-77 0 0 0,-66 104 0 0 0,0 0 0 0 0,5-18 0 0 0,-10 22 0 0 0,1 6 0 0 0,1 7 0 0 0,2 6 0 0 0,0 5 0 0 0,0-1 0 0 0,1 0 0 0 0,0 0 0 0 0,2 0 0 0 0,-1-1 0 0 0,14 17 0 0 0,-11-16 0 0 0,-3-5 0 0 0,-1 0 0 0 0,7 13 0 0 0,-12-20 0 0 0,0 0 0 0 0,0 0 0 0 0,0 0 0 0 0,0 0 0 0 0,0 0 0 0 0,0 1 0 0 0,-1-1 0 0 0,0 0 0 0 0,1 0 0 0 0,-1 1 0 0 0,-1-1 0 0 0,0 6 0 0 0,0-5 0 0 0,0 0 0 0 0,0 0 0 0 0,-1 0 0 0 0,0-1 0 0 0,0 1 0 0 0,0 0 0 0 0,0-1 0 0 0,0 0 0 0 0,-1 1 0 0 0,1-1 0 0 0,-1 0 0 0 0,0 0 0 0 0,0-1 0 0 0,0 1 0 0 0,-6 3 0 0 0,2-1-377 0 0,1 0 0 0 0,-1-1 0 0 0,0 0 0 0 0,-1 0 0 0 0,-12 4-1 0 0,16-6 148 0 0,0-1-1 0 0,0 0 0 0 0,0-1 1 0 0,-1 1-1 0 0,1-1 0 0 0,0 0 1 0 0,0 0-1 0 0,0 0 0 0 0,-1 0 1 0 0,1-1-1 0 0,0 1 0 0 0,-7-3 1 0 0,10 2-155 0 0,0 1 1 0 0,-1-1-1 0 0,1 1 1 0 0,0-1-1 0 0,0 0 1 0 0,0 0-1 0 0,0 1 1 0 0,0-1-1 0 0,0 0 1 0 0,-1-2 0 0 0,-4-5-7126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41 302 10303 0 0,'0'0'472'0'0,"0"0"-9"0"0,0 0-186 0 0,-1 0 313 0 0,-25 3 2178 0 0,12 1 3592 0 0,41 18-5210 0 0,-25-21-1037 0 0,-1 1-63 0 0,1-1-1 0 0,0 0 0 0 0,-1 1 0 0 0,1-1 0 0 0,0 0 0 0 0,0 0 1 0 0,0 0-1 0 0,3 1 0 0 0,-4-2-17 0 0,1 1 68 0 0,-2-1-4 0 0,0 0 0 0 0,3 2-27 0 0,0 0 0 0 0,-1-1 0 0 0,1 1 1 0 0,0-1-1 0 0,0 0 0 0 0,6 2 0 0 0,-8-3-57 0 0,37 11 444 0 0,-36-10-359 0 0,1 0-37 0 0,5 1-25 0 0,0 0 0 0 0,0 0-1 0 0,1-1 1 0 0,-1 0 0 0 0,1 0-1 0 0,11-1 1 0 0,21-4 77 0 0,-15 1-96 0 0,-24 3 59 0 0,0-1-6 0 0,10-1-2 0 0,2-1 7 0 0,-1 1-7 0 0,6-3-3 0 0,-16 4-64 0 0,17 2 53 0 0,8-2-42 0 0,-15 2-11 0 0,13 3 0 0 0,1-2 0 0 0,-2-3 0 0 0,23 7 0 0 0,10-6 140 0 0,0-3 60 0 0,-16-9-111 0 0,103 3 151 0 0,-112 6-152 0 0,-25 1-80 0 0,-1 1 1 0 0,1 1 0 0 0,0-1-1 0 0,11 2 1 0 0,8 1-9 0 0,-17-2 11 0 0,0 1-1 0 0,0 0 1 0 0,0 1 0 0 0,12 3-1 0 0,32 6 164 0 0,69 12 495 0 0,-35-8-392 0 0,-46-11-181 0 0,0-2 0 0 0,43-4-1 0 0,-69 2-54 0 0,0 1 1 0 0,25 4-1 0 0,31 8 23 0 0,12-2-11 0 0,58 6-42 0 0,-82-17-11 0 0,-37 0 0 0 0,-1 0 0 0 0,24 4 0 0 0,18-1 0 0 0,49 18 0 0 0,-83-15 0 0 0,-18-3 0 0 0,-1-1 0 0 0,0 0 0 0 0,0-1 0 0 0,1-1 0 0 0,-1 1 0 0 0,13-3 0 0 0,-7 1 0 0 0,10 0 13 0 0,0-2 0 0 0,0-1-1 0 0,0-1 1 0 0,30-10 0 0 0,-18 6 40 0 0,-30 8-27 0 0,1-1 0 0 0,11-4 0 0 0,-5 1 17 0 0,-1 0 0 0 0,1 1 0 0 0,0 1 0 0 0,0 1 0 0 0,20-1 0 0 0,87-10 32 0 0,-80 8-46 0 0,-29 2-12 0 0,23 0 1 0 0,-1 1 2 0 0,0-1 1 0 0,53-13-1 0 0,-64 12-17 0 0,58-7 42 0 0,-35 6-26 0 0,-47 5-16 0 0,1 0 1 0 0,-1-1-1 0 0,1 1 0 0 0,-1 0 0 0 0,1 0 1 0 0,0 0-1 0 0,-1 1 0 0 0,1-1 1 0 0,-1 0-1 0 0,1 1 0 0 0,1 0 0 0 0,4 0 10 0 0,-1 1-1 0 0,0-1 0 0 0,1 0 1 0 0,-1 0-1 0 0,0-1 0 0 0,11 0 0 0 0,44-2-1 0 0,-57 2-11 0 0,0 0 0 0 0,0 1 0 0 0,0-1 0 0 0,-1-1 0 0 0,1 1 0 0 0,0-1 0 0 0,7-1 0 0 0,3-1 0 0 0,44 3 20 0 0,-41 1-9 0 0,0-1 0 0 0,0 0 0 0 0,19-4 0 0 0,23-3-11 0 0,-38 5 0 0 0,26-5 0 0 0,-31 4 4 0 0,28-1 0 0 0,-1 0 52 0 0,86-6 61 0 0,-40 2-76 0 0,18-3-7 0 0,-22 4 20 0 0,-57 6-44 0 0,-27 1-10 0 0,33-2 27 0 0,38 4-1 0 0,-45-2 3 0 0,33-4 0 0 0,-12 0-12 0 0,-19 6-17 0 0,-23-1 0 0 0,0-1 0 0 0,1 0 0 0 0,8 0 0 0 0,143-13 0 0 0,-131 9 0 0 0,35-3 0 0 0,-45 7 11 0 0,25-1 31 0 0,48-6-31 0 0,-38 6-11 0 0,-34-1 0 0 0,-1 0 0 0 0,21 1 0 0 0,48-2 0 0 0,-36-1 0 0 0,44-3 0 0 0,-60 3 22 0 0,67-15-1 0 0,-18 2 0 0 0,55-6-21 0 0,-105 16 22 0 0,-24 5-11 0 0,-1 0-1 0 0,1 0 1 0 0,16-1-1 0 0,-21 4-10 0 0,13-4 0 0 0,-13 3 0 0 0,78-11 0 0 0,-25 5 0 0 0,27 0 0 0 0,-61 4 40 0 0,-17 2-25 0 0,33-7 47 0 0,-4 2 32 0 0,-29 4-63 0 0,0 0 0 0 0,-1 0 0 0 0,1 0 0 0 0,-1-1 0 0 0,9-3 0 0 0,-2 0 77 0 0,26-4 0 0 0,-12 3-57 0 0,-21 6-50 0 0,18-6 51 0 0,16-6-41 0 0,-8 3-12 0 0,-24 8 2 0 0,30-2-1 0 0,-27 3 0 0 0,-1 0 0 0 0,1-1 0 0 0,-1 0 0 0 0,1-1 0 0 0,10-3 0 0 0,31-6 0 0 0,-32 5-4 0 0,10-2 61 0 0,-26 8-48 0 0,12-5 68 0 0,-14 4-21 0 0,2-1 20 0 0,-2 1-70 0 0,-1 1 0 0 0,0-1 0 0 0,0 1 0 0 0,1-1 0 0 0,-1 1 1 0 0,0-1-1 0 0,1 1 0 0 0,-1-1 0 0 0,1 1 0 0 0,-1 0 0 0 0,0-1 0 0 0,1 1 0 0 0,-1 0 0 0 0,1-1 0 0 0,-1 1 0 0 0,1 0 0 0 0,-1-1 0 0 0,1 1 0 0 0,-1 0 0 0 0,1 0 0 0 0,0 0 0 0 0,-1-1 0 0 0,1 1 1 0 0,-1 0-1 0 0,1 0 0 0 0,0 0 0 0 0,1 0 26 0 0,-2 0-203 0 0,0 0-557 0 0,-16 0-2924 0 0,-3-2-5816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2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2303 0 0,'0'0'96'0'0,"0"0"32"0"0,0 0-128 0 0,11-8 0 0 0,-3-1 0 0 0,1 1 0 0 0,1 0 160 0 0,3 0 16 0 0,1-2 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2930 4607 0 0,'0'0'208'0'0,"0"0"68"0"0,0 0 160 0 0,1-1 68 0 0,8-16 5888 0 0,-1 0-3122 0 0,-7 16-2924 0 0,7-11 2625 0 0,-5 9-2241 0 0,4-1 3494 0 0,15 6-3013 0 0,10-1-911 0 0,-30-1-290 0 0,-1 0 0 0 0,1 0 1 0 0,0 0-1 0 0,0 0 0 0 0,-1 1 0 0 0,1-1 0 0 0,0 1 0 0 0,-1-1 1 0 0,1 1-1 0 0,0-1 0 0 0,2 2 0 0 0,2 0 8 0 0,13-3 135 0 0,-9-1-124 0 0,-5 1-4 0 0,0 0 1 0 0,0 0 0 0 0,0 0 0 0 0,0 1-1 0 0,8 0 1 0 0,28-5 46 0 0,-25 3-67 0 0,61-4 65 0 0,-73 6-64 0 0,-1-1 0 0 0,0 1 0 0 0,1 0 1 0 0,-1-1-1 0 0,0 0 0 0 0,1 1 0 0 0,2-3 0 0 0,30-7 51 0 0,-9 3-46 0 0,10-1-11 0 0,-26 7 3 0 0,-1-1 1 0 0,21-7 0 0 0,164-75 351 0 0,-170 73-292 0 0,50-27 20 0 0,36-14-83 0 0,-100 48 8 0 0,0-2 1 0 0,-1 1-1 0 0,1-2 0 0 0,-1 1 1 0 0,-1-1-1 0 0,10-9 0 0 0,50-52 174 0 0,-45 39-20 0 0,-1 0 0 0 0,26-43-1 0 0,-45 66-135 0 0,0 1-1 0 0,1-1 1 0 0,6-5-1 0 0,12-16 55 0 0,4-10 46 0 0,41-44 1 0 0,-12 15-7 0 0,74-94 80 0 0,-121 149-200 0 0,7-8 0 0 0,-1-1 0 0 0,18-30 0 0 0,35-70 11 0 0,-16 22 170 0 0,-41 75-162 0 0,-9 17-8 0 0,0 0 0 0 0,1 0 0 0 0,0 1 1 0 0,5-7-1 0 0,37-59 106 0 0,12 1 20 0 0,-25 30-72 0 0,33-49 0 0 0,15-54 128 0 0,11-32 339 0 0,-42 101-444 0 0,-35 51-88 0 0,2 0 0 0 0,27-31 0 0 0,-1 3 0 0 0,23-28 0 0 0,-38 48 0 0 0,42-61 0 0 0,-59 77 0 0 0,1 0 0 0 0,25-25 0 0 0,-8 10 0 0 0,-22 23 0 0 0,3-4 0 0 0,1 1 0 0 0,15-14 0 0 0,48-41 0 0 0,113-71 0 0 0,-129 105 0 0 0,-11 7 0 0 0,40-18 0 0 0,-37 21 0 0 0,-7 3 0 0 0,50-14 0 0 0,-46 18 0 0 0,-4 1 0 0 0,1 1 0 0 0,1 3 0 0 0,56-5 0 0 0,61 3 0 0 0,-82 8-32 0 0,120 11 0 0 0,-179-6 32 0 0,99 13 0 0 0,-94-10 0 0 0,0 1 0 0 0,40 15 0 0 0,6 7-6 0 0,124 52-41 0 0,-153-61 44 0 0,0 2 0 0 0,-1 1 1 0 0,60 45-1 0 0,-45-21 3 0 0,63 66 0 0 0,5 13 0 0 0,-101-101 0 0 0,39 28 0 0 0,-21-17 0 0 0,0 0 0 0 0,125 114 0 0 0,-147-130 0 0 0,0-1 0 0 0,0 2 0 0 0,-1 0 0 0 0,25 37 0 0 0,97 150 0 0 0,-117-178 6 0 0,2 0 0 0 0,41 38 0 0 0,65 42 27 0 0,-121-101-31 0 0,74 51 9 0 0,5 3-11 0 0,-33-24 23 0 0,-36-25-10 0 0,0 1 1 0 0,21 19 0 0 0,-11-6-1 0 0,1-3 0 0 0,1 0-1 0 0,1-2 1 0 0,45 22 0 0 0,-53-31-8 0 0,17 8 24 0 0,41 29 1 0 0,57 42-28 0 0,-65-44 60 0 0,5 0-57 0 0,172 73 1 0 0,-199-96 50 0 0,-21-10-57 0 0,38 12-1 0 0,-50-18 17 0 0,1 0 0 0 0,-1 1 0 0 0,-1 1 0 0 0,31 22 0 0 0,-27-17 2 0 0,1-1 1 0 0,31 14 0 0 0,-49-26-17 0 0,4 2 10 0 0,0-1-1 0 0,0 0 1 0 0,0-1-1 0 0,0 0 1 0 0,12 1-1 0 0,13 4 3 0 0,-21-4 22 0 0,-1-1 0 0 0,19 2-1 0 0,40 4 166 0 0,-62-9-166 0 0,-7-1-30 0 0,0 1 1 0 0,0 0 0 0 0,1 0-1 0 0,-1 0 1 0 0,0 0-1 0 0,0 0 1 0 0,0 0-1 0 0,5 2 1 0 0,35 5 59 0 0,-39-6-4 0 0,19 4 107 0 0,-1-4-89 0 0,-20-1-8 0 0,-2 0-5 0 0,0 0 0 0 0,-12-3-42 0 0,-62-26-3656 0 0,48 21 1210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2759 0 0,'0'0'534'0'0,"0"0"1198"0"0,0 0 526 0 0,2-1 109 0 0,15-5 1370 0 0,-14 4-3304 0 0,0 1 0 0 0,0 0 1 0 0,1-1-1 0 0,-1 1 0 0 0,0 1 0 0 0,0-1 0 0 0,5 0 1 0 0,-2 0-48 0 0,0 1 0 0 0,0-2 1 0 0,1 1-1 0 0,8-4 0 0 0,12-2 332 0 0,21 2 274 0 0,12-3-79 0 0,151-30 1246 0 0,-35 6-982 0 0,-151 28-1001 0 0,-11 2-16 0 0,0-1 0 0 0,0-1 0 0 0,14-5 0 0 0,-16 5-158 0 0,0 0 799 0 0,-12 1-462 0 0,-6 0-281 0 0,-8-1-334 0 0,0 0-1 0 0,1 2 0 0 0,-1 0 1 0 0,0 0-1 0 0,0 1 1 0 0,-15 1-1 0 0,-5 0-867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10135 0 0,'6'-1'231'0'0,"20"-3"308"0"0,-25 2-301 0 0,7-29 1290 0 0,-7 29-948 0 0,-1 0 286 0 0,12-61 4856 0 0,-12 61-5210 0 0,0 2 0 0 0,2-13 80 0 0,-2 1-576 0 0,0 1 56 0 0,0 9 299 0 0,0 2 117 0 0,0 0 21 0 0,0 0-66 0 0,0 0-222 0 0,0 0 166 0 0,0 0 101 0 0,0 0 21 0 0,0 0-66 0 0,0 2-294 0 0,0 2-146 0 0,0 0 1 0 0,0-1-1 0 0,0 1 0 0 0,-1-1 1 0 0,-1 7-1 0 0,1-6-3 0 0,1 0-1 0 0,-1-1 1 0 0,1 1-1 0 0,-1-1 1 0 0,1 1-1 0 0,1 0 1 0 0,0 5-1 0 0,5 46 1 0 0,5-7 0 0 0,2 1 0 0 0,-5-23 0 0 0,5 35 0 0 0,-11-50 458 0 0,0 0-1 0 0,6 15 1 0 0,1 3 201 0 0,-3 17-643 0 0,-3-29-16 0 0,-1-9 0 0 0,-1 0 0 0 0,0 0 0 0 0,-1 1 0 0 0,1-1 0 0 0,-1 0 0 0 0,-2 13 0 0 0,-9 109 0 0 0,11-123 0 0 0,0 0 0 0 0,1 1 0 0 0,3 14 0 0 0,-3-15 0 0 0,0 0 0 0 0,0 0 0 0 0,0 15 0 0 0,3 88 0 0 0,-5-106 0 0 0,2 11 0 0 0,1 4 0 0 0,2 23 0 0 0,-3 47 0 0 0,-1-60 0 0 0,3 12 0 0 0,-3 32 0 0 0,0-47 0 0 0,0 20 0 0 0,-6 35 0 0 0,-5 23 2048 0 0,11-50-2048 0 0,-1-45 0 0 0,1 2 0 0 0,2 23 0 0 0,0 6 0 0 0,-1-18 0 0 0,5 29 0 0 0,-2-24 0 0 0,-4-23 0 0 0,2 15 0 0 0,4 7 0 0 0,3 3 0 0 0,-6-19 0 0 0,0 0 0 0 0,-1 0 0 0 0,0 1 0 0 0,-1-1 0 0 0,0 1 0 0 0,-1 11 0 0 0,0-22 0 0 0,2 25 0 0 0,1 35 0 0 0,-2-38 0 0 0,5 25 0 0 0,-2-16 0 0 0,3 36-42 0 0,19 73 0 0 0,-19-92 124 0 0,-6-35-62 0 0,1-1 0 0 0,4 18 1 0 0,11 46 53 0 0,0 0-31 0 0,-11-55-24 0 0,-1 0-1 0 0,0 1 1 0 0,1 30 0 0 0,-4-37-1 0 0,0 0 1 0 0,7 24-1 0 0,-4-22 13 0 0,3 26 0 0 0,1 41 53 0 0,-6-50-5 0 0,14 61-1 0 0,-2-18 21 0 0,-13-65-94 0 0,3 29 40 0 0,3-1 0 0 0,17 56 0 0 0,-16-64-26 0 0,-1 1 0 0 0,6 52-1 0 0,-8-44-10 0 0,-6-37-5 0 0,1 0 0 0 0,-2 0-1 0 0,1 0 1 0 0,0 0 0 0 0,-1 0 0 0 0,0 0 0 0 0,-1 3-1 0 0,-3 22 29 0 0,6-3-20 0 0,0-17-9 0 0,-1 0 0 0 0,0 0 0 0 0,0 0-1 0 0,-1 0 1 0 0,-2 10 0 0 0,2-15 4 0 0,0-1 0 0 0,0 1 1 0 0,0-1-1 0 0,1 1 0 0 0,0 0 1 0 0,0-1-1 0 0,0 6 0 0 0,0 14-3 0 0,-1-7-3 0 0,1-12 0 0 0,0 0 0 0 0,-1 0 0 0 0,1 0 0 0 0,1 0 0 0 0,-1 0 0 0 0,1 0 0 0 0,0 4 0 0 0,2-2 3 0 0,-2-4 1 0 0,-1 0-1 0 0,1 0 1 0 0,-1 0-1 0 0,1 0 1 0 0,-1 1 0 0 0,0-1-1 0 0,0 0 1 0 0,0 0-1 0 0,0 0 1 0 0,0 0 0 0 0,0 0-1 0 0,-1 1 1 0 0,0 2-1 0 0,0-1 5 0 0,-1 17-5 0 0,3-9 8 0 0,1 1 31 0 0,-1 0-31 0 0,2 3-6 0 0,-1-14-13 0 0,-1 32 86 0 0,-1-22-36 0 0,3-3-20 0 0,-1-5 20 0 0,1 7-31 0 0,3 3-11 0 0,0-4 12 0 0,-5-6 36 0 0,-4 3-84 0 0,2-7 5 0 0,0-1 0 0 0,1 1 0 0 0,-1 0 0 0 0,0 0 0 0 0,1 0 0 0 0,-1 0 0 0 0,1-1 0 0 0,-1 1 0 0 0,0 0-1 0 0,1 0 1 0 0,-1-1 0 0 0,1 1 0 0 0,-1-1 0 0 0,1 1 0 0 0,-2-1 0 0 0,2 1-16 0 0,-3-3-207 0 0,-1 1 1 0 0,1-1-1 0 0,0 0 1 0 0,1 0-1 0 0,-1 0 0 0 0,0 0 1 0 0,1 0-1 0 0,-5-7 0 0 0,1-7-1591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10535 0 0,'0'0'482'0'0,"0"0"-8"0"0,1-2-304 0 0,16-13 546 0 0,21-28 6913 0 0,-37 42-6964 0 0,-1 1-21 0 0,0 0-82 0 0,0 0-33 0 0,0 0-8 0 0,0 0-6 0 0,0 0-23 0 0,0 0-11 0 0,0 0-1 0 0,0 0-21 0 0,0 0-90 0 0,0 0-38 0 0,0 0-10 0 0,-1 3-22 0 0,-11 27-101 0 0,1 2 1 0 0,2 0 0 0 0,1 0-1 0 0,-5 42 1 0 0,11-58-191 0 0,0 1 0 0 0,2 0-1 0 0,0 0 1 0 0,3 20 0 0 0,-2-27-6 0 0,1-1 1 0 0,1 1-1 0 0,0 0 0 0 0,0-1 1 0 0,1 1-1 0 0,0-1 0 0 0,0 0 1 0 0,8 11-1 0 0,-4-8-2 0 0,0-3-11 0 0,2-5-31 0 0,-6-4 41 0 0,-1 1 1 0 0,0-1 0 0 0,0 0-1 0 0,0 0 1 0 0,1-1 0 0 0,-1 1-1 0 0,0-1 1 0 0,0 1 0 0 0,0-1 0 0 0,0 0-1 0 0,0 0 1 0 0,0 0 0 0 0,4-3-1 0 0,-3 1 10 0 0,0 0 0 0 0,0 0 0 0 0,0 0 0 0 0,0-1 1 0 0,-1 1-1 0 0,1-1 0 0 0,5-8 0 0 0,13-17 145 0 0,8-12 53 0 0,-26 34-181 0 0,8-11 122 0 0,-1-2 1 0 0,12-29 0 0 0,-1-2 99 0 0,-16 39-193 0 0,0-1 0 0 0,-1 1 0 0 0,0-1-1 0 0,-1 0 1 0 0,-1 0 0 0 0,0 0 0 0 0,1-18 0 0 0,-2 13-1 0 0,-1 14-47 0 0,-1 0 1 0 0,1-1 0 0 0,-1 1-1 0 0,0 0 1 0 0,0-1-1 0 0,0 1 1 0 0,-1 0-1 0 0,1-1 1 0 0,-1 1-1 0 0,-3-7 1 0 0,3 10-15 0 0,0-1 0 0 0,0 1-1 0 0,0 0 1 0 0,0 0 0 0 0,-1 0 0 0 0,1 0-1 0 0,0 1 1 0 0,-1-1 0 0 0,1 0 0 0 0,0 0-1 0 0,-1 1 1 0 0,1-1 0 0 0,-1 1 0 0 0,1-1-1 0 0,-1 1 1 0 0,1 0 0 0 0,-1 0-1 0 0,0-1 1 0 0,1 1 0 0 0,-1 0 0 0 0,1 0-1 0 0,-1 1 1 0 0,1-1 0 0 0,-1 0 0 0 0,-2 1-1 0 0,-2 0-268 0 0,-1 1 0 0 0,1 0 0 0 0,-1 0 0 0 0,-9 5 0 0 0,-8 7-1051 0 0,-4 4-65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6535 0 0,'0'0'299'0'0,"0"0"-6"0"0,0 0-137 0 0,0 0 138 0 0,0 0 80 0 0,0 0 12 0 0,0 0 28 0 0,0 0 102 0 0,0 0 42 0 0,0 0 8 0 0,0 0 4 0 0,0 0 6 0 0,0 0 6 0 0,0 0 2 0 0,0 0 16 0 0,0 0 68 0 0,3 1 32 0 0,36 3 3010 0 0,-36-4-3365 0 0,-1 0-8 0 0,63 4 1593 0 0,-44-2-1721 0 0,-1 0 1 0 0,0-2 0 0 0,33-3-1 0 0,-41 2-164 0 0,0 0 0 0 0,17 2 0 0 0,17-1 60 0 0,-6-3 33 0 0,-22 2-8 0 0,-1 0 0 0 0,19-4 0 0 0,51-20 444 0 0,-40 10-116 0 0,-45 15-338 0 0,-2 0-7 0 0,2-1-27 0 0,-2 1-75 0 0,-1 0 0 0 0,1 0 0 0 0,0 0 0 0 0,0 0 0 0 0,0 0 0 0 0,0 0 0 0 0,0 0 0 0 0,0 0 0 0 0,0 0 0 0 0,0 0 0 0 0,-1-1 0 0 0,1 1 0 0 0,0 0 0 0 0,0 0 0 0 0,0 0 0 0 0,0 0 0 0 0,0 0 0 0 0,0 0 0 0 0,0 0 1 0 0,0 0-1 0 0,0 0 0 0 0,0 0 0 0 0,0-1 0 0 0,0 1 0 0 0,0 0 0 0 0,0 0 0 0 0,0 0 0 0 0,0 0 0 0 0,0 0 0 0 0,0 0 0 0 0,0 0 0 0 0,0-1 0 0 0,0 1 0 0 0,0 0 0 0 0,0 0 0 0 0,0 0 0 0 0,0 0 0 0 0,0 0 0 0 0,0 0 0 0 0,0 0 0 0 0,0-1 0 0 0,0 1 0 0 0,0 0 0 0 0,0 0 0 0 0,0 0 0 0 0,0 0 1 0 0,0 0-1 0 0,0 0 0 0 0,0 0 0 0 0,0 0 0 0 0,0 0 0 0 0,1 0 0 0 0,-1-1 0 0 0,0 1 0 0 0,0 0 0 0 0,0 0 0 0 0,-12-2 441 0 0,10 2-596 0 0,-33-10-722 0 0,17 5-1446 0 0,1 1-3839 0 0,6 2-568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114 144 6127 0 0,'0'0'282'0'0,"0"0"-8"0"0,-1-1-176 0 0,-28-38 3942 0 0,28 38-3342 0 0,0-1-139 0 0,-7-6 222 0 0,5 6-376 0 0,-1-1 0 0 0,1-1 1 0 0,0 1-1 0 0,0 0 1 0 0,-3-6-1 0 0,6 8 95 0 0,0 1 4 0 0,3-32 1088 0 0,-3 30-1241 0 0,4-18 666 0 0,-3 18-689 0 0,-1 2-34 0 0,0 0-20 0 0,0 0-2 0 0,0 0 2 0 0,0 0 4 0 0,-2-4 58 0 0,2 4-267 0 0,0 0-1 0 0,0-1 1 0 0,0 1 0 0 0,0 0 0 0 0,0 0 0 0 0,0-1 0 0 0,0 1 0 0 0,0 0 0 0 0,0 0-1 0 0,0-1 1 0 0,0 1 0 0 0,0 0 0 0 0,0 0 0 0 0,0-1 0 0 0,0 1 0 0 0,0 0-1 0 0,0 0 1 0 0,0-1 0 0 0,-1 1 0 0 0,1 0 0 0 0,0 0 0 0 0,0 0 0 0 0,0-1-1 0 0,0 1 1 0 0,-1 0 0 0 0,1 0 0 0 0,0 0 0 0 0,0 0 0 0 0,0-1 0 0 0,-1 1-1 0 0,1 0 1 0 0,-1 0 0 0 0,-6 0 155 0 0,5 0 0 0 0,1 1 0 0 0,-2 1-199 0 0,0 0 0 0 0,1 0 0 0 0,0 0 0 0 0,-1 0 0 0 0,1 0 0 0 0,0 1 0 0 0,0-1 0 0 0,0 1 0 0 0,1 0 0 0 0,-1-1 0 0 0,1 1 0 0 0,-1 0 0 0 0,1 0 0 0 0,0 0 0 0 0,0 0 0 0 0,0 0 0 0 0,1 0 0 0 0,-2 6 0 0 0,0 8 114 0 0,1 1 0 0 0,0 19-1 0 0,1-32-133 0 0,1 16-5 0 0,5 30 0 0 0,0-8 0 0 0,-1-10 0 0 0,1 0 0 0 0,11 33 0 0 0,-4-18 0 0 0,9 33 0 0 0,-18-68 11 0 0,1-3 42 0 0,1-2 12 0 0,-5-7 5 0 0,-1-1-5 0 0,14-41 175 0 0,-13 30-171 0 0,0 1 0 0 0,-1-1 0 0 0,-1 0 0 0 0,0 0 0 0 0,-3-12 0 0 0,-1-24 173 0 0,-8-62 300 0 0,8 76-469 0 0,-6-36 79 0 0,9 58-80 0 0,0 3 8 0 0,2 7-8 0 0,0 1-7 0 0,-1 2-12 0 0,0 7-51 0 0,0-1-1 0 0,1 0 1 0 0,-1 0-1 0 0,2 0 0 0 0,-1 1 1 0 0,1-1-1 0 0,3 12 1 0 0,21 60-3 0 0,-16-55 1 0 0,7 35 0 0 0,-12-44-5 0 0,-1 9 16 0 0,-8 31-78 0 0,5-68 102 0 0,0 1 1 0 0,-1-1-1 0 0,0 1 0 0 0,-4-17 1 0 0,-1-5 59 0 0,-10-49 93 0 0,3 20-11 0 0,3 12-91 0 0,6 32-54 0 0,0-1 0 0 0,1 0 0 0 0,1-1 0 0 0,1 1 0 0 0,1-31-1 0 0,1 41-9 0 0,-1 5 20 0 0,2 3-32 0 0,-2 7-8 0 0,0 10-3 0 0,0-4 1 0 0,-1-1 0 0 0,2 1 0 0 0,1 14 0 0 0,0-7 0 0 0,2 14 0 0 0,8 32 0 0 0,-6-35 0 0 0,4 44 0 0 0,-8-54 0 0 0,-1 0 0 0 0,0-8 0 0 0,-1-11-1 0 0,0-1 1 0 0,0 0-1 0 0,0 1 0 0 0,0-1 1 0 0,0 0-1 0 0,0 1 0 0 0,0-1 1 0 0,1 1-1 0 0,-1-1 0 0 0,0 0 1 0 0,0 1-1 0 0,0-1 0 0 0,1 0 1 0 0,-1 0-1 0 0,0 1 0 0 0,0-1 1 0 0,1 0-1 0 0,-1 1 0 0 0,0-1 1 0 0,1 0-1 0 0,0 1 0 0 0,-1-1-1 0 0,0 0-1 0 0,1-1 0 0 0,-1 1 1 0 0,0 0-1 0 0,1 0 0 0 0,-1 0 1 0 0,1 0-1 0 0,-1 0 0 0 0,0 0 1 0 0,1 0-1 0 0,-1-1 0 0 0,0 1 1 0 0,1 0-1 0 0,-1 0 0 0 0,0-1 1 0 0,1 1-1 0 0,-1 0 0 0 0,0 0 1 0 0,0-1-1 0 0,1 1 0 0 0,-1-1 1 0 0,3-10-28 0 0,-3 9-22 0 0,-1-1 0 0 0,0 1 0 0 0,0 0 0 0 0,0-1 0 0 0,0 1-1 0 0,0-1 1 0 0,0 1 0 0 0,0 0 0 0 0,-1 0 0 0 0,1 0 0 0 0,-1 0-1 0 0,0 0 1 0 0,0 0 0 0 0,0 0 0 0 0,1 1 0 0 0,-2-1-1 0 0,1 1 1 0 0,0-1 0 0 0,0 1 0 0 0,0 0 0 0 0,-5-2 0 0 0,-1-1-766 0 0,-1 0 0 0 0,0 1 1 0 0,0 0-1 0 0,-15-2 0 0 0,5 2-1475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1 200 919 0 0,'0'-2'67'0'0,"9"-36"4755"0"0,-7 34-3325 0 0,-1-1 0 0 0,0 1 0 0 0,0-1 0 0 0,1-7 0 0 0,2-10-75 0 0,-4 20-770 0 0,4-10 2958 0 0,4-19-1061 0 0,0 12-1261 0 0,-7 17-946 0 0,3-10 569 0 0,12-16 461 0 0,-15 27-1227 0 0,-1 1-27 0 0,0 0-13 0 0,0 0-1 0 0,0 0-3 0 0,0 2-80 0 0,0 0 0 0 0,1-1-1 0 0,-1 1 1 0 0,1 0 0 0 0,0 0 0 0 0,0 0-1 0 0,1 3 1 0 0,4 11-5 0 0,-3 14 49 0 0,-2 0 1 0 0,0 0 0 0 0,-5 34-1 0 0,2-39-50 0 0,-9 160-15 0 0,10-171 0 0 0,3-1 0 0 0,-1-6-1 0 0,-1-4 0 0 0,1-6 1 0 0,4-14 13 0 0,47-117 205 0 0,-44 118-184 0 0,1-1 0 0 0,0 2 0 0 0,1-1 0 0 0,1 1-1 0 0,22-23 1 0 0,-31 35-34 0 0,1 0 0 0 0,13-4 0 0 0,-1 2-2 0 0,-12 6 3 0 0,-1 0 11 0 0,-1-1-10 0 0,-1 0 1 0 0,1 1 0 0 0,-1-1 0 0 0,1 1-1 0 0,-1-1 1 0 0,1 1 0 0 0,-1-1 0 0 0,1 1-1 0 0,-1 0 1 0 0,1-1 0 0 0,-1 1 0 0 0,0-1-1 0 0,1 1 1 0 0,-1 0 0 0 0,0-1 0 0 0,0 1-1 0 0,1 0 1 0 0,-1 0 0 0 0,0 0-2 0 0,6 15 11 0 0,-7-10 13 0 0,-1-4-9 0 0,1 4-11 0 0,-1 0 0 0 0,0 0 0 0 0,-1-1 0 0 0,1 1 0 0 0,-1-1 0 0 0,0 0 0 0 0,-1 1 0 0 0,1-1 0 0 0,-1-1 0 0 0,0 1 0 0 0,0-1 0 0 0,0 1-1 0 0,-1-1 1 0 0,1 0 0 0 0,-9 4 0 0 0,-7 6 18 0 0,-1-2-1 0 0,-33 14 1 0 0,53-25-20 0 0,-3 2 17 0 0,-2-1 7 0 0,-19-2-32 0 0,24 0-16 0 0,2 0 0 0 0,10-3 10 0 0,2 2 11 0 0,-1 3 0 0 0,-1 6 0 0 0,-9-7-1 0 0,1 2-9 0 0,0 0-1 0 0,-1 0 1 0 0,1 0-1 0 0,3 7 1 0 0,-3-5-6 0 0,0 0 0 0 0,0 0 0 0 0,-1 1 0 0 0,0-1 0 0 0,0 1 0 0 0,0-1 0 0 0,1 9 0 0 0,0-1-235 0 0,-2 2 11 0 0,0-13 112 0 0,-1-2 0 0 0,-1 3-21 0 0,1 0-74 0 0,-1 2 151 0 0,1 0-7120 0 0,0-5 5284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11975 0 0,'-1'-1'923'0'0,"-5"0"-367"0"0,5 1 692 0 0,1 0 363 0 0,0 0 75 0 0,0 0-154 0 0,0 0-689 0 0,0 0-303 0 0,0 0-57 0 0,4-1-251 0 0,-1 1 0 0 0,1-1 0 0 0,-1 0 0 0 0,1 0 0 0 0,3-3 1 0 0,12-2 515 0 0,38-5 253 0 0,-54 11-901 0 0,8-4 87 0 0,-6 3-118 0 0,5 1 0 0 0,3-1 239 0 0,-12 0-4351 0 0,0 1-4370 0 0,-1 0 8395 0 0,0 0-1877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17503 0 0,'0'0'399'0'0,"0"0"60"0"0,0 0 21 0 0,0 0-59 0 0,1 2-276 0 0,1 2-89 0 0,0-1 0 0 0,-1 1 0 0 0,1 0-1 0 0,-1 0 1 0 0,0 0 0 0 0,0 0 0 0 0,0 0-1 0 0,0 7 1 0 0,1 6 389 0 0,4 8 213 0 0,-1 0 0 0 0,-1 0 0 0 0,-2 0-1 0 0,0 0 1 0 0,-2 1 0 0 0,-3 38 0 0 0,-2-26-105 0 0,3-18-470 0 0,0 0 0 0 0,-1-1 0 0 0,-2 0 0 0 0,0 0 0 0 0,-8 22 0 0 0,3-23 1357 0 0,13-26-1418 0 0,1 0 1 0 0,1 0 0 0 0,0 1-1 0 0,0-1 1 0 0,0 1 0 0 0,10-10-1 0 0,-4 6-20 0 0,1 0 0 0 0,-1 0-1 0 0,20-12 1 0 0,-22 17-2 0 0,1 0 0 0 0,0 1 0 0 0,0 0 0 0 0,0 0 0 0 0,1 1 0 0 0,0 1 0 0 0,-1-1 0 0 0,17-1 0 0 0,-18 6 0 0 0,0 4 0 0 0,-7-2 0 0 0,1 0 0 0 0,-1 0 0 0 0,0 1 0 0 0,0-1 0 0 0,0 1 0 0 0,0 0 0 0 0,-1 0 0 0 0,1-1 0 0 0,-1 1 0 0 0,0 0 0 0 0,0 0 0 0 0,0 0 0 0 0,-1 1 0 0 0,1-1 0 0 0,-1 0 0 0 0,-1 7 0 0 0,0 4 0 0 0,-1 0 0 0 0,0 0 0 0 0,-6 17 0 0 0,8-28 0 0 0,-8 13 0 0 0,-5 7-3884 0 0,3-39-528 0 0,6 6 2876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3223 0 0,'0'0'143'0'0,"0"0"429"0"0,0 0 1697 0 0,2 2 739 0 0,0 1-2313 0 0,1-1 0 0 0,0 0-1 0 0,-1 0 1 0 0,1 0 0 0 0,0 0-1 0 0,1 0 1 0 0,-1-1 0 0 0,0 1-1 0 0,0-1 1 0 0,1 0 0 0 0,-1 0-1 0 0,0 0 1 0 0,8 0 0 0 0,-4 0-287 0 0,1-1 0 0 0,0 0 1 0 0,-1-1-1 0 0,1 0 1 0 0,12-3-1 0 0,-16 3-283 0 0,15-3 650 0 0,32-13 0 0 0,-49 16-655 0 0,-2 1-51 0 0,1-2-172 0 0,0-7-1856 0 0,-9 9 741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57 11343 0 0,'0'0'522'0'0,"1"-2"-13"0"0,19-22-218 0 0,-1 12 775 0 0,-18 11-430 0 0,-1 1 15 0 0,3 0 46 0 0,28-16 1479 0 0,-30 15-1469 0 0,-1 1-10 0 0,0 0-1 0 0,0 0-20 0 0,0 0-85 0 0,0 0-42 0 0,0 0-5 0 0,0 0-25 0 0,0 0-107 0 0,2 7 120 0 0,-2-6-493 0 0,0-1 0 0 0,1 1 0 0 0,-1 0 0 0 0,0-1 0 0 0,0 1 0 0 0,0-1 0 0 0,0 1 0 0 0,0-1 1 0 0,0 1-1 0 0,0 0 0 0 0,0-1 0 0 0,0 1 0 0 0,0-1 0 0 0,-1 1 0 0 0,1-1 0 0 0,0 1 0 0 0,0-1 0 0 0,0 1 0 0 0,-1-1 0 0 0,1 1 0 0 0,0-1 0 0 0,-1 1 0 0 0,1-1 1 0 0,0 1-1 0 0,-1-1 0 0 0,1 1 0 0 0,0-1 0 0 0,-1 0 0 0 0,1 1 0 0 0,-1-1 0 0 0,1 0 0 0 0,-2 1 0 0 0,-4 8 150 0 0,4-7-170 0 0,0 1 1 0 0,0-1 0 0 0,0 1-1 0 0,0-1 1 0 0,0 0 0 0 0,-1 0-1 0 0,1 0 1 0 0,-3 2-1 0 0,-5 1 3 0 0,1-1 31 0 0,21-5 109 0 0,-10 1-152 0 0,0 1 0 0 0,0-1 1 0 0,0-1-1 0 0,0 1 0 0 0,0 0 0 0 0,0 0 1 0 0,0-1-1 0 0,0 1 0 0 0,0-1 1 0 0,1-1-1 0 0,4-1 6 0 0,-1 0 0 0 0,1 1 0 0 0,0 0 0 0 0,6-2 0 0 0,46-5 45 0 0,-47 10-61 0 0,-2 4 11 0 0,-8-3-1 0 0,0 0 1 0 0,1 1 0 0 0,-1-1-1 0 0,0 1 1 0 0,0-1 0 0 0,-1 1-1 0 0,1 0 1 0 0,0-1 0 0 0,-1 1-1 0 0,0 0 1 0 0,1 0 0 0 0,-1 0-1 0 0,0 4 1 0 0,1-1 21 0 0,-1-6-28 0 0,-1 1 0 0 0,0 0-1 0 0,0 0 1 0 0,1-1 0 0 0,-1 1 0 0 0,0 0-1 0 0,0 0 1 0 0,0 0 0 0 0,0 0 0 0 0,0-1 0 0 0,0 1-1 0 0,0 0 1 0 0,0 0 0 0 0,0 0 0 0 0,0 0-1 0 0,-1-1 1 0 0,1 1 0 0 0,0 0 0 0 0,-1 0-1 0 0,1-1 1 0 0,0 1 0 0 0,-1 0 0 0 0,1 0-1 0 0,-1-1 1 0 0,0 2 0 0 0,-9 17 125 0 0,6-8-52 0 0,3-11-71 0 0,1 1 1 0 0,0-1-1 0 0,-1 1 0 0 0,1 0 0 0 0,-1-1 1 0 0,1 1-1 0 0,-1-1 0 0 0,1 1 1 0 0,-1-1-1 0 0,0 1 0 0 0,1-1 0 0 0,-1 0 1 0 0,1 1-1 0 0,-1-1 0 0 0,0 0 0 0 0,0 1 1 0 0,1-1-1 0 0,-2 0 0 0 0,-1 1 8 0 0,-21 10 157 0 0,3 3-118 0 0,22-14-53 0 0,-1 0-1 0 0,0 0 1 0 0,0 0-1 0 0,0 0 0 0 0,0 0 1 0 0,0 0-1 0 0,0 0 0 0 0,0 0 1 0 0,0 0-1 0 0,0 0 1 0 0,0 0-1 0 0,0 0 0 0 0,0 0 1 0 0,0 0-1 0 0,0 0 1 0 0,0 0-1 0 0,0 0 0 0 0,0 0 1 0 0,0 0-1 0 0,0 1 0 0 0,0-1 1 0 0,0 0-1 0 0,0 0 1 0 0,1 0-1 0 0,-1 0 0 0 0,0 0 1 0 0,0 0-1 0 0,0 0 0 0 0,0 0 1 0 0,0 0-1 0 0,0 0 1 0 0,0 0-1 0 0,0 0 0 0 0,0 0 1 0 0,0 0-1 0 0,-1 0 1 0 0,1 1-1 0 0,0-1 0 0 0,0 0 1 0 0,0 0-1 0 0,0 0 0 0 0,0 0 1 0 0,0 0-1 0 0,0 0 1 0 0,0 0-1 0 0,0 0 0 0 0,0 0 1 0 0,0 0-1 0 0,0 0 0 0 0,0 0 1 0 0,0 0-1 0 0,0 0 1 0 0,0 0-1 0 0,0 0 0 0 0,0 0 1 0 0,0 0-1 0 0,0 0 1 0 0,0 0-1 0 0,0 0 0 0 0,0 0 1 0 0,-1 0-1 0 0,1 0 0 0 0,0 0 1 0 0,0 0-1 0 0,0 0 1 0 0,0 0-1 0 0,0 0 0 0 0,0 0 1 0 0,2 2-1 0 0,-1 0 0 0 0,1-1 0 0 0,0 1 0 0 0,0-1 0 0 0,0 1 0 0 0,0-1-1 0 0,0 0 1 0 0,0 0 0 0 0,1 0 0 0 0,2 1 0 0 0,-1-1 1 0 0,-1 0 1 0 0,1 0-1 0 0,0 1 0 0 0,-1 0 0 0 0,6 3 0 0 0,-5-2-4 0 0,0 0 0 0 0,-1 1 0 0 0,1-1 0 0 0,-1 1-1 0 0,0-1 1 0 0,0 1 0 0 0,0 0 0 0 0,0 1 0 0 0,-1-1 0 0 0,1 0 0 0 0,-1 1 0 0 0,0-1-1 0 0,1 6 1 0 0,2 4 3 0 0,-1 0-1 0 0,-1 1 1 0 0,2 17-1 0 0,-4-23 2 0 0,-1 1 0 0 0,0-1 0 0 0,-1 1 0 0 0,0-1 0 0 0,0 0 0 0 0,-4 12 0 0 0,-19 55 0 0 0,14-49 0 0 0,5-13 1 0 0,-1-1 0 0 0,0 0 1 0 0,-1 0-1 0 0,-1-1 0 0 0,0 0 0 0 0,0 0 0 0 0,-1-1 1 0 0,-18 18-1 0 0,24-26 13 0 0,-9 8-1 0 0,-1-1 0 0 0,-20 13 0 0 0,22-18-2 0 0,-2-4 31 0 0,11-2-41 0 0,0 1 0 0 0,0-1 0 0 0,1 1-1 0 0,-1-1 1 0 0,0 0 0 0 0,0 0-1 0 0,1 1 1 0 0,-1-1 0 0 0,0-1-1 0 0,1 1 1 0 0,-1 0 0 0 0,1 0 0 0 0,-2-2-1 0 0,-13-11 65 0 0,14 12-50 0 0,0 0-1 0 0,0 0 1 0 0,1 0 0 0 0,-1 0 0 0 0,1 0-1 0 0,-1 0 1 0 0,1-1 0 0 0,0 1-1 0 0,0 0 1 0 0,0-1 0 0 0,0 1-1 0 0,0-1 1 0 0,1 1 0 0 0,-1-1-1 0 0,1 1 1 0 0,0-1 0 0 0,0-2-1 0 0,-1-4 40 0 0,2 0 0 0 0,-1 0 0 0 0,3-12 0 0 0,7-36-54 0 0,-9 53 0 0 0,0-1 0 0 0,0 0 0 0 0,1 1 0 0 0,0-1 1 0 0,4-7-1 0 0,0 0-12 0 0,13-29-157 0 0,-14 30 88 0 0,-4 9-190 0 0,1 1 167 0 0,-1 0 0 0 0,1 0 0 0 0,-1 0 0 0 0,1-1 0 0 0,-1 1 0 0 0,0-1 0 0 0,0 1 0 0 0,2-4 0 0 0,-1 3-131 0 0,27-35-4850 0 0,-15 25-2543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1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13 2303 0 0,'0'-2'167'0'0,"0"-6"288"0"0,0 6 1727 0 0,0 2 742 0 0,0 0 144 0 0,0 0-309 0 0,0 0-1428 0 0,0 0-622 0 0,0 0-124 0 0,0 0-14 0 0,0 0 56 0 0,0 0 21 0 0,0 0 6 0 0,0 0-12 0 0,0 0-64 0 0,0 0-30 0 0,6 9 348 0 0,-3-5-723 0 0,-1 0-41 0 0,-1 0-1 0 0,1 1 0 0 0,-1 0 1 0 0,0-1-1 0 0,0 1 0 0 0,-1 0 1 0 0,1-1-1 0 0,-1 1 0 0 0,0 0 1 0 0,-1 0-1 0 0,1-1 0 0 0,-2 10 1 0 0,-1-4-28 0 0,1 0-1 0 0,-1-1 1 0 0,-1 1 0 0 0,1-1 0 0 0,-7 10 0 0 0,2-3 2 0 0,-2 2 165 0 0,-21 30 0 0 0,28-45-239 0 0,1 0-1 0 0,-1-1 1 0 0,0 1 0 0 0,0-1-1 0 0,0 1 1 0 0,0-1-1 0 0,-1 0 1 0 0,1-1 0 0 0,-5 3-1 0 0,-35 10 212 0 0,18-6-101 0 0,22-7-129 0 0,0 0-1 0 0,0 0 0 0 0,0-1 1 0 0,0 1-1 0 0,0-1 0 0 0,0 1 0 0 0,0-1 1 0 0,0 0-1 0 0,0 0 0 0 0,0-1 0 0 0,0 1 1 0 0,0 0-1 0 0,0-1 0 0 0,0 0 0 0 0,0 0 1 0 0,0 0-1 0 0,0 0 0 0 0,0 0 0 0 0,-4-3 1 0 0,5 2 40 0 0,1 1-36 0 0,-1 0 0 0 0,0-1 1 0 0,1 1-1 0 0,-1-1 0 0 0,1 0 0 0 0,0 1 0 0 0,-1-1 1 0 0,-1-4-1 0 0,2 5 2 0 0,1 0 0 0 0,-1-1 1 0 0,1 1-1 0 0,-1 0 1 0 0,1-1-1 0 0,-1 1 0 0 0,1-1 1 0 0,0 1-1 0 0,0-1 0 0 0,0 1 1 0 0,0-1-1 0 0,0 1 0 0 0,0 0 1 0 0,0-1-1 0 0,0 1 0 0 0,0-1 1 0 0,2-2-1 0 0,-1 0-2 0 0,1 0-1 0 0,1-1 1 0 0,-1 1-1 0 0,1 0 1 0 0,-1 1-1 0 0,6-6 1 0 0,-5 6 25 0 0,-2 1-34 0 0,1 1 0 0 0,0 0 0 0 0,-1-1 0 0 0,1 1 0 0 0,0 0-1 0 0,0 0 1 0 0,-1 0 0 0 0,1 1 0 0 0,0-1 0 0 0,0 0 0 0 0,0 1-1 0 0,0-1 1 0 0,0 1 0 0 0,0 0 0 0 0,0-1 0 0 0,0 1 0 0 0,0 0-1 0 0,1 0 1 0 0,-1 1 0 0 0,0-1 0 0 0,0 0 0 0 0,0 1 0 0 0,0-1-1 0 0,0 1 1 0 0,0-1 0 0 0,3 3 0 0 0,0-1-1 0 0,-3-1 32 0 0,0-1-29 0 0,-1 1-1 0 0,1 0 1 0 0,-1-1 0 0 0,1 1 0 0 0,-1 0 0 0 0,1 0 0 0 0,-1 0-1 0 0,1 0 1 0 0,-1 0 0 0 0,0 0 0 0 0,0 1 0 0 0,1-1 0 0 0,-1 0-1 0 0,1 2 1 0 0,8 8 44 0 0,-1-2 9 0 0,-1 1-1 0 0,9 14 1 0 0,0-3 77 0 0,6 11 60 0 0,-16-22-117 0 0,0 0 1 0 0,1 0-1 0 0,12 12 0 0 0,-19-21-19 0 0,-1-1 8 0 0,0 0 14 0 0,0 0-16 0 0,2 0-11 0 0,8-3-47 0 0,-1 2-33 0 0,-7 1-83 0 0,5-24-2770 0 0,-6 9 1409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1839 0 0,'0'0'294'0'0,"0"0"559"0"0,0 0 246 0 0,0 0 49 0 0,0 0-120 0 0,0 0-548 0 0,0 0-243 0 0,0 0-49 0 0,2-7 257 0 0,-1 2 2279 0 0,-2-2-2228 0 0,0 5-38 0 0,1 2-162 0 0,0 0-68 0 0,0 0-18 0 0,0 0 9 0 0,0 0 45 0 0,0 0 21 0 0,0 0 3 0 0,-2-7 57 0 0,2 6 2690 0 0,1 1 3297 0 0,2 3-6234 0 0,0 0 0 0 0,0 0-1 0 0,1 0 1 0 0,0-1 0 0 0,-1 1 0 0 0,8 2-1 0 0,9 7 67 0 0,-16-10-89 0 0,6 2-3 0 0,4 1 5 0 0,0-1 3 0 0,6 3-1 0 0,-18-7-34 0 0,18 3-9 0 0,-16-1-20 0 0,18-1 44 0 0,-10-1-1 0 0,20 4 85 0 0,-1 1 38 0 0,-22-4-171 0 0,4 2 0 0 0,-2-2 31 0 0,0 0-31 0 0,1-1 0 0 0,44 5 106 0 0,-44-4-117 0 0,-4 0 11 0 0,-5 0 31 0 0,5 2-31 0 0,1-2 0 0 0,-7-1 43 0 0,-2 1-56 0 0,-1 0-1 0 0,1 0 0 0 0,-1 0 0 0 0,0 0 0 0 0,1-1 1 0 0,-1 1-1 0 0,0 0 0 0 0,1-1 0 0 0,-1 1 0 0 0,0 0 1 0 0,0-1-1 0 0,0 1 0 0 0,0-1 0 0 0,1 1 1 0 0,-1-1-1 0 0,0 0 0 0 0,-1 1 0 0 0,-17 6-220 0 0,15-6-74 0 0,1 0-1 0 0,0 0 0 0 0,0-1 1 0 0,-1 1-1 0 0,1-1 0 0 0,0 0 1 0 0,-1 0-1 0 0,-3 0 1 0 0,6 0-1105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28 958 2303 0 0,'0'0'102'0'0,"0"0"238"0"0,0 0 918 0 0,0 0 402 0 0,0 0 79 0 0,0 0-174 0 0,0 0-803 0 0,0 0-356 0 0,0 0-71 0 0,0 0 1 0 0,0 0 59 0 0,0 0 21 0 0,0 3 6 0 0,1 7-3 0 0,-1-7-23 0 0,0-3-11 0 0,0 0-1 0 0,0 0-8 0 0,0 0-34 0 0,0 0-20 0 0,0 0-2 0 0,0 0-6 0 0,0 3-30 0 0,-1 7-18 0 0,1-7-2 0 0,0-3-1 0 0,-1 3-6 0 0,-3 7-1 0 0,3-7 0 0 0,1-3 0 0 0,0 0-1 0 0,0 0-6 0 0,0 0-1 0 0,0 0-9 0 0,0 0-38 0 0,0 0-10 0 0,0 0-6 0 0,0 0 10 0 0,0 0 44 0 0,0 0 17 0 0,0 0 6 0 0,0 0-12 0 0,0 0-62 0 0,0 0-27 0 0,-2 0-134 0 0,1 0 1 0 0,0-1-1 0 0,1 1 1 0 0,-1 0 0 0 0,0-1-1 0 0,0 1 1 0 0,0 0-1 0 0,0-1 1 0 0,0 1-1 0 0,0-1 1 0 0,0 0-1 0 0,0 1 1 0 0,1-1-1 0 0,-1 0 1 0 0,0 1 0 0 0,0-1-1 0 0,1 0 1 0 0,-1 0-1 0 0,1 1 1 0 0,-1-1-1 0 0,1 0 1 0 0,-1 0-1 0 0,1 0 1 0 0,-1 0-1 0 0,1 0 1 0 0,0 0-1 0 0,-1 0 1 0 0,1 0 0 0 0,0 0-1 0 0,0 0 1 0 0,0 0-1 0 0,0 0 1 0 0,0-2-1 0 0,0 0 22 0 0,-1 0 0 0 0,1-1 0 0 0,1 1 0 0 0,-1 0 0 0 0,0 0 0 0 0,1-1-1 0 0,0 1 1 0 0,-1 0 0 0 0,3-4 0 0 0,10-24 476 0 0,-11 23-414 0 0,2 0 0 0 0,-1 1 0 0 0,1-1 0 0 0,4-7 0 0 0,-1 5 59 0 0,-1-1 0 0 0,9-23-1 0 0,-9 20 1 0 0,12-22-1 0 0,24-36 279 0 0,28-41 20 0 0,-56 92-411 0 0,2 1 0 0 0,1 0 0 0 0,21-20 0 0 0,28-17 89 0 0,109-74-1 0 0,85-32 167 0 0,-229 144-307 0 0,104-53 59 0 0,-117 64-47 0 0,-14 7-11 0 0,0-1 1 0 0,0 0 0 0 0,0 1-1 0 0,0-2 1 0 0,0 1-1 0 0,-1 0 1 0 0,1-1 0 0 0,3-3-1 0 0,-5 5 54 0 0,-4 1-57 0 0,1-1 0 0 0,0 1 0 0 0,0 0-1 0 0,0 0 1 0 0,0 0 0 0 0,0 0 0 0 0,0 0 0 0 0,0 0-1 0 0,-1 0 1 0 0,-1 0 0 0 0,-1 1-58 0 0,-108-4-4315 0 0,85 6 2236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1 455 0 0,'0'0'1655'0'0,"0"0"197"0"0,0 0 89 0 0,0 0-142 0 0,0 0-644 0 0,0 0-283 0 0,0 0-59 0 0,0 0-14 0 0,0 0-14 0 0,0 0-8 0 0,0 0-1 0 0,0 0-16 0 0,0 0-66 0 0,0 0-29 0 0,0 0-8 0 0,0 0-25 0 0,0 0-101 0 0,0 0-47 0 0,0 0-11 0 0,0 0-15 0 0,0 0-61 0 0,0 0-21 0 0,0 0-7 0 0,0 0-33 0 0,0 0-134 0 0,0 0-61 0 0,0 2-12 0 0,-15 65 747 0 0,6-32-384 0 0,9-31-436 0 0,-1 0 0 0 0,1 0 0 0 0,0 1 0 0 0,0-1 0 0 0,0 0 0 0 0,0 1 0 0 0,1-1 0 0 0,1 8 0 0 0,3-2 37 0 0,0 0-10 0 0,-2-7-6 0 0,5 1-5 0 0,-1-1-24 0 0,0-1 0 0 0,0 0-1 0 0,0 0 1 0 0,0 0-1 0 0,12 0 1 0 0,-17-2-24 0 0,2 1 18 0 0,0-1-1 0 0,0-1 1 0 0,0 1 0 0 0,-1 0-1 0 0,8-3 1 0 0,7 0 65 0 0,59-5 245 0 0,3-3-128 0 0,-51 7-240 0 0,-27 3-64 0 0,-2 1-17 0 0,0 0-6 0 0,0 0-98 0 0,0 0-409 0 0,0 0-176 0 0,-1 2-41 0 0,-12 8-1787 0 0,11-9 708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82 10135 0 0,'0'0'231'0'0,"0"0"29"0"0,0 0 19 0 0,0-3-41 0 0,2-7-190 0 0,-3 9-1 0 0,1 0 0 0 0,0 0 0 0 0,0-1 0 0 0,0 1 0 0 0,0 0 0 0 0,1 0 0 0 0,-1 0 0 0 0,0 0 0 0 0,0-1 0 0 0,1 1 0 0 0,-1 0 0 0 0,1 0 0 0 0,-1 0-1 0 0,1 0 1 0 0,-1 0 0 0 0,1 0 0 0 0,-1 0 0 0 0,1 0 0 0 0,0 0 0 0 0,0 0 0 0 0,0 1 0 0 0,-1-1 0 0 0,1 0 0 0 0,0 0 0 0 0,2 0 0 0 0,0-1 212 0 0,4-3 508 0 0,0-1 0 0 0,0 2 1 0 0,1-1-1 0 0,0 1 0 0 0,0 1 0 0 0,0-1 0 0 0,11-2 0 0 0,-19 6-768 0 0,3-1 445 0 0,-1 1-289 0 0,7-1-66 0 0,-6 0 282 0 0,-3 1 117 0 0,1 2-421 0 0,1 0 0 0 0,-1 0 0 0 0,1 0 0 0 0,-1 0 0 0 0,0 0 0 0 0,0 1 0 0 0,0-1 0 0 0,0 0 0 0 0,0 0 0 0 0,0 1-1 0 0,-1-1 1 0 0,1 1 0 0 0,-1-1 0 0 0,0 1 0 0 0,1-1 0 0 0,-1 0 0 0 0,-1 4 0 0 0,0 5-125 0 0,0-1 0 0 0,-6 19-1 0 0,3-14 146 0 0,1-3-3 0 0,-1 0 0 0 0,0 0 0 0 0,-1 0 0 0 0,0-1 0 0 0,-1 0 0 0 0,-1 0 0 0 0,-7 11-1 0 0,-10 8 606 0 0,-28 27-1 0 0,45-50-688 0 0,0 0 0 0 0,-1-1 0 0 0,1 1 0 0 0,-2-2 0 0 0,1 1 0 0 0,0-2 0 0 0,-1 1 0 0 0,0-1 0 0 0,0 0 0 0 0,-1-1 0 0 0,1 0 0 0 0,-1 0 0 0 0,-15 2 0 0 0,20-4 0 0 0,3-1 0 0 0,0 0 0 0 0,0 0 0 0 0,0 0 0 0 0,0 0 0 0 0,0-1 0 0 0,0 1 0 0 0,-1 0 0 0 0,1-1 0 0 0,0 1 0 0 0,1-1 0 0 0,-1 0 0 0 0,0 0 0 0 0,0 1 0 0 0,-2-3 0 0 0,2 2 0 0 0,0 1 0 0 0,-1-1 0 0 0,1-1 0 0 0,0 1 0 0 0,0 0 0 0 0,0 0 0 0 0,0-1 0 0 0,1 1 0 0 0,-1-1 0 0 0,-3-3 0 0 0,4 3 0 0 0,-1 0 0 0 0,1-1 0 0 0,0 1 0 0 0,0 0 0 0 0,1-1 0 0 0,-1 1 0 0 0,0-1 0 0 0,1 1 0 0 0,-1-1 0 0 0,1 1 0 0 0,0-1 0 0 0,0 1 0 0 0,0-1 0 0 0,0 1 0 0 0,1-5 0 0 0,0 0 52 0 0,1 0-1 0 0,0 1 1 0 0,0-1-1 0 0,1 0 1 0 0,0 1 0 0 0,0-1-1 0 0,0 1 1 0 0,1 0-1 0 0,0 0 1 0 0,0 0-1 0 0,1 1 1 0 0,-1-1 0 0 0,1 1-1 0 0,8-6 1 0 0,-8 6-83 0 0,0 1 1 0 0,1 0 0 0 0,-1 0 0 0 0,1 0-1 0 0,0 1 1 0 0,0 0 0 0 0,0 0 0 0 0,1 0-1 0 0,-1 1 1 0 0,1 0 0 0 0,-1 0 0 0 0,1 1-1 0 0,0 0 1 0 0,-1 0 0 0 0,9 0-1 0 0,-12 1 65 0 0,0 0-1 0 0,0 1 1 0 0,-1 0-1 0 0,1-1 1 0 0,0 1-1 0 0,0 0 1 0 0,-1 0-1 0 0,1 0 0 0 0,0 1 1 0 0,-1-1-1 0 0,1 1 1 0 0,-1-1-1 0 0,0 1 1 0 0,1 0-1 0 0,2 4 0 0 0,2 2 205 0 0,-1 0 0 0 0,0 0 1 0 0,6 11-1 0 0,6 10 33 0 0,39 58-947 0 0,-45-68 476 0 0,-11-17-308 0 0,-1-2-72 0 0,0 3-677 0 0,0-2 1054 0 0,0-1 0 0 0,0 1-1 0 0,0 0 1 0 0,0-1-1 0 0,0 1 1 0 0,0 0 0 0 0,0 0-1 0 0,0-1 1 0 0,0 1 0 0 0,0 0-1 0 0,0-1 1 0 0,-1 1 0 0 0,1 1-1 0 0,-7 6-6960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144 300 8287 0 0,'-41'-5'1088'0'0,"40"5"-915"0"0,-1 0 0 0 0,1 0 0 0 0,0 0 0 0 0,0 0 0 0 0,0-1 0 0 0,0 1-1 0 0,-1 1 1 0 0,1-1 0 0 0,0 0 0 0 0,0 0 0 0 0,0 0 0 0 0,0 1 0 0 0,-1-1-1 0 0,1 1-87 0 0,1-1-1 0 0,0 0 1 0 0,0 0-1 0 0,0 1 0 0 0,0-1 1 0 0,0 0-1 0 0,0 0 1 0 0,0 0-1 0 0,0 1 0 0 0,0-1 1 0 0,0 0-1 0 0,0 0 1 0 0,0 1-1 0 0,0-1 0 0 0,0 0 1 0 0,0 0-1 0 0,0 1 1 0 0,0-1-1 0 0,1 0 0 0 0,-1 0 1 0 0,0 0-1 0 0,0 1 1 0 0,0-1-1 0 0,0 0 0 0 0,0 0 1 0 0,0 0-1 0 0,1 0 1 0 0,-1 1-1 0 0,0-1 0 0 0,0 0 1 0 0,0 0-1 0 0,0 0 1 0 0,1 0-1 0 0,-1 0 0 0 0,0 1 1 0 0,1-1-1 0 0,1 2 98 0 0,1 0 0 0 0,1 0 1 0 0,-1 0-1 0 0,0-1 0 0 0,0 1 0 0 0,1-1 0 0 0,4 2 0 0 0,5-1-138 0 0,0 0 1 0 0,0-1-1 0 0,15-1 0 0 0,-3 0-29 0 0,25-2 89 0 0,-1-2 0 0 0,86-18 0 0 0,-133 21-96 0 0,30-4 84 0 0,40-10-8 0 0,-63 11-84 0 0,-10 1 0 0 0,-7 0 0 0 0,-6 0-17 0 0,0 0 0 0 0,-1 1 0 0 0,1 0 0 0 0,-25 2 0 0 0,-61 7-545 0 0,34-1 128 0 0,-134-3-119 0 0,153-7 1410 0 0,50 3-844 0 0,-1 1 1 0 0,0-1-1 0 0,1 1 1 0 0,-1-1-1 0 0,0 0 1 0 0,0 0-1 0 0,4-3 1 0 0,6-1 13 0 0,24-5-44 0 0,0 1 1 0 0,1 3 0 0 0,45-3 0 0 0,-30 3-33 0 0,118-2-867 0 0,-168 8 844 0 0,-2 0-1 0 0,-2 0 54 0 0,0 0-1 0 0,0 0 1 0 0,-1 0-1 0 0,1 0 1 0 0,0 0 0 0 0,0-1-1 0 0,-3 0 1 0 0,-6 0 15 0 0,-139-8 59 0 0,-95-10 1418 0 0,240 19-1412 0 0,0-1 0 0 0,0 0 0 0 0,1 0 0 0 0,-1 0 0 0 0,0-1 0 0 0,1 1 0 0 0,-1-1 0 0 0,1-1 0 0 0,0 1-1 0 0,-1 0 1 0 0,1-1 0 0 0,-4-4 0 0 0,8 7-55 0 0,-1 0-1 0 0,1 0 1 0 0,0 0-1 0 0,0 0 0 0 0,0-1 1 0 0,0 1-1 0 0,0 0 1 0 0,0 0-1 0 0,-1-1 1 0 0,1 1-1 0 0,0 0 1 0 0,0 0-1 0 0,0 0 0 0 0,0-1 1 0 0,0 1-1 0 0,0 0 1 0 0,0 0-1 0 0,0-1 1 0 0,0 1-1 0 0,0 0 0 0 0,0 0 1 0 0,0-1-1 0 0,0 1 1 0 0,0 0-1 0 0,0 0 1 0 0,0-1-1 0 0,0 1 1 0 0,1 0-1 0 0,-1 0 0 0 0,0 0 1 0 0,0-1-1 0 0,8-7 64 0 0,14-4-68 0 0,-20 11 3 0 0,13-6-70 0 0,1 0-1 0 0,0 1 0 0 0,28-7 1 0 0,53-5-353 0 0,-39 9 176 0 0,2 1 7 0 0,-58 8 178 0 0,-2 0 14 0 0,0 0 90 0 0,-1-1-12 0 0,-1 0 0 0 0,1 1 0 0 0,-1-1 0 0 0,1 1 0 0 0,-1-1 0 0 0,0 1 0 0 0,1 0 1 0 0,-1-1-1 0 0,0 1 0 0 0,1 0 0 0 0,-4 0 0 0 0,1 0 27 0 0,-92 2 757 0 0,-17-1 452 0 0,95-2-727 0 0,0 0 1 0 0,-26 3-1 0 0,43-2-289 0 0,1 0-141 0 0,10-6-56 0 0,2 0-102 0 0,1 1 0 0 0,0 1 0 0 0,0 0 0 0 0,0 1 0 0 0,0 0 0 0 0,24-1 0 0 0,-5-1-18 0 0,7 0-67 0 0,1 2 0 0 0,-1 1 0 0 0,1 2 0 0 0,-1 2 0 0 0,1 2 0 0 0,44 9 0 0 0,-66-8-157 0 0,-1 0 0 0 0,0 1 0 0 0,0 1 0 0 0,16 10 0 0 0,9 3-1710 0 0,-28-14-2065 0 0,0-3-1220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0,'0'0'819'0'0,"0"2"-399"0"0,1 2 219 0 0,0 0 1 0 0,1 0-1 0 0,-1 0 0 0 0,1 0 1 0 0,4 7-1 0 0,-5-9-463 0 0,11 6 119 0 0,-8-6-123 0 0,1 1 1 0 0,0-1-1 0 0,0 0 0 0 0,0 0 1 0 0,0-1-1 0 0,0 0 1 0 0,0 1-1 0 0,0-2 1 0 0,0 1-1 0 0,0 0 1 0 0,1-1-1 0 0,-1 0 1 0 0,10-2-1 0 0,10 1 578 0 0,48-9 0 0 0,-62 8-2331 0 0,0-1 0 0 0,0-1-1 0 0,17-8 1 0 0,-18 6-4322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3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284 140 6447 0 0,'0'0'298'0'0,"0"0"-10"0"0,0-1-188 0 0,-1-18 3361 0 0,3 7 3320 0 0,0 3-6709 0 0,-2 7 299 0 0,1 0 117 0 0,13-51 2749 0 0,-13 51-2866 0 0,0-3 339 0 0,0 3-606 0 0,0-12 743 0 0,-1 13-460 0 0,0 1 101 0 0,0 0 21 0 0,0 0-66 0 0,0-2-294 0 0,-1-8-133 0 0,3 4-16 0 0,-1 8 0 0 0,2 4 0 0 0,-2-2 0 0 0,1 1 0 0 0,-6 14 0 0 0,1-4 0 0 0,-1 0 0 0 0,0 0 0 0 0,-2 0 0 0 0,-11 23 0 0 0,-18 29 0 0 0,33-62 0 0 0,-11 15 0 0 0,7-14 0 0 0,4-4 0 0 0,0-1 0 0 0,1 1 0 0 0,-1 0 0 0 0,0 0 0 0 0,1 0 0 0 0,-1 1 0 0 0,1-1 0 0 0,-2 4 0 0 0,-12 14 0 0 0,10-9 0 0 0,5-10 0 0 0,-1-1 0 0 0,1 1 0 0 0,0-1 0 0 0,0 1 0 0 0,0-1 0 0 0,0 1 0 0 0,-1-1 0 0 0,1 1 0 0 0,0-1 0 0 0,0 1 0 0 0,0-1 0 0 0,0 1 0 0 0,0-1 0 0 0,0 1 0 0 0,0-1 0 0 0,1 1 0 0 0,-1 0 0 0 0,10-1 0 0 0,3-3 0 0 0,0 1 0 0 0,1 4 0 0 0,-1 3 0 0 0,-9-3 0 0 0,-3-2 0 0 0,1 1 0 0 0,-1 0 0 0 0,0 0 0 0 0,1-1 0 0 0,-1 1 0 0 0,0 0 0 0 0,1 0 0 0 0,-1 1 0 0 0,0-1 0 0 0,0 0 0 0 0,0 0 0 0 0,2 3 0 0 0,0-1 0 0 0,-2-2 0 0 0,0 0 0 0 0,0 0 0 0 0,0 0 0 0 0,-1 1 0 0 0,1-1 0 0 0,0 0 0 0 0,0 1 0 0 0,-1-1 0 0 0,1 0 0 0 0,-1 1 0 0 0,1-1 0 0 0,0 3 0 0 0,8 20 0 0 0,-5-16 0 0 0,-2-3 0 0 0,0-1 0 0 0,0 1 0 0 0,-1 0 0 0 0,0 0 0 0 0,2 8 0 0 0,6 48 0 0 0,-8-56 0 0 0,0 0 0 0 0,-1 0 0 0 0,0 0 0 0 0,0 0 0 0 0,0 0 0 0 0,-1 0 0 0 0,-1 9 0 0 0,0-2 0 0 0,2-11 0 0 0,-3 19 0 0 0,-1 1 0 0 0,-12 34 0 0 0,16-50 0 0 0,-8 15 0 0 0,6-16 0 0 0,-4 4 0 0 0,-2 0 0 0 0,-9 12 0 0 0,14-18-1 0 0,1 0 0 0 0,-1 0 1 0 0,0 0-1 0 0,0 0 0 0 0,1-1 0 0 0,-1 1 0 0 0,0-1 1 0 0,-1 0-1 0 0,1 0 0 0 0,0 0 0 0 0,0 0 0 0 0,0-1 0 0 0,-1 1 1 0 0,1-1-1 0 0,0 0 0 0 0,0 0 0 0 0,-1 0 0 0 0,1 0 1 0 0,0-1-1 0 0,-1 1 0 0 0,-3-2 0 0 0,-2 0 14 0 0,0-1 0 0 0,1 0 0 0 0,-1-1 0 0 0,1 1-1 0 0,-1-2 1 0 0,-9-5 0 0 0,15 7 228 0 0,-1 1 0 0 0,1-1 0 0 0,-1 0 0 0 0,-5-6 0 0 0,-15-15 530 0 0,17 18-771 0 0,-1 1 0 0 0,0 3 0 0 0,-1 1 0 0 0,-1 2 0 0 0,2 6 0 0 0,3 2 0 0 0,3 0-64 0 0,1-7-273 0 0,1-2-138 0 0,0 0-33 0 0,0 0-72 0 0,0 0-285 0 0,0 0-126 0 0,0 0-1394 0 0,0 0-5466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10135 0 0,'0'0'231'0'0,"0"0"29"0"0,0 0 19 0 0,0-3 105 0 0,-1-12 2406 0 0,-4 13-1554 0 0,4 2 2200 0 0,1 0 3823 0 0,48 93-5654 0 0,-26-56-1605 0 0,-15-25 0 0 0,-1 0 0 0 0,2-1 0 0 0,0 0 0 0 0,0 0 0 0 0,1-1 0 0 0,16 16 0 0 0,-14-15 0 0 0,-7-8 0 0 0,5 1 0 0 0,0-1 0 0 0,-1 1-64 0 0,-6-3-273 0 0,-2-1-138 0 0,-6-21-10389 0 0,2 8 5132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0,7 8 606 0 0,14 24 2256 0 0,-1 3-3718 0 0,-15-24-611 0 0,0-1 1 0 0,0 1-1 0 0,-2 0 0 0 0,6 20 1 0 0,-6-2-1001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13823 0 0,'-5'-11'315'0'0,"4"8"45"0"0,1 3 21 0 0,5-11 63 0 0,3-8-361 0 0,-7 17 282 0 0,-1 2 122 0 0,11-4 534 0 0,2 0-38 0 0,1 0 0 0 0,0 1-1 0 0,0 0 1 0 0,0 1 0 0 0,23-1 0 0 0,26-2-640 0 0,-43 1-343 0 0,-18 3 0 0 0,-1 0 0 0 0,0 0 0 0 0,0 0 0 0 0,1 0 0 0 0,-1 1 0 0 0,1-1 0 0 0,-1 0 0 0 0,1 1 0 0 0,-1-1 0 0 0,1 1 0 0 0,2-1 0 0 0,37-10 0 0 0,-28 8 0 0 0,-2 1-64 0 0,-9 2-273 0 0,-2 0-138 0 0,0 0-942 0 0,0 0-3824 0 0,0 0-1641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0,0 0 42 0 0,0 0-61 0 0,0 0-288 0 0,2 1-121 0 0,6 3-28 0 0,-5-3-4 0 0,-3-1 0 0 0,0 0 0 0 0,0 0 0 0 0,0 0-68 0 0,2 0-289 0 0,6-4-66 0 0,-6 4 282 0 0,-2 0 117 0 0,0 0 21 0 0,3 1-66 0 0,7 5-294 0 0,-8-4-135 0 0,1 3-20 0 0,-2 12 86 0 0,-1-15 72 0 0,0 1 1 0 0,0 0-1 0 0,0-1 0 0 0,-1 1 0 0 0,0-1 1 0 0,1 1-1 0 0,-2 2 0 0 0,1-3-2 0 0,0 1 293 0 0,-1-2-294 0 0,-1 1-131 0 0,-14 12-20 0 0,14-8 2 0 0,5-4 0 0 0,5-3 0 0 0,6 0 0 0 0,0 5 0 0 0,-2 3 0 0 0,-5 6 0 0 0,-1 0 0 0 0,-3 1 0 0 0,-4-1 0 0 0,2-13 0 0 0,0 0 0 0 0,0 1 0 0 0,0-1 0 0 0,0 0 0 0 0,-1 1 0 0 0,1-1 0 0 0,0 0 0 0 0,0 1 0 0 0,0-1 0 0 0,-1 0 0 0 0,1 1 0 0 0,0-1 0 0 0,0 0 0 0 0,-1 0 0 0 0,1 1 0 0 0,0-1 0 0 0,-1 0 0 0 0,1 0 0 0 0,0 1 0 0 0,-1-1 0 0 0,1 0 0 0 0,-1 0 0 0 0,-5-6-64 0 0,5 5-273 0 0,-3-10-2182 0 0,0 1-5673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120 291 6447 0 0,'0'0'298'0'0,"0"0"-10"0"0,1-2-50 0 0,2-5 1473 0 0,0 0-1 0 0,8-13 1 0 0,3-7 597 0 0,-4 6-1272 0 0,0 1-1 0 0,26-37 1 0 0,-33 52-907 0 0,0 1 0 0 0,0-1 0 0 0,0 0 0 0 0,-1 0 0 0 0,0 0 0 0 0,0-1 0 0 0,0 1 0 0 0,-1 0 0 0 0,1-1 0 0 0,-1 1 0 0 0,-1-1 0 0 0,1-6 0 0 0,2 0 684 0 0,-1 8-607 0 0,0 0 0 0 0,0-1 0 0 0,0 1 0 0 0,0-1-1 0 0,1-8 1 0 0,-3 12 165 0 0,0 0-322 0 0,0 1 0 0 0,1 0-1 0 0,-1 0 1 0 0,0-1 0 0 0,0 1 0 0 0,0 0 0 0 0,0 0 0 0 0,0-1 0 0 0,0 1 0 0 0,0 0-1 0 0,0 0 1 0 0,0 0 0 0 0,-1-1 0 0 0,1 1 0 0 0,0 0 0 0 0,0 0 0 0 0,0-1 0 0 0,0 1-1 0 0,0 0 1 0 0,0 0 0 0 0,0 0 0 0 0,0-1 0 0 0,-1 1 0 0 0,1 0 0 0 0,0 0-1 0 0,0 0 1 0 0,0-1 0 0 0,0 1 0 0 0,-1 0 0 0 0,0 2-34 0 0,0 0 1 0 0,0 1-1 0 0,0-1 1 0 0,0 0-1 0 0,1 1 1 0 0,-1-1-1 0 0,1 0 1 0 0,-1 4-1 0 0,-3 28-15 0 0,3-22 0 0 0,-1 0 0 0 0,-2 13 0 0 0,-4 5 0 0 0,-21 66 0 0 0,22-79 0 0 0,-33 79 0 0 0,26-66 0 0 0,10-20 0 0 0,0 0 0 0 0,-1-1 0 0 0,-7 11 0 0 0,7-14 0 0 0,3-4 0 0 0,0 0 0 0 0,1 1 0 0 0,-1-1 0 0 0,1 1 0 0 0,-1-1 0 0 0,1 1 0 0 0,0-1 0 0 0,-1 5 0 0 0,-3 6 0 0 0,0-1 0 0 0,-3-2 0 0 0,-3 3 0 0 0,7-11 0 0 0,1-1 0 0 0,-8 4 0 0 0,1-1 0 0 0,9-4 0 0 0,0 0 1 0 0,0 1-1 0 0,0-1 1 0 0,0 0-1 0 0,1 1 0 0 0,-1-1 1 0 0,0 1-1 0 0,0-1 0 0 0,0 1 1 0 0,1 0-1 0 0,-1-1 0 0 0,0 1 1 0 0,1 0-1 0 0,-1 0 0 0 0,0 0 1 0 0,-11 3-71 0 0,11-4-267 0 0,1 0-138 0 0,0 0-33 0 0,0 0-72 0 0,0 0-285 0 0,0 0-126 0 0,0 0-711 0 0,0-2-2872 0 0,-3-10-1226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10135 0 0,'1'-2'231'0'0,"16"-73"740"0"0,-13 47 3906 0 0,-3 18-4013 0 0,-1 1 1 0 0,-2-15-1 0 0,2 22-352 0 0,1 0 0 0 0,1-4-321 0 0,0 1 101 0 0,1-1-1 0 0,-1 0 1 0 0,1 1-1 0 0,0-1 0 0 0,0 1 1 0 0,0 0-1 0 0,1 0 1 0 0,0 0-1 0 0,0 0 0 0 0,0 1 1 0 0,9-7-1 0 0,47-36-291 0 0,-42 36 150 0 0,0 0 0 0 0,0 2-1 0 0,1 0 1 0 0,0 0 0 0 0,1 2-1 0 0,-1 1 1 0 0,2 0 0 0 0,-1 1-1 0 0,0 1 1 0 0,32-1 0 0 0,-40 4-511 0 0,3-1 292 0 0,0 1 0 0 0,0 1 0 0 0,0 1 0 0 0,21 2 0 0 0,-22 0 291 0 0,1 1-1 0 0,-1 1 0 0 0,0-1 1 0 0,20 12-1 0 0,-34-16-221 0 0,25 11 0 0 0,-21-8 0 0 0,12 9 0 0 0,-14-8 0 0 0,0 0 0 0 0,12 17 0 0 0,-13-10 0 0 0,-1-6 0 0 0,0-2 0 0 0,0-1 0 0 0,1 1 0 0 0,-1-1 0 0 0,0 1 0 0 0,0-1 0 0 0,0 0 0 0 0,-1 1 0 0 0,1-1 0 0 0,-1 1 0 0 0,1-1 0 0 0,-1 1 0 0 0,0-1 0 0 0,-2 5 0 0 0,0-1 0 0 0,-2 3 0 0 0,0 0 0 0 0,-1-1 0 0 0,0 0 0 0 0,0 0 0 0 0,-12 12 0 0 0,4-6 0 0 0,-36 37 0 0 0,44-45 0 0 0,0-1 0 0 0,-1 0 0 0 0,0 0 0 0 0,-1-1 0 0 0,-12 7 0 0 0,10-6 0 0 0,0 0 0 0 0,-12 9 0 0 0,19-10 0 0 0,1-3 0 0 0,1 1 0 0 0,0-1 0 0 0,-1 0 0 0 0,1 0 0 0 0,-1 0 0 0 0,1-1 0 0 0,-1 1 0 0 0,0 0 0 0 0,1-1 0 0 0,-1 1 0 0 0,0-1 0 0 0,-2 1 0 0 0,-8 4 0 0 0,4-2 0 0 0,16-4 0 0 0,5 0 0 0 0,0 4 0 0 0,-1 4 0 0 0,-4 2 0 0 0,-7-7 0 0 0,0 1 0 0 0,0-1 0 0 0,0 1 0 0 0,-1-1 0 0 0,1 1 0 0 0,-1-1 0 0 0,0 1 0 0 0,1 3 0 0 0,-2 12 0 0 0,-2-13 0 0 0,1-1 0 0 0,-6 27 0 0 0,3-11 0 0 0,-4 26 0 0 0,8-43 0 0 0,1-1 0 0 0,0 1 0 0 0,-1 0 0 0 0,1 0 0 0 0,0-1 0 0 0,0 1 0 0 0,0 0 0 0 0,1-1 0 0 0,-1 1 0 0 0,2 4 0 0 0,0 0 0 0 0,1 6 0 0 0,1-3 0 0 0,5-3 0 0 0,2-1 0 0 0,5 1 0 0 0,-10-8 0 0 0,-2 0 0 0 0,0 2 0 0 0,2-1 0 0 0,13-4 0 0 0,-18 4 0 0 0,1 0 0 0 0,-1 0 0 0 0,1 0 0 0 0,-1-1 0 0 0,1 1 0 0 0,-1 0 0 0 0,1-1 0 0 0,-1 0 0 0 0,0 1 0 0 0,1-1 0 0 0,-1 0 0 0 0,0 1 0 0 0,2-3 0 0 0,1 0 0 0 0,0 2 0 0 0,1-1 0 0 0,11-12 0 0 0,-8 4 0 0 0,1 0 0 0 0,12-22 0 0 0,-16 23 0 0 0,1 1 0 0 0,0-1 0 0 0,0 1 0 0 0,1 0 0 0 0,14-12 0 0 0,-12 12 0 0 0,-39 65 0 0 0,-1 7 0 0 0,28-51 0 0 0,1-8 0 0 0,2-4 0 0 0,-1 1 0 0 0,1 0 0 0 0,0-1 0 0 0,-1 1 0 0 0,1 0 0 0 0,0 0 0 0 0,0 0 0 0 0,0-1 0 0 0,0 1 0 0 0,1 0 0 0 0,-1 2 0 0 0,1-1 0 0 0,-1 0 0 0 0,1 0 0 0 0,0-1 0 0 0,-1 1 0 0 0,1-1 0 0 0,0 1 0 0 0,1 0 0 0 0,-1-1 0 0 0,0 0 0 0 0,1 1 0 0 0,-1-1 0 0 0,1 0 0 0 0,0 0 0 0 0,0 0 0 0 0,0 0 0 0 0,3 3 0 0 0,-2-3 0 0 0,0 0 0 0 0,0 0 0 0 0,0-1 0 0 0,0 0 0 0 0,0 1 0 0 0,1-1 0 0 0,-1 0 0 0 0,0 0 0 0 0,1-1 0 0 0,-1 1 0 0 0,0-1 0 0 0,1 1 0 0 0,-1-1 0 0 0,7-1 0 0 0,5 1 0 0 0,-6 0-411 0 0,-1 0 0 0 0,1-1 0 0 0,16-2 0 0 0,23-12-4983 0 0,-31 8-2568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103 148 6447 0 0,'1'-1'142'0'0,"4"-3"-34"0"0,-4 3-76 0 0,1-1 1 0 0,0 1-1 0 0,-1-1 1 0 0,1 0-1 0 0,-1 0 1 0 0,1 0 0 0 0,-1 0-1 0 0,0 0 1 0 0,0 0-1 0 0,1 0 1 0 0,0-3-1 0 0,12-27 545 0 0,-8 18 903 0 0,14-26-1 0 0,-18 37-713 0 0,0-1-1 0 0,-1 1 0 0 0,1 0 1 0 0,-1-1-1 0 0,1-5 0 0 0,-2 3 2799 0 0,-6 16-2920 0 0,1 2-506 0 0,-6 22 0 0 0,0 3 517 0 0,-1-6-376 0 0,2 1 1 0 0,1-1-1 0 0,-5 43 0 0 0,-10 31-279 0 0,12-59 0 0 0,-34 113 0 0 0,39-143 0 0 0,6-13 0 0 0,-1 1 0 0 0,1 0 0 0 0,0-1 0 0 0,-1 1 0 0 0,2 0 0 0 0,-1 0 0 0 0,0 0 0 0 0,1 6 0 0 0,1-9 5 0 0,3-6 100 0 0,8-12 322 0 0,-6 8-33 0 0,41-69 723 0 0,-39 64-1117 0 0,9-21 0 0 0,-13 26 0 0 0,0 0 0 0 0,1 0 0 0 0,0 1 0 0 0,0 0 0 0 0,1 0 0 0 0,12-14 0 0 0,-16 20 0 0 0,4-5 0 0 0,0 1 0 0 0,1 0 0 0 0,0 0 0 0 0,1 0 0 0 0,-1 1 0 0 0,1 0 0 0 0,0 1 0 0 0,0 0 0 0 0,0 0 0 0 0,1 1 0 0 0,-1-1 0 0 0,1 2 0 0 0,12-3 0 0 0,-7 3 0 0 0,-11 2 0 0 0,3 1 0 0 0,12 10 0 0 0,-15-9 0 0 0,-1 0 0 0 0,0 0 0 0 0,0 0 0 0 0,0 0 0 0 0,0 1 0 0 0,0-1 0 0 0,0 1 0 0 0,0 0 0 0 0,-1-1 0 0 0,0 1 0 0 0,1 0 0 0 0,-1 0 0 0 0,0 0 0 0 0,0 0 0 0 0,0 0 0 0 0,-1 0 0 0 0,1 0 0 0 0,-1 5 0 0 0,1-3 0 0 0,-1 1 0 0 0,0 0 0 0 0,0-1 0 0 0,-1 1 0 0 0,0 0 0 0 0,0 0 0 0 0,0-1 0 0 0,-4 11 0 0 0,-2-5 0 0 0,0-4 0 0 0,1 0 0 0 0,-1-1 0 0 0,-1 1 0 0 0,1-1 0 0 0,-16 8 0 0 0,-45 20 0 0 0,58-29 0 0 0,7-3 0 0 0,0 0 0 0 0,-12 1 0 0 0,4-3 0 0 0,1-4 0 0 0,10 4 0 0 0,-1-1 0 0 0,1 1 0 0 0,0-1 0 0 0,-1 1 0 0 0,1-1 0 0 0,0 1 0 0 0,0-1 0 0 0,-1 1 0 0 0,1-1 0 0 0,0 1 0 0 0,0-1 0 0 0,0 1 0 0 0,0-1 0 0 0,0 1 0 0 0,0-1 0 0 0,0 1 0 0 0,0-1 0 0 0,0 0 0 0 0,6-10 0 0 0,-6 11 0 0 0,0 0 0 0 0,0-1 0 0 0,0 1 0 0 0,0-1 0 0 0,1 1 0 0 0,-1 0 0 0 0,0-1 0 0 0,0 1 0 0 0,0 0 0 0 0,1-1 0 0 0,-1 1 0 0 0,0 0 0 0 0,1-1 0 0 0,-1 1 0 0 0,0 0 0 0 0,1 0 0 0 0,-1-1 0 0 0,0 1 0 0 0,1 0 0 0 0,-1 0 0 0 0,0 0 0 0 0,1-1 0 0 0,-1 1 0 0 0,1 0 0 0 0,-1 0 0 0 0,0 0 0 0 0,1 0 0 0 0,-1 0 0 0 0,1 0 0 0 0,-1 0 0 0 0,0 0 0 0 0,1 0 0 0 0,-1 0 0 0 0,1 0 0 0 0,-1 0 0 0 0,1 0 0 0 0,-1 0 0 0 0,0 0 0 0 0,1 0 0 0 0,-1 1 0 0 0,1-1 0 0 0,-1 0 0 0 0,0 0 0 0 0,1 0 0 0 0,-1 1 0 0 0,0-1 0 0 0,1 0 0 0 0,-1 1 0 0 0,0-1 0 0 0,1 1 0 0 0,0-1 0 0 0,14 10 0 0 0,-12-5 0 0 0,-2-2 0 0 0,1 1 0 0 0,1 4 0 0 0,2 6 0 0 0,4 8 0 0 0,-6-17 0 0 0,0 1 0 0 0,-1 0 0 0 0,3 12 0 0 0,-5-14 0 0 0,0-3 0 0 0,14 29 0 0 0,2 2 0 0 0,-11-25 0 0 0,4 6 0 0 0,-5-11 0 0 0,-1-1 0 0 0,13 8 0 0 0,-13-9 0 0 0,9 0 0 0 0,-9-2 0 0 0,-1 1 0 0 0,1 0 0 0 0,-1-1 0 0 0,1 1 0 0 0,-1-1 0 0 0,4-3 0 0 0,-3 2 0 0 0,0 1 0 0 0,-1 0 0 0 0,1 0 0 0 0,0 0 0 0 0,4-2 0 0 0,-4 2 0 0 0,0 0 0 0 0,0 0 0 0 0,0 0 0 0 0,0-1 0 0 0,0 1 0 0 0,-1-1 0 0 0,1 0 0 0 0,2-4 0 0 0,10-9 0 0 0,93-89 2048 0 0,-99 97-2048 0 0,-9 7 0 0 0,1 1 0 0 0,-1 0 0 0 0,1-1 0 0 0,-1 1 0 0 0,1 0 0 0 0,0 0 0 0 0,-1 0 0 0 0,1-1 0 0 0,-1 1 0 0 0,1 0 0 0 0,0 0 0 0 0,-1 0 0 0 0,1 0 0 0 0,0 0 0 0 0,-1 0 0 0 0,2 0 0 0 0,-1 1 0 0 0,10 3 0 0 0,-9-3 0 0 0,-1 1 0 0 0,1 0 0 0 0,-1 0 0 0 0,1-1 0 0 0,-1 1 0 0 0,1 0 0 0 0,-1 1 0 0 0,1 1 0 0 0,1 2 0 0 0,-2-3 0 0 0,1-1 0 0 0,-1 1 0 0 0,0 0 0 0 0,0 0 0 0 0,-1 0 0 0 0,1 0 0 0 0,-1 0 0 0 0,1 1 0 0 0,-1 3 0 0 0,1-3 0 0 0,-1 0 0 0 0,1-1 0 0 0,-1 1 0 0 0,0 0 0 0 0,-1 7 0 0 0,1-2 0 0 0,-1 3 0 0 0,-3-1 0 0 0,16-31 0 0 0,1 0 0 0 0,26-31 0 0 0,-27 38 0 0 0,23-26 0 0 0,-31 36 0 0 0,0 0 0 0 0,-1 0 0 0 0,1 0 0 0 0,1 0 0 0 0,-1 0 0 0 0,0 1 0 0 0,10-4 0 0 0,-13 5 0 0 0,1 1 0 0 0,0-1 0 0 0,-1 0 0 0 0,1 1 0 0 0,0-1 0 0 0,0 1 0 0 0,-1-1 0 0 0,1 1 0 0 0,0 0 0 0 0,0 0 0 0 0,2 0 0 0 0,1 1 0 0 0,9 1 0 0 0,-1 5 0 0 0,-6 4 0 0 0,-6-5 0 0 0,1-1 0 0 0,-1 0 0 0 0,-1 0 0 0 0,1 1 0 0 0,-1-1 0 0 0,0 0 0 0 0,-1 10 0 0 0,0 2 0 0 0,1 22 0 0 0,1-30-692 0 0,0 33-5654 0 0,-1-42-1616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0 683 10135 0 0,'0'0'231'0'0,"0"0"29"0"0,0 0 19 0 0,0 0 105 0 0,0 0 410 0 0,0 0 184 0 0,0 0 40 0 0,0 0-63 0 0,0 0-290 0 0,1-2-121 0 0,5-11 371 0 0,0 0-1 0 0,1 0 1 0 0,1 0-1 0 0,0 1 0 0 0,16-19 1 0 0,-11 14-319 0 0,0 0 1 0 0,9-19-1 0 0,-5 9-600 0 0,-12 20 78 0 0,0 1 1 0 0,-1-1-1 0 0,0-1 1 0 0,0 1-1 0 0,5-16 1 0 0,-9 22 413 0 0,0 1 21 0 0,0 0-66 0 0,-1 2-425 0 0,-1 0 1 0 0,1 1 0 0 0,0-1-1 0 0,0 0 1 0 0,0 1 0 0 0,0-1-1 0 0,0 1 1 0 0,0 2 0 0 0,-1 4-22 0 0,-14 30 3 0 0,4-9 0 0 0,1 1 0 0 0,-11 46 0 0 0,22-65-64 0 0,0-11 62 0 0,0 0 0 0 0,1 0 0 0 0,-1 0 0 0 0,0 0 0 0 0,1 0 0 0 0,-1 0-1 0 0,1 1 1 0 0,-1-1 0 0 0,1 0 0 0 0,0-1 0 0 0,-1 1 0 0 0,1 0 0 0 0,0 0 0 0 0,0 0 0 0 0,0 0 0 0 0,-1 0-1 0 0,1-1 1 0 0,0 1 0 0 0,0 0 0 0 0,2 0 0 0 0,0 0 5 0 0,-1 0 0 0 0,1 0 0 0 0,-1-1 1 0 0,1 1-1 0 0,0-1 0 0 0,-1 0 0 0 0,1 1 0 0 0,5-2 0 0 0,2 0 17 0 0,0 0 0 0 0,0-1 0 0 0,18-6 0 0 0,-21 6-20 0 0,1-1 0 0 0,-1 0 0 0 0,0-1 0 0 0,0 1 0 0 0,0-1 0 0 0,-1-1 0 0 0,1 1 0 0 0,-1-1 0 0 0,0 0 0 0 0,0-1 0 0 0,-1 1 0 0 0,9-12 0 0 0,-5 3 0 0 0,-1-1 0 0 0,0 0 0 0 0,-1 0 0 0 0,0-1 0 0 0,6-25 0 0 0,-16 47 0 0 0,-3 9 0 0 0,-7 23 0 0 0,11-33 0 0 0,1 0 0 0 0,1-1 0 0 0,-1 1 0 0 0,1 0 0 0 0,0-1 0 0 0,0 1 0 0 0,1 5 0 0 0,3 9 0 0 0,0-15 0 0 0,-2-2 0 0 0,0 2 0 0 0,0 0 0 0 0,13 6 0 0 0,-11-7 0 0 0,0-1 0 0 0,-1-1 0 0 0,1 1 0 0 0,0 0 0 0 0,1-1 0 0 0,-1 0 0 0 0,0 0 0 0 0,0 0 0 0 0,0 0 0 0 0,1-1 0 0 0,-1 0 0 0 0,7 0 0 0 0,2-1 0 0 0,0-1 0 0 0,23-7 0 0 0,-21 4 0 0 0,-6 2 0 0 0,0-1 0 0 0,0 0 0 0 0,0-1 0 0 0,-1 0 0 0 0,14-11 0 0 0,-14 10 0 0 0,5-4 0 0 0,0-1 0 0 0,0-1 0 0 0,-1 0 0 0 0,19-23 0 0 0,33-60 0 0 0,-25 35 0 0 0,-17 24 0 0 0,32-73 0 0 0,-40 75 0 0 0,2 2 0 0 0,2 0 0 0 0,26-38 0 0 0,-15 39 0 0 0,-29 31 0 0 0,0 0 0 0 0,0 0 0 0 0,0-1 0 0 0,1 1 0 0 0,-1 0 0 0 0,0 0 0 0 0,0 0 0 0 0,1 0 0 0 0,-1-1 0 0 0,0 1 0 0 0,0 0 0 0 0,1 0 0 0 0,-1 0 0 0 0,0 0 0 0 0,0 0 0 0 0,1 0 0 0 0,-1 0 0 0 0,0-1 0 0 0,0 1 0 0 0,1 0 0 0 0,-1 0 0 0 0,0 0 0 0 0,1 0 0 0 0,-1 0 0 0 0,0 0 0 0 0,0 1 0 0 0,1-1 0 0 0,-1 0 0 0 0,0 0 0 0 0,1 0 0 0 0,-1 0 0 0 0,0 0 0 0 0,0 0 0 0 0,1 0 0 0 0,-1 0 0 0 0,0 1 0 0 0,0-1 0 0 0,1 0 0 0 0,-1 0 0 0 0,0 0 0 0 0,1 1 0 0 0,4 9 0 0 0,-5-9 0 0 0,4 5 0 0 0,-1-1 0 0 0,0 1 0 0 0,-1 0 0 0 0,1 1 0 0 0,-1-1 0 0 0,-1 0 0 0 0,1 0 0 0 0,-1 1 0 0 0,0-1 0 0 0,0 11 0 0 0,0-5 0 0 0,-1 0 0 0 0,-1-1 0 0 0,0 1 0 0 0,-1 0 0 0 0,-3 12 0 0 0,-10 26 0 0 0,-2-2 0 0 0,-3 0 0 0 0,-1-1 0 0 0,-29 45 0 0 0,32-61 0 0 0,3-8 0 0 0,1 2 0 0 0,1 0 0 0 0,1 1 0 0 0,-10 33 0 0 0,18-42 0 0 0,5-12 0 0 0,0-1 0 0 0,-1-3 0 0 0,1 0 0 0 0,-1-1 0 0 0,0 1 0 0 0,0 0 0 0 0,0 0 0 0 0,1 0 0 0 0,-1-1 0 0 0,0 1 0 0 0,1 0 0 0 0,-1 0 0 0 0,1-1 0 0 0,0 2 0 0 0,12 2 0 0 0,-10-3-310 0 0,1-1 0 0 0,-1 1 0 0 0,1-1 0 0 0,0-1 0 0 0,-1 1-1 0 0,1 0 1 0 0,-1-1 0 0 0,1 0 0 0 0,-1 0 0 0 0,1 0 0 0 0,-1 0 0 0 0,1 0 0 0 0,4-3 0 0 0,-3 0-457 0 0,0 0 1 0 0,0 0 0 0 0,-1 0 0 0 0,1 0-1 0 0,-1-1 1 0 0,6-8 0 0 0,3-4-1281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11975 0 0,'-26'12'726'0'0,"-35"22"-1"0"0,61-34-641 0 0,0 0 0 0 0,0 0 0 0 0,0 0-1 0 0,1 0 1 0 0,-1 0 0 0 0,0 0 0 0 0,0 0 0 0 0,0 0 0 0 0,0 0 0 0 0,0 0 0 0 0,0 0 0 0 0,0 0-1 0 0,0 0 1 0 0,0 0 0 0 0,0 0 0 0 0,1 0 0 0 0,-1 0 0 0 0,0 0 0 0 0,0 0 0 0 0,0 0-1 0 0,0 0 1 0 0,0 0 0 0 0,0 0 0 0 0,0 1 0 0 0,0-1 0 0 0,0 0 0 0 0,0 0 0 0 0,0 0-1 0 0,0 0 1 0 0,0 0 0 0 0,0 0 0 0 0,0 0 0 0 0,0 0 0 0 0,0 0 0 0 0,0 0 0 0 0,0 1-1 0 0,0-1 1 0 0,0 0 0 0 0,0 0 0 0 0,0 0 0 0 0,0 0 0 0 0,0 0 0 0 0,0 0 0 0 0,0 0 0 0 0,0 0-1 0 0,0 0 1 0 0,0 0 0 0 0,0 1 0 0 0,0-1 0 0 0,0 0 0 0 0,0 0 0 0 0,0 0 0 0 0,0 0-1 0 0,0 0 1 0 0,0 0 0 0 0,0 0 0 0 0,0 0 0 0 0,0 0 0 0 0,-1 0 0 0 0,1 0 0 0 0,0 0-1 0 0,15 2 1523 0 0,26-3-1537 0 0,-35 1 485 0 0,114-12 1727 0 0,-7 1-1898 0 0,-47 6-383 0 0,-58 5-67 0 0,0-1-1 0 0,0 0 1 0 0,13-3 0 0 0,-9-1-5274 0 0,-12 5 3295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8287 0 0,'0'0'382'0'0,"0"0"-8"0"0,0 0-102 0 0,0 0 463 0 0,0 0 234 0 0,0 0 45 0 0,0 0 8 0 0,0-2 2 0 0,16-85 4561 0 0,44-117 146 0 0,-47 158-5559 0 0,-55 140-172 0 0,36-80 0 0 0,-32 88 0 0 0,35-91 0 0 0,0-1 0 0 0,1 1 0 0 0,1 0 0 0 0,-1 0 0 0 0,2 0 0 0 0,-1 0 0 0 0,3 20 0 0 0,2-16 0 0 0,1-5 0 0 0,4-1 0 0 0,1-2 0 0 0,-4-7 0 0 0,0-1 0 0 0,0 0 0 0 0,0 0 0 0 0,0 0 0 0 0,0-1 0 0 0,0 0 0 0 0,10-5 0 0 0,-8 4 0 0 0,0-1 0 0 0,-1-1 0 0 0,1 0 0 0 0,-1 0 0 0 0,0 0 0 0 0,0-1 0 0 0,9-10 0 0 0,37-51 0 0 0,-42 52 0 0 0,-8 12 0 0 0,-1 0 0 0 0,0 0 0 0 0,0-1 0 0 0,-1 1 0 0 0,1 0 0 0 0,-1-1 0 0 0,1 1 0 0 0,-1-1 0 0 0,0 1 0 0 0,0-1 0 0 0,-1 1 0 0 0,1-1 0 0 0,-1 0 0 0 0,1 0 0 0 0,-1 1 0 0 0,-1-6 0 0 0,1 8 0 0 0,0 0 0 0 0,0 0 0 0 0,1 0 0 0 0,-1 0 0 0 0,0-1 0 0 0,0 1 0 0 0,1 0 0 0 0,-1 0 0 0 0,1 0 0 0 0,-1 0 0 0 0,1 0 0 0 0,-1 0 0 0 0,1 0 0 0 0,0 0 0 0 0,-1 0 0 0 0,1 0 0 0 0,0 0 0 0 0,1-1 0 0 0,-1 1 0 0 0,0 0 0 0 0,0 0 0 0 0,0 0 0 0 0,0 0 0 0 0,0 0 0 0 0,-1-1 0 0 0,1 1 0 0 0,0 0 0 0 0,-1-1 0 0 0,2-1 0 0 0,-1-4 0 0 0,5 16 0 0 0,-4-7 0 0 0,0 1 0 0 0,0-1 0 0 0,0 0 0 0 0,1 0 0 0 0,-1-1 0 0 0,1 1 0 0 0,-1 0 0 0 0,1-1 0 0 0,-1 1 0 0 0,1-1 0 0 0,0 0 0 0 0,0 0 0 0 0,0 0 0 0 0,0-1 0 0 0,0 1 0 0 0,0 0 0 0 0,0-1 0 0 0,0 0 0 0 0,3 0 0 0 0,9 0 0 0 0,0-1 0 0 0,23-3 0 0 0,-26 2 0 0 0,-11 2 0 0 0,118-21 0 0 0,-113 20 0 0 0,-1-1 0 0 0,1 1 0 0 0,0-2 0 0 0,-1 1 0 0 0,1 0 0 0 0,-1-1 0 0 0,0 0 0 0 0,0 0 0 0 0,0-1 0 0 0,0 0 0 0 0,0 0 0 0 0,-1 0 0 0 0,0 0 0 0 0,0 0 0 0 0,0-1 0 0 0,4-6 0 0 0,3-8 0 0 0,-9 8 0 0 0,-5 0 0 0 0,2 11 0 0 0,1-1 0 0 0,-1 0 0 0 0,0 1 0 0 0,0-1 0 0 0,0 1 0 0 0,0-1 0 0 0,0 1 0 0 0,1-1 0 0 0,-1 1 0 0 0,0 0 0 0 0,0-1 0 0 0,0 1 0 0 0,0 0 0 0 0,0 0 0 0 0,0 0 0 0 0,0 0 0 0 0,0 0 0 0 0,0 0 0 0 0,0 0 0 0 0,0 0 0 0 0,0 0 0 0 0,0 0 0 0 0,0 0 0 0 0,0 0 0 0 0,0 1 0 0 0,0-1 0 0 0,0 1 0 0 0,0-1 0 0 0,0 0 0 0 0,-1 2 0 0 0,-5 2 0 0 0,0 0 0 0 0,-11 9 0 0 0,15-11 0 0 0,-6 5 0 0 0,1 0 0 0 0,1 1 0 0 0,0 0 0 0 0,-10 13 0 0 0,-22 37 0 0 0,38-56 0 0 0,-4 8 0 0 0,0 1 0 0 0,0-1 0 0 0,1 1 0 0 0,0 1 0 0 0,1-1 0 0 0,-2 13 0 0 0,6-11 0 0 0,0-10 0 0 0,0 0 0 0 0,0 0 0 0 0,1 0 0 0 0,-1 0 0 0 0,1 0 0 0 0,0 0 0 0 0,0-1 0 0 0,0 1 0 0 0,0-1 0 0 0,0 1 0 0 0,1-1 0 0 0,-1 0 0 0 0,1 0 0 0 0,-1 0 0 0 0,1 0 0 0 0,0 0 0 0 0,0 0 0 0 0,0-1 0 0 0,0 0 0 0 0,0 1 0 0 0,0-1 0 0 0,0 0 0 0 0,1-1 0 0 0,-1 1 0 0 0,0 0 0 0 0,4-1 0 0 0,4 1 0 0 0,1-1 0 0 0,-1 0 0 0 0,1 0 0 0 0,-1-1 0 0 0,0-1 0 0 0,16-4 0 0 0,-20 3 0 0 0,1 0 0 0 0,-1-1 0 0 0,0 0 0 0 0,0 0 0 0 0,0-1 0 0 0,-1 0 0 0 0,7-6 0 0 0,-2 3 0 0 0,-1-2 0 0 0,0 0 0 0 0,-1 0 0 0 0,0-1 0 0 0,13-22 0 0 0,-14 21 0 0 0,6-9 0 0 0,10-25 0 0 0,-1 2 0 0 0,-17 31 0 0 0,-9 18 0 0 0,-11 16 0 0 0,13-19 0 0 0,-2 6 0 0 0,5 12 0 0 0,-2-18 0 0 0,0 3 0 0 0,12 6 0 0 0,-11-9 0 0 0,1 0 0 0 0,-1 0 0 0 0,1-1 0 0 0,0 1 0 0 0,0-1 0 0 0,0 1 0 0 0,0-1 0 0 0,0 0 0 0 0,0 0 0 0 0,1 0 0 0 0,-1 0 0 0 0,0 0 0 0 0,0-1 0 0 0,1 1 0 0 0,3 0 0 0 0,5 1 0 0 0,-1 1 0 0 0,3 7 0 0 0,-10-8 0 0 0,6 4 0 0 0,-5 3 0 0 0,-3-4 0 0 0,0 0 0 0 0,-1 0 0 0 0,1 0 0 0 0,-1 0 0 0 0,0 0 0 0 0,-1 0 0 0 0,1-1 0 0 0,-1 1 0 0 0,-2 7 0 0 0,0-3 0 0 0,-1 1 0 0 0,0-1 0 0 0,0 0 0 0 0,-9 14 0 0 0,8-15 0 0 0,2 1 0 0 0,1-1-755 0 0,1-2-4520 0 0,0-2 3090 0 0,0-1 386 0 0,0-1-3811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302 389 15663 0 0,'0'-2'356'0'0,"5"-22"73"0"0,-2 15 132 0 0,-2 1 1 0 0,1 0 0 0 0,-1-1-1 0 0,0-12 1 0 0,-1 18-343 0 0,0 0 0 0 0,-1 0 0 0 0,1 0 0 0 0,-1 1-1 0 0,0-1 1 0 0,0 0 0 0 0,0 1 0 0 0,0-1 0 0 0,0 1 0 0 0,0-1 0 0 0,-1 1 0 0 0,1 0 0 0 0,-1-1 0 0 0,0 1 0 0 0,0 0-1 0 0,1 0 1 0 0,-1 0 0 0 0,-4-3 0 0 0,4 4-167 0 0,-1 0 1 0 0,1 0-1 0 0,-1 0 1 0 0,1 0-1 0 0,-1 0 0 0 0,1 0 1 0 0,-1 1-1 0 0,1-1 0 0 0,-1 1 1 0 0,0-1-1 0 0,1 1 0 0 0,-1 0 1 0 0,0 0-1 0 0,1 1 0 0 0,-1-1 1 0 0,1 0-1 0 0,-1 1 0 0 0,0 0 1 0 0,1-1-1 0 0,-1 1 0 0 0,1 0 1 0 0,-4 2-1 0 0,-6 3 185 0 0,1 0 0 0 0,-1 1 0 0 0,-10 8 0 0 0,-3 4-237 0 0,1 1 0 0 0,1 1 0 0 0,0 1 0 0 0,2 1 0 0 0,-25 34 0 0 0,45-54 0 0 0,0-1 0 0 0,0 0 0 0 0,0 0 0 0 0,0 0 0 0 0,1 0 0 0 0,-1 0 0 0 0,1 1 0 0 0,-1-1 0 0 0,1 0 0 0 0,0 1 0 0 0,0-1 0 0 0,0 0 0 0 0,0 1 0 0 0,0-1 0 0 0,0 0 0 0 0,1 0 0 0 0,-1 1 0 0 0,1-1 0 0 0,-1 0 0 0 0,1 0 0 0 0,0 1 0 0 0,0-1 0 0 0,0 0 0 0 0,2 2 0 0 0,-2-1 0 0 0,1-1 0 0 0,-1 0 0 0 0,1 0 0 0 0,-1 1 0 0 0,1-1 0 0 0,0-1 0 0 0,0 1 0 0 0,0 0 0 0 0,0 0 0 0 0,0-1 0 0 0,0 1 0 0 0,1-1 0 0 0,-1 1 0 0 0,0-1 0 0 0,1 0 0 0 0,-1 0 0 0 0,1 0 0 0 0,-1-1 0 0 0,1 1 0 0 0,5 0 0 0 0,-3-1 0 0 0,0-1 0 0 0,0 0 0 0 0,1 0 0 0 0,-1 0 0 0 0,0-1 0 0 0,0 0 0 0 0,0 0 0 0 0,-1 0 0 0 0,1 0 0 0 0,0-1 0 0 0,-1 0 0 0 0,5-4 0 0 0,8-6 0 0 0,24-25 0 0 0,-39 35 0 0 0,29-30 0 0 0,-2 0 0 0 0,43-66 0 0 0,33-84 0 0 0,-54 70 72 0 0,-50 111 299 0 0,-3 3-227 0 0,0-1 0 0 0,0 0 0 0 0,0 1 0 0 0,0 0 0 0 0,0-1 0 0 0,0 1 0 0 0,1 0 0 0 0,-1 0 0 0 0,-2 2 0 0 0,-8 6-120 0 0,2 0 0 0 0,-1 1 0 0 0,2 1-1 0 0,-1-1 1 0 0,1 2 0 0 0,-8 13 0 0 0,1-3-26 0 0,0 1 2 0 0,0 1 0 0 0,1 0 0 0 0,2 1 0 0 0,1 1 0 0 0,0 0 0 0 0,2 0 0 0 0,1 1 0 0 0,2 1 0 0 0,-7 40 0 0 0,13-64 0 0 0,1 0 0 0 0,0-1 0 0 0,0 1 0 0 0,0 0 0 0 0,0 0 0 0 0,0 0 0 0 0,1 0 0 0 0,0 0 0 0 0,-1-1 0 0 0,2 1 0 0 0,-1 0 0 0 0,0-1 0 0 0,3 6 0 0 0,-2-7 0 0 0,-1 0 0 0 0,0 0 0 0 0,1-1 0 0 0,0 1 0 0 0,-1 0 0 0 0,1-1 0 0 0,0 0 0 0 0,0 1 0 0 0,0-1 0 0 0,0 0 0 0 0,0 0 0 0 0,0 0 0 0 0,0 0 0 0 0,0 0 0 0 0,0 0 0 0 0,0-1 0 0 0,1 1 0 0 0,-1-1 0 0 0,0 0 0 0 0,0 1 0 0 0,1-1 0 0 0,-1 0 0 0 0,4-1 0 0 0,8 0 0 0 0,0 0 0 0 0,-1-1 0 0 0,0-1 0 0 0,1 0 0 0 0,-1 0 0 0 0,-1-2 0 0 0,1 0 0 0 0,0 0 0 0 0,-1-1 0 0 0,21-14 0 0 0,-29 18 0 0 0,31-22 0 0 0,-1 0 0 0 0,59-56 0 0 0,-70 59 0 0 0,-17 18 0 0 0,-5 3 0 0 0,-4 6 0 0 0,2-5 0 0 0,-23 36 0 0 0,12-20 0 0 0,0 1 0 0 0,-13 28 0 0 0,22-41 0 0 0,1 0 0 0 0,0 0 0 0 0,1 0 0 0 0,-1 0 0 0 0,1 1 0 0 0,0-1 0 0 0,0 0 0 0 0,1 1 0 0 0,0-1 0 0 0,0 0 0 0 0,0 1 0 0 0,0-1 0 0 0,1 0 0 0 0,0 1 0 0 0,1 5 0 0 0,-1-9 0 0 0,0 0 0 0 0,0 1 0 0 0,0-1 0 0 0,0 0 0 0 0,1 0 0 0 0,-1 0 0 0 0,3 3 0 0 0,4 1 0 0 0,-5-5-186 0 0,0 0-1 0 0,-1-1 1 0 0,1 1-1 0 0,0-1 1 0 0,0 1 0 0 0,0-1-1 0 0,0 0 1 0 0,0 0-1 0 0,-1 0 1 0 0,1-1 0 0 0,0 1-1 0 0,0-1 1 0 0,0 1-1 0 0,4-3 1 0 0,3-1-1798 0 0,-1 0-1 0 0,16-11 0 0 0,-12 7-77 0 0,5-2-5206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 17503 0 0,'-6'0'158'0'0,"1"1"-1"0"0,0 0 1 0 0,-1 0-1 0 0,1 0 1 0 0,0 1 0 0 0,0 0-1 0 0,0 0 1 0 0,0 0-1 0 0,1 1 1 0 0,-6 3-1 0 0,4-2 54 0 0,-1-1-1 0 0,1 0 1 0 0,-1 0-1 0 0,-7 2 1 0 0,13-5 759 0 0,1 0 43 0 0,0 0-127 0 0,11-16-549 0 0,-3 6-1443 0 0,2 0-4241 0 0,0 2-1960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19351 0 0,'0'0'439'0'0,"0"0"62"0"0,0 0 33 0 0,1-2-65 0 0,11-19 980 0 0,1 0-1 0 0,22-24 1 0 0,-7 8-90 0 0,-16 22-1026 0 0,0 0 0 0 0,1 1 0 0 0,0 1 0 0 0,1 0 0 0 0,1 1 0 0 0,0 0 0 0 0,23-13 0 0 0,5 5-333 0 0,-40 19 0 0 0,1-1 0 0 0,-1 1 0 0 0,1 1 0 0 0,-1-1 0 0 0,1 0 0 0 0,0 1 0 0 0,-1-1 0 0 0,1 1 0 0 0,-1 0 0 0 0,7 1 0 0 0,4 4 0 0 0,-11-1 0 0 0,-1-2 0 0 0,1 2 0 0 0,0-1 0 0 0,-1 1 0 0 0,1 0 0 0 0,-1 0 0 0 0,1 0 0 0 0,-1 0 0 0 0,-1 0 0 0 0,1 1 0 0 0,0-1 0 0 0,-1 0 0 0 0,0 1 0 0 0,1 5 0 0 0,0 7 0 0 0,-1 32 0 0 0,-1-40 0 0 0,1-2 0 0 0,-1 0 0 0 0,-7 20 0 0 0,4-20 0 0 0,4-10 0 0 0,2-7 0 0 0,1 0 0 0 0,7-16 0 0 0,-1 10 0 0 0,1 1 0 0 0,0 0 0 0 0,2 0 0 0 0,-1 1 0 0 0,2 1 0 0 0,0 0 0 0 0,0 1 0 0 0,1 0 0 0 0,0 1 0 0 0,32-16 0 0 0,-44 26 0 0 0,0 0 0 0 0,0 0 0 0 0,1 0 0 0 0,-1 0 0 0 0,0 1 0 0 0,0 0 0 0 0,0-1 0 0 0,0 1 0 0 0,1 0 0 0 0,-1 0 0 0 0,0 1 0 0 0,0-1 0 0 0,0 1 0 0 0,1-1 0 0 0,-1 1 0 0 0,0 0 0 0 0,0 0 0 0 0,0 1 0 0 0,0-1 0 0 0,-1 1 0 0 0,1-1 0 0 0,0 1 0 0 0,0 0 0 0 0,-1 0 0 0 0,0 0 0 0 0,1 0 0 0 0,2 3 0 0 0,0 1 0 0 0,0 0 0 0 0,0 0 0 0 0,-1 0 0 0 0,1 1 0 0 0,-1-1 0 0 0,-1 1 0 0 0,1 0 0 0 0,-1 0 0 0 0,0 0 0 0 0,2 11 0 0 0,-4-10-5 0 0,0 1-1 0 0,-1-1 1 0 0,0 0 0 0 0,0 0-1 0 0,-1 1 1 0 0,0-1 0 0 0,0 0-1 0 0,-1 0 1 0 0,0 0 0 0 0,-1 0-1 0 0,-4 9 1 0 0,7-15-332 0 0,0-2-138 0 0,0 0-33 0 0,-3 6-1315 0 0,3-4-3383 0 0,0-2 4553 0 0,0 0-1905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265 427 11975 0 0,'0'0'267'0'0,"0"0"42"0"0,3-1 17 0 0,6-7-92 0 0,0 0 0 0 0,-1 0 0 0 0,0-1 0 0 0,0 1 0 0 0,11-19 1 0 0,-13 18 598 0 0,18-21 1010 0 0,-12 15-1268 0 0,-1 0-1 0 0,0 0 1 0 0,-2-1 0 0 0,13-26-1 0 0,-11 17 53 0 0,-7 16-343 0 0,0 1 0 0 0,-1 0 1 0 0,0-1-1 0 0,3-13 0 0 0,-4 8 14 0 0,0 0-1 0 0,-1 0 1 0 0,0 0-1 0 0,-2 0 1 0 0,1-1-1 0 0,-6-26 1 0 0,5 33 1142 0 0,2 10-1420 0 0,0 1 1 0 0,0-1 0 0 0,0 1-1 0 0,-1-1 1 0 0,1 1 0 0 0,-1-1-1 0 0,1 5 1 0 0,-4 9-21 0 0,0 0 0 0 0,-9 29 0 0 0,-2 4 0 0 0,-27 113 0 0 0,-71 176 0 0 0,17-105 0 0 0,66-173 0 0 0,-66 100 0 0 0,54-107 0 0 0,35-46 0 0 0,3-9 0 0 0,3-6 0 0 0,3-12 0 0 0,0 1 0 0 0,2 0 0 0 0,0-1 0 0 0,1 1 0 0 0,10-20 0 0 0,10-35 0 0 0,36-195 0 0 0,-56 243 0 0 0,-4 17 0 0 0,1 0 0 0 0,-2 0 0 0 0,1 0 0 0 0,-2 0 0 0 0,1 1 0 0 0,-1-1 0 0 0,0 0 0 0 0,-2-11 0 0 0,2 20 0 0 0,0-1 0 0 0,0 1 0 0 0,0-1 0 0 0,-1 0 0 0 0,1 1 0 0 0,0-1 0 0 0,0 1 0 0 0,-1-1 0 0 0,1 1 0 0 0,0-1 0 0 0,-1 1 0 0 0,1-1 0 0 0,0 1 0 0 0,-1-1 0 0 0,1 1 0 0 0,-1-1 0 0 0,0 0 0 0 0,-4 1 0 0 0,5 0 0 0 0,-5 0 0 0 0,0 0 0 0 0,0 0 0 0 0,0 0 0 0 0,0 0 0 0 0,0 1 0 0 0,0 0 0 0 0,1 0 0 0 0,-1 0 0 0 0,0 1 0 0 0,0-1 0 0 0,-7 5 0 0 0,5-2 0 0 0,0-1 0 0 0,1 1 0 0 0,0 0 0 0 0,0 1 0 0 0,0 0 0 0 0,0 0 0 0 0,-6 7 0 0 0,6-1 0 0 0,1 2 0 0 0,5 0 0 0 0,3-1 0 0 0,-1-10 0 0 0,-1 0 0 0 0,0 0 0 0 0,0 0 0 0 0,1 0 0 0 0,-1 0 0 0 0,1 0 0 0 0,0 0 0 0 0,0 0 0 0 0,0-1 0 0 0,-1 1 0 0 0,1-1 0 0 0,1 1 0 0 0,-1-1 0 0 0,0 0 0 0 0,0 0 0 0 0,0 0 0 0 0,1 0 0 0 0,-1 0 0 0 0,3 1 0 0 0,0-2 0 0 0,0 1 0 0 0,0-1 0 0 0,0 0 0 0 0,0 0 0 0 0,0 0 0 0 0,0 0 0 0 0,0-1 0 0 0,8-2 0 0 0,-5 2 0 0 0,0-1 0 0 0,1 2 0 0 0,15 0 0 0 0,-15 0 0 0 0,0 0 0 0 0,14-2 0 0 0,-6-2 0 0 0,0-2 0 0 0,-1 0 0 0 0,0 0 0 0 0,0-2 0 0 0,0 0 0 0 0,28-19 0 0 0,-17 10 0 0 0,-19 12 0 0 0,0-1 0 0 0,0 0 0 0 0,0 0 0 0 0,-1 0 0 0 0,0-1 0 0 0,0-1 0 0 0,-1 1 0 0 0,1-1 0 0 0,-2 0 0 0 0,1 0 0 0 0,-1-1 0 0 0,4-10 0 0 0,-4-8 443 0 0,-4 25 45 0 0,-1 2 21 0 0,0 0-66 0 0,-2 1-427 0 0,0 0 1 0 0,1 0 0 0 0,-1 0-1 0 0,1 1 1 0 0,-1-1 0 0 0,1 0-1 0 0,0 1 1 0 0,0-1 0 0 0,-2 3-1 0 0,1-2-17 0 0,-7 9 1 0 0,0 1 0 0 0,1 0 0 0 0,0 1 0 0 0,0-1 0 0 0,1 2 0 0 0,1-1 0 0 0,1 1 0 0 0,0 0 0 0 0,-4 17 0 0 0,8-28-30 0 0,1 0 1 0 0,-1 0-1 0 0,1 0 0 0 0,0 0 1 0 0,0 0-1 0 0,0 0 0 0 0,0 0 1 0 0,1 0-1 0 0,-1 0 0 0 0,1 0 1 0 0,0 0-1 0 0,0 0 0 0 0,0 0 1 0 0,0 0-1 0 0,0-1 0 0 0,1 1 0 0 0,-1 0 1 0 0,4 3-1 0 0,-3-3-33 0 0,1 0 0 0 0,0 0 0 0 0,1 0 0 0 0,-1-1 0 0 0,0 1 0 0 0,1-1 0 0 0,-1 0-1 0 0,1 0 1 0 0,0 0 0 0 0,-1 0 0 0 0,1-1 0 0 0,7 2 0 0 0,-9-2 17 0 0,1-1-1 0 0,-1 0 0 0 0,1 0 1 0 0,-1 0-1 0 0,1 0 1 0 0,-1 0-1 0 0,1 0 0 0 0,-1-1 1 0 0,0 1-1 0 0,1-1 1 0 0,-1 0-1 0 0,3 0 0 0 0,29-16 819 0 0,-16 7-162 0 0,-13 7-567 0 0,0 0 0 0 0,-1 0 1 0 0,0-1-1 0 0,0 1 0 0 0,0-1 0 0 0,0 0 0 0 0,0 0 1 0 0,-1 0-1 0 0,4-6 0 0 0,-3 4-14 0 0,0-1 1 0 0,0 0-1 0 0,0 0 0 0 0,-1 0 1 0 0,4-14-1 0 0,-5 13-29 0 0,0 0 0 0 0,-1 0 0 0 0,0-1 0 0 0,-1 1 0 0 0,0 0 0 0 0,0-1 0 0 0,-1 1 0 0 0,0 0 0 0 0,-3-12 0 0 0,3 17 0 0 0,0 0 0 0 0,0 0 0 0 0,0 0 0 0 0,0 0 0 0 0,0 0 0 0 0,-1 0 0 0 0,1 0 0 0 0,-1 1 0 0 0,0-1 0 0 0,0 0 0 0 0,0 1 0 0 0,0 0 0 0 0,0-1 0 0 0,-1 1 0 0 0,1 0 0 0 0,-1 0 0 0 0,1 0 0 0 0,-1 1 0 0 0,0-1 0 0 0,0 1 0 0 0,1-1 0 0 0,-1 1 0 0 0,0 0 0 0 0,0 0 0 0 0,0 0 0 0 0,0 1 0 0 0,-6-1 0 0 0,7 0 1 0 0,0 1 1 0 0,0 0-1 0 0,0 0 0 0 0,0 0 1 0 0,0 0-1 0 0,0 1 0 0 0,1-1 1 0 0,-1 0-1 0 0,0 1 0 0 0,0-1 1 0 0,-2 2-1 0 0,-1 1-17 0 0,1 0 0 0 0,0 0 0 0 0,0 1 0 0 0,-6 5 0 0 0,10-8-28 0 0,0 0-1 0 0,0 0 1 0 0,1-1-1 0 0,-1 1 1 0 0,0 0-1 0 0,0 0 1 0 0,0-1 0 0 0,1 1-1 0 0,-1 0 1 0 0,0 0-1 0 0,1-1 1 0 0,-1 1-1 0 0,1 0 1 0 0,-1-1 0 0 0,0 1-1 0 0,2 0 1 0 0,-2 0-13 0 0,2 1 8 0 0,1 0 1 0 0,-1 1-1 0 0,1-1 0 0 0,0 0 0 0 0,0-1 0 0 0,-1 1 1 0 0,1 0-1 0 0,0-1 0 0 0,0 1 0 0 0,1-1 0 0 0,-1 0 1 0 0,0 0-1 0 0,4 1 0 0 0,2 0-59 0 0,1-1 0 0 0,0 1-1 0 0,12-1 1 0 0,-5-2 108 0 0,31-5 0 0 0,2-1 0 0 0,-15 3 0 0 0,-1-2 0 0 0,48-14 0 0 0,-81 20 0 0 0,13-3 0 0 0,-2 2 0 0 0,-3 7 0 0 0,-9-5 0 0 0,1 1 0 0 0,0-1 0 0 0,-1 1 0 0 0,1-1 0 0 0,0 1 0 0 0,-1-1 0 0 0,0 1 0 0 0,1-1 0 0 0,-1 1 0 0 0,0-1 0 0 0,0 1 0 0 0,0-1 0 0 0,0 1 0 0 0,0-1 0 0 0,0 1 0 0 0,0-1 0 0 0,-1 1 0 0 0,1 0 0 0 0,-2 2 0 0 0,0 3 0 0 0,-2 1 0 0 0,-6 11 0 0 0,2-4 0 0 0,-1 3 0 0 0,4-7 0 0 0,3-5 0 0 0,53-76 0 0 0,-45 63 0 0 0,15-21 119 0 0,-3 4 303 0 0,1 1 0 0 0,34-33-1 0 0,-44 48-294 0 0,1-2-7 0 0,1 0 0 0 0,1 2 1 0 0,20-13-1 0 0,-5 0-996 0 0,-26 21 368 0 0,-1 0-4 0 0,0 0 0 0 0,0 0 0 0 0,0 0-1001 0 0,-1 1-4206 0 0,0 7-1801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1 783 8287 0 0,'0'0'191'0'0,"0"0"26"0"0,0 0 9 0 0,6-5 890 0 0,48-49 6747 0 0,-3-4-4085 0 0,15-16-1954 0 0,-28 31-1556 0 0,-1-1 0 0 0,35-58-1 0 0,52-104 858 0 0,-78 127-988 0 0,-30 53-137 0 0,-8 15 0 0 0,-2-1 0 0 0,1 0 0 0 0,5-13 0 0 0,-5 5 0 0 0,-7 13 0 0 0,-3 2 0 0 0,-3 9 0 0 0,1 4 0 0 0,0 0 0 0 0,0 1 0 0 0,0 0 0 0 0,2 0 0 0 0,-1 0 0 0 0,1 0 0 0 0,-2 11 0 0 0,-2 0 0 0 0,-72 228 0 0 0,-10 16 0 0 0,68-201 0 0 0,21-63 0 0 0,0 0 0 0 0,0 0 0 0 0,0 0 0 0 0,0 0 0 0 0,0 0 0 0 0,0 0 0 0 0,0 0 0 0 0,1 0 0 0 0,-1 0 0 0 0,0 0 0 0 0,0 0 0 0 0,0 0 0 0 0,0-1 0 0 0,0 1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0 0 0 0,0 1 0 0 0,7-10 0 0 0,8-11 0 0 0,-8 7 0 0 0,0 0 0 0 0,-1-1 0 0 0,8-24 0 0 0,7-45 0 0 0,-14 58 0 0 0,-3 9 0 0 0,5-32 0 0 0,-9 47 0 0 0,0 1 0 0 0,0 0 0 0 0,0 0 0 0 0,0-1 0 0 0,0 1 0 0 0,0 0 0 0 0,0 0 0 0 0,0-1 0 0 0,0 1 0 0 0,0 0 0 0 0,0 0 0 0 0,0-1 0 0 0,0 1 0 0 0,0 0 0 0 0,0-1 0 0 0,0 1 0 0 0,0 0 0 0 0,0 0 0 0 0,0-1 0 0 0,0 1 0 0 0,-1 0 0 0 0,1 0 0 0 0,0 0 0 0 0,0-1 0 0 0,0 1 0 0 0,0 0 0 0 0,0 0 0 0 0,-1 0 0 0 0,1-1 0 0 0,0 1 0 0 0,0 0 0 0 0,0 0 0 0 0,-1 0 0 0 0,1 0 0 0 0,0-1 0 0 0,0 1 0 0 0,-1 0 0 0 0,1 0 0 0 0,0 0 0 0 0,0 0 0 0 0,-1 0 0 0 0,1 0 0 0 0,0 0 0 0 0,0 0 0 0 0,-1 0 0 0 0,1 0 0 0 0,0 0 0 0 0,-1 0 0 0 0,1 0 0 0 0,0 0 0 0 0,-1 0 0 0 0,-7 4 0 0 0,0 2 0 0 0,0 1 0 0 0,1 0 0 0 0,0 0 0 0 0,0 1 0 0 0,1 0 0 0 0,0 0 0 0 0,0 0 0 0 0,1 1 0 0 0,-8 16 0 0 0,10-20 0 0 0,1 1 0 0 0,0 0 0 0 0,0-1 0 0 0,0 1 0 0 0,0 0 0 0 0,1 0 0 0 0,0 0 0 0 0,1 0 0 0 0,-1 9 0 0 0,4 0 0 0 0,0-12 0 0 0,-1-2 0 0 0,0 1 0 0 0,0 0 0 0 0,1 0 0 0 0,-1 0 0 0 0,1 0 0 0 0,0-1 0 0 0,-1 1 0 0 0,1-1 0 0 0,0 0 0 0 0,0 1 0 0 0,0-1 0 0 0,-1-1 0 0 0,1 1 0 0 0,0 0 0 0 0,0-1 0 0 0,1 0 0 0 0,-1 1 0 0 0,0-1 0 0 0,0 0 0 0 0,0-1 0 0 0,3 1 0 0 0,8-3 0 0 0,0 1 0 0 0,0-2 0 0 0,14-5 0 0 0,-12 4 0 0 0,-4 1 0 0 0,0-1 0 0 0,0 0 0 0 0,-1-1 0 0 0,1 0 0 0 0,-1-1 0 0 0,-1 0 0 0 0,1 0 0 0 0,-1-1 0 0 0,8-10 0 0 0,-1 3 0 0 0,-11 10 0 0 0,-1-1 0 0 0,1 1 0 0 0,-1-1 0 0 0,0 0 0 0 0,5-8 0 0 0,-10 13 0 0 0,4-5 0 0 0,-1 0 0 0 0,0 0 0 0 0,5-12 0 0 0,-8 16 0 0 0,1-1 0 0 0,-1 1 0 0 0,0-1 0 0 0,1 1 0 0 0,-1-1 0 0 0,0 1 0 0 0,-1-1 0 0 0,1 1 0 0 0,0-1 0 0 0,-1 1 0 0 0,1 0 0 0 0,-1-1 0 0 0,-1-3 0 0 0,2 6 0 0 0,0-1 0 0 0,-1 1 0 0 0,1-1 0 0 0,0 1 0 0 0,0 0 0 0 0,0-1 0 0 0,0 1 0 0 0,-1-1 0 0 0,1 1 0 0 0,0 0 0 0 0,0-1 0 0 0,0 1 0 0 0,-1 0 0 0 0,1-1 0 0 0,0 1 0 0 0,-1 0 0 0 0,1-1 0 0 0,0 1 0 0 0,-1 0 0 0 0,1 0 0 0 0,-1-1 0 0 0,1 1 0 0 0,0 0 0 0 0,-1 0 0 0 0,1 0 0 0 0,-1 0 0 0 0,1-1 0 0 0,0 1 0 0 0,-1 0 0 0 0,1 0 0 0 0,-1 0 0 0 0,1 0 0 0 0,-1 0 0 0 0,1 0 0 0 0,-1 0 0 0 0,-1 0 0 0 0,0 0 0 0 0,0 0 0 0 0,1 0 0 0 0,-1 0 0 0 0,0 0 0 0 0,0 0 0 0 0,0 0 0 0 0,0 0 0 0 0,0 0 0 0 0,0 1 0 0 0,0-1 0 0 0,0 1 0 0 0,0 0 0 0 0,0-1 0 0 0,0 1 0 0 0,1 0 0 0 0,-4 2 0 0 0,1 0 0 0 0,0 0 0 0 0,1 0 0 0 0,-1 0 0 0 0,1 1 0 0 0,0-1 0 0 0,-5 8 0 0 0,-1 4 0 0 0,1 0 0 0 0,-12 31 0 0 0,18-42 0 0 0,1 1 0 0 0,-1-1 0 0 0,1 1 0 0 0,0 0 0 0 0,0 0 0 0 0,0-1 0 0 0,1 1 0 0 0,-1 0 0 0 0,1 0 0 0 0,0 0 0 0 0,1 0 0 0 0,-1 0 0 0 0,1 0 0 0 0,0-1 0 0 0,0 1 0 0 0,1 0 0 0 0,-1-1 0 0 0,1 1 0 0 0,0-1 0 0 0,3 6 0 0 0,-4-8 0 0 0,0-1 0 0 0,0 1 0 0 0,0-1 0 0 0,0 0 0 0 0,0 1 0 0 0,0-1 0 0 0,0 0 0 0 0,0 0 0 0 0,0 0 0 0 0,1 0 0 0 0,-1 0 0 0 0,1 0 0 0 0,-1 0 0 0 0,0 0 0 0 0,1 0 0 0 0,-1-1 0 0 0,1 1 0 0 0,0-1 0 0 0,2 2 0 0 0,2-1 0 0 0,1 1 0 0 0,0-1 0 0 0,0 1 0 0 0,1-1 0 0 0,-1-1 0 0 0,0 1 0 0 0,1-1 0 0 0,-1 0 0 0 0,0-1 0 0 0,0 0 0 0 0,9-2 0 0 0,3-2 0 0 0,0 0 0 0 0,28-13 0 0 0,-40 14 0 0 0,0-1 0 0 0,-1 0 0 0 0,1 0 0 0 0,-1-1 0 0 0,-1 0 0 0 0,1 0 0 0 0,-1 0 0 0 0,7-10 0 0 0,3-8 0 0 0,0-1 0 0 0,-1-1 0 0 0,11-30 0 0 0,-14 32 0 0 0,-11 24 0 0 0,0 0 0 0 0,0-1 0 0 0,0 1 0 0 0,0 0 0 0 0,0 0 0 0 0,0 0 0 0 0,0 0 0 0 0,0-1 0 0 0,0 1 0 0 0,1 0 0 0 0,-1 0 0 0 0,0 0 0 0 0,0 0 0 0 0,0 0 0 0 0,0 0 0 0 0,0-1 0 0 0,1 1 0 0 0,-1 0 0 0 0,0 0 0 0 0,0 0 0 0 0,0 0 0 0 0,1 0 0 0 0,-1 0 0 0 0,0 0 0 0 0,0 0 0 0 0,0 0 0 0 0,0 0 0 0 0,1 0 0 0 0,-1 0 0 0 0,0 0 0 0 0,0 0 0 0 0,0 0 0 0 0,1 0 0 0 0,-1 0 0 0 0,0 0 0 0 0,0 0 0 0 0,0 0 0 0 0,0 0 0 0 0,1 0 0 0 0,-1 0 0 0 0,0 1 0 0 0,0-1 0 0 0,0 0 0 0 0,0 0 0 0 0,1 0 0 0 0,-1 0 0 0 0,0 0 0 0 0,0 0 0 0 0,0 1 0 0 0,0-1 0 0 0,0 0 0 0 0,0 0 0 0 0,1 0 0 0 0,-1 0 0 0 0,0 0 0 0 0,0 1 0 0 0,0-1 0 0 0,0 0 0 0 0,0 0 0 0 0,6 11 0 0 0,-6-11 0 0 0,9 19 0 0 0,1 0 0 0 0,1 0 0 0 0,26 32 0 0 0,-27-40 0 0 0,-8-8 0 0 0,1-1 0 0 0,-1 0 0 0 0,1 1 0 0 0,-1 0 0 0 0,0-1 0 0 0,0 1 0 0 0,0 0 0 0 0,0 0 0 0 0,-1 0 0 0 0,1 0 0 0 0,-1 1 0 0 0,0-1 0 0 0,0 0 0 0 0,0 1 0 0 0,0-1 0 0 0,-1 0 0 0 0,1 1 0 0 0,-1 5 0 0 0,-3 9 0 0 0,0-14 0 0 0,0-2 0 0 0,0 2 0 0 0,1 0 0 0 0,-1-1 0 0 0,0 1 0 0 0,-1-1 0 0 0,1 0 0 0 0,-1 0 0 0 0,1 0 0 0 0,-1 0 0 0 0,0-1 0 0 0,0 1 0 0 0,-5 1 0 0 0,2-1 0 0 0,-1-1 0 0 0,0 0 0 0 0,0 0 0 0 0,0-1 0 0 0,0 0 0 0 0,0-1 0 0 0,-9 0 0 0 0,-4-1-736 0 0,14-3-664 0 0,3 2 743 0 0,4 1 468 0 0,-1 1 1 0 0,1-1-1 0 0,0 1 1 0 0,-1-1-1 0 0,1 0 1 0 0,-1 1-1 0 0,1-1 1 0 0,0 0 0 0 0,0 1-1 0 0,-1-1 1 0 0,1 0-1 0 0,0 0 1 0 0,0 1-1 0 0,0-1 1 0 0,0 0-1 0 0,0 0 1 0 0,0 1-1 0 0,0-1 1 0 0,0 0-1 0 0,0 0 1 0 0,0 1-1 0 0,1-1 1 0 0,-1 0-1 0 0,0 1 1 0 0,0-1-1 0 0,1 0 1 0 0,-1 1-1 0 0,1-2 1 0 0,-1 1 151 0 0,6-11-1499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2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10135 0 0,'0'0'464'0'0,"-1"0"-9"0"0,-4 0-295 0 0,-11 1 124 0 0,13-1 52 0 0,0 1 0 0 0,0-1 1 0 0,0 0-1 0 0,0 1 1 0 0,0 0-1 0 0,-4 1 0 0 0,6-1-36 0 0,-1 0 0 0 0,1 0-1 0 0,-1 0 1 0 0,1 1-1 0 0,0-1 1 0 0,-1 0 0 0 0,1 1-1 0 0,0-1 1 0 0,0 1-1 0 0,0-1 1 0 0,0 1 0 0 0,0 1-1 0 0,-6 10 266 0 0,2 1-1 0 0,-7 21 0 0 0,-3 9-581 0 0,-55 99 641 0 0,41-86 88 0 0,-28 73 0 0 0,47-105-712 0 0,-1 0 0 0 0,-22 33 0 0 0,-6 14 0 0 0,31-48 0 0 0,8-24 0 0 0,0 0 0 0 0,0 0 0 0 0,0 0 0 0 0,0-1 0 0 0,1 1 0 0 0,-1 0 0 0 0,0 0 0 0 0,0 0 0 0 0,0 0 0 0 0,1 0 0 0 0,-1 0 0 0 0,0 0 0 0 0,0 0 0 0 0,0 0 0 0 0,1 0 0 0 0,-1 0 0 0 0,0 0 0 0 0,0 0 0 0 0,0 0 0 0 0,1 0 0 0 0,-1 0 0 0 0,0 0 0 0 0,0 0 0 0 0,1 0 0 0 0,-1 0 0 0 0,0 0 0 0 0,0 0 0 0 0,0 0 0 0 0,0 0 0 0 0,1 0 0 0 0,-1 0 0 0 0,0 1 0 0 0,0-1 0 0 0,0 0 0 0 0,0 0 0 0 0,1 0 0 0 0,-1 0 0 0 0,0 0 0 0 0,0 1 0 0 0,0-1 0 0 0,0 0 0 0 0,0 0 0 0 0,0 0 0 0 0,1 0 0 0 0,-1 1 0 0 0,0-1 0 0 0,0 0 0 0 0,0 0 0 0 0,0 0 0 0 0,0 1 0 0 0,0-1 0 0 0,0 0 0 0 0,0 0 0 0 0,0 1 0 0 0,0-1 0 0 0,0 0 0 0 0,0 0 0 0 0,0 0 0 0 0,0 1 0 0 0,0-1 0 0 0,0 0 0 0 0,0 0 0 0 0,0 0 0 0 0,0 1 0 0 0,-1-1 0 0 0,1 0 0 0 0,0 0 0 0 0,0 0 0 0 0,0 1 0 0 0,10-8 0 0 0,-6 2-2 0 0,0 0 0 0 0,0 0 0 0 0,-1 0-1 0 0,1 0 1 0 0,-1-1 0 0 0,0 1 0 0 0,-1-1 0 0 0,1 0-1 0 0,-1 0 1 0 0,0 0 0 0 0,1-7 0 0 0,6-15-373 0 0,-3 11 148 0 0,0-1-1 0 0,-2 0 1 0 0,0-1 0 0 0,-1 1 0 0 0,-1-1-1 0 0,0-36 1 0 0,-2 52 227 0 0,-1 1 0 0 0,1-1 0 0 0,-1 1 0 0 0,1-1 0 0 0,-1 1 0 0 0,0-1 0 0 0,0 1 0 0 0,0-1 0 0 0,0 1 0 0 0,0 0 0 0 0,-1-1 0 0 0,1 1 0 0 0,-1 0 0 0 0,1 0 0 0 0,-1 0 0 0 0,-3-2 0 0 0,1-1 0 0 0,4 5 0 0 0,0 0 0 0 0,0-1 0 0 0,0 1 0 0 0,-1 0 0 0 0,1-1 0 0 0,0 1 0 0 0,0 0 0 0 0,0-1 0 0 0,-1 1 0 0 0,1 0 0 0 0,0 0 0 0 0,-1-1 0 0 0,1 1 0 0 0,0 0 0 0 0,0 0 0 0 0,-1-1 0 0 0,1 1 0 0 0,0 0 0 0 0,-1 0 0 0 0,1 0 0 0 0,-1 0 0 0 0,1 0 0 0 0,0-1 0 0 0,-1 1 0 0 0,1 0 0 0 0,0 0 0 0 0,-1 0 0 0 0,1 0 0 0 0,-1 0 0 0 0,1 0 0 0 0,0 0 0 0 0,-1 0 0 0 0,1 0 0 0 0,0 1 0 0 0,-1-1 0 0 0,1 0 0 0 0,-1 0 0 0 0,1 0 0 0 0,0 0 0 0 0,-1 0 0 0 0,1 1 0 0 0,0-1 0 0 0,-1 0 0 0 0,0 1 0 0 0,-8 2 166 0 0,0 1 0 0 0,1 0 0 0 0,-1 0 0 0 0,1 1 0 0 0,0 0 0 0 0,0 1 0 0 0,0 0 0 0 0,1 0 0 0 0,0 0 0 0 0,0 1 0 0 0,-8 10 0 0 0,11-9-166 0 0,5 0 0 0 0,0-7 0 0 0,0 1 0 0 0,1-1 0 0 0,-1 0 0 0 0,1 0 0 0 0,0 1 0 0 0,-1-1 0 0 0,1 0 0 0 0,0 0 0 0 0,0-1 0 0 0,-1 1 0 0 0,1 0 0 0 0,0-1 0 0 0,0 1 0 0 0,0-1 0 0 0,0 1 0 0 0,0-1 0 0 0,3 0 0 0 0,2 0 0 0 0,0 1 0 0 0,1-2 0 0 0,11-1 0 0 0,25-2 0 0 0,-33 4 0 0 0,1-1 0 0 0,-1 0 0 0 0,12-3 0 0 0,60-16-481 0 0,16-5-6058 0 0,-67 16 3983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136 355 6447 0 0,'0'0'298'0'0,"0"0"-10"0"0,1-1-188 0 0,15-18 769 0 0,-4 6 1150 0 0,-9 10-1489 0 0,0 0 1 0 0,0-1 0 0 0,0 1 0 0 0,0-1-1 0 0,0 0 1 0 0,-1 0 0 0 0,4-6 0 0 0,12-33 2414 0 0,-12 27-1862 0 0,-5 14-571 0 0,-1 2 0 0 0,0 0 0 0 0,0 0 0 0 0,0 0 0 0 0,0 0 0 0 0,0 0 0 0 0,-1 1 0 0 0,-12 6 88 0 0,3-1-542 0 0,-1 0 1 0 0,1 0 0 0 0,1 1 0 0 0,-1 0-1 0 0,1 1 1 0 0,0 0 0 0 0,1 0-1 0 0,-10 14 1 0 0,5-3-59 0 0,1 0 0 0 0,-13 30 0 0 0,5-7 0 0 0,11-24 0 0 0,-11 30 0 0 0,18-42 0 0 0,0 0 0 0 0,1 0 0 0 0,-1 0 0 0 0,2 1 0 0 0,-1-1 0 0 0,1 0 0 0 0,0 0 0 0 0,0 1 0 0 0,2 8 0 0 0,0-7 0 0 0,5-2 0 0 0,-4-5 0 0 0,0 0 0 0 0,-1 0 0 0 0,1-1 0 0 0,0 1 0 0 0,0 0 0 0 0,0-1 0 0 0,-1 0 0 0 0,1 0 0 0 0,0 0 0 0 0,0 0 0 0 0,0 0 0 0 0,0-1 0 0 0,-1 1 0 0 0,1-1 0 0 0,0 0 0 0 0,0 1 0 0 0,-1-1 0 0 0,1-1 0 0 0,-1 1 0 0 0,1 0 0 0 0,-1-1 0 0 0,5-2 0 0 0,5-5 0 0 0,0 0 0 0 0,-1-1 0 0 0,10-11 0 0 0,-17 18 0 0 0,2-4 0 0 0,-1 1 0 0 0,0-1 0 0 0,0 1 0 0 0,-1-2 0 0 0,1 1 0 0 0,-2 0 0 0 0,4-9 0 0 0,-1 1 0 0 0,-1 0 0 0 0,4-26 0 0 0,-7 33 0 0 0,-1 0 0 0 0,0-14 0 0 0,-1 19 0 0 0,0 1 0 0 0,-1 0 0 0 0,1-1 0 0 0,0 1 0 0 0,-1-1 0 0 0,0 1 0 0 0,1 0 0 0 0,-1-1 0 0 0,0 1 0 0 0,0 0 0 0 0,0 0 0 0 0,-3-4 0 0 0,3 5 26 0 0,1 0 0 0 0,-1 1 0 0 0,1-1 0 0 0,-1 1-1 0 0,1 0 1 0 0,-1-1 0 0 0,0 1 0 0 0,1-1 0 0 0,-1 1 0 0 0,0 0 0 0 0,1-1-1 0 0,-1 1 1 0 0,0 0 0 0 0,0 0 0 0 0,1 0 0 0 0,-1 0 0 0 0,0-1-1 0 0,0 1 1 0 0,0 0 0 0 0,1 0 0 0 0,-1 1 0 0 0,0-1 0 0 0,0 0 0 0 0,1 0-1 0 0,-1 0 1 0 0,0 0 0 0 0,0 1 0 0 0,1-1 0 0 0,-1 0 0 0 0,0 0 0 0 0,1 1-1 0 0,-1-1 1 0 0,0 1 0 0 0,1-1 0 0 0,-1 1 0 0 0,-3 1 60 0 0,1 0 0 0 0,1 1 0 0 0,-1-1 0 0 0,0 0 0 0 0,1 1-1 0 0,-1 0 1 0 0,1-1 0 0 0,0 1 0 0 0,-1 0 0 0 0,1 0 0 0 0,1 0 0 0 0,-3 4 0 0 0,4-6-127 0 0,0 1 1 0 0,-1-1-1 0 0,1 0 1 0 0,0 0-1 0 0,0 0 0 0 0,0 0 1 0 0,0 1-1 0 0,0-1 0 0 0,0 0 1 0 0,0 0-1 0 0,0 0 1 0 0,1 1-1 0 0,-1-1 0 0 0,0 0 1 0 0,1 0-1 0 0,-1 0 0 0 0,1 0 1 0 0,-1 0-1 0 0,1 0 0 0 0,0 0 1 0 0,-1 0-1 0 0,1 0 1 0 0,0 0-1 0 0,0 0 0 0 0,-1 0 1 0 0,1 0-1 0 0,0-1 0 0 0,0 1 1 0 0,0 0-1 0 0,0-1 1 0 0,0 1-1 0 0,2 0 0 0 0,-2 0-2 0 0,2 0-9 0 0,1 1 0 0 0,-1-1-1 0 0,1 1 1 0 0,-1-1 0 0 0,1 0-1 0 0,0-1 1 0 0,0 1 0 0 0,0-1-1 0 0,0 1 1 0 0,-1-1 0 0 0,1 0 0 0 0,0-1-1 0 0,0 1 1 0 0,0-1 0 0 0,0 1-1 0 0,-1-1 1 0 0,7-3 0 0 0,6-2-382 0 0,-1 0 0 0 0,27-17 0 0 0,-20 10 37 0 0,3 0 374 0 0,-1-2 0 0 0,-1-1 0 0 0,0-1 0 0 0,-1 0 0 0 0,24-27-1 0 0,-31 28 213 0 0,-1 0-1 0 0,0-1 0 0 0,-2-1 1 0 0,0-1-1 0 0,-1 1 0 0 0,0-2 1 0 0,9-26-1 0 0,-16 35 173 0 0,-2 8-334 0 0,0 0-1 0 0,-1-1 1 0 0,0 1-1 0 0,0-1 1 0 0,0 1 0 0 0,0-1-1 0 0,0 1 1 0 0,-1-1-1 0 0,1 1 1 0 0,-1-1 0 0 0,0-4-1 0 0,-1 7 345 0 0,-17 9 1069 0 0,11-4-1421 0 0,1 1 1 0 0,-1 0-1 0 0,1 0 1 0 0,0 0-1 0 0,0 0 1 0 0,0 1-1 0 0,-6 9 1 0 0,-33 50-11 0 0,40-59-9 0 0,-26 42 0 0 0,1 2 0 0 0,3 0 0 0 0,-23 61 0 0 0,45-99-44 0 0,1 0-1 0 0,1 1 0 0 0,-1-1 1 0 0,2 1-1 0 0,0 0 1 0 0,0-1-1 0 0,1 1 0 0 0,2 25 1 0 0,-1-36-31 0 0,0 0 1 0 0,0 0-1 0 0,1-1 1 0 0,-1 1 0 0 0,1 0-1 0 0,-1-1 1 0 0,1 1-1 0 0,-1-1 1 0 0,1 1-1 0 0,0 0 1 0 0,0-1 0 0 0,0 1-1 0 0,0-1 1 0 0,0 0-1 0 0,0 1 1 0 0,0-1-1 0 0,1 0 1 0 0,-1 0 0 0 0,3 2-1 0 0,-2-2 55 0 0,1 1 0 0 0,-1-1 1 0 0,1-1-1 0 0,-1 1 0 0 0,1 0 0 0 0,-1-1 0 0 0,1 1 0 0 0,-1-1 1 0 0,1 0-1 0 0,0 1 0 0 0,4-2 0 0 0,1 0 35 0 0,-1 0 0 0 0,0 0 0 0 0,1-1 1 0 0,-1 0-1 0 0,0-1 0 0 0,0 0 0 0 0,0 0 0 0 0,7-5 0 0 0,0 0-15 0 0,-3 2 0 0 0,-1-1 0 0 0,0 0 0 0 0,9-9 0 0 0,-2-1-2 0 0,0 0 0 0 0,14-21 1 0 0,-25 30 9 0 0,0 0 1 0 0,-1 0 0 0 0,-1 0-1 0 0,1-1 1 0 0,-1 0 0 0 0,-1 0-1 0 0,5-18 1 0 0,-7 26 328 0 0,-1 1 138 0 0,0 0 33 0 0,0 0-65 0 0,-2 1-294 0 0,-5 6-174 0 0,4-4 8 0 0,-1 0 0 0 0,1 0 0 0 0,0 0 0 0 0,1 0-1 0 0,-1 0 1 0 0,1 1 0 0 0,-1-1 0 0 0,1 1 0 0 0,0 0 0 0 0,0-1-1 0 0,1 1 1 0 0,-1 0 0 0 0,1 0 0 0 0,0 0 0 0 0,0 0 0 0 0,0 1-1 0 0,0-1 1 0 0,1 0 0 0 0,0 0 0 0 0,0 5 0 0 0,0-8-51 0 0,0 0 0 0 0,0 0 0 0 0,0 0 0 0 0,0 0 0 0 0,0 0 0 0 0,1 0 0 0 0,-1 0 1 0 0,0 0-1 0 0,1 0 0 0 0,-1 0 0 0 0,0 0 0 0 0,1 0 0 0 0,-1-1 0 0 0,1 1 0 0 0,0 0 0 0 0,-1 0 0 0 0,1-1 0 0 0,-1 1 1 0 0,1 0-1 0 0,0-1 0 0 0,1 2 0 0 0,0-1 44 0 0,0 0 1 0 0,0 0-1 0 0,0 0 1 0 0,0 0-1 0 0,0-1 1 0 0,0 1-1 0 0,0-1 1 0 0,0 1-1 0 0,3-1 1 0 0,3 0 46 0 0,-1 0 0 0 0,0 0 0 0 0,0-1 0 0 0,0 0 0 0 0,8-2 0 0 0,-3 0-23 0 0,0-1 0 0 0,-1-1 0 0 0,1 0 0 0 0,-1 0 0 0 0,0-1 0 0 0,0-1 0 0 0,-1 0 0 0 0,16-14 0 0 0,-7 4 0 0 0,-1-1 0 0 0,-1-1 0 0 0,18-25 0 0 0,-32 39 11 0 0,0 1-1 0 0,-1 0 1 0 0,1-1 0 0 0,-1 1-1 0 0,2-7 1 0 0,-3 10 326 0 0,-11-10 1089 0 0,4 10-1277 0 0,1 4-147 0 0,0 0-1 0 0,1 1 1 0 0,-1-1 0 0 0,1 1-1 0 0,0-1 1 0 0,0 1-1 0 0,0 0 1 0 0,1 1 0 0 0,-4 4-1 0 0,3-3-1 0 0,1 0 0 0 0,0 0 0 0 0,0 1 0 0 0,0-1 0 0 0,-3 11 0 0 0,6-16 0 0 0,-1 0 0 0 0,1 1 0 0 0,-1-1 0 0 0,1 0 0 0 0,0 1 0 0 0,0-1 0 0 0,0 0 0 0 0,-1 1 0 0 0,1-1 0 0 0,1 0 0 0 0,-1 1 0 0 0,0-1 0 0 0,0 0 0 0 0,0 1 0 0 0,1-1 0 0 0,-1 0 0 0 0,1 1 0 0 0,-1-1 0 0 0,1 2 0 0 0,1 0 0 0 0,0 1 0 0 0,-1-1 0 0 0,1 0 0 0 0,-1 0 0 0 0,1 0 0 0 0,0-1 0 0 0,0 1 0 0 0,0 0 0 0 0,1-1 0 0 0,-1 1 0 0 0,1-1 0 0 0,-1 0 0 0 0,1 0 0 0 0,0 0 0 0 0,0 0 0 0 0,5 3 0 0 0,29 20 0 0 0,-13 1 0 0 0,-16-14 0 0 0,-8-8 0 0 0,0-1 0 0 0,0-1 0 0 0,0 1 0 0 0,0 0 0 0 0,0 0 0 0 0,-1 0 0 0 0,1 0 0 0 0,-1-1 0 0 0,1 1 0 0 0,-1 0 0 0 0,0 0 0 0 0,0-1 0 0 0,0 1 0 0 0,-1-1 0 0 0,1 1 0 0 0,-1-1 0 0 0,1 1 0 0 0,-1-1 0 0 0,0 0 0 0 0,0 0 0 0 0,0 0 0 0 0,0 0 0 0 0,0 0 0 0 0,0 0 0 0 0,0 0 0 0 0,-3 1 0 0 0,-10 3 0 0 0,11-3 0 0 0,0-1 0 0 0,-1 0 0 0 0,0 0 0 0 0,1-1 0 0 0,-1 1 0 0 0,0-1 0 0 0,0 0 0 0 0,-6 0 0 0 0,8-1 0 0 0,-1 1 0 0 0,1-1 0 0 0,-1 1 0 0 0,1-1 0 0 0,-7 3 0 0 0,5-1 0 0 0,0-1 0 0 0,0 1 0 0 0,0-1 0 0 0,-1-1 0 0 0,1 1 0 0 0,-7-1 0 0 0,-8-2-1325 0 0,20 2 1253 0 0,0 0 1 0 0,0 0-1 0 0,0 0 0 0 0,-1 0 0 0 0,1 0 0 0 0,0 0 0 0 0,0 0 1 0 0,0 0-1 0 0,0 0 0 0 0,-1 0 0 0 0,1 0 0 0 0,0 0 1 0 0,0 0-1 0 0,0 0 0 0 0,0 0 0 0 0,0 0 0 0 0,0 0 0 0 0,-1-1 1 0 0,1 1-1 0 0,0 0 0 0 0,0 0 0 0 0,0 0 0 0 0,0 0 0 0 0,0 0 1 0 0,0 0-1 0 0,0-1 0 0 0,0 1 0 0 0,-1 0 0 0 0,1 0 0 0 0,0 0 1 0 0,0 0-1 0 0,0-1 0 0 0,0 1 0 0 0,0 0 0 0 0,0 0 0 0 0,0 0 1 0 0,0 0-1 0 0,0-1 0 0 0,0 1 0 0 0,0 0 0 0 0,0 0 1 0 0,2-2-525 0 0,-1 1 0 0 0,1-1 0 0 0,0 1 0 0 0,-1-1 0 0 0,1 1 0 0 0,0 0 0 0 0,0 0 0 0 0,2-2 0 0 0,12-4-1451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10135 0 0,'1'0'464'0'0,"8"-2"-212"0"0,0 0 0 0 0,0 0-1 0 0,0-1 1 0 0,13-5 0 0 0,-17 6 390 0 0,1-1 1 0 0,0 0 0 0 0,-1-1 0 0 0,0 1 0 0 0,1-1 0 0 0,-1 0 0 0 0,-1-1 0 0 0,1 1 0 0 0,-1-1 0 0 0,0 0-1 0 0,0 0 1 0 0,5-7 0 0 0,7-13 1374 0 0,5-9-322 0 0,-16 22-1209 0 0,-2 8-323 0 0,-1 0-1 0 0,0 0 0 0 0,-1 0 1 0 0,1-1-1 0 0,-1 1 0 0 0,2-7 1 0 0,0-4-195 0 0,0-8 408 0 0,-2 22-289 0 0,-1 0-1 0 0,0 0 1 0 0,-1 0-1 0 0,1 0 0 0 0,0 0 1 0 0,0 0-1 0 0,0 0 1 0 0,0 0-1 0 0,-1-1 1 0 0,1 1-1 0 0,-1 0 0 0 0,1 0 1 0 0,-1 1-1 0 0,1-1 1 0 0,-1 0-1 0 0,1 0 0 0 0,-2-1 1 0 0,-16 8 78 0 0,11-2-165 0 0,0 0 0 0 0,0 0 0 0 0,0 0 0 0 0,0 1 0 0 0,1 0 0 0 0,-12 12 0 0 0,-31 40 0 0 0,45-51 0 0 0,-3 3 0 0 0,1 0 0 0 0,-1 1 0 0 0,1 0 0 0 0,-8 19 0 0 0,12-24 0 0 0,0 0 0 0 0,1 0 0 0 0,0 0 0 0 0,0 0 0 0 0,0 0 0 0 0,0 0 0 0 0,1 1 0 0 0,0-1 0 0 0,0 0 0 0 0,0 0 0 0 0,0 1 0 0 0,3 8 0 0 0,-2-10 0 0 0,0-1 0 0 0,0 1 0 0 0,0-1 0 0 0,0 0 0 0 0,1 0 0 0 0,0 1 0 0 0,-1-1 0 0 0,1 0 0 0 0,3 3 0 0 0,-4-5 0 0 0,1 0 0 0 0,0 1 0 0 0,-1-1 0 0 0,1 0 0 0 0,0 0 0 0 0,0 0 0 0 0,0 0 0 0 0,0-1 0 0 0,0 1 0 0 0,0 0 0 0 0,0-1 0 0 0,0 1 0 0 0,0-1 0 0 0,0 0 0 0 0,0 0 0 0 0,3 0 0 0 0,7 0 0 0 0,0 0 0 0 0,0-1 0 0 0,0-1 0 0 0,0 0 0 0 0,-1-1 0 0 0,1 0 0 0 0,-1 0 0 0 0,1-2 0 0 0,-1 1 0 0 0,0-1 0 0 0,13-9 0 0 0,-8 4 0 0 0,-1-1 0 0 0,0 0 0 0 0,-1-1 0 0 0,0-1 0 0 0,-1 0 0 0 0,19-24 0 0 0,-20 19 0 0 0,-1 0 0 0 0,-1-1 0 0 0,11-29 0 0 0,-11 25 0 0 0,3-8 0 0 0,16-31 0 0 0,-25 52 0 0 0,-3 3 0 0 0,-1 6 0 0 0,0 1 0 0 0,0 0 0 0 0,0 0 0 0 0,0 0 0 0 0,0 0 0 0 0,0 0 0 0 0,0 0 0 0 0,0-1 0 0 0,0 1 0 0 0,0 0 0 0 0,-1 0 0 0 0,1 0 0 0 0,0 0 0 0 0,0 0 0 0 0,0 0 0 0 0,0 0 0 0 0,0 0 0 0 0,0-1 0 0 0,0 1 0 0 0,-1 0 0 0 0,1 0 0 0 0,0 0 0 0 0,0 0 0 0 0,0 0 0 0 0,0 0 0 0 0,0 0 0 0 0,0 0 0 0 0,-1 0 0 0 0,1 0 0 0 0,0 0 0 0 0,0 0 0 0 0,0 0 0 0 0,0 0 0 0 0,0 0 0 0 0,-1 0 0 0 0,1 0 0 0 0,-1 0 0 0 0,-2 2 0 0 0,-4 9 0 0 0,5-7 0 0 0,0 0 0 0 0,0 1 0 0 0,0-1 0 0 0,1 0 0 0 0,-1 1 0 0 0,1-1 0 0 0,0 1 0 0 0,0-1 0 0 0,1 1 0 0 0,-1 0 0 0 0,1-1 0 0 0,0 1 0 0 0,1 8 0 0 0,0-9 0 0 0,1 1 0 0 0,-1-1 0 0 0,1 1 0 0 0,0-1 0 0 0,0 0 0 0 0,0 0 0 0 0,1 0 0 0 0,-1 0 0 0 0,1 0 0 0 0,0 0 0 0 0,0-1 0 0 0,1 1 0 0 0,-1-1 0 0 0,1 0 0 0 0,6 5 0 0 0,-8-7 0 0 0,-1 0 0 0 0,1 1 0 0 0,0-1 0 0 0,-1 0 0 0 0,1 0 0 0 0,0 0 0 0 0,-1 0 0 0 0,1-1 0 0 0,2 2 0 0 0,0-1 0 0 0,-1 0 0 0 0,0 1 0 0 0,0-1 0 0 0,0 1 0 0 0,0 0 0 0 0,0 0 0 0 0,4 4 0 0 0,0 1 0 0 0,-7-5 0 0 0,0 0 0 0 0,0 1 0 0 0,-1-1 0 0 0,1 0 0 0 0,0 0 0 0 0,-1 1 0 0 0,1-1 0 0 0,-1 0 0 0 0,-1 3 0 0 0,-10 24 0 0 0,9-25 0 0 0,-37 72 0 0 0,37-67 0 0 0,2 0 0 0 0,1-9 0 0 0,0 1 0 0 0,0 0 0 0 0,0 0 0 0 0,0-1 0 0 0,0 1 0 0 0,1 0 0 0 0,-1 0 0 0 0,0-1 0 0 0,0 1 0 0 0,0 0 0 0 0,1-1 0 0 0,-1 1 0 0 0,0 0 0 0 0,1-1 0 0 0,-1 1 0 0 0,1 0 0 0 0,-1-1 0 0 0,1 1 0 0 0,-1-1 0 0 0,1 1 0 0 0,-1-1 0 0 0,1 1 0 0 0,0-1 0 0 0,-1 1 0 0 0,1-1 0 0 0,-1 0 0 0 0,1 1 0 0 0,0-1 0 0 0,0 0 0 0 0,0 1 0 0 0,2 0 0 0 0,0 0 0 0 0,0 0 0 0 0,0 0 0 0 0,0 0 0 0 0,0 0 0 0 0,0-1 0 0 0,0 1 0 0 0,0-1 0 0 0,0 0 0 0 0,0 0 0 0 0,0 0 0 0 0,0 0 0 0 0,0-1 0 0 0,0 1 0 0 0,0-1 0 0 0,0 1 0 0 0,0-1 0 0 0,0 0 0 0 0,0-1 0 0 0,4-1 0 0 0,8-4 0 0 0,0-1 0 0 0,15-12 0 0 0,-29 20 0 0 0,29-22 0 0 0,48-47 0 0 0,-31 26 0 0 0,-40 37 0 0 0,6-5 0 0 0,-1 0 0 0 0,19-24 0 0 0,-84 106 0 0 0,36-49 0 0 0,-24 34 0 0 0,38-51 0 0 0,0 1 0 0 0,0 0 0 0 0,0 0 0 0 0,0 0 0 0 0,1 0 0 0 0,0 0 0 0 0,-2 13 0 0 0,4-17 0 0 0,0 0 0 0 0,-1 0 0 0 0,1 0 0 0 0,0 0 0 0 0,0 0 0 0 0,1 0 0 0 0,-1 0 0 0 0,0 0 0 0 0,1 0 0 0 0,-1 0 0 0 0,1 0 0 0 0,-1 0 0 0 0,1-1 0 0 0,0 1 0 0 0,0 0 0 0 0,0 0 0 0 0,0-1 0 0 0,0 1 0 0 0,0 0 0 0 0,1-1 0 0 0,-1 1 0 0 0,0-1 0 0 0,1 0 0 0 0,0 1 0 0 0,-1-1 0 0 0,1 0 0 0 0,1 1 0 0 0,1 0 0 0 0,-1-1 0 0 0,1 0 0 0 0,-1 0 0 0 0,1 0 0 0 0,0 0 0 0 0,-1-1 0 0 0,1 1 0 0 0,0-1 0 0 0,0 0 0 0 0,-1 0 0 0 0,1 0 0 0 0,0-1 0 0 0,6-1 0 0 0,8-2 0 0 0,-1-1 0 0 0,0 0 0 0 0,0-2 0 0 0,0 0 0 0 0,0-1 0 0 0,-1 0 0 0 0,-1-1 0 0 0,1-1 0 0 0,-2-1 0 0 0,1 0 0 0 0,-1-1 0 0 0,-1 0 0 0 0,0-1 0 0 0,14-20 0 0 0,-17 19 0 0 0,-1-1 0 0 0,0 0 0 0 0,8-23 0 0 0,15-51 0 0 0,-29 80 0 0 0,2-15 0 0 0,-5 24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0,0 0 0 0 0,-5 6 0 0 0,-5 10 0 0 0,4-5-385 0 0,2-4-413 0 0,1 0 1 0 0,0 0 0 0 0,0 1-1 0 0,0-1 1 0 0,1 1 0 0 0,0-1-1 0 0,-1 13 1 0 0,4-18-735 0 0,4 6-4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292 409 15663 0 0,'0'0'356'0'0,"0"0"50"0"0,0 0 20 0 0,0 0-42 0 0,1-1-250 0 0,16-16 19 0 0,-16 16 567 0 0,-1 1 249 0 0,0 0-854 0 0,1-1 1 0 0,-1 1-1 0 0,0 0 0 0 0,1 0 0 0 0,-1-1 0 0 0,1 1 0 0 0,-1 0 1 0 0,1-1-1 0 0,-1 1 0 0 0,0 0 0 0 0,1-1 0 0 0,-1 1 0 0 0,0 0 1 0 0,1-1-1 0 0,-1 1 0 0 0,0-1 0 0 0,0 1 0 0 0,0-1 1 0 0,1 1-1 0 0,-1-1 0 0 0,0 1 0 0 0,0-1 0 0 0,0 1 0 0 0,0-1 1 0 0,0 0-1 0 0,2-13 1606 0 0,-2 13-1693 0 0,0 1 0 0 0,0-1-1 0 0,0 0 1 0 0,-1 0 0 0 0,1 1-1 0 0,0-1 1 0 0,0 0 0 0 0,0 1-1 0 0,-1-1 1 0 0,1 0 0 0 0,0 1 0 0 0,-1-1-1 0 0,1 0 1 0 0,-1 1 0 0 0,1-1-1 0 0,-1 1 1 0 0,1-1 0 0 0,-1 0-1 0 0,1 1 1 0 0,-1 0 0 0 0,1-1 0 0 0,-1 1-1 0 0,0-1 1 0 0,1 1 0 0 0,-2-1-1 0 0,0 1 99 0 0,0-1-1 0 0,0 1 0 0 0,0-1 0 0 0,1 1 0 0 0,-1 0 0 0 0,0 0 1 0 0,0 0-1 0 0,0 0 0 0 0,-4 1 0 0 0,-2 0 304 0 0,0 1 0 0 0,0 1 0 0 0,-12 4 0 0 0,8-1-429 0 0,1 0 0 0 0,-1 0 0 0 0,1 1 0 0 0,0 0 0 0 0,1 1 0 0 0,-11 10 0 0 0,-23 19 0 0 0,24-22 0 0 0,1 2 0 0 0,1 0 0 0 0,-17 21 0 0 0,33-35 0 0 0,0 0 0 0 0,0 0 0 0 0,0 0 0 0 0,0 0 0 0 0,0 1 0 0 0,1-1 0 0 0,0 1 0 0 0,0-1 0 0 0,-1 5 0 0 0,2 1 0 0 0,1-7 0 0 0,-1-1 0 0 0,1 0 0 0 0,-1 0 0 0 0,1 0 0 0 0,-1 0 0 0 0,1 0 0 0 0,0 0 0 0 0,0 0 0 0 0,-1 0 0 0 0,1 0 0 0 0,0 0 0 0 0,0 0 0 0 0,0 0 0 0 0,0 0 0 0 0,0-1 0 0 0,0 1 0 0 0,0 0 0 0 0,0-1 0 0 0,2 1 0 0 0,0 0 0 0 0,0 0 0 0 0,-1-1 0 0 0,1 1 0 0 0,0-1 0 0 0,-1 0 0 0 0,1 0 0 0 0,0 0 0 0 0,4-1 0 0 0,2 0 0 0 0,0-1 0 0 0,0-1 0 0 0,-1 0 0 0 0,14-6 0 0 0,12-7 0 0 0,0-1 0 0 0,-2-1 0 0 0,55-41 0 0 0,-76 49 0 0 0,1-1 0 0 0,-1 0 0 0 0,-1 0 0 0 0,14-20 0 0 0,-69 104 0 0 0,44-71 0 0 0,0 1 0 0 0,-1 0 0 0 0,1-1 0 0 0,0 1 0 0 0,0 0 0 0 0,1 0 0 0 0,-1 0 0 0 0,1 0 0 0 0,-1 0 0 0 0,1 5 0 0 0,2 13-53 0 0,3-14-123 0 0,-2-3 4 0 0,-1-2 96 0 0,-1 0 1 0 0,1-1-1 0 0,0 1 0 0 0,0 0 1 0 0,0-1-1 0 0,0 1 1 0 0,0-1-1 0 0,0 0 1 0 0,0 0-1 0 0,1 0 1 0 0,-1 0-1 0 0,0 0 0 0 0,1 0 1 0 0,-1-1-1 0 0,1 1 1 0 0,-1-1-1 0 0,1 0 1 0 0,-1 0-1 0 0,1 1 0 0 0,4-2 1 0 0,5 0 50 0 0,0 0-1 0 0,23-6 1 0 0,-10 0-140 0 0,0-1 1 0 0,0-2-1 0 0,-1 0 0 0 0,-1-1 1 0 0,1-2-1 0 0,-2 0 0 0 0,0-1 1 0 0,0-2-1 0 0,-2 0 0 0 0,0-1 1 0 0,20-22-1 0 0,-28 24 367 0 0,0 0-1 0 0,-2-1 1 0 0,1 0-1 0 0,-2-1 1 0 0,0-1-1 0 0,-1 1 1 0 0,6-21-1 0 0,30-130 622 0 0,-32 111 617 0 0,-11 57-1438 0 0,-1-1 1 0 0,0 1-1 0 0,0 0 0 0 0,0 0 1 0 0,0-1-1 0 0,0 1 1 0 0,0 0-1 0 0,0 0 0 0 0,0-1 1 0 0,0 1-1 0 0,0 0 1 0 0,0 0-1 0 0,0 0 0 0 0,0-1 1 0 0,0 1-1 0 0,0 0 0 0 0,0 0 1 0 0,0-1-1 0 0,0 1 1 0 0,-1 0-1 0 0,1 0 0 0 0,0 0 1 0 0,0-1-1 0 0,0 1 1 0 0,0 0-1 0 0,0 0 0 0 0,-1 0 1 0 0,1-1-1 0 0,0 1 1 0 0,0 0-1 0 0,0 0 0 0 0,0 0 1 0 0,-1 0-1 0 0,1 0 1 0 0,0 0-1 0 0,0-1 0 0 0,-1 1 1 0 0,1 0-1 0 0,0 0 1 0 0,0 0-1 0 0,0 0 0 0 0,-1 0 1 0 0,1 0-1 0 0,0 0 1 0 0,0 0-1 0 0,-1 0 0 0 0,1 0 1 0 0,0 0-1 0 0,0 0 1 0 0,-1 0-1 0 0,1 0 0 0 0,0 0 1 0 0,0 0-1 0 0,0 0 1 0 0,-1 0-1 0 0,1 1 0 0 0,0-1 1 0 0,0 0-1 0 0,0 0 1 0 0,-1 0-1 0 0,1 0 0 0 0,0 0 1 0 0,0 1-1 0 0,0-1 1 0 0,-1 0-1 0 0,1 0 0 0 0,0 0 1 0 0,0 1-1 0 0,-3 1-2 0 0,0 0 0 0 0,0 1 0 0 0,0-1 0 0 0,0 1 0 0 0,0 0 0 0 0,1 0 0 0 0,-1 0 0 0 0,1 0 0 0 0,0 1 0 0 0,0-1 0 0 0,0 1 0 0 0,0-1 0 0 0,-1 5 0 0 0,-8 14 0 0 0,-25 38 0 0 0,2 2 0 0 0,3 1 0 0 0,-34 99 0 0 0,51-120 0 0 0,4-13 0 0 0,-9 39 0 0 0,18-58 0 0 0,2-1 0 0 0,-1-9 0 0 0,1 1 0 0 0,-1-1 0 0 0,0 0 0 0 0,1 0 0 0 0,-1 0 0 0 0,0 0 0 0 0,1 0 0 0 0,-1 0 0 0 0,0 0 0 0 0,1 0 0 0 0,-1 0 0 0 0,1 0 0 0 0,-1 0 0 0 0,0 0 0 0 0,1 0 0 0 0,-1 0 0 0 0,0 0 0 0 0,1 0 0 0 0,-1 0 0 0 0,0-1 0 0 0,1 1 0 0 0,-1 0 0 0 0,11-5 0 0 0,-1 0 0 0 0,1-1 0 0 0,-1 0 0 0 0,-1-1 0 0 0,1 0 0 0 0,-1 0 0 0 0,11-12 0 0 0,-6 4 0 0 0,-1 0 0 0 0,0-1 0 0 0,14-23 0 0 0,-12 11 0 0 0,-12 20 0 0 0,1 1 0 0 0,1-1 0 0 0,-1 1 0 0 0,1 0 0 0 0,1 0 0 0 0,9-11 0 0 0,-17 22 0 0 0,-1 0 0 0 0,1 0 0 0 0,0 0 0 0 0,0 0 0 0 0,-2 8 0 0 0,-7 14 0 0 0,-2-6 0 0 0,9-15 0 0 0,1 1 0 0 0,-1 0 0 0 0,1-1 0 0 0,0 1 0 0 0,0 1 0 0 0,1-1 0 0 0,-2 7 0 0 0,4-4 0 0 0,4-2 0 0 0,-4-6 0 0 0,1 0 0 0 0,-1-1 0 0 0,1 1 0 0 0,-1 0 0 0 0,0-1 0 0 0,1 1 0 0 0,-1-1 0 0 0,1 1 0 0 0,-1 0 0 0 0,1-1 0 0 0,0 1 0 0 0,-1-1 0 0 0,1 0 0 0 0,-1 1 0 0 0,1-1 0 0 0,0 1 0 0 0,-1-1 0 0 0,1 0 0 0 0,0 0 0 0 0,0 1 0 0 0,-1-1 0 0 0,1 0 0 0 0,1 0 0 0 0,1 0 0 0 0,5 2 0 0 0,0 0 0 0 0,1-1 0 0 0,-1 0 0 0 0,0-1 0 0 0,1 1 0 0 0,-1-2 0 0 0,1 1 0 0 0,11-3 0 0 0,5-2 0 0 0,36-13 0 0 0,-29 6 0 0 0,-1-2 0 0 0,46-27 0 0 0,-70 37 0 0 0,0-1 0 0 0,-1-1 0 0 0,1 1 0 0 0,-1-1 0 0 0,10-12 0 0 0,-16 18 0 0 0,-48 49 0 0 0,29-25 0 0 0,1-4 0 0 0,1 1 0 0 0,1 1 0 0 0,1 0 0 0 0,-14 28 0 0 0,28-48 0 0 0,1 0 0 0 0,-1 0 0 0 0,1 0 0 0 0,-1 0 0 0 0,1 0 0 0 0,-1 0 0 0 0,1 0 0 0 0,0 0 0 0 0,0 0 0 0 0,0 0 0 0 0,0 0 0 0 0,1 0 0 0 0,-1 0 0 0 0,0 0 0 0 0,1 0 0 0 0,-1 0 0 0 0,2 2 0 0 0,3 5 0 0 0,-3-8 0 0 0,1 0 0 0 0,-1-1 0 0 0,1 1 0 0 0,-1 0 0 0 0,1-1 0 0 0,0 0 0 0 0,-1 1 0 0 0,1-1 0 0 0,0 0 0 0 0,4-1 0 0 0,28-4 0 0 0,-24 2 0 0 0,-1 0 0 0 0,0-1 0 0 0,0 0 0 0 0,0-1 0 0 0,0 0 0 0 0,-1 0 0 0 0,0-1 0 0 0,0-1 0 0 0,0 1 0 0 0,-1-1 0 0 0,0-1 0 0 0,0 0 0 0 0,-1 0 0 0 0,12-17 0 0 0,-12 15 0 0 0,-1-1 0 0 0,0 0 0 0 0,-1 0 0 0 0,0-1 0 0 0,-1 1 0 0 0,0-1 0 0 0,-1 0 0 0 0,-1 0 0 0 0,1 0 0 0 0,-2 0 0 0 0,0-1 0 0 0,-1-22 0 0 0,-2 23 0 0 0,-3 5 0 0 0,4 6 0 0 0,1 1 0 0 0,-1 0 0 0 0,0 0 0 0 0,0 0 0 0 0,0 0 0 0 0,0 0 0 0 0,0 0 0 0 0,0 0 0 0 0,0 1 0 0 0,0-1 0 0 0,0 0 0 0 0,0 0 0 0 0,0 1 0 0 0,0-1 0 0 0,1 0 0 0 0,-1 1 0 0 0,0-1 0 0 0,0 1 0 0 0,0 0 0 0 0,1-1 0 0 0,-1 1 0 0 0,0-1 0 0 0,0 1 0 0 0,1 0 0 0 0,-2 1 0 0 0,-15 22 0 0 0,15-22 0 0 0,-2 4 0 0 0,3-4 0 0 0,-1 0 0 0 0,1 1 0 0 0,-1-1 0 0 0,1 0 0 0 0,0 1 0 0 0,0 0 0 0 0,0-1 0 0 0,0 1 0 0 0,1-1 0 0 0,-1 1 0 0 0,0 5 0 0 0,1-6 0 0 0,0-1 0 0 0,-1 1 0 0 0,1 0 0 0 0,0-1 0 0 0,0 1 0 0 0,0-1 0 0 0,1 1 0 0 0,-1 0 0 0 0,0-1 0 0 0,0 1 0 0 0,1-1 0 0 0,-1 1 0 0 0,1-1 0 0 0,0 1 0 0 0,-1-1 0 0 0,1 1 0 0 0,0-1 0 0 0,0 1 0 0 0,0-1 0 0 0,0 0 0 0 0,0 0 0 0 0,0 1 0 0 0,0-1 0 0 0,0 0 0 0 0,0 0 0 0 0,1 0 0 0 0,-1 0 0 0 0,0-1 0 0 0,1 1 0 0 0,-1 0 0 0 0,1 0 0 0 0,2 0 0 0 0,4 2 0 0 0,1-1 0 0 0,-1-1 0 0 0,1 1 0 0 0,17-1 0 0 0,-12 0 0 0 0,27 1 0 0 0,44-5 0 0 0,-4 0 0 0 0,-70 3 0 0 0,0 1 0 0 0,11 3 0 0 0,-6-1 0 0 0,-14-3 0 0 0,-1 0 0 0 0,0 1 0 0 0,1-1 0 0 0,-1 1 0 0 0,0-1 0 0 0,0 1 0 0 0,0-1 0 0 0,1 1 0 0 0,-1 0 0 0 0,0 0 0 0 0,0 0 0 0 0,1 1 0 0 0,-1-2 0 0 0,-1 0 0 0 0,1 1 0 0 0,-1-1 0 0 0,1 0 0 0 0,-1 1 0 0 0,1-1 0 0 0,-1 1 0 0 0,0-1 0 0 0,1 1 0 0 0,-1-1 0 0 0,0 0 0 0 0,1 1 0 0 0,-1-1 0 0 0,0 1 0 0 0,0-1 0 0 0,0 1 0 0 0,1 0 0 0 0,-1-1 0 0 0,0 1 0 0 0,0-1 0 0 0,0 1 0 0 0,0-1 0 0 0,0 1 0 0 0,0-1 0 0 0,0 1 0 0 0,0-1 0 0 0,0 1 0 0 0,0 0 0 0 0,0-1 0 0 0,0 1 0 0 0,-1 0 0 0 0,1 0 0 0 0,-1 4 0 0 0,0-1 0 0 0,0 1 0 0 0,0-1 0 0 0,0 0 0 0 0,-1 1 0 0 0,1-1 0 0 0,-1 0 0 0 0,0 0 0 0 0,-1 0 0 0 0,1 0 0 0 0,-5 5 0 0 0,-4 4 0 0 0,-23 20 0 0 0,22-22 0 0 0,-14 17 0 0 0,25-27 0 0 0,0 1 0 0 0,0-1 0 0 0,0 0 0 0 0,0 1 0 0 0,0-1 0 0 0,-1 0 0 0 0,1 0 0 0 0,0 1 0 0 0,-1-1 0 0 0,1 0 0 0 0,-1 0 0 0 0,1 0 0 0 0,-1-1 0 0 0,0 1 0 0 0,1 0 0 0 0,-1-1 0 0 0,0 1 0 0 0,1-1 0 0 0,-1 1 0 0 0,-3-1 0 0 0,5 0 0 0 0,-1 0 0 0 0,1 0 0 0 0,-1 0 0 0 0,1 1 0 0 0,-1-1 0 0 0,1 0 0 0 0,-1-1 0 0 0,1 1 0 0 0,0 0 0 0 0,-1 0 0 0 0,1 0 0 0 0,-1 0 0 0 0,1 0 0 0 0,0 0 0 0 0,-1 0 0 0 0,1-1 0 0 0,-1 1 0 0 0,1 0 0 0 0,0 0 0 0 0,-1-1 0 0 0,1 1 0 0 0,0 0 0 0 0,-1 0 0 0 0,1-1 0 0 0,0 1 0 0 0,-1 0 0 0 0,1-1 0 0 0,0 1 0 0 0,0 0 0 0 0,0-1 0 0 0,-1 1 0 0 0,1-1 0 0 0,0 1 0 0 0,0 0 0 0 0,0-1 0 0 0,0 1 0 0 0,0-1 0 0 0,0 1 0 0 0,-1-1 0 0 0,1 1 0 0 0,0 0 0 0 0,0-1 0 0 0,0 0 0 0 0,0-3 0 0 0,0 0 0 0 0,-1-1 0 0 0,2 1 0 0 0,-1 0 0 0 0,0 0 0 0 0,1 0 0 0 0,0-1 0 0 0,-1 1 0 0 0,2 0 0 0 0,-1 0 0 0 0,0 0 0 0 0,1 0 0 0 0,4-6 0 0 0,3-12 0 0 0,-5 13 0 0 0,0 0 0 0 0,0 0 0 0 0,1 1 0 0 0,1-1 0 0 0,0 1 0 0 0,0 1 0 0 0,9-10 0 0 0,53-45 0 0 0,-17 21 0 0 0,27-23 0 0 0,-49 40 0 0 0,1 0 0 0 0,53-32 0 0 0,-78 53-316 0 0,-2 1-214 0 0,-1 1 1 0 0,1-1-1 0 0,0 1 1 0 0,0-1 0 0 0,-1 1-1 0 0,1 0 1 0 0,0 0-1 0 0,0 0 1 0 0,4 0-1 0 0,-7 1-1515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242 163 6447 0 0,'0'0'142'0'0,"2"-8"356"0"0,13-50 2640 0 0,-12 42-1504 0 0,1 0-1 0 0,1 0 1 0 0,10-25-1 0 0,-14 40-1121 0 0,-1 1 0 0 0,2-3 139 0 0,0-1 2370 0 0,-3 22-2665 0 0,0-1 0 0 0,-2 1 0 0 0,0-1 0 0 0,-1 0 0 0 0,-11 28 0 0 0,3 7 847 0 0,2-9-430 0 0,-55 144-773 0 0,17-57 0 0 0,-14 95 0 0 0,61-218 0 0 0,0 0 0 0 0,1-1 0 0 0,-1 1 0 0 0,2 0 0 0 0,-1 0 0 0 0,1 0 0 0 0,0-1 0 0 0,0 1 0 0 0,0 0 0 0 0,1-1 0 0 0,3 9 0 0 0,-4-13 0 0 0,0 0 0 0 0,0 0 0 0 0,0 0 0 0 0,0 0 0 0 0,1 0 0 0 0,-1 0 0 0 0,0 0 0 0 0,1 0 0 0 0,-1 0 0 0 0,1-1 0 0 0,0 1 0 0 0,0-1 0 0 0,-1 1 0 0 0,1-1 0 0 0,0 0 0 0 0,0 0 0 0 0,0 1 0 0 0,1-1 0 0 0,-1-1 0 0 0,0 1 0 0 0,0 0 0 0 0,0 0 0 0 0,1-1 0 0 0,-1 0 0 0 0,0 1 0 0 0,1-1 0 0 0,-1 0 0 0 0,0 0 0 0 0,1 0 0 0 0,-1 0 0 0 0,0-1 0 0 0,1 1 0 0 0,-1-1 0 0 0,0 1 0 0 0,4-2 0 0 0,9-4 34 0 0,-1 0 0 0 0,0-1 0 0 0,-1 0 0 0 0,0-1 0 0 0,0 0 0 0 0,0-1 0 0 0,-1-1 1 0 0,0 0-1 0 0,-1-1 0 0 0,0 0 0 0 0,-1 0 0 0 0,12-18 0 0 0,-18 23 142 0 0,-1 0 1 0 0,0-1 0 0 0,0 1-1 0 0,0 0 1 0 0,-1-1-1 0 0,0 0 1 0 0,0 1 0 0 0,0-1-1 0 0,-1 0 1 0 0,0-8-1 0 0,0 13-136 0 0,-1 0 0 0 0,0 0 0 0 0,0 0 0 0 0,0 0-1 0 0,0 1 1 0 0,0-1 0 0 0,-1 0 0 0 0,1 0-1 0 0,-1 0 1 0 0,1 0 0 0 0,-1 1 0 0 0,1-1 0 0 0,-1 0-1 0 0,0 1 1 0 0,0-1 0 0 0,0 0 0 0 0,0 1-1 0 0,0-1 1 0 0,0 1 0 0 0,0 0 0 0 0,-1-1 0 0 0,1 1-1 0 0,0 0 1 0 0,-1 0 0 0 0,1 0 0 0 0,-1 0 0 0 0,0 0-1 0 0,1 0 1 0 0,-1 0 0 0 0,0 0 0 0 0,1 1-1 0 0,-1-1 1 0 0,0 0 0 0 0,0 1 0 0 0,0 0 0 0 0,1-1-1 0 0,-1 1 1 0 0,0 0 0 0 0,0 0 0 0 0,0 0-1 0 0,0 0 1 0 0,-2 1 0 0 0,-3 0-40 0 0,0 0 0 0 0,-1 1 0 0 0,1-1 0 0 0,0 2 0 0 0,0-1 0 0 0,0 1 0 0 0,0 0 0 0 0,1 0 0 0 0,-10 7 0 0 0,-7 6 0 0 0,-24 22 0 0 0,28-22 0 0 0,-1 1-482 0 0,0 1 1 0 0,2 1-1 0 0,0 1 1 0 0,-15 23-1 0 0,32-42 332 0 0,-14 24-690 0 0,14-23 27 0 0,1 0 0 0 0,-1-1 0 0 0,1 1 0 0 0,-1 0 0 0 0,1 0 0 0 0,0 0 0 0 0,0 0 0 0 0,0 2 1 0 0,2 8-7346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67 107 23039 0 0,'-3'-2'211'0'0,"1"-1"-1"0"0,-1 1 1 0 0,1-1 0 0 0,0 1-1 0 0,-1-1 1 0 0,1 0 0 0 0,0 0-1 0 0,1 0 1 0 0,-1 0 0 0 0,0 0-1 0 0,-1-5 1 0 0,3 7-160 0 0,-1 0 0 0 0,1 0 0 0 0,-1 0 0 0 0,1 0 0 0 0,0 1 0 0 0,0-1 0 0 0,-1 0 0 0 0,1 0 0 0 0,0 0 0 0 0,0 0 0 0 0,0 0 0 0 0,0 0 0 0 0,0 0 0 0 0,0 0 0 0 0,0 0 0 0 0,1 0 0 0 0,-1-1 0 0 0,1-3 471 0 0,-1 2-79 0 0,0 2-436 0 0,0 0 0 0 0,0 0 1 0 0,0-1-1 0 0,0 1 0 0 0,0 0 1 0 0,-1 0-1 0 0,1 0 0 0 0,0 0 0 0 0,0 0 1 0 0,-1-1-1 0 0,1 1 0 0 0,-1 0 1 0 0,1 0-1 0 0,-1 0 0 0 0,1 0 0 0 0,-1 0 1 0 0,0 0-1 0 0,1 0 0 0 0,-1 1 1 0 0,0-1-1 0 0,0 0 0 0 0,-1-1 1 0 0,-2-1-11 0 0,3 0-291 0 0,0 2-136 0 0,1 0 1 0 0,-1 1-1 0 0,1-1 0 0 0,-1 0 0 0 0,0 0 1 0 0,1 0-1 0 0,-1 1 0 0 0,0-1 0 0 0,1 0 1 0 0,-1 1-1 0 0,0-1 0 0 0,0 1 0 0 0,1-1 0 0 0,-1 1 1 0 0,0-1-1 0 0,-1 0 0 0 0,-8 1-8162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1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23 536 11975 0 0,'0'0'267'0'0,"0"0"42"0"0,2-4 315 0 0,40-64 6 0 0,-25 38 284 0 0,-3 2 529 0 0,0-2 0 0 0,-2 0-1 0 0,12-45 1 0 0,14-34 970 0 0,-31 89-2106 0 0,8-38 0 0 0,-6 22-305 0 0,-8 33 143 0 0,-1-1 0 0 0,1 1 0 0 0,-1 0-1 0 0,0-1 1 0 0,0 1 0 0 0,-1 0 0 0 0,1 0 0 0 0,-1-1 0 0 0,1 1-1 0 0,-1 0 1 0 0,0 0 0 0 0,-2-5 0 0 0,-4 17 20 0 0,0 0-165 0 0,2 1 0 0 0,-1 1 0 0 0,2-1 0 0 0,-1 1 0 0 0,-4 18 0 0 0,-9 61 0 0 0,5-24 0 0 0,-2 5 0 0 0,-21 75 0 0 0,17-79 0 0 0,12-38 0 0 0,-2 0 0 0 0,0-1 0 0 0,-17 31 0 0 0,23-53 0 0 0,-2-9-133 0 0,4 1-88 0 0,0 0 0 0 0,0 0 1 0 0,0-1-1 0 0,0 1 0 0 0,0 0 0 0 0,0 0 1 0 0,1-1-1 0 0,-1 1 0 0 0,1 0 1 0 0,0-1-1 0 0,-1 1 0 0 0,1-1 0 0 0,0 1 1 0 0,0 0-1 0 0,1-3 0 0 0,0 0-267 0 0,-1 1 0 0 0,1-1 0 0 0,0 1-1 0 0,0-1 1 0 0,1 1 0 0 0,-1 0 0 0 0,4-6 0 0 0,4-4-4086 0 0,0-3-1226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27 10135 0 0,'10'-3'278'0'0,"-2"1"1"0"0,-1 0-1 0 0,0 0 0 0 0,0-1 1 0 0,0 0-1 0 0,13-7 0 0 0,-19 9 700 0 0,-1 1 40 0 0,0 0-63 0 0,0 0-290 0 0,0 0-121 0 0,0 0-28 0 0,0 0 66 0 0,0 0 288 0 0,0 0 122 0 0,-15-1 1648 0 0,8 4-2452 0 0,1 0 0 0 0,-1 1-1 0 0,1 0 1 0 0,0 0 0 0 0,0 0-1 0 0,0 1 1 0 0,0 0 0 0 0,-8 9 0 0 0,-3 2-202 0 0,-93 82 1897 0 0,75-67-1799 0 0,-48 32-1 0 0,55-43-85 0 0,-8 6 2 0 0,8-6 0 0 0,-32 28 0 0 0,53-39 0 0 0,15-4 0 0 0,-2-3 0 0 0,25 7 0 0 0,-28-9 0 0 0,12 8 0 0 0,-12-5 0 0 0,1-1 0 0 0,-1 1 0 0 0,0 1 0 0 0,0-1 0 0 0,0 0 0 0 0,0 1 0 0 0,-1-1 0 0 0,1 1 0 0 0,-1 0 0 0 0,0 0 0 0 0,0 0 0 0 0,0 0 0 0 0,-1 0 0 0 0,0 0 0 0 0,2 6 0 0 0,1 8 0 0 0,-2 1 0 0 0,2 24 0 0 0,-3-29 0 0 0,0 2 0 0 0,1-4 0 0 0,4 2 0 0 0,4 4 0 0 0,-4-10 0 0 0,4-2 0 0 0,-7-5 0 0 0,1-1 0 0 0,0 1 0 0 0,-1-1 0 0 0,1 0 0 0 0,0 0 0 0 0,-1-1 0 0 0,1 1 0 0 0,0-1 0 0 0,-1 0 0 0 0,1 0 0 0 0,-1 0 0 0 0,1 0 0 0 0,-1 0 0 0 0,0-1 0 0 0,5-2 0 0 0,11-5 0 0 0,-12 6 0 0 0,0-1 0 0 0,0 0 0 0 0,-1 0 0 0 0,0 0 0 0 0,10-10 0 0 0,11-7 0 0 0,-4 4 0 0 0,-1-1 0 0 0,-1-1 0 0 0,0-1 0 0 0,-2-1 0 0 0,24-32 0 0 0,15-28 72 0 0,-57 79 299 0 0,-1 2 117 0 0,0 0 21 0 0,0 0-66 0 0,-1 3-294 0 0,-24 33-130 0 0,14-22-20 0 0,1 0 0 0 0,-11 23 0 0 0,1-1 1 0 0,15-29 0 0 0,1 0 0 0 0,0 1 0 0 0,0-1 0 0 0,0 1 0 0 0,1 0 0 0 0,1 0 0 0 0,-1 0 0 0 0,-1 11 0 0 0,3-13 0 0 0,-1 19 0 0 0,4-10 0 0 0,3-2 0 0 0,-4-11 0 0 0,1-1 0 0 0,0 1 0 0 0,0 0 0 0 0,0 0 0 0 0,0-1 0 0 0,0 1 0 0 0,0-1 0 0 0,1 0 0 0 0,-1 1 0 0 0,0-1 0 0 0,1 0 0 0 0,-1-1 0 0 0,1 1 0 0 0,-1 0 0 0 0,1-1 0 0 0,0 1 0 0 0,-1-1 0 0 0,1 0 0 0 0,-1 0 0 0 0,1 0 0 0 0,0 0 0 0 0,-1 0 0 0 0,1-1 0 0 0,-1 1 0 0 0,1-1 0 0 0,-1 1 0 0 0,1-1 0 0 0,3-2 0 0 0,6-2 0 0 0,0-1 0 0 0,0 0 0 0 0,-1-1 0 0 0,14-10 0 0 0,-17 11 0 0 0,-1 0 0 0 0,0-1 0 0 0,0 0 0 0 0,0 0 0 0 0,-1 0 0 0 0,0-1 0 0 0,-1 0 0 0 0,0 0 0 0 0,0 0 0 0 0,-1-1 0 0 0,0 1 0 0 0,6-19 0 0 0,-2-8 0 0 0,-9 19 0 0 0,-1 5 0 0 0,2 6 0 0 0,-1 0 0 0 0,0 0 0 0 0,0 0 0 0 0,-1 1 0 0 0,1-1 0 0 0,-1 0 0 0 0,0 0 0 0 0,-1 1 0 0 0,1-1 0 0 0,-1 1 0 0 0,0 0 0 0 0,0 0 0 0 0,-5-5 0 0 0,0 2 0 0 0,-8 0 0 0 0,11 8 0 0 0,3-1 0 0 0,-8 4 0 0 0,1 4 0 0 0,-2 4 0 0 0,10-5 0 0 0,2-3 0 0 0,-3 27 0 0 0,6-17 0 0 0,-3-11 0 0 0,0-1 0 0 0,0 0 0 0 0,0 0 0 0 0,0 0 0 0 0,1 0 0 0 0,-1 0 0 0 0,1 0 0 0 0,-1-1 0 0 0,1 1 0 0 0,0-1 0 0 0,0 1 0 0 0,0-1 0 0 0,0 1 0 0 0,0-1 0 0 0,0 0 0 0 0,0 0 0 0 0,0 0 0 0 0,0 0 0 0 0,0 0 0 0 0,1-1 0 0 0,-1 1 0 0 0,5 0 0 0 0,3 0 0 0 0,1 0 0 0 0,-1-1 0 0 0,1-1 0 0 0,10-1 0 0 0,13-1 0 0 0,66-2 0 0 0,-96 4 0 0 0,1 0 0 0 0,12 6 0 0 0,-4 2 0 0 0,-11-6 0 0 0,0 0 0 0 0,-1 0 0 0 0,1 1 0 0 0,-1-1 0 0 0,1 1 0 0 0,-1-1 0 0 0,0 1 0 0 0,0 0 0 0 0,1-1 0 0 0,-1 1 0 0 0,0 0 0 0 0,-1 0 0 0 0,1-1 0 0 0,0 1 0 0 0,0 4 0 0 0,0-2 0 0 0,0 0 0 0 0,-1 0 0 0 0,0 0 0 0 0,0 0 0 0 0,0 0 0 0 0,0 0 0 0 0,-2 6 0 0 0,-1 3 0 0 0,-1-1 0 0 0,0 1 0 0 0,-12 21 0 0 0,-17 20 0 0 0,31-49 0 0 0,-10 13 0 0 0,20-34 0 0 0,11-13 0 0 0,-3 12 0 0 0,0 0 0 0 0,1 1 0 0 0,1 1 0 0 0,1 1 0 0 0,0 0 0 0 0,1 2 0 0 0,0 0 0 0 0,1 1 0 0 0,31-12 0 0 0,-46 21 0 0 0,0 0 0 0 0,1 1 0 0 0,-1-1 0 0 0,11 0 0 0 0,1 2 0 0 0,-14 1 0 0 0,0 0 0 0 0,-1 0 0 0 0,1 0 0 0 0,0 1 0 0 0,-1-1 0 0 0,6 4 0 0 0,2 5 0 0 0,-9-7 0 0 0,-1-1 0 0 0,1 1 0 0 0,-1 1 0 0 0,0-1 0 0 0,0 0 0 0 0,0 0 0 0 0,-1 0 0 0 0,1 1 0 0 0,-1-1 0 0 0,0 0 0 0 0,0 1 0 0 0,0 3 0 0 0,-1 6 0 0 0,-6 23 0 0 0,0-3 0 0 0,-10 59 0 0 0,16-78 0 0 0,4-3-133 0 0,-2-9-563 0 0,8 0-1856 0 0,-8-1 2023 0 0,0-1-1 0 0,0 0 1 0 0,0 0-1 0 0,0 0 0 0 0,0 1 1 0 0,0-1-1 0 0,0 0 1 0 0,0 0-1 0 0,1 0 0 0 0,-1 0 1 0 0,1-1-1 0 0,11-3-7182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440 190 23039 0 0,'3'-1'528'0'0,"-1"1"-440"0"0,0 0 0 0 0,0-1-1 0 0,0 1 1 0 0,0-1 0 0 0,0 0-1 0 0,0 1 1 0 0,0-1 0 0 0,0 0-1 0 0,0 0 1 0 0,-1 0 0 0 0,1-1-1 0 0,2-1 1 0 0,19-23 772 0 0,-16 17-619 0 0,-5 7 28 0 0,0-1 0 0 0,1 0-1 0 0,-1 0 1 0 0,-1 0 0 0 0,1 0 0 0 0,0 0-1 0 0,-1 0 1 0 0,1-1 0 0 0,-1 1-1 0 0,0 0 1 0 0,0-1 0 0 0,0-4 0 0 0,0 2-195 0 0,0-1 154 0 0,0 0 0 0 0,0 0 0 0 0,-1-1 0 0 0,1 1-1 0 0,-3-12 1 0 0,2 17-194 0 0,-1 1-1 0 0,1-1 0 0 0,-1 0 1 0 0,1 0-1 0 0,-1 1 1 0 0,0-1-1 0 0,1 1 0 0 0,-1-1 1 0 0,0 1-1 0 0,0-1 0 0 0,-1 1 1 0 0,1-1-1 0 0,0 1 0 0 0,0 0 1 0 0,-1 0-1 0 0,1-1 1 0 0,0 1-1 0 0,-1 0 0 0 0,1 0 1 0 0,-1 0-1 0 0,0 1 0 0 0,1-1 1 0 0,-1 0-1 0 0,0 1 1 0 0,1-1-1 0 0,-1 1 0 0 0,0-1 1 0 0,-1 1-1 0 0,-4-1-33 0 0,0 0 0 0 0,1 1 0 0 0,-1 0 0 0 0,0 1 0 0 0,1-1 0 0 0,-1 1 0 0 0,1 1 0 0 0,-1-1 0 0 0,1 1 0 0 0,-1 0 0 0 0,1 0 0 0 0,0 1 0 0 0,0 0 0 0 0,-10 7 0 0 0,-5 4 0 0 0,0 1 0 0 0,-27 28 0 0 0,42-38 0 0 0,-19 17 0 0 0,-32 33 0 0 0,33-29 0 0 0,15-18 0 0 0,1 1 0 0 0,0 1 0 0 0,0 0 0 0 0,-8 15 0 0 0,11-17 0 0 0,3-5 0 0 0,0-1 0 0 0,1 1 0 0 0,-1 0 0 0 0,1 0 0 0 0,0-1 0 0 0,0 1 0 0 0,0 0 0 0 0,0 0 0 0 0,0 0 0 0 0,1 1 0 0 0,-1-1 0 0 0,1 3 0 0 0,0-5 0 0 0,0-1 0 0 0,-1 1 0 0 0,1-1 0 0 0,0 1 0 0 0,1-1 0 0 0,-1 1 0 0 0,0 0 0 0 0,0-1 0 0 0,0 1 0 0 0,0-1 0 0 0,0 1 0 0 0,0-1 0 0 0,1 1 0 0 0,-1-1 0 0 0,0 0 0 0 0,0 1 0 0 0,1-1 0 0 0,-1 1 0 0 0,0-1 0 0 0,1 1 0 0 0,-1-1 0 0 0,0 0 0 0 0,1 1 0 0 0,-1-1 0 0 0,1 0 0 0 0,-1 1 0 0 0,0-1 0 0 0,1 0 0 0 0,-1 0 0 0 0,1 1 0 0 0,-1-1 0 0 0,1 0 0 0 0,-1 0 0 0 0,2 0 0 0 0,-1 1 0 0 0,4 0 0 0 0,0 1 0 0 0,0-1 0 0 0,0 1 0 0 0,0-1 0 0 0,0-1 0 0 0,0 1 0 0 0,0-1 0 0 0,1 0 0 0 0,-1 0 0 0 0,0 0 0 0 0,0-1 0 0 0,0 0 0 0 0,6-1 0 0 0,8-4 0 0 0,0 1 0 0 0,20-11 0 0 0,128-58 0 0 0,-107 54 0 0 0,-51 19 0 0 0,-5 8 0 0 0,-3 2 0 0 0,0-1 0 0 0,-1 0 0 0 0,-1 1 0 0 0,1-1 0 0 0,-1 1 0 0 0,0-1 0 0 0,-1 0 0 0 0,0 0 0 0 0,-4 10 0 0 0,-3 19 0 0 0,-50 211 0 0 0,14-108 0 0 0,40-125 0 0 0,-2-1 0 0 0,0 1 0 0 0,-1-1 0 0 0,-1-1 0 0 0,0 0 0 0 0,0 0 0 0 0,-13 13 0 0 0,17-22 0 0 0,1 1 0 0 0,-1-1 0 0 0,0 1 0 0 0,-1-2 0 0 0,1 1 0 0 0,-8 3 0 0 0,9-5 0 0 0,1-1 0 0 0,-1 0 0 0 0,0 0 0 0 0,0 0 0 0 0,0 0 0 0 0,1-1 0 0 0,-1 1 0 0 0,0-1 0 0 0,0 0 0 0 0,0 0 0 0 0,0-1 0 0 0,0 1 0 0 0,-5-2 0 0 0,1 0 0 0 0,6 1 0 0 0,0 1 0 0 0,0-1 0 0 0,0 0 0 0 0,0 0 0 0 0,0 0 0 0 0,0 0 0 0 0,0-1 0 0 0,0 1 0 0 0,1 0 0 0 0,-1-1 0 0 0,-2-2 0 0 0,-4-3 0 0 0,5 5-5 0 0,-9-6-340 0 0,0 1 1 0 0,-1 0-1 0 0,-25-10 0 0 0,24 12-925 0 0,-8-3-1701 0 0,-7 2 939 0 0,0 0-15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78 182 10135 0 0,'15'-49'1056'0'0,"-11"38"15"0"0,0-1-1 0 0,-1 1 0 0 0,3-17 0 0 0,-4 21-843 0 0,-2 6 317 0 0,0 1-475 0 0,1-2 299 0 0,0 1 1 0 0,0-1 0 0 0,-1 1 0 0 0,1-1-1 0 0,0 0 1 0 0,-1 1 0 0 0,1-1 0 0 0,-1 1 0 0 0,0-1-1 0 0,1 0 1 0 0,-1 0 0 0 0,0 1 0 0 0,0-1-1 0 0,0-3 1 0 0,-1 4 175 0 0,1 1-28 0 0,0 0-72 0 0,-1 2-289 0 0,-7 24-152 0 0,1 0 0 0 0,1 0-1 0 0,1 0 1 0 0,1 0 0 0 0,0 51 0 0 0,1-15-3 0 0,-3-1 0 0 0,-28 120 0 0 0,15-118 0 0 0,11-40 0 0 0,-5 28 0 0 0,14-42 0 0 0,3-10 0 0 0,6-7 0 0 0,-10 8 0 0 0,18-17 586 0 0,-13 13-345 0 0,0 0 0 0 0,0 0 0 0 0,-1 0 0 0 0,0-1 0 0 0,6-8 0 0 0,2-5-238 0 0,0 1 1 0 0,2 0-1 0 0,0 1 0 0 0,1 1 1 0 0,21-18-1 0 0,2 3-5 0 0,49-30 0 0 0,-76 54 2 0 0,-1 0 0 0 0,21-7 0 0 0,-25 11 0 0 0,7-3 0 0 0,1 6 0 0 0,-3 5 0 0 0,-3 5 0 0 0,-7-6 0 0 0,1 0 0 0 0,-1 0 0 0 0,-1 0 0 0 0,1 0 0 0 0,0 0 0 0 0,-1 0 0 0 0,0 0 0 0 0,-1 0 0 0 0,1 0 0 0 0,-1 0 0 0 0,-1 7 0 0 0,0-4 0 0 0,0 0 0 0 0,-1-1 0 0 0,0 1 0 0 0,0-1 0 0 0,-1 0 0 0 0,-6 12 0 0 0,5-14 0 0 0,0 1 0 0 0,0-1 0 0 0,0 0 0 0 0,-1 0 0 0 0,0 0 0 0 0,0-1 0 0 0,0 0 0 0 0,0 0 0 0 0,-10 4 0 0 0,-1 0 0 0 0,0-1 0 0 0,-28 6 0 0 0,40-11 0 0 0,-1-1 0 0 0,0 0 0 0 0,0 0 0 0 0,0-1 0 0 0,0 0 0 0 0,1 0 0 0 0,-12-1 0 0 0,5-4 0 0 0,10 0 0 0 0,1 4 0 0 0,-2-9 0 0 0,5-1 0 0 0,4 1 0 0 0,-5 9 0 0 0,-1 1 0 0 0,1-1 0 0 0,0 1 0 0 0,-1-1 0 0 0,1 1 0 0 0,0 0 0 0 0,0-1 0 0 0,-1 1 0 0 0,1 0 0 0 0,0 0 0 0 0,0 0 0 0 0,0-1 0 0 0,0 1 0 0 0,0 0 0 0 0,0 0 0 0 0,-1 0 0 0 0,1 0 0 0 0,0 0 0 0 0,-1 0 0 0 0,1 1 0 0 0,0-1 0 0 0,-1 0 0 0 0,1 0 0 0 0,0 0 0 0 0,-1 1 0 0 0,1-1 0 0 0,0 0 0 0 0,-1 1 0 0 0,1-1 0 0 0,0 1 0 0 0,0 0 0 0 0,7 10 0 0 0,1 22 0 0 0,-6-21 0 0 0,0 0 0 0 0,1 0 0 0 0,1-1 0 0 0,-1 1 0 0 0,10 13 0 0 0,-13-22 0 0 0,1 0 0 0 0,0 0 0 0 0,1 0 0 0 0,-1 0 0 0 0,0 0 0 0 0,1-1 0 0 0,0 0 0 0 0,-1 1 0 0 0,1-1 0 0 0,0 0 0 0 0,0 0 0 0 0,0-1 0 0 0,1 1 0 0 0,-1 0 0 0 0,0-1 0 0 0,1 0 0 0 0,-1 0 0 0 0,0 0 0 0 0,1 0 0 0 0,-1-1 0 0 0,1 1 0 0 0,0-1 0 0 0,5 0 0 0 0,-4-1 0 0 0,0 1 0 0 0,0-1 0 0 0,0-1 0 0 0,0 1 0 0 0,-1-1 0 0 0,1 1 0 0 0,0-1 0 0 0,-1-1 0 0 0,0 1 0 0 0,7-5 0 0 0,4-4 0 0 0,20-20 0 0 0,-7 6 0 0 0,39-42 0 0 0,-45 45 0 0 0,7-9 0 0 0,-2-1 0 0 0,30-44 0 0 0,-45 58 0 0 0,-1-1 0 0 0,-1 0 0 0 0,-1 0 0 0 0,-1-1 0 0 0,-1 0 0 0 0,7-28 0 0 0,-10 30 32 0 0,27-138 1376 0 0,-28 144-1254 0 0,0 0 1 0 0,6-15-1 0 0,6-22-9 0 0,-34 103-145 0 0,-5 12 0 0 0,14-31 0 0 0,-1-1 0 0 0,-25 51 0 0 0,-76 197 0 0 0,108-271 0 0 0,0 0 0 0 0,1 0 0 0 0,-3 22 0 0 0,5-17 0 0 0,4-4 0 0 0,9-3 0 0 0,-8-8 0 0 0,0 1 0 0 0,1-1 0 0 0,-1 0 0 0 0,1 0 0 0 0,-1-1 0 0 0,1 1 0 0 0,-1-1 0 0 0,1 0 0 0 0,-1 0 0 0 0,1-1 0 0 0,-1 1 0 0 0,5-2 0 0 0,6-2 0 0 0,-1 0 0 0 0,18-9 0 0 0,-30 12 0 0 0,7-3 0 0 0,-1 0 0 0 0,-1-1 0 0 0,1 1 0 0 0,7-8 0 0 0,11-6 0 0 0,3-3 0 0 0,-1-1 0 0 0,32-31 0 0 0,-26 22 0 0 0,-26 23 0 0 0,0 0 0 0 0,0 0 0 0 0,-1 0 0 0 0,8-13 0 0 0,-9 11 0 0 0,-6 10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0,-6 5 0 0 0,-5 7 0 0 0,3-1 0 0 0,1 0 0 0 0,-9 20 0 0 0,-3 4 0 0 0,6-14 0 0 0,1 2 0 0 0,0-1 0 0 0,-14 45 0 0 0,23-52 0 0 0,3 0 0 0 0,7-3 0 0 0,5-2 0 0 0,-9-8 0 0 0,1-1 0 0 0,-1 0 0 0 0,1 1 0 0 0,0-1 0 0 0,-1 0 0 0 0,1-1 0 0 0,0 1 0 0 0,0-1 0 0 0,-1 0 0 0 0,1 0 0 0 0,0 0 0 0 0,0 0 0 0 0,-1-1 0 0 0,1 1 0 0 0,0-1 0 0 0,0 0 0 0 0,-1 0 0 0 0,1 0 0 0 0,-1-1 0 0 0,6-2 0 0 0,6-4 0 0 0,-1-1 0 0 0,0 0 0 0 0,17-16 0 0 0,-20 16 0 0 0,4-4 0 0 0,0-1 0 0 0,-1 0 0 0 0,0-2 0 0 0,-1 0 0 0 0,-1 0 0 0 0,0-1 0 0 0,16-34 0 0 0,-10 3 0 0 0,-18 45 0 0 0,-3 8 0 0 0,-5 9 0 0 0,0 8 0 0 0,0 1 0 0 0,2 0 0 0 0,0 0 0 0 0,2 0 0 0 0,1 0 0 0 0,0 1 0 0 0,2-1 0 0 0,2 42 0 0 0,0-59 0 0 0,0-1 0 0 0,0 1 0 0 0,1 0 0 0 0,-1-1 0 0 0,1 0 0 0 0,5 11 0 0 0,-6-14 0 0 0,1 0 0 0 0,-1 0 0 0 0,0 0 0 0 0,1 0 0 0 0,-1-1 0 0 0,1 1 0 0 0,-1 0 0 0 0,1-1 0 0 0,0 1 0 0 0,0-1 0 0 0,-1 0 0 0 0,1 1 0 0 0,0-1 0 0 0,0 0 0 0 0,1 0 0 0 0,-1-1 0 0 0,0 1 0 0 0,0 0 0 0 0,0-1 0 0 0,3 1 0 0 0,1 0-404 0 0,0-1 0 0 0,0 0 0 0 0,0 0 0 0 0,9-1 0 0 0,-7-1-1139 0 0,0 0 0 0 0,0-1 0 0 0,0 0-1 0 0,14-7 1 0 0,-6 2-6169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3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204 526 8287 0 0,'0'0'382'0'0,"0"0"-8"0"0,0-2-240 0 0,1 0-45 0 0,0 0 1 0 0,0 0-1 0 0,0 0 1 0 0,0 0 0 0 0,1 0-1 0 0,-1 0 1 0 0,0 0-1 0 0,1 1 1 0 0,-1-1-1 0 0,4-2 1 0 0,-4 3 44 0 0,-1 1-1 0 0,1-1 1 0 0,0 0-1 0 0,0 0 1 0 0,0 0 0 0 0,-1 0-1 0 0,1 0 1 0 0,0 0 0 0 0,-1 0-1 0 0,1 0 1 0 0,-1 0-1 0 0,1 0 1 0 0,0-2 0 0 0,4-9 3472 0 0,-5 11-3217 0 0,1-1 0 0 0,0 1 0 0 0,-1 0 0 0 0,1 0-1 0 0,-1 0 1 0 0,1-1 0 0 0,-1 1 0 0 0,0 0 0 0 0,0-1-1 0 0,1 1 1 0 0,-1 0 0 0 0,0-1 0 0 0,0 1-1 0 0,0 0 1 0 0,0-1 0 0 0,-1 1 0 0 0,1 0 0 0 0,0-1-1 0 0,-1-1 1 0 0,0 2-343 0 0,1 0 1 0 0,-1 1-1 0 0,1-1 0 0 0,-1 0 1 0 0,0 1-1 0 0,1-1 0 0 0,-1 1 1 0 0,0-1-1 0 0,0 0 0 0 0,0 1 1 0 0,1 0-1 0 0,-1-1 0 0 0,0 1 0 0 0,0-1 1 0 0,0 1-1 0 0,0 0 0 0 0,0 0 1 0 0,0 0-1 0 0,0-1 0 0 0,0 1 1 0 0,0 0-1 0 0,0 0 0 0 0,1 0 1 0 0,-1 0-1 0 0,-2 1 0 0 0,0-1 73 0 0,1 0-1 0 0,-1 1 1 0 0,1 0-1 0 0,-1-1 1 0 0,0 1-1 0 0,1 0 1 0 0,-5 3-1 0 0,-12 9-118 0 0,0 2 0 0 0,1 0 0 0 0,1 1 0 0 0,-27 33 0 0 0,3 1 0 0 0,38-46 0 0 0,0 1 0 0 0,0-1 0 0 0,0 1 0 0 0,1 0 0 0 0,0 0 0 0 0,0 0 0 0 0,0 0 0 0 0,-1 6 0 0 0,-6 44 0 0 0,8-54 0 0 0,1 0 0 0 0,0 1 0 0 0,0-1 0 0 0,0 0 0 0 0,0 1 0 0 0,0-1 0 0 0,1 0 0 0 0,-1 1 0 0 0,0-1 0 0 0,1 0 0 0 0,-1 0 0 0 0,0 0 0 0 0,2 2 0 0 0,-2-2 0 0 0,0-1 0 0 0,0 1 0 0 0,0-1 0 0 0,1 1 0 0 0,-1-1 0 0 0,0 1 0 0 0,0-1 0 0 0,1 1 0 0 0,-1-1 0 0 0,0 0 0 0 0,1 1 0 0 0,-1-1 0 0 0,1 1 0 0 0,-1-1 0 0 0,1 0 0 0 0,-1 1 0 0 0,0-1 0 0 0,1 0 0 0 0,-1 0 0 0 0,1 1 0 0 0,0-1 0 0 0,-1 0 0 0 0,1 0 0 0 0,-1 0 0 0 0,1 0 0 0 0,-1 1 0 0 0,1-1 0 0 0,-1 0 0 0 0,1 0 0 0 0,-1 0 0 0 0,1 0 0 0 0,0-1 0 0 0,1 1 0 0 0,2 1 0 0 0,1-1 0 0 0,0-1 0 0 0,0 1 0 0 0,0-1 0 0 0,0 1 0 0 0,-1-1 0 0 0,1-1 0 0 0,4-1 0 0 0,38-16 0 0 0,-46 18 0 0 0,20-9 0 0 0,-1-2 0 0 0,-1 0 0 0 0,34-27 0 0 0,45-55 0 0 0,-5-12 0 0 0,-75 83 0 0 0,7-9 314 0 0,-1-1 0 0 0,-2-1-1 0 0,-2-1 1 0 0,-1-1 0 0 0,18-50 0 0 0,-17 19-156 0 0,2-2-151 0 0,-18 56-7 0 0,-4 6 0 0 0,-2 7 0 0 0,-2 4 0 0 0,-25 37 0 0 0,2 2 0 0 0,-35 72 0 0 0,53-98 0 0 0,-21 44 0 0 0,2 3 0 0 0,3 0 0 0 0,-17 70 0 0 0,27-65 0 0 0,14-59 0 0 0,0 0 0 0 0,1-1 0 0 0,0 1 0 0 0,0 0 0 0 0,2 11 0 0 0,-1-19 0 0 0,-1-1 0 0 0,0 1 0 0 0,0-1 0 0 0,1 1 0 0 0,-1-1 0 0 0,1 1 0 0 0,0-1 0 0 0,-1 0 0 0 0,1 1 0 0 0,0-1 0 0 0,0 0 0 0 0,0 0 0 0 0,-1 1 0 0 0,1-1 0 0 0,1 0 0 0 0,-1 0 0 0 0,0 0 0 0 0,0 0 0 0 0,0 0 0 0 0,0 0 0 0 0,1-1 0 0 0,-1 1 0 0 0,0 0 0 0 0,1-1 0 0 0,-1 1 0 0 0,1-1 0 0 0,-1 1 0 0 0,1-1 0 0 0,-1 0 0 0 0,1 1 0 0 0,-1-1 0 0 0,1 0 0 0 0,-1 0 0 0 0,1 0 0 0 0,-1 0 0 0 0,1-1 0 0 0,2 1 0 0 0,5-2 0 0 0,1-1 0 0 0,-1 0 0 0 0,0 0 0 0 0,15-8 0 0 0,-18 8 0 0 0,24-11 0 0 0,-2-1 0 0 0,0-2 0 0 0,0 0 0 0 0,34-30 0 0 0,11-18 0 0 0,-62 53 0 0 0,0 0 0 0 0,-1 0 0 0 0,0-1 0 0 0,8-16 0 0 0,-15 26 0 0 0,5-12 0 0 0,-6 9 72 0 0,-2 4 299 0 0,-1 4-232 0 0,0 0 0 0 0,1 0 1 0 0,-1-1-1 0 0,0 1 0 0 0,0 0 1 0 0,-1-1-1 0 0,1 1 0 0 0,-3 2 1 0 0,1-1 46 0 0,-46 70-19 0 0,27-38-169 0 0,17-27 2 0 0,1 0 0 0 0,-1 0 0 0 0,2 1 0 0 0,-1-1 0 0 0,1 1 0 0 0,0 0 0 0 0,1 0 0 0 0,-3 16 0 0 0,-3 6-697 0 0,6-26 509 0 0,0 0 0 0 0,1 0-1 0 0,-1 0 1 0 0,1 0 0 0 0,0 7-1 0 0,2-11 182 0 0,-1 0-1 0 0,1 0 0 0 0,-1-1 0 0 0,1 1 0 0 0,0 0 0 0 0,-1-1 0 0 0,1 1 0 0 0,0 0 1 0 0,0-1-1 0 0,0 1 0 0 0,-1-1 0 0 0,1 1 0 0 0,0-1 0 0 0,0 1 0 0 0,0-1 0 0 0,0 0 1 0 0,0 0-1 0 0,0 1 0 0 0,0-1 0 0 0,1 0 0 0 0,4 1 45 0 0,-1-1 0 0 0,1 0 0 0 0,0 0-1 0 0,-1 0 1 0 0,1 0 0 0 0,0-1 0 0 0,-1 0 0 0 0,1-1-1 0 0,-1 1 1 0 0,11-5 0 0 0,5-3 82 0 0,25-15 1 0 0,-40 21-157 0 0,26-14-85 0 0,-1-2 1 0 0,0-1 0 0 0,-2-1-1 0 0,41-39 1 0 0,-38 29 785 0 0,-1-3 0 0 0,47-67 0 0 0,-73 92-664 0 0,-5 10 0 0 0,-9 14 0 0 0,-4 3 0 0 0,-4 7 0 0 0,-16 27 0 0 0,29-44 0 0 0,0 1 0 0 0,0-1 0 0 0,1 1 0 0 0,0 0 0 0 0,0 0 0 0 0,1 0 0 0 0,-2 16 0 0 0,5-9 0 0 0,2-11 0 0 0,-1-3 0 0 0,5 8 0 0 0,1-2 0 0 0,-4-5 0 0 0,1-1 0 0 0,-1 0 0 0 0,0 0 0 0 0,1 0 0 0 0,-1 0 0 0 0,1-1 0 0 0,0 0 0 0 0,0 0 0 0 0,-1 0 0 0 0,1-1 0 0 0,0 1 0 0 0,6-1 0 0 0,5-2 0 0 0,1 1 0 0 0,20-6 0 0 0,6-1 0 0 0,-39 8 0 0 0,-1-1 0 0 0,1 1 0 0 0,-1 1 0 0 0,0-1 0 0 0,5 1 0 0 0,-7-1 0 0 0,0 0 0 0 0,0 1 0 0 0,0-1 0 0 0,0 0 0 0 0,0 1 0 0 0,0-1 0 0 0,0 0 0 0 0,0 1 0 0 0,0-1 0 0 0,0 1 0 0 0,0-1 0 0 0,0 2 0 0 0,1 3 0 0 0,-3-4 0 0 0,2 3 0 0 0,-2-1 0 0 0,1 1 0 0 0,0 0 0 0 0,-1-1 0 0 0,0 1 0 0 0,1-1 0 0 0,-1 1 0 0 0,-1-1 0 0 0,1 1 0 0 0,-1-1 0 0 0,1 0 0 0 0,-1 1 0 0 0,-4 5 0 0 0,-3 7 0 0 0,0 1 0 0 0,-20 26 0 0 0,22-34 0 0 0,0 1 0 0 0,1-1 0 0 0,0 1 0 0 0,0 0 0 0 0,1 1 0 0 0,1-1 0 0 0,-1 1 0 0 0,-3 16 0 0 0,9-18 0 0 0,0-8 0 0 0,0 1 0 0 0,0-1 0 0 0,1 0 0 0 0,-1 0 0 0 0,0 1 0 0 0,0-1 0 0 0,1 0 0 0 0,-1 0 0 0 0,1-1 0 0 0,-1 1 0 0 0,1 0 0 0 0,-1 0 0 0 0,1-1 0 0 0,-1 1 0 0 0,1-1 0 0 0,0 1 0 0 0,-1-1 0 0 0,1 1 0 0 0,0-1 0 0 0,-1 0 0 0 0,1 0 0 0 0,3 0 0 0 0,3-1 0 0 0,1 1 0 0 0,-1-1 0 0 0,10-2 0 0 0,-5-1-225 0 0,-1-1 0 0 0,0 0 1 0 0,0 0-1 0 0,0-1 0 0 0,0-1 0 0 0,19-14 0 0 0,-28 19 126 0 0,3-3-354 0 0,0 0 1 0 0,0 0-1 0 0,0 0 1 0 0,-1 0 0 0 0,0-1-1 0 0,7-10 1 0 0,1-2-319 0 0,23-23-1274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4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92 455 0 0,'0'0'556'0'0,"0"0"51"0"0,0 0 22 0 0,0 0-57 0 0,-2 0-252 0 0,-5 0-109 0 0,5 0-19 0 0,2 0-8 0 0,0 0-7 0 0,0 0-1 0 0,0 0 0 0 0,0 0-18 0 0,0 0-76 0 0,0 0-14 0 0,0 0 12 0 0,0 0-12 0 0,0 0-4 0 0,2-1 0 0 0,19-1 16 0 0,-18 1-5 0 0,-3 1 5 0 0,1 0 37 0 0,4-3 189 0 0,-1 1 175 0 0,-1 0 0 0 0,0 0 1 0 0,1 1-1 0 0,0-1 0 0 0,3 0 1 0 0,-7 2-378 0 0,-1 0 1 0 0,0 0-1 0 0,0 0 0 0 0,0 0 1 0 0,0 0-1 0 0,1 0 1 0 0,-1 0-1 0 0,0-1 1 0 0,0 1-1 0 0,0 0 1 0 0,1-1-1 0 0,-1 1 0 0 0,0 0 1 0 0,1-1-1 0 0,-1 1 1 0 0,0-1-1 0 0,1 1 1 0 0,-1-1-1 0 0,0 1 1 0 0,1-1-1 0 0,-1 1 0 0 0,1-1 1 0 0,-1 0-1 0 0,1 1 1 0 0,-1-1-1 0 0,1 0 1 0 0,0 0-1 0 0,-1 1 1 0 0,1-1-1 0 0,0 0 0 0 0,-1 0 1 0 0,1-1-1 0 0,0 0 202 0 0,0 2-29 0 0,1-19 1580 0 0,-1 18-1758 0 0,1-8 7 0 0,0 7 59 0 0,-1-1-1 0 0,0 1 0 0 0,0-1 1 0 0,0 1-1 0 0,0-1 0 0 0,0 0 1 0 0,-1-4-1 0 0,0 6-84 0 0,1 1 16 0 0,0 0 0 0 0,0 0 0 0 0,0 0 3 0 0,0 0 10 0 0,0 0 3 0 0,0 0 0 0 0,0 0 8 0 0,0 0 32 0 0,0 0 10 0 0,0 0 4 0 0,0 0 2 0 0,0 0 0 0 0,0 0 0 0 0,0 0 0 0 0,0 0-6 0 0,0 0-30 0 0,0 0-18 0 0,0 0-2 0 0,0 0-8 0 0,0 0-28 0 0,0 0 4 0 0,0 0-6 0 0,0 0 16 0 0,0 0 4 0 0,0 0-14 0 0,0 5-13 0 0,2 16 7 0 0,-3-16-21 0 0,-3 4 15 0 0,2-6 12 0 0,2-3-6 0 0,0 0 18 0 0,0 0 10 0 0,0 0 2 0 0,0 0 0 0 0,0 0-6 0 0,0 0-24 0 0,0 0 10 0 0,1 2 3 0 0,2 8-4 0 0,-2-8 5 0 0,0 0 4 0 0,0 7-12 0 0,-1-7-14 0 0,1 0-12 0 0,1 0-44 0 0,1 2-13 0 0,-1 10 81 0 0,-2-12-25 0 0,0-2 11 0 0,1 2-10 0 0,6 6-33 0 0,-5-3 22 0 0,0 3-22 0 0,-1-6 32 0 0,-2 0 11 0 0,0 7 0 0 0,1-7 0 0 0,-2 11-5 0 0,-6 18 82 0 0,6-21-71 0 0,1-8 16 0 0,1-2-10 0 0,0 0-55 0 0,0 1 0 0 0,0 0 0 0 0,-1 0 0 0 0,1-1 0 0 0,0 1 0 0 0,0 0 1 0 0,0 0-1 0 0,0 0 0 0 0,0-1 0 0 0,0 1 0 0 0,0 0 0 0 0,0 0 0 0 0,1-1 0 0 0,-1 1 0 0 0,0 0 0 0 0,0 0 0 0 0,1-1 0 0 0,-1 2 0 0 0,5 7 43 0 0,-4-4 1 0 0,1 3 5 0 0,0-3-5 0 0,1 3-1 0 0,-2-3-11 0 0,-2 8-31 0 0,-1 3 28 0 0,0-8-40 0 0,-1-3 43 0 0,-1 2-30 0 0,1-3 19 0 0,-2 4-18 0 0,4-7 40 0 0,0 2 3 0 0,-4 7-3 0 0,-3-3 0 0 0,6-6 0 0 0,2-1 0 0 0,0 0 0 0 0,0 0 1 0 0,-1 6 34 0 0,0 14 13 0 0,2-18-36 0 0,4 9-60 0 0,-3 3-16 0 0,-3 0 0 0 0,-2-3 13 0 0,1-5 54 0 0,1-2-80 0 0,2 18 218 0 0,-1-17-144 0 0,1 1-56 0 0,5 10 68 0 0,-5-12-31 0 0,-3 8-31 0 0,0 2 0 0 0,1 0 31 0 0,0-4-20 0 0,0-5 20 0 0,-3 20-4 0 0,3-23-35 0 0,1 1 1 0 0,0-1-1 0 0,-1 0 0 0 0,1 1 1 0 0,0-1-1 0 0,1 0 1 0 0,-1 1-1 0 0,0-1 0 0 0,1 0 1 0 0,0 3-1 0 0,3 14-6 0 0,-2-1 17 0 0,-1-1 31 0 0,-3-13-34 0 0,0 0-16 0 0,4 15 7 0 0,5 20-2 0 0,-4-27 0 0 0,1 1 0 0 0,5-2 0 0 0,-5-9 3 0 0,-4-1-14 0 0,9 18 136 0 0,-5-10-114 0 0,-1 2 0 0 0,-3-6 31 0 0,0 6-31 0 0,-3 1 0 0 0,-1 0 31 0 0,3-1-20 0 0,2-6 34 0 0,4 8 24 0 0,-5-10-70 0 0,1 0 0 0 0,0 1 0 0 0,-1-1 0 0 0,2 0 0 0 0,-1 0 0 0 0,0 0 0 0 0,0 0 0 0 0,4 5 0 0 0,-2-3 8 0 0,-2-3 52 0 0,-1-2 5 0 0,0 0-3 0 0,1 2-12 0 0,2 11-48 0 0,4 11-12 0 0,-6-19 0 0 0,0 14 0 0 0,-1-4 11 0 0,0-2 6 0 0,0 2 33 0 0,-4 27 0 0 0,0 11 25 0 0,2-42-22 0 0,0-5-55 0 0,1 19 57 0 0,1 7 9 0 0,1-4 12 0 0,1-4-4 0 0,4-6-62 0 0,-5-16-6 0 0,-1-1 1 0 0,0 1-1 0 0,0 0 1 0 0,0-1-1 0 0,-1 1 1 0 0,1-1-1 0 0,0 1 1 0 0,-1 0-1 0 0,1-1 1 0 0,-1 1-1 0 0,0 2 1 0 0,-2 6 5 0 0,3 13 54 0 0,1 26 61 0 0,-3-25-41 0 0,3-11-19 0 0,-1-11-65 0 0,0 1 1 0 0,1-1 0 0 0,-1 1 0 0 0,0 0 0 0 0,0-1-1 0 0,-1 1 1 0 0,0 4 0 0 0,0-4 52 0 0,-2 7 0 0 0,1 6-35 0 0,3-13-30 0 0,-1 2 22 0 0,-9 25 102 0 0,5-14-102 0 0,4-12-8 0 0,1 0-4 0 0,-7 12 3 0 0,-4 9-1 0 0,6-13 0 0 0,-8 40 0 0 0,11-47-3 0 0,3 32 70 0 0,-1-15-51 0 0,0-16-8 0 0,-1 0 0 0 0,0 0 0 0 0,0 0 0 0 0,-1 0 0 0 0,-1 8 0 0 0,1 0-8 0 0,1 3 14 0 0,0-13 16 0 0,-9 12 1 0 0,6-7 21 0 0,3-5-53 0 0,-6 15 56 0 0,3-13-43 0 0,2-4-4 0 0,0 1 0 0 0,-1 0-1 0 0,1-1 1 0 0,0 1 0 0 0,0 0 0 0 0,0 0-1 0 0,1-1 1 0 0,-1 6 0 0 0,-3 29 68 0 0,4-33-34 0 0,0-2-40 0 0,1 0-1 0 0,-1 0 0 0 0,1 1 0 0 0,-1-1 0 0 0,0 0 1 0 0,0 0-1 0 0,0 1 0 0 0,0-1 0 0 0,-1 0 0 0 0,0 4 1 0 0,-4 18-5 0 0,4 0 14 0 0,-1-12 31 0 0,0 1-20 0 0,-2 23 84 0 0,3-33-104 0 0,1 11 59 0 0,2-10-9 0 0,1 31-28 0 0,-4-29-8 0 0,5 26 43 0 0,-3-28-17 0 0,1 4-19 0 0,-1-3 36 0 0,2 11 11 0 0,0 22-11 0 0,0-26-59 0 0,0 1 0 0 0,-3 0 0 0 0,2 1 0 0 0,-1-11 3 0 0,-1-1 0 0 0,1 1 0 0 0,0 0 0 0 0,-1-1 0 0 0,1 1 0 0 0,0-1 0 0 0,1 1 0 0 0,1 2 0 0 0,0 2 22 0 0,-2 16-13 0 0,0 23-12 0 0,-2-1 0 0 0,2-34 0 0 0,0-7 0 0 0,0 0 0 0 0,0 0 0 0 0,-1 0 0 0 0,1 0 0 0 0,-2 8 0 0 0,-1 15 0 0 0,1-15 0 0 0,2 0 0 0 0,0 2 0 0 0,-2-2 11 0 0,1-9 9 0 0,0 3 14 0 0,6 13-24 0 0,-6-15 23 0 0,0 4-14 0 0,-4 5-7 0 0,4-10 30 0 0,3 3-20 0 0,-2-2 20 0 0,-2 3-20 0 0,0-3 20 0 0,1-2-41 0 0,0-1 0 0 0,0 0 0 0 0,0 0 0 0 0,0 1 0 0 0,0-1-1 0 0,0 0 1 0 0,0 0 0 0 0,-1 0 0 0 0,1 1 0 0 0,-1-1-1 0 0,1 0 1 0 0,-1 0 0 0 0,1 0 0 0 0,-1 0 0 0 0,0 2 0 0 0,-3 4-2 0 0,1 25-1 0 0,4-11 2 0 0,-2-12 11 0 0,0-5 31 0 0,0 7-31 0 0,-1 0 0 0 0,1-10-8 0 0,1 0 0 0 0,-1 1 0 0 0,1-1 0 0 0,-1 0 0 0 0,1 1 0 0 0,0-1 0 0 0,0 1 1 0 0,-1-1-1 0 0,1 1 0 0 0,0-1 0 0 0,0 0 0 0 0,1 1 0 0 0,-1-1 0 0 0,0 1 0 0 0,0-1 0 0 0,1 3 0 0 0,1 4 9 0 0,-3-5 1 0 0,1 1 2 0 0,10 17 10 0 0,-8-18-25 0 0,-1 1 0 0 0,1-1 0 0 0,-1 0 0 0 0,0 0 0 0 0,0 1 0 0 0,0-1 0 0 0,1 7 0 0 0,-1-2 0 0 0,2 8 0 0 0,-4-12 0 0 0,0-3 0 0 0,1 0 0 0 0,-1 1 0 0 0,1-1 0 0 0,-1 1 0 0 0,1-1 0 0 0,0 0 0 0 0,0 1 0 0 0,0-1 0 0 0,0 1 0 0 0,0-1 0 0 0,0 1 0 0 0,0 1 0 0 0,5 22 0 0 0,-5-13 0 0 0,1 2 0 0 0,0 6 2 0 0,-2-16-6 0 0,-1 5 59 0 0,2-3-43 0 0,-1-1-12 0 0,1-1 0 0 0,0 0 0 0 0,0 1-1 0 0,0-1 1 0 0,2 6 0 0 0,-1 5 0 0 0,0-13 3 0 0,-1 0-1 0 0,0 0 1 0 0,0 0-1 0 0,0 0 1 0 0,-1 0 0 0 0,1 0-1 0 0,0 0 1 0 0,-1 0-1 0 0,1 0 1 0 0,-2 3 0 0 0,0 0 21 0 0,1 0-16 0 0,-2 19-5 0 0,6 4 36 0 0,-3-23-35 0 0,1-1 0 0 0,-1 0 0 0 0,1 1 1 0 0,-1-1-1 0 0,-1 8 0 0 0,0-8-4 0 0,1-1 0 0 0,-1 0 0 0 0,1 0 0 0 0,-1 1 0 0 0,1-1 0 0 0,0 0 0 0 0,1 1 0 0 0,-1-1 0 0 0,0 0 0 0 0,3 7 0 0 0,-1 8 0 0 0,-3-3 0 0 0,1 13 0 0 0,2-7 0 0 0,-1-17 0 0 0,0-3 0 0 0,-1 1 0 0 0,1-1 0 0 0,-1 0 0 0 0,1 0 0 0 0,-1 1 0 0 0,0-1 0 0 0,1 1 0 0 0,-1-1 0 0 0,0 0 0 0 0,0 1 0 0 0,0-1 0 0 0,0 1 0 0 0,-1 1 0 0 0,1 17 32 0 0,-3 1 12 0 0,5-5 5 0 0,2 15 34 0 0,-3-27-61 0 0,-3 14 39 0 0,0-7-19 0 0,-1 2-20 0 0,2-1 20 0 0,0-1-19 0 0,1-3 38 0 0,1 6-65 0 0,0-8 7 0 0,1 10 1 0 0,-2-15-11 0 0,-2 3 15 0 0,-2 25 62 0 0,4-25-28 0 0,1 12-18 0 0,-4-10 4 0 0,2-4-26 0 0,0 0 1 0 0,-1 0 0 0 0,1-1-1 0 0,0 1 1 0 0,1 0-1 0 0,-1 0 1 0 0,0 0-1 0 0,0 4 1 0 0,-19 57-3 0 0,13-38 0 0 0,5-18 0 0 0,-3 32 0 0 0,5-33 0 0 0,-5 19 0 0 0,3-20 9 0 0,-1 18 35 0 0,4-18-35 0 0,0 0-10 0 0,-5 16 121 0 0,-2 4-109 0 0,5-10-11 0 0,1-2 0 0 0,1-11 0 0 0,-1-1 0 0 0,0 1 0 0 0,1 0 0 0 0,-1 0 0 0 0,0 0 0 0 0,0 0 0 0 0,0-1 0 0 0,0 1 0 0 0,0 0 0 0 0,0 0 0 0 0,-1 0 0 0 0,1 0 0 0 0,-1 1 0 0 0,0-1 0 0 0,0 0 0 0 0,1 0 0 0 0,-1-1 0 0 0,1 1 0 0 0,0 0 0 0 0,-1 0 0 0 0,1 0 0 0 0,0 0 0 0 0,0 4 0 0 0,1 19 0 0 0,0-20 0 0 0,-1-4 0 0 0,-5 34 0 0 0,2-18 20 0 0,3-15 1 0 0,7 17 2 0 0,-5-6-23 0 0,-4 14 0 0 0,2-15 0 0 0,12 53 0 0 0,-7-38 0 0 0,-2-3 0 0 0,0-14 14 0 0,-1-6-8 0 0,-1 0 0 0 0,-1 0 1 0 0,1 0-1 0 0,0 0 0 0 0,-1 1 0 0 0,0-1 1 0 0,0 5-1 0 0,2 16-6 0 0,-3-11 11 0 0,2 0 31 0 0,4-1-31 0 0,0 5-4 0 0,-6-14 11 0 0,1-4-18 0 0,0 0 1 0 0,0 0 0 0 0,0 1 0 0 0,0-1 0 0 0,0 0 0 0 0,0 0 0 0 0,-1 1 0 0 0,1-1 0 0 0,0 0 0 0 0,0 0 0 0 0,0 1 0 0 0,0-1 0 0 0,0 0 0 0 0,0 0-1 0 0,0 1 1 0 0,0-1 0 0 0,0 0 0 0 0,0 0 0 0 0,0 1 0 0 0,0-1 0 0 0,1 0 0 0 0,-1 0 0 0 0,0 1 0 0 0,0-1 0 0 0,0 0 0 0 0,0 0 0 0 0,0 1 0 0 0,0-1 0 0 0,0 0-1 0 0,1 1 1 0 0,7 24 10 0 0,-3-11-11 0 0,7 13 0 0 0,-8-14 0 0 0,-4 1 11 0 0,2 7 41 0 0,-4 8 4 0 0,1-20-36 0 0,-3 34 33 0 0,0-4-42 0 0,2-22 43 0 0,6-11-57 0 0,-2-3 5 0 0,-1-1-2 0 0,-1 0 0 0 0,1 0 0 0 0,-1 1 0 0 0,1-1 0 0 0,-1 0 0 0 0,0 0 0 0 0,0 0 0 0 0,0 1 0 0 0,0-1 0 0 0,0 0 0 0 0,0 0 0 0 0,-1 0 0 0 0,1 1 0 0 0,-1-1 0 0 0,-1 3 0 0 0,1-3 0 0 0,1-1 0 0 0,-1 1 0 0 0,0 0 0 0 0,1-1 0 0 0,-1 1 0 0 0,1 0 0 0 0,0-1 0 0 0,-1 1 0 0 0,1 0 0 0 0,0 0 0 0 0,0-1 0 0 0,0 1 0 0 0,0 0 0 0 0,0 0 0 0 0,1-1 0 0 0,-1 1 0 0 0,1 2 0 0 0,1 1 0 0 0,0 13-2 0 0,-1 1 57 0 0,1-15-42 0 0,-2-3-13 0 0,1 0 0 0 0,-1 0 0 0 0,1 0 0 0 0,0 0 0 0 0,-1 0-1 0 0,0 0 1 0 0,1 0 0 0 0,-1 0 0 0 0,0 0 0 0 0,1 0 0 0 0,-1 0 0 0 0,0 0 0 0 0,0 0-1 0 0,0 0 1 0 0,0 1 0 0 0,0 0 0 0 0,1 1 8 0 0,-2 19 37 0 0,-3 3-34 0 0,3-12 0 0 0,6 1 31 0 0,4 21-31 0 0,-7-24-11 0 0,-1-8 6 0 0,-1 0 0 0 0,1 0 0 0 0,-1 0-1 0 0,0 1 1 0 0,0-1 0 0 0,0 0 0 0 0,-1 0 0 0 0,1 0-1 0 0,-1 0 1 0 0,-1 4 0 0 0,0 7 5 0 0,2 13 42 0 0,3 12 11 0 0,-3-32-64 0 0,1 0 0 0 0,-1 0 0 0 0,-1-1 0 0 0,0 1 0 0 0,1 0 0 0 0,-3 6 0 0 0,3-13 0 0 0,-3 6 8 0 0,2 1 1 0 0,-1-1-1 0 0,1 1 0 0 0,0-1 1 0 0,0 1-1 0 0,0 12 0 0 0,-1 24 51 0 0,-2 19 107 0 0,3-61-161 0 0,1 1 1 0 0,0 0-1 0 0,0 0 1 0 0,0-1-1 0 0,0 1 1 0 0,1 0 0 0 0,-1-1-1 0 0,0 1 1 0 0,2 3-1 0 0,-2-2 0 0 0,1-1-1 0 0,0 1 0 0 0,-1 0 1 0 0,0-1-1 0 0,0 1 1 0 0,0 0-1 0 0,0 0 1 0 0,0-1-1 0 0,0 1 0 0 0,-1 0 1 0 0,1-1-1 0 0,-1 1 1 0 0,0 2-1 0 0,-3 6 7 0 0,3-7 31 0 0,-1 3-20 0 0,1-3 20 0 0,1-1-63 0 0,0 0-1 0 0,0 0 0 0 0,0-1 0 0 0,1 1 1 0 0,-1 0-1 0 0,1 0 0 0 0,0 0 0 0 0,-1-1 1 0 0,1 1-1 0 0,0-1 0 0 0,1 1 0 0 0,-1 0 1 0 0,0-1-1 0 0,1 0 0 0 0,2 4 0 0 0,0-1-333 0 0,0-1 0 0 0,0 0 0 0 0,0 0-1 0 0,0-1 1 0 0,9 7 0 0 0,-9-8-1139 0 0,0 0-1 0 0,0 0 1 0 0,1 0 0 0 0,7 2 0 0 0,18 2-7297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4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1839 0 0,'0'0'294'0'0,"0"0"558"0"0,0 0 240 0 0,0 0 48 0 0,0 0-122 0 0,0 0-551 0 0,0 0-239 0 0,0 0-48 0 0,1-1 8 0 0,3-6 76 0 0,-3 6 31 0 0,-1 1 7 0 0,0 0 1 0 0,0 0-6 0 0,0-2-1 0 0,2-21 4226 0 0,-3 13-2740 0 0,4 9-1743 0 0,-1 1 0 0 0,0 0 0 0 0,0 0 0 0 0,0 0 0 0 0,0 0-1 0 0,1 0 1 0 0,-1 0 0 0 0,0 0 0 0 0,2 2 0 0 0,-3-2-52 0 0,2 0 91 0 0,-2-1-12 0 0,4 0-14 0 0,-1 0 0 0 0,0 0 0 0 0,0 0-1 0 0,1 0 1 0 0,-1 1 0 0 0,0 0 0 0 0,1 0-1 0 0,-1 0 1 0 0,8 1 0 0 0,37 10 196 0 0,-46-11-218 0 0,-1 1-1 0 0,1-1 1 0 0,-1 0 0 0 0,1 0 0 0 0,0 0 0 0 0,-1 0 0 0 0,5-1 0 0 0,0 0-43 0 0,12 0 14 0 0,-19 1-6 0 0,34 10 84 0 0,-28-8-47 0 0,0-1 0 0 0,-1 0 0 0 0,1 0 1 0 0,0-1-1 0 0,0 0 0 0 0,11-1 0 0 0,7-4 314 0 0,-22 5-254 0 0,0 0-48 0 0,-1 1 1 0 0,1-1-1 0 0,0 1 1 0 0,0-1 0 0 0,0 0-1 0 0,0 0 1 0 0,-1 1-1 0 0,1-1 1 0 0,0-1 0 0 0,3 1-1 0 0,-5 0-51 0 0,0 0 2 0 0,4-1 85 0 0,7 1 0 0 0,0 0 0 0 0,-4-1 1 0 0,15 6 36 0 0,-18-3-110 0 0,18 4 122 0 0,-5-1-120 0 0,-15-5-10 0 0,17-1 79 0 0,11-1-18 0 0,-26 1-60 0 0,19 5 0 0 0,-19-3 1 0 0,10 0 31 0 0,-4-1-1 0 0,99-4 237 0 0,-91 5-219 0 0,33 5 45 0 0,10 0 42 0 0,-46-4-93 0 0,0 0-1 0 0,20 7 1 0 0,-31-8 0 0 0,-2-2-39 0 0,-1 1 0 0 0,1 0 0 0 0,-1-1 0 0 0,1 1 0 0 0,-1 0 0 0 0,1 0 0 0 0,-1 0 0 0 0,1 0 0 0 0,-1 0 0 0 0,1 1 0 0 0,-1-1 0 0 0,1 0 0 0 0,-1 1 0 0 0,3 0 0 0 0,-3 0-3 0 0,1-1 0 0 0,0 1 0 0 0,-1-1 0 0 0,1 1 0 0 0,0-1 0 0 0,-1 0 0 0 0,1 0 0 0 0,0 0 0 0 0,0 0 0 0 0,-1 0-1 0 0,1 0 1 0 0,0 0 0 0 0,0 0 0 0 0,1-1 0 0 0,49-4 10 0 0,6 3 53 0 0,-51 3-44 0 0,-1-1-1 0 0,1 0 1 0 0,-1 0 0 0 0,9-2 0 0 0,2 0 9 0 0,10 0 35 0 0,-25 2-59 0 0,0-1 0 0 0,0 0 0 0 0,0 1 0 0 0,0-1 0 0 0,0 1 1 0 0,0 0-1 0 0,0 0 0 0 0,0-1 0 0 0,0 2 0 0 0,0-1 0 0 0,0 0 0 0 0,0 0 0 0 0,0 0 1 0 0,0 1-1 0 0,3 0 0 0 0,4 2 26 0 0,60 5 45 0 0,-9-5-76 0 0,-49-1 21 0 0,-1-2 0 0 0,14 1 1 0 0,14 0 32 0 0,40 7 10 0 0,35-3 150 0 0,-91-3-124 0 0,-5 1-6 0 0,0-2-1 0 0,21 0 0 0 0,-12-2-19 0 0,-21 1-64 0 0,18 2 0 0 0,20-1 0 0 0,-1-2 64 0 0,14 0 111 0 0,-47 1-102 0 0,-8-1-66 0 0,1 0-1 0 0,-1 0 1 0 0,0 0 0 0 0,1 1 0 0 0,-1-1 0 0 0,1 1-1 0 0,-1-1 1 0 0,1 1 0 0 0,-1-1 0 0 0,1 1 0 0 0,1 0 0 0 0,6-2 42 0 0,-1 1 0 0 0,0 0 0 0 0,17 1 0 0 0,-10 0 15 0 0,91 2 66 0 0,-89-2-126 0 0,5 0 16 0 0,0 0 0 0 0,31 6 0 0 0,-12-6 44 0 0,-28 2-57 0 0,-4-1 4 0 0,0 0 1 0 0,0-1-1 0 0,0-1 0 0 0,-1 1 1 0 0,15-4-1 0 0,1 3 81 0 0,-20 2-77 0 0,-2-1-14 0 0,0 0 0 0 0,0 0 1 0 0,-1 0-1 0 0,1 0 1 0 0,0 0-1 0 0,0 0 1 0 0,-1 1-1 0 0,1-1 1 0 0,0 0-1 0 0,-1 1 1 0 0,1 0-1 0 0,2 0 1 0 0,3 2 18 0 0,24-2 26 0 0,9-1 7 0 0,-11 0-53 0 0,-25-1 0 0 0,19 1 0 0 0,2 6 53 0 0,-23-5-52 0 0,-1-1 0 0 0,1 0 0 0 0,-1 1 0 0 0,1-1 0 0 0,-1 0-1 0 0,1 0 1 0 0,-1 0 0 0 0,1 0 0 0 0,-1 0 0 0 0,1 0 0 0 0,-1-1-1 0 0,3 1 1 0 0,1-2-1 0 0,35 2 0 0 0,57 2 0 0 0,-73-5 0 0 0,-19 2 0 0 0,0 0 0 0 0,0 1 0 0 0,1 0 0 0 0,6 0 0 0 0,-8 1 0 0 0,1 0 0 0 0,15-5 0 0 0,-18 3 0 0 0,1 1 0 0 0,0-1 0 0 0,-1 1 0 0 0,1 0 0 0 0,0 0 0 0 0,0 0 0 0 0,-1 0 0 0 0,5 1 0 0 0,30 1 0 0 0,-20 0 0 0 0,-10 0 0 0 0,0-1 0 0 0,-1 0 0 0 0,13 0 0 0 0,-9-1 0 0 0,20-1 0 0 0,37 9 53 0 0,-36-10-42 0 0,-5-1-11 0 0,-21 2 0 0 0,19 1 0 0 0,-19 1 0 0 0,20-2 11 0 0,-21-1 3 0 0,18 1 25 0 0,-18 2-39 0 0,19-3 0 0 0,-18 2 0 0 0,11 1 0 0 0,2 2 0 0 0,22 1 0 0 0,-15-4 0 0 0,-21-1 0 0 0,1 1 0 0 0,0 0 0 0 0,0 0 0 0 0,5 1 0 0 0,-1 0 0 0 0,-1 0 0 0 0,0-1 0 0 0,12-1 0 0 0,2 0 0 0 0,-18 2 9 0 0,1-1 1 0 0,-1-1-1 0 0,1 1 0 0 0,-1 0 0 0 0,1-1 0 0 0,6-2 1 0 0,4-1-11 0 0,15 3 1 0 0,-16 0 0 0 0,-5 1 0 0 0,0 0 0 0 0,18 2 0 0 0,-18 1 0 0 0,-6-3 0 0 0,1 1 0 0 0,-1 0 0 0 0,1-1 0 0 0,0 1 0 0 0,-1-1 0 0 0,6 0 0 0 0,30-1 0 0 0,-31 1 0 0 0,-1 0 0 0 0,0 1 0 0 0,-1-1 0 0 0,1 1 0 0 0,9 3 0 0 0,9-4 0 0 0,-7 2 0 0 0,-14-1 0 0 0,-1 1 0 0 0,15-2 0 0 0,6 0 0 0 0,29-3 64 0 0,-39 3-64 0 0,7 2 0 0 0,-12-2 0 0 0,33-4 0 0 0,-12 3 0 0 0,-27 1 0 0 0,10-1 0 0 0,14-4 0 0 0,36 2 0 0 0,-24 1 0 0 0,-4-2 0 0 0,-24 3 0 0 0,0-1 0 0 0,0 2 0 0 0,0-1 0 0 0,0 1 0 0 0,0 1 0 0 0,17 3 0 0 0,-21-1 0 0 0,-4-2 0 0 0,-1 0 0 0 0,1 0 0 0 0,-1-1 0 0 0,1 1 0 0 0,0-1 0 0 0,-1 1 0 0 0,1-1 0 0 0,0 0 0 0 0,-1 0 0 0 0,5-1 0 0 0,-2 0 0 0 0,17 1 0 0 0,48 2 0 0 0,-51-1-2 0 0,2-2 57 0 0,-16 1-52 0 0,-1-1 0 0 0,1 1-1 0 0,0 1 1 0 0,9 0 0 0 0,-13 0-3 0 0,0-1 0 0 0,0 0-1 0 0,0 0 1 0 0,0 0 0 0 0,0 0 0 0 0,0 0 0 0 0,0 0 0 0 0,0 0-1 0 0,0 0 1 0 0,0 0 0 0 0,-1-1 0 0 0,1 1 0 0 0,0 0 0 0 0,0-1-1 0 0,0 1 1 0 0,1-1 0 0 0,15-5 0 0 0,-12 7 0 0 0,-1 0 0 0 0,18-3 0 0 0,-15 0 0 0 0,-1 2 0 0 0,1-1 0 0 0,-1 1 0 0 0,1 0 0 0 0,12 2 0 0 0,34 2 0 0 0,-41-4 0 0 0,15-2 0 0 0,-20 1 0 0 0,1 1 0 0 0,-1 0 0 0 0,0 0 0 0 0,1 1 0 0 0,11 2 0 0 0,30 8 0 0 0,-41-8 0 0 0,-4-2 0 0 0,0 0 0 0 0,0 0 0 0 0,0-1 0 0 0,0 1 0 0 0,0-1 0 0 0,7 0 0 0 0,64 4 0 0 0,12 1 53 0 0,-75-3-40 0 0,22 2-15 0 0,25 2 2 0 0,-16-3 0 0 0,-23-1 0 0 0,-19-2 0 0 0,1-1 0 0 0,-1 1 0 0 0,0-1 0 0 0,1 1 0 0 0,-1 0 0 0 0,0 0 0 0 0,1-1 0 0 0,-1 1 0 0 0,0 0 0 0 0,1 0 0 0 0,-1 0 0 0 0,3 1 0 0 0,5 0 0 0 0,-7 0 0 0 0,1-1 0 0 0,0 0 0 0 0,0 0 0 0 0,-1 0 0 0 0,1 0 0 0 0,0 0 0 0 0,0-1 0 0 0,-1 1 0 0 0,5-2 0 0 0,20 0 0 0 0,27-7 0 0 0,-49 8 0 0 0,0 0 0 0 0,-1 1 0 0 0,1-1 0 0 0,0 1 0 0 0,0 0 0 0 0,6 1 0 0 0,-2 1 0 0 0,12-1 0 0 0,-16-3 0 0 0,0 0 0 0 0,26 1 0 0 0,-20 0 0 0 0,22-4 0 0 0,58 5 0 0 0,-64 1 0 0 0,0-3 0 0 0,-2-1 0 0 0,38 1 0 0 0,-58 3 0 0 0,18-1 0 0 0,4-3 0 0 0,11-3 0 0 0,21-7 0 0 0,-48 11 0 0 0,-6 0 0 0 0,0 1 0 0 0,0 0 0 0 0,0 0 0 0 0,0 1 0 0 0,6-1 0 0 0,40-5 0 0 0,40 1 0 0 0,-82 4 0 0 0,35-5 0 0 0,-16 1 0 0 0,-3 0 0 0 0,-18 3 0 0 0,0 1 0 0 0,0 0 0 0 0,13 0 0 0 0,-8 1 0 0 0,12 0 0 0 0,2-3 0 0 0,-13 2 0 0 0,-3 1 0 0 0,0 1 0 0 0,-1 1 0 0 0,16 3 0 0 0,-24-5 0 0 0,0 1 0 0 0,1 0 0 0 0,-1-1 0 0 0,1 1 0 0 0,-1-1 0 0 0,1 1 0 0 0,-1-1 0 0 0,1 0 0 0 0,0 1 0 0 0,-1-1 0 0 0,1 0 0 0 0,-1 0 0 0 0,4 0 0 0 0,-1-1 0 0 0,10 2 0 0 0,4-2 0 0 0,-17-1 0 0 0,4 1 0 0 0,37 6 0 0 0,-29-3 0 0 0,1 0 0 0 0,4-4 0 0 0,-14-1 0 0 0,25-4 0 0 0,-20 5 0 0 0,-1 1 0 0 0,1 0 0 0 0,0 1 0 0 0,-1 0 0 0 0,15 1 0 0 0,-15 0 0 0 0,-1 0 0 0 0,1-1 0 0 0,-1 0 0 0 0,1-1 0 0 0,-1 1 0 0 0,12-4 0 0 0,-6 0 0 0 0,-11 2 0 0 0,1 1 0 0 0,0 0 0 0 0,0 0 0 0 0,0 1 0 0 0,-1-1 0 0 0,1 1 0 0 0,0-1 0 0 0,0 1 0 0 0,0 0 0 0 0,0 0 0 0 0,5 1 0 0 0,20-4 0 0 0,-15 3 0 0 0,40 2 0 0 0,-39-1 0 0 0,0-2 0 0 0,0 0 0 0 0,15 1 0 0 0,-16 2 0 0 0,-2 1 0 0 0,1-3 0 0 0,2 1 7 0 0,-11-1 14 0 0,1-3 9 0 0,21-4-5 0 0,-14 4 17 0 0,0 1-31 0 0,0 2-11 0 0,1-1 0 0 0,1 0 0 0 0,-2-1 0 0 0,7 2 0 0 0,-2 2 0 0 0,-12-3 0 0 0,-3 0 0 0 0,0 1 0 0 0,0-1 0 0 0,0 1 0 0 0,0 0 0 0 0,0-1 0 0 0,-1 1 0 0 0,1 0 0 0 0,0 0 0 0 0,0-1 0 0 0,0 1 0 0 0,0 0 0 0 0,0 0 0 0 0,0 0 0 0 0,0 0 0 0 0,0 0 0 0 0,0 0 0 0 0,1 1 0 0 0,5-1 0 0 0,-5 0 0 0 0,0 0 0 0 0,0 0 0 0 0,0 0 0 0 0,0 0 0 0 0,0 0 0 0 0,0-1 0 0 0,0 1 0 0 0,0-1 0 0 0,0 1 0 0 0,0-1 0 0 0,3-1 0 0 0,6-1 0 0 0,2 4 0 0 0,28 0 0 0 0,-28-2 0 0 0,-9-1 0 0 0,17-1 0 0 0,-8 3 0 0 0,0 3 0 0 0,1 1 0 0 0,-2 0 0 0 0,0 0 0 0 0,0-4 0 0 0,23-8 11 0 0,-22 6 31 0 0,0-1-31 0 0,6 0-11 0 0,-1 1 0 0 0,-2 1 0 0 0,-4 0 0 0 0,0 1 0 0 0,-4-2 0 0 0,10-5 0 0 0,-5 4 0 0 0,0 3 0 0 0,0-3 0 0 0,-1-1 0 0 0,-1-1 0 0 0,1 3 0 0 0,0-2 0 0 0,7 0 0 0 0,-16 2 0 0 0,36-8 0 0 0,-27 10 0 0 0,1 5 0 0 0,-2 1 0 0 0,0-1 0 0 0,1-5 0 0 0,1 0 0 0 0,1 3 0 0 0,-1-2 0 0 0,-1-1 0 0 0,-2-3 0 0 0,0 0 0 0 0,2 5 0 0 0,0 3 0 0 0,0-2 0 0 0,1-2 0 0 0,-1-2 0 0 0,0-4 0 0 0,-2-1 0 0 0,2 2 0 0 0,-1-1 0 0 0,2 4 0 0 0,0 0 0 0 0,0-3 0 0 0,1 2 0 0 0,-1 0 0 0 0,0 1 0 0 0,0 1 0 0 0,0 0 0 0 0,0-1 0 0 0,1-1 0 0 0,0 1 0 0 0,6-2 0 0 0,-19 3 0 0 0,-1-1 0 0 0,1 0 0 0 0,0 1 0 0 0,0-1 0 0 0,-1 1 0 0 0,1-1 0 0 0,0 1 0 0 0,0-1 0 0 0,0 1 0 0 0,0-1 0 0 0,0 1 0 0 0,0 0 0 0 0,0 0 0 0 0,0-1 0 0 0,-1 1 0 0 0,3 0 0 0 0,9 0 0 0 0,2-1 0 0 0,-1 1 0 0 0,0 3 0 0 0,0 1 0 0 0,0-4 0 0 0,0-3 0 0 0,8 0 0 0 0,-6-2 0 0 0,-12 4 1 0 0,-2 1-1 0 0,0 0 1 0 0,0-1 0 0 0,0 1-1 0 0,0-1 1 0 0,0 1 0 0 0,-1-1-1 0 0,1 1 1 0 0,0-1 0 0 0,0 0-1 0 0,0 1 1 0 0,-1-1 0 0 0,1 0-1 0 0,0 0 1 0 0,0-1 0 0 0,1 1 52 0 0,-2 1-10 0 0,0 0-65 0 0,0 0 65 0 0,0 0 21 0 0,0 0 0 0 0,0 0 0 0 0,-2 0 0 0 0,-8 1-11 0 0,8-1-55 0 0,0 1-1 0 0,1-1 0 0 0,-1 0 0 0 0,0 1 0 0 0,0-1 0 0 0,0 1 0 0 0,1-1 0 0 0,-1 1 0 0 0,0 0 0 0 0,0 0 0 0 0,1 0 0 0 0,-1 0 0 0 0,-2 2 0 0 0,-5 3-114 0 0,1-2-641 0 0,1 4-5200 0 0,6-7-1077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4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1417 16 2759 0 0,'-1'-1'207'0'0,"-2"-4"-14"0"0,2 3 590 0 0,1 2-688 0 0,0 0-1 0 0,0-1 1 0 0,0 1 0 0 0,0 0-1 0 0,0-1 1 0 0,0 1 0 0 0,0 0-1 0 0,0 0 1 0 0,0-1 0 0 0,-1 1-1 0 0,1 0 1 0 0,0-1 0 0 0,0 1 0 0 0,0 0-1 0 0,0 0 1 0 0,0-1 0 0 0,-1 1-1 0 0,1 0 1 0 0,0 0 0 0 0,0-1-1 0 0,0 1 1 0 0,-1 0 0 0 0,1 0-1 0 0,0 0 1 0 0,0 0 0 0 0,-1-1-1 0 0,1 1 1 0 0,0 0 0 0 0,0 0-1 0 0,-1 0 1 0 0,1 0 0 0 0,0 0-1 0 0,0 0 1 0 0,-1 0 0 0 0,1 0-1 0 0,0-1 1 0 0,-1 1 0 0 0,1 0-1 0 0,0 0 1 0 0,-1 0 0 0 0,1 1-1 0 0,0-1 1 0 0,0 0 0 0 0,-1 0-1 0 0,1 0 1 0 0,-17 6 2382 0 0,15-5-2565 0 0,-50 21 995 0 0,51-21-765 0 0,1-1 2 0 0,-1 0-87 0 0,-8 2 405 0 0,8-2-392 0 0,1 0 1 0 0,0 0 0 0 0,0 0-1 0 0,-1 0 1 0 0,1 0-1 0 0,0 0 1 0 0,0 0 0 0 0,0 0-1 0 0,-1 0 1 0 0,1 0 0 0 0,0 0-1 0 0,0 0 1 0 0,-1 0 0 0 0,1 0-1 0 0,0 0 1 0 0,0 0-1 0 0,-1 0 1 0 0,1 0 0 0 0,0 0-1 0 0,0 0 1 0 0,-1 0 0 0 0,1 0-1 0 0,0 0 1 0 0,0-1 0 0 0,0 1-1 0 0,-1 0 1 0 0,1 0-1 0 0,0 0 1 0 0,0 0 0 0 0,0-1-1 0 0,0 1 1 0 0,-1 0 0 0 0,1 0-1 0 0,-21 5 657 0 0,4 2-598 0 0,15-7-63 0 0,1 1-8 0 0,-1 1-47 0 0,-9-2 55 0 0,4 0-7 0 0,-9-1 76 0 0,15 1-35 0 0,1 0-11 0 0,-2-1 2 0 0,-1 0-8 0 0,0 0 0 0 0,0 0 0 0 0,0 1 0 0 0,0-1-1 0 0,0 1 1 0 0,0 0 0 0 0,0 0 0 0 0,-1 0 0 0 0,1 0 0 0 0,-5 1 0 0 0,1-2-59 0 0,4 1 19 0 0,-6 0-33 0 0,1 2 1 0 0,3 0 44 0 0,0 0-1 0 0,0 0 1 0 0,0-1 0 0 0,1 0-1 0 0,-1 0 1 0 0,-1 0 0 0 0,1 0-1 0 0,-7-1 1 0 0,-8 1 128 0 0,14 1-116 0 0,4 0-66 0 0,-14 1 77 0 0,-14 1-2 0 0,-79 5 414 0 0,98-9-480 0 0,-23 0-10 0 0,-6 1 139 0 0,38-1-84 0 0,0 0 17 0 0,-29 5 6 0 0,17-2-73 0 0,12 0-14 0 0,-2-2 14 0 0,-25 0 58 0 0,-31-4 108 0 0,58 4-128 0 0,-5 3-33 0 0,-2-2 1 0 0,5-1 32 0 0,-5-2-22 0 0,-1 0 22 0 0,0-1-22 0 0,9 2-16 0 0,0 0-1 0 0,0-1 1 0 0,-1 1 0 0 0,1 0 0 0 0,0 0-1 0 0,-1-1 1 0 0,1 1 0 0 0,0 0-1 0 0,0 0 1 0 0,-1 1 0 0 0,1-1 0 0 0,0 0-1 0 0,-3 1 1 0 0,3-1 0 0 0,-1 1 1 0 0,1-1-1 0 0,-1 1 1 0 0,1-1-1 0 0,-1 0 0 0 0,0 0 1 0 0,1 0-1 0 0,-1 0 0 0 0,1 0 1 0 0,-1 0-1 0 0,-2-1 1 0 0,-4-1 60 0 0,6 2 12 0 0,1 0-22 0 0,-6-1-35 0 0,4 0 22 0 0,-7 1-33 0 0,-1 3-10 0 0,-30 3 214 0 0,32-6-193 0 0,-1 0 32 0 0,-1-2 1 0 0,-11-1 10 0 0,12 2-42 0 0,0 3 38 0 0,9-2-56 0 0,1 0 0 0 0,-1 0 0 0 0,0 1 0 0 0,0-1 0 0 0,0 0 0 0 0,0 0 0 0 0,1 0 0 0 0,-1 0 0 0 0,0 0 0 0 0,0 0 0 0 0,0 0 0 0 0,0 0 0 0 0,0 0 0 0 0,1-1 0 0 0,-1 1 0 0 0,0 0 0 0 0,-1-1 0 0 0,-1 1 1 0 0,-8 5 73 0 0,8-4-35 0 0,-14 0-10 0 0,-3 3 62 0 0,1-5-74 0 0,16 1-8 0 0,2 1-12 0 0,-19 7 92 0 0,18-6-86 0 0,-2 0-5 0 0,-12 1 10 0 0,12-2 3 0 0,-22-4 83 0 0,22 2-96 0 0,-22 5 140 0 0,22-4-128 0 0,3-1-14 0 0,-1 1 0 0 0,1 0 0 0 0,0-1 0 0 0,-1 1 0 0 0,1 0-1 0 0,0 0 1 0 0,-1 0 0 0 0,1 0 0 0 0,0 0 0 0 0,-1 1 0 0 0,1-1-1 0 0,0 0 1 0 0,-2 1 0 0 0,-32-1 64 0 0,24 0 0 0 0,-11 0 19 0 0,-1 2-14 0 0,-10-1 145 0 0,23-1-109 0 0,6 1-79 0 0,0-1 0 0 0,0 0 0 0 0,0 0 0 0 0,0 0 1 0 0,0-1-1 0 0,1 1 0 0 0,-5-2 0 0 0,-39-4 534 0 0,45 6-496 0 0,2 0 0 0 0,-15-4 176 0 0,12 2 186 0 0,2 4-162 0 0,7 8-146 0 0,5 10-113 0 0,-11-13-8 0 0,0-1-23 0 0,1-1-20 0 0,1-1-1 0 0,-1 0 1 0 0,1 1-1 0 0,3 4 1 0 0,4 11-2144 0 0,-5-9 1036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2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90 112 10135 0 0,'0'0'231'0'0,"-4"1"29"0"0,-24 10 754 0 0,23-9-94 0 0,0-1 1 0 0,0 0 0 0 0,0 0 0 0 0,-9 1-1 0 0,13-2-404 0 0,-20-2 2220 0 0,20 2-2365 0 0,1 0 117 0 0,0 0 21 0 0,0 0 3 0 0,0 0 0 0 0,0 0 0 0 0,0 0 0 0 0,0 0-69 0 0,1 1-294 0 0,4 4-133 0 0,-4-4 27 0 0,0 0 1 0 0,0 0-1 0 0,0 0 0 0 0,0 0 0 0 0,0-1 1 0 0,0 1-1 0 0,0 0 0 0 0,0-1 0 0 0,1 1 1 0 0,-1-1-1 0 0,0 1 0 0 0,0-1 0 0 0,0 0 1 0 0,1 1-1 0 0,-1-1 0 0 0,0 0 0 0 0,1 0 1 0 0,-1 0-1 0 0,0 0 0 0 0,3 0 0 0 0,15 0 1081 0 0,38 11-1105 0 0,-28-5-22 0 0,28-3 3 0 0,-52-3 0 0 0,-1 0 0 0 0,1 0 0 0 0,-1 0 0 0 0,6-2 0 0 0,15 0 0 0 0,4 2 0 0 0,0-1 0 0 0,49-9 0 0 0,11-1 0 0 0,-67 9 0 0 0,28 0 0 0 0,-21 1 0 0 0,130-5 248 0 0,-126 6-199 0 0,-19 0-34 0 0,26-2 1 0 0,79-14 48 0 0,-68 9-64 0 0,-30 5 0 0 0,37-10 0 0 0,-24 4 13 0 0,1 1 0 0 0,1 2 0 0 0,-1 1-1 0 0,37 1 1 0 0,153-3 240 0 0,-94 3-197 0 0,-47 1-37 0 0,21 6 45 0 0,-40-2-64 0 0,-43 0 0 0 0,27-1 0 0 0,25 0 0 0 0,-13 0 0 0 0,35 5 0 0 0,-11-1 0 0 0,52 0 0 0 0,-88-8 0 0 0,-36 2 0 0 0,-1 0 0 0 0,20 1 0 0 0,58 10 0 0 0,87 4 0 0 0,-127-14 9 0 0,289 10 182 0 0,-268-3-172 0 0,-18-1 23 0 0,1-2 0 0 0,78-4-1 0 0,-98-3-41 0 0,147-8 0 0 0,16 20 139 0 0,-147-6-52 0 0,70-5 0 0 0,-66 0-27 0 0,120 2 91 0 0,-86 1-32 0 0,107-3 62 0 0,-104 5-129 0 0,-36 0 21 0 0,215-1 226 0 0,-242-2-299 0 0,0 0 0 0 0,45 7 0 0 0,21 2-4 0 0,-5-1 61 0 0,-62-5-54 0 0,0-2-1 0 0,1-1 0 0 0,-1-1 0 0 0,41-6 0 0 0,45-3-2 0 0,-52 6 0 0 0,-45 1 0 0 0,1 2 0 0 0,-1 0 0 0 0,19 2 0 0 0,-10 1 0 0 0,43-1 0 0 0,34 0-25 0 0,74-4-350 0 0,-35 2 498 0 0,-72 2-30 0 0,6 1 41 0 0,32-1-4 0 0,-43 2-130 0 0,-46-2 0 0 0,1 0 0 0 0,20-2 0 0 0,33 1 0 0 0,-10-1 0 0 0,384-9-472 0 0,-262 10 472 0 0,-103-10 0 0 0,-57 6 0 0 0,47-2 0 0 0,-28 5 0 0 0,70 3 0 0 0,18 3 0 0 0,-43-2 0 0 0,38-5 0 0 0,-38-1 0 0 0,138 13 0 0 0,-110 2 0 0 0,214-6 0 0 0,-266-7 0 0 0,87 10 0 0 0,52 0 0 0 0,-71-12 0 0 0,214 22 0 0 0,-144-5 1968 0 0,-28-21-1950 0 0,-128 4-20 0 0,141-6-535 0 0,124-10-685 0 0,-78 3 2981 0 0,-1 7-1759 0 0,-197 8 0 0 0,135-5 0 0 0,-103 0 0 0 0,41-2 0 0 0,89-5 0 0 0,65-4 0 0 0,-89 5 0 0 0,81-9 0 0 0,-192 14 0 0 0,-33 3 0 0 0,35 0 0 0 0,259-5 0 0 0,-163 3 0 0 0,31 0 0 0 0,-17 11 0 0 0,132 1 0 0 0,-38 4 0 0 0,188-4 0 0 0,-390-4 0 0 0,273 3 0 0 0,-332-5 35 0 0,-6 0-59 0 0,1 0 1 0 0,0 0-1 0 0,0 0 1 0 0,0 0 0 0 0,0 0-1 0 0,0 0 1 0 0,0-1 0 0 0,-1 1-1 0 0,1-1 1 0 0,0 1-1 0 0,0-1 1 0 0,1-1 0 0 0,-3 2-1 0 0,0 0-1 0 0,0 0 1 0 0,0 0 0 0 0,0 0 0 0 0,0 0-1 0 0,0 0 1 0 0,0 0 0 0 0,0 0 0 0 0,0 0 0 0 0,0 0-1 0 0,0 0 1 0 0,0 0 0 0 0,0 0 0 0 0,0 0 0 0 0,0 0-1 0 0,-1 0 1 0 0,1 0 0 0 0,0 0 0 0 0,0 0 0 0 0,0 0-1 0 0,0 0 1 0 0,0 0 0 0 0,0 0 0 0 0,0 0 0 0 0,0 0-1 0 0,0 0 1 0 0,0 0 0 0 0,0 0 0 0 0,0 0 0 0 0,0 0-1 0 0,0 0 1 0 0,0-1 0 0 0,0 1 0 0 0,0 0 0 0 0,0 0-1 0 0,0 0 1 0 0,0 0 0 0 0,0 0 0 0 0,0 0-1 0 0,0 0 1 0 0,0 0 0 0 0,0 0 0 0 0,0 0 0 0 0,0 0-1 0 0,0 0 1 0 0,0 0 0 0 0,0 0 0 0 0,0 0 0 0 0,0 0-1 0 0,0 0 1 0 0,0 0 0 0 0,0-1 0 0 0,0 1 0 0 0,0 0-1 0 0,0 0 1 0 0,0 0 0 0 0,0 0 0 0 0,-12-8-1879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126 155 4607 0 0,'0'0'102'0'0,"0"0"20"0"0,0 0 6 0 0,0 0 51 0 0,0 0 213 0 0,0 0 96 0 0,0 0 21 0 0,0 0 3 0 0,0 0 0 0 0,0 0 0 0 0,0 0 0 0 0,0 0 0 0 0,0 0 0 0 0,0 0 0 0 0,0 0 0 0 0,0 0 0 0 0,0 0 0 0 0,0-10 1024 0 0,18-50 4096 0 0,-16 54-5034 0 0,0 0-1 0 0,-1 0 0 0 0,0 0 1 0 0,-1 0-1 0 0,1-11 0 0 0,0 12-179 0 0,0 0-225 0 0,0-1 1 0 0,0 1 0 0 0,0-11-1 0 0,-1 15 178 0 0,0 1 117 0 0,0 0 21 0 0,0 0-66 0 0,-12 13-206 0 0,6-4 27 0 0,0-1-1 0 0,0 1 0 0 0,1 0 1 0 0,1 1-1 0 0,-7 17 1 0 0,-2 5 131 0 0,3-5-395 0 0,1 1 0 0 0,1 1 0 0 0,-6 36 0 0 0,13-60 0 0 0,-7 37 0 0 0,-17 78 0 0 0,20-104 0 0 0,1-5 0 0 0,1 0 0 0 0,-2 16 0 0 0,4-14 0 0 0,1-13 0 0 0,0 0 0 0 0,0 1 0 0 0,0-1 0 0 0,0 1 0 0 0,0-1 0 0 0,0 1 0 0 0,0-1 0 0 0,0 0 0 0 0,0 1 0 0 0,0-1 0 0 0,0 1 0 0 0,1-1 0 0 0,-1 1 0 0 0,0-1 0 0 0,0 0 0 0 0,0 1 0 0 0,0-1 0 0 0,1 1 0 0 0,-1-1 0 0 0,0 0 0 0 0,1 1 0 0 0,0-1 0 0 0,0 1 0 0 0,-1-1 0 0 0,1 0 0 0 0,0 0 0 0 0,0 0 0 0 0,0 0 0 0 0,0 0 0 0 0,0 0 0 0 0,0 0 0 0 0,0 0 0 0 0,0 0 0 0 0,0-1 0 0 0,-1 1 0 0 0,1 0 0 0 0,0 0 0 0 0,0-1 0 0 0,0 1 0 0 0,0-1 0 0 0,-1 1 0 0 0,1-1 0 0 0,0 1 0 0 0,0-1 0 0 0,-1 1 0 0 0,2-2 0 0 0,0 0 0 0 0,0 1 0 0 0,0-1 0 0 0,-1 0 0 0 0,1 0 0 0 0,-1 0 0 0 0,1 0 0 0 0,-1 0 0 0 0,0 0 0 0 0,1-3 0 0 0,26-83-1965 0 0,7-23-3514 0 0,-21 76-2029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75 13823 0 0,'0'0'315'0'0,"-7"-4"758"0"0,-7-7-878 0 0,13 10 170 0 0,1 1 122 0 0,0 0 22 0 0,-2 0 326 0 0,-1-2-652 0 0,3 1 7434 0 0,20-5-7533 0 0,36-4 0 0 0,-20 4-87 0 0,45-4 3 0 0,-15 3 0 0 0,-27 3 0 0 0,10-2 0 0 0,-38 4-27 0 0,0 0 1 0 0,0 1-1 0 0,0 0 0 0 0,14 1 1 0 0,-25 0-101 0 0,0 1 0 0 0,0 0 0 0 0,0 0 0 0 0,0 0 0 0 0,0-1 1 0 0,0 1-1 0 0,-1 0 0 0 0,1 0 0 0 0,0-1 0 0 0,0 1 0 0 0,-1 0 0 0 0,1 1 0 0 0,-7 9-1893 0 0,-2-2-3351 0 0,-2 1-1711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13823 0 0,'-7'8'1471'0'0,"7"-8"-1429"0"0,0 1 1 0 0,0-1-1 0 0,0 1 0 0 0,0-1 0 0 0,0 1 1 0 0,0-1-1 0 0,0 1 0 0 0,0 0 1 0 0,0-1-1 0 0,0 1 0 0 0,1-1 1 0 0,-1 1-1 0 0,0-1 0 0 0,0 1 1 0 0,0-1-1 0 0,1 1 0 0 0,-1-1 1 0 0,0 1-1 0 0,1-1 0 0 0,-1 1 0 0 0,0-1 1 0 0,1 0-1 0 0,-1 1 0 0 0,1-1 1 0 0,-1 0-1 0 0,0 1 0 0 0,1-1 1 0 0,-1 0-1 0 0,1 1 0 0 0,-1-1 1 0 0,1 0-1 0 0,-1 0 0 0 0,1 1 1 0 0,-1-1-1 0 0,2 0 0 0 0,24 3 404 0 0,-23-3-362 0 0,184-4 4921 0 0,5-19-3838 0 0,-170 20-1513 0 0,23-4 767 0 0,-14 5-5756 0 0,-31 2-1485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156 120 15663 0 0,'0'0'356'0'0,"0"0"50"0"0,-4-10 538 0 0,-2 5-859 0 0,5 5 55 0 0,-1 0-1 0 0,1-1 1 0 0,-1 1 0 0 0,0 0-1 0 0,1 0 1 0 0,-1 0 0 0 0,0 0-1 0 0,1 0 1 0 0,-1 1 0 0 0,1-1-1 0 0,-1 0 1 0 0,0 1 0 0 0,1-1-1 0 0,-1 1 1 0 0,-1 0 0 0 0,1 0 10 0 0,-4 1 95 0 0,1 1 1 0 0,-1-1-1 0 0,1 1 0 0 0,0 0 0 0 0,0 1 0 0 0,0-1 1 0 0,0 1-1 0 0,1 0 0 0 0,-1 0 0 0 0,1 1 0 0 0,0-1 1 0 0,0 1-1 0 0,-4 7 0 0 0,0 2-183 0 0,0 0 0 0 0,1 1-1 0 0,-9 26 1 0 0,14-36-62 0 0,1 0 0 0 0,0 0 0 0 0,0 0 0 0 0,0 0 0 0 0,1 1 0 0 0,-1-1 0 0 0,1 0 0 0 0,1 0 0 0 0,-1 0 0 0 0,1 1 0 0 0,0-1 0 0 0,0 0 0 0 0,0 0 0 0 0,0 0 0 0 0,1 0 0 0 0,3 6 0 0 0,4 2 0 0 0,3-5 0 0 0,-8-7 6 0 0,0 1 1 0 0,-1-1-1 0 0,1 0 0 0 0,0 0 0 0 0,0 0 0 0 0,0-1 1 0 0,0 1-1 0 0,0-1 0 0 0,0 0 0 0 0,0 0 0 0 0,0 0 1 0 0,0-1-1 0 0,0 1 0 0 0,5-2 0 0 0,-4 0-29 0 0,0 0 0 0 0,1 0 0 0 0,-1-1 0 0 0,0 1-1 0 0,0-1 1 0 0,-1 0 0 0 0,1-1 0 0 0,0 1 0 0 0,4-6 0 0 0,-3 3 157 0 0,0 0 1 0 0,-1 0 0 0 0,0-1 0 0 0,-1 1-1 0 0,1-1 1 0 0,-1 0 0 0 0,-1 0 0 0 0,1 0-1 0 0,-1-1 1 0 0,0 0 0 0 0,-1 1 0 0 0,0-1-1 0 0,0 0 1 0 0,1-11 0 0 0,-3 10-121 0 0,-1-1-1 0 0,0 0 1 0 0,0 0 0 0 0,0 0 0 0 0,-1 0-1 0 0,-1 1 1 0 0,0-1 0 0 0,0 1 0 0 0,-1 0 0 0 0,0 0-1 0 0,-6-11 1 0 0,9 19-14 0 0,1 1 0 0 0,0-1 0 0 0,0 1 0 0 0,0-1 0 0 0,0 1 0 0 0,-1-1 0 0 0,1 1 0 0 0,0 0 0 0 0,0-1 0 0 0,-1 1 0 0 0,1 0 0 0 0,0-1 0 0 0,-1 1 0 0 0,1-1 0 0 0,0 1 0 0 0,-1 0 0 0 0,1 0 0 0 0,-1-1 0 0 0,1 1 0 0 0,0 0 0 0 0,-1 0 0 0 0,1-1 0 0 0,-1 1 0 0 0,1 0 0 0 0,-1 0 0 0 0,1 0 0 0 0,0 0 0 0 0,-1 0 0 0 0,1 0 0 0 0,-1 0 0 0 0,1 0 0 0 0,-1 0 0 0 0,-8 0 0 0 0,2 4 0 0 0,1 6 0 0 0,4 2 0 0 0,7-3 0 0 0,4-3 0 0 0,-6-5 0 0 0,0 0 0 0 0,1 0 0 0 0,-1-1 0 0 0,1 1 0 0 0,0-1 0 0 0,-1 0 0 0 0,1 0 0 0 0,-1 0 0 0 0,1 0 0 0 0,-1-1 0 0 0,1 0 0 0 0,5-1 0 0 0,6-3 0 0 0,21-10 0 0 0,-32 14 0 0 0,39-23 0 0 0,-30 17 0 0 0,0 0 0 0 0,27-10 0 0 0,-30 16 0 0 0,-8 0 0 0 0,2 2 0 0 0,7 9 0 0 0,2 9 0 0 0,-8-6 0 0 0,-7-8 0 0 0,1-3 0 0 0,-2 19 0 0 0,0-2 0 0 0,2-12 0 0 0,3 28 0 0 0,-3-28 0 0 0,0-1 0 0 0,5 20 0 0 0,-3-23 0 0 0,1 26 0 0 0,-4-18 0 0 0,1-6 6 0 0,2-6 14 0 0,5-11 59 0 0,6-15 259 0 0,-4-4-17 0 0,2 1 0 0 0,0 0 0 0 0,3 1 0 0 0,27-50 0 0 0,-38 77-321 0 0,0 0 0 0 0,0-1 0 0 0,0 1 0 0 0,0 0 0 0 0,0 0 0 0 0,5-3 0 0 0,-2 1 0 0 0,-5 4 0 0 0,1-1 0 0 0,-1 1 0 0 0,0-1 0 0 0,1 1 0 0 0,-1-1 0 0 0,1 1 0 0 0,-1-1 0 0 0,1 1 0 0 0,0 0 0 0 0,-1-1 0 0 0,1 1 0 0 0,-1 0 0 0 0,1 0 0 0 0,0-1 0 0 0,-1 1 0 0 0,1 0 0 0 0,-1 0 0 0 0,1 0 0 0 0,0 0 0 0 0,-1 0 0 0 0,1 0 0 0 0,1 0 0 0 0,0 0 0 0 0,11 0 0 0 0,-1 3 0 0 0,7 5 0 0 0,-15-4 0 0 0,-2 0 0 0 0,8 4 0 0 0,-3 1-64 0 0,-6-7-273 0 0,-1-2-138 0 0,0 0-33 0 0,0 0-72 0 0,0 0-285 0 0,0 0-126 0 0,0 0-893 0 0,2 0-3634 0 0,8 0-1564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8287 0 0,'0'0'382'0'0,"0"0"-8"0"0,0 0-170 0 0,0 0 176 0 0,0 0 107 0 0,0 0 22 0 0,0 0 3 0 0,0 0 0 0 0,0 0 0 0 0,-4-10 563 0 0,5 8 6554 0 0,14 9-7037 0 0,-14-7-591 0 0,-1 1-1 0 0,1-1 1 0 0,-1 1 0 0 0,1-1-1 0 0,0 0 1 0 0,-1 1 0 0 0,1-1-1 0 0,-1 0 1 0 0,1 1 0 0 0,0-1-1 0 0,-1 0 1 0 0,1 0-1 0 0,0 1 1 0 0,-1-1 0 0 0,1 0-1 0 0,0 0 1 0 0,-1 0 0 0 0,1 0-1 0 0,0 0 1 0 0,-1 0-1 0 0,1 0 1 0 0,0 0 0 0 0,1-1-1 0 0,0 1 1 0 0,20 3-14 0 0,-17-2 104 0 0,1 0 1 0 0,-1 0-1 0 0,0-1 0 0 0,7 0 0 0 0,6 0 602 0 0,-14 0-603 0 0,0 0 0 0 0,-1 0-1 0 0,1 0 1 0 0,-1 0-1 0 0,1-1 1 0 0,-1 1-1 0 0,1-1 1 0 0,-1 0 0 0 0,4-1-1 0 0,14-7-80 0 0,32-10 0 0 0,-44 16-10 0 0,0 1 1 0 0,0 1 0 0 0,0-1 0 0 0,0 2 0 0 0,0-1-1 0 0,16 2 1 0 0,-18 0 0 0 0,1-1 0 0 0,-1 0 0 0 0,1 0 0 0 0,-1 0 0 0 0,1-1 0 0 0,11-2 0 0 0,62-7 0 0 0,-68 6 0 0 0,0 2 0 0 0,0-1 0 0 0,0 2 0 0 0,19-1 0 0 0,-17 2 0 0 0,28-4 0 0 0,-29 2 0 0 0,0 0 0 0 0,21 2 0 0 0,-8-1 349 0 0,0 0 0 0 0,0-2 1 0 0,0 0-1 0 0,26-8 0 0 0,-2 1-47 0 0,-40 8-302 0 0,-1 1 0 0 0,13 1 0 0 0,21-2 0 0 0,-17-2 0 0 0,36 2 0 0 0,-5 0 0 0 0,69-9 0 0 0,91-5 0 0 0,115-2 0 0 0,-145 13 0 0 0,-103 4 0 0 0,105-13 0 0 0,-167 12 0 0 0,-1 1 0 0 0,26 1 0 0 0,15 1 0 0 0,390-28 0 0 0,-394 26 0 0 0,-31 1 0 0 0,32-4 0 0 0,70-7 0 0 0,-60 6 0 0 0,63-1 0 0 0,89-12 0 0 0,-21 9 0 0 0,-100 7 0 0 0,-74 1 0 0 0,56-4 0 0 0,-64 3 0 0 0,0 2 0 0 0,28 1 0 0 0,-1 1 0 0 0,74-4 66 0 0,63 1 311 0 0,-98 6 259 0 0,60 0 333 0 0,-112-5-969 0 0,33 4 0 0 0,15 1 0 0 0,-25-5 0 0 0,159-3 0 0 0,-75 1 0 0 0,-83 3 0 0 0,5 2 0 0 0,10 0 0 0 0,108-3 0 0 0,-155 1 0 0 0,43 9 0 0 0,8-1 0 0 0,-33-7 0 0 0,-3 0 0 0 0,42 7 0 0 0,-57-6 0 0 0,0-2 0 0 0,36-1 0 0 0,12 1 0 0 0,89 9 0 0 0,-23-11 0 0 0,80 11 0 0 0,92-12 0 0 0,-142 2 0 0 0,-17 3 0 0 0,-54-3 0 0 0,1-1 0 0 0,78 0 809 0 0,-65-3-178 0 0,64-8-174 0 0,-25 1-306 0 0,-21 12-151 0 0,-49-4 0 0 0,110-7 0 0 0,-74 6 0 0 0,-41 2 0 0 0,197-3 0 0 0,97-7 0 0 0,-250 10 0 0 0,-17 5 0 0 0,-26 0 0 0 0,-41-3 360 0 0,0 1 0 0 0,0 2 0 0 0,39 8 0 0 0,-68-10-238 0 0,0 0 0 0 0,0 0 0 0 0,0-1 0 0 0,11 0 1 0 0,6 0-190 0 0,-23 0-270 0 0,-1 0-138 0 0,0 0-33 0 0,-22-7-4639 0 0,-3-6 2611 0 0,-1-4-21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11 15663 0 0,'-3'-1'105'0'0,"1"0"114"0"0,-1-1 0 0 0,0 1 1 0 0,1 0-1 0 0,-1 0 0 0 0,0 0 0 0 0,0 0 1 0 0,-3 0-1 0 0,5 1-76 0 0,0 0 0 0 0,0 0 1 0 0,0 0-1 0 0,0 0 0 0 0,0 0 0 0 0,1 0 0 0 0,-1 1 1 0 0,0-1-1 0 0,0 0 0 0 0,0 1 0 0 0,0-1 1 0 0,0 0-1 0 0,1 1 0 0 0,-1-1 0 0 0,0 1 0 0 0,0-1 1 0 0,1 1-1 0 0,-1 0 0 0 0,0 0 0 0 0,-12 14 1314 0 0,7-3-1218 0 0,0 1 0 0 0,0-1-1 0 0,2 1 1 0 0,-1 0 0 0 0,2 0 0 0 0,-5 24 0 0 0,-5 18 208 0 0,-20 62 106 0 0,-38 115 499 0 0,58-196-127 0 0,-9 47-1 0 0,20-74-890 0 0,13-16 131 0 0,-4 2-165 0 0,0-1 0 0 0,0 1 0 0 0,-1-1 0 0 0,0-1 0 0 0,11-12 0 0 0,23-42 0 0 0,-12 17 0 0 0,-19 31 0 0 0,7-11 0 0 0,1 1 0 0 0,1 0 0 0 0,1 1 0 0 0,32-28 0 0 0,-47 48 0 0 0,-5 7 0 0 0,-7 9 0 0 0,7-12 0 0 0,-1 1 0 0 0,0 1 0 0 0,0-1 0 0 0,-1 0 0 0 0,1 0 0 0 0,-1 1 0 0 0,-3 2 0 0 0,-22 24 0 0 0,23-23 0 0 0,2 1 0 0 0,2-6 0 0 0,1-1 0 0 0,-1 1 0 0 0,1-1 0 0 0,-1 1 0 0 0,1 0 0 0 0,-1 0 0 0 0,1-1 0 0 0,0 1 0 0 0,0 0 0 0 0,0 0 0 0 0,0-1 0 0 0,0 1 0 0 0,0 0 0 0 0,1 2 0 0 0,0 3 0 0 0,1 15 0 0 0,7 43 0 0 0,-2-22 0 0 0,-7-39 0 0 0,4 13 0 0 0,0-7 0 0 0,-4-9 0 0 0,1 0 0 0 0,-1 0 0 0 0,1 0 0 0 0,-1 0 0 0 0,1 0 0 0 0,0 0 0 0 0,-1 0 0 0 0,1 0 0 0 0,0 0 0 0 0,0 0 0 0 0,0-1 0 0 0,0 1 0 0 0,0 0 0 0 0,0 0 0 0 0,0-1 0 0 0,0 1 0 0 0,0-1 0 0 0,0 1 0 0 0,0-1 0 0 0,2 1 0 0 0,2 1 0 0 0,-3 0 0 0 0,1 1 0 0 0,11-2 0 0 0,-5-3-18 0 0,-1 0 0 0 0,0-1 1 0 0,0 1-1 0 0,0-2 0 0 0,-1 1 0 0 0,13-8 0 0 0,-20 11 10 0 0,31-19-3423 0 0,46-38 0 0 0,-70 52 2757 0 0,15-14-1362 0 0,1 1-11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26 21191 0 0,'-13'0'856'0'0,"6"-1"-475"0"0,-1 1 0 0 0,0 1 0 0 0,0-1-1 0 0,-10 3 1 0 0,9 0-76 0 0,0 0 1 0 0,0 0-1 0 0,0 1 0 0 0,0 0 1 0 0,1 0-1 0 0,-1 1 0 0 0,1 0 1 0 0,0 0-1 0 0,1 1 0 0 0,-1 0 1 0 0,-12 15-1 0 0,-1 1-305 0 0,12-14 0 0 0,1 1 0 0 0,1-1 0 0 0,0 1 0 0 0,0 1 0 0 0,0-1 0 0 0,-8 19 0 0 0,12-21 0 0 0,0 0 0 0 0,0 0 0 0 0,1 1 0 0 0,0-1 0 0 0,0 1 0 0 0,1-1 0 0 0,-1 10 0 0 0,2-16 0 0 0,0-1 0 0 0,0 1 0 0 0,0-1 0 0 0,0 1 0 0 0,0-1 0 0 0,0 0 0 0 0,0 1 0 0 0,0-1 0 0 0,1 1 0 0 0,-1-1 0 0 0,0 0 0 0 0,0 1 0 0 0,0-1 0 0 0,0 1 0 0 0,1-1 0 0 0,-1 0 0 0 0,0 1 0 0 0,0-1 0 0 0,1 1 0 0 0,0-1 0 0 0,1 1 0 0 0,0 0 0 0 0,-1-1 0 0 0,1 1 0 0 0,0-1 0 0 0,0 0 0 0 0,-1 0 0 0 0,1 0 0 0 0,0 1 0 0 0,0-2 0 0 0,-1 1 0 0 0,1 0 0 0 0,0 0 0 0 0,-1 0 0 0 0,1-1 0 0 0,2 0 0 0 0,27-10 0 0 0,-17 3 0 0 0,-1-1 0 0 0,-1 0 0 0 0,0 0 0 0 0,0-1 0 0 0,-1-1 0 0 0,0 0 0 0 0,-1-1 0 0 0,0 1 0 0 0,14-25 0 0 0,-16 22 0 0 0,-1-1 0 0 0,7-21 0 0 0,-12 27 0 0 0,-1 9 0 0 0,-1 0 0 0 0,0-1 0 0 0,0 1 0 0 0,0 0 0 0 0,0 0 0 0 0,0 0 0 0 0,0 0 0 0 0,0 0 0 0 0,0-1 0 0 0,0 1 0 0 0,0 0 0 0 0,0 0 0 0 0,0 0 0 0 0,0 0 0 0 0,0-1 0 0 0,0 1 0 0 0,0 0 0 0 0,0 0 0 0 0,0 0 0 0 0,0 0 0 0 0,0 0 0 0 0,-1-1 0 0 0,1 1 0 0 0,0 0 0 0 0,0 0 0 0 0,0 0 0 0 0,0 0 0 0 0,0 0 0 0 0,0 0 0 0 0,0 0 0 0 0,0-1 0 0 0,0 1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0,-4 3 0 0 0,-5 5 89 0 0,1 1 0 0 0,0 0 0 0 0,1 0 0 0 0,0 0-1 0 0,0 1 1 0 0,1 0 0 0 0,-7 15 0 0 0,11-21-67 0 0,0 1 0 0 0,0-1 0 0 0,1 1 0 0 0,-1-1 0 0 0,1 1 0 0 0,0 0 0 0 0,0-1 0 0 0,0 1 0 0 0,1 0 0 0 0,0 0 0 0 0,0 0 0 0 0,0-1-1 0 0,1 1 1 0 0,-1 0 0 0 0,1 0 0 0 0,0-1 0 0 0,0 1 0 0 0,1 0 0 0 0,0-1 0 0 0,3 8 0 0 0,-4-11-47 0 0,0 0 1 0 0,-1 0-1 0 0,1 0 0 0 0,0 0 1 0 0,0 0-1 0 0,0 0 0 0 0,1 0 1 0 0,-1 0-1 0 0,0 0 0 0 0,0-1 0 0 0,0 1 1 0 0,1 0-1 0 0,-1-1 0 0 0,0 1 1 0 0,1-1-1 0 0,-1 0 0 0 0,0 1 1 0 0,1-1-1 0 0,-1 0 0 0 0,0 0 1 0 0,1 1-1 0 0,-1-1 0 0 0,2-1 0 0 0,3 1-72 0 0,0-1-1 0 0,1 0 0 0 0,-1-1 0 0 0,6-1 0 0 0,-3 0 64 0 0,0-1 144 0 0,-1 0-1 0 0,0 0 1 0 0,0-1-1 0 0,0 0 1 0 0,0-1-1 0 0,-1 0 1 0 0,10-9-1 0 0,-8 5 62 0 0,-1 0 0 0 0,0-1 0 0 0,-1 0 0 0 0,0 0 0 0 0,6-13 0 0 0,-1 2-81 0 0,3-4-90 0 0,-1-1 0 0 0,13-35 0 0 0,-28 68 2 0 0,0 0-1 0 0,0 1 0 0 0,0-1 1 0 0,1 0-1 0 0,0 0 1 0 0,1 1-1 0 0,-1-1 1 0 0,1 0-1 0 0,0 0 1 0 0,4 10-1 0 0,-2-7-12 0 0,0 1-1 0 0,0-1 1 0 0,1 0-1 0 0,1 0 1 0 0,-1-1-1 0 0,12 17 1 0 0,-13-22-80 0 0,37 40-1682 0 0,-25-23 2835 0 0,-15-19-1103 0 0,1 0 0 0 0,-1 0 0 0 0,1-1 0 0 0,-1 1 0 0 0,1 0 0 0 0,-1 0 0 0 0,0 0-1 0 0,0-1 1 0 0,1 1 0 0 0,-1 0 0 0 0,0 0 0 0 0,0 0 0 0 0,0 0 0 0 0,0 0 0 0 0,0 0-1 0 0,0-1 1 0 0,0 1 0 0 0,0 0 0 0 0,0 0 0 0 0,-1 0 0 0 0,1 0 0 0 0,0 0 0 0 0,0 0-1 0 0,-1-1 1 0 0,1 1 0 0 0,-1 1 0 0 0,-13 10 25 0 0,5-8-807 0 0,8-4 50 0 0,-1 0 0 0 0,0 0 0 0 0,0 0 0 0 0,1-1 0 0 0,-1 1 0 0 0,0 0 0 0 0,1-1 0 0 0,-1 1 0 0 0,0-1 0 0 0,1 1 0 0 0,-1-1 0 0 0,-1-1 0 0 0,-4-4-5291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17503 0 0,'0'0'399'0'0,"0"0"60"0"0,0 0 21 0 0,0 0-59 0 0,0 0-204 0 0,0 0 170 0 0,0 0 101 0 0,0 0 21 0 0,0 0 3 0 0,0 0 0 0 0,0 0 0 0 0,0 0 0 0 0,0 0 0 0 0,-7 7 1024 0 0,2-2-1430 0 0,1 0-1 0 0,0 0 1 0 0,1 1-1 0 0,-1-1 1 0 0,1 1 0 0 0,-3 8-1 0 0,-14 40 806 0 0,9-22-70 0 0,-55 109-697 0 0,13-32-120 0 0,44-87-25 0 0,1 1 0 0 0,0-1 1 0 0,-3 27-1 0 0,9-45 1 0 0,2 0 0 0 0,-1 0 0 0 0,0 1 0 0 0,1-1 0 0 0,0 0 0 0 0,0 1 0 0 0,0-1 0 0 0,0 0 0 0 0,1 0 0 0 0,0 1 0 0 0,0-1 0 0 0,0 0 0 0 0,0 0 0 0 0,1 0 0 0 0,-1 0 0 0 0,4 5 0 0 0,-5-8 0 0 0,1 0 0 0 0,-1-1 0 0 0,1 1 0 0 0,-1 0 0 0 0,1 0 0 0 0,-1 0 0 0 0,1 0 0 0 0,0-1 0 0 0,0 1 0 0 0,-1 0 0 0 0,1-1 0 0 0,0 1 0 0 0,0 0 0 0 0,0-1 0 0 0,0 1 0 0 0,-1-1 0 0 0,1 0 0 0 0,0 1 0 0 0,0-1 0 0 0,0 0 0 0 0,0 1 0 0 0,0-1 0 0 0,0 0 0 0 0,0 0 0 0 0,0 0 0 0 0,0 0 0 0 0,1 0 0 0 0,2 0 0 0 0,0 0-37 0 0,0 0-1 0 0,0 0 0 0 0,1 0 1 0 0,-1-1-1 0 0,0 0 1 0 0,0 0-1 0 0,0 0 1 0 0,0 0-1 0 0,0 0 1 0 0,-1-1-1 0 0,1 0 0 0 0,4-2 1 0 0,-2 0-120 0 0,0 0 0 0 0,0-1 0 0 0,-1 1-1 0 0,0-1 1 0 0,0 0 0 0 0,7-10 0 0 0,-4 4-106 0 0,-1 0-1 0 0,0-1 1 0 0,-1 0-1 0 0,0 0 1 0 0,-1-1 0 0 0,8-25-1 0 0,-10 27-362 0 0,-1 0 0 0 0,0-1-1 0 0,0 1 1 0 0,-1-1 0 0 0,0 1 0 0 0,-1-1-1 0 0,-1 0 1 0 0,0 1 0 0 0,-2-14 0 0 0,2 22 554 0 0,0 1 0 0 0,0-1 0 0 0,0 1 0 0 0,-1 0 0 0 0,1 0 0 0 0,-1-1 0 0 0,1 1 0 0 0,-1 0 0 0 0,0 0 0 0 0,1 1 0 0 0,-1-1 0 0 0,0 0 0 0 0,0 1 0 0 0,0-1 1 0 0,-1 1-1 0 0,1-1 0 0 0,0 1 0 0 0,0 0 0 0 0,-1 0 0 0 0,1 0 0 0 0,-1 0 0 0 0,1 1 0 0 0,-1-1 0 0 0,1 1 0 0 0,-1-1 0 0 0,1 1 0 0 0,-1 0 0 0 0,-2 0 0 0 0,-5 0 313 0 0,-1 0 0 0 0,1 1 0 0 0,0 0 0 0 0,0 1-1 0 0,-17 5 1 0 0,19-4-12 0 0,-56 20 1303 0 0,58-21-1074 0 0,0 1-1 0 0,1 0 1 0 0,-1 0-1 0 0,1 0 1 0 0,0 1-1 0 0,0 0 1 0 0,0 0-1 0 0,-6 8 1 0 0,10-12-445 0 0,1 0 1 0 0,0 1-1 0 0,-1-1 0 0 0,1 0 1 0 0,0 1-1 0 0,0-1 1 0 0,-1 1-1 0 0,1-1 0 0 0,0 0 1 0 0,0 1-1 0 0,0-1 0 0 0,-1 1 1 0 0,1-1-1 0 0,0 1 1 0 0,0-1-1 0 0,0 0 0 0 0,0 1 1 0 0,0-1-1 0 0,0 1 1 0 0,0-1-1 0 0,0 1 0 0 0,0-1 1 0 0,0 1-1 0 0,0-1 1 0 0,0 1-1 0 0,0 0 0 0 0,5 2-58 0 0,-4-3 66 0 0,1 2-21 0 0,0-1 0 0 0,0 0 0 0 0,0 0 0 0 0,0 0 0 0 0,0 0 0 0 0,0 0 0 0 0,1-1 0 0 0,-1 1 0 0 0,0-1 0 0 0,1 1 0 0 0,-1-1 0 0 0,0 0 0 0 0,3 0 0 0 0,33-3 0 0 0,-24 1 0 0 0,10-1-552 0 0,0-2 1 0 0,0 0-1 0 0,-1-1 0 0 0,30-13 1 0 0,-22 6-6955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89 13823 0 0,'0'-10'214'0'0,"1"0"0"0"0,3-13-1 0 0,1-4 2188 0 0,-4 8 5169 0 0,-15 28-6455 0 0,9-4-1114 0 0,1 1-1 0 0,-1-1 1 0 0,1 1 0 0 0,1 0 0 0 0,-1 0 0 0 0,-4 12-1 0 0,-13 42 75 0 0,11-28 305 0 0,-4 8-123 0 0,2 1 0 0 0,1 0-1 0 0,2 1 1 0 0,2 0 0 0 0,-2 66 0 0 0,9-107-594 0 0,0-1-138 0 0,0 0-33 0 0,0 0-4 0 0,2 0 375 0 0,0 0-1 0 0,0-1 1 0 0,0 0-1 0 0,-1 1 1 0 0,1-1-1 0 0,0 0 1 0 0,0 0-1 0 0,0 0 1 0 0,-1 0-1 0 0,1 0 1 0 0,1-2-1 0 0,17-15-1616 0 0,-16 14 741 0 0,0-1-1 0 0,0 0 0 0 0,5-10 1 0 0,5-8-5809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 13823 0 0,'2'0'1062'0'0,"2"-2"-616"0"0,1 1 0 0 0,0-2 1 0 0,-1 1-1 0 0,1 0 1 0 0,-1-1-1 0 0,0 0 1 0 0,1 1-1 0 0,-1-2 0 0 0,-1 1 1 0 0,5-4-1 0 0,-7 6 98 0 0,-1 1-28 0 0,0 0-4 0 0,0 0 0 0 0,0 0 0 0 0,0 0 0 0 0,0 0 0 0 0,-4 11 512 0 0,-127 312 2152 0 0,107-260-3176 0 0,3 0 0 0 0,-12 67 0 0 0,31-117 0 0 0,4-6 8 0 0,2-9 0 0 0,4-6-84 0 0,-8 8 72 0 0,5-9-557 0 0,0-1 1 0 0,-1 1-1 0 0,1-1 0 0 0,-2 0 1 0 0,5-19-1 0 0,0-25-8309 0 0,-8 34 2232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11975 0 0,'-12'5'290'0'0,"1"-1"1"0"0,-1 2-1 0 0,1-1 0 0 0,-20 14 0 0 0,30-18 430 0 0,1-1 249 0 0,0 0 45 0 0,0 0 8 0 0,0 0 2 0 0,0 0 0 0 0,23 9 1620 0 0,-6-7-2365 0 0,1-1 0 0 0,-1-1 0 0 0,0-1 0 0 0,1-1 0 0 0,21-4 0 0 0,-1 0 166 0 0,90-15 1447 0 0,-47 7-6381 0 0,-66 12 2955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80 132 21191 0 0,'0'0'480'0'0,"5"-7"645"0"0,7-6-422 0 0,-11 12-627 0 0,-1 0-1 0 0,1 0 0 0 0,0 0 1 0 0,-1 0-1 0 0,1 1 0 0 0,0-1 1 0 0,-1 0-1 0 0,1 0 1 0 0,-1 0-1 0 0,1 0 0 0 0,-1 0 1 0 0,0-2-1 0 0,0 3-14 0 0,0 0-1 0 0,0 0 1 0 0,0 0-1 0 0,0-1 1 0 0,0 1-1 0 0,0 0 1 0 0,0 0-1 0 0,0 0 0 0 0,0-1 1 0 0,0 1-1 0 0,0 0 1 0 0,0 0-1 0 0,0 0 1 0 0,0 0-1 0 0,-1-1 1 0 0,1 1-1 0 0,0 0 1 0 0,0 0-1 0 0,0 0 1 0 0,0 0-1 0 0,-1 0 1 0 0,1 0-1 0 0,0-1 1 0 0,0 1-1 0 0,0 0 1 0 0,0 0-1 0 0,-1 0 1 0 0,1 0-1 0 0,0 0 1 0 0,0 0-1 0 0,0 0 1 0 0,-1 0-1 0 0,1 0 1 0 0,0 0-1 0 0,-16 2 3007 0 0,12 1-3067 0 0,0-1 0 0 0,0 1 0 0 0,0 0 0 0 0,0 1 0 0 0,1-1 0 0 0,-1 1 0 0 0,1 0 0 0 0,-5 7 0 0 0,1-1 0 0 0,1 0 0 0 0,-8 17 0 0 0,11-17 0 0 0,-1-1 0 0 0,1 0 0 0 0,1 1 0 0 0,-1 0 0 0 0,0 12 0 0 0,3-17 0 0 0,0 0 0 0 0,-1 1 0 0 0,2-1 0 0 0,-1 0 0 0 0,1 0 0 0 0,0 0 0 0 0,0 0 0 0 0,0 0 0 0 0,0 0 0 0 0,1 0 0 0 0,5 9 0 0 0,-7-12 24 0 0,1-1 1 0 0,0 1-1 0 0,1-1 1 0 0,-1 1-1 0 0,0-1 1 0 0,0 1-1 0 0,1-1 1 0 0,-1 0-1 0 0,0 0 1 0 0,1 0-1 0 0,-1 0 0 0 0,1 0 1 0 0,0 0-1 0 0,-1 0 1 0 0,1 0-1 0 0,0-1 1 0 0,0 1-1 0 0,-1 0 1 0 0,1-1-1 0 0,0 0 1 0 0,0 1-1 0 0,0-1 0 0 0,0 0 1 0 0,-1 0-1 0 0,1 0 1 0 0,0 0-1 0 0,0 0 1 0 0,0-1-1 0 0,0 1 1 0 0,3-1-1 0 0,4-2 186 0 0,-1-1-1 0 0,1 0 1 0 0,-1 0 0 0 0,15-10-1 0 0,-15 9-132 0 0,-2 1-67 0 0,-1 0-1 0 0,1 0 1 0 0,-1-1 0 0 0,0 1 0 0 0,-1-1 0 0 0,1-1 0 0 0,-1 1 0 0 0,0 0 0 0 0,0-1-1 0 0,-1 0 1 0 0,1 0 0 0 0,-1 0 0 0 0,-1-1 0 0 0,1 1 0 0 0,-1 0 0 0 0,0-1-1 0 0,0 0 1 0 0,-1 1 0 0 0,0-1 0 0 0,0 0 0 0 0,-1 0 0 0 0,0 0 0 0 0,0 0 0 0 0,-1 1-1 0 0,0-8 1 0 0,0 6-50 0 0,-1 1 0 0 0,1 0-1 0 0,-1 0 1 0 0,0 0 0 0 0,-1 0 0 0 0,0 0-1 0 0,0 1 1 0 0,0-1 0 0 0,-1 1-1 0 0,0 0 1 0 0,0 0 0 0 0,-1 0-1 0 0,1 1 1 0 0,-1-1 0 0 0,0 1-1 0 0,-1 0 1 0 0,1 0 0 0 0,-1 1 0 0 0,0 0-1 0 0,0 0 1 0 0,-1 0 0 0 0,1 1-1 0 0,-9-4 1 0 0,-7 2-1781 0 0,-1 3-5281 0 0,1 3-2331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0-69 0 0,0 0-222 0 0,0 0 166 0 0,0 0 101 0 0,0 0 21 0 0,0 0-66 0 0,0 0-222 0 0,0 0 166 0 0,0 0 101 0 0,-3 4 21 0 0,0-2-361 0 0,2-1-111 0 0,0 0 0 0 0,0 0 0 0 0,0 0 0 0 0,0 0 0 0 0,0 0 0 0 0,0 0 0 0 0,1 1 0 0 0,-1-1 0 0 0,0 0 0 0 0,1 0 0 0 0,-2 2 0 0 0,-1 7-21 0 0,-1 2-16 0 0,-1 4 0 0 0,5-15 0 0 0,2 2 0 0 0,-3 29 0 0 0,-5 11 0 0 0,4-18 200 0 0,-11 80 1648 0 0,-1-9-1848 0 0,-1 27 0 0 0,15-119 0 0 0,-1-1 0 0 0,1 1 0 0 0,0-1 0 0 0,0 1 0 0 0,1-1 0 0 0,-1 1 0 0 0,2 4 0 0 0,0 1 0 0 0,3 15 0 0 0,1-2 0 0 0,1 0 0 0 0,14 30 0 0 0,-10-14 0 0 0,-7-26 0 0 0,-1 0 0 0 0,2 18 0 0 0,-5-25 0 0 0,1-1 0 0 0,-1 1 0 0 0,1 0 0 0 0,1-1 0 0 0,1 6 0 0 0,0 1 0 0 0,5 15 0 0 0,-3-9 0 0 0,-7-11 0 0 0,1-2 0 0 0,-1 0 0 0 0,0 1 0 0 0,3 13 0 0 0,1-14 0 0 0,-2-3 0 0 0,1 1 0 0 0,-1-1 0 0 0,0 1 0 0 0,1-1 0 0 0,-1 1 0 0 0,0-1 0 0 0,0 0 0 0 0,0 1 0 0 0,0-1 0 0 0,0 1 0 0 0,0-1 0 0 0,-1 1 0 0 0,1 1 0 0 0,0 2 0 0 0,-5 18 0 0 0,4-18 0 0 0,0 29 0 0 0,-2-16 0 0 0,0 17 0 0 0,3-23 72 0 0,0-9 299 0 0,0-2-420 0 0,0 0-1 0 0,-1 0 1 0 0,1 0 0 0 0,0 0 0 0 0,-1 0 0 0 0,1 0 0 0 0,-1 0 0 0 0,1 0-1 0 0,-1 0 1 0 0,0 0 0 0 0,1 0 0 0 0,-1 0 0 0 0,0 0 0 0 0,0 0 0 0 0,1-1-1 0 0,-1 1 1 0 0,0 0 0 0 0,0 0 0 0 0,0-1 0 0 0,0 1 0 0 0,0-1 0 0 0,0 1-1 0 0,0-1 1 0 0,0 1 0 0 0,0-1 0 0 0,0 0 0 0 0,0 0 0 0 0,-1 1 0 0 0,-1-1-1 0 0,-1 1-402 0 0,0-1-1 0 0,0 1 0 0 0,-1-1 0 0 0,1 0 0 0 0,0 0 1 0 0,-8-1-1 0 0,-7-5-1082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2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8287 0 0,'0'0'191'0'0,"0"0"26"0"0,0 0 9 0 0,0 0 42 0 0,0 0 158 0 0,0 0 72 0 0,0 0 12 0 0,0 0 2 0 0,0 0 0 0 0,0 0 0 0 0,0 0 0 0 0,0 0 0 0 0,0 0 0 0 0,0 0 0 0 0,0 0 0 0 0,0 0-69 0 0,0 0-222 0 0,0 0 166 0 0,0 0 101 0 0,0 0 21 0 0,0 0-66 0 0,3 2-294 0 0,8 4-61 0 0,-8-4 283 0 0,-3-2 117 0 0,10-3 616 0 0,9 1-1091 0 0,-4 0-13 0 0,1 2 0 0 0,4-2 0 0 0,-5 2-69 0 0,-9 0 446 0 0,-1 0 1 0 0,1-1-1 0 0,10-2 0 0 0,-11 3 205 0 0,-4 1-581 0 0,-1-1 0 0 0,1 1 0 0 0,-1-1 0 0 0,1 0 0 0 0,-1 1 1 0 0,1-1-1 0 0,-1 0 0 0 0,1 1 0 0 0,0-1 0 0 0,-1 0 0 0 0,1 0 0 0 0,0 0 1 0 0,-1 1-1 0 0,1-1 0 0 0,0 0 0 0 0,-1 0 0 0 0,1 0 0 0 0,0 0 1 0 0,-1 0-1 0 0,1 0 0 0 0,0 0 0 0 0,0-1 0 0 0,17 1-1 0 0,-6-1 0 0 0,0 1 0 0 0,0 1 0 0 0,17 3 0 0 0,-26-4 0 0 0,11 1 0 0 0,-2-2 0 0 0,2 0 695 0 0,0 1 0 0 0,24 3-1 0 0,6 1-730 0 0,-11-5 36 0 0,-32 0 0 0 0,0 1 0 0 0,0 0 0 0 0,0-1 0 0 0,0 1 0 0 0,0 0 0 0 0,0 0 0 0 0,0 0 0 0 0,0 0 0 0 0,0 0 0 0 0,0 0 0 0 0,0 0 0 0 0,0 0 0 0 0,0 0 0 0 0,-1 1 0 0 0,1-1 0 0 0,2 1 0 0 0,-2 0 0 0 0,1-1 0 0 0,-1 1 0 0 0,0-1 0 0 0,0 1 0 0 0,1-1 0 0 0,-1 0 0 0 0,0 0 0 0 0,0 0 0 0 0,1 1 0 0 0,-1-1 0 0 0,0 0 0 0 0,3-1 0 0 0,14 4 0 0 0,9 3 0 0 0,-21-4 0 0 0,29 0 0 0 0,94 1 0 0 0,-50-3 0 0 0,-11 3 0 0 0,-59-3 0 0 0,-1 1 0 0 0,0-1 0 0 0,8 3 0 0 0,-8-1 0 0 0,-1-1 0 0 0,1 0 0 0 0,11-1 0 0 0,23 5 443 0 0,-2-4 646 0 0,-12 1-573 0 0,-18-2-516 0 0,6 0 0 0 0,-1 0 0 0 0,0-1 0 0 0,0 0 0 0 0,25-7 0 0 0,-31 6 0 0 0,1 0 0 0 0,14 0 0 0 0,-14 1 0 0 0,-1 0 0 0 0,18-5 0 0 0,-5 0 0 0 0,31-3 0 0 0,-28 5 0 0 0,2 3 0 0 0,-22 1 0 0 0,1 0 0 0 0,0-1 0 0 0,-1 1 0 0 0,8-3 0 0 0,-5 1 0 0 0,1 1 0 0 0,-1 0 0 0 0,1 0 0 0 0,0 0 0 0 0,12 2 0 0 0,45 7 0 0 0,-34-3 0 0 0,-10 0 0 0 0,-19-4 0 0 0,0 0 0 0 0,1 0 0 0 0,-1-1 0 0 0,0 1 0 0 0,1-1 0 0 0,-1 0 0 0 0,1 0 0 0 0,-1 0 0 0 0,6-1 0 0 0,13 1 0 0 0,-19 1 0 0 0,0-1 0 0 0,0 0 0 0 0,-1 0 0 0 0,1 0 0 0 0,0 0 0 0 0,0 0 0 0 0,2-1 0 0 0,4-1 0 0 0,1 1 0 0 0,-1 0 0 0 0,0 1 0 0 0,19 1 0 0 0,-15 0 0 0 0,23-2 0 0 0,97-19-46 0 0,-101 15-41 0 0,-30 4-609 0 0,-2 1-258 0 0,-3 0-56 0 0,-8 0-13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123 325 10135 0 0,'0'0'231'0'0,"0"-2"29"0"0,1-23 592 0 0,1 1 1 0 0,9-48-1 0 0,-3 43 855 0 0,0 1 0 0 0,23-53-1 0 0,-23 66-654 0 0,-5 10-909 0 0,0-1-1 0 0,-1 1 1 0 0,1-1 0 0 0,-1 0-1 0 0,-1 0 1 0 0,2-8 0 0 0,-7 28 3172 0 0,-21 66-3465 0 0,-15 43 150 0 0,-56 146 0 0 0,64-185 0 0 0,25-64 0 0 0,3-9 0 0 0,4-16 0 0 0,5-16 0 0 0,-4 21 0 0 0,26-90-5610 0 0,-19 64 3564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11975 0 0,'0'0'267'0'0,"0"0"42"0"0,0 0 17 0 0,0 0-28 0 0,3 2-69 0 0,4 3-394 0 0,-3-4 3055 0 0,4-2-1878 0 0,-6 1-884 0 0,-1 0 0 0 0,1-1 0 0 0,0 1 1 0 0,-1 0-1 0 0,1-1 0 0 0,-1 1 0 0 0,1-1 0 0 0,-1 1 1 0 0,1-1-1 0 0,-1 0 0 0 0,0 0 0 0 0,3-1 0 0 0,20-13 1442 0 0,-18 12-1195 0 0,0 0 1 0 0,-1-1 0 0 0,9-7-1 0 0,5-7 240 0 0,-1-2-1 0 0,-1 0 1 0 0,-1-1 0 0 0,-1 0-1 0 0,21-39 1 0 0,-29 47-553 0 0,22-44 1039 0 0,-27 51-976 0 0,1-1-1 0 0,-1 1 0 0 0,0-1 0 0 0,-1 0 0 0 0,1 0 0 0 0,-1-13 0 0 0,0 19-123 0 0,-1 0 0 0 0,0 1 0 0 0,0-1 0 0 0,0 0 0 0 0,0 0 0 0 0,0 0 0 0 0,0 1 0 0 0,0-1 0 0 0,0 0-1 0 0,0 0 1 0 0,0 0 0 0 0,0 1 0 0 0,-1-1 0 0 0,1 0 0 0 0,0 0 0 0 0,0 1 0 0 0,-1-1 0 0 0,0-1 0 0 0,0 1-3 0 0,-4-2 2 0 0,3 3 0 0 0,0 1 0 0 0,0 0 0 0 0,0-1 0 0 0,0 1 0 0 0,0 0 0 0 0,0 0 0 0 0,1 0 0 0 0,-1 0 0 0 0,0 0 0 0 0,1 1 0 0 0,-1-1 0 0 0,1 0 0 0 0,-1 1 0 0 0,-2 3 0 0 0,-18 27 0 0 0,14-19 0 0 0,4-7 0 0 0,1 0 0 0 0,-1 1 0 0 0,1-1 0 0 0,0 1 0 0 0,0 0 0 0 0,1 0 0 0 0,0 0 0 0 0,0 0 0 0 0,1 0 0 0 0,0 1 0 0 0,0-1 0 0 0,1 13 0 0 0,-1-19 0 0 0,2 0 0 0 0,-1 0 0 0 0,0 0 0 0 0,0 0 0 0 0,0-1 0 0 0,0 1 0 0 0,1 0 0 0 0,-1 0 0 0 0,0 0 0 0 0,1 0 0 0 0,-1 0 0 0 0,0 0 0 0 0,1-1 0 0 0,0 1 0 0 0,-1 0 0 0 0,1 0 0 0 0,-1-1 0 0 0,1 1 0 0 0,0 0 0 0 0,-1-1 0 0 0,1 1 0 0 0,0-1 0 0 0,0 1 0 0 0,-1-1 0 0 0,3 2 0 0 0,-1-1 0 0 0,2 1 0 0 0,-1 0 0 0 0,1 0 0 0 0,0-1 0 0 0,0 1 0 0 0,0-1 0 0 0,6 1 0 0 0,13 5 0 0 0,-22-6 0 0 0,1-1 0 0 0,0 1 0 0 0,-1-1 0 0 0,1 1 0 0 0,0-1 0 0 0,-1 1 0 0 0,1-1 0 0 0,3 0 0 0 0,14 1 0 0 0,-19-1 0 0 0,1 0 0 0 0,-1 0 0 0 0,1 0 0 0 0,-1 0 0 0 0,1 0 0 0 0,-1 0 0 0 0,1 0 0 0 0,-1 0 0 0 0,1 0 0 0 0,-1 0 0 0 0,1 0 0 0 0,0 0 0 0 0,-1 1 0 0 0,1-1 0 0 0,-1 0 0 0 0,1 0 0 0 0,-1 1 0 0 0,1-1 0 0 0,-1 0 0 0 0,0 0 0 0 0,1 1 0 0 0,-1-1 0 0 0,1 1 0 0 0,-1-1 0 0 0,1 1 0 0 0,0 0 0 0 0,0 0 0 0 0,-1-1 0 0 0,1 1 0 0 0,0 0 0 0 0,-1-1 0 0 0,1 1 0 0 0,0 0 0 0 0,-1-1 0 0 0,1 1 0 0 0,-1 0 0 0 0,1 0 0 0 0,-1 0 0 0 0,0-1 0 0 0,1 1 0 0 0,-1 0 0 0 0,0 0 0 0 0,1 0 0 0 0,-1 0 0 0 0,0 0 0 0 0,0 0 0 0 0,0 0 0 0 0,0-1 0 0 0,0 1 0 0 0,0 0 0 0 0,0 0 0 0 0,0 0 0 0 0,0 0 0 0 0,-1 1 0 0 0,1 1 0 0 0,0 2 0 0 0,-1 0 0 0 0,0 0 0 0 0,0 0 0 0 0,0 0 0 0 0,0 0 0 0 0,-1-1 0 0 0,1 1 0 0 0,-4 5 0 0 0,-22 37 0 0 0,2-5 0 0 0,-28 61 0 0 0,46-89 0 0 0,0 0 0 0 0,-8 28 0 0 0,13-36 0 0 0,0 1 0 0 0,1-1 0 0 0,-1 1 0 0 0,2-1 0 0 0,-1 1 0 0 0,1-1 0 0 0,0 1 0 0 0,0-1 0 0 0,2 11 0 0 0,-1-15 0 0 0,0 1 0 0 0,0 0 0 0 0,0 0 0 0 0,0 0 0 0 0,1 0 0 0 0,-1-1 0 0 0,4 6 0 0 0,4 0 0 0 0,-4-8 0 0 0,-3 0 0 0 0,4 0 0 0 0,0 0 0 0 0,0 0 0 0 0,0 0 0 0 0,0-1 0 0 0,0 0 0 0 0,0 0 0 0 0,0-1 0 0 0,0 1 0 0 0,0-1 0 0 0,0 0 0 0 0,-1-1 0 0 0,1 0 0 0 0,-1 0 0 0 0,1 0 0 0 0,-1 0 0 0 0,0-1 0 0 0,5-4 0 0 0,107-97 0 0 0,-102 88 0 0 0,-2 0 0 0 0,0-1 0 0 0,12-23 0 0 0,2-3 0 0 0,99-164 0 0 0,-114 188 0 0 0,-12 13 0 0 0,0 7 0 0 0,0 0 0 0 0,0 0 0 0 0,0-1 0 0 0,0 1 0 0 0,0 0 0 0 0,0 0 0 0 0,0 0 0 0 0,0 0 0 0 0,0 0 0 0 0,0 0 0 0 0,0 0 0 0 0,0 0 0 0 0,0 0 0 0 0,0 0 0 0 0,0-1 0 0 0,0 1 0 0 0,0 0 0 0 0,0 0 0 0 0,0 0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0,0 0 0 0 0,-5 4 0 0 0,-1 6 0 0 0,-2 7 0 0 0,1 0 0 0 0,1 1 0 0 0,-8 37 0 0 0,-1 4 0 0 0,-2-9 0 0 0,7-23 0 0 0,1 0 0 0 0,2 0 0 0 0,-4 31 0 0 0,6-31 0 0 0,-15 50 0 0 0,20-75 0 0 0,-3 10 0 0 0,3-8 0 0 0,4-8 0 0 0,2-6 0 0 0,-5 10 0 0 0,16-27 0 0 0,1 2 0 0 0,23-25 0 0 0,-14 23 0 0 0,38-31 0 0 0,-58 52 0 0 0,1 0 0 0 0,17-7 0 0 0,-2-1 0 0 0,-22 14 0 0 0,-1 0 0 0 0,0 0 0 0 0,0-1 0 0 0,0 1 0 0 0,1 0 0 0 0,-1 0 0 0 0,0 0 0 0 0,0 0 0 0 0,1-1 0 0 0,-1 1 0 0 0,0 0 0 0 0,0 0 0 0 0,1 0 0 0 0,-1 0 0 0 0,0 0 0 0 0,1 0 0 0 0,-1 0 0 0 0,0 0 0 0 0,0 0 0 0 0,1 0 0 0 0,-1 0 0 0 0,0 0 0 0 0,0 0 0 0 0,1 0 0 0 0,-1 0 0 0 0,0 0 0 0 0,1 0 0 0 0,-1 0 0 0 0,0 0 0 0 0,0 0 0 0 0,1 1 0 0 0,-1-1 0 0 0,0 0 0 0 0,0 0 0 0 0,1 0 0 0 0,-1 0 0 0 0,0 1 0 0 0,0-1 0 0 0,0 0 0 0 0,1 0 0 0 0,-1 0 0 0 0,0 1 0 0 0,0-1 0 0 0,0 0 0 0 0,0 0 0 0 0,0 1 0 0 0,1-1 0 0 0,-1 0 0 0 0,0 0 0 0 0,0 1 0 0 0,0-1 0 0 0,0 0 0 0 0,0 0 0 0 0,0 1 0 0 0,0-1 0 0 0,0 0 0 0 0,0 1 0 0 0,0-1 0 0 0,0 0 0 0 0,0 0 0 0 0,0 1 0 0 0,0-1 0 0 0,0 4 0 0 0,0-1 0 0 0,1 1 0 0 0,-1-1 0 0 0,0 1 0 0 0,-1-1 0 0 0,1 0 0 0 0,-1 1 0 0 0,1-1 0 0 0,-1 1 0 0 0,0-1 0 0 0,-1 0 0 0 0,1 0 0 0 0,0 0 0 0 0,-4 5 0 0 0,-2 5 0 0 0,-2-1 0 0 0,-11 13 0 0 0,1-1 0 0 0,15-18 0 0 0,-1-1 0 0 0,1 0 0 0 0,-9 8 0 0 0,-8 7 0 0 0,16-14 0 0 0,5-6 0 0 0,-1 1 0 0 0,1-1 0 0 0,0 1 0 0 0,-1-1 0 0 0,1 1 0 0 0,0-1 0 0 0,-1 1 0 0 0,1 0 0 0 0,0-1 0 0 0,0 1 0 0 0,0-1 0 0 0,-1 1 0 0 0,1-1 0 0 0,0 1 0 0 0,0 0 0 0 0,0-1 0 0 0,0 1 0 0 0,0-1 0 0 0,0 1 0 0 0,0 0 0 0 0,1-1 0 0 0,-1 1 0 0 0,0-1 0 0 0,0 2 0 0 0,1 0 0 0 0,1 6 0 0 0,-2-5 0 0 0,1-1 0 0 0,0 1 0 0 0,0 0 0 0 0,0-1 0 0 0,1 1 0 0 0,-1-1 0 0 0,1 0 0 0 0,-1 1 0 0 0,1-1 0 0 0,0 0 0 0 0,2 3 0 0 0,0-1 0 0 0,-2-2 0 0 0,0-1 0 0 0,-1 1 0 0 0,1 0 0 0 0,0-1 0 0 0,1 0 0 0 0,-1 1 0 0 0,0-1 0 0 0,0 0 0 0 0,0 0 0 0 0,1 0 0 0 0,-1-1 0 0 0,0 1 0 0 0,1 0 0 0 0,-1-1 0 0 0,1 0 0 0 0,-1 1 0 0 0,1-1 0 0 0,-1 0 0 0 0,1 0 0 0 0,-1-1 0 0 0,0 1 0 0 0,1 0 0 0 0,-1-1 0 0 0,4-1 0 0 0,5-1 0 0 0,-1-1 0 0 0,0 0 0 0 0,0-1 0 0 0,10-6 0 0 0,-14 7 0 0 0,6-3 0 0 0,0-1 0 0 0,-1-1 0 0 0,0 0 0 0 0,-1-1 0 0 0,1 0 0 0 0,-2 0 0 0 0,0-1 0 0 0,9-13 0 0 0,8-16 0 0 0,21-45 0 0 0,-46 84 0 0 0,4-8 0 0 0,-3 6 0 0 0,0-1 0 0 0,0 0 0 0 0,0 0 0 0 0,0 0 0 0 0,1-5 0 0 0,1 60 0 0 0,6-24 0 0 0,-10-27 0 0 0,0 1 0 0 0,0 0 0 0 0,1-1 0 0 0,-1 1 0 0 0,0 0 0 0 0,0-1 0 0 0,1 1 0 0 0,-1 0 0 0 0,0-1 0 0 0,1 1 0 0 0,-1-1 0 0 0,1 1 0 0 0,-1 0 0 0 0,1-1 0 0 0,-1 1 0 0 0,1-1 0 0 0,-1 1 0 0 0,1-1 0 0 0,-1 0 0 0 0,1 1 0 0 0,-1-1 0 0 0,1 0 0 0 0,0 1 0 0 0,1-1 0 0 0,0 1 0 0 0,33 18 0 0 0,-28-15 0 0 0,1-1 0 0 0,-2 1 0 0 0,1 0 0 0 0,0 0 0 0 0,11 11 0 0 0,-13-11 0 0 0,-3-3 0 0 0,0 0 0 0 0,-1 0 0 0 0,1 0 0 0 0,-1 0 0 0 0,0 0 0 0 0,1 0 0 0 0,-1 1 0 0 0,0-1 0 0 0,0 1 0 0 0,2 1 0 0 0,-2-2 0 0 0,0 1 0 0 0,0-1 0 0 0,0 0 0 0 0,0 1 0 0 0,0-1 0 0 0,-1 0 0 0 0,1 1 0 0 0,0-1 0 0 0,-1 1 0 0 0,1 0 0 0 0,-1-1 0 0 0,1 1 0 0 0,-1-1 0 0 0,0 1 0 0 0,0 0 0 0 0,0-1 0 0 0,0 1 0 0 0,0 0 0 0 0,0-1 0 0 0,0 1 0 0 0,-1 2 0 0 0,1-2 0 0 0,0-1 0 0 0,0 0 0 0 0,-1 0 0 0 0,1 0 0 0 0,0 0 0 0 0,-1 0 0 0 0,1 0 0 0 0,-1 0 0 0 0,1 0 0 0 0,-1 0 0 0 0,1 0 0 0 0,-1 0 0 0 0,0-1 0 0 0,0 1 0 0 0,1 0 0 0 0,-1 0 0 0 0,0-1 0 0 0,0 1 0 0 0,0 0 0 0 0,0-1 0 0 0,0 1 0 0 0,1-1 0 0 0,-3 1 0 0 0,-19 15 0 0 0,21-15-152 0 0,-1 0-1 0 0,1 0 1 0 0,-1 0 0 0 0,0 0 0 0 0,0 0-1 0 0,0 0 1 0 0,1 0 0 0 0,-1-1-1 0 0,0 1 1 0 0,0-1 0 0 0,0 1-1 0 0,0-1 1 0 0,0 0 0 0 0,0 1-1 0 0,0-1 1 0 0,0 0 0 0 0,-3-1-1 0 0,1 0-285 0 0,0 1 0 0 0,1-1-1 0 0,-1 0 1 0 0,1-1-1 0 0,-1 1 1 0 0,1-1-1 0 0,-5-1 1 0 0,6 1-1097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13823 0 0,'0'0'315'0'0,"0"0"45"0"0,0 0 21 0 0,0 0-49 0 0,0 0-149 0 0,0 0 194 0 0,0 0 110 0 0,0 0 22 0 0,0 0 3 0 0,0 0 0 0 0,0 0 0 0 0,0 0 0 0 0,-1 2-69 0 0,-41 155 1605 0 0,-38 193 165 0 0,70-310-2277 0 0,9-38-273 0 0,-2-81-6919 0 0,1 56 5209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13823 0 0,'0'0'315'0'0,"-2"1"45"0"0,1-1-255 0 0,1 0-83 0 0,-1 0 0 0 0,1 0 1 0 0,0 0-1 0 0,-1 0 0 0 0,1 0 1 0 0,-1 0-1 0 0,1 0 0 0 0,-1 1 1 0 0,1-1-1 0 0,-1 0 0 0 0,1 0 0 0 0,0 0 1 0 0,-1 1-1 0 0,1-1 0 0 0,-1 0 1 0 0,1 0-1 0 0,0 1 0 0 0,-1-1 1 0 0,1 0-1 0 0,0 1 0 0 0,-1-1 1 0 0,1 1-1 0 0,0-1 0 0 0,0 0 0 0 0,-1 1 1 0 0,1-1-1 0 0,0 1 0 0 0,0-1 1 0 0,0 0-1 0 0,0 1 0 0 0,-1-1 1 0 0,1 1-1 0 0,0-1 0 0 0,0 1 1 0 0,0 0-1 0 0,0 0 343 0 0,1-1-296 0 0,0 0-1 0 0,0 1 1 0 0,0-1-1 0 0,0 0 1 0 0,-1 1-1 0 0,1-1 1 0 0,0 0-1 0 0,0 1 0 0 0,0-1 1 0 0,0 1-1 0 0,1 1 1 0 0,3 1 105 0 0,-1-1 35 0 0,0-1-1 0 0,1 0 1 0 0,-1 0 0 0 0,0 0-1 0 0,1-1 1 0 0,-1 1-1 0 0,0-1 1 0 0,5 0-1 0 0,37-5 2211 0 0,-45 5-2372 0 0,207-45 2022 0 0,-205 45-2130 0 0,0-2-346 0 0,0 2-1 0 0,1-1 1 0 0,-1 0 0 0 0,1 1 0 0 0,0 0-1 0 0,5 0 1 0 0,-7 0-1066 0 0,0 0-51 0 0,7 0-11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80 10135 0 0,'0'0'464'0'0,"0"0"-9"0"0,0 0-87 0 0,0 0 728 0 0,0 0-503 0 0,-1-1 0 0 0,0 1 0 0 0,1-1 0 0 0,-1 1 0 0 0,0-1 0 0 0,0 1 0 0 0,1-1 0 0 0,-1 1 0 0 0,0 0 0 0 0,0-1 0 0 0,0 1 0 0 0,1 0 0 0 0,-1 0 0 0 0,-1-1 0 0 0,-1 2-471 0 0,0 1 1 0 0,0-1 0 0 0,0 0 0 0 0,0 1 0 0 0,0-1 0 0 0,1 1 0 0 0,-1 0 0 0 0,1 0 0 0 0,-1 0 0 0 0,1 0 0 0 0,0 0 0 0 0,0 1 0 0 0,0-1 0 0 0,0 1 0 0 0,0-1 0 0 0,-3 6 0 0 0,5-7-122 0 0,-1 0-1 0 0,1 0 1 0 0,-1 0 0 0 0,1 0-1 0 0,-1 0 1 0 0,1 0 0 0 0,-1 0 0 0 0,1 0-1 0 0,0 0 1 0 0,0 1 0 0 0,0-1-1 0 0,-1 0 1 0 0,1 0 0 0 0,0 0-1 0 0,1 0 1 0 0,-1 0 0 0 0,0 0-1 0 0,0 1 1 0 0,0-1 0 0 0,1 0-1 0 0,-1 1 1 0 0,2 1 0 0 0,-2-1-1 0 0,0-1 0 0 0,1 1 0 0 0,-1-1 0 0 0,1 0 0 0 0,-1 1 0 0 0,1-1 0 0 0,0 0 0 0 0,-1 0 0 0 0,1 0 0 0 0,0 1 0 0 0,0-1 0 0 0,0 0 0 0 0,0 0 0 0 0,0 0 0 0 0,0 0 0 0 0,0-1 0 0 0,0 1 0 0 0,1 0 0 0 0,-1 0 0 0 0,0-1 0 0 0,0 1 0 0 0,1 0 0 0 0,-1-1 0 0 0,0 1 0 0 0,1-1 0 0 0,-1 0 0 0 0,2 1 0 0 0,0-1 0 0 0,2 1 73 0 0,1 0 0 0 0,0-1 1 0 0,0 0-1 0 0,-1 0 0 0 0,1 0 0 0 0,0-1 0 0 0,0 0 0 0 0,-1 0 0 0 0,1 0 1 0 0,-1-1-1 0 0,1 0 0 0 0,-1 0 0 0 0,8-4 0 0 0,-6 2 30 0 0,0 0-1 0 0,0 0 0 0 0,-1 0 1 0 0,1-1-1 0 0,-1 0 1 0 0,0-1-1 0 0,0 0 0 0 0,-1 1 1 0 0,7-9-1 0 0,-11 11-87 0 0,1 0 0 0 0,0 0 0 0 0,-1 0 0 0 0,1 0 0 0 0,-1 0 0 0 0,0 0 0 0 0,0-1 0 0 0,0 1-1 0 0,-1 0 1 0 0,1-1 0 0 0,-1 1 0 0 0,0 0 0 0 0,1-1 0 0 0,-2 1 0 0 0,1-1 0 0 0,0 1 0 0 0,-1 0 0 0 0,-1-6 0 0 0,2 7-33 0 0,-1 0 0 0 0,0 1 1 0 0,0-1-1 0 0,0 1 0 0 0,1-1 0 0 0,-1 1 1 0 0,-1-1-1 0 0,1 1 0 0 0,0 0 0 0 0,0-1 1 0 0,0 1-1 0 0,-1 0 0 0 0,1 0 1 0 0,-1 0-1 0 0,-2-2 0 0 0,2 2-58 0 0,0 1 1 0 0,0-1-1 0 0,-1 0 1 0 0,1 1-1 0 0,0-1 0 0 0,-1 1 1 0 0,1 0-1 0 0,0 0 0 0 0,-1 0 1 0 0,1 0-1 0 0,-1 0 0 0 0,1 0 1 0 0,0 1-1 0 0,-4 0 0 0 0,-17 7-5827 0 0,-2 2-2059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46 253 10135 0 0,'0'0'231'0'0,"0"0"29"0"0,0 0 19 0 0,0 0 37 0 0,0 0 125 0 0,0 0 58 0 0,0 0 11 0 0,0 0 70 0 0,1-1 286 0 0,22-12 2195 0 0,11-13-2959 0 0,-18 14 427 0 0,-8 6-52 0 0,-1 0 1 0 0,10-12 0 0 0,4-4 631 0 0,-16 17-894 0 0,0 0-1 0 0,-1-1 1 0 0,1 1-1 0 0,-1-1 1 0 0,0 0-1 0 0,-1 0 0 0 0,1-1 1 0 0,-1 1-1 0 0,-1-1 1 0 0,1 1-1 0 0,-1-1 1 0 0,0 0-1 0 0,1-11 1 0 0,-3 17-209 0 0,0 0 1 0 0,-1 0 0 0 0,1 0-1 0 0,-1-1 1 0 0,1 1-1 0 0,-1 0 1 0 0,1 0 0 0 0,-1 0-1 0 0,0 0 1 0 0,0 1 0 0 0,1-1-1 0 0,-1 0 1 0 0,0 0-1 0 0,0 0 1 0 0,0 1 0 0 0,0-1-1 0 0,0 0 1 0 0,0 1-1 0 0,0-1 1 0 0,0 1 0 0 0,0-1-1 0 0,0 1 1 0 0,0-1 0 0 0,-2 1-1 0 0,-8 1-6 0 0,0 3 0 0 0,-1 1 0 0 0,1 0 0 0 0,0 1 0 0 0,0 1 0 0 0,1 0 0 0 0,0 0 0 0 0,0 1 0 0 0,1 0 0 0 0,0 0 0 0 0,0 1 0 0 0,1 1 0 0 0,0-1 0 0 0,0 1 0 0 0,1 1 0 0 0,1-1 0 0 0,0 1 0 0 0,-9 23 0 0 0,8-18 0 0 0,5-10 0 0 0,0 0 0 0 0,0-1 0 0 0,0 1 0 0 0,1 0 0 0 0,0 0 0 0 0,-1 10 0 0 0,4 1 0 0 0,5-3 0 0 0,3 2 0 0 0,-5-14 0 0 0,-1-2 0 0 0,1 1 24 0 0,1 1-1 0 0,-1-2 1 0 0,1 1-1 0 0,-1 0 1 0 0,1-1 0 0 0,0 0-1 0 0,-1 0 1 0 0,8-2-1 0 0,46-11 1160 0 0,-57 12-1138 0 0,10-2 55 0 0,0-2-1 0 0,-1 0 1 0 0,22-12-1 0 0,31-24 103 0 0,-51 32-194 0 0,7-5-8 0 0,0-2 0 0 0,-1 0 0 0 0,26-27 0 0 0,-36 33 0 0 0,-1 0 0 0 0,-1 0 0 0 0,1 0 0 0 0,-1-1 0 0 0,-1-1 0 0 0,0 1 0 0 0,-1-1 0 0 0,7-20 0 0 0,-11 24 0 0 0,-3 1 0 0 0,-4 3 0 0 0,4 4 0 0 0,1 0 0 0 0,-1 0 0 0 0,0 0 0 0 0,1 0 0 0 0,-1 0 0 0 0,0 0 0 0 0,0 0 0 0 0,1 1 0 0 0,-1-1 0 0 0,0 1 0 0 0,1-1 0 0 0,-1 1 0 0 0,0-1 0 0 0,1 1 0 0 0,-1 0 0 0 0,1 0 0 0 0,-1 0 0 0 0,1 0 0 0 0,0 0 0 0 0,-1 0 0 0 0,1 0 0 0 0,0 1 0 0 0,0-1 0 0 0,-2 2 0 0 0,0 0 0 0 0,0 1 0 0 0,1 0 0 0 0,-1-1 0 0 0,1 1 0 0 0,0 0 0 0 0,-1 0 0 0 0,2 1 0 0 0,-3 4 0 0 0,4-8 0 0 0,-1 0 0 0 0,1 0 0 0 0,0 0 0 0 0,-1-1 0 0 0,1 1 0 0 0,0 0 0 0 0,0 0 0 0 0,0 0 0 0 0,0 0 0 0 0,0 0 0 0 0,0-1 0 0 0,0 1 0 0 0,0 0 0 0 0,0 0 0 0 0,0 0 0 0 0,0 0 0 0 0,1-1 0 0 0,-1 1 0 0 0,0 0 0 0 0,1 0 0 0 0,-1 0 0 0 0,0-1 0 0 0,1 1 0 0 0,-1 0 0 0 0,1 0 0 0 0,-1-1 0 0 0,1 1 0 0 0,0 0 0 0 0,-1-1 0 0 0,2 2 0 0 0,0-1 0 0 0,1 1 0 0 0,0 1 0 0 0,-1-1 0 0 0,1 0 0 0 0,0-1 0 0 0,1 1 0 0 0,-1 0 0 0 0,0-1 0 0 0,0 0 0 0 0,1 0 0 0 0,-1 0 0 0 0,1 0 0 0 0,-1 0 0 0 0,6 0 0 0 0,5-1 0 0 0,29-1 0 0 0,-31 0 0 0 0,2 0 0 0 0,-13 1 0 0 0,0 0 0 0 0,-1-1 0 0 0,1 1 0 0 0,0 0 0 0 0,0 0 0 0 0,0 0 0 0 0,-1 0 0 0 0,1 0 0 0 0,0 1 0 0 0,0-1 0 0 0,0 0 0 0 0,-1 0 0 0 0,1 0 0 0 0,0 1 0 0 0,0-1 0 0 0,0 1 0 0 0,1 4 0 0 0,-2-4 0 0 0,1 1 0 0 0,-1 0 0 0 0,1 0 0 0 0,-1 0 0 0 0,1 1 0 0 0,-1-1 0 0 0,0 0 0 0 0,0 0 0 0 0,0 0 0 0 0,0 0 0 0 0,0 1 0 0 0,-1-1 0 0 0,0 2 0 0 0,-9 28 0 0 0,2-10 0 0 0,4-9 0 0 0,2-9 0 0 0,1 0 0 0 0,0 0 0 0 0,0 1 0 0 0,0-1 0 0 0,0 5 0 0 0,3 1 0 0 0,3-2-201 0 0,-4-7-850 0 0,-1-1-385 0 0,1 0-78 0 0,6-4-20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36 443 11975 0 0,'0'0'267'0'0,"0"0"42"0"0,-7-1 315 0 0,4-1-135 0 0,-1 0-1 0 0,1-1 0 0 0,0 1 1 0 0,0-1-1 0 0,0 1 0 0 0,0-1 1 0 0,-3-4-1 0 0,6 6 177 0 0,8-18 907 0 0,-3 8-1213 0 0,1 1 0 0 0,0-1-1 0 0,1 1 1 0 0,0 0 0 0 0,16-16-1 0 0,25-28 695 0 0,72-104 0 0 0,-99 128-1111 0 0,-11 17 206 0 0,-1-1-1 0 0,15-29 1 0 0,-24 36 186 0 0,-5 9 145 0 0,-9 10 279 0 0,12-11-724 0 0,1 0-34 0 0,-1 1 0 0 0,0-1 0 0 0,1 1 0 0 0,-1-1 0 0 0,1 1 0 0 0,0 0 0 0 0,-1 0 0 0 0,1 0 0 0 0,0 0 0 0 0,0 0 0 0 0,0 0 0 0 0,0 0 0 0 0,1 0 0 0 0,-1 0 0 0 0,0 0 0 0 0,1 0 0 0 0,-1 0 0 0 0,1 1 0 0 0,0-1 0 0 0,0 0 0 0 0,0 3 0 0 0,-1-3 0 0 0,0 3 0 0 0,8 10 0 0 0,-5-11 0 0 0,0 0 0 0 0,1 0 0 0 0,-1 0 0 0 0,1 0 0 0 0,0-1 0 0 0,0 1 0 0 0,0-1 0 0 0,1 0 0 0 0,-1 0 0 0 0,1 0 0 0 0,0 0 0 0 0,0 0 0 0 0,0-1 0 0 0,8 4 0 0 0,-8-4 0 0 0,6 2 0 0 0,-1 1 0 0 0,1 0 0 0 0,-1 0 0 0 0,13 11 0 0 0,-20-14 0 0 0,1 0 0 0 0,-1 0 0 0 0,0 1 0 0 0,0-1 0 0 0,0 1 0 0 0,-1-1 0 0 0,1 1 0 0 0,0 0 0 0 0,-1 0 0 0 0,0-1 0 0 0,1 1 0 0 0,-1 0 0 0 0,-1 0 0 0 0,1 0 0 0 0,0 1 0 0 0,-1-1 0 0 0,1 0 0 0 0,-1 0 0 0 0,0 6 0 0 0,-1-1 0 0 0,0 0 0 0 0,0 0 0 0 0,-1 0 0 0 0,0-1 0 0 0,-5 14 0 0 0,6-17 0 0 0,-1 0 0 0 0,0 0 0 0 0,-1 0 0 0 0,1-1 0 0 0,-1 1 0 0 0,1 0 0 0 0,-1-1 0 0 0,0 0 0 0 0,0 0 0 0 0,-1 0 0 0 0,-5 5 0 0 0,-3 0 0 0 0,-1-1 0 0 0,-1 0 0 0 0,1 0 0 0 0,-1-2 0 0 0,0 1 0 0 0,-18 3 0 0 0,4-9 0 0 0,27 0-81 0 0,0 0 1 0 0,1 0-1 0 0,-1 0 0 0 0,0 0 1 0 0,0 0-1 0 0,1 0 0 0 0,-1 0 0 0 0,0 0 1 0 0,0 0-1 0 0,1-1 0 0 0,-1 1 1 0 0,0 0-1 0 0,0-1 0 0 0,1 1 1 0 0,-1 0-1 0 0,0-1 0 0 0,1 1 0 0 0,-1-1 1 0 0,1 1-1 0 0,-1-1 0 0 0,1 1 1 0 0,-1-1-1 0 0,0-1 0 0 0,0 1-321 0 0,1 0 0 0 0,0 0 0 0 0,-1 0 0 0 0,1 0 0 0 0,0 0 0 0 0,0 0 0 0 0,0 0-1 0 0,0 0 1 0 0,0 0 0 0 0,0 0 0 0 0,0 0 0 0 0,0 0 0 0 0,0 0 0 0 0,0 0 0 0 0,1 0 0 0 0,-1 0 0 0 0,1-1 0 0 0,3-6-6680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257 124 10135 0 0,'3'-8'1079'0'0,"12"-13"-882"0"0,-12 16 338 0 0,1 0 0 0 0,0 1 0 0 0,-1-2-1 0 0,0 1 1 0 0,0 0 0 0 0,-1 0 0 0 0,1-1 0 0 0,-1 0-1 0 0,1-7 1 0 0,-2 6 308 0 0,0 6-729 0 0,-1 0 1 0 0,0 0-1 0 0,0-1 1 0 0,0 1-1 0 0,0 0 1 0 0,0-1-1 0 0,0 1 1 0 0,0 0-1 0 0,0-1 1 0 0,0 1-1 0 0,-1 0 1 0 0,1-1-1 0 0,-1 1 1 0 0,0-2-1 0 0,1 2 398 0 0,0 1 0 0 0,-17-3 865 0 0,16 2-1321 0 0,0 1 1 0 0,0 0-1 0 0,0-1 0 0 0,-1 1 1 0 0,1 0-1 0 0,0 0 0 0 0,0 0 1 0 0,0-1-1 0 0,0 1 0 0 0,-1 0 1 0 0,1 1-1 0 0,0-1 0 0 0,0 0 1 0 0,0 0-1 0 0,0 0 0 0 0,-1 1 1 0 0,1-1-1 0 0,0 1 0 0 0,0-1 1 0 0,-1 1-1 0 0,-5 2 104 0 0,0 0 0 0 0,1-1 0 0 0,-12 3 0 0 0,-14 5-184 0 0,13 0 24 0 0,1 0 0 0 0,0 2 0 0 0,1 0 0 0 0,0 1 0 0 0,1 0 0 0 0,0 2 0 0 0,-25 30 0 0 0,37-40 0 0 0,0 0 0 0 0,0 0 0 0 0,1 0 0 0 0,0 0 0 0 0,0 1 0 0 0,-3 9 0 0 0,3 0 0 0 0,6-9 0 0 0,-2-5 0 0 0,6 9 0 0 0,-7-9 27 0 0,0 0 0 0 0,1 0 0 0 0,-1 0 0 0 0,1-1 0 0 0,0 1 0 0 0,-1 0 0 0 0,1 0 0 0 0,0-1 0 0 0,-1 1 0 0 0,1 0 0 0 0,0-1 0 0 0,0 1-1 0 0,0-1 1 0 0,-1 1 0 0 0,1-1 0 0 0,0 1 0 0 0,0-1 0 0 0,0 0 0 0 0,0 0 0 0 0,0 1 0 0 0,0-1 0 0 0,0 0 0 0 0,0 0 0 0 0,0 0 0 0 0,0 0 0 0 0,0 0 0 0 0,1 0 0 0 0,2 0 149 0 0,0 0-130 0 0,0 0 0 0 0,1-1 0 0 0,-1 1 0 0 0,1-1-1 0 0,-1 0 1 0 0,0 0 0 0 0,0 0 0 0 0,1 0 0 0 0,-1-1 0 0 0,0 0 0 0 0,7-4 0 0 0,2-3 119 0 0,0 0 0 0 0,12-11 0 0 0,-5 3-94 0 0,-2 2-71 0 0,-4 5 0 0 0,-1 0 0 0 0,0-1 0 0 0,-1-1 0 0 0,16-20 0 0 0,-4-1 0 0 0,-24 33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0,-7 4 0 0 0,-7 9 0 0 0,9-8 0 0 0,0-1 0 0 0,0 1 0 0 0,1 1 0 0 0,0-1 0 0 0,0 1 0 0 0,0-1 0 0 0,0 1 0 0 0,1 0 0 0 0,0 1 0 0 0,1-1 0 0 0,-1 0 0 0 0,1 1 0 0 0,0-1 0 0 0,1 1 0 0 0,0 0 0 0 0,0 0 0 0 0,0 6 0 0 0,3 3 29 0 0,2-12-67 0 0,-2-3-86 0 0,0 1-148 0 0,0 0 1 0 0,0 0-1 0 0,1 0 1 0 0,-1 0-1 0 0,0-1 1 0 0,1 1-1 0 0,5 2 1 0 0,11 1-6598 0 0,-7-5-213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3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13823 0 0,'0'0'315'0'0,"0"0"45"0"0,0 0 21 0 0,0 0-49 0 0,0 0-81 0 0,0 0 481 0 0,0 0 237 0 0,0 0 45 0 0,0 0 8 0 0,1-1 2 0 0,4-4-282 0 0,-1-1 0 0 0,0 1 0 0 0,4-8 0 0 0,13-17-363 0 0,43-40 1618 0 0,-57 62-1997 0 0,1 1 0 0 0,0 0 0 0 0,0 1 0 0 0,0-1 0 0 0,1 2 0 0 0,0-1 0 0 0,0 1 0 0 0,15-6 0 0 0,-15 10 0 0 0,-2 5 0 0 0,-5-1 0 0 0,-1-1 0 0 0,1 0 0 0 0,-1 0 0 0 0,1 0 0 0 0,-1 1 0 0 0,0-1 0 0 0,0 1 0 0 0,0-1 0 0 0,0 1 0 0 0,-1-1 0 0 0,1 1 0 0 0,-1 0 0 0 0,1-1 0 0 0,-1 1 0 0 0,0 4 0 0 0,-1 6 0 0 0,0-1 0 0 0,-3 14 0 0 0,2-8 0 0 0,-3 3 0 0 0,3 0 0 0 0,2-20 0 0 0,0-1 0 0 0,0 0 0 0 0,0 0 0 0 0,0 0 0 0 0,0 1 0 0 0,0-1 0 0 0,0 0 0 0 0,0 0 0 0 0,0 0 0 0 0,0 0 0 0 0,0 1 0 0 0,0-1 0 0 0,0 0 0 0 0,0 0 0 0 0,0 0 0 0 0,0 1 0 0 0,0-1 0 0 0,0 0 0 0 0,0 0 0 0 0,0 0 0 0 0,0 0 0 0 0,1 0 0 0 0,-1 1 0 0 0,0-1 0 0 0,0 0 0 0 0,0 0 0 0 0,0 0 0 0 0,0 0 0 0 0,0 0 0 0 0,1 0 0 0 0,-1 1 0 0 0,0-1 0 0 0,0 0 0 0 0,0 0 0 0 0,0 0 0 0 0,1 0 0 0 0,-1 0 0 0 0,0 0 0 0 0,0 0 0 0 0,0 0 0 0 0,1 0 0 0 0,-1 0 0 0 0,0 0 0 0 0,0 0 0 0 0,0 0 0 0 0,0 0 0 0 0,1 0 0 0 0,-1 0 0 0 0,0 0 0 0 0,0 0 0 0 0,0 0 0 0 0,1 0 0 0 0,-1 0 0 0 0,0 0 0 0 0,0 0 0 0 0,0-1 0 0 0,11-4 0 0 0,-10 4 0 0 0,11-7 0 0 0,0-1 0 0 0,13-11 0 0 0,2-3 0 0 0,1-4 0 0 0,-24 22 0 0 0,1 0 0 0 0,0 0 0 0 0,0 1 0 0 0,0 0 0 0 0,0 0 0 0 0,10-6 0 0 0,-7 7 0 0 0,1 3 0 0 0,-3 7 0 0 0,-4-6 0 0 0,-1 1 0 0 0,0 0 0 0 0,0 0 0 0 0,0 0 0 0 0,-1 1 0 0 0,1-1 0 0 0,0 0 0 0 0,0 3 0 0 0,8 27 0 0 0,-3-24 0 0 0,-4-7 0 0 0,0 0 0 0 0,0 0 0 0 0,0 0 0 0 0,0 0 0 0 0,0 0 0 0 0,0-1 0 0 0,1 1 0 0 0,-1-1 0 0 0,0 1 0 0 0,0-1 0 0 0,0 0 0 0 0,1 0 0 0 0,-1 0 0 0 0,0 0 0 0 0,0 0 0 0 0,3-1 0 0 0,38-10 0 0 0,-37 9 0 0 0,5-2 0 0 0,0-1 0 0 0,0-1 0 0 0,12-7 0 0 0,-13 7 0 0 0,0 0 0 0 0,1 1 0 0 0,13-5 0 0 0,-23 10 0 0 0,-1-1 0 0 0,0 1 0 0 0,0 0 0 0 0,1 0 0 0 0,-1 0 0 0 0,0 0 0 0 0,1-1 0 0 0,-1 1 0 0 0,0 0 0 0 0,1 0 0 0 0,-1 0 0 0 0,0 0 0 0 0,1 0 0 0 0,-1 0 0 0 0,0 0 0 0 0,1 0 0 0 0,-1 0 0 0 0,0 0 0 0 0,1 0 0 0 0,-1 0 0 0 0,0 0 0 0 0,1 0 0 0 0,-1 0 0 0 0,0 0 0 0 0,1 1 0 0 0,-1-1 0 0 0,0 0 0 0 0,0 0 0 0 0,1 0 0 0 0,-1 0 0 0 0,0 1 0 0 0,1-1 0 0 0,-1 0 0 0 0,0 0 0 0 0,0 0 0 0 0,1 1 0 0 0,-1-1 0 0 0,0 0 0 0 0,0 1 0 0 0,0-1 0 0 0,0 0 0 0 0,1 0 0 0 0,-1 1 0 0 0,0-1 0 0 0,0 0 0 0 0,0 1 0 0 0,0-1 0 0 0,0 0 0 0 0,0 1 0 0 0,0-1 0 0 0,0 0 0 0 0,0 1 0 0 0,0-1 0 0 0,0 0 0 0 0,0 1 0 0 0,0 0 0 0 0,2 4 0 0 0,0 21 0 0 0,-4-11 0 0 0,1-12 0 0 0,1 0 0 0 0,0 0 0 0 0,-1 0 0 0 0,1 0 0 0 0,0 1 0 0 0,1-1 0 0 0,-1 0 0 0 0,1 0 0 0 0,-1 0 0 0 0,1 0 0 0 0,1 4 0 0 0,-2-6 0 0 0,1 0 0 0 0,-1 0 0 0 0,0 0 0 0 0,1 0 0 0 0,-1 0 0 0 0,1 0 0 0 0,-1 0 0 0 0,1 0 0 0 0,0 0 0 0 0,-1-1 0 0 0,2 2 0 0 0,4 0 0 0 0,-5-2 0 0 0,2 1 0 0 0,-1-1 0 0 0,1 1 0 0 0,0-1 0 0 0,0 0 0 0 0,-1 0 0 0 0,1 0 0 0 0,0 0 0 0 0,-1 0 0 0 0,1 0 0 0 0,0-1 0 0 0,-1 0 0 0 0,1 1 0 0 0,0-1 0 0 0,-1 0 0 0 0,1 0 0 0 0,-1 0 0 0 0,5-3 0 0 0,5-4 0 0 0,0 0 0 0 0,13-12 0 0 0,-11 8 0 0 0,37-33 0 0 0,-30 25 0 0 0,25-18 0 0 0,-46 38 0 0 0,0-1 0 0 0,1 1 0 0 0,-1 0 0 0 0,0 0 0 0 0,0-1 0 0 0,1 1 0 0 0,-1 0 0 0 0,0 0 0 0 0,0-1 0 0 0,1 1 0 0 0,-1 0 0 0 0,0 0 0 0 0,1 0 0 0 0,-1 0 0 0 0,0-1 0 0 0,1 1 0 0 0,-1 0 0 0 0,0 0 0 0 0,1 0 0 0 0,-1 0 0 0 0,0 0 0 0 0,1 0 0 0 0,-1 0 0 0 0,0 0 0 0 0,1 0 0 0 0,-1 0 0 0 0,1 0 0 0 0,-1 0 0 0 0,0 0 0 0 0,1 0 0 0 0,-1 1 0 0 0,0-1 0 0 0,1 0 0 0 0,-1 0 0 0 0,0 0 0 0 0,0 0 0 0 0,1 1 0 0 0,-1-1 0 0 0,0 0 0 0 0,1 0 0 0 0,-1 1 0 0 0,0-1 0 0 0,0 0 0 0 0,1 1 0 0 0,-1-1 0 0 0,8 6 0 0 0,3 3 0 0 0,-1-2 0 0 0,7 2 0 0 0,-11-6 0 0 0,-1 0 0 0 0,0 1 0 0 0,0 0 0 0 0,0 0 0 0 0,-1 0 0 0 0,6 7 0 0 0,-9-11 0 0 0,0 1 0 0 0,0 0 0 0 0,0 0 0 0 0,-1 0 0 0 0,1 0 0 0 0,0 0 0 0 0,-1 0 0 0 0,1 0 0 0 0,0 0 0 0 0,-1 0 0 0 0,1 0 0 0 0,-1 0 0 0 0,1 0 0 0 0,-1 0 0 0 0,0 0 0 0 0,0 0 0 0 0,1 1 0 0 0,-1-1 0 0 0,0 0 0 0 0,0 0 0 0 0,0 0 0 0 0,0 0 0 0 0,-1 3 0 0 0,1 0 0 0 0,4 47 0 0 0,-4-50-4 0 0,0-1 0 0 0,0 0 0 0 0,0 0 1 0 0,0 0-1 0 0,0 1 0 0 0,0-1 0 0 0,0 0 0 0 0,0 0 0 0 0,0 0 0 0 0,0 0 1 0 0,0 1-1 0 0,0-1 0 0 0,0 0 0 0 0,0 0 0 0 0,0 0 0 0 0,0 1 0 0 0,0-1 0 0 0,0 0 1 0 0,0 0-1 0 0,0 0 0 0 0,0 0 0 0 0,1 1 0 0 0,-1-1 0 0 0,0 0 0 0 0,0 0 0 0 0,0 0 1 0 0,0 0-1 0 0,0 0 0 0 0,0 1 0 0 0,1-1 0 0 0,-1 0 0 0 0,0 0 0 0 0,0 0 0 0 0,0 0 1 0 0,0 0-1 0 0,1 0 0 0 0,-1 0 0 0 0,0 0 0 0 0,0 0 0 0 0,0 0 0 0 0,0 1 0 0 0,1-1 1 0 0,-1 0-1 0 0,0 0 0 0 0,0 0 0 0 0,0 0 0 0 0,1 0 0 0 0,-1 0 0 0 0,0 0 0 0 0,0-1 1 0 0,0 1-1 0 0,1 0 0 0 0,-1 0 0 0 0,0 0 0 0 0,0 0 0 0 0,0 0 0 0 0,0 0 0 0 0,1 0 1 0 0,-1 0-1 0 0,10-7-757 0 0,-9 7 502 0 0,3-3-148 0 0,-1 0 0 0 0,1 1 0 0 0,-1-1 1 0 0,0-1-1 0 0,4-4 0 0 0,0 1-102 0 0,13-16-1025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0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213 239 6447 0 0,'0'0'298'0'0,"0"0"-10"0"0,0 0-118 0 0,0 0 206 0 0,3-8 1200 0 0,0-13 5936 0 0,-3 16-3758 0 0,-4 13-2704 0 0,-8 17-1050 0 0,-22 37 0 0 0,1-4 0 0 0,-41 82 2062 0 0,35-70-2076 0 0,31-51 14 0 0,8-18 0 0 0,0-1 0 0 0,0 0 0 0 0,0 0 0 0 0,0 0 0 0 0,0 0 0 0 0,0 1 0 0 0,0-1 0 0 0,0 0 0 0 0,0 0 0 0 0,0 0 0 0 0,0 1 0 0 0,0-1 0 0 0,0 0 0 0 0,0 0 0 0 0,0 0 0 0 0,-1 0 0 0 0,1 1 0 0 0,0-1 0 0 0,0 0 0 0 0,0 0 0 0 0,0 0 0 0 0,0 0 0 0 0,0 0 0 0 0,-1 1 0 0 0,1-1 0 0 0,0 0 0 0 0,0 0 0 0 0,0 0 0 0 0,0 0 0 0 0,-1 0 0 0 0,1 0 0 0 0,0 0 0 0 0,0 0 0 0 0,0 0 0 0 0,-1 0 0 0 0,1 0 0 0 0,0 1 0 0 0,0-1 0 0 0,-4-8 0 0 0,-1-11 0 0 0,4 9 0 0 0,1 1 0 0 0,0-1 0 0 0,0 0 0 0 0,1 1 0 0 0,3-16 0 0 0,16-46 0 0 0,-20 69 0 0 0,18-65 2 0 0,-15 50 8 0 0,1-1 0 0 0,1 1 0 0 0,1 0 0 0 0,0 1 0 0 0,1-1 0 0 0,16-26 0 0 0,-13 28 148 0 0,1 0-1 0 0,1 1 1 0 0,0 0-1 0 0,1 0 0 0 0,1 1 1 0 0,-1 1-1 0 0,2 1 1 0 0,0 0-1 0 0,23-13 1 0 0,-19 14-771 0 0,-8 4 417 0 0,0 1 1 0 0,0 0-1 0 0,1 0 1 0 0,17-4-1 0 0,-17 6 524 0 0,21-10 0 0 0,-16 6 400 0 0,-16 7-688 0 0,0-1-1 0 0,0 1 1 0 0,0 0-1 0 0,-1 0 1 0 0,1 0 0 0 0,0-1-1 0 0,0 1 1 0 0,0 0-1 0 0,0 0 1 0 0,0 0-1 0 0,0 0 1 0 0,-1 0 0 0 0,3 1-1 0 0,1 0-1 0 0,15 0-19 0 0,-15 2-20 0 0,0-1-1 0 0,6 5 2 0 0,-7-4 0 0 0,8 16 0 0 0,-10-16 0 0 0,1 1 0 0 0,-1-1 0 0 0,0 1 0 0 0,-1-1 0 0 0,1 1 0 0 0,-1-1 0 0 0,1 1 0 0 0,-1-1 0 0 0,0 1 0 0 0,0-1 0 0 0,-1 1 0 0 0,0 4 0 0 0,1-5 0 0 0,-1 0 0 0 0,1 0 0 0 0,-1 0 0 0 0,0 0 0 0 0,0 0 0 0 0,0 0 0 0 0,0 0 0 0 0,0-1 0 0 0,-1 1 0 0 0,1 0 0 0 0,-1-1 0 0 0,-2 4 0 0 0,-2 2 0 0 0,-2 5 0 0 0,-1-1 0 0 0,0 0 0 0 0,-1 0 0 0 0,0-1 0 0 0,-1-1 0 0 0,0 0 0 0 0,-1 0 0 0 0,0-1 0 0 0,0 0 0 0 0,-22 11 0 0 0,-33 18 0 0 0,38-21 0 0 0,19-10 0 0 0,-1-2 0 0 0,11-5 0 0 0,0 0 0 0 0,0 0 0 0 0,-1 0 0 0 0,1 0 0 0 0,0 0 0 0 0,0 0 0 0 0,0 0 0 0 0,-1 0 0 0 0,1 0 0 0 0,0 0 0 0 0,0 0 0 0 0,0 1 0 0 0,-1-1 0 0 0,1 0 0 0 0,0 0 0 0 0,0-1 0 0 0,0 1 0 0 0,0 0 0 0 0,-1 0 0 0 0,1 0 0 0 0,0 0 0 0 0,0 0 0 0 0,0 0 0 0 0,-1 0 0 0 0,1 0 0 0 0,0 0 0 0 0,0 0 0 0 0,0 0 0 0 0,0 0 0 0 0,-1-1 0 0 0,1 1 0 0 0,0 0 0 0 0,0 0 0 0 0,0 0 0 0 0,0 0 0 0 0,0 0 0 0 0,0-1 0 0 0,-1 1 0 0 0,2-1 0 0 0,1-1 0 0 0,17-10 0 0 0,17-5 0 0 0,-33 14 0 0 0,0 0 0 0 0,14 0 0 0 0,-17 3 0 0 0,1 0 0 0 0,-1 0 0 0 0,1 0 0 0 0,-1 0 0 0 0,1 0 0 0 0,0 0 0 0 0,-1 0 0 0 0,1 0 0 0 0,-1 0 0 0 0,1 0 0 0 0,0 0 0 0 0,-1 0 0 0 0,1 0 0 0 0,-1 1 0 0 0,1-1 0 0 0,-1 0 0 0 0,1 1 0 0 0,0 0 0 0 0,0 1 0 0 0,0-1 0 0 0,0 1 0 0 0,0-1 0 0 0,-1 1 0 0 0,1 0 0 0 0,-1-1 0 0 0,1 1 0 0 0,-1 0 0 0 0,1 0 0 0 0,-1-1 0 0 0,0 1 0 0 0,0 0 0 0 0,0 0 0 0 0,-1 2 0 0 0,1 2 0 0 0,-1 0 0 0 0,1 0 0 0 0,-4 10 0 0 0,-4 2 0 0 0,5-10 0 0 0,0 1 0 0 0,0-1 0 0 0,-2 13 0 0 0,3-17 0 0 0,1-3 0 0 0,1 1 0 0 0,-1-1 0 0 0,1 1 0 0 0,-1-1 0 0 0,1 1 0 0 0,0-1 0 0 0,0 1 0 0 0,0-1 0 0 0,0 1 0 0 0,0-1 0 0 0,0 1 0 0 0,0 2 0 0 0,5 25 0 0 0,1-9 0 0 0,-3-16 0 0 0,0-2 0 0 0,6 6 0 0 0,5-6 0 0 0,-10 0 0 0 0,-3-2 0 0 0,1 0 0 0 0,-1 0 0 0 0,1 0 0 0 0,-1 0 0 0 0,0 0 0 0 0,1 0 0 0 0,-1 0 0 0 0,1 0 0 0 0,-1-1 0 0 0,1 1 0 0 0,-1 0 0 0 0,0-1 0 0 0,3 0 0 0 0,9-4 0 0 0,8-5 0 0 0,-15 3 0 0 0,-2 2 0 0 0,15-12 0 0 0,-12 10 0 0 0,0 0 0 0 0,0 0 0 0 0,9-11 0 0 0,5-14 0 0 0,-11 15 0 0 0,25-29 0 0 0,-25 37 0 0 0,-10 9 0 0 0,0 0 0 0 0,0 0 0 0 0,0 0 0 0 0,0 0 0 0 0,0 0 0 0 0,0 1 0 0 0,0-1 0 0 0,0 0 0 0 0,0 0 0 0 0,0 0 0 0 0,0 0 0 0 0,0 0 0 0 0,0 1 0 0 0,0-1 0 0 0,0 0 0 0 0,0 0 0 0 0,0 0 0 0 0,1 0 0 0 0,-1 0 0 0 0,0 0 0 0 0,0 1 0 0 0,0-1 0 0 0,0 0 0 0 0,0 0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0,1-1 0 0 0,-1 1 0 0 0,0 0 0 0 0,0 0 0 0 0,0 0 0 0 0,-3 14 0 0 0,3-13 0 0 0,-15 52 0 0 0,9-33 0 0 0,0 1 0 0 0,-3 29 0 0 0,8-30 0 0 0,4-16 0 0 0,-1-1 0 0 0,6 8 0 0 0,-6-10 0 0 0,0-1 0 0 0,0 1 0 0 0,0-1 0 0 0,-1 1 0 0 0,1-1 0 0 0,0 0 0 0 0,0 1 0 0 0,0-1 0 0 0,0 0 0 0 0,0 0 0 0 0,0 0 0 0 0,0-1 0 0 0,0 1 0 0 0,0 0 0 0 0,0-1 0 0 0,4-1 0 0 0,0 0 0 0 0,0-1 0 0 0,0 0 0 0 0,11-6 0 0 0,8-9 0 0 0,-1-1 0 0 0,-1-1 0 0 0,-1-2 0 0 0,-1 0 0 0 0,27-36 0 0 0,-21 25 0 0 0,4-5 0 0 0,27-42 0 0 0,-16 17 0 0 0,-34 52 0 0 0,-5 3 26 0 0,-5 7 53 0 0,-3 5 259 0 0,-2 2-39 0 0,0 1 0 0 0,1 0 0 0 0,0 1 0 0 0,-7 11 0 0 0,-1 0-205 0 0,-7 11-92 0 0,2 0 1 0 0,0 1-1 0 0,2 1 0 0 0,2 1 1 0 0,0 0-1 0 0,-14 53 0 0 0,20-57-2 0 0,3-11 0 0 0,1 0 0 0 0,-4 19 0 0 0,10-37 0 0 0,-1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0,6-8 0 0 0,7-12 0 0 0,-3 0 0 0 0,7-21 0 0 0,8-16 0 0 0,-22 55 0 0 0,2-17 0 0 0,-4 12 0 0 0,-6 15 0 0 0,2-5 0 0 0,-5 18 0 0 0,4-9 0 0 0,2 2 0 0 0,4-1 0 0 0,3-1 0 0 0,4-2 0 0 0,-5-8 0 0 0,0 0 0 0 0,0-1 0 0 0,1 1 0 0 0,5 0 0 0 0,4 0 0 0 0,-5-4 0 0 0,-1 1 0 0 0,0-1 0 0 0,14-4 0 0 0,-19 5 0 0 0,1-1 0 0 0,-1 1 0 0 0,1-1 0 0 0,-1 0 0 0 0,0 0 0 0 0,0 0 0 0 0,0 0 0 0 0,0-1 0 0 0,0 1 0 0 0,4-6 0 0 0,-1 2 0 0 0,0 0 0 0 0,1 0 0 0 0,0 0 0 0 0,0 0 0 0 0,8-4 0 0 0,13-10 0 0 0,-8 3 0 0 0,-1-1 0 0 0,-1-1 0 0 0,0-1 0 0 0,-2 0 0 0 0,0-1 0 0 0,24-44 0 0 0,-27 35 0 0 0,-8 16 0 0 0,-32 93 0 0 0,19-54 0 0 0,0 0 0 0 0,2 0 0 0 0,-5 31 0 0 0,-7 38 0 0 0,14-80 0 0 0,3-11 0 0 0,2-4 0 0 0,5-8 0 0 0,7-14 0 0 0,0-7 0 0 0,-7 16 0 0 0,0 0 0 0 0,-1 0 0 0 0,0 0 0 0 0,2-19 0 0 0,-5 21 0 0 0,-2 1 0 0 0,-5 4 0 0 0,4 6 0 0 0,0 1 0 0 0,0-1 0 0 0,1 1 0 0 0,-1-1 0 0 0,0 1 0 0 0,0 0 0 0 0,0 0 0 0 0,0-1 0 0 0,0 1 0 0 0,0 0 0 0 0,0 0 0 0 0,0 0 0 0 0,0 0 0 0 0,0 0 0 0 0,0 0 0 0 0,0 0 0 0 0,0 0 0 0 0,0 1 0 0 0,0-1 0 0 0,0 0 0 0 0,0 1 0 0 0,0-1 0 0 0,0 0 0 0 0,0 1 0 0 0,0-1 0 0 0,1 1 0 0 0,-2 0 0 0 0,-25 21 0 0 0,21-17 0 0 0,-16 18 0 0 0,12-10 0 0 0,9-9 0 0 0,1-1 0 0 0,1 9 0 0 0,5-1 0 0 0,-3-8 0 0 0,-1-1 0 0 0,1 0 0 0 0,0 0 0 0 0,0 0 0 0 0,0 0 0 0 0,0 0 0 0 0,0-1 0 0 0,0 1 0 0 0,0-1 0 0 0,1 0 0 0 0,-1 0 0 0 0,0 0 0 0 0,1-1 0 0 0,-1 1 0 0 0,0-1 0 0 0,7 1 0 0 0,5-2 0 0 0,0-1 0 0 0,0 0 0 0 0,16-5 0 0 0,-19 5 0 0 0,-1-1 0 0 0,-1-1-64 0 0,-9 3-273 0 0,-1 1-138 0 0,0 0-1125 0 0,0 0-4590 0 0,0 0-1968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 4607 0 0,'0'0'208'0'0,"0"0"67"0"0,0 0 154 0 0,0 0 69 0 0,0 0 12 0 0,0 0 2 0 0,0 0 0 0 0,0 0 0 0 0,0 0 0 0 0,-1 1 0 0 0,1 0-345 0 0,-1 0-1 0 0,1-1 0 0 0,-1 1 0 0 0,0 0 0 0 0,1-1 0 0 0,-1 1 0 0 0,0-1 0 0 0,1 1 1 0 0,-1-1-1 0 0,0 1 0 0 0,0-1 0 0 0,0 0 0 0 0,0 0 0 0 0,1 1 0 0 0,-1-1 1 0 0,0 0-1 0 0,0 0 0 0 0,-1 0 0 0 0,-10 4 1669 0 0,-8 7 329 0 0,19-10-1648 0 0,-1 0-4 0 0,-1 0-557 0 0,0 0 281 0 0,1 0 0 0 0,-1-1 0 0 0,1 0 0 0 0,-1 1 0 0 0,1-1 0 0 0,-1 0 0 0 0,1 0 0 0 0,-4-1 0 0 0,-1 1-108 0 0,5 0-756 0 0,1 1 761 0 0,1-1 0 0 0,-1 0 0 0 0,1 0 0 0 0,-1 0 0 0 0,1 0 1 0 0,-1 0-1 0 0,1 0 0 0 0,-1 0 0 0 0,1 0 0 0 0,-1 0 0 0 0,1 0 0 0 0,-1 0 0 0 0,1 0 0 0 0,-1-1 0 0 0,1 1 0 0 0,-1 0 0 0 0,1 0 0 0 0,-1-1 0 0 0,1-5 1594 0 0,9-7-1313 0 0,4 2-414 0 0,16 0 0 0 0,-16 9 0 0 0,16 0 0 0 0,18-4 0 0 0,-45 5 0 0 0,0 1 0 0 0,0 0 0 0 0,-1 0 0 0 0,1 0 0 0 0,0 0 0 0 0,0 0 0 0 0,-1 0 0 0 0,1 1 0 0 0,0-1 0 0 0,-1 0 0 0 0,1 1 0 0 0,0 0 0 0 0,1 0 0 0 0,-1 0 0 0 0,0 0 0 0 0,0 0 0 0 0,0-1 0 0 0,0 1 0 0 0,0-1 0 0 0,0 1 0 0 0,0-1 0 0 0,0 0 0 0 0,0 1 0 0 0,0-1 0 0 0,3-1 0 0 0,0 0 0 0 0,1 1 0 0 0,13 4 0 0 0,-7 0 0 0 0,-3 1 72 0 0,-7-4 299 0 0,-2-1 117 0 0,0 0 21 0 0,0 0-66 0 0,-2 1-294 0 0,-17 8-133 0 0,16-7-16 0 0,-1 0 0 0 0,1 0 0 0 0,0 0 0 0 0,0 0 0 0 0,0 1 0 0 0,0-1 0 0 0,0 1 0 0 0,1 0 0 0 0,-1-1 0 0 0,1 1 0 0 0,0 1 0 0 0,0-1 0 0 0,0 0 0 0 0,0 0 0 0 0,-2 7 0 0 0,-6 11 0 0 0,5-13 0 0 0,1 1 0 0 0,1 0 0 0 0,0 1 0 0 0,-2 9 0 0 0,2-8 0 0 0,1-4 0 0 0,1 0 0 0 0,0 0 0 0 0,0 9 0 0 0,-3 20 0 0 0,-7 43 0 0 0,6-36 0 0 0,3-2 0 0 0,3-34 0 0 0,-1 0 0 0 0,0 0 0 0 0,-1 0 0 0 0,0 0 0 0 0,0-1 0 0 0,0 1 0 0 0,-1 0 0 0 0,0-1 0 0 0,-3 10 0 0 0,-3 0 0 0 0,6-12 0 0 0,1 0 0 0 0,-1-1 0 0 0,0 1 0 0 0,0-1 0 0 0,0 0 0 0 0,0 1 0 0 0,-1-1 0 0 0,1 0 0 0 0,-4 3 0 0 0,-19 23 0 0 0,15-22 0 0 0,-8 2 0 0 0,12-6 0 0 0,0 0 0 0 0,0 0 0 0 0,-11 3 0 0 0,16-5 0 0 0,-5 1 0 0 0,0 0 0 0 0,-1-1 0 0 0,1 0 0 0 0,-1 0 0 0 0,1 0 0 0 0,-12-1 0 0 0,-3 0 0 0 0,8-1 0 0 0,0-2 0 0 0,0 1 0 0 0,2-3 0 0 0,10 5 0 0 0,1-1 0 0 0,-1 1 0 0 0,1 0 0 0 0,-1-1 0 0 0,1 1 0 0 0,-1 0 0 0 0,1-1 0 0 0,-1 1 0 0 0,1-1 0 0 0,0 1 0 0 0,-1-1 0 0 0,1 1 0 0 0,0-1 0 0 0,-1 1 0 0 0,1-1 0 0 0,0 1 0 0 0,-1-1 0 0 0,4-9-64 0 0,-2 8-273 0 0,3 0-833 0 0,-1 0 1 0 0,1 0-1 0 0,-1 0 0 0 0,8-2 1 0 0,1 0-366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33 13823 0 0,'0'0'315'0'0,"0"0"45"0"0,0 0 21 0 0,1-2-49 0 0,0-9-220 0 0,-2 1 39 0 0,0 7 569 0 0,1 2 249 0 0,0 0-862 0 0,0 1-1 0 0,0 0 1 0 0,0 0 0 0 0,-1 0-1 0 0,1-1 1 0 0,0 1-1 0 0,0 0 1 0 0,0 0-1 0 0,0 0 1 0 0,0-1 0 0 0,0 1-1 0 0,0 0 1 0 0,0 0-1 0 0,0 0 1 0 0,0 0 0 0 0,-1-1-1 0 0,1 1 1 0 0,0 0-1 0 0,0 0 1 0 0,0 0-1 0 0,0 0 1 0 0,-1 0 0 0 0,1 0-1 0 0,0-1 1 0 0,0 1-1 0 0,0 0 1 0 0,0 0 0 0 0,-1 0-1 0 0,1 0 1 0 0,0 0-1 0 0,0 0 1 0 0,0 0-1 0 0,-1 0 1 0 0,1 0 0 0 0,0 0-1 0 0,0 0 1 0 0,0 0-1 0 0,-1 0 1 0 0,1 0 0 0 0,0 0-1 0 0,0 0 1 0 0,0 0-1 0 0,-1 0 1 0 0,1 0-1 0 0,0 0 1 0 0,0 0 0 0 0,0 1-1 0 0,0-1 1 0 0,-1 0-1 0 0,1 0 1 0 0,0 0 0 0 0,0 0-1 0 0,0 1 1 0 0,-13 13 945 0 0,-8 24-1504 0 0,-31 99 452 0 0,45-114 0 0 0,-8 39 0 0 0,6-21 0 0 0,4-23 0 0 0,1-5 0 0 0,1 0 0 0 0,0 1 0 0 0,1-1 0 0 0,0 1 0 0 0,1-1 0 0 0,1 16 0 0 0,0-25 0 0 0,0 1 0 0 0,-4 12 0 0 0,4-13 0 0 0,0-2 0 0 0,1-1 0 0 0,-1 1 0 0 0,0-1 0 0 0,-1 0 0 0 0,1 1 0 0 0,0-1 0 0 0,0 1 0 0 0,0-1 0 0 0,-1 0 0 0 0,1 1 0 0 0,-1-1 0 0 0,1 0 0 0 0,-2 2 0 0 0,-1 10 0 0 0,4-4 72 0 0,0-7 299 0 0,-1-4-250 0 0,1 0 0 0 0,0 0 0 0 0,0 0 0 0 0,1 0 1 0 0,-1 1-1 0 0,0-1 0 0 0,1 0 0 0 0,-1 0 0 0 0,4-2 0 0 0,-1 0 108 0 0,74-73-64 0 0,-65 64-165 0 0,1 0 0 0 0,1 1 0 0 0,32-21 0 0 0,-23 20 0 0 0,-11 9 0 0 0,-13 4 0 0 0,1 0 0 0 0,-1-1 0 0 0,1 1 0 0 0,-1 0 0 0 0,1 0 0 0 0,-1 0 0 0 0,1 0 0 0 0,-1 0 0 0 0,1 0 0 0 0,-1 0 0 0 0,1 0 0 0 0,-1 1 0 0 0,1-1 0 0 0,-1 0 0 0 0,1 0 0 0 0,-1 0 0 0 0,1 0 0 0 0,-1 1 0 0 0,1-1 0 0 0,0 11 0 0 0,-4 7 0 0 0,0-14 0 0 0,0 0 0 0 0,-5 10 0 0 0,8-12 0 0 0,-1 0 0 0 0,0 0 0 0 0,0 0 0 0 0,0 0 0 0 0,0 0 0 0 0,-1 0 0 0 0,1 0 0 0 0,0-1 0 0 0,-1 1 0 0 0,1 0 0 0 0,-1-1 0 0 0,1 1 0 0 0,-1-1 0 0 0,0 0 0 0 0,-2 2 0 0 0,-14 11 0 0 0,15-11 0 0 0,3-3 0 0 0,-1 1 0 0 0,0 0 0 0 0,0 0 0 0 0,0 0 0 0 0,0 0 0 0 0,0-1 0 0 0,0 1 0 0 0,-1-1 0 0 0,1 1 0 0 0,0-1 0 0 0,0 1 0 0 0,0-1 0 0 0,-1 1 0 0 0,-1-1 0 0 0,-8 4 0 0 0,-1-2 0 0 0,2-2 0 0 0,1-4 0 0 0,2-3 0 0 0,6-4 0 0 0,5 1 0 0 0,2 5 0 0 0,-6 14 0 0 0,-6 15 0 0 0,4-21 0 0 0,1 3 0 0 0,7 12 0 0 0,-1-4 0 0 0,5 3 0 0 0,-4-14 0 0 0,-3-1 0 0 0,1 1 0 0 0,-1-1 0 0 0,0 1 0 0 0,1-1 0 0 0,0 0 0 0 0,-1 0 0 0 0,1 0 0 0 0,0 0 0 0 0,0-1 0 0 0,8 2 0 0 0,0-3 0 0 0,2-2 0 0 0,-11 2 0 0 0,0-1 0 0 0,0 1 0 0 0,0-1 0 0 0,0 1 0 0 0,0-1 0 0 0,1 0 0 0 0,-1 0 0 0 0,-1-1 0 0 0,1 1 0 0 0,0-1 0 0 0,0 1 0 0 0,3-3 0 0 0,4-3 0 0 0,-4 3 0 0 0,0 0 0 0 0,0-1 0 0 0,0 0 0 0 0,0 0 0 0 0,-1 0 0 0 0,0 0 0 0 0,0-1 0 0 0,6-9 0 0 0,-3 2 0 0 0,1 0 0 0 0,11-29 0 0 0,46-133 0 0 0,-18 51 0 0 0,-48 123 0 0 0,-4 5 0 0 0,-13 27 0 0 0,9-11 0 0 0,1 1 0 0 0,1-1 0 0 0,-6 35 0 0 0,-4 15 0 0 0,8-35 8 0 0,-7 66-1 0 0,11-74 50 0 0,0-12 728 0 0,3-14-701 0 0,1 0 0 0 0,-1 0 0 0 0,1 0 0 0 0,-1 0 0 0 0,1 1 0 0 0,0-1 0 0 0,-1 0 0 0 0,1 0-1 0 0,0 1 1 0 0,0-1 0 0 0,0 0 0 0 0,0 0 0 0 0,0 2 0 0 0,0-3-84 0 0,0 0 1 0 0,0 0-1 0 0,0 1 0 0 0,0-1 1 0 0,0 0-1 0 0,0 0 0 0 0,0 0 1 0 0,0 0-1 0 0,0 0 0 0 0,0 1 1 0 0,0-1-1 0 0,0 0 0 0 0,0 0 1 0 0,0 0-1 0 0,0 0 0 0 0,0 0 1 0 0,0 1-1 0 0,0-1 0 0 0,0 0 1 0 0,0 0-1 0 0,1 0 0 0 0,-1 0 1 0 0,0 0-1 0 0,0 1 0 0 0,0-1 1 0 0,0 0-1 0 0,0 0 0 0 0,0 0 1 0 0,0 0-1 0 0,0 0 0 0 0,1 0 1 0 0,-1 0-1 0 0,0 0 0 0 0,0 1 1 0 0,0-1-1 0 0,0 0 0 0 0,0 0 1 0 0,1 0-1 0 0,-1 0 0 0 0,0 0 1 0 0,0 0-1 0 0,0 0 0 0 0,0 0 1 0 0,1 0-1 0 0,-1 0 0 0 0,0 0 1 0 0,0 0-1 0 0,0 0 0 0 0,0 0 1 0 0,0 0-1 0 0,1 0 0 0 0,-1 0 1 0 0,0 0-1 0 0,0 0 0 0 0,0 0 1 0 0,0-1-1 0 0,0 1 0 0 0,1 0 1 0 0,-1 0-1 0 0,5-6-4 0 0,-5 6 4 0 0,11-15 4 0 0,0 0 0 0 0,-2 0 0 0 0,10-20 0 0 0,-10 18-31 0 0,0 1 1 0 0,22-30-1 0 0,-22 34-246 0 0,-7 8 60 0 0,1 1 0 0 0,-1-1 0 0 0,1 1 1 0 0,0 0-1 0 0,0 0 0 0 0,5-4 0 0 0,-7 6 211 0 0,-1 1-1 0 0,0 0 0 0 0,0 0 0 0 0,1 0 1 0 0,-1 0-1 0 0,0-1 0 0 0,0 1 0 0 0,1 0 1 0 0,-1 0-1 0 0,0 0 0 0 0,1 0 0 0 0,-1 0 1 0 0,0 0-1 0 0,0 0 0 0 0,1 0 0 0 0,-1 0 1 0 0,0 0-1 0 0,1 0 0 0 0,-1 0 0 0 0,0 0 0 0 0,0 0 1 0 0,1 0-1 0 0,-1 0 0 0 0,0 0 0 0 0,1 0 1 0 0,-1 0-1 0 0,0 1 0 0 0,0-1 0 0 0,1 0 1 0 0,-1 0-1 0 0,0 0 0 0 0,0 0 0 0 0,1 1 1 0 0,-1-1-1 0 0,0 0 0 0 0,0 0 0 0 0,0 0 1 0 0,1 1-1 0 0,-1-1 0 0 0,0 0 0 0 0,0 0 1 0 0,0 1-1 0 0,0-1 0 0 0,0 0 0 0 0,0 1 0 0 0,1-1 1 0 0,-1 0-1 0 0,0 0 0 0 0,0 1 0 0 0,0-1 1 0 0,0 0-1 0 0,0 1 0 0 0,0-1 0 0 0,0 0 1 0 0,0 0-1 0 0,0 1 0 0 0,0-1 0 0 0,0 0 1 0 0,-1 1-1 0 0,1-1 3 0 0,2 14 0 0 0,0 10-13 0 0,-6-15 21 0 0,0-2 61 0 0,3 1 283 0 0,0-6-211 0 0,1 1 1 0 0,-1-1 0 0 0,0 0 0 0 0,0 1 0 0 0,0-1 0 0 0,0 0 0 0 0,0 0-1 0 0,0 0 1 0 0,0 0 0 0 0,-4 3 0 0 0,-4 8-128 0 0,5-11-39 0 0,2-2-12 0 0,0 1-300 0 0,2-1-138 0 0,0 0-33 0 0,0 0 133 0 0,-1 2 577 0 0,-8 7 1339 0 0,1-2-1525 0 0,5 5-80 0 0,-2 22-1429 0 0,5-33 1943 0 0,0-1 50 0 0,1 2-126 0 0,0-1-484 0 0,0 1 0 0 0,-1-1 0 0 0,1 0 0 0 0,0 0 0 0 0,0 0 0 0 0,0 0 0 0 0,-1 0 0 0 0,1 0 1 0 0,0 0-1 0 0,1 0 0 0 0,-1-1 0 0 0,0 1 0 0 0,0 0 0 0 0,0-1 0 0 0,2 2 0 0 0,9 1 110 0 0,-10-3 0 0 0,0 0 0 0 0,0 0 0 0 0,0 0 0 0 0,-1 0 0 0 0,1 0 0 0 0,0-1 0 0 0,0 1 0 0 0,0-1 0 0 0,3-1 0 0 0,22-13 0 0 0,-12 5 0 0 0,-4 3 0 0 0,-2 2 0 0 0,0-1 0 0 0,-1 0 0 0 0,0 0 0 0 0,0-1 0 0 0,-1 0 0 0 0,8-10 0 0 0,-15 17 1 0 0,0 0 1 0 0,0 0-1 0 0,0 0 0 0 0,0 0 1 0 0,0 0-1 0 0,0 0 0 0 0,0 0 0 0 0,0 0 1 0 0,0 0-1 0 0,0 0 0 0 0,0-1 1 0 0,0 1-1 0 0,0 0 0 0 0,0 0 0 0 0,0 0 1 0 0,0 0-1 0 0,1 0 0 0 0,-1 0 1 0 0,0 0-1 0 0,0 0 0 0 0,0 0 0 0 0,0 0 1 0 0,0 0-1 0 0,0 0 0 0 0,0 0 1 0 0,0 0-1 0 0,0 0 0 0 0,0 0 0 0 0,0 0 1 0 0,0 0-1 0 0,0 0 0 0 0,1 0 1 0 0,-1 0-1 0 0,0 0 0 0 0,0 0 0 0 0,0 0 1 0 0,0 0-1 0 0,0 0 0 0 0,0 0 1 0 0,0 0-1 0 0,0 0 0 0 0,0 0 0 0 0,0 0 1 0 0,0 0-1 0 0,1 0 0 0 0,-1 0 1 0 0,0 0-1 0 0,0 0 0 0 0,0 0 0 0 0,0 0 1 0 0,0 0-1 0 0,0 0 0 0 0,0 0 1 0 0,0 0-1 0 0,0 0 0 0 0,0 0 0 0 0,0 0 1 0 0,0 0-1 0 0,0 0 0 0 0,0 1 1 0 0,0-1-1 0 0,0 0 0 0 0,0 0 0 0 0,0 0 1 0 0,0 0-1 0 0,1 0 0 0 0,-1 0 0 0 0,0 0 1 0 0,0 0-1 0 0,-1 10 222 0 0,-5 13 340 0 0,-59 120-1004 0 0,50-100 960 0 0,1 1 0 0 0,-11 75 0 0 0,24-56-519 0 0,-1-55-64 0 0,1-6-273 0 0,1-2-138 0 0,0 0-33 0 0,0 0 65 0 0,8-13 70 0 0,1-21-2566 0 0,-7 21 634 0 0,2-5-5203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24879 0 0,'0'0'564'0'0,"0"0"83"0"0,0 0 34 0 0,0 0-76 0 0,0 0-323 0 0,0 0 116 0 0,0 0 92 0 0,6-6 531 0 0,7-5 515 0 0,-12 10-1093 0 0,0 0-294 0 0,2-3-197 0 0,-2 3-289 0 0,-1 1-138 0 0,0 0-1308 0 0,0 0-5356 0 0,0 0-2295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19351 0 0,'0'0'439'0'0,"0"0"62"0"0,0 0 33 0 0,0 0-65 0 0,2-2-309 0 0,11-12 289 0 0,15-12 1151 0 0,-19 19-1586 0 0,-4 4-14 0 0,0-1 1 0 0,0 1-1 0 0,0 0 0 0 0,0 0 1 0 0,7-2-1 0 0,-8 2 0 0 0,-3 2 0 0 0,1 0 0 0 0,-1 0 0 0 0,0 0 0 0 0,1 0 0 0 0,-1 1 0 0 0,1-1 0 0 0,-1 0 0 0 0,1 1 0 0 0,-1-1 0 0 0,1 1 0 0 0,2-1 0 0 0,1-1-96 0 0,1 1 1 0 0,0 0-1 0 0,0 0 0 0 0,0 1 1 0 0,0 0-1 0 0,13 0 0 0 0,-14 1-1051 0 0,1 0-1 0 0,0 0 1 0 0,11 4-1 0 0,-5 0-5672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0,'0'0'267'0'0,"0"0"42"0"0,0 0 17 0 0,0 0-28 0 0,0 0 12 0 0,2 0 778 0 0,-1 1-699 0 0,1-1 0 0 0,0 0 0 0 0,0 1 0 0 0,-1-1 0 0 0,1 0 0 0 0,0 0 0 0 0,0 0 0 0 0,-1 0 0 0 0,1 0 0 0 0,0-1 0 0 0,0 1 0 0 0,-1 0 0 0 0,4-2 0 0 0,22-14 2069 0 0,-26 15-2544 0 0,9-4 979 0 0,-7 4-687 0 0,0 0 0 0 0,0-1 0 0 0,-1 1 0 0 0,1-1 0 0 0,0 1 0 0 0,-1-1 0 0 0,0 0 0 0 0,1 0 0 0 0,-1 0 0 0 0,2-3 0 0 0,4-4-117 0 0,-6 7 282 0 0,-2 2 117 0 0,0 0 21 0 0,0 0-66 0 0,-2 2-294 0 0,-2 2-147 0 0,1 0-1 0 0,-1 0 1 0 0,1 0-1 0 0,0 0 1 0 0,0 1-1 0 0,0 0 1 0 0,1-1-1 0 0,-1 1 1 0 0,1 0-1 0 0,0 0 1 0 0,-1 6-1 0 0,-3 8-3 0 0,4-16 2 0 0,1 0 0 0 0,-1 0 0 0 0,1 0 0 0 0,0 0 0 0 0,1 0 0 0 0,-1 0 0 0 0,0 0 0 0 0,1 0 0 0 0,-1 3 0 0 0,1 1 0 0 0,1 5 0 0 0,3 0 0 0 0,-3-8 0 0 0,0 0 0 0 0,12 7 0 0 0,-3-3 0 0 0,2-5 0 0 0,-6-2 0 0 0,28-2 0 0 0,-29 1-280 0 0,-1 0-1 0 0,0-1 0 0 0,1 1 1 0 0,-1-1-1 0 0,0 0 1 0 0,1-1-1 0 0,-1 1 1 0 0,0-1-1 0 0,0 0 1 0 0,0 1-1 0 0,0-2 1 0 0,-1 1-1 0 0,1 0 1 0 0,0-1-1 0 0,-1 0 1 0 0,0 0-1 0 0,0 0 1 0 0,0 0-1 0 0,4-5 0 0 0,2-8-1764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327 172 11975 0 0,'11'-27'604'0'0,"-9"22"-539"0"0,1 0-1 0 0,-1 0 0 0 0,0 0 1 0 0,-1 0-1 0 0,1 0 1 0 0,-1-1-1 0 0,0 1 0 0 0,0-1 1 0 0,-1 1-1 0 0,0-9 0 0 0,0 7 302 0 0,-1 0-1 0 0,2 0 1 0 0,-1 1 0 0 0,2-10-1 0 0,-2 14-103 0 0,0 0 0 0 0,0 1 0 0 0,0-1 0 0 0,0 1 0 0 0,0-1 0 0 0,-1 0 0 0 0,1 1 0 0 0,0-1 0 0 0,-1 1 0 0 0,0-1 0 0 0,0-1 0 0 0,-3-11 4826 0 0,-10 27-4916 0 0,9-7-170 0 0,0 0 1 0 0,0 0-1 0 0,1 1 0 0 0,-1-1 1 0 0,1 1-1 0 0,1 0 0 0 0,-5 11 1 0 0,-14 57 593 0 0,17-57-280 0 0,-131 476 801 0 0,86-302-1117 0 0,48-180 0 0 0,0 0 0 0 0,0 14 0 0 0,4-17 0 0 0,2-9 0 0 0,3-6 0 0 0,-2 0 0 0 0,1 0 0 0 0,-1 0 0 0 0,0-1 0 0 0,-1 0 0 0 0,0 0 0 0 0,0 0 0 0 0,4-10 0 0 0,17-56 0 0 0,-19 55 0 0 0,7-26 0 0 0,-2 0 0 0 0,-2-2 0 0 0,5-68 0 0 0,-14 108 0 0 0,0-1 0 0 0,0 0 0 0 0,-1 0 0 0 0,1 0 0 0 0,-4-9 0 0 0,4 15 0 0 0,0 0 0 0 0,0-1 0 0 0,-1 1 0 0 0,1 0 0 0 0,-1 0 0 0 0,1-1 0 0 0,-1 1 0 0 0,1 0 0 0 0,-1 0 0 0 0,0 0 0 0 0,1 0 0 0 0,-1 0 0 0 0,0 0 0 0 0,0 0 0 0 0,0 0 0 0 0,0 0 0 0 0,0 0 0 0 0,0 0 0 0 0,0 1 0 0 0,0-1 0 0 0,-1 0 0 0 0,1 1 0 0 0,0-1 0 0 0,0 1 0 0 0,0-1 0 0 0,-1 1 0 0 0,1-1 0 0 0,0 1 0 0 0,-1 0 0 0 0,1 0 0 0 0,0 0 0 0 0,-1 0 0 0 0,1 0 0 0 0,0 0 0 0 0,-2 0 0 0 0,-9 3 171 0 0,0 0-1 0 0,1 0 1 0 0,0 1 0 0 0,0 0-1 0 0,-19 11 1 0 0,23-10-57 0 0,-1-1 0 0 0,1 2-1 0 0,0-1 1 0 0,0 1 0 0 0,0 0 0 0 0,1 0 0 0 0,0 1-1 0 0,-7 9 1 0 0,6-4-114 0 0,3 0 0 0 0,3 1 0 0 0,2-11 0 0 0,1 0 0 0 0,-1 0 0 0 0,0 0 0 0 0,0 0 0 0 0,1 0 0 0 0,-1-1 0 0 0,1 1 0 0 0,-1 0 0 0 0,1-1 0 0 0,0 1 0 0 0,0-1 0 0 0,0 0 0 0 0,0 1 0 0 0,0-1 0 0 0,0 0 0 0 0,0 0 0 0 0,0 0 0 0 0,0-1 0 0 0,0 1 0 0 0,1 0 0 0 0,1 0 0 0 0,2 0 0 0 0,-1 0 0 0 0,1-1 0 0 0,-1 1 0 0 0,1-1 0 0 0,-1 0 0 0 0,1 0 0 0 0,10-2 0 0 0,9-5 0 0 0,0 0 0 0 0,0-2 0 0 0,-1-1 0 0 0,0 0 0 0 0,0-2 0 0 0,-1-1 0 0 0,-1-1 0 0 0,29-23 0 0 0,-45 32 0 0 0,-1-1 0 0 0,1 0 0 0 0,5-9 0 0 0,13-12 0 0 0,-14 15 0 0 0,-9 10 0 0 0,-1 1 0 0 0,1-1 0 0 0,0 0 0 0 0,-1 1 0 0 0,1-1 0 0 0,-1 0 0 0 0,1 0 0 0 0,-1 1 0 0 0,0-1 0 0 0,0 0 0 0 0,0 0 0 0 0,0-2 0 0 0,-4-9 0 0 0,0 11 0 0 0,3 1 0 0 0,0 1 0 0 0,1-1 0 0 0,-1 1 0 0 0,1-1 0 0 0,-1 1 0 0 0,0-1 0 0 0,1 1 0 0 0,-1-1 0 0 0,0 1 0 0 0,1 0 0 0 0,-1-1 0 0 0,0 1 0 0 0,0 0 0 0 0,1 0 0 0 0,-1 0 0 0 0,0-1 0 0 0,0 1 0 0 0,1 0 0 0 0,-1 0 0 0 0,0 0 0 0 0,0 0 0 0 0,1 0 0 0 0,-1 0 0 0 0,0 0 0 0 0,0 1 0 0 0,1-1 0 0 0,-1 0 0 0 0,0 0 0 0 0,0 1 0 0 0,1-1 0 0 0,-1 0 0 0 0,0 1 0 0 0,1-1 0 0 0,-2 1 0 0 0,0 1 0 0 0,-18 7 0 0 0,17-7 0 0 0,0 0 0 0 0,0 0 0 0 0,0 1 0 0 0,0-1 0 0 0,0 1 0 0 0,1 0 0 0 0,-1-1 0 0 0,1 1 0 0 0,-3 4 0 0 0,-16 31 0 0 0,17-30 0 0 0,-1 4 0 0 0,4-10 0 0 0,0 1 0 0 0,0 0 0 0 0,0 0 0 0 0,0 0 0 0 0,0-1 0 0 0,0 1 0 0 0,1 0 0 0 0,0 0 0 0 0,-1 4 0 0 0,2-2 0 0 0,0 8 0 0 0,5 0 0 0 0,3-4 0 0 0,3-2 0 0 0,-9-5 0 0 0,1 0 0 0 0,14 0 0 0 0,-3-3 0 0 0,0 1 0 0 0,-2 3 0 0 0,-4 4 0 0 0,-3 4 0 0 0,-6 1 0 0 0,0-1 0 0 0,0-11 0 0 0,1 1 0 0 0,-1-1 0 0 0,0 0 0 0 0,1 1 0 0 0,-1-1 0 0 0,0 0 0 0 0,1 1 0 0 0,-1-1 0 0 0,1 0 0 0 0,-1 0 0 0 0,0 1 0 0 0,1-1 0 0 0,-1 0 0 0 0,1 0 0 0 0,-1 0 0 0 0,1 1 0 0 0,-1-1 0 0 0,1 0 0 0 0,0 0 0 0 0,11-3 0 0 0,-1-1 0 0 0,-3 2 0 0 0,-1-1 0 0 0,0 0 0 0 0,0 0 0 0 0,0-1 0 0 0,11-7 0 0 0,-10 4 0 0 0,1-1 0 0 0,-1 0 0 0 0,0 0 0 0 0,0 0 0 0 0,-1-1 0 0 0,-1 0 0 0 0,1 0 0 0 0,-1-1 0 0 0,-1 0 0 0 0,0 0 0 0 0,0 0 0 0 0,3-12 0 0 0,-7 17 0 0 0,0 1 0 0 0,0-1 0 0 0,0 1 0 0 0,-1-1 0 0 0,1 1 0 0 0,-1-1 0 0 0,0 0 0 0 0,-1 1 0 0 0,1-1 0 0 0,-1 1 0 0 0,0-1 0 0 0,-1-5 0 0 0,1 8 0 0 0,0 0 0 0 0,1 0 0 0 0,-1 0 0 0 0,0 0 0 0 0,0 0 0 0 0,0 0 0 0 0,-1 0 0 0 0,1 0 0 0 0,0 0 0 0 0,-1 0 0 0 0,1 1 0 0 0,-1-1 0 0 0,0 0 0 0 0,1 1 0 0 0,-1 0 0 0 0,0-1 0 0 0,0 1 0 0 0,0 0 0 0 0,0 0 0 0 0,0 0 0 0 0,0 0 0 0 0,0 0 0 0 0,0 1 0 0 0,0-1 0 0 0,-1 0 0 0 0,-2 1 0 0 0,0-1 0 0 0,-1 1 0 0 0,1 1 0 0 0,0-1 0 0 0,0 1 0 0 0,0 0 0 0 0,0 0 0 0 0,0 0 0 0 0,0 1 0 0 0,0 0 0 0 0,0 0 0 0 0,-7 4 0 0 0,-1 2 0 0 0,0 1 0 0 0,-18 17 0 0 0,30-25 0 0 0,-22 21 0 0 0,16-10 0 0 0,8 0 0 0 0,7-2 0 0 0,-7-8 0 0 0,1-1 0 0 0,0 1 0 0 0,0-1 0 0 0,1 0 0 0 0,-1 0 0 0 0,0 0 0 0 0,0 0 0 0 0,5 1 0 0 0,6-1 0 0 0,6-3 0 0 0,0 0 0 0 0,-1-2 0 0 0,1 0 0 0 0,-1-1 0 0 0,19-9 0 0 0,-4 3 0 0 0,-2 3 0 0 0,-15 4 0 0 0,28-10 0 0 0,-31 9 0 0 0,0 1 0 0 0,-12 3 0 0 0,-1 1 0 0 0,1 0 0 0 0,0-1 0 0 0,0 1 0 0 0,0 0 0 0 0,0 0 0 0 0,0 0 0 0 0,0-1 0 0 0,0 1 0 0 0,0 0 0 0 0,0 0 0 0 0,0 1 0 0 0,0-1 0 0 0,2 0 0 0 0,1 5 0 0 0,-4-3 0 0 0,4 1 0 0 0,2 5 0 0 0,-3 15 0 0 0,-3 2 0 0 0,0-15 0 0 0,0 1 0 0 0,0-1 0 0 0,1 1 0 0 0,3 10 0 0 0,2 13 0 0 0,-6-25 72 0 0,0-7 299 0 0,0-2 117 0 0,0 0 21 0 0,0 0-134 0 0,0-3-499 0 0,0 1 1 0 0,-1 0 0 0 0,1-1-1 0 0,0 1 1 0 0,0-1-1 0 0,1 1 1 0 0,-1-3 0 0 0,1 2-42 0 0,0-4 283 0 0,0-1 0 0 0,0 1 1 0 0,1 0-1 0 0,0 0 0 0 0,1 0 1 0 0,0 0-1 0 0,5-9 0 0 0,2-2-812 0 0,18-23 0 0 0,-24 35 667 0 0,0 1-1 0 0,0 0 1 0 0,1 0-1 0 0,-1 0 1 0 0,8-5-1 0 0,-4 6 28 0 0,2 6 0 0 0,12 8 0 0 0,-18-8 0 0 0,-1 0 0 0 0,1 0 0 0 0,-1 0 0 0 0,1-1 0 0 0,0 0 0 0 0,0 0 0 0 0,0 0 0 0 0,0 0 0 0 0,0 0 0 0 0,0-1 0 0 0,0 0 0 0 0,0 0 0 0 0,0 0 0 0 0,0 0 0 0 0,8-2 0 0 0,-2-1-80 0 0,-1 0-1 0 0,1-1 1 0 0,-1 0 0 0 0,0 0-1 0 0,0-1 1 0 0,0-1 0 0 0,-1 1-1 0 0,0-1 1 0 0,0-1-1 0 0,10-10 1 0 0,2-6-292 0 0,0 0 0 0 0,17-30 0 0 0,-22 31 324 0 0,-7 8 404 0 0,-1 0 0 0 0,0-1 0 0 0,-1 0 0 0 0,8-25 0 0 0,-7 17-160 0 0,-6 18-186 0 0,0 3-9 0 0,0 0-1 0 0,0 0 1 0 0,0-1-1 0 0,-1 1 1 0 0,1 0-1 0 0,-1-1 1 0 0,0 1 0 0 0,0 0-1 0 0,0-1 1 0 0,0-3-1 0 0,0 5 0 0 0,0 1 0 0 0,0 0 0 0 0,0 0 0 0 0,0-1 0 0 0,0 1 0 0 0,0 0 0 0 0,0-1 0 0 0,0 1 0 0 0,-1 0 0 0 0,1 0 0 0 0,0-1 0 0 0,0 1 0 0 0,0 0 0 0 0,0-1 0 0 0,0 1 0 0 0,-1 0 0 0 0,1 0 0 0 0,0 0 0 0 0,0-1 0 0 0,-1 1 0 0 0,1 0 0 0 0,0 0 0 0 0,0 0 0 0 0,-1-1 0 0 0,1 1 0 0 0,0 0 0 0 0,0 0 0 0 0,-1 0 0 0 0,1 0 0 0 0,0 0 0 0 0,-1 0 0 0 0,1 0 0 0 0,0 0 0 0 0,0 0 0 0 0,-1-1 0 0 0,1 1 0 0 0,0 0 0 0 0,-1 1 0 0 0,1-1 0 0 0,0 0 0 0 0,-1 0 0 0 0,1 0 0 0 0,0 0 0 0 0,0 0 0 0 0,-1 0 0 0 0,1 0 0 0 0,0 0 0 0 0,-1 1 0 0 0,-1-1 0 0 0,0 1 0 0 0,0 0 0 0 0,0 0 0 0 0,0-1 0 0 0,0 2 0 0 0,1-1 0 0 0,-1 0 0 0 0,0 0 0 0 0,1 0 0 0 0,-1 1 0 0 0,0-1 0 0 0,1 1 0 0 0,-2 2 0 0 0,-18 26 0 0 0,14-18 0 0 0,-90 155 0 0 0,66-108 0 0 0,2 1 0 0 0,3 2 0 0 0,-24 83 0 0 0,47-136 0 0 0,1 0 0 0 0,1 0 0 0 0,-2 15 0 0 0,3-24 0 0 0,0 1 0 0 0,0-1 0 0 0,0 0 0 0 0,0 1 0 0 0,0-1 0 0 0,0 1 0 0 0,0-1 0 0 0,0 0 0 0 0,0 1 0 0 0,0-1 0 0 0,0 1 0 0 0,0-1 0 0 0,0 0 0 0 0,0 1 0 0 0,0-1 0 0 0,1 0 0 0 0,-1 1 0 0 0,0-1 0 0 0,0 0 0 0 0,0 1 0 0 0,1-1 0 0 0,-1 0 0 0 0,0 1 0 0 0,0-1 0 0 0,1 0 0 0 0,-1 0 0 0 0,0 1 0 0 0,1-1 0 0 0,0 0 0 0 0,4-1 0 0 0,-5 1 0 0 0,5-2 0 0 0,-1 1 0 0 0,0-1 0 0 0,1 0 0 0 0,-1 0 0 0 0,0-1 0 0 0,0 1 0 0 0,0-1 0 0 0,0 0 0 0 0,0 0 0 0 0,3-5 0 0 0,7-7 0 0 0,12-17 0 0 0,-21 26 0 0 0,33-38 0 0 0,3 2 0 0 0,79-65 0 0 0,-106 95 0 0 0,-5 5 0 0 0,-9 7 1 0 0,0 0 0 0 0,0 0 0 0 0,0 0 0 0 0,0 0 0 0 0,0 0 0 0 0,0 1 0 0 0,0-1 0 0 0,0 0-1 0 0,0 0 1 0 0,0 0 0 0 0,0 0 0 0 0,0 0 0 0 0,0 1 0 0 0,0-1 0 0 0,0 0 0 0 0,0 0 0 0 0,0 0 0 0 0,1 0 0 0 0,-1 0 0 0 0,0 0 0 0 0,0 1 0 0 0,0-1 0 0 0,0 0-1 0 0,0 0 1 0 0,0 0 0 0 0,0 0 0 0 0,0 0 0 0 0,0 0 0 0 0,1 0 0 0 0,-1 0 0 0 0,0 1 0 0 0,0-1 0 0 0,0 0 0 0 0,0 0 0 0 0,0 0 0 0 0,0 0 0 0 0,1 0-1 0 0,-1 0 1 0 0,0 0 0 0 0,0 0 0 0 0,0 0 0 0 0,0 0 0 0 0,0 0 0 0 0,1 0 0 0 0,-1 0 0 0 0,0 0 0 0 0,0 0 0 0 0,0 0 0 0 0,0 0 0 0 0,0 0 0 0 0,1 0 0 0 0,-1 0-1 0 0,0 0 1 0 0,0 0 0 0 0,0 0 0 0 0,0-1 0 0 0,-7 21 166 0 0,3-9 56 0 0,2 26 1318 0 0,-1 58-1477 0 0,3-79-235 0 0,0-9-65 0 0,0 0-1 0 0,0 0 0 0 0,0 0 1 0 0,1 0-1 0 0,0 0 1 0 0,3 12-1 0 0,-3-18 266 0 0,-1 1-1 0 0,1-1 0 0 0,0 1 0 0 0,0-1 0 0 0,-1 1 0 0 0,1-1 0 0 0,0 0 0 0 0,0 0 1 0 0,0 1-1 0 0,1-1 0 0 0,-1 0 0 0 0,0 0 0 0 0,0 0 0 0 0,1 0 0 0 0,-1 0 1 0 0,0 0-1 0 0,1-1 0 0 0,-1 1 0 0 0,1 0 0 0 0,-1-1 0 0 0,1 1 0 0 0,-1-1 0 0 0,1 1 1 0 0,-1-1-1 0 0,1 0 0 0 0,0 0 0 0 0,-1 0 0 0 0,1 0 0 0 0,-1 0 0 0 0,1 0 1 0 0,0 0-1 0 0,-1 0 0 0 0,1-1 0 0 0,2 0 0 0 0,4-2-484 0 0,1 0 0 0 0,-1 0-1 0 0,1-1 1 0 0,13-9 0 0 0,-12 8 147 0 0,7-6-3260 0 0,31-25 0 0 0,-39 28 3025 0 0,19-12-2014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224 119 15663 0 0,'0'0'356'0'0,"0"0"50"0"0,0 0 20 0 0,0 0-42 0 0,0 0-42 0 0,0 0 750 0 0,-21-13 6726 0 0,18 12-7785 0 0,0 1-1 0 0,-1 0 1 0 0,1 0 0 0 0,0 1-1 0 0,0-1 1 0 0,-1 1 0 0 0,1 0-1 0 0,0 0 1 0 0,0 0-1 0 0,0 0 1 0 0,0 0 0 0 0,0 1-1 0 0,0-1 1 0 0,0 1 0 0 0,1 0-1 0 0,-6 3 1 0 0,-4 5 133 0 0,0 1 1 0 0,-12 16-1 0 0,5-7-92 0 0,9-11-74 0 0,0 1 0 0 0,0 1 0 0 0,1-1 0 0 0,1 2 0 0 0,0-1 0 0 0,0 1 0 0 0,-6 14 0 0 0,14-26 0 0 0,0 1 0 0 0,0-1 0 0 0,-1 0 0 0 0,1 1 0 0 0,0-1 0 0 0,0 0 0 0 0,0 1 0 0 0,0-1 0 0 0,0 1 0 0 0,-1-1 0 0 0,1 0 0 0 0,0 1 0 0 0,0-1 0 0 0,0 0 0 0 0,0 1 0 0 0,0-1 0 0 0,0 1 0 0 0,0-1 0 0 0,0 0 0 0 0,1 1 0 0 0,-1-1 0 0 0,0 0 0 0 0,0 1 0 0 0,0-1 0 0 0,0 1 0 0 0,0-1 0 0 0,1 0 0 0 0,-1 1 0 0 0,0-1 0 0 0,0 0 0 0 0,0 0 0 0 0,1 1 0 0 0,-1-1 0 0 0,0 0 0 0 0,1 0 0 0 0,-1 1 0 0 0,0-1 0 0 0,0 0 0 0 0,1 0 0 0 0,-1 1 0 0 0,0-1 0 0 0,1 0 0 0 0,-1 0 0 0 0,1 0 0 0 0,-1 0 0 0 0,0 0 0 0 0,1 0 0 0 0,-1 0 0 0 0,0 0 0 0 0,1 0 0 0 0,0 0 0 0 0,14-1 0 0 0,-4-3 0 0 0,0 0 0 0 0,-1-1 0 0 0,1 0 0 0 0,14-11 0 0 0,-23 15 0 0 0,10-8 0 0 0,0 0 0 0 0,-1 0 0 0 0,11-13 0 0 0,-12 12 0 0 0,0 0 0 0 0,1 0 0 0 0,15-9 0 0 0,-16 13 0 0 0,-10 6 0 0 0,0 0 0 0 0,0 0 0 0 0,0 0 0 0 0,0 0 0 0 0,0 0 0 0 0,0 0 0 0 0,0 0 0 0 0,0 0 0 0 0,0 0 0 0 0,0 0 0 0 0,0 0 0 0 0,0-1 0 0 0,0 1 0 0 0,0 0 0 0 0,0 0 0 0 0,1 0 0 0 0,-1 0 0 0 0,0 0 0 0 0,0 0 0 0 0,0 0 0 0 0,0 0 0 0 0,0 0 0 0 0,0 0 0 0 0,0 0 0 0 0,0 0 0 0 0,0 0 0 0 0,0 0 0 0 0,1 0 0 0 0,-1 0 0 0 0,0 0 0 0 0,0 0 0 0 0,0 0 0 0 0,0 0 0 0 0,0 0 0 0 0,0 0 0 0 0,0 0 0 0 0,0 0 0 0 0,0 0 0 0 0,0 0 0 0 0,0 0 0 0 0,1 1 0 0 0,-1-1 0 0 0,0 0 0 0 0,0 0 0 0 0,0 0 0 0 0,0 0 0 0 0,0 0 0 0 0,0 0 0 0 0,0 0 0 0 0,0 0 0 0 0,0 0 0 0 0,0 0 0 0 0,0 0 0 0 0,0 0 0 0 0,0 0 0 0 0,0 1 0 0 0,0-1 0 0 0,0 0 0 0 0,0 8 0 0 0,-5 11 0 0 0,-2 0 0 0 0,5-14 0 0 0,0-1 0 0 0,0 1 0 0 0,0 0 0 0 0,1 0 0 0 0,0 0 0 0 0,0 0 0 0 0,0 0 0 0 0,1 1 0 0 0,-1 6 0 0 0,1-10 0 0 0,0-1 0 0 0,0 0 0 0 0,0 0 0 0 0,-1-1 0 0 0,1 1 0 0 0,1 0 0 0 0,-1-1 0 0 0,0 1 0 0 0,0 0 0 0 0,0 0 0 0 0,0-1 0 0 0,0 1 0 0 0,1 0 0 0 0,-1-1 0 0 0,0 1 0 0 0,1 0 0 0 0,-1-1 0 0 0,0 1 0 0 0,1-1 0 0 0,-1 1 0 0 0,1-1 0 0 0,0 2 0 0 0,6 5 0 0 0,-4-7 0 0 0,-1 1 0 0 0,1-1 0 0 0,-1 1 0 0 0,1-1 0 0 0,-1 0 0 0 0,1 0 0 0 0,0 0 0 0 0,-1 0 0 0 0,4-1 0 0 0,27-6 0 0 0,-23 4 0 0 0,-3 2 0 0 0,-1-1 0 0 0,0 0 0 0 0,0-1 0 0 0,0 1 0 0 0,0-1 0 0 0,0 0 0 0 0,0 0 0 0 0,5-5 0 0 0,-2 0 0 0 0,-1 1 0 0 0,1-2 0 0 0,11-15 0 0 0,4-5 400 0 0,-12 16 8 0 0,-1 0 0 0 0,-1-1 0 0 0,13-22 0 0 0,19-49-392 0 0,-36 71-16 0 0,-6 12 0 0 0,0 2 0 0 0,0-1 0 0 0,0 1 0 0 0,0 0 0 0 0,0 0 0 0 0,0 0 0 0 0,0 0 0 0 0,0-1 0 0 0,0 1 0 0 0,0 0 0 0 0,0 0 0 0 0,0 0 0 0 0,0-1 0 0 0,0 1 0 0 0,0 0 0 0 0,0 0 0 0 0,0 0 0 0 0,-1 0 0 0 0,1 0 0 0 0,0-1 0 0 0,0 1 0 0 0,0 0 0 0 0,0 0 0 0 0,0 0 0 0 0,0 0 0 0 0,0 0 0 0 0,0-1 0 0 0,-1 1 0 0 0,1 0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 1 0 0 0,0-1 0 0 0,0 0 0 0 0,0 0 0 0 0,0 0 0 0 0,0 0 0 0 0,0 0 0 0 0,-1 0 0 0 0,1 1 0 0 0,-7 5 0 0 0,1 1 0 0 0,-1 0 0 0 0,1 0 0 0 0,0 0 0 0 0,1 1 0 0 0,0 0 0 0 0,-8 16 0 0 0,12-21 0 0 0,0 1 0 0 0,-1-1 0 0 0,2 0 0 0 0,-1 0 0 0 0,0 1 0 0 0,1-1 0 0 0,-1 6 0 0 0,1-8 0 0 0,0 1 0 0 0,0-1 0 0 0,0 0 0 0 0,0 1 0 0 0,0-1 0 0 0,1 0 0 0 0,-1 1 0 0 0,0-1 0 0 0,1 0 0 0 0,-1 1 0 0 0,1-1 0 0 0,-1 0 0 0 0,1 0 0 0 0,0 0 0 0 0,-1 1 0 0 0,1-1 0 0 0,0 0 0 0 0,0 0 0 0 0,0 0 0 0 0,0 0 0 0 0,0 0 0 0 0,0 0 0 0 0,0-1 0 0 0,0 1 0 0 0,0 0 0 0 0,0-1 0 0 0,1 1 0 0 0,1 1 0 0 0,1 0 0 0 0,37 19 0 0 0,-28-14 0 0 0,1 0 0 0 0,22 17 0 0 0,-34-23 0 0 0,-1 0 0 0 0,0 0 0 0 0,1 0 0 0 0,-1 0 0 0 0,0 0 0 0 0,1 0 0 0 0,-1 0 0 0 0,0 0 0 0 0,0 1 0 0 0,0-1 0 0 0,0 0 0 0 0,0 1 0 0 0,0 1 0 0 0,1 1 0 0 0,1 5 0 0 0,-2 5 0 0 0,-3-10 0 0 0,0-3 0 0 0,1 1 1 0 0,0 1 0 0 0,-1-1 0 0 0,1 0 0 0 0,-1 0 0 0 0,0-1 0 0 0,0 1 0 0 0,1 0 0 0 0,-1-1 0 0 0,0 1 0 0 0,-1-1 0 0 0,1 1 0 0 0,0-1 0 0 0,0 0 0 0 0,0 0 0 0 0,-5 1 0 0 0,-2 2-28 0 0,-1-2 1 0 0,-15 4-1 0 0,17-5-364 0 0,0 0 0 0 0,0-1 1 0 0,-1 0-1 0 0,1 0 0 0 0,0-1 0 0 0,0 0 0 0 0,-13-3 1 0 0,-10-8-8204 0 0,24 7 882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17503 0 0,'-7'5'1338'0'0,"-14"5"110"0"0,19-8-1242 0 0,1-1 1 0 0,-1 1-1 0 0,1 0 1 0 0,0-1 0 0 0,0 1-1 0 0,0 0 1 0 0,0 0 0 0 0,0 0-1 0 0,1 0 1 0 0,-1 0-1 0 0,0 0 1 0 0,1 0 0 0 0,0 0-1 0 0,-1 0 1 0 0,1 4 0 0 0,-2 2-307 0 0,-3 16 539 0 0,-3 33 0 0 0,6-37-141 0 0,-1 0 1 0 0,-1 0 0 0 0,-6 19-1 0 0,3-19-219 0 0,-46 124 1874 0 0,51-139-1950 0 0,-30 77 14 0 0,29-69-18 0 0,-1-1 0 0 0,2 0 1 0 0,0 1-1 0 0,-1 24 0 0 0,3-28 1 0 0,0-8 0 0 0,0 0 0 0 0,0-1 0 0 0,0 1 0 0 0,1 0 0 0 0,-1-1 0 0 0,0 1 0 0 0,0-1 0 0 0,0 1 0 0 0,1 0 0 0 0,-1-1 0 0 0,0 1 0 0 0,1-1 0 0 0,-1 1 0 0 0,0-1 0 0 0,1 1 0 0 0,-1-1 0 0 0,0 1 0 0 0,1-1 0 0 0,-1 1 0 0 0,2 0 0 0 0,2-1 0 0 0,-1 0-72 0 0,-1 0 0 0 0,1 0 0 0 0,0 0 1 0 0,0-1-1 0 0,-1 1 0 0 0,1-1 0 0 0,0 1 0 0 0,-1-1 0 0 0,1 0 0 0 0,0 0 1 0 0,-1 0-1 0 0,1 0 0 0 0,-1-1 0 0 0,0 1 0 0 0,1 0 0 0 0,-1-1 0 0 0,0 0 1 0 0,0 0-1 0 0,0 0 0 0 0,2-2 0 0 0,6-6-675 0 0,-1-1 0 0 0,12-19 1 0 0,-18 26 611 0 0,3-5-959 0 0,-1 0 0 0 0,0-1 1 0 0,0 1-1 0 0,3-13 0 0 0,3-6-5729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13823 0 0,'-29'9'551'0'0,"1"0"-1"0"0,-39 19 0 0 0,63-26-422 0 0,-1 1 591 0 0,-1-1 1 0 0,0 2-1 0 0,1-1 1 0 0,-10 8-1 0 0,14-10 305 0 0,1-1 0 0 0,0 0 0 0 0,10 9 167 0 0,-7-6-1156 0 0,1-1 0 0 0,-1 0 1 0 0,1 0-1 0 0,-1 0 0 0 0,1-1 1 0 0,0 1-1 0 0,0-1 0 0 0,0 0 0 0 0,-1 0 1 0 0,1 0-1 0 0,0-1 0 0 0,0 1 1 0 0,0-1-1 0 0,7 0 0 0 0,6-1 418 0 0,0-1 0 0 0,20-5-1 0 0,-7 2-250 0 0,-9 0-174 0 0,0 0-1 0 0,-1-1 1 0 0,1-1-1 0 0,21-10 1 0 0,9-7-7188 0 0,-31 15-802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9215 0 0,'0'0'844'0'0,"0"0"118"0"0,0 0 50 0 0,0 0 10 0 0,0 0 2 0 0,0 0 0 0 0,0 0 0 0 0,0 0 0 0 0,0 1 0 0 0,-2 6-417 0 0,0-1 1 0 0,0 0-1 0 0,-1 0 0 0 0,0 0 0 0 0,0 0 0 0 0,-6 9 1 0 0,-8 15 313 0 0,-7 21-181 0 0,2 2 0 0 0,-27 100 0 0 0,48-150-740 0 0,1-1 0 0 0,0 1 0 0 0,0 0 0 0 0,0-1 0 0 0,0 1 0 0 0,0-1 0 0 0,0 1 0 0 0,1 0 0 0 0,-1-1 0 0 0,2 5 0 0 0,-2-6 0 0 0,0-1 0 0 0,0 1 0 0 0,1-1 0 0 0,-1 1 0 0 0,0-1 0 0 0,0 1 0 0 0,0-1 0 0 0,0 1 0 0 0,0-1 0 0 0,1 1 0 0 0,-1-1 0 0 0,0 0 0 0 0,0 1 0 0 0,1-1 0 0 0,-1 1 0 0 0,0-1 0 0 0,1 0 0 0 0,-1 1 0 0 0,0-1 0 0 0,1 0 0 0 0,-1 1 0 0 0,0-1 0 0 0,1 0 0 0 0,-1 0 0 0 0,1 1 0 0 0,-1-1 0 0 0,1 0 0 0 0,-1 0 0 0 0,1 0 0 0 0,-1 0 0 0 0,1 1 0 0 0,-1-1 0 0 0,1 0 0 0 0,-1 0 0 0 0,0 0 0 0 0,1 0 0 0 0,-1 0 0 0 0,2 0 0 0 0,-1-1 0 0 0,2 2-215 0 0,0-1 0 0 0,1 0-1 0 0,-1 0 1 0 0,0 0 0 0 0,1-1 0 0 0,-1 1 0 0 0,0-1-1 0 0,7-1 1 0 0,-6 0-589 0 0,1 0 0 0 0,0-1 0 0 0,0 1-1 0 0,-1-1 1 0 0,1 0 0 0 0,-1 0 0 0 0,0 0 0 0 0,5-5 0 0 0,2-4-6278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21 11975 0 0,'0'0'267'0'0,"0"0"42"0"0,0 0 17 0 0,0 0-28 0 0,7-6-186 0 0,11-7 4693 0 0,-16 12-5150 0 0,0 0 889 0 0,-2 1-28 0 0,0 0-4 0 0,0 0 0 0 0,0 0 0 0 0,0 0 0 0 0,0 0 0 0 0,0 0 0 0 0,0 0 0 0 0,0 0 0 0 0,0 2 0 0 0,-1 8-200 0 0,-1 0-1 0 0,0 0 1 0 0,0-1-1 0 0,-1 1 1 0 0,-7 16-1 0 0,1-2-28 0 0,-3 5 358 0 0,-29 53-1 0 0,0-3 127 0 0,34-64-767 0 0,-1 3 0 0 0,0 1 0 0 0,1-1 0 0 0,1 1 0 0 0,-5 25 0 0 0,9-34 0 0 0,2-1 0 0 0,3 0 0 0 0,4-1 0 0 0,-1-5-64 0 0,-4-2-273 0 0,-2-1-138 0 0,0 0-33 0 0,0 0-72 0 0,15-14-2296 0 0,-14 12 2584 0 0,-1 1-1 0 0,1-1 1 0 0,0 1 0 0 0,-1-1-1 0 0,1 1 1 0 0,-1-1 0 0 0,0 0-1 0 0,0 1 1 0 0,1-1 0 0 0,-1 1-1 0 0,0-1 1 0 0,0 0 0 0 0,-1 1-1 0 0,1-1 1 0 0,0 0 0 0 0,0 1-1 0 0,-1-1 1 0 0,1 1 0 0 0,-1-1-1 0 0,1 1 1 0 0,-2-3 0 0 0,0-1-190 0 0,-2-9-1565 0 0</inkml:trace>
  <inkml:trace contextRef="#ctx0" brushRef="#br0" timeOffset="1">15 305 13823 0 0,'0'0'315'0'0,"-9"3"870"0"0,5-1-1102 0 0,3-1 282 0 0,1-1 122 0 0,0 0 22 0 0,0 0 71 0 0,0 0 286 0 0,0 0 124 0 0,0 0 30 0 0,82-7 2291 0 0,-16 1-2395 0 0,-54 5-636 0 0,0-1 0 0 0,0-1 1 0 0,0 0-1 0 0,13-4 0 0 0,-11 2-1761 0 0,0 1 0 0 0,18-3 1 0 0,-19 6-6370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 17503 0 0,'0'0'399'0'0,"0"0"60"0"0,0 0 21 0 0,0 0-59 0 0,0 0-136 0 0,0 0 457 0 0,0 0 228 0 0,-1 1 43 0 0,-4 4-293 0 0,0-1-223 0 0,1 1 1 0 0,0 0-1 0 0,0-1 0 0 0,0 1 0 0 0,-6 11 0 0 0,-7 11 41 0 0,15-24-464 0 0,-1 0-1 0 0,1 0 1 0 0,0 0-1 0 0,0 1 1 0 0,0-1-1 0 0,0 1 1 0 0,0 0-1 0 0,1-1 0 0 0,0 1 1 0 0,0 0-1 0 0,0 0 1 0 0,0 0-1 0 0,0 0 1 0 0,1 7-1 0 0,0-8-73 0 0,2 4 0 0 0,11 6 0 0 0,-10-11 62 0 0,0 0 0 0 0,1-1 0 0 0,-1 1-1 0 0,0-1 1 0 0,0 0 0 0 0,1 0 0 0 0,-1 0 0 0 0,1 0-1 0 0,-1-1 1 0 0,1 1 0 0 0,-1-1 0 0 0,1 0 0 0 0,5 0-1 0 0,2-1 194 0 0,0 0-1 0 0,-1-1 0 0 0,15-4 1 0 0,-16 3-239 0 0,0 0-1 0 0,0-1 1 0 0,0 0 0 0 0,0 0 0 0 0,-1-1 0 0 0,0 0 0 0 0,0 0 0 0 0,0-1 0 0 0,14-13-1 0 0,-19 15-14 0 0,0 1-1 0 0,-1 0 0 0 0,1-1 0 0 0,-1 1 1 0 0,1-1-1 0 0,-1 0 0 0 0,0 1 1 0 0,0-1-1 0 0,-1 0 0 0 0,1-1 0 0 0,-1 1 1 0 0,0 0-1 0 0,0 0 0 0 0,-1 0 0 0 0,1-1 1 0 0,-1 1-1 0 0,0 0 0 0 0,0-1 0 0 0,0 1 1 0 0,0 0-1 0 0,-1-1 0 0 0,0 1 0 0 0,0 0 1 0 0,-2-7-1 0 0,2 8-44 0 0,0 0-1 0 0,-1 1 1 0 0,1-1 0 0 0,-1 1-1 0 0,1-1 1 0 0,-1 1 0 0 0,0 0-1 0 0,0-1 1 0 0,0 1-1 0 0,0 0 1 0 0,0 0 0 0 0,-1 1-1 0 0,1-1 1 0 0,0 0 0 0 0,-1 1-1 0 0,0-1 1 0 0,1 1 0 0 0,-1 0-1 0 0,0 0 1 0 0,1 0 0 0 0,-1 0-1 0 0,0 0 1 0 0,0 1-1 0 0,-5-1 1 0 0,-6 0-379 0 0,0 1 1 0 0,0 1-1 0 0,0 0 0 0 0,-16 4 0 0 0,15-3 58 0 0,-31 5-1658 0 0,3 1-22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60 307 4607 0 0,'0'0'102'0'0,"0"0"20"0"0,0 0 6 0 0,-2 10 1836 0 0,-3-3-950 0 0,4-5-61 0 0,1-2-288 0 0,0 0-121 0 0,0 0-28 0 0,0 0-4 0 0,-4 7 1876 0 0,8-13 1544 0 0,9-14-3026 0 0,-1 0 0 0 0,-1-1 0 0 0,14-36 0 0 0,0 0-506 0 0,33-64 1483 0 0,-52 109-1734 0 0,-2 2-133 0 0,-4 9-16 0 0,0 1 0 0 0,0 0 0 0 0,0-1 0 0 0,0 1 0 0 0,0 0 0 0 0,0-1 0 0 0,0 1 0 0 0,0 0 0 0 0,0-1 0 0 0,0 1 0 0 0,0 0 0 0 0,0-1 0 0 0,0 1 0 0 0,0 0 0 0 0,0-1 0 0 0,-1 1 0 0 0,1 0 0 0 0,0-1 0 0 0,0 1 0 0 0,0 0 0 0 0,-1 0 0 0 0,1-1 0 0 0,-1 1 0 0 0,0 0 0 0 0,0 0 0 0 0,0 0 0 0 0,0 1 0 0 0,1-1 0 0 0,-1 0 0 0 0,0 1 0 0 0,0-1 0 0 0,0 1 0 0 0,0-1 0 0 0,1 1 0 0 0,-1-1 0 0 0,0 1 0 0 0,1-1 0 0 0,-1 1 0 0 0,0 0 0 0 0,1-1 0 0 0,-1 1 0 0 0,1 0 0 0 0,-1-1 0 0 0,1 1 0 0 0,-2 2 0 0 0,-10 19 0 0 0,-29 107 0 0 0,14-38 0 0 0,-62 173 0 0 0,88-261 0 0 0,-15 26 0 0 0,17-36 0 0 0,1 0 0 0 0,0 0 0 0 0,0-1 0 0 0,5-9 0 0 0,14-21 683 0 0,2 0-1 0 0,53-64 1 0 0,-70 96-683 0 0,0 1 0 0 0,1-1 0 0 0,0 1 0 0 0,1 0 0 0 0,13-6 0 0 0,-21 11 0 0 0,13-5 0 0 0,-12 5 0 0 0,0 0 0 0 0,0-1 0 0 0,-1 1 0 0 0,1 0 0 0 0,0 0 0 0 0,0 0 0 0 0,-1 0 0 0 0,1 0 0 0 0,0 0 0 0 0,0 0 0 0 0,0 0 0 0 0,-1 1 0 0 0,1-1 0 0 0,1 1 0 0 0,-1-1 0 0 0,0 1 0 0 0,-1-1 0 0 0,1 1 0 0 0,-1-1 0 0 0,1 1 0 0 0,0 0 0 0 0,-1-1 0 0 0,0 1 0 0 0,1 0 0 0 0,-1 0 0 0 0,1-1 0 0 0,-1 1 0 0 0,0 0 0 0 0,1 1 0 0 0,0 12 0 0 0,-5-3 0 0 0,3-7 0 0 0,-12 10 0 0 0,4-6 0 0 0,0 0 0 0 0,7-7 0 0 0,1-1 0 0 0,1-1 0 0 0,-1 1 0 0 0,0 0 0 0 0,1 0 0 0 0,-1 0 0 0 0,1 0 0 0 0,-1 0 0 0 0,0 0 0 0 0,1 0 0 0 0,-1 0 0 0 0,1 0 0 0 0,-1 0 0 0 0,0 0 0 0 0,1 1 0 0 0,-1-1 0 0 0,1 0 0 0 0,-1 0 0 0 0,1 0 0 0 0,-1 1 0 0 0,1-1 0 0 0,-1 0 0 0 0,1 1 0 0 0,-2 0 0 0 0,-8 3 0 0 0,-1-5 0 0 0,5-5 0 0 0,6-3 0 0 0,0 9 0 0 0,1 0 0 0 0,-1 0 0 0 0,0 0 0 0 0,0-1 0 0 0,0 1 0 0 0,0 0 0 0 0,0 0 0 0 0,0-1 0 0 0,0 1 0 0 0,1 0 0 0 0,-1 0 0 0 0,0 0 0 0 0,0 0 0 0 0,0-1 0 0 0,0 1 0 0 0,1 0 0 0 0,-1 0 0 0 0,0 0 0 0 0,0 0 0 0 0,0 0 0 0 0,1-1 0 0 0,-1 1 0 0 0,0 0 0 0 0,0 0 0 0 0,1 0 0 0 0,-1 0 0 0 0,0 0 0 0 0,1 0 0 0 0,-1 2 0 0 0,1-1 0 0 0,-1 1 0 0 0,0-1 0 0 0,1 1 0 0 0,-1 0 0 0 0,0-1 0 0 0,0 1 0 0 0,0 0 0 0 0,0-1 0 0 0,-1 1 0 0 0,1 2 0 0 0,-5 24 0 0 0,5-28 0 0 0,-5 39 0 0 0,0-12 0 0 0,3-17 0 0 0,4 4 0 0 0,3-2 0 0 0,-4-12 0 0 0,-1 1 0 0 0,1-1 0 0 0,0 1 0 0 0,-1-1 0 0 0,1 0 0 0 0,-1 1 0 0 0,1-1 0 0 0,0 0 0 0 0,-1 0 0 0 0,1 1 0 0 0,0-1 0 0 0,0 0 0 0 0,-1 0 0 0 0,1 0 0 0 0,0 0 0 0 0,0 0 0 0 0,15-2 0 0 0,-11 1 0 0 0,18-8 0 0 0,-14 5 0 0 0,-1 0 0 0 0,0 0 0 0 0,-1-1 0 0 0,1-1 0 0 0,-1 1 0 0 0,0-1 0 0 0,11-11 0 0 0,-5 2 0 0 0,-1-1 0 0 0,-1 0 0 0 0,11-21 0 0 0,-22 37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0,0-1 0 0 0,0 1 0 0 0,-1 11 0 0 0,-4 14 0 0 0,4-20 0 0 0,-1-1 0 0 0,1 0 0 0 0,0 1 0 0 0,1-1 0 0 0,-1 0 0 0 0,1 9 0 0 0,0-4 0 0 0,-1 1 0 0 0,0 0 0 0 0,-4 16 0 0 0,2-13 0 0 0,3-12 0 0 0,0-1 0 0 0,-1 1 0 0 0,1-1 0 0 0,0 1 0 0 0,0-1 0 0 0,0 1 0 0 0,0 0 0 0 0,0-1 0 0 0,0 1 0 0 0,0-1 0 0 0,0 1 0 0 0,0-1 0 0 0,0 1 0 0 0,0-1 0 0 0,0 1 0 0 0,0 0 0 0 0,1-1 0 0 0,-1 1 0 0 0,1 0 0 0 0,0-1 0 0 0,0 1 0 0 0,0-1 0 0 0,0 1 0 0 0,0-1 0 0 0,0 1 0 0 0,0-1 0 0 0,0 0 0 0 0,0 0 0 0 0,0 1 0 0 0,0-1 0 0 0,0 0 0 0 0,0 0 0 0 0,0 0 0 0 0,0 0 0 0 0,1 0 0 0 0,-1 0 0 0 0,0-1 0 0 0,0 1 0 0 0,0 0 0 0 0,0-1 0 0 0,0 1 0 0 0,0 0 0 0 0,0-1 0 0 0,0 1 0 0 0,1-2 0 0 0,29-16 0 0 0,-30 17 0 0 0,5-4 0 0 0,1-1 0 0 0,-1 0 0 0 0,0 0 0 0 0,0 0 0 0 0,-1-1 0 0 0,0 0 0 0 0,6-11 0 0 0,-3 4 0 0 0,-1 1 0 0 0,-1-1 0 0 0,6-21 0 0 0,-9 29 0 0 0,-3 4 0 0 0,1-1 0 0 0,0 1 0 0 0,-1 0 0 0 0,1-1 0 0 0,-1 1 0 0 0,0 0 0 0 0,0-1 0 0 0,0 1 0 0 0,0 0 0 0 0,0-1 0 0 0,-1-3 0 0 0,1 6 0 0 0,0 0 0 0 0,0-1 0 0 0,0 1 0 0 0,0 0 0 0 0,0 0 0 0 0,0-1 0 0 0,0 1 0 0 0,0 0 0 0 0,0-1 0 0 0,0 1 0 0 0,0 0 0 0 0,0-1 0 0 0,0 1 0 0 0,0 0 0 0 0,-1 0 0 0 0,1-1 0 0 0,0 1 0 0 0,0 0 0 0 0,0-1 0 0 0,0 1 0 0 0,-1 0 0 0 0,1 0 0 0 0,0 0 0 0 0,0-1 0 0 0,0 1 0 0 0,-1 0 0 0 0,1 0 0 0 0,0 0 0 0 0,-1-1 0 0 0,1 1 0 0 0,0 0 0 0 0,0 0 0 0 0,-1 0 0 0 0,1 0 0 0 0,0 0 0 0 0,-1 0 0 0 0,1 0 0 0 0,0 0 0 0 0,-1 0 0 0 0,1 0 0 0 0,0 0 0 0 0,-1 0 0 0 0,1 0 0 0 0,0 0 0 0 0,0 0 0 0 0,-1 0 0 0 0,1 0 0 0 0,0 0 0 0 0,-1 0 0 0 0,1 0 0 0 0,0 0 0 0 0,0 1 0 0 0,-1-1 0 0 0,1 0 0 0 0,0 0 0 0 0,-1 0 0 0 0,1 0 0 0 0,0 1 0 0 0,-1-1 0 0 0,-3 2 0 0 0,1-1 0 0 0,0 0 0 0 0,0 1 0 0 0,-1 0 0 0 0,1 0 0 0 0,-4 3 0 0 0,-6 4 0 0 0,4-2 0 0 0,3 3 0 0 0,5-9 0 0 0,1-1 0 0 0,0 1 0 0 0,0-1 0 0 0,0 1 0 0 0,0-1 0 0 0,0 1 0 0 0,0-1 0 0 0,0 1 0 0 0,0-1 0 0 0,0 1 0 0 0,0-1 0 0 0,0 1 0 0 0,0-1 0 0 0,0 1 0 0 0,0-1 0 0 0,0 1 0 0 0,1-1 0 0 0,-1 1 0 0 0,0 0 0 0 0,11 8 0 0 0,-7-7 0 0 0,-1 0 0 0 0,0-1 0 0 0,1 0 0 0 0,0 0 0 0 0,-1 0 0 0 0,1 0 0 0 0,0-1 0 0 0,-1 1 0 0 0,1-1 0 0 0,0 0 0 0 0,6-1 0 0 0,6 0 0 0 0,23-8 0 0 0,-7 3 0 0 0,-6 0 0 0 0,-14 6 0 0 0,0 0 0 0 0,-2 2 0 0 0,-2 7 0 0 0,-1 5 0 0 0,-7-9 0 0 0,0-2 0 0 0,1 0 0 0 0,0 2 0 0 0,-6 11 0 0 0,0-4 0 0 0,-3 0 0 0 0,-1-1 0 0 0,1-3 72 0 0,6-7 299 0 0,2-1 117 0 0,0 0 21 0 0,0 0-66 0 0,6-9-278 0 0,3-2-432 0 0,0 0-1 0 0,1 1 0 0 0,0 1 1 0 0,1 0-1 0 0,18-13 1 0 0,4-3-120 0 0,-26 18 451 0 0,-5 6 73 0 0,-1 1-1 0 0,1-1 1 0 0,0 1 0 0 0,-1-1 0 0 0,1 1-1 0 0,0-1 1 0 0,-1 1 0 0 0,1 0-1 0 0,0 0 1 0 0,2 0 0 0 0,0 0 54 0 0,-2 0-393 0 0,9 6-1339 0 0,-8-3 1526 0 0,2 3 11 0 0,3 17 7 0 0,-8-21-3 0 0,4 17 0 0 0,-2 6 0 0 0,-2-25 0 0 0,0 1 0 0 0,0-1 0 0 0,0 0 0 0 0,0 1 0 0 0,0-1 0 0 0,0 1 0 0 0,0-1 0 0 0,0 1 0 0 0,0-1 0 0 0,0 0 0 0 0,0 1 0 0 0,1-1 0 0 0,-1 1 0 0 0,0-1 0 0 0,0 1 0 0 0,0-1 0 0 0,0 0 0 0 0,1 1 0 0 0,-1-1 0 0 0,0 0 0 0 0,0 1 0 0 0,1-1 0 0 0,-1 0 0 0 0,0 1 0 0 0,1-1 0 0 0,-1 0 0 0 0,0 1 0 0 0,1-1 0 0 0,-1 0 0 0 0,0 0 0 0 0,1 0 0 0 0,-1 1 0 0 0,1-1 0 0 0,4-3 0 0 0,-2 1 0 0 0,5-3 0 0 0,3-15 0 0 0,44-114 0 0 0,-38 91 0 0 0,-15 36 0 0 0,1 1 0 0 0,-1 0 0 0 0,1-1 0 0 0,1 1 0 0 0,-1 1 0 0 0,1-1 0 0 0,0 0 0 0 0,0 1 0 0 0,1 0 0 0 0,0 0 0 0 0,0 0 0 0 0,0 1 0 0 0,0 0 0 0 0,9-6 0 0 0,-14 10 0 0 0,1 0 0 0 0,-1-1 0 0 0,0 1 0 0 0,1 0 0 0 0,-1 0 0 0 0,0-1 0 0 0,1 1 0 0 0,-1 0 0 0 0,1 0 0 0 0,-1 0 0 0 0,1 0 0 0 0,-1-1 0 0 0,0 1 0 0 0,1 0 0 0 0,-1 0 0 0 0,1 0 0 0 0,-1 0 0 0 0,1 0 0 0 0,-1 0 0 0 0,1 0 0 0 0,0 1 0 0 0,-1-1 0 0 0,1 0 0 0 0,-1 1 0 0 0,1-1 0 0 0,-1 1 0 0 0,1-1 0 0 0,-1 1 0 0 0,1-1 0 0 0,-1 1 0 0 0,1-1 0 0 0,-1 1 0 0 0,0-1 0 0 0,1 1 0 0 0,-1 0 0 0 0,0-1 0 0 0,1 1 0 0 0,-1-1 0 0 0,0 1 0 0 0,0 0 0 0 0,0-1 0 0 0,0 1 0 0 0,0 0 0 0 0,1-1 0 0 0,-1 2 0 0 0,-4 35 0 0 0,1-13 0 0 0,-1 0 0 0 0,-1-1 0 0 0,-1 1 0 0 0,-1-1 0 0 0,-17 36 0 0 0,-10 14 64 0 0,29-54 979 0 0,5-18-977 0 0,-1 1 1 0 0,1-1 0 0 0,0 0 0 0 0,0 0 0 0 0,-1 1 0 0 0,1-1 0 0 0,-1 0 0 0 0,1 0 0 0 0,-1 0-1 0 0,1 1 1 0 0,-1-1 0 0 0,-1 1 0 0 0,9-5-65 0 0,-1-1-1 0 0,0 0 1 0 0,-1 0-1 0 0,1-1 1 0 0,-1 1 0 0 0,0-1-1 0 0,0 0 1 0 0,0-1-1 0 0,6-9 1 0 0,-3 6-2 0 0,0 0 0 0 0,11-10 0 0 0,11-12 0 0 0,-25 25 0 0 0,0 1 0 0 0,0 0 0 0 0,0 0 0 0 0,13-9 0 0 0,-6 8 0 0 0,-11 6 0 0 0,-1 0 0 0 0,1 0 0 0 0,0-1 0 0 0,0 1 0 0 0,0 0 0 0 0,0 0 0 0 0,0 0 0 0 0,-1 0 0 0 0,1 0 0 0 0,0 0 0 0 0,0 1 0 0 0,0-1 0 0 0,0 0 0 0 0,1 1 0 0 0,-1-1 0 0 0,0 1 0 0 0,0 0 0 0 0,0 0 0 0 0,0 0 0 0 0,-1-1 0 0 0,1 1 0 0 0,0 0 0 0 0,0 0 0 0 0,-1 0 0 0 0,2 2 0 0 0,-1-1 0 0 0,0 0 0 0 0,0 0 0 0 0,0 0 0 0 0,0 0 0 0 0,0 0 0 0 0,0 0 0 0 0,0 1 0 0 0,-1-1 0 0 0,1 0 0 0 0,-1 0 0 0 0,0 1 0 0 0,0-1 0 0 0,0 0 0 0 0,0 1 0 0 0,0-1 0 0 0,0 0 0 0 0,-1 0 0 0 0,1 1 0 0 0,-1-1 0 0 0,0 3 0 0 0,-2 0 0 0 0,0 0 0 0 0,0 0 0 0 0,-1 0 0 0 0,1 0 0 0 0,-9 9 0 0 0,-6 8 0 0 0,4 0 0 0 0,6-13 0 0 0,-2-2 0 0 0,8-6 0 0 0,-1 0 0 0 0,1 0 0 0 0,-1 0 0 0 0,0 0 0 0 0,1-1 0 0 0,-1 1 0 0 0,-3-1 0 0 0,-4-2 0 0 0,10 2 0 0 0,-1 0 0 0 0,1-1 0 0 0,0 1 0 0 0,-1 0 0 0 0,1-1 0 0 0,0 1 0 0 0,-1-1 0 0 0,1 1 0 0 0,0 0 0 0 0,-1-1 0 0 0,1 1 0 0 0,0-1 0 0 0,0 1 0 0 0,-1-1 0 0 0,1 1 0 0 0,0-1 0 0 0,0 0 0 0 0,1-12 0 0 0,3 0 0 0 0,-2 9 0 0 0,12-12 0 0 0,-14 15 0 0 0,0 1 0 0 0,1-1 0 0 0,-1 1 0 0 0,1 0 0 0 0,-1-1 0 0 0,0 1 0 0 0,1-1 0 0 0,-1 1 0 0 0,1 0 0 0 0,-1 0 0 0 0,1-1 0 0 0,-1 1 0 0 0,1 0 0 0 0,-1 0 0 0 0,1-1 0 0 0,0 1 0 0 0,0 0 0 0 0,0 0 0 0 0,-1 0 0 0 0,1 0 0 0 0,-1 1 0 0 0,1-1 0 0 0,-1 0 0 0 0,1 0 0 0 0,-1 0 0 0 0,0 1 0 0 0,1-1 0 0 0,-1 0 0 0 0,1 1 0 0 0,-1-1 0 0 0,1 0 0 0 0,-1 1 0 0 0,0-1 0 0 0,1 0 0 0 0,-1 1 0 0 0,0-1 0 0 0,1 1 0 0 0,-1 0 0 0 0,2 2 0 0 0,-1 1 0 0 0,-2 10 0 0 0,0-5 0 0 0,0 6 0 0 0,0-1 0 0 0,2-1 0 0 0,0-1 0 0 0,5-1 0 0 0,4-5 0 0 0,-7-5 0 0 0,1 0 0 0 0,-1 0 0 0 0,0 0 0 0 0,1-1 0 0 0,-1 0 0 0 0,1 1 0 0 0,-1-1 0 0 0,0-1 0 0 0,1 1 0 0 0,-1 0 0 0 0,1-1 0 0 0,-1 0 0 0 0,0 1 0 0 0,0-2 0 0 0,1 1 0 0 0,-1 0 0 0 0,0 0 0 0 0,4-3 0 0 0,6-4 0 0 0,-1 0 0 0 0,22-20 0 0 0,-23 19 0 0 0,10-10 0 0 0,-1-2 0 0 0,0 0 0 0 0,19-28 0 0 0,-28 33 0 0 0,0-1 0 0 0,-2 0 0 0 0,0-1 0 0 0,7-19 0 0 0,22-77 0 0 0,-27 68 0 0 0,-12 41 0 0 0,-3 8 0 0 0,-4 8 0 0 0,-6 18 0 0 0,1 1 0 0 0,-13 53 0 0 0,14-45 0 0 0,-16 39 0 0 0,16-50 0 0 0,-10 34 0 0 0,20-56 0 0 0,-2 16 0 0 0,3-8 0 0 0,6-1 0 0 0,4-3 0 0 0,-6-8 0 0 0,-1-1 0 0 0,1 1 0 0 0,-1 0 0 0 0,1-1 0 0 0,-1 0 0 0 0,1 1 0 0 0,-1-1 0 0 0,1 0 0 0 0,-1-1 0 0 0,1 1 0 0 0,-1 0 0 0 0,1-1 0 0 0,-1 1 0 0 0,0-1 0 0 0,1 0 0 0 0,2-1 0 0 0,4-2 0 0 0,1-1 0 0 0,13-9 0 0 0,-14 8 0 0 0,0 0 0 0 0,-1 0 0 0 0,-1-1 0 0 0,1 0 0 0 0,-1-1 0 0 0,0 0 0 0 0,-1 0 0 0 0,1 0 0 0 0,6-14 0 0 0,16-19 0 0 0,-29 41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0,0-1 0 0 0,0 1 0 0 0,0 0 0 0 0,0 0 0 0 0,0 0 0 0 0,-2 8 0 0 0,-4 11 0 0 0,5-18 0 0 0,-27 80 0 0 0,24-69 0 0 0,7-4 0 0 0,-2-7 0 0 0,0 0 0 0 0,0-1 0 0 0,0 1 0 0 0,0 0 0 0 0,0-1 0 0 0,1 1 0 0 0,-1 0 0 0 0,0-1 0 0 0,0 1 0 0 0,0-1 0 0 0,1 0 0 0 0,1 1 0 0 0,-3-1 0 0 0,1 0 0 0 0,0 1 0 0 0,-1-1 0 0 0,1 0 0 0 0,0 0 0 0 0,-1 0 0 0 0,1 1 0 0 0,0-1 0 0 0,-1 0 0 0 0,1 0 0 0 0,0 0 0 0 0,-1 0 0 0 0,1 0 0 0 0,0 0 0 0 0,0-1 0 0 0,-1 1 0 0 0,1 0 0 0 0,0 0 0 0 0,-1 0 0 0 0,1-1 0 0 0,0 1 0 0 0,-1 0 0 0 0,2-1 0 0 0,0-1 0 0 0,4 0 103 0 0,-1-1 0 0 0,1 1 0 0 0,0-1 0 0 0,-1-1-1 0 0,0 1 1 0 0,0-1 0 0 0,0 0 0 0 0,0 0 0 0 0,-1 0 0 0 0,1-1-1 0 0,-1 1 1 0 0,0-1 0 0 0,6-10 0 0 0,12-19-880 0 0,-16 25 417 0 0,-6 8 482 0 0,1 0-1 0 0,-1 0 1 0 0,1 1-1 0 0,-1-1 1 0 0,1 0-1 0 0,-1 0 1 0 0,1 0-1 0 0,-1 0 1 0 0,0 1-1 0 0,0-1 1 0 0,1 0-1 0 0,-1-2 1 0 0,-14 19 43 0 0,9-9-165 0 0,1-1 0 0 0,0 1 0 0 0,-5 10 0 0 0,4-2 0 0 0,-8 28 0 0 0,13-31 0 0 0,1-11 0 0 0,0 0 0 0 0,0 0 0 0 0,0-1 0 0 0,-1 1 0 0 0,1 0 0 0 0,0-1 0 0 0,0 1 0 0 0,0-1 0 0 0,1 1 0 0 0,-1-1 0 0 0,0 1 0 0 0,0-1 0 0 0,0 0 0 0 0,0 1 0 0 0,0-1 0 0 0,0 0 0 0 0,1 0 0 0 0,1 0 0 0 0,23 0 0 0 0,-14-4 0 0 0,0-2 0 0 0,-1 0 0 0 0,0-2 0 0 0,-1 1 0 0 0,0-1 0 0 0,10-10 0 0 0,-14 10 0 0 0,1 0 0 0 0,-1 0 0 0 0,0 0 0 0 0,-1-1 0 0 0,0 0 0 0 0,6-16 0 0 0,11-18 0 0 0,18-13 0 0 0,-32 45 0 0 0,-7 10 0 0 0,-1 1 0 0 0,0 0 0 0 0,0 0 0 0 0,1-1 0 0 0,-1 1 0 0 0,0 0 0 0 0,0 0 0 0 0,1-1 0 0 0,-1 1 0 0 0,0 0 0 0 0,1 0 0 0 0,-1 0 0 0 0,0 0 0 0 0,0 0 0 0 0,1-1 0 0 0,-1 1 0 0 0,0 0 0 0 0,1 0 0 0 0,-1 0 0 0 0,0 0 0 0 0,1 0 0 0 0,-1 0 0 0 0,1 0 0 0 0,-1 0 0 0 0,0 0 0 0 0,1 0 0 0 0,-1 0 0 0 0,4 8 0 0 0,-5 11 0 0 0,0-2 0 0 0,1 10 0 0 0,3-7 0 0 0,0-15 0 0 0,0-2 0 0 0,8 17 0 0 0,-7-17 0 0 0,0 0 0 0 0,0 1 0 0 0,1-1 0 0 0,-1 1 0 0 0,0-1 0 0 0,10 5 0 0 0,2 1 0 0 0,22 18 0 0 0,-28-20 0 0 0,-10-6 0 0 0,0-1 0 0 0,1 0 0 0 0,-1 0 0 0 0,0 0 0 0 0,1 0 0 0 0,-1 0 0 0 0,0 1 0 0 0,0-1 0 0 0,1 0 0 0 0,-1 0 0 0 0,0 1 0 0 0,0-1 0 0 0,1 0 0 0 0,-1 0 0 0 0,0 1 0 0 0,0-1 0 0 0,0 0 0 0 0,1 0 0 0 0,-1 1 0 0 0,0-1 0 0 0,0 0 0 0 0,0 1 0 0 0,0-1 0 0 0,0 0 0 0 0,0 1 0 0 0,0-1 0 0 0,0 0 0 0 0,0 1 0 0 0,0-1 0 0 0,0 0 0 0 0,0 1 0 0 0,0-1 0 0 0,0 0 0 0 0,0 1 0 0 0,0-1 0 0 0,0 0 0 0 0,0 1 0 0 0,0-1 0 0 0,0 0 0 0 0,0 1 0 0 0,-1-1 0 0 0,1 0 0 0 0,0 1 0 0 0,0-1 0 0 0,0 0 0 0 0,-1 0 0 0 0,1 1 0 0 0,0-1 0 0 0,0 0 0 0 0,-1 0 0 0 0,1 0 0 0 0,0 1 0 0 0,-1-1 0 0 0,1 0 0 0 0,0 0 0 0 0,0 0 0 0 0,-1 0 0 0 0,1 1 0 0 0,0-1 0 0 0,-1 0 0 0 0,1 0 0 0 0,-1 0 0 0 0,-2 2 0 0 0,0-1 0 0 0,-1 1 0 0 0,1-1 0 0 0,-1 0 0 0 0,1 1 0 0 0,-1-2 0 0 0,1 1 0 0 0,-1 0 0 0 0,1-1 0 0 0,-1 1 0 0 0,0-1 0 0 0,-4-1 0 0 0,-6 0 0 0 0,1-1 0 0 0,-14-4 0 0 0,4 1 0 0 0,-14-6 0 0 0,36 11-81 0 0,1 0 0 0 0,-1 0 0 0 0,0-1 0 0 0,0 1 0 0 0,0 0 1 0 0,1-1-1 0 0,-1 1 0 0 0,0-1 0 0 0,1 1 0 0 0,-1-1 0 0 0,1 1 0 0 0,-1-1 0 0 0,0 1 0 0 0,1-1 0 0 0,-1 0 0 0 0,1 1 0 0 0,-1-1 1 0 0,1 0-1 0 0,0 1 0 0 0,-1-1 0 0 0,1 0 0 0 0,0 0 0 0 0,-1 0 0 0 0,1 1 0 0 0,0-1 0 0 0,0 0 0 0 0,0 0 0 0 0,0 0 0 0 0,0 1 1 0 0,0-1-1 0 0,0 0 0 0 0,0 0 0 0 0,0 0 0 0 0,0 1 0 0 0,0-1 0 0 0,0 0 0 0 0,0 0 0 0 0,1 0 0 0 0,-1 1 0 0 0,0-1 1 0 0,1 0-1 0 0,-1 0 0 0 0,1 1 0 0 0,-1-1 0 0 0,1 0 0 0 0,-1 1 0 0 0,2-2 0 0 0,1-2-372 0 0,0 1 0 0 0,1-1 1 0 0,0 1-1 0 0,-1 0 0 0 0,1 0 0 0 0,1 0 0 0 0,-1 0 0 0 0,0 1 0 0 0,5-3 0 0 0,8-2-1289 0 0,21-5 0 0 0,3-2-801 0 0,74-22-1003 0 0,-38 13 1724 0 0,-39 13 2009 0 0,-22 9 8330 0 0,-15 3-7958 0 0,0 0 0 0 0,-1 0 0 0 0,1 0 0 0 0,-1 1-1 0 0,0-1 1 0 0,1 0 0 0 0,-2 5 0 0 0,0 2-191 0 0,-1 0 1 0 0,0-1-1 0 0,-1 1 0 0 0,0 0 1 0 0,-1-1-1 0 0,1 1 0 0 0,-2-1 1 0 0,-8 13-1 0 0,-9 20 730 0 0,-11 17-942 0 0,23-43-150 0 0,1 1-1 0 0,-12 26 0 0 0,17-30-5 0 0,1 0 0 0 0,21-61-5533 0 0,-12 32-2654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152 172 13823 0 0,'0'0'315'0'0,"1"-2"45"0"0,-1-3-133 0 0,1 2-144 0 0,-1 0 0 0 0,1-1 1 0 0,-1 1-1 0 0,1 0 0 0 0,0 0 0 0 0,0 0 1 0 0,1 1-1 0 0,1-4 0 0 0,-3 5 637 0 0,2-5 864 0 0,-3 6 2517 0 0,-6 13-3700 0 0,0-1-1 0 0,0 1 1 0 0,1 0-1 0 0,1 1 1 0 0,0-1-1 0 0,-5 28 1 0 0,-8 21 483 0 0,0-12-884 0 0,-49 132 0 0 0,54-156 72 0 0,13-25 299 0 0,3-9 626 0 0,121-383-3312 0 0,-118 367 1943 0 0,-1-1 0 0 0,1-26-1 0 0,-7 46 574 0 0,-2 6-3 0 0,-3 7 209 0 0,6-8-337 0 0,-1 1-51 0 0,1 0 0 0 0,-1 0 0 0 0,1 0 0 0 0,-1 0 0 0 0,1 0 0 0 0,0 0 0 0 0,-1 1 0 0 0,1-1 0 0 0,0 0 0 0 0,0 0 0 0 0,0 0 0 0 0,0 0 0 0 0,0 0 0 0 0,0 1 0 0 0,0-1 0 0 0,0 0 0 0 0,1 0 0 0 0,-1 0 0 0 0,0 0 0 0 0,1 0 0 0 0,-1 0 0 0 0,0 0-1 0 0,1 0 1 0 0,0 0 0 0 0,-1 0 0 0 0,1 0 0 0 0,-1 0 0 0 0,1 0 0 0 0,0 0 0 0 0,0 0 0 0 0,0 0 0 0 0,-1-1 0 0 0,1 1 0 0 0,0 0 0 0 0,2 0 0 0 0,0 1 17 0 0,0-1 0 0 0,0 1 0 0 0,0-1 0 0 0,0 0 1 0 0,0 0-1 0 0,1 0 0 0 0,-1-1 0 0 0,0 1 0 0 0,0-1 0 0 0,1 1 0 0 0,4-1 0 0 0,-1-1 29 0 0,0-1 0 0 0,1 1 1 0 0,-1-1-1 0 0,0 0 0 0 0,0 0 0 0 0,10-6 0 0 0,41-24 726 0 0,-40 21-598 0 0,11-6 111 0 0,50-21 0 0 0,-77 37-304 0 0,-2 0 0 0 0,1 1 0 0 0,-1 0 0 0 0,1-1 0 0 0,-1 1 0 0 0,1 0 0 0 0,-1-1 0 0 0,1 1 0 0 0,-1 0 0 0 0,1 0 0 0 0,0 0 0 0 0,-1-1 0 0 0,1 1 0 0 0,-1 0 0 0 0,1 0 0 0 0,0 0 0 0 0,-1 0 0 0 0,1 0 0 0 0,-1 0 0 0 0,1 0 0 0 0,0 0 0 0 0,-1 1 0 0 0,1-1 0 0 0,-1 0 0 0 0,1 0 0 0 0,0 0 0 0 0,0 1 0 0 0,0 0 0 0 0,1-1 0 0 0,-1 1 0 0 0,0-1 0 0 0,0 1 0 0 0,0 0 0 0 0,0-1 0 0 0,0 1 0 0 0,0 0 0 0 0,0 0 0 0 0,0 0 0 0 0,0 0 0 0 0,-1 0 0 0 0,1 0 0 0 0,0 0 0 0 0,0 0 0 0 0,-1 0 0 0 0,1 0 0 0 0,-1 0 0 0 0,1 0 0 0 0,-1 0 0 0 0,1 1 0 0 0,-1-1 0 0 0,0 0 0 0 0,0 0 0 0 0,1 1 0 0 0,-1-1 0 0 0,0 0 0 0 0,0 0 0 0 0,-1 3 0 0 0,1 5 0 0 0,-1 0 0 0 0,0-1 0 0 0,-4 12 0 0 0,2-7 0 0 0,-84 305 0 0 0,47-190 0 0 0,11-48 0 0 0,33-128 0 0 0,11-56 0 0 0,1-9 0 0 0,-25 138 0 0 0,2-2 0 0 0,2-5 0 0 0,-3 21 0 0 0,8-33 0 0 0,-1 0 0 0 0,1 0 0 0 0,0 0 0 0 0,0-1 0 0 0,1 1 0 0 0,-1 0 0 0 0,4 11 0 0 0,-4-16 0 0 0,0 0 0 0 0,0 0 0 0 0,1 0 0 0 0,-1 0 0 0 0,0 0 0 0 0,0 0 0 0 0,1-1 0 0 0,-1 1 0 0 0,1 0 0 0 0,-1 0 0 0 0,1 0 0 0 0,-1-1 0 0 0,1 1 0 0 0,-1 0 0 0 0,1 0 0 0 0,0-1 0 0 0,-1 1 0 0 0,1 0 0 0 0,0-1 0 0 0,0 1 0 0 0,-1-1 0 0 0,1 1 0 0 0,0-1 0 0 0,0 1 0 0 0,0-1 0 0 0,0 0 0 0 0,0 0 0 0 0,1 1 0 0 0,1 0 0 0 0,1 0 0 0 0,1 0 0 0 0,-1 0 0 0 0,1-1 0 0 0,-1 1 0 0 0,1-1 0 0 0,-1 0 0 0 0,1 0 0 0 0,0-1 0 0 0,-1 1 0 0 0,1-1 0 0 0,-1 0 0 0 0,0 0 0 0 0,1-1 0 0 0,-1 1 0 0 0,6-4 0 0 0,5-2 0 0 0,0-1 0 0 0,24-17 0 0 0,-27 16 0 0 0,1-2 0 0 0,-2 1 0 0 0,1-1 0 0 0,18-25 0 0 0,30-55 0 0 0,-53 80 0 0 0,-7 11 0 0 0,-1 0 0 0 0,1 0 0 0 0,0-1 0 0 0,0 1 0 0 0,0 0 0 0 0,0 0 0 0 0,0 0 0 0 0,0 0 0 0 0,0 0 0 0 0,0 0 0 0 0,0 0 0 0 0,0 0 0 0 0,0 0 0 0 0,0 0 0 0 0,0-1 0 0 0,0 1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0,-12 5 0 0 0,11-4 0 0 0,-1-1 0 0 0,1 1 0 0 0,0 0 0 0 0,-1 0 0 0 0,1 0 0 0 0,0 0 0 0 0,0 0 0 0 0,0 0 0 0 0,0 0 0 0 0,1 0 0 0 0,-1 0 0 0 0,1 0 0 0 0,-1 1 0 0 0,1-1 0 0 0,0 0 0 0 0,-1 0 0 0 0,1 1 0 0 0,0-1 0 0 0,1 4 0 0 0,2 3 0 0 0,5-3 0 0 0,-3-5 0 0 0,0 0 0 0 0,0 0 0 0 0,0-1 0 0 0,-1 1 0 0 0,1-1 0 0 0,0-1 0 0 0,7 0 0 0 0,17 0 0 0 0,-12 0 0 0 0,-11 0 0 0 0,0 1 0 0 0,-1-1 0 0 0,1 1 0 0 0,6 1 0 0 0,1 1 0 0 0,-11 0 0 0 0,-1 0 0 0 0,0-2 0 0 0,-1 1 0 0 0,1-1 0 0 0,0 1 0 0 0,-1 0 0 0 0,1 0 0 0 0,-1-1 0 0 0,1 1 0 0 0,-1 0 0 0 0,1 0 0 0 0,-1-1 0 0 0,0 1 0 0 0,1 0 0 0 0,-1 0 0 0 0,0 0 0 0 0,0 0 0 0 0,1 0 0 0 0,-1 0 0 0 0,0-1 0 0 0,0 1 0 0 0,0 0 0 0 0,0 0 0 0 0,0 0 0 0 0,0 0 0 0 0,0 0 0 0 0,-1 1 0 0 0,1 1 0 0 0,0 8 0 0 0,-1 1 0 0 0,0-1 0 0 0,-1 0 0 0 0,0 1 0 0 0,0-1 0 0 0,-7 18 0 0 0,7-24 0 0 0,1-1 0 0 0,0 1 0 0 0,0 0 0 0 0,0 0 0 0 0,1 0 0 0 0,0 0 0 0 0,0-1 0 0 0,0 1 0 0 0,0 0 0 0 0,2 6 0 0 0,1 4 0 0 0,-1-13 0 0 0,0 4 0 0 0,-2-5 0 0 0,0-1 0 0 0,0 1 0 0 0,0-1 0 0 0,0 0 0 0 0,1 1 0 0 0,-1-1 0 0 0,0 1 0 0 0,0-1 0 0 0,0 0 0 0 0,1 1 0 0 0,-1-1 0 0 0,0 0 0 0 0,0 1 0 0 0,1-1 0 0 0,-1 0 0 0 0,0 1 0 0 0,0-1 0 0 0,1 0 0 0 0,-1 1 0 0 0,1-1 0 0 0,-1 0 0 0 0,0 0 0 0 0,1 0 0 0 0,-1 1 0 0 0,0-1 0 0 0,2 0 0 0 0,7 4 0 0 0,-7-3 0 0 0,0 0 0 0 0,0-1 0 0 0,1 1 0 0 0,-1-1 0 0 0,0 1 0 0 0,0-1 0 0 0,1 0 0 0 0,-1 0 0 0 0,0 0 0 0 0,0 0 0 0 0,1-1 0 0 0,-1 1 0 0 0,0 0 0 0 0,0-1 0 0 0,0 0 0 0 0,1 1 0 0 0,-1-1 0 0 0,0 0 0 0 0,0 0 0 0 0,0 0 0 0 0,0-1 0 0 0,2-1 0 0 0,4-3 0 0 0,0 0 0 0 0,-1 0 0 0 0,12-14 0 0 0,13-18 0 0 0,-2-1 0 0 0,47-82 0 0 0,28-97 0 0 0,-93 188 0 0 0,9-33 0 0 0,-26 68 0 0 0,1 0 0 0 0,0 1 0 0 0,-5 8 0 0 0,-5 18 0 0 0,1 0 0 0 0,2 0 0 0 0,2 1 0 0 0,-6 34 0 0 0,6-9 0 0 0,-2 89 0 0 0,11-129 0 0 0,1 25 0 0 0,0-37 0 0 0,0 0 0 0 0,1 1 0 0 0,-1-1 0 0 0,1 0 0 0 0,0 0 0 0 0,1 0 0 0 0,3 8 0 0 0,-4-13 0 0 0,-1 1 0 0 0,1 0 0 0 0,-1 0 0 0 0,1-1 0 0 0,0 1 0 0 0,0-1 0 0 0,0 1 0 0 0,0-1 0 0 0,0 0 0 0 0,0 0 0 0 0,0 0 0 0 0,0 0 0 0 0,0 0 0 0 0,0 0 0 0 0,1 0 0 0 0,-1-1 0 0 0,0 1 0 0 0,1-1 0 0 0,-1 0 0 0 0,0 0 0 0 0,1 0 0 0 0,-1 0 0 0 0,0 0 0 0 0,1 0 0 0 0,3-1 0 0 0,1-1 0 0 0,0 1 0 0 0,-1-1 0 0 0,1 0 0 0 0,-1 0 0 0 0,1-1 0 0 0,-1 1 0 0 0,11-8 0 0 0,-3-1 0 0 0,0 0 0 0 0,-2-1 0 0 0,1 0 0 0 0,-2-1 0 0 0,0-1 0 0 0,0 1 0 0 0,-1-2 0 0 0,-1 1 0 0 0,0-1 0 0 0,-1-1 0 0 0,7-19 0 0 0,-7 20 0 0 0,4-14 0 0 0,-11 27 0 0 0,-1 1 0 0 0,0-1 0 0 0,1 1 0 0 0,-1-1 0 0 0,0 1 0 0 0,0-1 0 0 0,0 0 0 0 0,0 1 0 0 0,0-1 0 0 0,0 1 0 0 0,-1-1 0 0 0,1 1 0 0 0,0-1 0 0 0,-1 1 0 0 0,1-1 0 0 0,-2-1 0 0 0,2 2 0 0 0,0 1 0 0 0,-1 0 0 0 0,1-1 0 0 0,0 1 0 0 0,0 0 0 0 0,0 0 0 0 0,-1-1 0 0 0,1 1 0 0 0,0 0 0 0 0,0 0 0 0 0,-1 0 0 0 0,1-1 0 0 0,0 1 0 0 0,-1 0 0 0 0,1 0 0 0 0,0 0 0 0 0,-1 0 0 0 0,1 0 0 0 0,0 0 0 0 0,-1 0 0 0 0,1 0 0 0 0,0-1 0 0 0,0 1 0 0 0,-1 0 0 0 0,1 0 0 0 0,0 0 0 0 0,-1 1 0 0 0,1-1 0 0 0,0 0 0 0 0,-1 0 0 0 0,1 0 0 0 0,0 0 0 0 0,-1 0 0 0 0,-8 6 0 0 0,7-5 0 0 0,0 1 0 0 0,-1 0 0 0 0,1 0 0 0 0,0 0 0 0 0,0 0 0 0 0,0 0 0 0 0,0 1 0 0 0,0-1 0 0 0,0 1 0 0 0,1 0 0 0 0,-1-1 0 0 0,1 1 0 0 0,0 0 0 0 0,0 0 0 0 0,0 0 0 0 0,-1 5 0 0 0,0-4 0 0 0,1 1 0 0 0,0 0 0 0 0,1 0 0 0 0,-1 0 0 0 0,1 0 0 0 0,0 0 0 0 0,0 0 0 0 0,0 0 0 0 0,2 6 0 0 0,-1-7 0 0 0,1 0 0 0 0,-1-1 0 0 0,1 1 0 0 0,0-1 0 0 0,0 1 0 0 0,0-1 0 0 0,1 0 0 0 0,-1 0 0 0 0,1 0 0 0 0,0 0 0 0 0,-1 0 0 0 0,1-1 0 0 0,1 1 0 0 0,-1-1 0 0 0,0 0 0 0 0,1 0 0 0 0,-1 0 0 0 0,1 0 0 0 0,-1-1 0 0 0,1 1 0 0 0,0-1 0 0 0,0 0 0 0 0,-1 0 0 0 0,7 0 0 0 0,2 1 0 0 0,0-1 0 0 0,0 0 0 0 0,0-1 0 0 0,0-1 0 0 0,0 0 0 0 0,22-4 0 0 0,-21 2 0 0 0,0-1 0 0 0,0-1 0 0 0,-1 0 0 0 0,1-1 0 0 0,-1 0 0 0 0,-1 0 0 0 0,1-2 0 0 0,-1 1 0 0 0,20-18 0 0 0,-27 20 0 0 0,0 0 0 0 0,1 1 0 0 0,-2-2 0 0 0,5-6 0 0 0,11-13 0 0 0,-17 22 0 0 0,1-1 0 0 0,-1 0 0 0 0,1 0 0 0 0,-1 0 0 0 0,0 0 0 0 0,-1 0 0 0 0,1 0 0 0 0,-1 0 0 0 0,2-5 0 0 0,-3 9 0 0 0,-1 0 0 0 0,1 0 0 0 0,0 0 0 0 0,0 0 0 0 0,0 0 0 0 0,0 0 0 0 0,0 0 0 0 0,-1 0 0 0 0,1 0 0 0 0,0 0 0 0 0,0 0 0 0 0,0 1 0 0 0,0-1 0 0 0,0 0 0 0 0,-1 0 0 0 0,1 0 0 0 0,0 0 0 0 0,0 0 0 0 0,0 0 0 0 0,0-1 0 0 0,0 1 0 0 0,-1 0 0 0 0,1 0 0 0 0,0 0 0 0 0,0 0 0 0 0,0 0 0 0 0,0 0 0 0 0,0 0 0 0 0,0 0 0 0 0,-1 0 0 0 0,1 0 0 0 0,0 0 0 0 0,0 0 0 0 0,0 0 0 0 0,0-1 0 0 0,0 1 0 0 0,0 0 0 0 0,0 0 0 0 0,0 0 0 0 0,-1 0 0 0 0,1 0 0 0 0,0 0 0 0 0,0-1 0 0 0,0 1 0 0 0,0 0 0 0 0,0 0 0 0 0,0 0 0 0 0,0 0 0 0 0,0 0 0 0 0,0-1 0 0 0,0 1 0 0 0,0 0 0 0 0,0 0 0 0 0,0 0 0 0 0,0 0 0 0 0,0 0 0 0 0,0-1 0 0 0,0 1 0 0 0,-8 7 0 0 0,-6 11 0 0 0,2 0 0 0 0,0 1 0 0 0,-11 24 0 0 0,18-31 0 0 0,0 1 0 0 0,0-1 0 0 0,2 1 0 0 0,-1 1 0 0 0,2-1 0 0 0,-2 20 0 0 0,3-30 0 0 0,1-1 0 0 0,0 0 0 0 0,0 1 0 0 0,1-1 0 0 0,-1 0 0 0 0,0 1 0 0 0,1-1 0 0 0,-1 0 0 0 0,1 1 0 0 0,0-1 0 0 0,0 0 0 0 0,0 0 0 0 0,0 0 0 0 0,0 0 0 0 0,0 0 0 0 0,1 0 0 0 0,-1 0 0 0 0,1 0 0 0 0,-1 0 0 0 0,1-1 0 0 0,0 1 0 0 0,0-1 0 0 0,3 3 0 0 0,-2-2 0 0 0,0-1 0 0 0,0 0 0 0 0,0 1 0 0 0,0-1 0 0 0,0 0 0 0 0,0-1 0 0 0,0 1 0 0 0,0-1 0 0 0,1 1 0 0 0,-1-1 0 0 0,0 0 0 0 0,0 0 0 0 0,1 0 0 0 0,-1-1 0 0 0,0 1 0 0 0,7-2 0 0 0,13-5 0 0 0,1-1 0 0 0,-1-1 0 0 0,0-1 0 0 0,-1-1 0 0 0,33-22 0 0 0,-43 23 0 0 0,-1 0 0 0 0,0-1 0 0 0,0 0 0 0 0,13-19 0 0 0,3-5 0 0 0,-8 12 0 0 0,-27 33 224 0 0,3-4-21 0 0,1 0-1 0 0,0 0 1 0 0,0 0 0 0 0,0 1-1 0 0,0-1 1 0 0,1 1 0 0 0,0 0-1 0 0,-2 10 1 0 0,-1 9-237 0 0,4-20-19 0 0,1 1 1 0 0,0-1-1 0 0,0 1 1 0 0,0 0 0 0 0,1-1-1 0 0,1 13 1 0 0,0-12-277 0 0,-2-6 255 0 0,1 1 1 0 0,0-1 0 0 0,1 0-1 0 0,-1 0 1 0 0,0 1 0 0 0,0-1-1 0 0,0 0 1 0 0,1 1 0 0 0,-1-1-1 0 0,1 0 1 0 0,-1 0 0 0 0,1 0-1 0 0,-1 1 1 0 0,1-1 0 0 0,0 0-1 0 0,0 0 1 0 0,-1 0 0 0 0,1 0-1 0 0,0 0 1 0 0,0 0 0 0 0,0 0-1 0 0,0-1 1 0 0,0 1-1 0 0,0 0 1 0 0,0 0 0 0 0,0-1-1 0 0,1 1 1 0 0,0 0 0 0 0,7 1-1517 0 0,-1-2-5747 0 0,-7 0-375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1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19351 0 0,'0'0'439'0'0,"-2"1"62"0"0,-3 1-12 0 0,3-2-425 0 0,0 1 0 0 0,1-1 0 0 0,-1 1 0 0 0,0 0 0 0 0,1 0-1 0 0,-1 0 1 0 0,1-1 0 0 0,-1 2 0 0 0,1-1 0 0 0,-1 0 0 0 0,1 0 0 0 0,-2 3 0 0 0,2-3 661 0 0,1-1 246 0 0,0 0 42 0 0,0 0-59 0 0,0 0-289 0 0,0 0-121 0 0,0 0-28 0 0,0 0-72 0 0,17-11-272 0 0,-1 4-282 0 0,23-8-789 0 0,-35 14 797 0 0,-1 0-1 0 0,0 0 1 0 0,1 1 0 0 0,-1 0-1 0 0,1 0 1 0 0,-1 0 0 0 0,0 0 0 0 0,1 0-1 0 0,5 2 1 0 0,-5 2-2722 0 0,7 14-6664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1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46 111 13823 0 0,'0'0'630'0'0,"0"0"-13"0"0,0 0-252 0 0,0 0 391 0 0,0 0 216 0 0,11-3 2088 0 0,-5-1-2036 0 0,0 0 0 0 0,-1 0 0 0 0,1-1 0 0 0,-1 1 0 0 0,6-9 0 0 0,-10 12-137 0 0,-1 1-509 0 0,0 0 38 0 0,-10 10-254 0 0,0 1-1 0 0,1 1 1 0 0,1 0-1 0 0,0 0 1 0 0,0 0-1 0 0,1 1 1 0 0,1 0-1 0 0,0 1 1 0 0,-5 15-1 0 0,7-18-161 0 0,2-7 0 0 0,1 0 0 0 0,-1 0 0 0 0,1 0 0 0 0,0 0 0 0 0,0 1 0 0 0,0-1 0 0 0,1 0 0 0 0,-1 5 0 0 0,4-1 0 0 0,-2-7 0 0 0,1 0 0 0 0,-1 0 0 0 0,0-1 0 0 0,1 1 0 0 0,-1-1 0 0 0,1 1 0 0 0,-1-1 0 0 0,1 0 0 0 0,-1 1 0 0 0,0-1 0 0 0,1 0 0 0 0,-1 0 0 0 0,1 0 0 0 0,-1 0 0 0 0,1 0 0 0 0,-1 0 0 0 0,1-1 0 0 0,-1 1 0 0 0,1 0 0 0 0,-1-1 0 0 0,0 1 0 0 0,1-1 0 0 0,1 0 0 0 0,3-2 0 0 0,1 0 0 0 0,-1 0 0 0 0,9-6 0 0 0,-11 5 0 0 0,-1 1 0 0 0,1 0 0 0 0,-1-1 0 0 0,0 0 0 0 0,0 0 0 0 0,0 0 0 0 0,4-7 0 0 0,8-11 0 0 0,-8 12 0 0 0,0 1 0 0 0,-1-1 0 0 0,0 0 0 0 0,0 0 0 0 0,-2-1 0 0 0,5-11 0 0 0,-1-3 0 0 0,7-42 0 0 0,-14 65 0 0 0,0 1 0 0 0,-1 0 0 0 0,0 0 0 0 0,1 0 0 0 0,-1 0 0 0 0,0 1 0 0 0,0-1 0 0 0,0 0 0 0 0,1 0 0 0 0,-1 0 0 0 0,0 0 0 0 0,0 0 0 0 0,0 1 0 0 0,-1-1 0 0 0,1 0 0 0 0,0 0 0 0 0,0 0 0 0 0,0 0 0 0 0,-1 0 0 0 0,0-1 0 0 0,1 2 0 0 0,0 0 0 0 0,0 0 0 0 0,0 0 0 0 0,0 0 0 0 0,0 0 0 0 0,0 0 0 0 0,0-1 0 0 0,0 1 0 0 0,0 0 0 0 0,0 0 0 0 0,0 0 0 0 0,0 0 0 0 0,0 0 0 0 0,0 0 0 0 0,0 0 0 0 0,0 0 0 0 0,0 0 0 0 0,0 0 0 0 0,0 0 0 0 0,0 0 0 0 0,0-1 0 0 0,0 1 0 0 0,0 0 0 0 0,-1 0 0 0 0,1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1 0 0 0,0-1 0 0 0,0 0 0 0 0,0 0 0 0 0,0 0 0 0 0,0 0 0 0 0,0 0 0 0 0,0 0 0 0 0,0 0 0 0 0,0 0 0 0 0,-4 5 0 0 0,4-5 0 0 0,0 1 0 0 0,0-1 0 0 0,0 1 0 0 0,0-1 0 0 0,0 1 0 0 0,0 0 0 0 0,0-1 0 0 0,0 1 0 0 0,0-1 0 0 0,0 1 0 0 0,0 0 0 0 0,0-1 0 0 0,0 1 0 0 0,0-1 0 0 0,1 1 0 0 0,-1 0 0 0 0,0-1 0 0 0,0 1 0 0 0,1-1 0 0 0,-1 1 0 0 0,0-1 0 0 0,1 1 0 0 0,-1-1 0 0 0,0 1 0 0 0,1-1 0 0 0,-1 1 0 0 0,1-1 0 0 0,-1 0 0 0 0,1 1 0 0 0,-1-1 0 0 0,1 0 0 0 0,-1 1 0 0 0,1-1 0 0 0,0 0 0 0 0,0 1 0 0 0,25 9 0 0 0,-21-8 0 0 0,20 6 0 0 0,0-1 0 0 0,27 3 0 0 0,19 6 0 0 0,-68-15 0 0 0,0 0 0 0 0,0 0 0 0 0,0 1 0 0 0,0-1 0 0 0,0 1 0 0 0,4 3 0 0 0,5 7 0 0 0,-10-8 0 0 0,-2 0 0 0 0,1-1 0 0 0,0 0 0 0 0,0 0 0 0 0,-1 0 0 0 0,1 0 0 0 0,-1 0 0 0 0,0 0 0 0 0,0 0 0 0 0,0 0 0 0 0,0 0 0 0 0,-1 0 0 0 0,1 0 0 0 0,-1 0 0 0 0,0 0 0 0 0,0 0 0 0 0,0 0 0 0 0,-2 5 0 0 0,0-2 0 0 0,-1-1 0 0 0,1 1 0 0 0,-1-1 0 0 0,0 1 0 0 0,0-1 0 0 0,-10 9 0 0 0,6-8 0 0 0,0-1 0 0 0,2-2 72 0 0,4-3 299 0 0,6-16 1069 0 0,1 7-1419 0 0,0-1 0 0 0,1 1 0 0 0,0 0 0 0 0,0 1 0 0 0,1 0 0 0 0,0 0 0 0 0,14-13 0 0 0,5-5-24 0 0,-17 16-139 0 0,1 1-1 0 0,0 0 1 0 0,1 0 0 0 0,0 1 0 0 0,0 1-1 0 0,19-10 1 0 0,-25 15 90 0 0,0-1-1 0 0,0 1 1 0 0,0 0-1 0 0,1 0 1 0 0,-1 0 0 0 0,1 1-1 0 0,-1 0 1 0 0,1 0-1 0 0,0 1 1 0 0,-1-1-1 0 0,1 1 1 0 0,0 0 0 0 0,-1 1-1 0 0,1-1 1 0 0,-1 1-1 0 0,1 0 1 0 0,-1 1-1 0 0,7 1 1 0 0,-10-2 52 0 0,0 0 0 0 0,0 1 0 0 0,0-1 0 0 0,0 0 0 0 0,0 1 0 0 0,0-1 0 0 0,0 1 0 0 0,-1 0 0 0 0,1-1 0 0 0,0 1 0 0 0,-1 0 0 0 0,0 0 0 0 0,1 0 0 0 0,-1 0 0 0 0,0 0 0 0 0,1 4 0 0 0,0-2 0 0 0,-1 0 0 0 0,-1-1 0 0 0,1 1 0 0 0,0 0 0 0 0,-1 0 0 0 0,0 0 0 0 0,0 0 0 0 0,0 0 0 0 0,-2 6 0 0 0,1-2 0 0 0,-1 0 0 0 0,0 0 0 0 0,-1 0 0 0 0,0-1 0 0 0,-1 1 0 0 0,1-1 0 0 0,-1 1 0 0 0,0-1 0 0 0,-7 8 0 0 0,0-4-65 0 0,7-9-1498 0 0,3-2 568 0 0,0-1-5666 0 0,-4-2-2127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1244 186 6447 0 0,'0'0'298'0'0,"1"0"-10"0"0,30-20 1650 0 0,-30 20-924 0 0,-1 0 8 0 0,0 0 2 0 0,4-8 3188 0 0,-4 6-4029 0 0,-1 0 1 0 0,1 0-1 0 0,-1 0 0 0 0,1 0 0 0 0,-1 1 1 0 0,1-1-1 0 0,-1 0 0 0 0,0 0 0 0 0,0 1 1 0 0,0-1-1 0 0,0 0 0 0 0,0 1 0 0 0,0-1 0 0 0,0 1 1 0 0,-1-1-1 0 0,1 1 0 0 0,0 0 0 0 0,-1 0 1 0 0,1-1-1 0 0,-1 1 0 0 0,0 0 0 0 0,1 0 0 0 0,-3-1 1 0 0,-12-9 1054 0 0,11 7-910 0 0,1 1 0 0 0,-1 1 0 0 0,0-1-1 0 0,-9-3 1 0 0,-6-3-327 0 0,-26-22 442 0 0,38 25-122 0 0,1 1 0 0 0,-1-1 0 0 0,0 1 0 0 0,-17-6 0 0 0,23 9-321 0 0,-1 1 0 0 0,1 0 0 0 0,-1 0 0 0 0,0 1 0 0 0,1-1 0 0 0,-1 0 0 0 0,0 1 0 0 0,0 0 0 0 0,1-1 0 0 0,-1 1 0 0 0,0 0 0 0 0,0 1 0 0 0,1-1 0 0 0,-1 0 0 0 0,0 1 0 0 0,0-1 0 0 0,-2 2 0 0 0,-2 0 0 0 0,0-1 0 0 0,0 0 0 0 0,-1 0 0 0 0,-11 0 0 0 0,-6 0 0 0 0,-28 4 0 0 0,-72 9 0 0 0,80-10 633 0 0,36-4-433 0 0,0 1 0 0 0,0 0 0 0 0,1 0-1 0 0,-1 1 1 0 0,0 0 0 0 0,-11 4 0 0 0,-39 14-180 0 0,45-16-21 0 0,-1 1 0 0 0,1 0 0 0 0,-26 14 0 0 0,-8 7 1 0 0,29-17 0 0 0,1 1 0 0 0,-24 18 0 0 0,41-28 0 0 0,-17 14 0 0 0,-29 29 0 0 0,21-20 0 0 0,19-18 0 0 0,1 1 0 0 0,-11 10 0 0 0,-20 24 0 0 0,-11 15 0 0 0,13-15 0 0 0,26-28 373 0 0,-19 20 0 0 0,21-25-187 0 0,0 0 0 0 0,0 1 0 0 0,1 0 0 0 0,0 0 0 0 0,1 0 0 0 0,-6 12 0 0 0,4-3-214 0 0,-26 65-109 0 0,29-63 302 0 0,-3 10-165 0 0,3-17 0 0 0,1 1 0 0 0,0-1 0 0 0,1 1 0 0 0,1-1 0 0 0,0 1 0 0 0,0 18 0 0 0,2-8 0 0 0,0-14 0 0 0,-1 0 0 0 0,3 16 0 0 0,8 3 0 0 0,-2 0 0 0 0,9 14 0 0 0,-6 14 0 0 0,-12-55 0 0 0,0 0 0 0 0,1 0 0 0 0,-1 0 0 0 0,0 0 0 0 0,0 0 0 0 0,0 0 0 0 0,0 0 0 0 0,0 0 0 0 0,0 0 0 0 0,0 0 0 0 0,0 0 0 0 0,0 0 0 0 0,0 1 0 0 0,-1 0 0 0 0,1 1 0 0 0,0-1 0 0 0,0 1 0 0 0,0-1 0 0 0,0 0 0 0 0,0 1 0 0 0,0-1 0 0 0,1 1 0 0 0,1 3 0 0 0,-1 15 0 0 0,-1-16 0 0 0,0 1 0 0 0,1-1 0 0 0,-1 0 0 0 0,1 0 0 0 0,2 7 0 0 0,4 28 0 0 0,5-7 0 0 0,-8-21 0 0 0,-3-9 0 0 0,0 1 0 0 0,0-1 0 0 0,0 0 0 0 0,1 0 0 0 0,-1 0 0 0 0,1 0 0 0 0,0 0 0 0 0,0 0 0 0 0,0 0 0 0 0,5 4 0 0 0,-3-3 0 0 0,11 15 0 0 0,-13-15 0 0 0,13 12 0 0 0,24 24 0 0 0,-9-13 0 0 0,-28-24 23 0 0,0 0 1 0 0,0 0-1 0 0,1 0 0 0 0,-1-1 1 0 0,1 1-1 0 0,3 2 0 0 0,12 9 257 0 0,2 6 1092 0 0,-19-19-1574 0 0,16 9-1339 0 0,54 22 3517 0 0,-57-26-1976 0 0,4 2 0 0 0,26 14 0 0 0,8 11 0 0 0,-15-14 0 0 0,-4-7 0 0 0,-26-9 0 0 0,-1-1 0 0 0,0 0 0 0 0,0 0 0 0 0,1 0 0 0 0,-1 0 0 0 0,0-1 0 0 0,1 0 0 0 0,-1-1 0 0 0,1 1 0 0 0,-1-1 0 0 0,7-1 0 0 0,78 3 0 0 0,12-5 0 0 0,-100 3 0 0 0,-1 0 0 0 0,1 0 0 0 0,-1 0 0 0 0,0 0 0 0 0,1 0 0 0 0,-1 1 0 0 0,0-1 0 0 0,5 3 0 0 0,23 4 0 0 0,-8-3 0 0 0,-9-1 0 0 0,1 0 0 0 0,14-1 0 0 0,14-1 0 0 0,-29-2 0 0 0,1 1 0 0 0,15 2 0 0 0,-19-1 0 0 0,0 0 0 0 0,0 0 0 0 0,19-3 0 0 0,22 0 0 0 0,-40 1 0 0 0,0 1 0 0 0,-1-1 0 0 0,0-1 0 0 0,11-2 0 0 0,10-3 0 0 0,60-7 0 0 0,-52 9 0 0 0,69-19 0 0 0,-77 18 0 0 0,-18 3 0 0 0,0-1 0 0 0,-1 0 0 0 0,0 0 0 0 0,0-1 0 0 0,-1-1 0 0 0,1 0 0 0 0,18-14 0 0 0,-27 18 0 0 0,56-25 0 0 0,-42 15 0 0 0,-1 0 0 0 0,0 0 0 0 0,-1-2 0 0 0,22-24 0 0 0,-25 26 0 0 0,-9 10 0 0 0,-1-1 0 0 0,1 1 0 0 0,0-1 0 0 0,-1 0 0 0 0,4-5 0 0 0,-5 6 0 0 0,3-5 0 0 0,0 0 0 0 0,0 0 0 0 0,0 0 0 0 0,1 1 0 0 0,0 0 0 0 0,1 0 0 0 0,-1 0 0 0 0,8-6 0 0 0,-8 8 0 0 0,0-1 0 0 0,-1 1 0 0 0,0-1 0 0 0,4-6 0 0 0,-1 2 0 0 0,-3 4 0 0 0,-1-1 0 0 0,0 1 0 0 0,0-1 0 0 0,-1 0 0 0 0,1 0 0 0 0,1-9 0 0 0,5-11 0 0 0,-3 11 0 0 0,36-91 0 0 0,-35 86 0 0 0,-1 0 0 0 0,-1-1 0 0 0,0 1 0 0 0,-2-1 0 0 0,2-36 0 0 0,-5-27 0 0 0,0 54 0 0 0,-1 0 0 0 0,-2 0 0 0 0,-1 0 0 0 0,-10-36 0 0 0,10 54 0 0 0,0 0 0 0 0,0 0 0 0 0,-2 0 0 0 0,-12-21 0 0 0,-1-1 0 0 0,10 13 0 0 0,7 17 0 0 0,1-1 0 0 0,-1 1 0 0 0,0 0 0 0 0,-1 0 0 0 0,1 0 0 0 0,-1 0 0 0 0,-5-6 0 0 0,-21-16 0 0 0,-1 2 0 0 0,0 2 0 0 0,-45-25 0 0 0,9 5 0 0 0,-172-122 0 0 0,223 154 0 0 0,-1 0 0 0 0,0 1 0 0 0,0 1 0 0 0,-1 0 0 0 0,0 2 0 0 0,0 0 0 0 0,0 0 0 0 0,-1 2 0 0 0,-27-4 0 0 0,-82-1 0 0 0,113 9-97 0 0,0 1-1 0 0,-19 4 1 0 0,20-3-49 0 0,0 0 0 0 0,0-1 0 0 0,-14-1 0 0 0,14-1-196 0 0,6 1-1803 0 0,0-1 0 0 0,0 1 0 0 0,-8 1 0 0 0,-9 4-7289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26719 0 0,'0'0'2376'0'0,"0"0"-1896"0"0,0 0-384 0 0,-15 11-488 0 0,15-11-96 0 0,0 0-24 0 0,0 0 0 0 0,0 0-408 0 0,0 0-80 0 0,0 0-24 0 0,0 0-5728 0 0,0 0-1152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 6447 0 0,'0'0'298'0'0,"0"0"-10"0"0,0 0-50 0 0,0 0 493 0 0,-14-6 3930 0 0,-34 24-1077 0 0,46-17-3072 0 0,-19 12 4608 0 0,7 4-989 0 0,13-16-3643 0 0,1-1 21 0 0,0 0-66 0 0,0 0-222 0 0,10 8 827 0 0,7 8-104 0 0,-16-15-944 0 0,1 0 0 0 0,-1 1 0 0 0,0-1 0 0 0,1 0 0 0 0,-1-1 0 0 0,1 1 0 0 0,-1 0 0 0 0,1 0 0 0 0,0-1 0 0 0,-1 1 0 0 0,3 0 0 0 0,3 1 0 0 0,-5 0 0 0 0,-1-1 0 0 0,0-1 0 0 0,-1 1 0 0 0,1 0 0 0 0,0-1 0 0 0,0 0 0 0 0,0 1 0 0 0,0-1 0 0 0,0 1 0 0 0,-1-1 0 0 0,1 0 0 0 0,0 0 0 0 0,0 1 0 0 0,0-1 0 0 0,0 0 0 0 0,2 0 0 0 0,27 8 0 0 0,9 2 0 0 0,-35-10 24 0 0,-1 0 0 0 0,0 1-1 0 0,1 0 1 0 0,-1 0 0 0 0,0 0-1 0 0,6 3 1 0 0,2 1 253 0 0,-10-5-270 0 0,13 4 260 0 0,-1-1-1 0 0,1 0 0 0 0,-1-1 0 0 0,1-1 1 0 0,27 0-1 0 0,-31-1-266 0 0,38 0 0 0 0,-44 0 0 0 0,16-2 0 0 0,-19 2 0 0 0,28-3 0 0 0,11-2 0 0 0,-37 4 0 0 0,9-3 0 0 0,-6 4 0 0 0,-1 0 0 0 0,0 1 0 0 0,0-1 0 0 0,7 2 0 0 0,-9-2 0 0 0,20 4 0 0 0,-20-3 0 0 0,-2 0 0 0 0,-1-1 0 0 0,1 0 0 0 0,0 1 0 0 0,-1-1 0 0 0,1 0 0 0 0,0 0 0 0 0,-1 0 0 0 0,1 1 0 0 0,0-1 0 0 0,0 0 0 0 0,-1 0 0 0 0,1 0 0 0 0,0 0 0 0 0,0 0 0 0 0,-1 0 0 0 0,1-1 0 0 0,0 1 0 0 0,-1 0 0 0 0,2 0 0 0 0,2-1 0 0 0,2 1 0 0 0,0-1 0 0 0,1 1 0 0 0,-1-2 0 0 0,0 1 0 0 0,1-1 0 0 0,-1 0 0 0 0,0 0 0 0 0,0 0 0 0 0,8-5 0 0 0,-10 5 0 0 0,9-5 0 0 0,-1-1 0 0 0,0 0 0 0 0,15-13 0 0 0,-18 14 0 0 0,-1-1 0 0 0,0 0 0 0 0,0 0 0 0 0,-1-1 0 0 0,0 0 0 0 0,6-10 0 0 0,-13 19 0 0 0,1 0 0 0 0,-1 0 0 0 0,0-1 0 0 0,1 1 0 0 0,-1 0 0 0 0,0-1 0 0 0,1 1 0 0 0,-1 0 0 0 0,0-1 0 0 0,0 1 0 0 0,1 0 0 0 0,-1-1 0 0 0,0 1 0 0 0,0 0 0 0 0,0-1 0 0 0,0 1 0 0 0,1-1 0 0 0,-1 1 0 0 0,0-1 0 0 0,0 1 0 0 0,0 0 0 0 0,0-1 0 0 0,0 1 0 0 0,0-1 0 0 0,0 1 0 0 0,0-1 0 0 0,0 1 0 0 0,0 0 0 0 0,-1-1 0 0 0,1 1 0 0 0,0-1 0 0 0,0 1 0 0 0,0 0 0 0 0,0-1 0 0 0,-1 1 0 0 0,1-1 0 0 0,-3-4 0 0 0,3 5-9 0 0,0-1 0 0 0,-1 1 0 0 0,1 0 0 0 0,0-1 0 0 0,0 1 0 0 0,-1 0-1 0 0,1 0 1 0 0,0-1 0 0 0,0 1 0 0 0,-1 0 0 0 0,1 0 0 0 0,0 0 0 0 0,0-1 0 0 0,-1 1 0 0 0,1 0 0 0 0,0 0 0 0 0,-1 0-1 0 0,1 0 1 0 0,0 0 0 0 0,-1-1 0 0 0,1 1 0 0 0,-1 0 0 0 0,1 0 0 0 0,0 0 0 0 0,-1 0 0 0 0,1 0 0 0 0,0 0 0 0 0,-1 0 0 0 0,1 0-1 0 0,0 1 1 0 0,-1-1 0 0 0,1 0 0 0 0,0 0 0 0 0,-1 0 0 0 0,1 0 0 0 0,0 0 0 0 0,-1 0 0 0 0,0 1 0 0 0,1-1-38 0 0,-5 1-232 0 0,-17 8-1017 0 0,16-6 1140 0 0,4-2-569 0 0,2-1-246 0 0,0 0-1680 0 0,0 0-6558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0,0 0-42 0 0,0 0 750 0 0,1-2 352 0 0,1-3-887 0 0,-2 4-209 0 0,1-1 0 0 0,-1 1 0 0 0,1-1 0 0 0,0 1 0 0 0,-1 0 0 0 0,1 0 0 0 0,0-1 0 0 0,0 1 0 0 0,0 0 0 0 0,0 0 0 0 0,1-1 0 0 0,1 0-71 0 0,-1 1 0 0 0,1-1-1 0 0,0 1 1 0 0,-1 0 0 0 0,1 0 0 0 0,0 0 0 0 0,0 0 0 0 0,0 1 0 0 0,5-2 0 0 0,2 3-277 0 0,-10-1 0 0 0,0 0 0 0 0,0 0 0 0 0,1 0 0 0 0,-1-1 0 0 0,0 1 0 0 0,0 0 0 0 0,1 0 0 0 0,-1 0 0 0 0,0 1 0 0 0,0-1 0 0 0,1 0 0 0 0,-1 0 0 0 0,0 0 0 0 0,0 0 0 0 0,0 0 0 0 0,1 0 0 0 0,-1 0 0 0 0,0 0 0 0 0,0 0 0 0 0,0 0 0 0 0,1 1 0 0 0,-1-1 0 0 0,0 0 0 0 0,0 0 0 0 0,0 0 0 0 0,1 0 0 0 0,-1 1 0 0 0,0-1 0 0 0,0 0 0 0 0,0 0 0 0 0,0 0 0 0 0,0 1 0 0 0,0-1 0 0 0,0 0 0 0 0,1 0 0 0 0,-1 0 0 0 0,0 1 0 0 0,0-1 0 0 0,0 0 0 0 0,0 0 0 0 0,0 1 0 0 0,0-1 0 0 0,0 0 0 0 0,0 0 0 0 0,0 1 0 0 0,0-1 0 0 0,0 0 0 0 0,0 0 0 0 0,-1 1 0 0 0,-2 2 0 0 0,3-3 0 0 0,-1 1 0 0 0,1-1 0 0 0,-1 1 0 0 0,1-1 0 0 0,0 1 0 0 0,-1-1 0 0 0,1 1 0 0 0,-1-1 0 0 0,1 0 0 0 0,-1 1 0 0 0,1-1 0 0 0,-1 0 0 0 0,1 0 0 0 0,-1 1 0 0 0,1-1 0 0 0,-1 0 0 0 0,0 0 0 0 0,1 0 0 0 0,-1 1 0 0 0,1-1 0 0 0,-1 0 0 0 0,0 0 0 0 0,1 0 0 0 0,-2 0 0 0 0,0-1 0 0 0,-6 2 0 0 0,2-7 0 0 0,5 5 17 0 0,0-1 0 0 0,0 1 0 0 0,0-1 0 0 0,0 1 0 0 0,0-1 0 0 0,0 0 0 0 0,1 1 0 0 0,-1-1 0 0 0,0 0 0 0 0,1 0 0 0 0,0 0 0 0 0,-1-3 0 0 0,21 5-2018 0 0,-9 0-514 0 0,7-3-6014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2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 17503 0 0,'0'0'803'0'0,"0"0"-18"0"0,-3-15 478 0 0,3 13-1103 0 0,-1-1 0 0 0,1 1 0 0 0,0-1 0 0 0,0 0 0 0 0,0 1 0 0 0,1-1 0 0 0,-1 1 0 0 0,0-1 0 0 0,1 0 0 0 0,0 1 0 0 0,0-1 0 0 0,-1 1 0 0 0,1 0 0 0 0,1-1 0 0 0,-1 1 0 0 0,3-4 0 0 0,-1 1 149 0 0,1 1 0 0 0,0-1-1 0 0,0 1 1 0 0,1 0-1 0 0,-1 0 1 0 0,1 0 0 0 0,10-5-1 0 0,-8 6-233 0 0,-5 2 307 0 0,-2 1 114 0 0,0 0 15 0 0,0 0-68 0 0,2 12-278 0 0,-2-8-165 0 0,0 1 0 0 0,0 0 0 0 0,-1-1 0 0 0,0 1 0 0 0,1-1 0 0 0,-2 1 0 0 0,1-1 0 0 0,0 1 0 0 0,-1-1 0 0 0,0 0 0 0 0,0 0 0 0 0,0 0 0 0 0,-1 0 0 0 0,-3 5 0 0 0,1-2 0 0 0,5-7 0 0 0,0 0 1 0 0,0 0-1 0 0,0 0 0 0 0,0 0 0 0 0,0-1 1 0 0,0 1-1 0 0,0 0 0 0 0,0 0 1 0 0,0 0-1 0 0,0 0 0 0 0,-1 0 0 0 0,1 0 1 0 0,0 0-1 0 0,0-1 0 0 0,0 1 0 0 0,0 0 1 0 0,0 0-1 0 0,0 0 0 0 0,0 0 0 0 0,0 0 1 0 0,0 0-1 0 0,-1 0 0 0 0,1 0 1 0 0,0 0-1 0 0,0 0 0 0 0,0 0 0 0 0,0 0 1 0 0,0 0-1 0 0,0 0 0 0 0,-1 0 0 0 0,1 0 1 0 0,0 0-1 0 0,0 0 0 0 0,0 0 1 0 0,0 0-1 0 0,0 0 0 0 0,0 0 0 0 0,-1 0 1 0 0,1 0-1 0 0,0 0 0 0 0,0 0 0 0 0,0 0 1 0 0,0 0-1 0 0,0 0 0 0 0,0 0 0 0 0,0 0 1 0 0,-1 0-1 0 0,1 0 0 0 0,0 0 1 0 0,0 1-1 0 0,0-1 0 0 0,0 0 0 0 0,0 0 1 0 0,0 0-1 0 0,0 0 0 0 0,0 0 0 0 0,0 0 1 0 0,0 0-1 0 0,0-10-60 0 0,0 10 40 0 0,1-5-578 0 0,-1-1-1 0 0,1 1 1 0 0,1 0 0 0 0,1-8-1 0 0,3-2-8273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95 174 4607 0 0,'0'0'102'0'0,"0"0"20"0"0,0 0 6 0 0,0 0 51 0 0,0 0 213 0 0,0 0 96 0 0,0 0 21 0 0,0 0 3 0 0,0 0 0 0 0,0 0 0 0 0,0 0 0 0 0,0 0 0 0 0,9-7 1536 0 0,-5 1-1239 0 0,0 0 1 0 0,0 0-1 0 0,-1 0 0 0 0,0 0 0 0 0,0-1 0 0 0,0 1 0 0 0,-1-1 1 0 0,0 0-1 0 0,2-11 0 0 0,4-10-541 0 0,-8 27 103 0 0,8-22 1218 0 0,-3 1-1130 0 0,-5 21 29 0 0,0 1 21 0 0,1-3-39 0 0,-1 2-303 0 0,-1 0 0 0 0,1 0 0 0 0,0 0-1 0 0,0 0 1 0 0,0 0 0 0 0,0 0 0 0 0,0 0 0 0 0,0 0 0 0 0,0 0 0 0 0,0 0 0 0 0,1 0 0 0 0,-1 0 0 0 0,-5 19-160 0 0,1 1-1 0 0,-3 29 1 0 0,0 5-11 0 0,0-21 4 0 0,-1 0 0 0 0,-14 37 0 0 0,15-54 0 0 0,1 1 0 0 0,-2-1 0 0 0,0 0 0 0 0,-1-1 0 0 0,-1 0 0 0 0,-12 14 0 0 0,18-21 13 0 0,3-5-21 0 0,-1 1-1 0 0,1-1 1 0 0,-1 0-1 0 0,0 1 0 0 0,1-1 1 0 0,-1 0-1 0 0,0 0 1 0 0,-4 2-1 0 0,5-3-328 0 0,1-1-138 0 0,0 0-33 0 0,0 0 65 0 0,0 0 17 0 0,0 0-1027 0 0,-1-9-2499 0 0,-1-1 1906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 8287 0 0,'0'0'382'0'0,"0"0"-8"0"0,-1-1-240 0 0,1-1-30 0 0,-1 0-1 0 0,0 0 1 0 0,0 0 0 0 0,1 0 0 0 0,0 0 0 0 0,-1 0 0 0 0,1 0 0 0 0,0 0 0 0 0,0-1-1 0 0,0 1 1 0 0,0 0 0 0 0,0 0 0 0 0,1 0 0 0 0,-1 0 0 0 0,1-2 0 0 0,0 0 192 0 0,4-28 2686 0 0,-5 31-1992 0 0,0 1 30 0 0,0 0-65 0 0,0 0-290 0 0,-4-4 144 0 0,5 3 4138 0 0,28 6-4929 0 0,-24-4-19 0 0,-1 0 1 0 0,0 0 0 0 0,1 0 0 0 0,-1-1 0 0 0,0 0 0 0 0,1 0-1 0 0,-1 0 1 0 0,5-1 0 0 0,8-1 513 0 0,28-2 0 0 0,-28 3-2 0 0,27-5 0 0 0,-35 5-511 0 0,1 0 0 0 0,-1 0 0 0 0,1 1 0 0 0,0 0 0 0 0,-1 1 0 0 0,1 0 0 0 0,15 4 0 0 0,-19-4 0 0 0,4 1 0 0 0,-1 1 0 0 0,0 2 0 0 0,-3 0-64 0 0,-4-4-273 0 0,-2-1-138 0 0,0 0-33 0 0,0 0-140 0 0,0 0-572 0 0,0 0-253 0 0,-2 0-51 0 0,-4 0-11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10135 0 0,'-8'1'919'0'0,"-9"3"-721"0"0,16-3 1481 0 0,4-1 6861 0 0,23 1-7833 0 0,0 2 1 0 0,27 6-1 0 0,-4-1-781 0 0,-42-7 74 0 0,0 1 0 0 0,0 0 0 0 0,0 0 0 0 0,0 0 0 0 0,-1 1 0 0 0,1 0 0 0 0,11 7 0 0 0,-12-7-64 0 0,-5-3-273 0 0,-1 0-138 0 0,0 0-33 0 0,0 0-208 0 0,0 0-857 0 0,1 0 1309 0 0,0 0 1 0 0,-1-1-1 0 0,1 1 1 0 0,0-1-1 0 0,-1 1 1 0 0,1-1-1 0 0,-1 1 1 0 0,1-1-1 0 0,-1 1 0 0 0,1-1 1 0 0,-1 0-1 0 0,2-1 1 0 0,-2 1-295 0 0,2-1-1489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21191 0 0,'0'0'464'0'0,"0"0"96"0"0,0 0 16 0 0,0 0 32 0 0,0 0-488 0 0,0 0-120 0 0,10 0 0 0 0,-2-2 0 0 0,1 2 432 0 0,1 0 64 0 0,1 2 16 0 0,0 1 0 0 0,0 2-416 0 0,2 0-96 0 0,-2-2 0 0 0,0 2-6808 0 0,0 0-1384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10135 0 0,'0'0'464'0'0,"0"0"-9"0"0,0 0-155 0 0,0 0 443 0 0,0 0 227 0 0,0 0 44 0 0,0 0-61 0 0,0 0-288 0 0,0 0-121 0 0,0 0-28 0 0,0 0-4 0 0,0 0 0 0 0,0 0 0 0 0,2 0 0 0 0,1 0-264 0 0,0-1-1 0 0,0 1 1 0 0,-1-1 0 0 0,1 0-1 0 0,0 1 1 0 0,-1-1-1 0 0,1-1 1 0 0,0 1-1 0 0,2-2 1 0 0,26-18 1353 0 0,-13 9-983 0 0,-12 8-611 0 0,-1 1 0 0 0,1-1-1 0 0,-1 0 1 0 0,-1 0 0 0 0,1 0 0 0 0,0-1 0 0 0,-1 0 0 0 0,0 0 0 0 0,0 0 0 0 0,0 0-1 0 0,-1 0 1 0 0,5-11 0 0 0,-5 9 220 0 0,0 1-1 0 0,1-1 1 0 0,4-5-1 0 0,-4 7-47 0 0,-1-1-1 0 0,0 1 0 0 0,0-1 1 0 0,0 0-1 0 0,2-7 0 0 0,-3-1-178 0 0,-2 14 0 0 0,0-1 0 0 0,0 1 0 0 0,0 0 0 0 0,0 0 0 0 0,0 0 0 0 0,0-1 0 0 0,0 1 0 0 0,0 0 0 0 0,0 0 0 0 0,0-1 0 0 0,0 1 0 0 0,0 0 0 0 0,0 0 0 0 0,0 0 0 0 0,0-1 0 0 0,0 1 0 0 0,0 0 0 0 0,-1 0 0 0 0,1 0 0 0 0,0 0 0 0 0,0-1 0 0 0,0 1 0 0 0,0 0 0 0 0,0 0 0 0 0,-1 0 0 0 0,1 0 0 0 0,0 0 0 0 0,0-1 0 0 0,0 1 0 0 0,-1 0 0 0 0,1 0 0 0 0,0 0 0 0 0,0 0 0 0 0,0 0 0 0 0,-1 0 0 0 0,1 0 0 0 0,0 0 0 0 0,0 0 0 0 0,0 0 0 0 0,-1 0 0 0 0,1 0 0 0 0,0 0 0 0 0,0 0 0 0 0,-1 0 0 0 0,1 0 0 0 0,0 0 0 0 0,0 0 0 0 0,0 0 0 0 0,-1 0 0 0 0,1 0 0 0 0,0 1 0 0 0,-13 3 0 0 0,12-3 0 0 0,-3 0 0 0 0,1 1 0 0 0,-1 0 0 0 0,0 0 0 0 0,1 1 0 0 0,0-1 0 0 0,-1 1 0 0 0,1-1 0 0 0,0 1 0 0 0,1 0 0 0 0,-1 0 0 0 0,-4 7 0 0 0,-2 3 0 0 0,-12 26 0 0 0,5-8 0 0 0,12-24 0 0 0,0 0 0 0 0,0 1 0 0 0,1 0 0 0 0,-4 10 0 0 0,7-15 0 0 0,-1-1 0 0 0,1 1 0 0 0,-1 0 0 0 0,1 0 0 0 0,0-1 0 0 0,0 1 0 0 0,0 0 0 0 0,0-1 0 0 0,0 1 0 0 0,1 0 0 0 0,-1 0 0 0 0,1-1 0 0 0,0 1 0 0 0,0-1 0 0 0,0 1 0 0 0,0-1 0 0 0,1 4 0 0 0,-1-5 0 0 0,0 0 0 0 0,-1 1 0 0 0,1-1 0 0 0,0 0 0 0 0,0 1 0 0 0,0-1 0 0 0,0 0 0 0 0,0 0 0 0 0,0 0 0 0 0,0 0 0 0 0,0 0 0 0 0,1 0 0 0 0,-1 0 0 0 0,0 0 0 0 0,2 0 0 0 0,2 1 0 0 0,-3 0 0 0 0,1-1 0 0 0,0 0 0 0 0,0 0 0 0 0,0-1 0 0 0,0 1 0 0 0,0 0 0 0 0,0-1 0 0 0,0 0 0 0 0,0 0 0 0 0,0 0 0 0 0,0 0 0 0 0,0 0 0 0 0,0 0 0 0 0,4-2 0 0 0,7-1 0 0 0,21-8 0 0 0,-35 11 0 0 0,21-9 0 0 0,0-1 0 0 0,0-1 0 0 0,-1-1 0 0 0,0-1 0 0 0,22-19 0 0 0,-29 22 0 0 0,-9 7 160 0 0,-1 0 0 0 0,1 0 0 0 0,-1-1 0 0 0,0 1 0 0 0,0-1 0 0 0,0 0 0 0 0,-1 0 0 0 0,3-5 0 0 0,-4 8 283 0 0,0-1-294 0 0,-6 15-139 0 0,-5 23 0 0 0,9-30-10 0 0,0 0-1 0 0,0 0 1 0 0,1 0-1 0 0,-1 0 1 0 0,1 0-1 0 0,1 0 1 0 0,1 11-1 0 0,2-6 1 0 0,-2-9-125 0 0,-1 0 0 0 0,0-1 0 0 0,0 1 0 0 0,1-1 0 0 0,-1 1 0 0 0,1-1 0 0 0,-1 1 0 0 0,1-1 0 0 0,-1 0 0 0 0,1 0 0 0 0,0 0 0 0 0,0 0-1 0 0,0 0 1 0 0,0 0 0 0 0,0 0 0 0 0,-1-1 0 0 0,1 1 0 0 0,1-1 0 0 0,-1 1 0 0 0,0-1 0 0 0,0 0 0 0 0,0 0 0 0 0,0 0 0 0 0,0 0 0 0 0,0 0 0 0 0,0 0 0 0 0,4-1 0 0 0,-4 0-168 0 0,1 0 0 0 0,0 0 1 0 0,0-1-1 0 0,-1 1 0 0 0,1-1 1 0 0,0 1-1 0 0,-1-1 0 0 0,0 0 1 0 0,1 0-1 0 0,-1 0 1 0 0,0 0-1 0 0,0 0 0 0 0,0 0 1 0 0,0-1-1 0 0,0 1 0 0 0,-1 0 1 0 0,1-1-1 0 0,-1 0 0 0 0,2-3 1 0 0,3-12-6530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15663 0 0,'0'0'356'0'0,"-4"9"860"0"0,2-7-1200 0 0,1-1-1 0 0,0 1 1 0 0,-1 0 0 0 0,1 0-1 0 0,0 0 1 0 0,0 0 0 0 0,0 0-1 0 0,1 0 1 0 0,-1 0-1 0 0,0 0 1 0 0,1 0 0 0 0,-1 0-1 0 0,1 4 1 0 0,-1-4 349 0 0,1-2 122 0 0,0 0 22 0 0,4 10 83 0 0,-4-9-591 0 0,0-1-1 0 0,0 1 0 0 0,0 0 1 0 0,0-1-1 0 0,0 1 1 0 0,1 0-1 0 0,-1-1 0 0 0,0 1 1 0 0,1-1-1 0 0,-1 1 1 0 0,0-1-1 0 0,1 1 0 0 0,-1-1 1 0 0,1 1-1 0 0,-1-1 1 0 0,1 1-1 0 0,-1-1 1 0 0,1 1-1 0 0,-1-1 0 0 0,1 0 1 0 0,-1 1-1 0 0,1-1 1 0 0,-1 0-1 0 0,1 0 0 0 0,0 1 1 0 0,-1-1-1 0 0,1 0 1 0 0,0 0-1 0 0,-1 0 0 0 0,1 0 1 0 0,0 0-1 0 0,-1 0 1 0 0,1 0-1 0 0,-1 0 0 0 0,2 0 1 0 0,0 0 0 0 0,2 0-100 0 0,0 0-1 0 0,0 0 1 0 0,-1-1-1 0 0,1 1 1 0 0,8-3-1 0 0,1-1-5713 0 0,-5 1 199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15359 0 0,'4'-3'836'0'0,"0"0"0"0"0,0-1 0 0 0,0 1 0 0 0,-1-1 0 0 0,0 0-1 0 0,4-5 1 0 0,16-29 1610 0 0,-16 26-2607 0 0,21-31 690 0 0,-18 29-220 0 0,-1-1-1 0 0,0 1 1 0 0,-1-2-1 0 0,6-15 1 0 0,-8 16-163 0 0,1 1 0 0 0,12-20 0 0 0,5-10 347 0 0,-19 31-177 0 0,-9 17 52 0 0,-11 20 65 0 0,8-8-433 0 0,-11 31 0 0 0,5-9 0 0 0,4-16 0 0 0,-21 45 0 0 0,0 2 0 0 0,8-15 0 0 0,20-51 0 0 0,1 1 0 0 0,-1 0 0 0 0,1 1 0 0 0,0-1 0 0 0,0 0 0 0 0,0 0 0 0 0,1 0 0 0 0,-1 1 0 0 0,1-1 0 0 0,0 0 0 0 0,0 0 0 0 0,1 1 0 0 0,0 4 0 0 0,0-7 0 0 0,-1 0 0 0 0,1-1 0 0 0,-1 1 0 0 0,1 0 0 0 0,0-1 0 0 0,0 1 0 0 0,0-1 0 0 0,0 1 0 0 0,0-1 0 0 0,0 0 0 0 0,0 1 0 0 0,0-1 0 0 0,1 0 0 0 0,-1 0 0 0 0,0 0 0 0 0,1 0 0 0 0,-1 0 0 0 0,1 0 0 0 0,-1 0 0 0 0,1 0 0 0 0,0 0 0 0 0,-1-1 0 0 0,1 1 0 0 0,0-1 0 0 0,-1 1 0 0 0,1-1 0 0 0,0 0 0 0 0,0 0 0 0 0,-1 0 0 0 0,1 0 0 0 0,0 0 0 0 0,0 0 0 0 0,-1 0 0 0 0,3-1 0 0 0,8-1-41 0 0,0 0-1 0 0,0-1 0 0 0,0-1 1 0 0,-1 0-1 0 0,1-1 1 0 0,10-6-1 0 0,63-40-2143 0 0,-72 41-4005 0 0,-2 1-1968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20 434 8287 0 0,'0'0'191'0'0,"0"0"26"0"0,0 0 9 0 0,-1 1-34 0 0,-6 3-78 0 0,6-3 274 0 0,-8 2 336 0 0,7-3 6208 0 0,7-15-6187 0 0,1 1-1 0 0,0 0 1 0 0,0 0-1 0 0,15-20 0 0 0,11-25-266 0 0,4-12 653 0 0,10-23-214 0 0,-21 42-95 0 0,-16 36-413 0 0,-1-2 0 0 0,10-24-1 0 0,-34 66-408 0 0,-1 18 0 0 0,2 1 0 0 0,-17 85 0 0 0,7-22 0 0 0,-24 52 0 0 0,37-126 0 0 0,9-27 0 0 0,3-9 0 0 0,2-11 0 0 0,11-15 0 0 0,2 1 0 0 0,1 0 0 0 0,1 1 0 0 0,1 0 0 0 0,1 2 0 0 0,29-31 0 0 0,-45 53 0 0 0,1 1 0 0 0,-1 0 0 0 0,1 0 0 0 0,-1 0 0 0 0,7-3 0 0 0,32-11 0 0 0,-34 16 0 0 0,-8 9 0 0 0,-2 0 0 0 0,0-1 0 0 0,-1 1 0 0 0,0-1 0 0 0,-1 0 0 0 0,0 0 0 0 0,0 0 0 0 0,0-1 0 0 0,-1 1 0 0 0,0-1 0 0 0,0 0 0 0 0,0 0 0 0 0,-1-1 0 0 0,0 0 0 0 0,0 0 0 0 0,0 0 0 0 0,-1 0 0 0 0,0-1 0 0 0,1 0 0 0 0,-2-1 0 0 0,1 0 0 0 0,0 0 0 0 0,-9 2 0 0 0,11-2 0 0 0,9 0 0 0 0,7 6 0 0 0,-1 2 0 0 0,-9-6 0 0 0,-1-3 0 0 0,7 52 0 0 0,-5-44 0 0 0,-2 19 0 0 0,3-20 0 0 0,6-3 0 0 0,-6-5 0 0 0,1 0 0 0 0,-1-1 0 0 0,1 1 0 0 0,-1-1 0 0 0,1 0 0 0 0,-1 0 0 0 0,1 0 0 0 0,0 0 0 0 0,-1-1 0 0 0,1 1 0 0 0,-1-1 0 0 0,1 0 0 0 0,-1 0 0 0 0,0 0 0 0 0,1 0 0 0 0,-1-1 0 0 0,0 1 0 0 0,0-1 0 0 0,0 0 0 0 0,0 0 0 0 0,4-4 0 0 0,6-4 0 0 0,-1-1 0 0 0,-1-1 0 0 0,13-14 0 0 0,36-53 0 0 0,-58 77 0 0 0,4-3 0 0 0,-4 6 0 0 0,-1 4 0 0 0,-2 1 0 0 0,1-1 0 0 0,-1 1 0 0 0,-1 0 0 0 0,1-1 0 0 0,-1 0 0 0 0,0 1 0 0 0,0-1 0 0 0,0 0 0 0 0,-5 6 0 0 0,-3 10 0 0 0,10-20 0 0 0,-3 4 0 0 0,1 1 0 0 0,0 0 0 0 0,0 0 0 0 0,0 0 0 0 0,1 0 0 0 0,0 0 0 0 0,0 0 0 0 0,1 1 0 0 0,0-1 0 0 0,0 0 0 0 0,1 10 0 0 0,2-8 0 0 0,5-3 0 0 0,-5-4 0 0 0,-1-1 0 0 0,1 0 0 0 0,0 1 0 0 0,-1-1 0 0 0,1-1 0 0 0,-1 1 0 0 0,1 0 0 0 0,0-1 0 0 0,-1 1 0 0 0,1-1 0 0 0,-1 0 0 0 0,1 1 0 0 0,-1-1 0 0 0,5-3 0 0 0,4-2 0 0 0,18-13 0 0 0,-25 16 0 0 0,1-1 0 0 0,-1 0 0 0 0,1 0 0 0 0,-1-1 0 0 0,0 0 0 0 0,-1 1 0 0 0,1-1 0 0 0,-1 0 0 0 0,0-1 0 0 0,0 1 0 0 0,0-1 0 0 0,3-9 0 0 0,-2 2 0 0 0,0 0 0 0 0,-1 0 0 0 0,-1-1 0 0 0,1-16 0 0 0,-2 26 0 0 0,-1 2 0 0 0,0 0 0 0 0,0 0 0 0 0,0 1 0 0 0,0-1 0 0 0,0 0 0 0 0,0 0 0 0 0,0 1 0 0 0,-1-1 0 0 0,1 0 0 0 0,0 1 0 0 0,-1-1 0 0 0,0 0 0 0 0,1 1 0 0 0,-1-1 0 0 0,0 1 0 0 0,0-1 0 0 0,-2-2 0 0 0,-2-1 0 0 0,-2 4 0 0 0,4 2 0 0 0,0 1 0 0 0,0-1 0 0 0,0 1 0 0 0,1 0 0 0 0,-1 0 0 0 0,1 1 0 0 0,-1-1 0 0 0,1 0 0 0 0,0 1 0 0 0,0 0 0 0 0,0-1 0 0 0,0 1 0 0 0,1 0 0 0 0,-2 3 0 0 0,0 3 0 0 0,6 0 0 0 0,-2-8 0 0 0,1 1 0 0 0,0-1 0 0 0,-1 1 0 0 0,1-1 0 0 0,0 0 0 0 0,-1 1 0 0 0,4 0 0 0 0,-1 0 0 0 0,-3 0 0 0 0,1-1 0 0 0,0 0 0 0 0,0 0 0 0 0,0 0 0 0 0,0 0 0 0 0,0 0 0 0 0,0 0 0 0 0,0 0 0 0 0,0-1 0 0 0,0 1 0 0 0,0-1 0 0 0,0 0 0 0 0,1 1 0 0 0,-1-1 0 0 0,0 0 0 0 0,0 0 0 0 0,0-1 0 0 0,1 1 0 0 0,-1 0 0 0 0,4-2 0 0 0,3 0 0 0 0,9-2 0 0 0,0-1 0 0 0,0 0 0 0 0,0-2 0 0 0,31-16 0 0 0,-12 5 0 0 0,-32 16 0 0 0,-4 1 0 0 0,0 1 0 0 0,0-1 0 0 0,0 1 0 0 0,0-1 0 0 0,1 1 0 0 0,-1-1 0 0 0,0 1 0 0 0,0 0 0 0 0,0 0 0 0 0,1 0 0 0 0,-1-1 0 0 0,0 1 0 0 0,0 0 0 0 0,1 1 0 0 0,-1-1 0 0 0,0 0 0 0 0,0 0 0 0 0,1 0 0 0 0,-1 1 0 0 0,0-1 0 0 0,2 1 0 0 0,5 2 0 0 0,-8-3 0 0 0,1 0 0 0 0,-1 0 0 0 0,1 0 0 0 0,-1 0 0 0 0,1 0 0 0 0,-1 0 0 0 0,1 0 0 0 0,-1 0 0 0 0,1 0 0 0 0,-1 1 0 0 0,1-1 0 0 0,-1 0 0 0 0,0 0 0 0 0,1 1 0 0 0,-1-1 0 0 0,1 0 0 0 0,-1 1 0 0 0,0-1 0 0 0,1 0 0 0 0,-1 1 0 0 0,0-1 0 0 0,1 0 0 0 0,-1 1 0 0 0,0-1 0 0 0,1 1 0 0 0,-1-1 0 0 0,0 1 0 0 0,0-1 0 0 0,0 1 0 0 0,1-1 0 0 0,-1 1 0 0 0,0-1 0 0 0,0 1 0 0 0,0 0 0 0 0,0 0 0 0 0,1 2 73 0 0,-1 1 0 0 0,1-1 1 0 0,-1 0-1 0 0,0 0 0 0 0,0 1 0 0 0,0-1 0 0 0,-1 0 0 0 0,1 1 0 0 0,-1-1 1 0 0,0 0-1 0 0,1 0 0 0 0,-1 1 0 0 0,-3 4 0 0 0,0 1 183 0 0,0-1 0 0 0,-1 0 0 0 0,-9 13 0 0 0,6-11-256 0 0,67-77 0 0 0,-55 61 0 0 0,0 2 0 0 0,0-1 0 0 0,1 1 0 0 0,-1 0 0 0 0,1 0 0 0 0,-1 0 0 0 0,7-3 0 0 0,-3 3 0 0 0,0 5 0 0 0,-4 0 0 0 0,-3 1 0 0 0,15 18 0 0 0,11 11-401 0 0,-25-30-74 0 0,-2-1-33 0 0,0 0 65 0 0,2 1 294 0 0,8 1 133 0 0,-9-2 71 0 0,0 1 0 0 0,1-1-1 0 0,-1 0 1 0 0,0 0 0 0 0,1 0-1 0 0,-1 0 1 0 0,0 0 0 0 0,1 0 0 0 0,-1 0-1 0 0,0 0 1 0 0,1 0 0 0 0,-1 0-1 0 0,0-1 1 0 0,3 0 0 0 0,3-1 508 0 0,-5 1-655 0 0,0 0 0 0 0,0 0 0 0 0,0 0 0 0 0,0 0 0 0 0,0-1 0 0 0,-1 1 0 0 0,1 0 0 0 0,0-1 0 0 0,-1 0 1 0 0,1 1-1 0 0,-1-1 0 0 0,2-3 0 0 0,-2 4 68 0 0,8-11 113 0 0,10-21-1 0 0,6-9 1329 0 0,-22 39-1522 0 0,-1 0 0 0 0,0 0 1 0 0,0-1-1 0 0,-1 1 0 0 0,1 0 0 0 0,-1-1 1 0 0,0 0-1 0 0,1 1 0 0 0,-2-1 0 0 0,2-7 1 0 0,0 5 37 0 0,-1 0-1 0 0,1 0 1 0 0,1 0 0 0 0,-1 1 0 0 0,1-1 0 0 0,0 1 0 0 0,0-1 0 0 0,7-7 0 0 0,7-13 128 0 0,-5 4 576 0 0,1 0 1 0 0,17-21-1 0 0,-20 29-620 0 0,-8 10-17 0 0,0 1 0 0 0,1-1 0 0 0,-1 1 0 0 0,1 0 0 0 0,0 0 0 0 0,0 0-1 0 0,0 0 1 0 0,0 0 0 0 0,0 1 0 0 0,1-1 0 0 0,3-1 0 0 0,1 0 0 0 0,0 2 0 0 0,0-1 0 0 0,-8 3 0 0 0,1 0 0 0 0,-1 0 0 0 0,0 0 0 0 0,0 0 0 0 0,0-1 0 0 0,1 1 0 0 0,-1 0 0 0 0,0 0 0 0 0,0 0 0 0 0,0 0 0 0 0,1 0 0 0 0,-1 0 0 0 0,0 0 0 0 0,0 0 0 0 0,0 0 0 0 0,1 0 0 0 0,-1 1 0 0 0,0-1 0 0 0,0 0 0 0 0,0 0 0 0 0,1 0 0 0 0,-1 0 0 0 0,0 0 0 0 0,0 0 0 0 0,0 0 0 0 0,1 0 0 0 0,-1 0 0 0 0,0 1 0 0 0,0-1 0 0 0,0 0 0 0 0,0 0 0 0 0,0 0 0 0 0,0 0 0 0 0,1 1 0 0 0,-1-1 0 0 0,0 0 0 0 0,0 0 0 0 0,0 0 0 0 0,0 1 0 0 0,0-1 0 0 0,0 0 0 0 0,0 0 0 0 0,0 0 0 0 0,0 1 0 0 0,0-1 0 0 0,0 0 0 0 0,0 0 0 0 0,0 0 0 0 0,0 1 0 0 0,0-1 0 0 0,0 0 0 0 0,0 0 0 0 0,0 0 0 0 0,0 1 0 0 0,0-1 0 0 0,0 0 0 0 0,-2 15 0 0 0,2-13 0 0 0,-9 40 0 0 0,-22 65 0 0 0,15-56 0 0 0,-1 6 0 0 0,-31 112 0 0 0,39-145 0 0 0,8-19 0 0 0,7-8 0 0 0,6-7 0 0 0,44-46 0 0 0,-40 39 0 0 0,1 0 0 0 0,0 2 0 0 0,1-1 0 0 0,33-20 0 0 0,12 2 0 0 0,-54 32 0 0 0,-2 6 0 0 0,-5-1 0 0 0,0-1 0 0 0,-1 1 0 0 0,1-1 0 0 0,-1 1 0 0 0,0 0 0 0 0,0 0 0 0 0,0-1 0 0 0,0 1 0 0 0,0 0 0 0 0,-1 0 0 0 0,1 0 0 0 0,-1 0 0 0 0,0 0 0 0 0,0 0 0 0 0,0 0 0 0 0,-1 4 0 0 0,1 0 0 0 0,-1 0 0 0 0,0 0 0 0 0,-1 0 0 0 0,0 0 0 0 0,-4 12 0 0 0,4-15 0 0 0,0-1 0 0 0,0 0 0 0 0,-1 0 0 0 0,1 0 0 0 0,-1 0 0 0 0,1 0 0 0 0,-1 0 0 0 0,0-1 0 0 0,0 1 0 0 0,0-1 0 0 0,0 0 0 0 0,-1 0 0 0 0,1 0 0 0 0,-5 2 0 0 0,6-3 0 0 0,-1 0 0 0 0,0 0 0 0 0,0 0 0 0 0,0 0 0 0 0,0-1 0 0 0,0 1 0 0 0,1-1 0 0 0,-1 1 0 0 0,0-1 0 0 0,0 0 0 0 0,0 0 0 0 0,0-1 0 0 0,0 1 0 0 0,0-1 0 0 0,0 1 0 0 0,0-1 0 0 0,0 0 0 0 0,0 0 0 0 0,-3-2 0 0 0,5 3 0 0 0,0-1 0 0 0,0 0 0 0 0,0 0 0 0 0,0 0 0 0 0,1 0 0 0 0,-1 0 0 0 0,0 0 0 0 0,0 0 0 0 0,1 0 0 0 0,-1 0 0 0 0,1 0 0 0 0,-1 0 0 0 0,1 0 0 0 0,-1 0 0 0 0,1 0 0 0 0,-1-1 0 0 0,1 1 0 0 0,0 0 0 0 0,0 0 0 0 0,0-1 0 0 0,0 1 0 0 0,0 0 0 0 0,0 0 0 0 0,0-1 0 0 0,0 1 0 0 0,0 0 0 0 0,0 0 0 0 0,1-2 0 0 0,0-1 0 0 0,0 1 0 0 0,0 0 0 0 0,1-1 0 0 0,-1 1 0 0 0,1 0 0 0 0,0 0 0 0 0,-1 0 0 0 0,5-5 0 0 0,1 1 0 0 0,1 3 0 0 0,1 3 0 0 0,-8 1 0 0 0,0 1 0 0 0,-1-1 0 0 0,1 1 0 0 0,0-1 0 0 0,0 1 0 0 0,0-1 0 0 0,0 1 0 0 0,-1 0 0 0 0,1-1 0 0 0,0 1 0 0 0,-1 0 0 0 0,1 0 0 0 0,-1-1 0 0 0,1 1 0 0 0,0 0 0 0 0,-1 0 0 0 0,0 0 0 0 0,1 0 0 0 0,-1 0 0 0 0,0 0 0 0 0,1 0 0 0 0,-1 0 0 0 0,0 0 0 0 0,0 0 0 0 0,0 0 0 0 0,0 0 0 0 0,0-1 0 0 0,0 3 0 0 0,0 4 0 0 0,-1 0 0 0 0,0 0 0 0 0,-2 8 0 0 0,1-3 0 0 0,0-5 0 0 0,2-2 0 0 0,-1-1 0 0 0,1 1 0 0 0,0 0 0 0 0,0 0 0 0 0,1 5 0 0 0,-1-7 0 0 0,0 1 0 0 0,7 10 0 0 0,-7-14 0 0 0,0 1 0 0 0,1 0 0 0 0,-1 0 0 0 0,0 0 0 0 0,1 0 0 0 0,-1-1 0 0 0,1 1 0 0 0,-1 0 0 0 0,1 0 0 0 0,-1-1 0 0 0,1 1 0 0 0,0-1 0 0 0,-1 1 0 0 0,1 0 0 0 0,0-1 0 0 0,0 1 0 0 0,-1-1 0 0 0,2 1 0 0 0,1 0 0 0 0,-2 0 0 0 0,0 0 0 0 0,0-1 0 0 0,0 1 0 0 0,0 0 0 0 0,0 0 0 0 0,0-1 0 0 0,0 1 0 0 0,0-1 0 0 0,1 1 0 0 0,-1-1 0 0 0,0 0 0 0 0,0 1 0 0 0,1-1 0 0 0,-1 0 0 0 0,0 0 0 0 0,0 0 0 0 0,1 0 0 0 0,1 0 0 0 0,2 0 0 0 0,0 0 0 0 0,0 0 0 0 0,0-1 0 0 0,0 0 0 0 0,0 0 0 0 0,0 0 0 0 0,0 0 0 0 0,0-1 0 0 0,0 0 0 0 0,0 0 0 0 0,-1 0 0 0 0,1 0 0 0 0,-1-1 0 0 0,1 0 0 0 0,-1 0 0 0 0,7-7 0 0 0,5-4 0 0 0,-1-2 0 0 0,19-24 0 0 0,-33 39 0 0 0,19-27 0 0 0,-2 0 0 0 0,-1-1 0 0 0,17-39 0 0 0,25-73 2032 0 0,-58 137-2027 0 0,6-13 1 0 0,7-32-1 0 0,-14 42-5 0 0,-5 10 0 0 0,-2 5 0 0 0,0 0 0 0 0,0 1 0 0 0,1-1 0 0 0,1 2 0 0 0,-1-1 0 0 0,-4 12 0 0 0,-22 65 0 0 0,19-48 0 0 0,1-5 0 0 0,2 1 0 0 0,1-1 0 0 0,2 2 0 0 0,-4 42 0 0 0,10-74 0 0 0,0-2 0 0 0,1 0 0 0 0,0-1 0 0 0,0 1 0 0 0,0 0 0 0 0,0 0 0 0 0,0 0 0 0 0,0 0 0 0 0,0-1 0 0 0,0 1 0 0 0,0 0 0 0 0,0 0 0 0 0,1 0 0 0 0,-1-1 0 0 0,0 1 0 0 0,0 0 0 0 0,1 0 0 0 0,-1 0 0 0 0,1 1 0 0 0,5 6 0 0 0,-5-7 0 0 0,1 0 0 0 0,-1 0 0 0 0,1 0 0 0 0,-1 0 0 0 0,1 0 0 0 0,0-1 0 0 0,-1 1 0 0 0,1-1 0 0 0,0 1 0 0 0,0-1 0 0 0,-1 0 0 0 0,1 0 0 0 0,0 0 0 0 0,0 0 0 0 0,0 0 0 0 0,-1 0 0 0 0,1 0 0 0 0,0 0 0 0 0,0-1 0 0 0,-1 1 0 0 0,1-1 0 0 0,0 1 0 0 0,-1-1 0 0 0,1 0 0 0 0,2-1 0 0 0,6-3 0 0 0,-1-1 0 0 0,0 0 0 0 0,10-8 0 0 0,-11 8 0 0 0,4-4 0 0 0,-1 0 0 0 0,0-1 0 0 0,0 1 0 0 0,-1-2 0 0 0,-1 0 0 0 0,0 0 0 0 0,7-14 0 0 0,-10 19 0 0 0,0-1 0 0 0,0 1 0 0 0,9-7 0 0 0,2-5 0 0 0,-16 19 0 0 0,-1 0 0 0 0,0 0 0 0 0,0 0 0 0 0,0 0 0 0 0,0 0 0 0 0,0 0 0 0 0,0 0 0 0 0,0 0 0 0 0,0-1 0 0 0,0 1 0 0 0,0 0 0 0 0,0 0 0 0 0,0 0 0 0 0,0 0 0 0 0,0 0 0 0 0,0 0 0 0 0,1 0 0 0 0,-1 0 0 0 0,0 0 0 0 0,0 0 0 0 0,0 0 0 0 0,0 0 0 0 0,0 0 0 0 0,0 0 0 0 0,0 0 0 0 0,0 0 0 0 0,1 0 0 0 0,-1 0 0 0 0,0 0 0 0 0,0 0 0 0 0,0 0 0 0 0,0 0 0 0 0,0 0 0 0 0,0 0 0 0 0,0 0 0 0 0,1 0 0 0 0,-1 0 0 0 0,0 0 0 0 0,0 0 0 0 0,0 0 0 0 0,0 0 0 0 0,0 0 0 0 0,0 0 0 0 0,0 0 0 0 0,1 6 0 0 0,-2 8 0 0 0,1-14 0 0 0,-3 11 0 0 0,0 0 0 0 0,0 0 0 0 0,-1-1 0 0 0,-7 13 0 0 0,6-14 0 0 0,1 0 0 0 0,0 1 0 0 0,1-1 0 0 0,0 1 0 0 0,0 0 0 0 0,1 0 0 0 0,0 0 0 0 0,1 0 0 0 0,-1 11 0 0 0,2-21 0 0 0,0 1 0 0 0,0-1 0 0 0,0 1 0 0 0,0-1 0 0 0,0 1 0 0 0,1-1 0 0 0,-1 1 0 0 0,0-1 0 0 0,0 1 0 0 0,0 0 0 0 0,0-1 0 0 0,1 1 0 0 0,-1-1 0 0 0,0 0 0 0 0,0 1 0 0 0,1-1 0 0 0,-1 1 0 0 0,0-1 0 0 0,1 1 0 0 0,-1-1 0 0 0,1 0 0 0 0,-1 1 0 0 0,1-1 0 0 0,-1 0 0 0 0,0 1 0 0 0,1-1 0 0 0,-1 0 0 0 0,1 0 0 0 0,-1 1 0 0 0,1-1 0 0 0,-1 0 0 0 0,1 0 0 0 0,0 0 0 0 0,-1 0 0 0 0,1 0 0 0 0,-1 1 0 0 0,1-1 0 0 0,-1 0 0 0 0,1 0 0 0 0,-1-1 0 0 0,1 1 0 0 0,-1 0 0 0 0,1 0 0 0 0,0 0 0 0 0,-1 0 0 0 0,2-1 0 0 0,-1 1 0 0 0,5-1 0 0 0,1 0 0 0 0,0-1 0 0 0,-1 0 0 0 0,1 0 0 0 0,-1-1 0 0 0,0 1 0 0 0,0-1 0 0 0,0-1 0 0 0,10-6 0 0 0,-3 0 0 0 0,0 0 0 0 0,21-23 0 0 0,-22 19 0 0 0,-1-1 0 0 0,-1 0 0 0 0,-1-1 0 0 0,10-19 0 0 0,-7 11 0 0 0,-12 24 0 0 0,0 0 0 0 0,0 0 0 0 0,0 0 0 0 0,0 0 0 0 0,0 1 0 0 0,0-1 0 0 0,0 0 0 0 0,0 0 0 0 0,0 0 0 0 0,1 0 0 0 0,-1 0 0 0 0,0 0 0 0 0,0 0 0 0 0,0 0 0 0 0,0 0 0 0 0,0 0 0 0 0,0 0 0 0 0,0 0 0 0 0,0 0 0 0 0,0 0 0 0 0,0 0 0 0 0,0 0 0 0 0,0 0 0 0 0,0 0 0 0 0,-3 9 0 0 0,-4 13 0 0 0,7-22 0 0 0,-10 24 0 0 0,2 0 0 0 0,-7 28 0 0 0,14-14 0 0 0,1-24 0 0 0,2-11 0 0 0,0-1 0 0 0,6 9 0 0 0,-4-10 0 0 0,-2-1 0 0 0,1 0 0 0 0,-1 1 0 0 0,1-1 0 0 0,0 1 0 0 0,0-1 0 0 0,0 0 0 0 0,-1 0 0 0 0,1-1 0 0 0,0 1 0 0 0,0 0 0 0 0,0-1 0 0 0,-1 0 0 0 0,1 0 0 0 0,0 1 0 0 0,-1-2 0 0 0,1 1 0 0 0,-1 0 0 0 0,6-3 0 0 0,3-4 0 0 0,1 0 0 0 0,13-13 0 0 0,-19 15 0 0 0,5-4 0 0 0,-1 0 0 0 0,-1 0 0 0 0,0-1 0 0 0,13-21 0 0 0,26-52 0 0 0,-31 51 0 0 0,-12 24 0 0 0,-5 9 0 0 0,0 0 0 0 0,0 0 0 0 0,1 0 0 0 0,-1-1 0 0 0,0 1 0 0 0,0 0 0 0 0,0 0 0 0 0,0 0 0 0 0,0-1 0 0 0,1 1 0 0 0,-1 0 0 0 0,0 0 0 0 0,0 0 0 0 0,0 0 0 0 0,1 0 0 0 0,-1-1 0 0 0,0 1 0 0 0,0 0 0 0 0,0 0 0 0 0,1 0 0 0 0,-1 0 0 0 0,0 0 0 0 0,0 0 0 0 0,1 0 0 0 0,-1 0 0 0 0,0 0 0 0 0,0 0 0 0 0,0 0 0 0 0,1 0 0 0 0,-1 0 0 0 0,0 0 0 0 0,0 0 0 0 0,1 0 0 0 0,-1 0 0 0 0,0 0 0 0 0,0 0 0 0 0,1 0 0 0 0,-1 1 0 0 0,0-1 0 0 0,0 0 0 0 0,0 0 0 0 0,1 0 0 0 0,-1 0 0 0 0,0 0 0 0 0,0 1 0 0 0,0-1 0 0 0,0 0 0 0 0,1 0 0 0 0,-1 0 0 0 0,0 0 0 0 0,0 1 0 0 0,0-1 0 0 0,0 0 0 0 0,0 0 0 0 0,0 1 0 0 0,0-1 0 0 0,0 0 0 0 0,0 0 0 0 0,1 0 0 0 0,-1 1 0 0 0,0-1 0 0 0,0 0 0 0 0,0 0 0 0 0,0 1 0 0 0,-1-1 0 0 0,2 3 0 0 0,0 0 0 0 0,0 0 0 0 0,-1 0 0 0 0,0 0 0 0 0,1 0 0 0 0,-1-1 0 0 0,-1 5 0 0 0,1-2 0 0 0,0-1 0 0 0,1 1 0 0 0,-1 0 0 0 0,1-1 0 0 0,-1 1 0 0 0,1 0 0 0 0,1-1 0 0 0,1 6 0 0 0,-2-6 0 0 0,1 1 0 0 0,0-1 0 0 0,1 0 0 0 0,-1 0 0 0 0,1 0 0 0 0,-1 0 0 0 0,1 0 0 0 0,4 4 0 0 0,2 0 0 0 0,-1-1 0 0 0,13 8 0 0 0,27 22 0 0 0,-40-29 0 0 0,2 6 0 0 0,-9-11 0 0 0,2 6 0 0 0,-5 0 0 0 0,2-7 0 0 0,-1-2 0 0 0,1 1 0 0 0,0 0 0 0 0,0-1 0 0 0,-1 1 0 0 0,1 0 0 0 0,0-1 0 0 0,-1 1 0 0 0,1-1 0 0 0,0 1 0 0 0,-1 0 0 0 0,1-1 0 0 0,-1 1 0 0 0,1-1 0 0 0,-1 1 0 0 0,1-1 0 0 0,-1 1 0 0 0,0-1 0 0 0,1 0 0 0 0,-1 1 0 0 0,1-1 0 0 0,-2 1 0 0 0,-1 0 0 0 0,0 1 0 0 0,0-1 0 0 0,-1 0 0 0 0,1 0 0 0 0,0 0 0 0 0,0 0 0 0 0,0 0 0 0 0,-1-1 0 0 0,1 1 0 0 0,0-1 0 0 0,-1 0 0 0 0,-4-1 0 0 0,3 1 0 0 0,1-1 0 0 0,-1 1 0 0 0,1-1 0 0 0,0 0 0 0 0,-1-1 0 0 0,1 1 0 0 0,0-1 0 0 0,0 1 0 0 0,-4-4 0 0 0,7 5 0 0 0,0-1 0 0 0,0 0 0 0 0,0 1 0 0 0,0-1 0 0 0,0 0 0 0 0,0 0 0 0 0,1 0 0 0 0,-1 0 0 0 0,0 0 0 0 0,0 0 0 0 0,1 0 0 0 0,-1 0 0 0 0,1 0 0 0 0,-1 0 0 0 0,1 0 0 0 0,-1 0 0 0 0,1 0 0 0 0,0-1 0 0 0,0 1 0 0 0,-1-2 0 0 0,1 1 0 0 0,1-1 0 0 0,-1 1 0 0 0,0 0 0 0 0,1-1 0 0 0,-1 1 0 0 0,1 0 0 0 0,0 0 0 0 0,0 0 0 0 0,0 0 0 0 0,1-3 0 0 0,3-4 0 0 0,1 1 0 0 0,1 0 0 0 0,12-14 0 0 0,-18 21 0 0 0,8-8-111 0 0,0 1 1 0 0,1-1-1 0 0,1 2 0 0 0,-1-1 1 0 0,1 1-1 0 0,0 1 0 0 0,1 0 1 0 0,-1 1-1 0 0,1 0 0 0 0,1 1 1 0 0,-1 0-1 0 0,0 0 0 0 0,1 2 1 0 0,0 0-1 0 0,-1 0 0 0 0,1 1 1 0 0,24 1-1 0 0,-27 1 111 0 0,-4-1 0 0 0,1 0 0 0 0,0 1 0 0 0,0 0 0 0 0,-1 0 0 0 0,1 0 0 0 0,-1 1 0 0 0,1 0 0 0 0,-1 0 0 0 0,1 1 0 0 0,6 4 0 0 0,-11-6 64 0 0,0 1 0 0 0,0-1 0 0 0,0 1 0 0 0,-1 0 0 0 0,1 0 0 0 0,0 0 0 0 0,-1-1 0 0 0,0 2 0 0 0,1-1 0 0 0,-1 0 0 0 0,0 0 0 0 0,0 0 0 0 0,0 0 0 0 0,0 1 0 0 0,-1-1 0 0 0,1 0 0 0 0,-1 1 0 0 0,1-1 0 0 0,-1 1 0 0 0,0-1 0 0 0,0 1 0 0 0,0-1 0 0 0,0 0 0 0 0,0 1 0 0 0,0-1 0 0 0,-1 1 0 0 0,-1 4 0 0 0,2-5-29 0 0,-4 13-15 0 0,0 0 0 0 0,-1-1 1 0 0,0 0-1 0 0,-1 0 0 0 0,-1 0 0 0 0,-10 16 1 0 0,-57 74 5 0 0,25-40-29 0 0,41-50 3 0 0,1-1 0 0 0,1 1 0 0 0,0 1 0 0 0,0-1 0 0 0,2 1 0 0 0,-6 26 0 0 0,9-33-64 0 0,1-6-273 0 0,0-2-138 0 0,0 0-33 0 0,0 0 65 0 0,15-18 278 0 0,-11 13-175 0 0,0 0-1 0 0,-1 0 0 0 0,1-1 1 0 0,-2 0-1 0 0,1 1 1 0 0,3-12-1 0 0,7-13-1283 0 0,-8 18 744 0 0,-1 1 0 0 0,0 0-1 0 0,0-1 1 0 0,-1 0 0 0 0,2-22 0 0 0,-2 19 408 0 0,8-39-1575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21191 0 0,'-5'-1'194'0'0,"3"1"-113"0"0,1 0-1 0 0,-1 0 1 0 0,0 0 0 0 0,1 0 0 0 0,-1 0 0 0 0,1 0 0 0 0,-1 0 0 0 0,1 0-1 0 0,-1 0 1 0 0,1 1 0 0 0,-1-1 0 0 0,1 1 0 0 0,-1-1 0 0 0,1 1 0 0 0,0 0 0 0 0,-1-1-1 0 0,1 1 1 0 0,0 0 0 0 0,-1 0 0 0 0,1 0 0 0 0,0 0 0 0 0,0 0 0 0 0,0 0-1 0 0,0 0 1 0 0,-2 3 0 0 0,2-2-78 0 0,-6 8-13 0 0,2 3 93 0 0,4-12 305 0 0,1-1 109 0 0,0 0 14 0 0,0 0-68 0 0,1 0-497 0 0,1-1 1 0 0,0 1-1 0 0,0-1 1 0 0,-1 1 0 0 0,1-1-1 0 0,0 1 1 0 0,0 0-1 0 0,2 0 1 0 0,-3 0-130 0 0,11-1-786 0 0,14-1-6407 0 0,-15 4 294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97 15663 0 0,'0'0'356'0'0,"0"0"50"0"0,0 0 20 0 0,2-1-42 0 0,11-7 1050 0 0,-12 7 10 0 0,-1 1 76 0 0,0 0-123 0 0,0 0-575 0 0,0 0-248 0 0,0 0-50 0 0,0 0-11 0 0,0 0-1 0 0,0 0 0 0 0,-1 2 0 0 0,-7 4-366 0 0,1 1 0 0 0,0 1 0 0 0,0 0 0 0 0,1 0 0 0 0,0 0 0 0 0,0 0 0 0 0,1 1 0 0 0,0 0 0 0 0,-3 10 0 0 0,1-1 95 0 0,1 0 0 0 0,0 0-1 0 0,1 0 1 0 0,-2 20 0 0 0,7-32-241 0 0,-1-1 0 0 0,1 1 0 0 0,0-1 0 0 0,1 9 0 0 0,-1-12 0 0 0,1 0 0 0 0,-1 0 0 0 0,1 1 0 0 0,-1-1 0 0 0,1 0 0 0 0,0 0 0 0 0,0 0 0 0 0,0 0 0 0 0,0 0 0 0 0,0 0 0 0 0,0-1 0 0 0,0 1 0 0 0,1 0 0 0 0,1 1 0 0 0,5 2 0 0 0,-5-5 0 0 0,0 0 0 0 0,0 1 0 0 0,0-1 0 0 0,0 0 0 0 0,0-1 0 0 0,1 1 0 0 0,-1 0 0 0 0,0-1 0 0 0,0 0 0 0 0,0 0 0 0 0,0 0 0 0 0,0 0 0 0 0,0 0 0 0 0,-1 0 0 0 0,1-1 0 0 0,0 0 0 0 0,-1 1 0 0 0,1-1 0 0 0,-1 0 0 0 0,1 0 0 0 0,-1 0 0 0 0,3-4 0 0 0,1 0 0 0 0,0-1 0 0 0,0-1 0 0 0,-1 1 0 0 0,1-1 0 0 0,-2 0 0 0 0,6-11 0 0 0,-8 12 0 0 0,1-1 0 0 0,-1 0 0 0 0,0 0 0 0 0,0-10 0 0 0,2-6 0 0 0,-3 14 0 0 0,0 0 0 0 0,-1 0 0 0 0,0 0 0 0 0,-1 0 0 0 0,0 0 0 0 0,-1 0 0 0 0,0 0 0 0 0,-6-18 0 0 0,6 26 0 0 0,0 8 0 0 0,0 9 0 0 0,2-12 0 0 0,0 0 0 0 0,8 10 0 0 0,-5-9 0 0 0,-2-2 0 0 0,0-1 0 0 0,0 1 0 0 0,0-1 0 0 0,0 0 0 0 0,0 1 0 0 0,0-1 0 0 0,1 0 0 0 0,-1 0 0 0 0,1 0 0 0 0,-1 0 0 0 0,1 0 0 0 0,-1 0 0 0 0,1 0 0 0 0,-1 0 0 0 0,4 0 0 0 0,-1 1 0 0 0,0-1 0 0 0,0 0 0 0 0,0 0 0 0 0,0 0 0 0 0,0 0 0 0 0,0-1 0 0 0,1 1 0 0 0,3-1 0 0 0,36-3 0 0 0,-37 2 0 0 0,50-10 0 0 0,-40 7 0 0 0,27-3 0 0 0,-35 7 0 0 0,-1 4 0 0 0,-8-3 0 0 0,1 1 0 0 0,0-1 0 0 0,-1 1 0 0 0,0-1 0 0 0,1 0 0 0 0,-1 1 0 0 0,0-1 0 0 0,0 1 0 0 0,1-1 0 0 0,-1 1 0 0 0,0-1 0 0 0,-1 1 0 0 0,1-1 0 0 0,0 1 0 0 0,0-1 0 0 0,-1 1 0 0 0,1-1 0 0 0,-1 3 0 0 0,-14 29 0 0 0,12-26 0 0 0,-4 7 0 0 0,-1 0 0 0 0,-1 0 0 0 0,0-1 0 0 0,-13 15 0 0 0,47-56 0 0 0,50-41 0 0 0,-7 9 0 0 0,-37 31 0 0 0,35-24 0 0 0,-56 46 0 0 0,0 0 0 0 0,1 1 0 0 0,0 0 0 0 0,0 1 0 0 0,1 0 0 0 0,-1 1 0 0 0,25-6 0 0 0,-32 9 0 0 0,0 1 0 0 0,0-1 0 0 0,0 1 0 0 0,0 0 0 0 0,0 0 0 0 0,1 1 0 0 0,-1-1 0 0 0,0 1 0 0 0,0 0 0 0 0,0 0 0 0 0,0 0 0 0 0,7 4 0 0 0,-9-4 0 0 0,1 1 0 0 0,-1-1 0 0 0,0 1 0 0 0,1 0 0 0 0,-1-1 0 0 0,0 1 0 0 0,0 0 0 0 0,0 0 0 0 0,0 1 0 0 0,-1-1 0 0 0,1 0 0 0 0,-1 1 0 0 0,1-1 0 0 0,-1 0 0 0 0,0 1 0 0 0,0 0 0 0 0,0-1 0 0 0,0 1 0 0 0,1 4 0 0 0,0 10 0 0 0,0 0 0 0 0,-1 0 0 0 0,-1 0 0 0 0,0-1 0 0 0,-1 1 0 0 0,-5 20 0 0 0,6-32 0 0 0,-7 10 0 0 0,2-4 0 0 0,0-2 0 0 0,0-4-133 0 0,4-5-563 0 0,-1 0-258 0 0,1-1 856 0 0,-6-3-2101 0 0,-1-1-4019 0 0,2-1-2132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1606 287 6447 0 0,'0'0'298'0'0,"0"0"-10"0"0,0 0-118 0 0,0 0 206 0 0,0 0 111 0 0,0 0 22 0 0,0 0 3 0 0,0 0 0 0 0,0 0 0 0 0,0 0 0 0 0,0 0 0 0 0,0 0 0 0 0,0 0 0 0 0,0 0 0 0 0,-1-6 582 0 0,0 3 2223 0 0,-3-28 456 0 0,4 30-3329 0 0,-4-8 699 0 0,4 6-964 0 0,-1-1 1 0 0,0 1 0 0 0,0 0-1 0 0,0-1 1 0 0,-4-5-1 0 0,2 5-26 0 0,1 1 0 0 0,-1-1 0 0 0,0 0 0 0 0,0 1 0 0 0,-1 0 0 0 0,1 0 0 0 0,-1 0 0 0 0,1 0 0 0 0,-1 1 0 0 0,0-1 0 0 0,0 1 0 0 0,-8-3 0 0 0,4 1-94 0 0,-11-7-59 0 0,15 9 0 0 0,0 0 0 0 0,-1 0 0 0 0,1 0 0 0 0,-1 0 0 0 0,-5-1 0 0 0,-63-23 72 0 0,57 21 534 0 0,-25-5 0 0 0,-3-2 158 0 0,20 4-764 0 0,6 1 0 0 0,0 1 0 0 0,-21-3 0 0 0,-64-17 0 0 0,97 24 0 0 0,3 0 0 0 0,-1 0 0 0 0,0 0 0 0 0,-1 0 0 0 0,-6-1 0 0 0,2 4 0 0 0,6-1 0 0 0,-1 0 0 0 0,0 0 0 0 0,1 0 0 0 0,-1-1 0 0 0,0 1 0 0 0,1-1 0 0 0,-6-2 0 0 0,1 0 0 0 0,4 1 0 0 0,1 0 0 0 0,0 1 0 0 0,0 0 0 0 0,-1-1 0 0 0,1 1 0 0 0,-1 1 0 0 0,1-1 0 0 0,-1 0 0 0 0,0 1 0 0 0,1 0 0 0 0,-6 0 0 0 0,-13 0 0 0 0,-37 3 0 0 0,-12 9 0 0 0,42-9-12 0 0,-35 3 96 0 0,50-5 333 0 0,-1 0 1 0 0,-25-1-1 0 0,29-1-472 0 0,0 0 1 0 0,1 1-1 0 0,-1 1 0 0 0,0 0 1 0 0,0 0-1 0 0,-16 5 0 0 0,22-4 155 0 0,0-1 0 0 0,-1 0 0 0 0,1 0-1 0 0,-9-1 1 0 0,9 0-53 0 0,0 1 0 0 0,1-1-1 0 0,-1 1 1 0 0,0 0 0 0 0,1 0 0 0 0,-1 0-1 0 0,0 0 1 0 0,1 1 0 0 0,0 0 0 0 0,-1 0 0 0 0,1 0-1 0 0,-5 3 1 0 0,-24 14-47 0 0,-12 2 0 0 0,-23 12 0 0 0,48-21 0 0 0,0 1 0 0 0,0 1 0 0 0,2 0 0 0 0,-33 32 0 0 0,18-6 0 0 0,23-29 0 0 0,1 1 0 0 0,1 0 0 0 0,0 0 0 0 0,0 1 0 0 0,-5 15 0 0 0,-3 2 0 0 0,11-18 0 0 0,0 0 0 0 0,0 0 0 0 0,1 1 0 0 0,1-1 0 0 0,-4 23 0 0 0,-7 31 0 0 0,-10 38 0 0 0,23-100 0 0 0,0 0 0 0 0,1 0 0 0 0,-1 1 0 0 0,1-1 0 0 0,0 0 0 0 0,0 5 0 0 0,0-5 0 0 0,0 0 0 0 0,0 0 0 0 0,0 0 0 0 0,0 0 0 0 0,-1 0 0 0 0,-1 5 0 0 0,-2 14 0 0 0,-1 27 0 0 0,5-41 0 0 0,-1-5 0 0 0,1 0 0 0 0,0 0 0 0 0,0 0 0 0 0,0 0 0 0 0,1 0 0 0 0,-1 0 0 0 0,3 6 0 0 0,0 8 0 0 0,4 65-18 0 0,0-1 108 0 0,-6-67 385 0 0,0-12-325 0 0,-1 1 0 0 0,0 0 0 0 0,0 0 0 0 0,0 0 0 0 0,0 0 1 0 0,-1 0-1 0 0,1 0 0 0 0,-1-1 0 0 0,-2 8 0 0 0,1-7-150 0 0,1 22 0 0 0,0-17 0 0 0,1-4 0 0 0,0 0 0 0 0,1 0 0 0 0,-1 0 0 0 0,1-1 0 0 0,0 1 0 0 0,0 0 0 0 0,4 9 0 0 0,9 25 0 0 0,-3-14 0 0 0,7 12 0 0 0,-9-20 0 0 0,1-1 0 0 0,2 8 0 0 0,20 36 0 0 0,-25-48 0 0 0,-1-4 0 0 0,5 4 0 0 0,18 17 0 0 0,-16-14 0 0 0,17 13 0 0 0,-6-9 0 0 0,17 8 0 0 0,-31-22 0 0 0,-9-5 0 0 0,0 1 0 0 0,0-1 0 0 0,1 0 0 0 0,-1 1 0 0 0,0 0 0 0 0,0-1 0 0 0,0 1 0 0 0,0 0 0 0 0,0 0 0 0 0,1-1 0 0 0,-1 1 0 0 0,-1 0 0 0 0,2 1 0 0 0,4 3 0 0 0,29 10 0 0 0,-29-13 0 0 0,20 5 0 0 0,-6-3 0 0 0,-19-4 0 0 0,1 0 0 0 0,-1 0 0 0 0,1 1 0 0 0,-1-1 0 0 0,0 1 0 0 0,1-1 0 0 0,-1 1 0 0 0,1 0 0 0 0,-1-1 0 0 0,0 1 0 0 0,0 0 0 0 0,1 0 0 0 0,-1 0 0 0 0,2 2 0 0 0,0-1 0 0 0,6 5 0 0 0,0 0 0 0 0,12 5 0 0 0,-2-3 0 0 0,-13-6 0 0 0,0-1 0 0 0,1 1 0 0 0,-1-1 0 0 0,0 0 0 0 0,9 1 0 0 0,1-1 0 0 0,30 0 0 0 0,-3-7 0 0 0,-34 6 0 0 0,-6 0 0 0 0,0-1 0 0 0,0 0 0 0 0,0 0 0 0 0,0 0 0 0 0,1 0 0 0 0,-1 0 0 0 0,0 0 0 0 0,5-2 0 0 0,47-4 0 0 0,-51 5 0 0 0,0 0 0 0 0,0 1 0 0 0,0-1 0 0 0,0 1 0 0 0,0 0 0 0 0,-1 0 0 0 0,6 1 0 0 0,7-1 0 0 0,74-3 0 0 0,-70 3 0 0 0,-9 2 0 0 0,-1 0 0 0 0,0 0 0 0 0,0-1 0 0 0,0 0 0 0 0,0 0 0 0 0,20-2 0 0 0,-23 0 0 0 0,57-7 0 0 0,11-4 0 0 0,-13-3 0 0 0,-43 10 0 0 0,13 4 0 0 0,1-3 0 0 0,-2-3 0 0 0,-20 5 0 0 0,1-1 0 0 0,0-1 0 0 0,-1 0 0 0 0,16-7 0 0 0,-2 0 0 0 0,2 1 0 0 0,-9 4 0 0 0,6-5 0 0 0,-16 7 0 0 0,16-11 0 0 0,11 0 0 0 0,25-16 0 0 0,-42 23 0 0 0,-11 5 0 0 0,-1 0 0 0 0,1 0 0 0 0,-1 0 0 0 0,0-1 0 0 0,10-7 0 0 0,-13 10 0 0 0,11-8 0 0 0,-7 4 0 0 0,-4 4 0 0 0,-1 0 0 0 0,0 0 0 0 0,0-1 0 0 0,0 1 0 0 0,0-1 0 0 0,0 0 0 0 0,0 0 0 0 0,2-3 0 0 0,14-14 0 0 0,-13 12 0 0 0,-5 4 0 0 0,-1 3 0 0 0,1 0 0 0 0,0-1 0 0 0,0 1 0 0 0,0 0 0 0 0,-1-1 0 0 0,1 1 0 0 0,0 0 0 0 0,0-1 0 0 0,0 1 0 0 0,0-1 0 0 0,0 1 0 0 0,0 0 0 0 0,0-1 0 0 0,0 1 0 0 0,0-1 0 0 0,0 1 0 0 0,0 0 0 0 0,0-1 0 0 0,0 1 0 0 0,0 0 0 0 0,0-1 0 0 0,0 1 0 0 0,0-1 0 0 0,1 1 0 0 0,-2-3 0 0 0,10-15 0 0 0,-9 15 0 0 0,6-5 0 0 0,2-2 0 0 0,48-58 0 0 0,-44 53 0 0 0,22-26 0 0 0,1-8 0 0 0,-9 18 0 0 0,-21 26 0 0 0,0 0 0 0 0,-1-1 0 0 0,1 0 0 0 0,-2 0 0 0 0,1 0 0 0 0,0 0 0 0 0,-1-1 0 0 0,-1 1 0 0 0,1-1 0 0 0,1-8 0 0 0,2-2 0 0 0,-3 7 0 0 0,0 0 0 0 0,-1 0 0 0 0,0 0 0 0 0,1-21 0 0 0,-4-42 0 0 0,-1 22 0 0 0,-2-1 0 0 0,3 46 0 0 0,-1 1 0 0 0,0-1 0 0 0,0 0 0 0 0,0 1 0 0 0,-1-1 0 0 0,-5-7 0 0 0,-3-8 0 0 0,4 8 0 0 0,0 0 0 0 0,-1 1 0 0 0,0 0 0 0 0,-1 0 0 0 0,-12-12 0 0 0,13 14 0 0 0,-12-19 0 0 0,1 2 0 0 0,-11-18 0 0 0,18 25 0 0 0,-22-26 0 0 0,24 30 0 0 0,9 13 0 0 0,0 1 0 0 0,0-1 0 0 0,0 1 0 0 0,-1 0 0 0 0,1 0 0 0 0,-3-3 0 0 0,-10-9 0 0 0,-1 1 0 0 0,-1 0 0 0 0,-33-20 0 0 0,34 21 0 0 0,10 9 0 0 0,1-1 0 0 0,-1 1 0 0 0,0-1 0 0 0,-1 1 0 0 0,1 1 0 0 0,-7-4 0 0 0,4 3 0 0 0,1 0-269 0 0,6 3-1135 0 0,1 0-511 0 0,0 0-1541 0 0,0 0-5756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52 305 8287 0 0,'0'0'191'0'0,"0"0"26"0"0,0 0 9 0 0,0 0 42 0 0,0 0 158 0 0,0 0 72 0 0,0 0 12 0 0,0 0 2 0 0,0 0 0 0 0,0 0 0 0 0,0 0 0 0 0,0 0 0 0 0,0 0 0 0 0,0 0 0 0 0,0 0 0 0 0,0 0 0 0 0,0 0 0 0 0,0 0 0 0 0,-5-2 254 0 0,2 2 4612 0 0,-10-3-4186 0 0,11 3-821 0 0,-14 1 1306 0 0,15 0-1306 0 0,-6-6 1218 0 0,6 4-1588 0 0,0-1 0 0 0,1 1 0 0 0,-1-1 0 0 0,1 1 0 0 0,0-1-1 0 0,-1 1 1 0 0,1-1 0 0 0,0 1 0 0 0,0-1 0 0 0,0 1 0 0 0,0-1 0 0 0,0 0 0 0 0,0 1 0 0 0,1-1-1 0 0,-1 1 1 0 0,0-1 0 0 0,2-2 0 0 0,-2 0 20 0 0,1 1 1 0 0,0 0-1 0 0,0 0 0 0 0,0 0 1 0 0,0 0-1 0 0,0 0 0 0 0,3-5 0 0 0,2-4 252 0 0,-3 5-5 0 0,0 0 1 0 0,1 0-1 0 0,5-9 1 0 0,7-10 262 0 0,-8 11-531 0 0,1 1 0 0 0,0 1 0 0 0,1 0 0 0 0,11-12 0 0 0,-14 19 0 0 0,17-12 0 0 0,-10 7 0 0 0,-5 3 0 0 0,-7 7 0 0 0,-1 0 0 0 0,0-1 0 0 0,1 1 0 0 0,-1 0 0 0 0,1 0 0 0 0,-1 0 0 0 0,1 0 0 0 0,0 1 0 0 0,-1-1 0 0 0,4-1 0 0 0,2-1 0 0 0,-3 1 0 0 0,2-1 0 0 0,-2 3 0 0 0,14-6 0 0 0,8-3 0 0 0,-15 6 0 0 0,-5 2 0 0 0,5 4 0 0 0,0 0 0 0 0,18 1 0 0 0,-15-5 0 0 0,0 5 0 0 0,-13-4 0 0 0,0 1 0 0 0,1-1 0 0 0,0 1 0 0 0,-1-1 0 0 0,1 1 0 0 0,-1 0 0 0 0,1 0 0 0 0,-1-1 0 0 0,1 1 0 0 0,1 2 0 0 0,-2-2 0 0 0,0 0 0 0 0,0-1 0 0 0,0 1 0 0 0,0-1 0 0 0,0 1 0 0 0,0-1 0 0 0,0 0 0 0 0,0 1 0 0 0,0-1 0 0 0,0 0 0 0 0,0 0 0 0 0,0 1 0 0 0,0-1 0 0 0,0 0 0 0 0,0 0 0 0 0,3-1 0 0 0,26 6 0 0 0,-26-5 0 0 0,13 4 0 0 0,9 6 0 0 0,-6-1 0 0 0,-18-7 0 0 0,15 5 0 0 0,-7-4 0 0 0,-3 5 0 0 0,-4-2 0 0 0,12 14 0 0 0,-9-12 0 0 0,-1 3 0 0 0,35 61 1440 0 0,-40-69-1150 0 0,1 0-60 0 0,10 8-142 0 0,-7-9-88 0 0,-3-2 0 0 0,0 0 0 0 0,0 1 0 0 0,0-1 0 0 0,-1 1 0 0 0,1 0 0 0 0,0-1 0 0 0,0 1 0 0 0,0 0 0 0 0,0-1 0 0 0,-1 1 0 0 0,1 0 0 0 0,0 0 0 0 0,-1 0 0 0 0,1-1 0 0 0,0 2 0 0 0,1 2 0 0 0,-2-3 0 0 0,0 0 0 0 0,0-1 0 0 0,1 1 0 0 0,-1 0 0 0 0,0 0 0 0 0,1-1 0 0 0,-1 1 0 0 0,0 0 0 0 0,1 0 0 0 0,-1-1 0 0 0,1 1 0 0 0,0-1 0 0 0,-1 1 0 0 0,1 0 0 0 0,-1-1 0 0 0,1 1 0 0 0,0-1 0 0 0,0 1 0 0 0,8 6 0 0 0,-4-1 0 0 0,-5-6 0 0 0,0 0 0 0 0,0 0 0 0 0,0 1 0 0 0,0-1 0 0 0,0 0 0 0 0,0 0 0 0 0,0 0 0 0 0,0 1 0 0 0,-1-1 0 0 0,1 0 0 0 0,0 0 0 0 0,0 0 0 0 0,0 0 0 0 0,0 0 0 0 0,-1 1 0 0 0,1-1 0 0 0,0 0 0 0 0,0 0 0 0 0,0 0 0 0 0,0 0 0 0 0,-1 0 0 0 0,1 0 0 0 0,0 0 0 0 0,0 0 0 0 0,0 0 0 0 0,-1 0 0 0 0,1 0 0 0 0,0 0 0 0 0,0 0 0 0 0,-1 0-66 0 0,0 0 0 0 0,0-1 0 0 0,1 1 0 0 0,-1-1-1 0 0,0 1 1 0 0,1-1 0 0 0,-1 0 0 0 0,1 1 0 0 0,-1-1 0 0 0,1 1 0 0 0,-1-1-1 0 0,1 0 1 0 0,-1 0 0 0 0,1 1 0 0 0,-1-1 0 0 0,1 0 0 0 0,0 0 0 0 0,0 1 0 0 0,-1-1-1 0 0,1 0 1 0 0,0 0 0 0 0,0 0 0 0 0,0 0 0 0 0,0 1 0 0 0,0-2 0 0 0,-2-23-2418 0 0,4 9 951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4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80 10135 0 0,'0'0'231'0'0,"0"0"29"0"0,-14 0 305 0 0,-4-2 3932 0 0,-31 1-1 0 0,39 1-3825 0 0,10 0-596 0 0,0 0 0 0 0,0 0 0 0 0,-1 0 0 0 0,1 0 0 0 0,0 0 0 0 0,0 0 0 0 0,-1 0 0 0 0,1 0 0 0 0,0 0 0 0 0,0 0 0 0 0,-1 0 0 0 0,1 0 0 0 0,0-1 0 0 0,0 1 0 0 0,-1 0 0 0 0,1 0 0 0 0,0 0 0 0 0,0 0 0 0 0,0 0 0 0 0,-1-1 0 0 0,1 1 0 0 0,0 0 0 0 0,0 0 0 0 0,0 0 0 0 0,0-1 0 0 0,-1 1 0 0 0,1 0 0 0 0,0 0 0 0 0,0 0 0 0 0,0-1 0 0 0,0 1 0 0 0,0 0 0 0 0,0 0 0 0 0,0-1 0 0 0,0 1 0 0 0,2-12 891 0 0,11-8-92 0 0,-8 16-644 0 0,0 0 1 0 0,1 0-1 0 0,-1 1 0 0 0,1-1 1 0 0,0 1-1 0 0,12-5 0 0 0,-17 8 213 0 0,-1 2-427 0 0,0-1 1 0 0,0 1-1 0 0,-1 0 1 0 0,1-1-1 0 0,-1 1 1 0 0,1-1-1 0 0,-1 1 1 0 0,1 0 0 0 0,-2 1-1 0 0,-3 7 417 0 0,-14 19-1 0 0,16-26-330 0 0,1-1 0 0 0,-1 1 0 0 0,1 0-1 0 0,-1-1 1 0 0,0 1 0 0 0,0-1 0 0 0,0 0-1 0 0,0 0 1 0 0,-7 3 0 0 0,9-6-92 0 0,0 1 0 0 0,0-1 1 0 0,0 0-1 0 0,0 1 0 0 0,0-1 1 0 0,0 0-1 0 0,0 0 0 0 0,0 0 1 0 0,1 0-1 0 0,-1 0 0 0 0,0 0 1 0 0,1 0-1 0 0,-1 0 0 0 0,0 0 1 0 0,0-2-1 0 0,0 1-10 0 0,0 0 0 0 0,-1 0 0 0 0,1 0 0 0 0,1-1 0 0 0,-1 1 0 0 0,0-1 0 0 0,0 1 0 0 0,1 0 0 0 0,-1-1 0 0 0,1 1 0 0 0,0-1 0 0 0,0 1 0 0 0,0-1 0 0 0,0 1 0 0 0,0-1 0 0 0,1 1 0 0 0,-1-1 0 0 0,1 1 0 0 0,-1-1 0 0 0,1 1 0 0 0,0-1 0 0 0,0 1 0 0 0,0 0 0 0 0,0 0 0 0 0,1-1 0 0 0,-1 1 0 0 0,0 0 0 0 0,1 0 0 0 0,2-2 0 0 0,1-1-64 0 0,-4 4-273 0 0,-1 1-138 0 0,2 0-33 0 0,42 5-4449 0 0,-29-3-3574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6:4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19351 0 0,'0'0'439'0'0,"0"0"62"0"0,0 0 33 0 0,5-14 112 0 0,25-40 3157 0 0,-26 47-3590 0 0,0 1-1 0 0,0 1 1 0 0,0-1 0 0 0,1 1 0 0 0,0-1 0 0 0,0 2 0 0 0,1-1 0 0 0,-1 0-1 0 0,1 1 1 0 0,12-7 0 0 0,-18 11-212 0 0,1-1 0 0 0,-1 1 0 0 0,0 0 1 0 0,0 0-1 0 0,0 0 0 0 0,1 0 0 0 0,-1 0 0 0 0,0-1 0 0 0,0 1 0 0 0,1 0 0 0 0,-1 0 0 0 0,0 0 0 0 0,0 0 1 0 0,0 0-1 0 0,1 0 0 0 0,-1 0 0 0 0,0 0 0 0 0,0 0 0 0 0,1 0 0 0 0,-1 0 0 0 0,0 0 0 0 0,0 0 1 0 0,1 0-1 0 0,-1 0 0 0 0,0 0 0 0 0,0 0 0 0 0,1 0 0 0 0,-1 0 0 0 0,0 0 0 0 0,0 1 0 0 0,1-1 1 0 0,-1 0-1 0 0,0 0 0 0 0,0 0 0 0 0,0 0 0 0 0,1 0 0 0 0,-1 1 0 0 0,0-1 0 0 0,0 0 0 0 0,0 0 0 0 0,0 0 1 0 0,1 1-1 0 0,-1-1 0 0 0,0 0 0 0 0,0 0 0 0 0,0 1 0 0 0,0-1 0 0 0,0 0 0 0 0,0 0 0 0 0,0 1 1 0 0,0-1-1 0 0,0 0 0 0 0,0 0 0 0 0,0 1 0 0 0,0-1 0 0 0,0 0 0 0 0,0 0 0 0 0,0 1 0 0 0,0-1 1 0 0,0 0-1 0 0,0 0 0 0 0,0 1 0 0 0,0-1 0 0 0,0 0 0 0 0,0 3 79 0 0,0 0 0 0 0,0-1 1 0 0,0 1-1 0 0,0-1 0 0 0,0 1 0 0 0,-1 0 0 0 0,1-1 0 0 0,-1 1 0 0 0,0-1 1 0 0,0 1-1 0 0,0-1 0 0 0,-1 3 0 0 0,-2 1 76 0 0,0-1-1 0 0,0 0 1 0 0,0 0 0 0 0,-1 0-1 0 0,-7 6 1 0 0,12-11-156 0 0,0 1 0 0 0,0-1 0 0 0,-1 0 0 0 0,1 0 0 0 0,0 1 0 0 0,0-1 0 0 0,0 0 0 0 0,-1 0 0 0 0,1 0 0 0 0,0 0 0 0 0,0 1 0 0 0,0-1 0 0 0,-1 0 0 0 0,1 0 0 0 0,0 0 0 0 0,0 0 0 0 0,-1 0 0 0 0,1 0 0 0 0,0 0 0 0 0,-1 0 0 0 0,1 0 0 0 0,0 0 0 0 0,0 0 0 0 0,-1 0 0 0 0,1 0 0 0 0,0 0 0 0 0,0 0 0 0 0,-1 0 0 0 0,1 0 0 0 0,0 0 0 0 0,-1 0 0 0 0,1 0 0 0 0,0 0 0 0 0,0 0 0 0 0,-1 0 0 0 0,1 0 0 0 0,0-1 0 0 0,0 1 0 0 0,0 0 0 0 0,-1 0 0 0 0,1 0 0 0 0,0 0 0 0 0,0-1 0 0 0,0 1 0 0 0,-1 0 0 0 0,1 0 0 0 0,0-1 0 0 0,-3-8 0 0 0,3 9 0 0 0,-1-6 0 0 0,1 0 0 0 0,-1 1 0 0 0,1-1 0 0 0,0 0 0 0 0,2-8 0 0 0,-1 5 5 0 0,1 5 5 0 0,2-6-89 0 0,6 15-733 0 0,2 3-1410 0 0,-3-3-3908 0 0,-7-4-2658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275 453 17503 0 0,'2'-15'1759'0'0,"-3"2"-1583"0"0,0 9 78 0 0,1 0 1 0 0,0 1-1 0 0,0-1 0 0 0,1-7 1 0 0,-4-1 3593 0 0,0 3-1408 0 0,2 8-2384 0 0,0 0-1 0 0,0 0 1 0 0,0 0 0 0 0,0-1 0 0 0,0 1-1 0 0,-1 0 1 0 0,1 0 0 0 0,0 1 0 0 0,-1-1 0 0 0,1 0-1 0 0,0 0 1 0 0,-1 1 0 0 0,1-1 0 0 0,-1 1 0 0 0,1-1-1 0 0,-1 1 1 0 0,0-1 0 0 0,-1 1 0 0 0,-7 4 144 0 0,-1 1 1 0 0,1 0 0 0 0,0 0-1 0 0,0 1 1 0 0,1 1 0 0 0,0-1-1 0 0,-13 13 1 0 0,4-1-310 0 0,0 1-1 0 0,1 0 1 0 0,1 1-1 0 0,1 1 1 0 0,1 0-1 0 0,0 1 1 0 0,-18 45-1 0 0,29-63-91 0 0,3-2 145 0 0,-1-1-1 0 0,0 1 1 0 0,1-1 0 0 0,-1 1 0 0 0,1-1 0 0 0,-1 1 0 0 0,1 0-1 0 0,0-1 1 0 0,0 1 0 0 0,-1-1 0 0 0,1 1 0 0 0,0 0 0 0 0,0-1-1 0 0,1 1 1 0 0,-1 2 0 0 0,3 3 40 0 0,3 0 16 0 0,-4-7 0 0 0,0 1 0 0 0,0 0 0 0 0,0 0 0 0 0,1-1 0 0 0,-1 0 0 0 0,0 1 0 0 0,0-1 0 0 0,1 0 0 0 0,-1 0 0 0 0,0 0 0 0 0,1 0 0 0 0,-1 0 0 0 0,0-1 0 0 0,1 1 0 0 0,2-2 0 0 0,2 0 0 0 0,0 0 0 0 0,0-1 0 0 0,10-6 0 0 0,3-3 0 0 0,0-2 0 0 0,-1 0 0 0 0,-1-1 0 0 0,-1-1 0 0 0,22-24 0 0 0,69-99 0 0 0,-82 98 0 0 0,-1 0 0 0 0,-3-2 0 0 0,-1-1 0 0 0,-2-1 0 0 0,23-85 0 0 0,-40 125 126 0 0,-1 1 0 0 0,0-1 0 0 0,0 0-1 0 0,0 0 1 0 0,0 0 0 0 0,-1 1 0 0 0,1-1 0 0 0,-1 0-1 0 0,-1 0 1 0 0,0-7 0 0 0,1 12-116 0 0,0 0 0 0 0,-1 0 0 0 0,1-1 0 0 0,0 1 0 0 0,0 0 0 0 0,0 0 0 0 0,-1-1 0 0 0,1 1 0 0 0,0 0 1 0 0,0 0-1 0 0,-1 0 0 0 0,1 0 0 0 0,0 0 0 0 0,0-1 0 0 0,-1 1 0 0 0,1 0 0 0 0,0 0 0 0 0,0 0 0 0 0,-1 0 0 0 0,1 0 0 0 0,0 0 0 0 0,-1 0 0 0 0,1 0 0 0 0,0 0 0 0 0,-1 0 0 0 0,1 0 0 0 0,0 0 0 0 0,0 0 0 0 0,-1 0 0 0 0,1 0 1 0 0,0 0-1 0 0,0 0 0 0 0,-1 1 0 0 0,1-1 0 0 0,0 0 0 0 0,-1 0 0 0 0,1 0 0 0 0,0 0 0 0 0,0 0 0 0 0,0 1 0 0 0,-1-1 0 0 0,1 0 0 0 0,-10 8 166 0 0,-1 4-176 0 0,2-1 0 0 0,-1 1 0 0 0,1 1 0 0 0,1 0 0 0 0,1 0 0 0 0,-13 29 0 0 0,-23 91 0 0 0,35-105 0 0 0,2-3 0 0 0,0 1 0 0 0,2-1 0 0 0,1 1 0 0 0,0 0 0 0 0,2 0 0 0 0,1 1 0 0 0,5 32 0 0 0,-5-57 0 0 0,0 0 0 0 0,1-1 0 0 0,-1 1 0 0 0,0 0 0 0 0,1 0 0 0 0,0 0 0 0 0,-1-1 0 0 0,1 1 0 0 0,0 0 0 0 0,0-1 0 0 0,0 1 0 0 0,0-1 0 0 0,0 1 0 0 0,0-1 0 0 0,0 1 0 0 0,1-1 0 0 0,-1 0 0 0 0,1 1 0 0 0,2 0 0 0 0,-2 0 0 0 0,1-1 0 0 0,0 0 0 0 0,-1 0 0 0 0,1 0 0 0 0,0 0 0 0 0,0 0 0 0 0,0-1 0 0 0,0 0 0 0 0,0 1 0 0 0,0-1 0 0 0,4 0 0 0 0,2-1 0 0 0,-1 0 0 0 0,1-1 0 0 0,-1 0 0 0 0,1 0 0 0 0,-1-1 0 0 0,0 0 0 0 0,13-6 0 0 0,-6 0 0 0 0,0-1 0 0 0,-1 0 0 0 0,20-19 0 0 0,36-42 0 0 0,-46 46 0 0 0,1-2 0 0 0,39-37 0 0 0,-64 64 0 0 0,0 0 0 0 0,0-1 0 0 0,1 1 0 0 0,-1 0 0 0 0,0 0 0 0 0,0-1 0 0 0,0 1 0 0 0,1 0 0 0 0,-1 0 0 0 0,0 0 0 0 0,0 0 0 0 0,1 0 0 0 0,-1-1 0 0 0,0 1 0 0 0,1 0 0 0 0,-1 0 0 0 0,0 0 0 0 0,0 0 0 0 0,1 0 0 0 0,-1 0 0 0 0,0 0 0 0 0,1 0 0 0 0,-1 0 0 0 0,0 0 0 0 0,1 0 0 0 0,-1 0 0 0 0,0 0 0 0 0,0 0 0 0 0,1 0 0 0 0,-1 0 0 0 0,0 1 0 0 0,1-1 0 0 0,-1 0 0 0 0,0 0 0 0 0,0 0 0 0 0,1 0 0 0 0,-1 0 0 0 0,0 1 0 0 0,0-1 0 0 0,0 0 0 0 0,1 0 0 0 0,-1 0 0 0 0,0 1 0 0 0,0-1 0 0 0,5 11 0 0 0,-5-11 0 0 0,16 93 0 0 0,-11-77 0 0 0,2 1 0 0 0,0-1 0 0 0,17 27 0 0 0,-8-15 0 0 0,-15-24 0 0 0,1-1 0 0 0,-1 1 0 0 0,0-1 0 0 0,0 1 0 0 0,0 0 0 0 0,0 4 0 0 0,0 1 0 0 0,0-8 0 0 0,-1 1 0 0 0,0-1 0 0 0,1 0 0 0 0,-1 1 0 0 0,0-1 0 0 0,0 0 0 0 0,0 1 0 0 0,0-1 0 0 0,0 0 0 0 0,0 1 0 0 0,0-1 0 0 0,-1 0 0 0 0,1 1 0 0 0,0-1 0 0 0,-1 0 0 0 0,1 1 0 0 0,-1-1 0 0 0,0 0 0 0 0,1 0 0 0 0,-1 0 0 0 0,0 0 0 0 0,0 1 0 0 0,-1 0 0 0 0,1-1 0 0 0,0 1 0 0 0,0-1 0 0 0,-1 1 0 0 0,1-1 0 0 0,-1 0 0 0 0,1 1 0 0 0,-1-1 0 0 0,1 0 0 0 0,-1 0 0 0 0,0 0 0 0 0,1 0 0 0 0,-1 0 0 0 0,0-1 0 0 0,0 1 0 0 0,0 0 0 0 0,0-1 0 0 0,-3 1 0 0 0,-2 0 0 0 0,2 0-300 0 0,0 0 0 0 0,0 0-1 0 0,-1 0 1 0 0,1-1 0 0 0,0 0 0 0 0,0 0 0 0 0,-1-1 0 0 0,1 1-1 0 0,0-1 1 0 0,0 0 0 0 0,0-1 0 0 0,0 1 0 0 0,-6-4-1 0 0,-14-7-1232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8287 0 0,'0'0'191'0'0,"0"0"26"0"0,2-1 9 0 0,14-8 18 0 0,-15 5-235 0 0,-2 2 44 0 0,2-14 833 0 0,-1 15-376 0 0,0-1 2 0 0,0-18 687 0 0,-1 1 1786 0 0,5-37-1 0 0,-4 54-2472 0 0,0-7 80 0 0,0-6-504 0 0,0 14 283 0 0,-2-6 412 0 0,1 7 2071 0 0,-13 56-2766 0 0,3-5 1888 0 0,7-36-1976 0 0,-2 25 0 0 0,-4 20 0 0 0,6-32 0 0 0,2 0 0 0 0,0 33 0 0 0,-1 3 0 0 0,-9 68 2048 0 0,11-118-2048 0 0,1 0 0 0 0,2 14 0 0 0,-1-12 0 0 0,1 3 0 0 0,1 47 0 0 0,-1-44 0 0 0,4 19 0 0 0,-3-26 0 0 0,-1-4 0 0 0,-1 1 0 0 0,0-1 0 0 0,0 1 0 0 0,-3 21 0 0 0,-2 7 0 0 0,1-26 0 0 0,2-2 0 0 0,-1 1 0 0 0,1-1 0 0 0,1 15 0 0 0,0 15 0 0 0,1-21 0 0 0,0 13 0 0 0,-5 41 0 0 0,1-41 0 0 0,1 36 0 0 0,7-7 0 0 0,-2-10 195 0 0,6 126 773 0 0,-12 0-484 0 0,-1-105-1105 0 0,0-30 1627 0 0,2 29-990 0 0,4-25-16 0 0,11 77 0 0 0,-12-105 0 0 0,6 22 0 0 0,-2-5 0 0 0,-3-16 0 0 0,2 1 0 0 0,1-1 0 0 0,13 39 0 0 0,0-3 0 0 0,-9-20 0 0 0,-2 0 0 0 0,3 54 0 0 0,-2-15 0 0 0,24 116 0 0 0,4 23 0 0 0,-30-159 0 0 0,7 48 0 0 0,-1 19 0 0 0,-8-55 0 0 0,-3 25 0 0 0,-2-21 0 0 0,1-52 0 0 0,-5 32 0 0 0,1 9 0 0 0,1 27 0 0 0,2 58 0 0 0,6 29 0 0 0,-4-135 0 0 0,-1-25 0 0 0,-1 26 0 0 0,-5 96 0 0 0,-1 5 0 0 0,2-5 0 0 0,4-71 0 0 0,3 20 0 0 0,3 0 0 0 0,17 89 0 0 0,6-42 0 0 0,-22-99 26 0 0,6 64 391 0 0,1 6 753 0 0,-8-65-1878 0 0,-3-21 501 0 0,2 26 0 0 0,4 62 1176 0 0,0-18-381 0 0,-2-31-588 0 0,-4-42 0 0 0,0 0 0 0 0,-1 1 0 0 0,-1 21 0 0 0,-1-24 0 0 0,0 0 0 0 0,1 0 0 0 0,1-1 0 0 0,0 1 0 0 0,5 20 0 0 0,-3-21 0 0 0,0-1 0 0 0,-1 0 0 0 0,0 1 0 0 0,-1 0 0 0 0,-1-1 0 0 0,1 1 0 0 0,-4 22 0 0 0,1-22 0 0 0,1 0 0 0 0,0 0 0 0 0,1 1 0 0 0,0-1 0 0 0,1 0 0 0 0,0 0 0 0 0,3 13 0 0 0,3 34 0 0 0,-6-50 0 0 0,0 0 0 0 0,4 17 0 0 0,5 29 0 0 0,-9-50 0 0 0,5 20 0 0 0,-4-12 0 0 0,-4-8 0 0 0,-4-6 0 0 0,5 1 0 0 0,0 0 0 0 0,1-1 0 0 0,-1 1 0 0 0,1 0 0 0 0,-1 0 0 0 0,0 0 0 0 0,1 0 0 0 0,-1-1 0 0 0,1 1 0 0 0,-1 0 0 0 0,1-1 0 0 0,-1 1 0 0 0,1 0 0 0 0,-1-1 0 0 0,0 0 0 0 0,-5-6-726 0 0,0-1 0 0 0,1 0 1 0 0,0-1-1 0 0,0 1 0 0 0,1-1 0 0 0,0 0 0 0 0,-4-13 0 0 0,-2-10-8827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43 161 8287 0 0,'0'0'191'0'0,"0"0"26"0"0,0 0 9 0 0,-8 3 4 0 0,7-3-221 0 0,-2 1 283 0 0,0-1 0 0 0,0 1 0 0 0,0-1 0 0 0,0 1 0 0 0,0 0-1 0 0,-5 3 1 0 0,2 0 1273 0 0,6-4-1432 0 0,0 0 0 0 0,0 1 0 0 0,0-1 0 0 0,-1 0 0 0 0,1 1 0 0 0,0-1 1 0 0,0 0-1 0 0,0 0 0 0 0,0 1 0 0 0,0-1 0 0 0,0 0 0 0 0,0 1 0 0 0,0-1 0 0 0,0 0 0 0 0,0 1 1 0 0,0-1-1 0 0,0 0 0 0 0,0 1 0 0 0,0-1 0 0 0,0 0 0 0 0,0 1 0 0 0,0-1 0 0 0,0 0 0 0 0,0 1 0 0 0,0-1 1 0 0,1 0-1 0 0,-1 0 0 0 0,0 1 0 0 0,0-1 0 0 0,0 0 0 0 0,0 0 0 0 0,1 1 0 0 0,-1-1 0 0 0,0 0 1 0 0,0 0-1 0 0,1 1 0 0 0,-1-1 0 0 0,0 0 0 0 0,0 0 0 0 0,1 0 0 0 0,-1 0 0 0 0,0 0 0 0 0,1 1 1 0 0,-1-1-1 0 0,0 0 0 0 0,1 0 0 0 0,-1 0 0 0 0,0 0 0 0 0,1 0 0 0 0,3 2-405 0 0,-2-1 394 0 0,0 0 0 0 0,0 0 0 0 0,0 0 0 0 0,0 0 0 0 0,0 0 1 0 0,0 0-1 0 0,0-1 0 0 0,0 1 0 0 0,0-1 0 0 0,0 0 0 0 0,0 1 0 0 0,0-1 0 0 0,0 0 1 0 0,1 0-1 0 0,-1 0 0 0 0,0-1 0 0 0,0 1 0 0 0,3-1 0 0 0,-2 1-121 0 0,1-4-2 0 0,9-12 73 0 0,-10 13 298 0 0,2-2 1180 0 0,12 0-1494 0 0,22-3-56 0 0,-36 6 0 0 0,0-1 0 0 0,11 0 0 0 0,25 1 0 0 0,31-4 2048 0 0,-59 6-2048 0 0,-1 0 0 0 0,13 2 0 0 0,-6 0 0 0 0,-4-1 0 0 0,25 1 0 0 0,-16-1 0 0 0,-10 0 0 0 0,1-1 0 0 0,-1-1 0 0 0,18-3 0 0 0,22-1 767 0 0,-34 4-134 0 0,36-7-1 0 0,-43 6-628 0 0,0 0 0 0 0,-1 1 0 0 0,15 0 0 0 0,-16 0-4 0 0,1-2 0 0 0,1 0 0 0 0,-1 1 0 0 0,18-1 0 0 0,-24 3 0 0 0,15-3 0 0 0,-10 2 0 0 0,0-1 0 0 0,18 1 0 0 0,-10 0 0 0 0,-11 1 0 0 0,1-1 0 0 0,-1 1 0 0 0,1 0 0 0 0,10 2 0 0 0,57 10 0 0 0,-69-11 0 0 0,2 0 0 0 0,-1-1 0 0 0,0 1 0 0 0,13-1 0 0 0,-14 0 0 0 0,0 0 0 0 0,-1 1 0 0 0,1-1 0 0 0,6 2 0 0 0,8 1 0 0 0,-5-2 0 0 0,0-2 0 0 0,1 0 0 0 0,24-4 0 0 0,-22 1 0 0 0,34 0 0 0 0,-7 3 0 0 0,-12 0 0 0 0,42 4 0 0 0,-69-2 0 0 0,1-1 0 0 0,0 0 0 0 0,9-2 0 0 0,-9 1 0 0 0,0 0 0 0 0,0 1 0 0 0,12 0 0 0 0,15 3 0 0 0,0-3 0 0 0,47-3 0 0 0,8-2 0 0 0,1-1 0 0 0,-61 5 0 0 0,55-10 0 0 0,-69 9 0 0 0,-1 1 0 0 0,16 1 0 0 0,9-1 0 0 0,-12-1 0 0 0,10 0 0 0 0,60-13 0 0 0,-32 3 0 0 0,2 2 0 0 0,65 0 0 0 0,-86 5 0 0 0,-27 3 0 0 0,0 1 0 0 0,22 0 0 0 0,16-1 0 0 0,-15 0 0 0 0,16-1 0 0 0,-40 1 0 0 0,0 1 0 0 0,1 1 0 0 0,17 2 0 0 0,-16-1 0 0 0,23 0 0 0 0,-21-2 0 0 0,-2 0 0 0 0,-14 1 0 0 0,1 0 0 0 0,0 0 0 0 0,-1 0 0 0 0,7 1 0 0 0,26 1 0 0 0,-4-1 0 0 0,-21 0 0 0 0,0 0 0 0 0,18-2 0 0 0,-19 0 0 0 0,0 1 0 0 0,25 2 0 0 0,31 11 0 0 0,-62-12 0 0 0,-1 0 0 0 0,1 0 0 0 0,-1-1 0 0 0,1 0 0 0 0,9 0 0 0 0,0 1 0 0 0,-11-1 0 0 0,-1 1 0 0 0,0-1 0 0 0,0 0 0 0 0,1 0 0 0 0,-1 0 0 0 0,5-2 0 0 0,56-6 0 0 0,-3-1 0 0 0,5-1 0 0 0,-34 5 0 0 0,-25 4 265 0 0,28-3 1518 0 0,-26 5-1783 0 0,0 1 0 0 0,6 5 0 0 0,-13-5 0 0 0,-1-2 0 0 0,-1 0 1 0 0,0 0-1 0 0,0 0 0 0 0,0 0 0 0 0,0 0 1 0 0,0 0-1 0 0,1 0 0 0 0,-1 0 0 0 0,0 0 1 0 0,0 0-1 0 0,0 0 0 0 0,0 1 0 0 0,0-1 1 0 0,0 0-1 0 0,0 0 0 0 0,1 0 0 0 0,-1 0 1 0 0,0 0-1 0 0,0 0 0 0 0,0 1 0 0 0,0-1 1 0 0,0 0-1 0 0,0 0 0 0 0,0 0 0 0 0,0 0 1 0 0,0 0-1 0 0,0 0 0 0 0,0 1 0 0 0,0-1 1 0 0,0 0-1 0 0,0 0 0 0 0,0 0 0 0 0,0 0 1 0 0,0 1-1 0 0,0-1 0 0 0,0 0 0 0 0,0 0 1 0 0,0 0-1 0 0,0 0 0 0 0,0 0 0 0 0,0 1 1 0 0,0-1-1 0 0,0 0 0 0 0,0 0 0 0 0,0 0 1 0 0,0 0-1 0 0,0 0 0 0 0,0 0 0 0 0,0 1 1 0 0,-1-1-1 0 0,1 0 0 0 0,0 0 0 0 0,0 0 1 0 0,0 0-1 0 0,0 0 0 0 0,0 0 0 0 0,0 0 1 0 0,-1 0-1 0 0,1 0 0 0 0,0 1 0 0 0,0-1 1 0 0,-9 2-51 0 0,8-2 20 0 0,-9 3-679 0 0,-1-1-1 0 0,1 0 1 0 0,-1-1-1 0 0,-16 0 1 0 0,15-1-405 0 0,-9 0-410 0 0,-4-3-11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72 180 13823 0 0,'21'-18'315'0'0,"-20"17"-264"0"0,0 0 0 0 0,0-1 0 0 0,0 1 0 0 0,0 0 0 0 0,0 0 0 0 0,0 0 0 0 0,0-1 0 0 0,0 1 0 0 0,-1 0 1 0 0,1-1-1 0 0,0 1 0 0 0,-1-1 0 0 0,1 1 0 0 0,-1 0 0 0 0,0-1 0 0 0,1-2 0 0 0,0-2 154 0 0,2-3-148 0 0,0 0 0 0 0,1 1 0 0 0,0-1 0 0 0,8-10-1 0 0,-7 9 220 0 0,-3 6-21 0 0,0-1 0 0 0,0 1 0 0 0,-1-1 0 0 0,0 0 0 0 0,1 0 0 0 0,-2 1 0 0 0,1-8 0 0 0,3-10 1261 0 0,-4 21-1004 0 0,0 1 0 0 0,0 0 0 0 0,0 0-69 0 0,0 0-222 0 0,0 0 166 0 0,0 0 101 0 0,0 0 21 0 0,0 0-66 0 0,0 2-413 0 0,-1 1 1 0 0,1-1 0 0 0,-1 0-1 0 0,1 1 1 0 0,0-1 0 0 0,0 0-1 0 0,0 0 1 0 0,1 4 0 0 0,0 6 301 0 0,-3 4-84 0 0,-1 0 0 0 0,0 0 0 0 0,-2-1 0 0 0,-7 22 0 0 0,-5 14 117 0 0,-33 89-365 0 0,5-20 0 0 0,39-104 11 0 0,4-13-19 0 0,1 1 1 0 0,-1 0-1 0 0,1 0 1 0 0,0 0-1 0 0,0-1 1 0 0,0 1 0 0 0,1 0-1 0 0,-1 0 1 0 0,1 6-1 0 0,0-9-329 0 0,1-3 173 0 0,-1 0 0 0 0,1 0 0 0 0,0 0 0 0 0,0 0 1 0 0,0 0-1 0 0,0 1 0 0 0,0-1 0 0 0,0 0 0 0 0,0 0 0 0 0,1 1 0 0 0,1-3 1 0 0,2-1-722 0 0,13-24-2112 0 0,-10 14 1462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15663 0 0,'0'0'356'0'0,"-7"1"860"0"0,3-1-944 0 0,2 1 34 0 0,0 0 0 0 0,1 1 0 0 0,-1-1 0 0 0,1 0 0 0 0,-1 0 0 0 0,1 1-1 0 0,-1-1 1 0 0,1 1 0 0 0,0 0 0 0 0,0-1 0 0 0,-2 4 0 0 0,-3 8 170 0 0,0 1 0 0 0,1-1 1 0 0,1 1-1 0 0,-4 18 0 0 0,-3 9-516 0 0,-5 11 981 0 0,-36 81 1 0 0,-2-30-777 0 0,49-95-165 0 0,-4 8 0 0 0,-1-1 0 0 0,-17 20 0 0 0,27-34-1 0 0,-1-1 0 0 0,1 1 0 0 0,0-1 0 0 0,-1 1-1 0 0,1-1 1 0 0,-1 0 0 0 0,1 1 0 0 0,-1-1 0 0 0,1 0 0 0 0,0 1 0 0 0,-1-1-1 0 0,0 0 1 0 0,1 1 0 0 0,-1-1 0 0 0,1 0 0 0 0,-1 0 0 0 0,1 0 0 0 0,-1 1 0 0 0,1-1-1 0 0,-1 0 1 0 0,0 0 0 0 0,1 0 0 0 0,-1 0 0 0 0,1 0 0 0 0,-1 0 0 0 0,0 0-1 0 0,1 0 1 0 0,-1-1 0 0 0,1 1 0 0 0,-1 0 0 0 0,1 0 0 0 0,-1 0 0 0 0,1 0-1 0 0,-1-1 1 0 0,1 1 0 0 0,-1 0 0 0 0,1-1 0 0 0,-1 1 0 0 0,1 0 0 0 0,-1-1 0 0 0,1 1-1 0 0,-1-1 1 0 0,1 1 0 0 0,0-1 0 0 0,-1 0 0 0 0,0 0-80 0 0,-4-3-614 0 0,0-1 0 0 0,1 0 0 0 0,0 0 0 0 0,0-1 0 0 0,0 1 0 0 0,1-1 0 0 0,-1 0 0 0 0,1 0 0 0 0,1 0 0 0 0,-1 0 0 0 0,1-1 0 0 0,-2-7 0 0 0,1 4-975 0 0,0 0 0 0 0,-1 0 0 0 0,-9-17 0 0 0,11 25 1435 0 0,0-1 0 0 0,0 1 0 0 0,-1-1-1 0 0,1 1 1 0 0,-1 0 0 0 0,1 0 0 0 0,-1 0-1 0 0,0 0 1 0 0,1 0 0 0 0,-1 0 0 0 0,0 1 0 0 0,0 0-1 0 0,0-1 1 0 0,-1 1 0 0 0,1 0 0 0 0,0 1-1 0 0,0-1 1 0 0,0 0 0 0 0,-1 1 0 0 0,1 0-1 0 0,0 0 1 0 0,-1 0 0 0 0,1 0 0 0 0,-5 1-1 0 0,3 0 542 0 0,-1 0 0 0 0,1 0 0 0 0,-1 0 0 0 0,1 1 0 0 0,-10 4 0 0 0,11-4 336 0 0,0 1 0 0 0,0-1 0 0 0,1 0 0 0 0,-1 1 0 0 0,1 0 0 0 0,-1 0 0 0 0,-3 4 0 0 0,6-5 535 0 0,1-2-121 0 0,1 6 1398 0 0,-1-6-2371 0 0,0 1 1 0 0,0-1-1 0 0,0 0 1 0 0,0 1-1 0 0,0-1 1 0 0,0 1-1 0 0,0-1 0 0 0,0 0 1 0 0,0 1-1 0 0,0-1 1 0 0,0 0-1 0 0,0 1 1 0 0,0-1-1 0 0,1 1 1 0 0,-1-1-1 0 0,0 0 1 0 0,0 1-1 0 0,0-1 0 0 0,0 0 1 0 0,1 0-1 0 0,-1 1 1 0 0,0-1-1 0 0,0 0 1 0 0,1 1-1 0 0,-1-1 1 0 0,0 0-1 0 0,1 0 0 0 0,-1 1 1 0 0,0-1-1 0 0,1 0 1 0 0,0 0-1 0 0,6 3 112 0 0,1 0-1 0 0,0-1 0 0 0,0 0 0 0 0,0-1 1 0 0,1 0-1 0 0,-1 0 0 0 0,0-1 1 0 0,14-1-1 0 0,9-2 457 0 0,30-7 0 0 0,-12 1-398 0 0,-27 5-944 0 0,7-1-4524 0 0,-4 3-1471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17503 0 0,'0'0'399'0'0,"5"-8"1106"0"0,0 4-1349 0 0,-1-2 2951 0 0,-9 13-210 0 0,-1 9-2897 0 0,1 0 0 0 0,1 1 0 0 0,-4 22 0 0 0,-4 19 0 0 0,1-32-133 0 0,11-25-563 0 0,0-1-258 0 0,1-1-920 0 0,3-6-3643 0 0,0-1-1565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10135 0 0,'0'0'231'0'0,"0"0"29"0"0,0 0 19 0 0,0 0 105 0 0,1 1 410 0 0,1-1-495 0 0,0 1 0 0 0,0-1-1 0 0,0 0 1 0 0,0 0-1 0 0,-1 0 1 0 0,1 0 0 0 0,0 0-1 0 0,0-1 1 0 0,0 1-1 0 0,0 0 1 0 0,-1-1 0 0 0,1 1-1 0 0,0-1 1 0 0,0 0-1 0 0,-1 0 1 0 0,1 1 0 0 0,0-1-1 0 0,-1 0 1 0 0,3-3-1 0 0,5-3 626 0 0,-1 0 0 0 0,11-12 0 0 0,1-1 128 0 0,-14 14-644 0 0,0 0-1 0 0,0 0 1 0 0,5-8 0 0 0,14-15 1033 0 0,-22 27-1388 0 0,-1-1-1 0 0,0 1 0 0 0,0 0 1 0 0,0-1-1 0 0,-1 0 0 0 0,1 1 1 0 0,-1-1-1 0 0,1 0 1 0 0,-1 0-1 0 0,0 0 0 0 0,1-4 1 0 0,0-2-38 0 0,-1 0-1 0 0,0 1 1 0 0,0-16 0 0 0,-1 23 356 0 0,0 1 117 0 0,0 0 21 0 0,-2 0-482 0 0,0 1 0 0 0,1-1 1 0 0,-1 1-1 0 0,0-1 0 0 0,1 1 0 0 0,-1 0 0 0 0,0-1 0 0 0,1 1 0 0 0,-1 0 0 0 0,1 0 1 0 0,-1 0-1 0 0,1 0 0 0 0,-2 2 0 0 0,-18 19 184 0 0,15-16-194 0 0,-5 6-17 0 0,1 0 0 0 0,1 1 0 0 0,0 0 0 0 0,0 1 0 0 0,1-1 0 0 0,1 2 0 0 0,-8 20 0 0 0,14-30 0 0 0,0 1 0 0 0,0-1 0 0 0,0 0 0 0 0,0 1 0 0 0,1 7 0 0 0,1 1 0 0 0,1-11 0 0 0,0-1 0 0 0,5 4 0 0 0,-3-5 0 0 0,-1 0 0 0 0,0 0 0 0 0,0 0 0 0 0,1 0 0 0 0,-1-1 0 0 0,0 1 0 0 0,1-1 0 0 0,-1 0 0 0 0,1 0 0 0 0,-1 0 0 0 0,1-1 0 0 0,-1 1 0 0 0,0-1 0 0 0,5-1 0 0 0,5-2 0 0 0,0-1 0 0 0,13-6 0 0 0,-25 11 0 0 0,39-18 0 0 0,-1-2 0 0 0,61-42 0 0 0,-79 45 0 0 0,0-1 0 0 0,-2 0 0 0 0,0-2 0 0 0,23-32 0 0 0,-28 31 0 0 0,14-25 0 0 0,-25 37 0 0 0,-5 6 0 0 0,-3 4 0 0 0,2 0 0 0 0,0 0 0 0 0,0 0 0 0 0,0 1 0 0 0,0-1 0 0 0,0 1 0 0 0,0-1 0 0 0,1 1 0 0 0,-1 0 0 0 0,1 0 0 0 0,-1 0 0 0 0,1 0 0 0 0,-4 5 0 0 0,3-4 0 0 0,0 1 0 0 0,0-1 0 0 0,1 1 0 0 0,0 0 0 0 0,0-1 0 0 0,0 1 0 0 0,0 0 0 0 0,-2 8 0 0 0,3-3 0 0 0,0-8 0 0 0,1 0 0 0 0,0 0 0 0 0,0-1 0 0 0,0 1 0 0 0,0 0 0 0 0,0-1 0 0 0,0 1 0 0 0,0 0 0 0 0,0 0 0 0 0,0-1 0 0 0,0 1 0 0 0,0 0 0 0 0,0 0 0 0 0,1-1 0 0 0,-1 1 0 0 0,0 0 0 0 0,1-1 0 0 0,-1 1 0 0 0,0 0 0 0 0,1-1 0 0 0,-1 1 0 0 0,1-1 0 0 0,0 2 0 0 0,1-1 0 0 0,-1 2 0 0 0,1-1 0 0 0,-1 0 0 0 0,1 0 0 0 0,0 0 0 0 0,0-1 0 0 0,0 1 0 0 0,0 0 0 0 0,0-1 0 0 0,0 1 0 0 0,1-1 0 0 0,-1 0 0 0 0,3 1 0 0 0,34 11 0 0 0,-19-7 0 0 0,-17-5 0 0 0,16 2 0 0 0,-18-3 0 0 0,0 0 0 0 0,-1 0 0 0 0,1 0 0 0 0,0 0 0 0 0,0 0 0 0 0,-1 0 0 0 0,1 1 0 0 0,0-1 0 0 0,0 0 0 0 0,-1 0 0 0 0,1 0 0 0 0,0 1 0 0 0,-1-1 0 0 0,1 0 0 0 0,0 1 0 0 0,-1-1 0 0 0,1 1 0 0 0,0-1 0 0 0,-1 1 0 0 0,1-1 0 0 0,-1 1 0 0 0,1-1 0 0 0,-1 1 0 0 0,1 0 0 0 0,-1-1 0 0 0,1 1 0 0 0,-1-1 0 0 0,0 1 0 0 0,1 0 0 0 0,-1 0 0 0 0,0-1 0 0 0,1 2 0 0 0,0 1 0 0 0,1 5 0 0 0,-1-7 0 0 0,-1 0 0 0 0,0 0 0 0 0,0-1 0 0 0,0 1 0 0 0,0 0 0 0 0,1 0 0 0 0,-1 0 0 0 0,-1 0 0 0 0,1 0 0 0 0,0 0 0 0 0,0 0 0 0 0,0 0 0 0 0,0 0 0 0 0,-1 0 0 0 0,1 0 0 0 0,0-1 0 0 0,-1 1 0 0 0,1 0 0 0 0,-1 1 0 0 0,-1 1 0 0 0,-3 11 0 0 0,-1-1 0 0 0,-12 22 0 0 0,3-6 0 0 0,6-16-201 0 0,8-12-850 0 0,1-1-385 0 0,0 0-79 0 0,0 0-18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2 493 13823 0 0,'0'0'315'0'0,"-1"-2"45"0"0,1-2-257 0 0,0 0 0 0 0,0-1 0 0 0,0 1-1 0 0,1-1 1 0 0,-1 1 0 0 0,1-1 0 0 0,0 1 0 0 0,1-1 0 0 0,-1 1 0 0 0,1 0-1 0 0,1-4 1 0 0,7-11 1093 0 0,12-18-1 0 0,-13 22-119 0 0,67-109 3616 0 0,25-26-3154 0 0,-75 114-1400 0 0,-17 25-148 0 0,-4 5 30 0 0,-1-1 1 0 0,0 1 0 0 0,6-11-1 0 0,-10 16 351 0 0,-17-5 1218 0 0,16 6-1580 0 0,-3 1-9 0 0,1 0 1 0 0,0 0-1 0 0,0 0 1 0 0,-1 0 0 0 0,1 1-1 0 0,0-1 1 0 0,0 1 0 0 0,0 0-1 0 0,0 0 1 0 0,1 0-1 0 0,-4 3 1 0 0,5-4-1 0 0,0 0 0 0 0,0 0 0 0 0,0 0 0 0 0,0 0 0 0 0,0 1 0 0 0,0-1 0 0 0,0 0 0 0 0,0 1 0 0 0,1-1 0 0 0,-1 0 0 0 0,0 1 0 0 0,1-1 0 0 0,-1 1 0 0 0,1-1 0 0 0,0 1 0 0 0,0-1 0 0 0,-1 1 0 0 0,1-1 0 0 0,0 1 0 0 0,0-1 0 0 0,0 1 0 0 0,0-1 0 0 0,1 1 0 0 0,0 2 0 0 0,-1-3 0 0 0,0 0 0 0 0,0 0 1 0 0,0 0-1 0 0,0 0 0 0 0,0-1 0 0 0,0 1 0 0 0,0 0 0 0 0,0 0 0 0 0,1 0 1 0 0,-1 0-1 0 0,0-1 0 0 0,0 1 0 0 0,1 0 0 0 0,-1 0 0 0 0,1-1 1 0 0,-1 1-1 0 0,1 0 0 0 0,-1-1 0 0 0,1 1 0 0 0,1 1 0 0 0,0 0-67 0 0,8 10-237 0 0,0-1 1 0 0,1 0-1 0 0,1-1 0 0 0,-1 0 1 0 0,24 14-1 0 0,-23-15 599 0 0,-11-8-254 0 0,2 1 87 0 0,0 0 0 0 0,-1 0-1 0 0,1 1 1 0 0,0 0 0 0 0,-1-1 0 0 0,0 1 0 0 0,0 0 0 0 0,0 0 0 0 0,0 0-1 0 0,0 0 1 0 0,1 4 0 0 0,-2-4-126 0 0,1 0 0 0 0,-1 0-1 0 0,-1 0 1 0 0,1 0 0 0 0,0 1 0 0 0,-1-1 0 0 0,1 0-1 0 0,-1 5 1 0 0,0-7-2 0 0,0 0 0 0 0,0 0 0 0 0,0 0 0 0 0,0 0 0 0 0,1 0 0 0 0,-2 0 0 0 0,1 0 0 0 0,0 0 0 0 0,0 0 0 0 0,0 0 0 0 0,0 0 0 0 0,-1 0 0 0 0,1 0 0 0 0,0 0 0 0 0,-1 0 0 0 0,1 0 0 0 0,-1-1 0 0 0,0 2 0 0 0,-1 2 0 0 0,-1 1 0 0 0,0 1 0 0 0,0 0 0 0 0,0-1 0 0 0,-1 0 0 0 0,0 0 0 0 0,0 0 0 0 0,0 0 0 0 0,0-1 0 0 0,-1 1 0 0 0,0-1 0 0 0,-8 6 0 0 0,3-4 0 0 0,0 0 0 0 0,-1-1 0 0 0,1-1 0 0 0,-1 1 0 0 0,-17 3 0 0 0,2-5-307 0 0,2-1-262 0 0,23-1 61 0 0,-6-4-855 0 0,5 1-3334 0 0,1-5-2811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78 11975 0 0,'0'0'547'0'0,"-5"-6"181"0"0,-1-4-1119 0 0,0 1 1898 0 0,1 1 0 0 0,-10-10 0 0 0,12 15-954 0 0,1 1 0 0 0,-1-1 0 0 0,0 1-1 0 0,0 0 1 0 0,0 0 0 0 0,-1 0 0 0 0,1 0-1 0 0,0 1 1 0 0,-1-1 0 0 0,-3 0-1 0 0,5 1-550 0 0,0 1 0 0 0,0-1 0 0 0,0 1 1 0 0,0-1-1 0 0,-1 1 0 0 0,1 0 0 0 0,0 0 0 0 0,0 0 0 0 0,0 0 0 0 0,-1 0 0 0 0,1 0 0 0 0,0 1 0 0 0,0-1 0 0 0,0 1 0 0 0,-3 0 0 0 0,-2 2 0 0 0,0-1 116 0 0,0 1 0 0 0,1-1 1 0 0,0 1-1 0 0,-1 1 0 0 0,1-1 0 0 0,1 1 0 0 0,-9 6 0 0 0,-35 36 993 0 0,36-33-1106 0 0,1 1 0 0 0,0 0 0 0 0,-11 20 0 0 0,17-25-5 0 0,1-1-1 0 0,1 1 1 0 0,0 1-1 0 0,0-1 1 0 0,0 1-1 0 0,2-1 1 0 0,-4 17-1 0 0,7-15 1 0 0,5-2 0 0 0,-3-6 0 0 0,1-1 0 0 0,-1 1 0 0 0,1-1 0 0 0,0 0 0 0 0,0 0 0 0 0,0-1 0 0 0,0 1 0 0 0,0-1 0 0 0,0 0 0 0 0,0 0 0 0 0,0 0 0 0 0,1 0 0 0 0,5-1 0 0 0,-2 1 0 0 0,0-1 0 0 0,0-1 0 0 0,-1 0 0 0 0,1 0 0 0 0,0 0 0 0 0,12-5 0 0 0,-7 1 0 0 0,0-1 0 0 0,-1-1 0 0 0,1 0 0 0 0,-1 0 0 0 0,-1-2 0 0 0,1 1 0 0 0,-1-1 0 0 0,-1-1 0 0 0,0 0 0 0 0,0 0 0 0 0,-1-1 0 0 0,14-21 0 0 0,-18 23 0 0 0,-11 19 0 0 0,0-1 0 0 0,1 1 0 0 0,0-1 0 0 0,1 1 0 0 0,-7 20 0 0 0,5 2 0 0 0,6-18 0 0 0,2-11 0 0 0,-1-1 0 0 0,7 9 0 0 0,-3-10 0 0 0,-4 0 0 0 0,2 0 3 0 0,0-1 0 0 0,-1 1 1 0 0,1 0-1 0 0,-1-1 0 0 0,1 0 0 0 0,0 0 0 0 0,0 1 0 0 0,-1-1 1 0 0,1-1-1 0 0,0 1 0 0 0,-1 0 0 0 0,1-1 0 0 0,0 1 0 0 0,-1-1 0 0 0,1 0 1 0 0,-1 0-1 0 0,4-1 0 0 0,4-4 57 0 0,0 0-1 0 0,18-13 1 0 0,2-1 147 0 0,-12 9 302 0 0,19-15 0 0 0,7-5 78 0 0,-40 27-587 0 0,14-7 0 0 0,-9 10 0 0 0,-4 8 0 0 0,-4-3 0 0 0,0 1 0 0 0,0 0 0 0 0,0 0 0 0 0,-1-1 0 0 0,0 1 0 0 0,0 0 0 0 0,0 0 0 0 0,-1 0 0 0 0,1 0 0 0 0,-1-1 0 0 0,0 1 0 0 0,-1 0 0 0 0,-2 7 0 0 0,-6 23 0 0 0,10-36 0 0 0,0 1 0 0 0,0 0 0 0 0,1 0 0 0 0,-1 0 0 0 0,0 0 0 0 0,0 0 0 0 0,0 0 0 0 0,0 0 0 0 0,0-1 0 0 0,1 1 0 0 0,-1 0 0 0 0,0 0 0 0 0,0 0 0 0 0,0 0 0 0 0,0 0 0 0 0,1 0 0 0 0,-1 0 0 0 0,0 0 0 0 0,0 0 0 0 0,0 0 0 0 0,0 0 0 0 0,1 0 0 0 0,-1 0 0 0 0,0 0 0 0 0,0 0 0 0 0,0 0 0 0 0,1 0 0 0 0,-1 0 0 0 0,0 0 0 0 0,0 0 0 0 0,0 0 0 0 0,0 1 0 0 0,1-1 0 0 0,-1 0 0 0 0,0 0 0 0 0,0 0 0 0 0,0 0 0 0 0,0 0 0 0 0,0 0 0 0 0,0 0 0 0 0,1 1 0 0 0,-1-1 0 0 0,0 0 0 0 0,0 0 0 0 0,0 0 0 0 0,0 0 0 0 0,0 1 0 0 0,0-1 0 0 0,0 0 0 0 0,0 0 0 0 0,0 0 0 0 0,0 0 0 0 0,0 1 0 0 0,0-1 0 0 0,0 0 0 0 0,0 0 0 0 0,0 0 0 0 0,0 0 0 0 0,0 1 0 0 0,0-1 0 0 0,0 0 0 0 0,0 0 0 0 0,0 0 0 0 0,0 1 0 0 0,0-1 0 0 0,0 0 0 0 0,0 0 0 0 0,0 0 0 0 0,0 1 0 0 0,10-8 0 0 0,-10 7 0 0 0,8-6 0 0 0,-1-1 0 0 0,-1 0 0 0 0,11-12 0 0 0,-12 11 0 0 0,1 1 0 0 0,1 0 0 0 0,-1 1 0 0 0,11-8 0 0 0,-6 5 0 0 0,1 1 0 0 0,0 1 0 0 0,0 0 0 0 0,1 0 0 0 0,0 1 0 0 0,0 1 0 0 0,18-5 0 0 0,-24 9 0 0 0,0-1 0 0 0,0 1 0 0 0,0 1 0 0 0,15-1 0 0 0,-8 4 0 0 0,-10 0 0 0 0,-3-1 0 0 0,1 0 0 0 0,-1-2 0 0 0,0 1 0 0 0,0-1 0 0 0,0 1 0 0 0,-1-1 0 0 0,1 1 0 0 0,0 0 0 0 0,-1 0 0 0 0,1-1 0 0 0,0 1 0 0 0,-1 0 0 0 0,1 0 0 0 0,-1-1 0 0 0,1 1 0 0 0,-1 0 0 0 0,1 0 0 0 0,-1 0 0 0 0,0 0 0 0 0,1 1 0 0 0,1 2 0 0 0,0 1 0 0 0,1-1 0 0 0,-1 1 0 0 0,-1 0 0 0 0,1 0 0 0 0,-1 0 0 0 0,2 10 0 0 0,2 6 0 0 0,-2-4 0 0 0,-3-13 0 0 0,0-3 0 0 0,0 1 0 0 0,0-1 0 0 0,0 1 0 0 0,0-1 0 0 0,0 1 0 0 0,0-1 0 0 0,0 1 0 0 0,0-1 0 0 0,-1 1 0 0 0,1-1 0 0 0,-1 0 0 0 0,1 1 0 0 0,-1-1 0 0 0,1 0 0 0 0,-1 1 0 0 0,-1 1 0 0 0,-1 2 0 0 0,2-1 0 0 0,-4 10 0 0 0,5-14 0 0 0,-1 0 0 0 0,1 1 0 0 0,0-1 0 0 0,0 0 0 0 0,0 0 0 0 0,0 0 0 0 0,0 0 0 0 0,0 1 0 0 0,0-1 0 0 0,0 0 0 0 0,0 0 0 0 0,0 0 0 0 0,0 1 0 0 0,0-1 0 0 0,-1 0 0 0 0,1 0 0 0 0,0 0 0 0 0,0 1 0 0 0,1-1 0 0 0,-1 0 0 0 0,0 0 0 0 0,0 0 0 0 0,0 1 0 0 0,0-1 0 0 0,0 0 0 0 0,0 0 0 0 0,0 0 0 0 0,0 0 0 0 0,0 1 0 0 0,0-1 0 0 0,0 0 0 0 0,1 0 0 0 0,-1 0 0 0 0,0 1 0 0 0,8-1 0 0 0,8-4 0 0 0,-16 4 0 0 0,9-3 0 0 0,-1-1 0 0 0,0 0 0 0 0,0-1 0 0 0,0 0 0 0 0,-1 0 0 0 0,12-10 0 0 0,-8 5 0 0 0,22-12 0 0 0,-16 12 0 0 0,0 1 0 0 0,1 1 0 0 0,26-8 0 0 0,-44 16 0 0 0,1 0 0 0 0,-1-1 0 0 0,1 1 0 0 0,-1 0 0 0 0,0 0 0 0 0,1 0 0 0 0,-1-1 0 0 0,1 1 0 0 0,-1 0 0 0 0,0 0 0 0 0,1 0 0 0 0,-1 0 0 0 0,1 0 0 0 0,-1 0 0 0 0,1 0 0 0 0,-1 0 0 0 0,0 0 0 0 0,1 0 0 0 0,-1 0 0 0 0,1 0 0 0 0,-1 0 0 0 0,0 1 0 0 0,1-1 0 0 0,-1 0 0 0 0,1 0 0 0 0,-1 0 0 0 0,0 1 0 0 0,1-1 0 0 0,-1 0 0 0 0,0 0 0 0 0,1 1 0 0 0,-1-1 0 0 0,0 0 0 0 0,1 1 0 0 0,-1-1 0 0 0,0 0 0 0 0,0 1 0 0 0,1-1 0 0 0,-1 0 0 0 0,0 1 0 0 0,0-1 0 0 0,0 0 0 0 0,0 1 0 0 0,1-1 0 0 0,-1 1 0 0 0,0-1 0 0 0,0 1 0 0 0,0 0 0 0 0,0-1 0 0 0,1 3 0 0 0,1 0 0 0 0,-1 0 0 0 0,0 0 0 0 0,0 0 0 0 0,-1 1 0 0 0,1-1 0 0 0,-1 0 0 0 0,1 0 0 0 0,-1 1 0 0 0,0-1 0 0 0,-1 0 0 0 0,1 0 0 0 0,0 0 0 0 0,-2 4 0 0 0,-1 28 0 0 0,-3 0 0 0 0,6-35 0 0 0,0 0 0 0 0,0 0 0 0 0,-1 1 0 0 0,1-1 0 0 0,0 0 0 0 0,0 0 0 0 0,0 0 0 0 0,0 0 0 0 0,0 0 0 0 0,0 1 0 0 0,0-1 0 0 0,0 0 0 0 0,0 0 0 0 0,0 0 0 0 0,0 0 0 0 0,0 1 0 0 0,0-1 0 0 0,0 0 0 0 0,0 0 0 0 0,0 0 0 0 0,0 0 0 0 0,0 0 0 0 0,0 1 0 0 0,0-1 0 0 0,0 0 0 0 0,0 0 0 0 0,0 0 0 0 0,1 0 0 0 0,-1 0 0 0 0,0 1 0 0 0,0-1 0 0 0,0 0 0 0 0,0 0 0 0 0,0 0 0 0 0,0 0 0 0 0,0 0 0 0 0,1 0 0 0 0,-1 0 0 0 0,0 0 0 0 0,0 1 0 0 0,0-1 0 0 0,0 0 0 0 0,0 0 0 0 0,1 0 0 0 0,-1 0 0 0 0,0 0 0 0 0,0 0 0 0 0,0 0 0 0 0,0 0 0 0 0,0 0 0 0 0,1 0 0 0 0,-1 0 0 0 0,0 0 0 0 0,0 0 0 0 0,0 0 0 0 0,0 0 0 0 0,1 0 0 0 0,-1 0 0 0 0,0 0 0 0 0,0 0 0 0 0,0 0 0 0 0,0 0 0 0 0,0-1 0 0 0,1 1 0 0 0,-1 0 0 0 0,0 0 0 0 0,0 0 0 0 0,0 0 0 0 0,0 0 0 0 0,9-8 0 0 0,-9 8 0 0 0,6-6 0 0 0,5-5 0 0 0,-1 0 0 0 0,9-12 0 0 0,-9 10 0 0 0,0 0 0 0 0,1 1 0 0 0,0 1 0 0 0,1-1 0 0 0,23-15 0 0 0,-26 20 0 0 0,1 1 0 0 0,0 0 0 0 0,0 1 0 0 0,0 1 0 0 0,0-1 0 0 0,1 2 0 0 0,0-1 0 0 0,0 1 0 0 0,12-1 0 0 0,-20 4 0 0 0,1 0 0 0 0,0 0 0 0 0,-1 1 0 0 0,1-1 0 0 0,-1 1 0 0 0,1 0 0 0 0,-1 0 0 0 0,1 0 0 0 0,-1 0 0 0 0,0 1 0 0 0,4 1 0 0 0,0 1 0 0 0,-1 0 0 0 0,0 0 0 0 0,0 0 0 0 0,8 8 0 0 0,-9-7 0 0 0,-1 0 0 0 0,1 0 0 0 0,-1 0 0 0 0,0 0 0 0 0,-1 1 0 0 0,1 0 0 0 0,-1-1 0 0 0,0 1 0 0 0,-1 0 0 0 0,0 1 0 0 0,0-1 0 0 0,0 0 0 0 0,0 1 0 0 0,-1-1 0 0 0,0 1 0 0 0,-1-1 0 0 0,1 11 0 0 0,0-13 0 0 0,-2-1 0 0 0,-1 20 0 0 0,4-20-373 0 0,2-7-549 0 0,6-10-1371 0 0,2-9 270 0 0,0 0-22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5:5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6447 0 0,'0'0'298'0'0,"0"0"-10"0"0,0 0-50 0 0,0 0 493 0 0,0 0 238 0 0,0 0 45 0 0,0 0-61 0 0,0 0-288 0 0,0 0-121 0 0,0 0-28 0 0,0 0-4 0 0,0 0 0 0 0,0 0 0 0 0,0 0 0 0 0,0 0 0 0 0,1 0 0 0 0,7 0 160 0 0,0 0 0 0 0,-1-1 0 0 0,1 0 0 0 0,-1-1-1 0 0,1 0 1 0 0,-1 0 0 0 0,15-6 0 0 0,-1 0-108 0 0,2 2 0 0 0,-1 1 0 0 0,35-4-1 0 0,-3 0 34 0 0,-7-5 992 0 0,18 2-1573 0 0,-40 7 391 0 0,0 0-1 0 0,-1-1 0 0 0,0-1 1 0 0,38-18-1 0 0,-42 17-399 0 0,0 2-1 0 0,32-8 1 0 0,-27 9-9 0 0,29-12 0 0 0,-36 10 2 0 0,1 1 0 0 0,35-8 0 0 0,-28 9 0 0 0,26-10 0 0 0,17-3 0 0 0,68-19 993 0 0,7-1 62 0 0,-1 8-1055 0 0,-28 8 0 0 0,115-17 0 0 0,-78 25-298 0 0,-126 12 251 0 0,68-11-62 0 0,-23 1 83 0 0,122-1 26 0 0,-50 6 0 0 0,11 1 0 0 0,-119 7 0 0 0,-28-1 0 0 0,0 1 0 0 0,0-1 0 0 0,0 0 0 0 0,0-1 0 0 0,8-1 0 0 0,-1 0-1 0 0,25-1-1 0 0,6-1 16 0 0,51-7 92 0 0,-93 11-101 0 0,25-2 3 0 0,1 2 50 0 0,12 0-43 0 0,90-2 57 0 0,-103 3 17 0 0,42 4 0 0 0,-7 1 31 0 0,-38-4-81 0 0,-15-1-16 0 0,-1-1-1 0 0,1 1 0 0 0,11-2 0 0 0,133-23 117 0 0,23 1 49 0 0,-146 17-129 0 0,-20 4 11 0 0,-1-1 0 0 0,1 2 1 0 0,16-1-1 0 0,-24 2-59 0 0,-1 0 1 0 0,1 0-1 0 0,-1 0 0 0 0,1 0 1 0 0,-1 0-1 0 0,1 1 0 0 0,-1-1 0 0 0,0 1 1 0 0,1 0-1 0 0,-1-1 0 0 0,0 1 1 0 0,4 2-1 0 0,0 0 7 0 0,9 3 338 0 0,12 4 251 0 0,-18-7-607 0 0,-9-3-199 0 0,1 0-1 0 0,0 1 1 0 0,0-1-1 0 0,0 0 1 0 0,-1 1-1 0 0,1-1 1 0 0,0 1-1 0 0,0-1 1 0 0,-1 1-1 0 0,1-1 1 0 0,0 1 0 0 0,-1 0-1 0 0,1-1 1 0 0,-1 1-1 0 0,1 0 1 0 0,-1-1-1 0 0,1 1 1 0 0,-1 0-1 0 0,1 0 1 0 0,3 2-6068 0 0,-4-3-2957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98 190 8287 0 0,'0'0'191'0'0,"0"0"26"0"0,0 0 9 0 0,6-7 80 0 0,-2 0 259 0 0,0 0 1 0 0,0-1-1 0 0,0 1 0 0 0,-1-1 0 0 0,0 0 0 0 0,2-10 0 0 0,-5 18-544 0 0,0 0 0 0 0,0 0 0 0 0,0 0-1 0 0,0-1 1 0 0,0 1 0 0 0,0 0 0 0 0,0 0 0 0 0,0 0-1 0 0,0 0 1 0 0,0 0 0 0 0,0-1 0 0 0,0 1 0 0 0,0 0-1 0 0,0 0 1 0 0,0 0 0 0 0,0 0 0 0 0,1 0 0 0 0,-1-1-1 0 0,0 1 1 0 0,0 0 0 0 0,0 0 0 0 0,0 0 0 0 0,0 0-1 0 0,0 0 1 0 0,1 0 0 0 0,-1 0 0 0 0,0-1-1 0 0,0 1 1 0 0,0 0 0 0 0,0 0 0 0 0,0 0 0 0 0,1 0-1 0 0,-1 0 1 0 0,0 0 0 0 0,0 0 0 0 0,0 0 0 0 0,1 0 0 0 0,-1 0 0 0 0,0 0 0 0 0,0 0 1 0 0,0 0-1 0 0,0 0 0 0 0,0 0 1 0 0,1 0-1 0 0,-1 0 0 0 0,0 0 1 0 0,0 0-1 0 0,0-1 0 0 0,0 1 0 0 0,0 0 1 0 0,1 0-1 0 0,-1 0 0 0 0,0 0 1 0 0,0 0-1 0 0,0 0 0 0 0,0 0 1 0 0,0-1-1 0 0,0 1 0 0 0,0 0 0 0 0,0 0 1 0 0,1 0-1 0 0,-1 0 0 0 0,0 0 1 0 0,0 0-1 0 0,0-1 0 0 0,0 1 1 0 0,0 0-1 0 0,0 0 0 0 0,0 0 0 0 0,0 0 1 0 0,0-1-1 0 0,0 1 0 0 0,1-11 1028 0 0,-1 0-1 0 0,-1-17 1 0 0,1 5 413 0 0,1 10-10 0 0,2-12 1123 0 0,-14 42-1967 0 0,3 2-372 0 0,1 0 0 0 0,1 1 0 0 0,0 0 0 0 0,-4 32-1 0 0,-7 26 191 0 0,-13 13-426 0 0,26-82 0 0 0,0 2 0 0 0,-1 1 0 0 0,-3 2 0 0 0,5-12 0 0 0,1-2 0 0 0,-6 6 0 0 0,0-4-64 0 0,7-2-273 0 0,1 0-138 0 0,-2-8-1722 0 0,1-3-343 0 0,4 0-2505 0 0,-2-2-1393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11975 0 0,'0'0'547'0'0,"0"0"-11"0"0,1-2-344 0 0,97-124 7007 0 0,-81 99-5408 0 0,0 0 1 0 0,-2 0-1 0 0,13-35 1 0 0,-26 56-1792 0 0,2-3 0 0 0,0 1 0 0 0,0-1 0 0 0,7-9 0 0 0,-7 12 72 0 0,-6 10 178 0 0,0 0 0 0 0,1 0 1 0 0,-1 0-1 0 0,1 0 0 0 0,-1 4 0 0 0,0 3 60 0 0,-15 46-187 0 0,3-12-102 0 0,-9 50 0 0 0,22-92-21 0 0,1 1 0 0 0,-1-1 0 0 0,1 1 0 0 0,0-1 0 0 0,0 1 0 0 0,0-1 0 0 0,1 1 0 0 0,0 3 0 0 0,-1-6 0 0 0,0 0 0 0 0,0 0 0 0 0,0-1 0 0 0,0 1 0 0 0,1 0 0 0 0,-1 0 0 0 0,0 0 0 0 0,0-1 0 0 0,1 1 0 0 0,-1 0 0 0 0,1 0 0 0 0,-1-1 0 0 0,0 1 0 0 0,1 0 0 0 0,-1-1 0 0 0,1 1 0 0 0,0-1 0 0 0,-1 1 0 0 0,1-1 0 0 0,-1 1 0 0 0,1-1 0 0 0,0 1 0 0 0,0-1 0 0 0,-1 1 0 0 0,1-1 0 0 0,0 0 0 0 0,0 1 0 0 0,-1-1 0 0 0,1 0 0 0 0,0 0 0 0 0,0 0 0 0 0,1 1 0 0 0,0-1 0 0 0,2 1 0 0 0,-1-1 0 0 0,0 0 0 0 0,1 1 0 0 0,-1-1 0 0 0,1-1 0 0 0,-1 1 0 0 0,0 0 0 0 0,1-1 0 0 0,-1 0 0 0 0,0 1 0 0 0,1-1 0 0 0,-1-1 0 0 0,0 1 0 0 0,4-2 0 0 0,5-4 0 0 0,0-1 0 0 0,13-10 0 0 0,-7 5 0 0 0,-4 1 0 0 0,-1 0 0 0 0,-1 0 0 0 0,0-1 0 0 0,15-21 0 0 0,-17 22 0 0 0,1-2 0 0 0,0-1 0 0 0,-2 0 0 0 0,1 0 0 0 0,-2 0 0 0 0,0-1 0 0 0,11-33 0 0 0,-45 162 0 0 0,25-105-132 0 0,0 0 1 0 0,1 0-1 0 0,-1 0 0 0 0,2 0 0 0 0,-1-1 1 0 0,1 1-1 0 0,1 0 0 0 0,-1 0 0 0 0,1-1 1 0 0,0 1-1 0 0,1-1 0 0 0,0 1 1 0 0,0-1-1 0 0,9 13 0 0 0,-11-18 131 0 0,1 0 0 0 0,0-1 0 0 0,0 1 0 0 0,0 0 0 0 0,0-1 0 0 0,0 0 0 0 0,0 0 0 0 0,1 1 0 0 0,-1-1 0 0 0,0-1 0 0 0,1 1-1 0 0,-1 0 1 0 0,1 0 0 0 0,-1-1 0 0 0,1 0 0 0 0,-1 1 0 0 0,1-1 0 0 0,2 0 0 0 0,3 0 2 0 0,0 0 0 0 0,0-1-1 0 0,0 0 1 0 0,12-3 0 0 0,-7 0-1 0 0,0 0 0 0 0,0-2 0 0 0,0 1 0 0 0,-1-2 0 0 0,0 1 0 0 0,16-13 0 0 0,-13 7 0 0 0,1-1 0 0 0,-2 0 0 0 0,26-30 0 0 0,-25 21 0 0 0,-1 0 0 0 0,-1-1 0 0 0,19-46 0 0 0,-32 68 0 0 0,15-39 0 0 0,-2 0 0 0 0,-2-1 0 0 0,6-49 0 0 0,-15 81 0 0 0,0 0 0 0 0,0-1 0 0 0,0 1 0 0 0,-1-1 0 0 0,-1 1 0 0 0,1-1 0 0 0,-2 1 0 0 0,-1-17 0 0 0,-1 20 64 0 0,3 5 273 0 0,-2 2-217 0 0,0 0-1 0 0,0 0 1 0 0,0 0-1 0 0,0 0 1 0 0,1 1-1 0 0,-1-1 0 0 0,0 1 1 0 0,1-1-1 0 0,-1 1 1 0 0,1 0-1 0 0,0 0 1 0 0,-2 3-1 0 0,2-4-97 0 0,-6 9-19 0 0,1 0 1 0 0,0 1-1 0 0,1 0 0 0 0,1 1 1 0 0,-7 20-1 0 0,-9 64-6 0 0,15-72 2 0 0,-8 58 1 0 0,-2 108 0 0 0,15-185 0 0 0,0 1 0 0 0,0-1 0 0 0,1 1 0 0 0,0-1 0 0 0,0 1 0 0 0,0-1 0 0 0,0 1 0 0 0,5 9 0 0 0,-5-14 0 0 0,0 1 0 0 0,0 0 0 0 0,0 0 0 0 0,0-1 0 0 0,0 1 0 0 0,0 0 0 0 0,0-1 0 0 0,1 1 0 0 0,-1-1 0 0 0,1 0 0 0 0,-1 1 0 0 0,1-1 0 0 0,0 0 0 0 0,-1 0 0 0 0,1 0 0 0 0,0 0 0 0 0,0 0 0 0 0,-1 0 0 0 0,1-1 0 0 0,0 1 0 0 0,0-1 0 0 0,0 1 0 0 0,0-1 0 0 0,0 0 0 0 0,0 1 0 0 0,4-1 0 0 0,2-2-82 0 0,0 1 0 0 0,-1-1-1 0 0,1 0 1 0 0,0-1 0 0 0,-1 1 0 0 0,0-2 0 0 0,1 1-1 0 0,-1-1 1 0 0,-1 0 0 0 0,13-10 0 0 0,0-1-147 0 0,-1-1 0 0 0,21-24 0 0 0,-17 14 760 0 0,0-2-1 0 0,33-58 0 0 0,-47 67-530 0 0,-7 15 0 0 0,-3 10 0 0 0,-18 46-85 0 0,13-35-36 0 0,0 1 0 0 0,-8 32 0 0 0,14-45 93 0 0,0 1-1 0 0,1-1 1 0 0,-1 0-1 0 0,1 1 1 0 0,0-1-1 0 0,0 1 0 0 0,1-1 1 0 0,0 0-1 0 0,0 1 1 0 0,0-1-1 0 0,0 0 1 0 0,1 0-1 0 0,0 1 1 0 0,3 4-1 0 0,-4-8-26 0 0,0-1 1 0 0,0 1-1 0 0,0-1 0 0 0,0 1 0 0 0,0-1 1 0 0,0 0-1 0 0,0 1 0 0 0,1-1 1 0 0,-1 0-1 0 0,0 0 0 0 0,1 0 0 0 0,-1 0 1 0 0,1 0-1 0 0,-1-1 0 0 0,1 1 1 0 0,-1 0-1 0 0,1-1 0 0 0,0 1 0 0 0,-1-1 1 0 0,3 1-1 0 0,0-1 64 0 0,0 1 0 0 0,0-2-1 0 0,1 1 1 0 0,-1 0 0 0 0,0-1 0 0 0,0 0 0 0 0,0 0 0 0 0,0 0-1 0 0,0 0 1 0 0,4-3 0 0 0,11-4 473 0 0,0-2 0 0 0,-1 0 0 0 0,24-18 0 0 0,-35 23-482 0 0,0-1 0 0 0,0-1 0 0 0,-1 1 0 0 0,0-1 0 0 0,0 0 0 0 0,5-9 0 0 0,26-48 0 0 0,-32 54 0 0 0,3-3 9 0 0,-5 8-21 0 0,-1 0 0 0 0,1 1 0 0 0,-1-1-1 0 0,0 0 1 0 0,2-8 0 0 0,-4 12-325 0 0,0 1-138 0 0,0 0-33 0 0,0 0 133 0 0,-1 1 501 0 0,-1 1-1 0 0,1 0 1 0 0,0-1-1 0 0,0 1 1 0 0,0 0-1 0 0,0 0 1 0 0,-1 3-1 0 0,1-3 23 0 0,-4 11-62 0 0,0 0 1 0 0,0 0-1 0 0,2 0 0 0 0,-5 26 0 0 0,7-31-69 0 0,0 0 1 0 0,1 0 0 0 0,0 1-1 0 0,0-1 1 0 0,0 0 0 0 0,1 0-1 0 0,1 0 1 0 0,0 0-1 0 0,4 12 1 0 0,-5-17-36 0 0,0-1-1 0 0,0 1 1 0 0,0-1 0 0 0,1 0 0 0 0,-1 0-1 0 0,1 0 1 0 0,-1 0 0 0 0,1 0-1 0 0,0 0 1 0 0,0 0 0 0 0,0 0-1 0 0,0-1 1 0 0,0 1 0 0 0,0-1-1 0 0,0 1 1 0 0,5 1 0 0 0,-4-2-44 0 0,1 0-1 0 0,0 0 1 0 0,0 0 0 0 0,0 0 0 0 0,0-1-1 0 0,0 0 1 0 0,0 1 0 0 0,-1-2 0 0 0,1 1-1 0 0,5-1 1 0 0,2-1-80 0 0,0-1-1 0 0,0-1 1 0 0,0 0 0 0 0,0 0 0 0 0,-1-1-1 0 0,18-10 1 0 0,-12 3 142 0 0,-1 0 0 0 0,0-1 0 0 0,-1-1 0 0 0,0 0 0 0 0,-2-1 0 0 0,1 0 0 0 0,11-19 0 0 0,1-6 0 0 0,-2-1 0 0 0,30-75 0 0 0,-11-3 0 0 0,-42 118 6 0 0,0 0 0 0 0,1 0 0 0 0,-1 0 0 0 0,0 0-1 0 0,1-1 1 0 0,-1 1 0 0 0,0 0 0 0 0,0 0 0 0 0,0 0 0 0 0,0 0 0 0 0,0 0-1 0 0,-1-2 1 0 0,-2 1 250 0 0,3 2-187 0 0,-1-2 406 0 0,1 2 33 0 0,-1 1-463 0 0,0-1 1 0 0,0 1-1 0 0,0 0 1 0 0,0-1-1 0 0,1 1 0 0 0,-1 0 1 0 0,0-1-1 0 0,1 1 1 0 0,-1 0-1 0 0,0 0 0 0 0,0 1 1 0 0,0 0 1 0 0,-6 8-44 0 0,1 1 0 0 0,0 0 0 0 0,0 1-1 0 0,1-1 1 0 0,-6 23 0 0 0,5-17-4 0 0,-16 58 1 0 0,-12 79 0 0 0,17-73 0 0 0,-5 8 0 0 0,22-89 0 0 0,0 0 0 0 0,0 0 0 0 0,0 0 0 0 0,0 1 0 0 0,0-1 0 0 0,-1 0 0 0 0,1 0 0 0 0,0 0 0 0 0,0 0 0 0 0,0 0 0 0 0,0 1 0 0 0,0-1 0 0 0,0 0 0 0 0,0 0 0 0 0,0 0 0 0 0,0 0 0 0 0,0 1 0 0 0,0-1 0 0 0,0 0 0 0 0,0 0 0 0 0,0 0 0 0 0,0 0 0 0 0,0 1 0 0 0,0-1 0 0 0,0 0 0 0 0,0 0 0 0 0,0 0 0 0 0,0 0 0 0 0,0 1 0 0 0,1-1 0 0 0,-1 0 0 0 0,0 0 0 0 0,0 0 0 0 0,0 0 0 0 0,0 0 0 0 0,0 1 0 0 0,0-1 0 0 0,0 0 0 0 0,1 0 0 0 0,-1 0 0 0 0,0 0 0 0 0,0 0 0 0 0,0 0 0 0 0,0 0 0 0 0,0 0 0 0 0,1 0 0 0 0,-1 0 0 0 0,0 0 0 0 0,0 1 0 0 0,0-1 0 0 0,0 0 0 0 0,1 0 0 0 0,-1 0 0 0 0,0 0 0 0 0,7-3 0 0 0,-7 3 0 0 0,11-7 0 0 0,0-1 0 0 0,0 0 0 0 0,0 0 0 0 0,-1-1 0 0 0,0 0 0 0 0,-1-1 0 0 0,9-12 0 0 0,0 2 0 0 0,8-12 0 0 0,-18 22 0 0 0,0-1 0 0 0,15-13 0 0 0,-8 11 0 0 0,27-22 0 0 0,-37 32 0 0 0,-1 0 0 0 0,1 0 0 0 0,-1 1 0 0 0,1 0 0 0 0,0 0 0 0 0,0 0 0 0 0,0 1 0 0 0,6-2 0 0 0,-10 3 0 0 0,-1 0 0 0 0,1 0 0 0 0,-1 0 0 0 0,0 0 0 0 0,1 0 0 0 0,-1 0 0 0 0,1 0 0 0 0,-1 0 0 0 0,0 0 0 0 0,1 0 0 0 0,-1 0 0 0 0,1 0 0 0 0,-1 0 0 0 0,0 1 0 0 0,1-1 0 0 0,-1 0 0 0 0,0 0 0 0 0,1 0 0 0 0,-1 1 0 0 0,0-1 0 0 0,1 0 0 0 0,-1 0 0 0 0,0 1 0 0 0,0-1 0 0 0,1 0 0 0 0,-1 1 0 0 0,0-1 0 0 0,0 0 0 0 0,1 1 0 0 0,-1-1 0 0 0,0 0 0 0 0,0 1 0 0 0,0-1 0 0 0,0 0 0 0 0,0 1 0 0 0,0-1 0 0 0,0 1 0 0 0,1-1 0 0 0,-1 0 0 0 0,0 1 0 0 0,0-1 0 0 0,0 1 0 0 0,0-1 0 0 0,-1 0 0 0 0,1 1 0 0 0,0-1 0 0 0,0 1 0 0 0,0-1 0 0 0,0 1 0 0 0,1 4 0 0 0,-1 0 0 0 0,0 0 0 0 0,1 0 0 0 0,-2 0 0 0 0,1 0 0 0 0,0 1 0 0 0,-1-1 0 0 0,0 0 0 0 0,0 0 0 0 0,-1 0 0 0 0,0-1 0 0 0,1 1 0 0 0,-2 0 0 0 0,1-1 0 0 0,0 1 0 0 0,-1-1 0 0 0,0 1 0 0 0,0-1 0 0 0,0 0 0 0 0,0-1 0 0 0,-1 1 0 0 0,0 0 0 0 0,-7 5 0 0 0,-2-3 14 0 0,12-6-20 0 0,-1 1-1 0 0,1-1 1 0 0,-1 1-1 0 0,1 0 1 0 0,0 0-1 0 0,-1 0 1 0 0,1 0-1 0 0,0 0 1 0 0,-1 0-1 0 0,1 0 1 0 0,-2 2-1 0 0,2-2-330 0 0,1-1-138 0 0,-1 2 378 0 0,0 0 0 0 0,0 0-1 0 0,0-1 1 0 0,1 1 0 0 0,-1 0 0 0 0,0 0-1 0 0,1 0 1 0 0,-1 0 0 0 0,1 0 0 0 0,0 4-1 0 0,0-6 52 0 0,-1 5 46 0 0,1-3 0 0 0,0 0 0 0 0,0 0 0 0 0,0 0 0 0 0,0 0 0 0 0,1 0 0 0 0,-1 1 0 0 0,1-1 0 0 0,-1 0 0 0 0,1 0 0 0 0,2 3 0 0 0,7 12 0 0 0,-9-16 0 0 0,-1 0 0 0 0,1 0 0 0 0,0 0 0 0 0,-1-1 0 0 0,1 1 0 0 0,0 0 0 0 0,0-1 0 0 0,0 1 0 0 0,-1 0 0 0 0,1-1 0 0 0,0 1 0 0 0,0-1 0 0 0,0 1 0 0 0,0-1 0 0 0,0 0 0 0 0,0 1 0 0 0,0-1 0 0 0,0 0 0 0 0,0 0 0 0 0,0 1 0 0 0,0-1 0 0 0,0 0 0 0 0,0 0 0 0 0,2-1 0 0 0,0 1 0 0 0,6 0 0 0 0,0 0 0 0 0,0 0 0 0 0,0-2 0 0 0,0 1 0 0 0,0-1 0 0 0,-1 0 0 0 0,1 0 0 0 0,-1-1 0 0 0,1-1 0 0 0,-1 1 0 0 0,0-1 0 0 0,0-1 0 0 0,9-6 0 0 0,0-2 0 0 0,-1 0 0 0 0,0-1 0 0 0,-1 0 0 0 0,21-27 0 0 0,-23 24 0 0 0,-1 0 0 0 0,-1-1 0 0 0,12-24 0 0 0,21-61 0 0 0,-38 90 0 0 0,59-185 0 0 0,-50 146 0 0 0,10-51 876 0 0,-25 102-368 0 0,0 1-65 0 0,-13 13-278 0 0,7-1-165 0 0,0 0 0 0 0,0 0 0 0 0,1 1 0 0 0,-6 26 0 0 0,-7 57 0 0 0,13-65 0 0 0,-34 248 0 0 0,19-167 0 0 0,20-111 0 0 0,0-1 0 0 0,0 0 0 0 0,0 1 0 0 0,-1-1 0 0 0,1 0 0 0 0,0 0 0 0 0,0 1 0 0 0,0-1 0 0 0,0 0 0 0 0,0 1 0 0 0,0-1 0 0 0,0 0 0 0 0,0 1 0 0 0,0-1 0 0 0,0 0 0 0 0,0 0 0 0 0,0 1 0 0 0,0-1 0 0 0,0 0 0 0 0,0 1 0 0 0,0-1 0 0 0,0 0 0 0 0,0 1 0 0 0,1-1 0 0 0,-1 0 0 0 0,0 0 0 0 0,0 1 0 0 0,0-1 0 0 0,0 0 0 0 0,1 0 0 0 0,-1 1 0 0 0,0-1 0 0 0,0 0 0 0 0,0 0 0 0 0,1 1 0 0 0,-1-1 0 0 0,0 0 0 0 0,0 0 0 0 0,1 0 0 0 0,-1 0 0 0 0,0 0 0 0 0,1 1 0 0 0,-1-1 0 0 0,0 0 0 0 0,1 0 0 0 0,-1 0 0 0 0,0 0 0 0 0,0 0 0 0 0,1 0 0 0 0,-1 0 0 0 0,0 0 0 0 0,1 0 0 0 0,-1 0 0 0 0,10-4 0 0 0,-3-1 0 0 0,-1 1 0 0 0,1-1 0 0 0,-1 0 0 0 0,-1 0 0 0 0,1-1 0 0 0,-1 0 0 0 0,0 0 0 0 0,7-10 0 0 0,0 1 0 0 0,3-4 0 0 0,2 0 0 0 0,34-29 0 0 0,-48 45 0 0 0,1 1 0 0 0,1 0 0 0 0,-1-1 0 0 0,8-2 0 0 0,14-7 0 0 0,20-12 0 0 0,-38 21 0 0 0,-3 9 0 0 0,-4-4 0 0 0,0-1 0 0 0,-1 1 0 0 0,1-1 0 0 0,0 1 0 0 0,-1 0 0 0 0,0-1 0 0 0,1 1 0 0 0,-1-1 0 0 0,0 1 0 0 0,0 0 0 0 0,0 0 0 0 0,0-1 0 0 0,0 1 0 0 0,0 0 0 0 0,0-1 0 0 0,-1 3 0 0 0,0-2 0 0 0,0 1 0 0 0,-1-1 0 0 0,1 0 0 0 0,-1 0 0 0 0,0 1 0 0 0,1-1 0 0 0,-4 3 0 0 0,-11 14 0 0 0,13-17 0 0 0,-4 12 0 0 0,-5 5 0 0 0,10-17 0 0 0,0 1 0 0 0,0 0 0 0 0,0 0 0 0 0,0-1 0 0 0,1 1 0 0 0,0 0 0 0 0,-2 5 0 0 0,-6 17 0 0 0,7-20 0 0 0,0 0 0 0 0,0 0 0 0 0,1 0 0 0 0,0-1 0 0 0,0 1 0 0 0,-1 11 0 0 0,1-13 0 0 0,1 11 0 0 0,7 6 0 0 0,0-7 0 0 0,-1-11 0 0 0,-3-1 0 0 0,3 1 83 0 0,1 1 0 0 0,0-1-1 0 0,-1 0 1 0 0,1 0 0 0 0,0-1 0 0 0,0 0-1 0 0,0 0 1 0 0,0-1 0 0 0,1 0-1 0 0,11-1 1 0 0,6-2 470 0 0,42-12 0 0 0,-53 11-521 0 0,6-2-32 0 0,1-1 0 0 0,-1-1 0 0 0,0-1 0 0 0,26-16 0 0 0,-34 16 0 0 0,0 0 0 0 0,0 0 0 0 0,19-20 0 0 0,28-38 0 0 0,-58 66 0 0 0,4-5 0 0 0,0 0 0 0 0,0-1 0 0 0,-1 1 0 0 0,0-1 0 0 0,6-13 0 0 0,-10 20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0,-1 0 0 0 0,1 0 0 0 0,0-1 0 0 0,0 1 0 0 0,0 0 0 0 0,0 0 0 0 0,0 0 0 0 0,0 0 0 0 0,0 0 0 0 0,0 0 0 0 0,0 0 0 0 0,1 0 0 0 0,-1 0 0 0 0,0 0 0 0 0,0 0 0 0 0,0 0 0 0 0,0 0 0 0 0,0 0 0 0 0,0-1 0 0 0,0 1 0 0 0,0 0 0 0 0,0 0 0 0 0,0 0 0 0 0,0 0 0 0 0,0 0 0 0 0,0 0 0 0 0,0 0 0 0 0,0 0 0 0 0,0 0 0 0 0,0 0 0 0 0,0 0 0 0 0,0 0 0 0 0,-6 5 0 0 0,-7 8 0 0 0,3 3 0 0 0,0-1 0 0 0,-10 25 0 0 0,12-25 0 0 0,3-4 0 0 0,0-1 0 0 0,1 1 0 0 0,1 0 0 0 0,-1 1 0 0 0,2-1 0 0 0,-2 14 0 0 0,3-21 0 0 0,0 0 0 0 0,1 0 0 0 0,0 1 0 0 0,0-1 0 0 0,1 0 0 0 0,-1 0 0 0 0,1 1 0 0 0,0-1 0 0 0,0 0 0 0 0,0 0 0 0 0,0 0 0 0 0,1 0 0 0 0,0 0 0 0 0,0 0 0 0 0,0 0 0 0 0,0-1 0 0 0,0 1 0 0 0,1-1 0 0 0,0 0 0 0 0,3 4 0 0 0,-4-5 0 0 0,1 0 0 0 0,0 0 0 0 0,0 0 0 0 0,0-1 0 0 0,0 1 0 0 0,1-1 0 0 0,-1 0 0 0 0,0 1 0 0 0,1-2 0 0 0,-1 1 0 0 0,0 0 0 0 0,1-1 0 0 0,-1 1 0 0 0,1-1 0 0 0,4 0 0 0 0,1-1 0 0 0,0 0 0 0 0,-1 0 0 0 0,1-1 0 0 0,15-5 0 0 0,-13 4 0 0 0,-7 1 0 0 0,4-6 0 0 0,-8 8 0 0 0,1 0 0 0 0,-1-1 0 0 0,0 1 0 0 0,1 0 0 0 0,-1 0 0 0 0,0-1 0 0 0,0 1 0 0 0,1-1 0 0 0,-1 1 0 0 0,0 0 0 0 0,0-1 0 0 0,1 1 0 0 0,-1-1 0 0 0,0 1 0 0 0,0 0 0 0 0,0-1 0 0 0,0 1 0 0 0,0-1 0 0 0,1 1 0 0 0,-1-1 0 0 0,0 1 0 0 0,0-1 0 0 0,0 1 0 0 0,0 0 0 0 0,0-1 0 0 0,-1 1 0 0 0,1-1 0 0 0,0 1 0 0 0,0-1 0 0 0,0 1 0 0 0,0 0 0 0 0,0-1 0 0 0,-1 1 0 0 0,1-1 0 0 0,0 1 0 0 0,0 0 0 0 0,-1-1 0 0 0,1 1 0 0 0,0-1 0 0 0,0 1 0 0 0,-1 0 0 0 0,1 0 0 0 0,0-1 0 0 0,-1 1 0 0 0,1 0 0 0 0,-1-1 0 0 0,0 1 0 0 0,1 0 0 0 0,-2-2-277 0 0,0 1 0 0 0,0 0 0 0 0,0 0 0 0 0,0-1 1 0 0,0 2-1 0 0,0-1 0 0 0,0 0 0 0 0,-1 0 0 0 0,1 1 0 0 0,0-1 0 0 0,-4 0 0 0 0,-2 0-603 0 0,-6-3-653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7 119 11975 0 0,'0'0'267'0'0,"0"0"42"0"0,0 0 17 0 0,0 0-28 0 0,0 0-126 0 0,0 0 204 0 0,-1-3 111 0 0,0 2 255 0 0,-2-5-1321 0 0,2 4 4030 0 0,0-1 3684 0 0,19-12-6527 0 0,-7 6-380 0 0,0 1-1 0 0,1 0 1 0 0,-1 0-1 0 0,2 2 1 0 0,-1-1-1 0 0,1 2 1 0 0,0-1 0 0 0,17-3-1 0 0,-14 4-227 0 0,-3 1 0 0 0,0 1 0 0 0,16-2 0 0 0,24 0 0 0 0,-42 6 0 0 0,-1 2 0 0 0,1 1 0 0 0,-3 0-64 0 0,-7-3-273 0 0,-1-1-138 0 0,0 0-33 0 0,0 0 65 0 0,0 1 294 0 0,-2 4-75 0 0,1-3-855 0 0,1-2-370 0 0,0 0-800 0 0,-1 1-3072 0 0,-6 6-1317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15359 0 0,'0'0'1266'0'0,"2"0"174"0"0,38-3 2497 0 0,19-11-2186 0 0,-16 4-553 0 0,46-7 1294 0 0,-61 16-2334 0 0,-23 1-156 0 0,1 0 1 0 0,-1 0 0 0 0,0 0 0 0 0,8-2 0 0 0,-4 1-3 0 0,1 3 0 0 0,-1 3 0 0 0,-1 0 0 0 0,-2 1-133 0 0,-5-4-563 0 0,-1-2-258 0 0,6 6-688 0 0,-4-5-3229 0 0,-2-1 3335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17503 0 0,'0'0'399'0'0,"0"0"60"0"0,0 0 21 0 0,0 0-59 0 0,2 0-136 0 0,8-1 457 0 0,-8 0 228 0 0,1 0 43 0 0,90-33 1163 0 0,-90 33-2092 0 0,-1-1-1 0 0,0 1 0 0 0,1 0 0 0 0,-1 0 0 0 0,0-1 1 0 0,0 1-1 0 0,0-1 0 0 0,0 0 0 0 0,2-3 0 0 0,10-7 204 0 0,-9 9-166 0 0,0-1-1 0 0,0 1 1 0 0,-1-1-1 0 0,1-1 0 0 0,-1 1 1 0 0,0-1-1 0 0,0 1 1 0 0,0-1-1 0 0,-1 0 1 0 0,1 0-1 0 0,-1-1 1 0 0,0 1-1 0 0,-1-1 1 0 0,0 0-1 0 0,0 1 1 0 0,3-12-1 0 0,5-14-120 0 0,-10 22 0 0 0,-1 0 0 0 0,-4 4 0 0 0,3 4 0 0 0,0 1 0 0 0,1-1 0 0 0,-1 1 0 0 0,0 0 0 0 0,0-1 0 0 0,0 1 0 0 0,0 0 0 0 0,1 0 0 0 0,-1 0 0 0 0,0 0 0 0 0,0 0 0 0 0,0 1 0 0 0,1-1 0 0 0,-1 1 0 0 0,0-1 0 0 0,0 1 0 0 0,1-1 0 0 0,-1 1 0 0 0,0 0 0 0 0,1 0 0 0 0,-1 0 0 0 0,0 0 0 0 0,1 0 0 0 0,0 0 0 0 0,-1 0 0 0 0,1 1 0 0 0,0-1 0 0 0,-2 2 0 0 0,-3 3 0 0 0,1 1 0 0 0,0 0 0 0 0,0 0 0 0 0,-6 12 0 0 0,4-7 0 0 0,2-1 0 0 0,-1 1 0 0 0,2 0 0 0 0,-1 0 0 0 0,2 0 0 0 0,0 1 0 0 0,0 0 0 0 0,-1 17 0 0 0,4-27 0 0 0,-1 2 0 0 0,7 8 0 0 0,2-2 0 0 0,-6-10 0 0 0,0 0 0 0 0,0 0 0 0 0,0 0 0 0 0,0 0 0 0 0,0 0 0 0 0,0 0 0 0 0,0 0 0 0 0,1-1 0 0 0,-1 1 0 0 0,0-1 0 0 0,0 0 0 0 0,1 0 0 0 0,-1 1 0 0 0,4-2 0 0 0,35-5 0 0 0,-28 3 0 0 0,-3 1 0 0 0,-1 0 0 0 0,0-1 0 0 0,0 0 0 0 0,0-1 0 0 0,0 0 0 0 0,13-8 0 0 0,-7 2 0 0 0,0-1 0 0 0,20-19 0 0 0,-29 24 0 0 0,-1 0 0 0 0,0 0 0 0 0,0-1 0 0 0,0 0 0 0 0,-1 0 0 0 0,0 0 0 0 0,0 0 0 0 0,4-12 0 0 0,-8 19 0 0 0,0 1 0 0 0,0-1 0 0 0,0 0 0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0,-1 0 0 0 0,1 0 0 0 0,0 0 0 0 0,0 0 0 0 0,0 0 0 0 0,0 0 0 0 0,0 0 0 0 0,0 0 0 0 0,1-1 0 0 0,-1 1 0 0 0,0 0 0 0 0,0 0 0 0 0,0 0 0 0 0,0 0 0 0 0,0 0 0 0 0,-6 5 0 0 0,-4 8 0 0 0,4-1 0 0 0,0 1 0 0 0,1-1 0 0 0,0 1 0 0 0,1 0 0 0 0,1 0 0 0 0,-3 20 0 0 0,6-21 0 0 0,3 4 0 0 0,0-13 0 0 0,-1-2 0 0 0,4 7 0 0 0,4-2 0 0 0,-7-5-113 0 0,0-1-1 0 0,0 1 1 0 0,-1-1 0 0 0,1 1-1 0 0,0-1 1 0 0,0 0 0 0 0,0 0-1 0 0,0-1 1 0 0,0 1-1 0 0,0 0 1 0 0,0-1 0 0 0,-1 0-1 0 0,1 0 1 0 0,0 1 0 0 0,0-2-1 0 0,-1 1 1 0 0,1 0 0 0 0,-1-1-1 0 0,1 1 1 0 0,-1-1-1 0 0,5-3 1 0 0,-2 1-252 0 0,-1 0 0 0 0,1 0 0 0 0,-1 0 0 0 0,0-1 0 0 0,0 0 0 0 0,0 0 0 0 0,0 0 0 0 0,-1 0 0 0 0,4-9 0 0 0,-4 6-629 0 0,0 1 0 0 0,-1-1 0 0 0,-1 0 0 0 0,2-9 0 0 0,-2-9-1564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17503 0 0,'-2'1'399'0'0,"-2"1"-93"0"0,3-2-242 0 0,0 1 1 0 0,-1 0-1 0 0,1-1 1 0 0,0 1-1 0 0,0 0 1 0 0,0 0 0 0 0,0-1-1 0 0,0 1 1 0 0,0 0-1 0 0,0 0 1 0 0,0 1-1 0 0,0-1 1 0 0,0 0-1 0 0,0 0 1 0 0,1 0-1 0 0,-1 0 1 0 0,1 1 0 0 0,-1-1-1 0 0,0 0 1 0 0,1 2-1 0 0,-1-1 662 0 0,1-1 244 0 0,1 2-826 0 0,0 0 1 0 0,0 1-1 0 0,0-1 0 0 0,1 0 0 0 0,-1 0 0 0 0,1-1 1 0 0,0 1-1 0 0,0 0 0 0 0,-1-1 0 0 0,2 1 0 0 0,-1-1 0 0 0,0 1 1 0 0,0-1-1 0 0,1 0 0 0 0,-1 0 0 0 0,1 0 0 0 0,5 3 1 0 0,5 2-1135 0 0,1-1 0 0 0,22 9 0 0 0,-16-8-1986 0 0,-18-6 930 0 0</inkml:trace>
  <inkml:trace contextRef="#ctx0" brushRef="#br0" timeOffset="1">174 507 13823 0 0,'0'0'630'0'0,"1"-1"-13"0"0,5-2-241 0 0,0-1 0 0 0,0 0 1 0 0,-1 0-1 0 0,1-1 0 0 0,-1 1 0 0 0,0-1 0 0 0,-1 0 1 0 0,1 0-1 0 0,-1-1 0 0 0,0 1 0 0 0,5-9 1 0 0,-2 2 336 0 0,1 0 1 0 0,0 1 0 0 0,1 0-1 0 0,16-14 1 0 0,-3 2 60 0 0,-11 11-400 0 0,2-2 184 0 0,-1 0 0 0 0,14-21 0 0 0,-12 12-260 0 0,-7 14-130 0 0,0-1-1 0 0,-1 0 1 0 0,-1 0 0 0 0,0-1 0 0 0,0 1 0 0 0,-1-1-1 0 0,4-16 1 0 0,-8 27-168 0 0,0 0 0 0 0,1 0 0 0 0,-1 0 0 0 0,0 0 0 0 0,0-1 0 0 0,0 1 0 0 0,0 0 0 0 0,0 0 0 0 0,0 0 0 0 0,0-1 0 0 0,0 1 0 0 0,0 0 0 0 0,0 0 0 0 0,0 0 0 0 0,0 0 0 0 0,0-1 0 0 0,0 1 0 0 0,0 0 0 0 0,0 0 0 0 0,0 0 0 0 0,-1 0 0 0 0,1-1 0 0 0,0 1 0 0 0,0 0 0 0 0,0 0 0 0 0,0 0 0 0 0,0 0 0 0 0,0 0 0 0 0,0-1 0 0 0,0 1 0 0 0,-1 0 0 0 0,1 0 0 0 0,0 0 0 0 0,0 0 0 0 0,0 0 0 0 0,0 0 0 0 0,-1 0 0 0 0,1 0 0 0 0,0 0 0 0 0,0-1 0 0 0,-9 4 0 0 0,-10 11 0 0 0,18-13 0 0 0,-13 10 185 0 0,0 0 0 0 0,1 1-1 0 0,0 1 1 0 0,1 0 0 0 0,1 1-1 0 0,0 1 1 0 0,1-1 0 0 0,1 1 0 0 0,0 1-1 0 0,-9 21 1 0 0,8-9-170 0 0,5-17-15 0 0,0 1 0 0 0,1 0 0 0 0,1 0 0 0 0,0 0 1 0 0,0 0-1 0 0,0 21 0 0 0,2-21 0 0 0,1-9 0 0 0,0-1 0 0 0,-1 1 0 0 0,1-1 0 0 0,0 1 0 0 0,0 0 0 0 0,1-1 0 0 0,-1 1 0 0 0,1-1 0 0 0,-1 1 0 0 0,1-1 0 0 0,0 1 0 0 0,0-1 0 0 0,0 1 0 0 0,0-1 0 0 0,0 0 0 0 0,0 1 0 0 0,4 3 0 0 0,8 6 0 0 0,-9-10-28 0 0,0 0 0 0 0,0 0 0 0 0,0-1 0 0 0,0 1 0 0 0,0-1 0 0 0,0 1 1 0 0,1-1-1 0 0,-1-1 0 0 0,0 1 0 0 0,0-1 0 0 0,1 1 0 0 0,-1-1 0 0 0,1 0 0 0 0,-1-1 0 0 0,0 1 0 0 0,1-1 0 0 0,-1 0 0 0 0,5-1 0 0 0,8-4-229 0 0,0 0 0 0 0,-1-1 0 0 0,18-10-1 0 0,-17 8 35 0 0,-14 8 178 0 0,20-11-2280 0 0,-2-1-3820 0 0,-1-2-2205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102 132 11975 0 0,'2'-2'267'0'0,"5"-6"-70"0"0,0 1 1 0 0,-1-1-1 0 0,0-1 0 0 0,-1 1 1 0 0,7-13-1 0 0,20-35 5696 0 0,-31 54-5381 0 0,-1 2 0 0 0,10-10 2719 0 0,-18 53-2567 0 0,-2 1 1 0 0,-23 58-1 0 0,15-56-664 0 0,-35 64 0 0 0,10-26 0 0 0,41-79 0 0 0,0 0 0 0 0,0 0 0 0 0,0 0 0 0 0,1 0 0 0 0,0 1 0 0 0,0-1 0 0 0,0 0 0 0 0,0 0 0 0 0,1 7 0 0 0,0-9 0 0 0,-1 0 0 0 0,1 0 0 0 0,-1 1 0 0 0,1-1 0 0 0,-1 0 0 0 0,0 0 0 0 0,0 0 0 0 0,-2 3 0 0 0,1-5 0 0 0,1 3 0 0 0,4 9 0 0 0,-3-13 0 0 0,0 0 0 0 0,0 0 0 0 0,1 1 0 0 0,-1-1 0 0 0,0 0 0 0 0,0 0 0 0 0,0 1 0 0 0,0-1 0 0 0,0 0 0 0 0,0 0 0 0 0,0 0 0 0 0,0 1 0 0 0,1-1 0 0 0,-1 0 0 0 0,0 0 0 0 0,0 0 0 0 0,0 1 0 0 0,1-1 0 0 0,-1 0 0 0 0,0 0 0 0 0,0 0 0 0 0,0 0 0 0 0,1 0 0 0 0,-1 0 0 0 0,0 1 0 0 0,0-1 0 0 0,0 0 0 0 0,1 0 0 0 0,-1 0 0 0 0,0 0 0 0 0,0 0 0 0 0,1 0 0 0 0,-1 0 0 0 0,0 0 0 0 0,0 0 0 0 0,1 0 0 0 0,-1 0 0 0 0,0 0 0 0 0,0 0 0 0 0,1 0 0 0 0,-1 0 0 0 0,0-1 0 0 0,0 1 0 0 0,1 0 0 0 0,-1 0 0 0 0,0 0 0 0 0,0 0 0 0 0,0 0 0 0 0,1 0 0 0 0,-1-1 0 0 0,0 1 0 0 0,7-8 0 0 0,-6 8 0 0 0,34-50 0 0 0,-6 9 0 0 0,-22 30 0 0 0,0 1 0 0 0,1-1 0 0 0,13-12 0 0 0,0 2 0 0 0,1 1 0 0 0,1 1 0 0 0,47-29 0 0 0,-62 44 0 0 0,1 3 0 0 0,0 6 0 0 0,-5 4 0 0 0,-3-8 0 0 0,-1 1 0 0 0,0 0 0 0 0,0-1 0 0 0,0 1 0 0 0,0-1 0 0 0,0 1 0 0 0,0 0 0 0 0,0-1 0 0 0,0 1 0 0 0,-2 2 0 0 0,0 1 0 0 0,-1 0 0 0 0,0 0 0 0 0,-6 9 0 0 0,5-9 0 0 0,0-1 0 0 0,0 0 0 0 0,-1 0 0 0 0,-9 6 0 0 0,7-4 0 0 0,5-4 0 0 0,1-1 0 0 0,-1 0 0 0 0,1 0 0 0 0,-1 1 0 0 0,1-1 0 0 0,-1 0 0 0 0,0-1 0 0 0,1 1 0 0 0,-1 0 0 0 0,0 0 0 0 0,-3 0 0 0 0,-1 1 0 0 0,1 1 0 0 0,3-2 0 0 0,0 0 0 0 0,0 0 0 0 0,0 0 0 0 0,0 0 0 0 0,0 0 0 0 0,0-1 0 0 0,0 1 0 0 0,0-1 0 0 0,0 0 0 0 0,-3 1 0 0 0,-3-1 0 0 0,1 1 0 0 0,10 10 0 0 0,0-7 0 0 0,2 20 0 0 0,-4-10 0 0 0,-1-8 0 0 0,0 0 0 0 0,0 0 0 0 0,1 0 0 0 0,0 0 0 0 0,2 10 0 0 0,0-6 0 0 0,-3-8 0 0 0,1 0 0 0 0,-1 0 0 0 0,1 0 0 0 0,0 0 0 0 0,-1 0 0 0 0,1 0 0 0 0,0-1 0 0 0,0 1 0 0 0,0 0 0 0 0,0-1 0 0 0,2 3 0 0 0,0-1 0 0 0,4 2 0 0 0,-2-4 0 0 0,0 1 0 0 0,0-1 0 0 0,1 0 0 0 0,7 0 0 0 0,1-2 0 0 0,-8 0 0 0 0,-1-1 0 0 0,0 0 0 0 0,0 0 0 0 0,0-1 0 0 0,0 1 0 0 0,0-1 0 0 0,0 0 0 0 0,-1 0 0 0 0,8-7 0 0 0,2-4 0 0 0,17-21 0 0 0,-26 28 0 0 0,2-3-4 0 0,0 0 1 0 0,-1-1-1 0 0,8-19 0 0 0,5-9 91 0 0,-18 38 284 0 0,-1 1 117 0 0,0 0 21 0 0,0 0-66 0 0,0 7-415 0 0,-1-1-1 0 0,-1 1 1 0 0,1-1 0 0 0,-1 1 0 0 0,-3 6-1 0 0,-3 14-28 0 0,4-12 1 0 0,3-11 0 0 0,0-1 0 0 0,0 1 0 0 0,0 0 0 0 0,1-1 0 0 0,-1 1 0 0 0,1 0 0 0 0,0 0 0 0 0,0 0 0 0 0,0-1 0 0 0,1 1 0 0 0,-1 0 0 0 0,1 0 0 0 0,0-1 0 0 0,0 1 0 0 0,0 0 0 0 0,0-1 0 0 0,4 6 0 0 0,0-1 0 0 0,6 2 0 0 0,-7-10 0 0 0,-2 0 0 0 0,-1 0 0 0 0,1 0 0 0 0,0 1 0 0 0,0-1 0 0 0,0 0 0 0 0,-1 0 0 0 0,1 0 0 0 0,0 0 0 0 0,0-1 0 0 0,-1 1 0 0 0,1 0 0 0 0,0-1 0 0 0,0 1 0 0 0,-1-1 0 0 0,1 0 0 0 0,0 1 0 0 0,-1-1 0 0 0,1 0 0 0 0,-1 0 0 0 0,3-2 0 0 0,0 1 0 0 0,3-3 0 0 0,-1 1 0 0 0,1-2 0 0 0,-1 1 0 0 0,0 0 0 0 0,0-1 0 0 0,0 0 0 0 0,-1-1 0 0 0,0 1 0 0 0,0-1 0 0 0,6-13 0 0 0,-8 14 0 0 0,0-1 0 0 0,-1 1 0 0 0,0-1 0 0 0,0 0 0 0 0,-1 0 0 0 0,0 0 0 0 0,0 0 0 0 0,0 0 0 0 0,-1 0 0 0 0,0 0 0 0 0,-1 0 0 0 0,1 0 0 0 0,-3-7 0 0 0,-6-17 0 0 0,9 30 0 0 0,0 0 0 0 0,0 1 0 0 0,-1-1 0 0 0,1 0 0 0 0,0 1 0 0 0,0-1 0 0 0,-1 0 0 0 0,1 1 0 0 0,0-1 0 0 0,-1 0 0 0 0,1 1 0 0 0,-1-1 0 0 0,1 1 0 0 0,0-1 0 0 0,-1 1 0 0 0,0-1 0 0 0,1 1 0 0 0,-1-1 0 0 0,1 1 0 0 0,-1 0 0 0 0,1-1 0 0 0,-1 1 0 0 0,0 0 0 0 0,1-1 0 0 0,-1 1 0 0 0,0 0 0 0 0,1 0 0 0 0,-1 0 0 0 0,0-1 0 0 0,0 1 0 0 0,1 0 0 0 0,-1 0 0 0 0,0 0 0 0 0,1 0 0 0 0,-1 0 0 0 0,0 0 0 0 0,0 1 0 0 0,1-1 0 0 0,-2 0 0 0 0,-1 2 0 0 0,1-1 0 0 0,-1 1 0 0 0,1-1 0 0 0,0 1 0 0 0,0 0 0 0 0,-1 0 0 0 0,-1 2 0 0 0,1 0 0 0 0,1-3 0 0 0,1-1 0 0 0,0 1 0 0 0,0-1 0 0 0,1 1 0 0 0,-1-1 0 0 0,1 1 0 0 0,-1-1 0 0 0,0 1 0 0 0,1-1 0 0 0,-1 1 0 0 0,1 0 0 0 0,-1-1 0 0 0,1 1 0 0 0,-1 0 0 0 0,1-1 0 0 0,0 1 0 0 0,-1 0 0 0 0,1 1 0 0 0,-2 0 0 0 0,1-1 0 0 0,1-1 0 0 0,-1 1 0 0 0,1 0 0 0 0,0 0 0 0 0,-1 0 0 0 0,1 0 0 0 0,0 0 0 0 0,0 0 0 0 0,-1 0 0 0 0,1 0 0 0 0,0 0 0 0 0,0 0 0 0 0,0 0 0 0 0,0 0 0 0 0,0-1 0 0 0,1 2 0 0 0,0 8 0 0 0,-1-8 0 0 0,2 3 0 0 0,11 3 0 0 0,-10-6 0 0 0,0-1 0 0 0,0 0 0 0 0,0-1 0 0 0,0 1 0 0 0,0 0 0 0 0,0-1 0 0 0,1 0 0 0 0,-1 0 0 0 0,0 0 0 0 0,6 0 0 0 0,32-8 0 0 0,-14 1 0 0 0,-15 4 0 0 0,0 0 0 0 0,0-1 0 0 0,20-9 0 0 0,-28 11 0 0 0,0 0 0 0 0,0 1 0 0 0,1 0 0 0 0,-1 0 0 0 0,0 0 0 0 0,8 0 0 0 0,-5 0 0 0 0,9 2 0 0 0,-12 3 0 0 0,-3-3 0 0 0,5 8 0 0 0,-6-7 0 0 0,0 0 0 0 0,1 1 0 0 0,-1-1 0 0 0,0 0 0 0 0,0 1 0 0 0,0-1 0 0 0,-1 0 0 0 0,1 1 0 0 0,-1-1 0 0 0,1 0 0 0 0,-1 0 0 0 0,0 0 0 0 0,1 1 0 0 0,-3 2 0 0 0,0 1 0 0 0,-1 1 0 0 0,0-1 0 0 0,-5 7 0 0 0,1 1 0 0 0,6-10 0 0 0,1-2 0 0 0,-1 1 0 0 0,0 0 0 0 0,0 0 0 0 0,0 0 0 0 0,0-1 0 0 0,0 1 0 0 0,0-1 0 0 0,-1 0 0 0 0,-4 4 0 0 0,7-6 0 0 0,0 0 0 0 0,0 0 0 0 0,0 0 0 0 0,0 0 0 0 0,0-1 0 0 0,-1 1 0 0 0,1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1 0 0 0,0-1 0 0 0,0 0 0 0 0,0 0 0 0 0,-1 0 0 0 0,1 0 0 0 0,0 0 0 0 0,0 0 0 0 0,0 0 0 0 0,0 0 0 0 0,0 0 0 0 0,0 1 0 0 0,0-1 0 0 0,2-5 0 0 0,-2 4 0 0 0,5-7 0 0 0,0-1 0 0 0,1 0 0 0 0,0 1 0 0 0,1 0 0 0 0,-1 1 0 0 0,2-1 0 0 0,-1 1 0 0 0,1 1 0 0 0,0-1 0 0 0,0 1 0 0 0,1 1 0 0 0,0-1 0 0 0,10-3 0 0 0,3-2 0 0 0,-13 6 0 0 0,1 0 0 0 0,0 1 0 0 0,16-6 0 0 0,-25 10 0 0 0,-1 0 0 0 0,0 0 0 0 0,1 0 0 0 0,-1 0 0 0 0,0-1 0 0 0,1 1 0 0 0,-1 0 0 0 0,0 0 0 0 0,1 0 0 0 0,-1 0 0 0 0,0 0 0 0 0,1 0 0 0 0,-1 0 0 0 0,0 0 0 0 0,1 0 0 0 0,-1 0 0 0 0,0 0 0 0 0,1 0 0 0 0,-1 0 0 0 0,1 0 0 0 0,-1 1 0 0 0,0-1 0 0 0,0 0 0 0 0,1 0 0 0 0,-1 0 0 0 0,0 0 0 0 0,1 1 0 0 0,-1-1 0 0 0,0 0 0 0 0,1 0 0 0 0,-1 1 0 0 0,0-1 0 0 0,0 0 0 0 0,1 0 0 0 0,-1 1 0 0 0,0-1 0 0 0,0 0 0 0 0,0 1 0 0 0,0-1 0 0 0,1 0 0 0 0,-1 1 0 0 0,0-1 0 0 0,0 0 0 0 0,0 1 0 0 0,0-1 0 0 0,0 0 0 0 0,0 1 0 0 0,0-1 0 0 0,0 0 0 0 0,0 1 0 0 0,2 7 0 0 0,-1-1 0 0 0,1 1 0 0 0,-1 0 0 0 0,-1 0 0 0 0,0-1 0 0 0,-1 14 0 0 0,0-12 0 0 0,1 0 0 0 0,0 0 0 0 0,1 0 0 0 0,1 12 0 0 0,2-7 0 0 0,-1-12 0 0 0,0 0 0 0 0,7 5 0 0 0,-6-8 0 0 0,-2 1 0 0 0,4-1 0 0 0,1 0 0 0 0,-1-1 0 0 0,1 0 0 0 0,-1 0 0 0 0,1 0 0 0 0,-1-1 0 0 0,0 0 0 0 0,0 0 0 0 0,-1-1 0 0 0,1 1 0 0 0,-1-1 0 0 0,1 0 0 0 0,-1-1 0 0 0,0 1 0 0 0,4-7 0 0 0,9-9 0 0 0,-2-2 0 0 0,20-32 0 0 0,-30 43 0 0 0,28-49 0 0 0,40-99 0 0 0,-66 139 0 0 0,-4 10 0 0 0,-4 10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0,-1 0 0 0 0,1 0 0 0 0,-6 3 0 0 0,-5 7 0 0 0,7-4 0 0 0,0 0 0 0 0,0 1 0 0 0,0 0 0 0 0,1 0 0 0 0,-3 8 0 0 0,-3 5 0 0 0,-6 17 0 0 0,-11 43 0 0 0,13-40 0 0 0,-13 59 0 0 0,16-56 0 0 0,5-12 0 0 0,6-21 0 0 0,3-9 0 0 0,1-5 0 0 0,5-5 310 0 0,0-1-1 0 0,-1 1 1 0 0,14-19 0 0 0,6-5 266 0 0,-22 25-697 0 0,20-21-666 0 0,55-45 0 0 0,-80 73 1124 0 0,-2 3 138 0 0,1 2-341 0 0,2 9 497 0 0,-11 15-280 0 0,6-20-351 0 0,1-5 0 0 0,1-1 0 0 0,-1 1 0 0 0,0-1 0 0 0,0 1 0 0 0,0-1 0 0 0,-1 1 0 0 0,1-1 0 0 0,-3 3 0 0 0,-2 6 12 0 0,4-9-15 0 0,-6 3-70 0 0,7-4-264 0 0,1-1-138 0 0,0 0-33 0 0,0 0 65 0 0,0 8 388 0 0,1 0-1 0 0,4 13 0 0 0,-3-14 58 0 0,-2-5-2 0 0,0-1 0 0 0,0 0 0 0 0,0 1 0 0 0,1-1 0 0 0,-1 0 0 0 0,0 0 0 0 0,1 0 0 0 0,-1 1 0 0 0,1-1 0 0 0,0 0 0 0 0,-1 0 0 0 0,1 0 0 0 0,0 0 0 0 0,0 0 0 0 0,-1 0 0 0 0,1 0 0 0 0,0 0 0 0 0,2 1 0 0 0,0 1 0 0 0,-2-2 0 0 0,0 0 0 0 0,0 0 0 0 0,0 0 0 0 0,0 0 0 0 0,0 0 0 0 0,0 0 0 0 0,0 0 0 0 0,0-1 0 0 0,0 1 0 0 0,0 0 0 0 0,0 0 0 0 0,1-1 0 0 0,-1 1 0 0 0,0-1 0 0 0,0 1 0 0 0,1-1 0 0 0,-1 0 0 0 0,0 0 0 0 0,1 1 0 0 0,2-1 0 0 0,-1 0 0 0 0,9-1 0 0 0,49-22 0 0 0,-42 16 0 0 0,0-1 0 0 0,-1-2 0 0 0,1 1 0 0 0,-2-2 0 0 0,1-1 0 0 0,-2 0 0 0 0,0-1 0 0 0,16-16 0 0 0,-22 18 0 0 0,0 0 0 0 0,-1 0 0 0 0,0-1 0 0 0,-1-1 0 0 0,0 1 0 0 0,7-17 0 0 0,30-83 0 0 0,-43 105-1 0 0,3-6 12 0 0,0 0 0 0 0,-1-1 0 0 0,-1 0-1 0 0,0 0 1 0 0,2-17 0 0 0,-5 30 326 0 0,0 1 138 0 0,0 0 33 0 0,0 0-65 0 0,-15 19-278 0 0,6-4-165 0 0,1 1 0 0 0,1 0 0 0 0,0 0 0 0 0,-7 24 0 0 0,8-23 0 0 0,-39 154 0 0 0,43-160 0 0 0,1-6 0 0 0,-4 14 0 0 0,1 0 0 0 0,1 0 0 0 0,0 0 0 0 0,1 39 0 0 0,4-49 0 0 0,3-1 0 0 0,4-5 0 0 0,-6-3 0 0 0,1 0 0 0 0,-1 0 0 0 0,1 0 0 0 0,-1-1 0 0 0,1 1 0 0 0,-1-1 0 0 0,0 0 0 0 0,1 0 0 0 0,-1 0 0 0 0,0 0 0 0 0,0-1 0 0 0,0 1 0 0 0,5-4 0 0 0,5-3 0 0 0,18-16 0 0 0,-29 22 0 0 0,12-11 0 0 0,-1-2 0 0 0,0 1 0 0 0,-1-2 0 0 0,0 0 0 0 0,-2 0 0 0 0,11-21 0 0 0,-4 9 0 0 0,-43 76 0 0 0,-30 81 0 0 0,54-124 0 0 0,1-4 0 0 0,0 1 0 0 0,0-1 0 0 0,1 1 0 0 0,-1-1 0 0 0,1 1 0 0 0,-1 0 0 0 0,1-1 0 0 0,0 1 0 0 0,-1 0 0 0 0,1-1 0 0 0,0 1 0 0 0,0 0 0 0 0,0-1 0 0 0,0 1 0 0 0,1 2 0 0 0,2 5 0 0 0,3-2 0 0 0,-3-6 0 0 0,-1 0 0 0 0,0-1 0 0 0,0 1 0 0 0,1 0 0 0 0,-1-1 0 0 0,0 1 0 0 0,0-1 0 0 0,1 0 0 0 0,-1 1 0 0 0,1-1 0 0 0,-1 0 0 0 0,0-1 0 0 0,1 1 0 0 0,-1 0 0 0 0,0-1 0 0 0,1 1 0 0 0,-1-1 0 0 0,3-1 0 0 0,4-1 0 0 0,-1 0 0 0 0,0-1 0 0 0,13-8 0 0 0,3-6 0 0 0,0-1 0 0 0,-1-1 0 0 0,-1-1 0 0 0,-1-1 0 0 0,28-37 0 0 0,-54 64 0 0 0,-3 2 0 0 0,1 0 0 0 0,-8 11 0 0 0,10-9 0 0 0,0 0 0 0 0,0 0 0 0 0,0 1 0 0 0,2-1 0 0 0,-1 1 0 0 0,1 0 0 0 0,-3 20 0 0 0,4-15 0 0 0,4-11 0 0 0,0-2 0 0 0,6 10 0 0 0,-4-10 0 0 0,-2-2 0 0 0,0 1 0 0 0,1 0 0 0 0,0 0 0 0 0,0 0 0 0 0,-1 0 0 0 0,1-1 0 0 0,0 0 0 0 0,0 1 0 0 0,0-1 0 0 0,0 0 0 0 0,0 0 0 0 0,-1-1 0 0 0,1 1 0 0 0,0 0 0 0 0,0-1 0 0 0,0 0 0 0 0,-1 0 0 0 0,1 0 0 0 0,0 0 0 0 0,3-2 0 0 0,5-2 0 0 0,-1-1 0 0 0,1-1 0 0 0,9-8 0 0 0,15-11 0 0 0,-19 16 0 0 0,-2-1 0 0 0,1 0 0 0 0,-2-1 0 0 0,0 0 0 0 0,0-1 0 0 0,18-24 0 0 0,-12 6 0 0 0,-5 7 0 0 0,24-29 0 0 0,-38 53 0 0 0,0 0 0 0 0,0 1 0 0 0,0-1 0 0 0,0 0 0 0 0,1 0 0 0 0,-1 0 0 0 0,0 0 0 0 0,0 0 0 0 0,0 1 0 0 0,0-1 0 0 0,0 0 0 0 0,0 0 0 0 0,0 0 0 0 0,0 0 0 0 0,0 0 0 0 0,0 0 0 0 0,0 1 0 0 0,1-1 0 0 0,-1 0 0 0 0,0 0 0 0 0,0 0 0 0 0,0 0 0 0 0,0 0 0 0 0,0 0 0 0 0,0 0 0 0 0,1 0 0 0 0,-1 0 0 0 0,0 0 0 0 0,0 0 0 0 0,0 0 0 0 0,0 0 0 0 0,0 0 0 0 0,1 1 0 0 0,-1-1 0 0 0,0 0 0 0 0,0 0 0 0 0,0-1 0 0 0,0 1 0 0 0,0 0 0 0 0,1 0 0 0 0,-1 0 0 0 0,0 0 0 0 0,0 0 0 0 0,0 0 0 0 0,0 0 0 0 0,0 0 0 0 0,1 0 0 0 0,-1 0 0 0 0,0 0 0 0 0,0 0 0 0 0,0 0 0 0 0,0 0 0 0 0,0-1 0 0 0,0 1 0 0 0,1 0 0 0 0,-3 13 0 0 0,2-12 0 0 0,-5 22 7 0 0,1-5 18 0 0,-2 29 1 0 0,6-42-25 0 0,0 1 1 0 0,0-1-1 0 0,0 1 1 0 0,1-1-1 0 0,0 0 0 0 0,0 1 1 0 0,0-1-1 0 0,1 0 1 0 0,4 10-1 0 0,3 1-8 0 0,17 24-1 0 0,-18-29 7 0 0,-3-3 1 0 0,-4-6 149 0 0,1 0-1 0 0,-1 1 1 0 0,0-1-1 0 0,0 0 1 0 0,0 1-1 0 0,0-1 1 0 0,1 5-1 0 0,-2-3 48 0 0,1-3 247 0 0,-1 1-431 0 0,0 0 1 0 0,0 0 0 0 0,0 0 0 0 0,-1 0-1 0 0,1-1 1 0 0,0 1 0 0 0,-1 0-1 0 0,1 0 1 0 0,-1-1 0 0 0,0 1 0 0 0,1 0-1 0 0,-3 2 1 0 0,1-3-18 0 0,0 0-1 0 0,0 1 1 0 0,-1-1-1 0 0,1 0 1 0 0,-1 0 0 0 0,1 0-1 0 0,-1 0 1 0 0,0-1-1 0 0,1 1 1 0 0,-1-1 0 0 0,0 0-1 0 0,1 0 1 0 0,-1 1 0 0 0,0-2-1 0 0,0 1 1 0 0,-2 0-1 0 0,0-1-32 0 0,0 0-1 0 0,-1 0 0 0 0,1 0 1 0 0,0-1-1 0 0,0 0 0 0 0,0 0 0 0 0,-6-3 1 0 0,10 4-10 0 0,0 1-1 0 0,0-1 1 0 0,-1 0 0 0 0,1 0 0 0 0,0 1 0 0 0,0-1 0 0 0,0 0-1 0 0,1 0 1 0 0,-1 0 0 0 0,0-1 0 0 0,0 1 0 0 0,0 0 0 0 0,1 0-1 0 0,-1 0 1 0 0,1 0 0 0 0,-1-1 0 0 0,1 1 0 0 0,-1 0 0 0 0,1 0 0 0 0,0-1-1 0 0,-1 1 1 0 0,1 0 0 0 0,0-1 0 0 0,0 1 0 0 0,0-1 0 0 0,0 1-1 0 0,0 0 1 0 0,1-1 0 0 0,-1 1 0 0 0,0 0 0 0 0,0 0 0 0 0,1-1 0 0 0,-1 1-1 0 0,1 0 1 0 0,0-2 0 0 0,3-4 98 0 0,0 0 0 0 0,0 1 0 0 0,0-1 0 0 0,11-10 0 0 0,-11 12-157 0 0,7-6 107 0 0,-1 0 0 0 0,1 1 0 0 0,1 1 0 0 0,0 0 0 0 0,16-10 0 0 0,1 3 0 0 0,39-17 0 0 0,-59 29 0 0 0,1 0 0 0 0,0 1 0 0 0,0 0 0 0 0,0 1 0 0 0,14-2 0 0 0,-21 4 0 0 0,0-1 0 0 0,0 1 0 0 0,0 0 0 0 0,0 0 0 0 0,0 1 0 0 0,0-1 0 0 0,0 1 0 0 0,0-1 0 0 0,0 1 0 0 0,-1 0 0 0 0,1 0 0 0 0,0 0 0 0 0,0 0 0 0 0,-1 1 0 0 0,1-1 0 0 0,-1 1 0 0 0,1 0 0 0 0,-1-1 0 0 0,1 1 0 0 0,-1 0 0 0 0,0 1 0 0 0,3 3 0 0 0,-4-4 0 0 0,0 0 0 0 0,-1 0 0 0 0,1 1 0 0 0,0-1 0 0 0,-1 0 0 0 0,0 1 0 0 0,0-1 0 0 0,1 0 0 0 0,-1 1 0 0 0,-1-1 0 0 0,1 0 0 0 0,0 1 0 0 0,-1 2 0 0 0,-8 31 0 0 0,-12 22 0 0 0,-50 98 0 0 0,67-149 0 0 0,-17 44 0 0 0,40-126-2849 0 0,-9 38-607 0 0,7-57 0 0 0,-11 37 1409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21191 0 0,'-8'3'1027'0'0,"-24"2"346"0"0,31-5-1002 0 0,1 0 117 0 0,0 0 21 0 0,0 0 3 0 0,0 0 0 0 0,0 0 0 0 0,0 0 0 0 0,0 0-69 0 0,1 1-294 0 0,23 12-953 0 0,-21-12 19 0 0,0 1-1 0 0,0 0 1 0 0,0 0-1 0 0,0 0 0 0 0,4 4 1 0 0,1 2-7402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78 108 17503 0 0,'0'0'803'0'0,"0"0"-18"0"0,1-1-501 0 0,7-3 6031 0 0,-10 7-3692 0 0,-14 16-2812 0 0,5-7 1120 0 0,1 4-809 0 0,1 0-1 0 0,1 1 1 0 0,0 0-1 0 0,-9 34 1 0 0,15-45-122 0 0,1 0 0 0 0,0 0 0 0 0,0-1 0 0 0,0 1 0 0 0,1 0 0 0 0,1 10 0 0 0,1-6 0 0 0,5-4 0 0 0,-5-5 0 0 0,1 1 0 0 0,11-3 0 0 0,-8-1 0 0 0,-1 1 0 0 0,1-1 0 0 0,-1 0 0 0 0,1 0 0 0 0,-1 0 0 0 0,0-1 0 0 0,0 0 0 0 0,0 0 0 0 0,-1 0 0 0 0,1-1 0 0 0,-1 1 0 0 0,0-1 0 0 0,0 0 0 0 0,0 0 0 0 0,0-1 0 0 0,3-5 0 0 0,3-4 0 0 0,-1-1 0 0 0,-1 0 0 0 0,0 0 0 0 0,5-19 0 0 0,-6 14 74 0 0,-1-1 0 0 0,-1 0-1 0 0,-1 0 1 0 0,-1 0 0 0 0,1-43 0 0 0,-4 63-44 0 0,-1 1 1 0 0,1 0 0 0 0,0-1-1 0 0,-1 1 1 0 0,1 0-1 0 0,0 0 1 0 0,-1-1 0 0 0,1 1-1 0 0,0 0 1 0 0,-1 0 0 0 0,1 0-1 0 0,0-1 1 0 0,-1 1-1 0 0,1 0 1 0 0,-1 0 0 0 0,1 0-1 0 0,0 0 1 0 0,-1 0 0 0 0,1 0-1 0 0,-1 0 1 0 0,1 0-1 0 0,0 0 1 0 0,-1 0 0 0 0,1 0-1 0 0,-1 0 1 0 0,1 0 0 0 0,0 0-1 0 0,-1 0 1 0 0,0 1-1 0 0,-13 2 657 0 0,12-1-788 0 0,0 0-1 0 0,-1 0 1 0 0,1 0-1 0 0,0 0 1 0 0,0 1-1 0 0,0-1 1 0 0,1 0-1 0 0,-1 1 1 0 0,0 0-1 0 0,1-1 1 0 0,0 1-1 0 0,0 0 1 0 0,0 0-1 0 0,0 0 1 0 0,0-1-1 0 0,0 1 1 0 0,0 6-1 0 0,2 6-73 0 0,3-11 196 0 0,-3-3-32 0 0,1 2 44 0 0,0-1 0 0 0,1 0-1 0 0,-1 1 1 0 0,0-1 0 0 0,1 0 0 0 0,-1 0 0 0 0,1-1-1 0 0,0 1 1 0 0,0 0 0 0 0,-1-1 0 0 0,1 0 0 0 0,0 1-1 0 0,0-1 1 0 0,5 1 0 0 0,2-1 278 0 0,1 1 0 0 0,21-1 0 0 0,-22-1-169 0 0,-1 1 0 0 0,1-1-1 0 0,18 5 1 0 0,-18-4-142 0 0,-8-1 0 0 0,0 0 0 0 0,1 0 0 0 0,-1 1 0 0 0,0-1 0 0 0,1 0 0 0 0,-1 1 0 0 0,0 0 0 0 0,4 1 0 0 0,3 2 0 0 0,-2 3 0 0 0,-6-4 0 0 0,0 0 0 0 0,0 1 0 0 0,0-1 0 0 0,-1 0 0 0 0,1 0 0 0 0,-1 0 0 0 0,0 0 0 0 0,0 0 0 0 0,0 0 0 0 0,-1 1 0 0 0,1-1 0 0 0,-2 4 0 0 0,-1 3 0 0 0,1 0 0 0 0,-8 15 0 0 0,6-15 0 0 0,-1 0 0 0 0,0-1 0 0 0,-1 0 0 0 0,0 0 0 0 0,0 0 0 0 0,-1-1 0 0 0,0 0 0 0 0,0 0 0 0 0,-1 0 0 0 0,-10 7 0 0 0,18-15 0 0 0,0 0 0 0 0,0 0 0 0 0,0 0 0 0 0,0 0 0 0 0,0-1 0 0 0,0 1 0 0 0,0 0 0 0 0,0 0 0 0 0,0 0 0 0 0,0 0 0 0 0,0 0 0 0 0,0-1 0 0 0,-1 1 0 0 0,1 0 0 0 0,0 0 0 0 0,0 0 0 0 0,0 0 0 0 0,0 0 0 0 0,0 0 0 0 0,0-1 0 0 0,0 1 0 0 0,0 0 0 0 0,0 0 0 0 0,0 0 0 0 0,-1 0 0 0 0,1 0 0 0 0,0 0 0 0 0,0 0 0 0 0,0 0 0 0 0,0-1 0 0 0,0 1 0 0 0,0 0 0 0 0,-1 0 0 0 0,1 0 0 0 0,0 0 0 0 0,0 0 0 0 0,0 0 0 0 0,0 0 0 0 0,0 0 0 0 0,-1 0 0 0 0,1 0 0 0 0,0 0 0 0 0,0 0 0 0 0,0 0 0 0 0,0 0 0 0 0,0 0 0 0 0,-1 0 0 0 0,1 0 0 0 0,0 0 0 0 0,0 0 0 0 0,0 0 0 0 0,0 1 0 0 0,0-1 0 0 0,-1 0 0 0 0,1 0 0 0 0,0 0 0 0 0,0 0 0 0 0,0 0 0 0 0,0 0 0 0 0,0 0 0 0 0,3-9 0 0 0,2 0 0 0 0,0 0 0 0 0,1 1 0 0 0,0-1 0 0 0,0 1 0 0 0,12-11 0 0 0,42-34 0 0 0,-47 43 0 0 0,51-39 0 0 0,-52 41 0 0 0,-1 1 0 0 0,1 0 0 0 0,25-10 0 0 0,-24 14 0 0 0,-4 6 0 0 0,-8-2 1 0 0,0 0 0 0 0,0 0 1 0 0,0 0-1 0 0,1 0 0 0 0,-1 1 0 0 0,0-1 0 0 0,-1 0 1 0 0,1 1-1 0 0,0-1 0 0 0,0 0 0 0 0,-1 1 0 0 0,1-1 1 0 0,0 1-1 0 0,-1-1 0 0 0,0 1 0 0 0,1 0 0 0 0,-1-1 0 0 0,0 1 1 0 0,0-1-1 0 0,0 1 0 0 0,0-1 0 0 0,0 1 0 0 0,0 0 1 0 0,0-1-1 0 0,0 1 0 0 0,-1-1 0 0 0,0 4 0 0 0,-2 5-42 0 0,0 0-1 0 0,0-1 0 0 0,-6 11 1 0 0,1-6-2507 0 0,1-6-5639 0 0,0-3-801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10135 0 0,'0'0'231'0'0,"0"0"29"0"0,0 0 19 0 0,0 0 105 0 0,0 0 410 0 0,1-4 184 0 0,1 1-392 0 0,3-5-555 0 0,-4 0 6086 0 0,10 8-4545 0 0,39-15 2456 0 0,-48 15-4011 0 0,-1-1 0 0 0,1 1 0 0 0,0 0 0 0 0,0 0 0 0 0,-1 0 0 0 0,1 0 0 0 0,0 0 0 0 0,0 0 0 0 0,1 1 0 0 0,13 0 428 0 0,7-1 413 0 0,-20 0-751 0 0,1 0 0 0 0,-1 0-1 0 0,0 0 1 0 0,0 0 0 0 0,0 0-1 0 0,4-1 1 0 0,30-2-107 0 0,15-4 0 0 0,111-23 2008 0 0,-101 17-2008 0 0,102-6 0 0 0,-155 19 0 0 0,1-1 0 0 0,-1 1 0 0 0,0-1 0 0 0,13-3 0 0 0,0-1 0 0 0,10-3 0 0 0,-6-1-2 0 0,35-8 1 0 0,-29 9 81 0 0,48-7 1255 0 0,-26 5-659 0 0,-39 7-676 0 0,0 0 0 0 0,-1 1 0 0 0,1 1 0 0 0,20 0 0 0 0,-14 1 0 0 0,-1-1 0 0 0,36-6 0 0 0,-46 5 0 0 0,0 1 0 0 0,0-1 0 0 0,0-1 0 0 0,0 0 0 0 0,0-1 0 0 0,0 1 0 0 0,9-7 0 0 0,-10 6 0 0 0,0 0 0 0 0,0 1 0 0 0,1 1 0 0 0,-1-1 0 0 0,14-1 0 0 0,1 0 0 0 0,-11 2 0 0 0,1 0 0 0 0,17 1 0 0 0,-21 1 0 0 0,1-1 0 0 0,0 0 0 0 0,0 0 0 0 0,18-6 0 0 0,-16 3 0 0 0,0 1 0 0 0,0 0 0 0 0,1 1 0 0 0,-1 0 0 0 0,1 1 0 0 0,-1 1 0 0 0,17 1 0 0 0,-10-1 0 0 0,22-2 0 0 0,-22 1 0 0 0,22 1 0 0 0,33 3 0 0 0,-61-2 0 0 0,0-1 0 0 0,-1-1 0 0 0,1 0 0 0 0,14-3 0 0 0,-4 0 0 0 0,-15 3 0 0 0,0 1 0 0 0,16 0 0 0 0,-9 1 0 0 0,24-2 0 0 0,63-11 0 0 0,-77 9 0 0 0,-15 2 0 0 0,0-1 0 0 0,0 2 0 0 0,0 0 0 0 0,0 0 0 0 0,21 4 0 0 0,-18-2 0 0 0,0-1 0 0 0,0 0 0 0 0,1-1 0 0 0,14-1 0 0 0,5 0 0 0 0,-23 1 0 0 0,0 0 0 0 0,-1 0 0 0 0,1-1 0 0 0,0 0 0 0 0,-1-1 0 0 0,1 0 0 0 0,-1-1 0 0 0,11-4 0 0 0,-14 5 0 0 0,0-1 0 0 0,1 1 0 0 0,-1 0 0 0 0,14 0 0 0 0,16-5 0 0 0,-10-1 0 0 0,3-1 0 0 0,39-5 0 0 0,-36 8 0 0 0,-1-1 0 0 0,40-14 0 0 0,-69 20 0 0 0,14-3 0 0 0,10 3 0 0 0,-21 1 0 0 0,0 0 0 0 0,-1 0 0 0 0,1-1 0 0 0,9-1 0 0 0,130-30 0 0 0,-113 23 0 0 0,-26 7 0 0 0,1 0 0 0 0,-1 0 0 0 0,1 0 0 0 0,0 1 0 0 0,9 0 0 0 0,0 0 0 0 0,0-1 0 0 0,20-4 0 0 0,17-2 0 0 0,-39 7 0 0 0,-1 0 0 0 0,1-1 0 0 0,18-6 0 0 0,-30 8 0 0 0,0 0 0 0 0,0-1 0 0 0,-1 1 0 0 0,1 0 0 0 0,0 0 0 0 0,0 0 0 0 0,0 0 0 0 0,0 1 0 0 0,2-1 0 0 0,15 1 0 0 0,-8-3 0 0 0,1 0 0 0 0,24 4 0 0 0,-28-1 0 0 0,-1 0 0 0 0,-4 6-64 0 0,-3-7 45 0 0,0 0 0 0 0,0 0 1 0 0,0 1-1 0 0,0-1 0 0 0,0 0 0 0 0,0 0 1 0 0,0 0-1 0 0,0 1 0 0 0,0-1 0 0 0,0 0 0 0 0,-1 0 1 0 0,1 0-1 0 0,0 0 0 0 0,0 1 0 0 0,0-1 0 0 0,0 0 1 0 0,0 0-1 0 0,-1 0 0 0 0,1 0 0 0 0,0 0 1 0 0,0 0-1 0 0,0 0 0 0 0,-1 1 0 0 0,1-1 0 0 0,0 0 1 0 0,0 0-1 0 0,0 0 0 0 0,0 0 0 0 0,-1 0 1 0 0,1 0-1 0 0,0 0 0 0 0,0 0 0 0 0,-1 0 0 0 0,1 0 1 0 0,0 0-1 0 0,0 0 0 0 0,0 0 0 0 0,-1 0 0 0 0,1 0 1 0 0,0 0-1 0 0,-9-1-1806 0 0,-1-2-5314 0 0,-1-2-2295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10135 0 0,'0'0'231'0'0,"-2"1"29"0"0,-1 0-166 0 0,-19 11 455 0 0,21-11-156 0 0,1-1 106 0 0,0 0 11 0 0,0 0-67 0 0,0 0-222 0 0,0 0 166 0 0,0 0 101 0 0,0 0 21 0 0,0 0-66 0 0,0 0-358 0 0,0 0-406 0 0,0 0-154 0 0,0 1-886 0 0,4 3-3418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6447 0 0,'0'3'49'0'0,"0"-1"-1"0"0,0 0 0 0 0,-1 1 0 0 0,1-1 1 0 0,0 1-1 0 0,-1-1 0 0 0,0 0 1 0 0,1 1-1 0 0,-3 2 0 0 0,3-2 109 0 0,1 1-50 0 0,-1-3-27 0 0,0-1 0 0 0,1 1 0 0 0,-1-1 0 0 0,1 0 0 0 0,-1 1 0 0 0,0-1 0 0 0,1 1 0 0 0,-1-1-1 0 0,1 0 1 0 0,-1 1 0 0 0,1-1 0 0 0,-1 0 0 0 0,1 1 0 0 0,-1-1 0 0 0,1 0 0 0 0,0 0 0 0 0,-1 0 0 0 0,1 1 0 0 0,-1-1 0 0 0,1 0 0 0 0,-1 0 0 0 0,1 0-1 0 0,0 0 1 0 0,14 0 919 0 0,-3-2-122 0 0,0 0 0 0 0,-1-1-1 0 0,1-1 1 0 0,-1 0-1 0 0,0 0 1 0 0,0-1 0 0 0,0-1-1 0 0,16-11 1 0 0,-14 9-305 0 0,1 0 1 0 0,0 1-1 0 0,0 1 1 0 0,25-9-1 0 0,-36 14-402 0 0,13-2 252 0 0,-11 3-183 0 0,0 0 0 0 0,-1 0-1 0 0,1 0 1 0 0,0 0 0 0 0,0 1-1 0 0,0 0 1 0 0,0 0 0 0 0,9 3-1 0 0,5 2-322 0 0,3-1-97 0 0,-6-1 550 0 0,0 0 0 0 0,1-2-1 0 0,0 0 1 0 0,0 0 0 0 0,21-2 0 0 0,89-2-350 0 0,-76 2-22 0 0,7-2 974 0 0,65-13-1 0 0,-94 11-863 0 0,-7 1-107 0 0,189-30 0 0 0,-184 29 0 0 0,29 0 0 0 0,-20 1 0 0 0,17 0 37 0 0,0 2 1 0 0,77 9-1 0 0,104 30 75 0 0,38 10-112 0 0,-202-43 0 0 0,-13-2 0 0 0,61 7 0 0 0,75 9 0 0 0,-14-6 0 0 0,-157-13 0 0 0,87 8 64 0 0,-46 0-64 0 0,9-1 0 0 0,-24-5 0 0 0,53 0 0 0 0,92 4 0 0 0,-64 0 0 0 0,-100-5 2 0 0,4 1 15 0 0,-1-3 0 0 0,60-6 0 0 0,42-10 3 0 0,-37 7 35 0 0,55-4 54 0 0,-96 9-281 0 0,26-5-117 0 0,18-4 737 0 0,-39 7-27 0 0,162-12 388 0 0,-69 8-503 0 0,145-23-306 0 0,-263 32 0 0 0,64 2 0 0 0,-26 5 0 0 0,-64-4 0 0 0,-1 2 0 0 0,-1 3 0 0 0,-7-6 0 0 0,0 1 0 0 0,-1-1 0 0 0,1 1 0 0 0,-1-1 0 0 0,1 1 0 0 0,-1 0 0 0 0,1-1 0 0 0,-1 1 0 0 0,0-1 0 0 0,1 1 0 0 0,-1 0 0 0 0,0-1 0 0 0,1 1 0 0 0,-1 1 0 0 0,-1 3 0 0 0,0-4 0 0 0,0 2-130 0 0,0 0 0 0 0,-1 0 0 0 0,1 0-1 0 0,-1 0 1 0 0,0 0 0 0 0,0 0 0 0 0,0-1 0 0 0,0 1 0 0 0,0-1 0 0 0,-1 1-1 0 0,1-1 1 0 0,-1 0 0 0 0,0 0 0 0 0,1 0 0 0 0,-1 0 0 0 0,0 0-1 0 0,0-1 1 0 0,0 1 0 0 0,0-1 0 0 0,-1 0 0 0 0,1 0 0 0 0,0 0 0 0 0,0 0-1 0 0,-1-1 1 0 0,-4 1 0 0 0,-6-4-9374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13823 0 0,'0'0'315'0'0,"0"0"45"0"0,0 0 21 0 0,0 0-49 0 0,0 0-81 0 0,-14 5 2464 0 0,11-3-2393 0 0,1-1 0 0 0,0 1 0 0 0,0 0 0 0 0,0 0 0 0 0,0 0 1 0 0,0 0-1 0 0,0 0 0 0 0,1 1 0 0 0,-1-1 0 0 0,-1 4 0 0 0,-13 29 1394 0 0,7-15-1657 0 0,-19 32 632 0 0,-2-1-1 0 0,-49 61 1 0 0,48-73-691 0 0,-46 46 0 0 0,71-79-64 0 0,5-5-273 0 0,1-1-138 0 0,0 0-33 0 0,0 0-208 0 0,1-2-857 0 0,22-21-2411 0 0,-7 8 1937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7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66 23039 0 0,'0'0'1057'0'0,"0"0"-29"0"0,-4-22 5542 0 0,4 20-6803 0 0,0 0 1 0 0,0 0-1 0 0,0 0 1 0 0,0 1-1 0 0,0-1 1 0 0,-1 0-1 0 0,1 0 1 0 0,0 0-1 0 0,-1 0 1 0 0,1 0-1 0 0,-1 0 1 0 0,0 0-1 0 0,0 1 0 0 0,0-1 1 0 0,0 0-1 0 0,0 1 1 0 0,-2-3-1 0 0,-4-4-1300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811 169 4607 0 0,'0'0'102'0'0,"0"0"20"0"0,0 0 6 0 0,0 0 51 0 0,0 0 213 0 0,0 0 96 0 0,0 0 21 0 0,0 0 71 0 0,0 0 286 0 0,0 0 124 0 0,0 0 30 0 0,0 0-133 0 0,-7-4 404 0 0,-20-10 2291 0 0,26 13-3070 0 0,1 1 0 0 0,-14-21 1027 0 0,13 18-1280 0 0,1 2-217 0 0,0 0 0 0 0,-1 1 1 0 0,1-1-1 0 0,0 0 0 0 0,-1 1 0 0 0,1-1 1 0 0,0 0-1 0 0,-1 1 0 0 0,1-1 1 0 0,-1 1-1 0 0,1-1 0 0 0,-1 0 1 0 0,0 1-1 0 0,1-1 0 0 0,-1 1 0 0 0,1 0 1 0 0,-1-1-1 0 0,0 1 0 0 0,0-1 1 0 0,1 1-1 0 0,-2-1 0 0 0,-4-2 323 0 0,0-1-1 0 0,-1 1 1 0 0,1 1-1 0 0,-12-4 1 0 0,16 5-354 0 0,-1 0 0 0 0,0 1 0 0 0,0-1 0 0 0,0 1 0 0 0,0 0 0 0 0,0 0 0 0 0,0 0 0 0 0,0 0-1 0 0,0 1 1 0 0,0-1 0 0 0,0 1 0 0 0,0 0 0 0 0,-4 1 0 0 0,-3 2 245 0 0,0 0 0 0 0,0-1 0 0 0,0-1 0 0 0,-1 1 0 0 0,1-2 0 0 0,-1 1 0 0 0,-19-1 0 0 0,23-1-256 0 0,0 1 0 0 0,-1 0 0 0 0,1 1 0 0 0,0 0 0 0 0,-7 3 0 0 0,-7 1 0 0 0,-25 12 0 0 0,6-1 1440 0 0,31-13-1364 0 0,0 1 0 0 0,1 0 0 0 0,-1 0 0 0 0,1 1 0 0 0,1-1 0 0 0,-1 2 0 0 0,-10 10 0 0 0,-38 37-76 0 0,18-17 0 0 0,-16 14 72 0 0,36-36 52 0 0,0 2-1 0 0,-19 24 1 0 0,18-19 608 0 0,-6 8 141 0 0,14-15-873 0 0,8-12 0 0 0,0 1 0 0 0,0 0 0 0 0,0-1 0 0 0,1 1 0 0 0,0 0 0 0 0,0 1 0 0 0,0-1 0 0 0,-2 5 0 0 0,2-2 0 0 0,-2 2 0 0 0,1 1 0 0 0,0-1 0 0 0,-2 14 0 0 0,2-8 0 0 0,0 1 0 0 0,2-1 0 0 0,0 1 0 0 0,1 21 0 0 0,3 2 0 0 0,4 52 2048 0 0,-5-78-2048 0 0,0 0 0 0 0,7 21 0 0 0,-3-13 0 0 0,0 9 0 0 0,-3-17 0 0 0,0-1 0 0 0,0 1 0 0 0,1-1 0 0 0,1 0 0 0 0,10 21 0 0 0,-14-30 0 0 0,1-1 0 0 0,-1 1 0 0 0,0-1 0 0 0,1 0 0 0 0,0 1 0 0 0,-1-1 0 0 0,4 3 0 0 0,11 13 0 0 0,-2 2 0 0 0,2 0 0 0 0,0-2 0 0 0,33 29 0 0 0,57 47 0 0 0,-73-70 0 0 0,-10-8 0 0 0,-18-12 0 0 0,-3-3 0 0 0,0 0 0 0 0,0 0 0 0 0,0 1 0 0 0,0-1 0 0 0,0 0 0 0 0,0-1 0 0 0,0 1 0 0 0,0 0 0 0 0,1-1 0 0 0,2 1 0 0 0,8 4 0 0 0,25 12 0 0 0,-25-11 0 0 0,26 9 0 0 0,-27-10 0 0 0,-7-3 0 0 0,0 0 0 0 0,0 0 0 0 0,0-1 0 0 0,8 2 0 0 0,18 1 0 0 0,-20-3 0 0 0,1 1 0 0 0,-1 0 0 0 0,-1 0 0 0 0,15 6 0 0 0,-10-4 421 0 0,-12-3-239 0 0,1 0 1 0 0,-1 0 0 0 0,0 0 0 0 0,-1 0-1 0 0,1 0 1 0 0,0 1 0 0 0,4 2 0 0 0,22 12-18 0 0,-29-16-165 0 0,1 1 0 0 0,0 0 0 0 0,0-1 0 0 0,0 1 0 0 0,-1-1 0 0 0,1 1 0 0 0,0-1 0 0 0,0 1 0 0 0,0-1 0 0 0,0 0 0 0 0,0 1 0 0 0,0-1 0 0 0,0 0 0 0 0,0 0 0 0 0,0 0 0 0 0,0 0 0 0 0,0 0 0 0 0,0 0 0 0 0,2 0 0 0 0,17 0 0 0 0,-1 3-127 0 0,-10-1-83 0 0,0 0 1 0 0,1-1-1 0 0,-1 0 1 0 0,0-1-1 0 0,15-1 1 0 0,-17 0 165 0 0,83-9 1472 0 0,-67 5-1428 0 0,18 4 0 0 0,-12-2 0 0 0,-23 3 0 0 0,0 0 0 0 0,1-1 0 0 0,-1 0 0 0 0,0 0 0 0 0,7-2 0 0 0,-8 1 0 0 0,1 1 0 0 0,0-1 0 0 0,-1 1 0 0 0,1 0 0 0 0,0 0 0 0 0,10 1 0 0 0,10-4 0 0 0,-22 3 0 0 0,0 0 0 0 0,0 0 0 0 0,0 1 0 0 0,0 0 0 0 0,5-1 0 0 0,-7 2 0 0 0,5-1 0 0 0,-1 0 0 0 0,1 0 0 0 0,-1 0 0 0 0,0-1 0 0 0,1 1 0 0 0,11-4 0 0 0,-17 3-54 0 0,0 1-1 0 0,1-1 1 0 0,-1 1-1 0 0,1 0 1 0 0,-1 0-1 0 0,0-1 1 0 0,1 1 0 0 0,-1 0-1 0 0,1 0 1 0 0,-1 1-1 0 0,0-1 1 0 0,1 0-1 0 0,-1 0 1 0 0,1 1 0 0 0,-1-1-1 0 0,0 1 1 0 0,3 0-1 0 0,-3 0 18 0 0,-1-1 0 0 0,1 0 0 0 0,0 1 0 0 0,-1-1 0 0 0,1 0 0 0 0,0 0 0 0 0,-1 1 0 0 0,1-1-1 0 0,0 0 1 0 0,-1 0 0 0 0,1 0 0 0 0,0 0 0 0 0,0 0 0 0 0,-1 0 0 0 0,1 0 0 0 0,0 0 0 0 0,0 0 0 0 0,-1-1 0 0 0,1 1-1 0 0,1 0 1 0 0,11-6 479 0 0,24-6 875 0 0,4-5-1317 0 0,-26 10 0 0 0,5-5 0 0 0,-6 3 0 0 0,21-16 0 0 0,-26 18 0 0 0,1 0 0 0 0,0 0 0 0 0,0 1 0 0 0,0 0 0 0 0,14-5 0 0 0,-10 5 0 0 0,-1 0 0 0 0,0 0 0 0 0,12-10 0 0 0,-23 16 0 0 0,-1-1 0 0 0,1 0 0 0 0,-1-1 0 0 0,1 1 0 0 0,-1 0 0 0 0,1 0 0 0 0,-1-1 0 0 0,0 1 0 0 0,1-1 0 0 0,-1 1 0 0 0,0-1 0 0 0,0 1 0 0 0,1-4 0 0 0,3-2 0 0 0,32-29 0 0 0,-23 23 0 0 0,14-16 0 0 0,-7 6 0 0 0,-15 17 0 0 0,1-1 0 0 0,-1 0 0 0 0,-1 0 0 0 0,1 0 0 0 0,7-16 0 0 0,-3 0 0 0 0,9-26 0 0 0,-16 40 0 0 0,-1-1 0 0 0,0 1 0 0 0,0 0 0 0 0,-1 0 0 0 0,0-1 0 0 0,-1-11 0 0 0,0 7 0 0 0,1 0 0 0 0,1 0 0 0 0,0 0 0 0 0,1 0 0 0 0,8-26 0 0 0,3-10 0 0 0,-10 23 0 0 0,-1-1 0 0 0,-2 1 0 0 0,-2-41 0 0 0,0 16 0 0 0,0 38 0 0 0,-1 0 0 0 0,-1 0 0 0 0,0 0 0 0 0,-1 0 0 0 0,0 0 0 0 0,-9-18 0 0 0,5 13 0 0 0,2 8 0 0 0,0 0 0 0 0,0 0 0 0 0,-1 0 0 0 0,0 1 0 0 0,-1 0 0 0 0,-1 1 0 0 0,1 0 0 0 0,-1 0 0 0 0,-1 1 0 0 0,-19-14 0 0 0,-13-12 0 0 0,23 18 0 0 0,4 2 0 0 0,11 11 0 0 0,-62-39 0 0 0,56 36 0 0 0,-1 1 0 0 0,1 0 0 0 0,-1 1 0 0 0,-19-4 0 0 0,-37-13 0 0 0,53 17 0 0 0,0 0 0 0 0,0-1 0 0 0,-19-10 0 0 0,-42-24 0 0 0,53 28 0 0 0,13 6 0 0 0,-1 1 0 0 0,1 0 0 0 0,-14-4 0 0 0,-21-4 0 0 0,26 6 0 0 0,-1 1 0 0 0,0 1 0 0 0,-37-3 0 0 0,23 6 0 0 0,0 2 0 0 0,1 2 0 0 0,0 1 0 0 0,-1 1 0 0 0,1 2 0 0 0,1 1 0 0 0,0 1 0 0 0,0 2 0 0 0,-48 24 0 0 0,67-28-1100 0 0,0 0-1 0 0,-13 11 1 0 0,20-14 259 0 0,1 0 1 0 0,0 0-1 0 0,0 0 0 0 0,0 0 0 0 0,0 0 0 0 0,1 1 1 0 0,0 0-1 0 0,-4 6 0 0 0,1 6-8147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15 284 8287 0 0,'0'0'382'0'0,"0"0"-8"0"0,-2 8-390 0 0,2-7 3518 0 0,0-2 3808 0 0,-5-36-4695 0 0,2 22-1059 0 0,-2-22 1 0 0,5 31-1429 0 0,1-1 0 0 0,-1 1 0 0 0,1 0 0 0 0,1 0 0 0 0,-1 0 0 0 0,1 0 0 0 0,2-6 0 0 0,3-4 384 0 0,18-28 0 0 0,-22 39-409 0 0,1-1 0 0 0,-1 1 0 0 0,1 0 0 0 0,0 0-1 0 0,1 0 1 0 0,-1 1 0 0 0,1-1 0 0 0,0 1 0 0 0,0 0 0 0 0,0 0-1 0 0,0 1 1 0 0,1 0 0 0 0,8-4 0 0 0,8-2 124 0 0,-18 7-199 0 0,1 0-1 0 0,-1 0 0 0 0,1 1 0 0 0,-1-1 0 0 0,1 1 1 0 0,0 0-1 0 0,0 0 0 0 0,0 0 0 0 0,0 1 0 0 0,0-1 0 0 0,-1 1 1 0 0,1 1-1 0 0,7 0 0 0 0,5 2-27 0 0,-14-2 0 0 0,0-1 0 0 0,1 1 0 0 0,-1-1 0 0 0,0 1 0 0 0,0 0 0 0 0,4 2 0 0 0,1 3 0 0 0,57 52 0 0 0,-7-8 0 0 0,-42-35 0 0 0,-4-4-64 0 0,-11-10-273 0 0,-1-1-138 0 0,-3 0 209 0 0,0 0 1 0 0,0 0-1 0 0,0-1 0 0 0,1 0 1 0 0,-1 1-1 0 0,0-1 0 0 0,0 0 0 0 0,1 0 1 0 0,-1-1-1 0 0,1 1 0 0 0,-1 0 1 0 0,1-1-1 0 0,0 0 0 0 0,-3-1 1 0 0,1-1-427 0 0,1 1 0 0 0,-1-1 0 0 0,1 0 0 0 0,-1 0 0 0 0,1 0 0 0 0,-3-7 0 0 0,-2-7-1355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19351 0 0,'0'0'439'0'0,"1"-2"62"0"0,6-11 911 0 0,-1 0 0 0 0,-1 0-1 0 0,0 0 1 0 0,5-28 0 0 0,-7 28-1147 0 0,0 5-265 0 0,-2 7-39 0 0,0-1 0 0 0,0 1 1 0 0,0-1-1 0 0,0 1 0 0 0,0 0 0 0 0,0 0 0 0 0,1 0 0 0 0,-1 0 0 0 0,0-1 0 0 0,0 2 1 0 0,1-1-1 0 0,-1 0 0 0 0,1 0 0 0 0,-1 0 0 0 0,1 1 0 0 0,-1-1 0 0 0,1 1 1 0 0,-1-1-1 0 0,1 1 0 0 0,2-1 0 0 0,1 0-397 0 0,20-7-2515 0 0,-12 2 1418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7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107 108 23039 0 0,'-6'-1'280'0'0,"0"1"0"0"0,-1-1 0 0 0,1 0 0 0 0,0-1 0 0 0,-1 1 0 0 0,1-1 0 0 0,0-1 0 0 0,0 1 0 0 0,0-1 0 0 0,1 0 0 0 0,-1 0 0 0 0,1 0 0 0 0,0-1 0 0 0,-1 0 0 0 0,-7-9 0 0 0,12 12 232 0 0,0 0-411 0 0,1 0 0 0 0,-1 0 0 0 0,1 0 0 0 0,0 0 0 0 0,-1 0 0 0 0,1 0 0 0 0,0 0 0 0 0,0 0 0 0 0,0 0 0 0 0,0-1 0 0 0,0 1 0 0 0,0 0 0 0 0,0 0 0 0 0,0 0 0 0 0,1-1 0 0 0,5-6-8 0 0,-4 4-412 0 0,0 1 0 0 0,0 0 0 0 0,1 1 0 0 0,-1-1 1 0 0,1 0-1 0 0,0 1 0 0 0,0-1 0 0 0,5-2 0 0 0,3-1-704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0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222 201 10135 0 0,'0'0'231'0'0,"0"0"29"0"0,0 0 19 0 0,-3-14 7 0 0,3 14-202 0 0,0 0 0 0 0,0-1 1 0 0,0 1-1 0 0,0 0 0 0 0,0-1 0 0 0,0 1 0 0 0,0 0 0 0 0,0-1 0 0 0,0 1 0 0 0,0 0 0 0 0,0 0 0 0 0,0-1 0 0 0,0 1 0 0 0,0 0 0 0 0,0-1 0 0 0,0 1 1 0 0,1 0-1 0 0,-1 0 0 0 0,0-1 0 0 0,0 1 0 0 0,0 0 0 0 0,0-1 0 0 0,0 1 0 0 0,1 0 0 0 0,-1 0 0 0 0,0 0 0 0 0,0-1 0 0 0,1 1 0 0 0,-1 0 0 0 0,0 0 1 0 0,0 0-1 0 0,1-1 0 0 0,-1 1 0 0 0,0 0 0 0 0,0 0 0 0 0,1 0 0 0 0,2-3 1869 0 0,-3 3-1885 0 0,0 0 0 0 0,0 0 0 0 0,0 0-1 0 0,0 0 1 0 0,0 0 0 0 0,0 0 0 0 0,0 0-1 0 0,0 0 1 0 0,0 0 0 0 0,0 0 0 0 0,0 0-1 0 0,0 0 1 0 0,1 0 0 0 0,-1 0 0 0 0,0 0-1 0 0,0 0 1 0 0,0 0 0 0 0,0 0 0 0 0,0 0-1 0 0,0 1 1 0 0,0-1 0 0 0,0 0 0 0 0,0 0-1 0 0,0-1 1 0 0,0 1 0 0 0,0 0 0 0 0,0 0-1 0 0,0 0 1 0 0,0 0 0 0 0,1 0 0 0 0,-1 0 0 0 0,0 0-1 0 0,0 0 1 0 0,0 0 0 0 0,0 0 0 0 0,0 0-1 0 0,0 0 1 0 0,0 0 0 0 0,0 0 0 0 0,0 0-1 0 0,0 0 1 0 0,0 0 0 0 0,0 0 0 0 0,0 0-1 0 0,0 0 1 0 0,0 0 0 0 0,0 0 0 0 0,0 0-1 0 0,0 0 1 0 0,0 0 0 0 0,0 0 0 0 0,0-1-1 0 0,0 1 1 0 0,0 0 0 0 0,0 0 0 0 0,0 0-1 0 0,0 0 1 0 0,0 0 0 0 0,0 0 0 0 0,0 0-1 0 0,0 0 1 0 0,3 9 1078 0 0,1 13-1277 0 0,-8-4 131 0 0,4-15 0 0 0,-1 0 0 0 0,0-1 0 0 0,1 1 0 0 0,0 0 0 0 0,-1 0 0 0 0,1 0 0 0 0,1 2 0 0 0,-1 0 0 0 0,1 0 0 0 0,0 0 0 0 0,-1 1 0 0 0,1-1 0 0 0,-1 1 0 0 0,0-1 0 0 0,-1 0 0 0 0,1 1 0 0 0,-2 5 0 0 0,-7 20 0 0 0,0-1 0 0 0,-2 1 0 0 0,-1-2 0 0 0,-19 33 0 0 0,9-23 0 0 0,-18 30 0 0 0,-31 47 0 0 0,68-112 3 0 0,-4 15 66 0 0,7-16 302 0 0,-7 6 1218 0 0,6-11-1588 0 0,-1-1 0 0 0,1 1-1 0 0,1-1 1 0 0,-1 1 0 0 0,0-1 0 0 0,1 1 0 0 0,-1-1-1 0 0,1 0 1 0 0,0 1 0 0 0,0-1 0 0 0,0 0-1 0 0,0 1 1 0 0,0-1 0 0 0,1 1 0 0 0,-1-1 0 0 0,1 0-1 0 0,0 1 1 0 0,1-4 0 0 0,0-4 0 0 0,18-73-1 0 0,15-78 0 0 0,-30 132 0 0 0,5-27 0 0 0,18-59 0 0 0,-22 99 0 0 0,0 0 0 0 0,1 0 0 0 0,1 0 0 0 0,1 1 0 0 0,0 1 0 0 0,1-1 0 0 0,18-19 0 0 0,13-7 0 0 0,-36 37 0 0 0,-1 0 0 0 0,1 1 0 0 0,0 0 0 0 0,0 0 0 0 0,0 0 0 0 0,0 0 0 0 0,1 1 0 0 0,9-3 0 0 0,50-10 0 0 0,-36 9 0 0 0,-20 3 0 0 0,0 1 0 0 0,0 1 0 0 0,0 0 0 0 0,0 0 0 0 0,0 1 0 0 0,0 0 0 0 0,16 2 0 0 0,-14 1 0 0 0,-10-3 0 0 0,0 0 0 0 0,0 1 0 0 0,0-1 0 0 0,0 1 0 0 0,0-1 0 0 0,0 1 0 0 0,0-1 0 0 0,0 1 0 0 0,0 0 0 0 0,0-1 0 0 0,0 1 0 0 0,0 0 0 0 0,0 0 0 0 0,0 0 0 0 0,-1-1 0 0 0,1 1 0 0 0,0 0 0 0 0,-1 0 0 0 0,1 0 0 0 0,0 2 0 0 0,1 0 0 0 0,-1 0 0 0 0,0 0 0 0 0,0 0 0 0 0,0 0 0 0 0,0 0 0 0 0,0 0 0 0 0,-1 0 0 0 0,1 0 0 0 0,-1 0 0 0 0,0 0 0 0 0,0 0 0 0 0,0 0 0 0 0,0 0 0 0 0,-1 0 0 0 0,0 4 0 0 0,-2 4 0 0 0,0 0 0 0 0,-6 17 0 0 0,2-12 2 0 0,-1-1 0 0 0,-1 0 0 0 0,-20 26-1 0 0,4-5 435 0 0,13-20-228 0 0,-1 0 0 0 0,-1-2 0 0 0,0 1 0 0 0,-1-2 1 0 0,-25 18-1 0 0,-19 19 148 0 0,28-28-356 0 0,39-45 0 0 0,-8 22 0 0 0,0 0 0 0 0,1 0 0 0 0,-1 0 0 0 0,0 0 0 0 0,1 0 0 0 0,-1 0 0 0 0,0 0 0 0 0,1 0 0 0 0,-1 0 0 0 0,1 0 0 0 0,-1 0 0 0 0,1 0 0 0 0,0 1 0 0 0,-1-1 0 0 0,1 0 0 0 0,1 0 0 0 0,20-15 0 0 0,-11 10 0 0 0,-3 0 0 0 0,-8 6 0 0 0,1 0 0 0 0,-1 0 0 0 0,0-1 0 0 0,0 1 0 0 0,1 0 0 0 0,-1 0 0 0 0,0 0 0 0 0,0-1 0 0 0,1 1 0 0 0,-1 0 0 0 0,0 0 0 0 0,1 0 0 0 0,-1 0 0 0 0,0-1 0 0 0,1 1 0 0 0,-1 0 0 0 0,0 0 0 0 0,1 0 0 0 0,-1 0 0 0 0,0 0 0 0 0,1 0 0 0 0,-1 0 0 0 0,0 0 0 0 0,1 0 0 0 0,-1 0 0 0 0,0 0 0 0 0,1 0 0 0 0,-1 0 0 0 0,0 1 0 0 0,1-1 0 0 0,-1 0 0 0 0,0 0 0 0 0,1 0 0 0 0,-1 0 0 0 0,0 0 0 0 0,0 1 0 0 0,1-1 0 0 0,-1 0 0 0 0,0 0 0 0 0,0 1 0 0 0,1-1 0 0 0,-1 0 0 0 0,0 0 0 0 0,0 1 0 0 0,1-1 0 0 0,-1 0 0 0 0,0 1 0 0 0,0-1 0 0 0,0 0 0 0 0,0 1 0 0 0,0-1 0 0 0,1 1 0 0 0,-1 0 0 0 0,1 0 0 0 0,0 0 0 0 0,-1 0 0 0 0,1 0 0 0 0,0 1 0 0 0,-1-1 0 0 0,1 0 0 0 0,-1 0 0 0 0,0 1 0 0 0,0-1 0 0 0,1 0 0 0 0,-1 1 0 0 0,0-1 0 0 0,0 0 0 0 0,0 1 0 0 0,0-1 0 0 0,0 0 0 0 0,0 1 0 0 0,-1-1 0 0 0,0 2 0 0 0,-1 3 0 0 0,0 0 0 0 0,0-1 0 0 0,-5 8 0 0 0,-3 9 0 0 0,-13 54 0 0 0,22-68 0 0 0,0 1 0 0 0,0-1 0 0 0,1 1 0 0 0,0-1 0 0 0,0 1 0 0 0,1-1 0 0 0,0 1 0 0 0,2 8 0 0 0,1-4 0 0 0,-2-2 0 0 0,-7-1 0 0 0,-1 0 0 0 0,6-9 0 0 0,0 0 0 0 0,0-1 0 0 0,-1 1 0 0 0,1 0 0 0 0,0-1 0 0 0,0 1 0 0 0,1 0 0 0 0,-1 0 0 0 0,0-1 0 0 0,0 1 0 0 0,0 0 0 0 0,0-1 0 0 0,0 1 0 0 0,1 1 0 0 0,0-1 0 0 0,-1-1 0 0 0,1 1 0 0 0,-1 0 0 0 0,1-1 0 0 0,-1 1 0 0 0,1 0 0 0 0,-1-1 0 0 0,1 1 0 0 0,0-1 0 0 0,-1 1 0 0 0,1-1 0 0 0,0 1 0 0 0,0 0 0 0 0,2 1 0 0 0,2-1 0 0 0,15-2 0 0 0,-14 0 0 0 0,0 0 0 0 0,-1-1 0 0 0,0 1 0 0 0,1-1 0 0 0,-1 0 0 0 0,0-1 0 0 0,0 1 0 0 0,0-1 0 0 0,0 0 0 0 0,-1 0 0 0 0,8-6 0 0 0,4-7 0 0 0,24-27 0 0 0,-17 17 0 0 0,10-15 0 0 0,-7 7 0 0 0,-23 31 0 0 0,-2 5 0 0 0,-4 12 0 0 0,-6 14 0 0 0,6-22 0 0 0,-3 12 0 0 0,4-6 0 0 0,-9 27 0 0 0,9-34 0 0 0,1-4 0 0 0,1 0 0 0 0,-1 1 0 0 0,1-1 0 0 0,0 1 0 0 0,-1 0 0 0 0,1-1 0 0 0,0 1 0 0 0,0-1 0 0 0,0 1 0 0 0,0-1 0 0 0,0 1 0 0 0,1 2 0 0 0,1 10 0 0 0,8-3 0 0 0,2-5 0 0 0,-7-5 0 0 0,-1-1 0 0 0,0 1 0 0 0,1-1 0 0 0,-1 0 0 0 0,0 0 0 0 0,1 0 0 0 0,-1-1 0 0 0,0 1 0 0 0,0-1 0 0 0,1 0 0 0 0,-1 0 0 0 0,0-1 0 0 0,0 1 0 0 0,0-1 0 0 0,0 0 0 0 0,7-5 0 0 0,4-3 0 0 0,-1-1 0 0 0,23-22 0 0 0,-16 13 0 0 0,-6 6 0 0 0,-2 0 0 0 0,0-1 0 0 0,-1 0 0 0 0,17-27 0 0 0,32-73 0 0 0,6-43 0 0 0,-58 129 0 0 0,-43 69 931 0 0,21-20-772 0 0,1 0 1 0 0,2 1 0 0 0,-12 31 0 0 0,-18 72 309 0 0,34-107-460 0 0,-5 21-9 0 0,-32 129 0 0 0,40-154 0 0 0,72-205 0 0 0,-56 167 0 0 0,-13 25 0 0 0,0 0 0 0 0,0 0 0 0 0,0 0 0 0 0,0 1 0 0 0,0-1 0 0 0,0 0 0 0 0,0 0 0 0 0,0 0 0 0 0,0 1 0 0 0,0-1 0 0 0,0 0 0 0 0,0 0 0 0 0,0 0 0 0 0,1 1 0 0 0,-1-1 0 0 0,0 0 0 0 0,0 0 0 0 0,0 0 0 0 0,0 1 0 0 0,0-1 0 0 0,0 0 0 0 0,1 0 0 0 0,-1 0 0 0 0,0 0 0 0 0,0 0 0 0 0,0 0 0 0 0,1 1 0 0 0,-1-1 0 0 0,0 0 0 0 0,0 0 0 0 0,0 0 0 0 0,1 0 0 0 0,-1 0 0 0 0,0 0 0 0 0,0 0 0 0 0,0 0 0 0 0,1 0 0 0 0,-1 0 0 0 0,0 0 0 0 0,0 0 0 0 0,0 0 0 0 0,1 0 0 0 0,-1 0 0 0 0,0 0 0 0 0,0 0 0 0 0,1 0 0 0 0,-1 0 0 0 0,0 0 0 0 0,0 0 0 0 0,0-1 0 0 0,0 1 0 0 0,1 0 0 0 0,-1 0 0 0 0,0 0 0 0 0,0 0 0 0 0,0 0 0 0 0,0 0 0 0 0,1-1 0 0 0,-1 1 0 0 0,0 0 0 0 0,0 0 0 0 0,0-1 0 0 0,1 10 0 0 0,0 0 0 0 0,0 0 0 0 0,-2 10 0 0 0,3 21 0 0 0,-2-39 0 0 0,0 0 0 0 0,0 0 0 0 0,0 0 0 0 0,0 0 0 0 0,0 0 0 0 0,0 0 0 0 0,1 0 0 0 0,-1 0 0 0 0,0 0 0 0 0,1 0 0 0 0,-1 0 0 0 0,1 0 0 0 0,-1 0 0 0 0,1 0 0 0 0,0 0 0 0 0,-1-1 0 0 0,1 1 0 0 0,0 0 0 0 0,-1 0 0 0 0,1-1 0 0 0,0 1 0 0 0,0 0 0 0 0,0-1 0 0 0,0 1 0 0 0,-1-1 0 0 0,1 1 0 0 0,2 0 0 0 0,0 0 0 0 0,0 1 0 0 0,0-1 0 0 0,0 0 0 0 0,1 0 0 0 0,-1 0 0 0 0,1 0 0 0 0,-1-1 0 0 0,0 1 0 0 0,1-1 0 0 0,-1 0 0 0 0,1 0 0 0 0,-1 0 0 0 0,1 0 0 0 0,-1-1 0 0 0,1 1 0 0 0,-1-1 0 0 0,1 0 0 0 0,-1 0 0 0 0,0 0 0 0 0,0 0 0 0 0,1-1 0 0 0,-1 1 0 0 0,0-1 0 0 0,0 0 0 0 0,-1 0 0 0 0,1 0 0 0 0,0 0 0 0 0,0-1 0 0 0,-1 1 0 0 0,0-1 0 0 0,3-3 0 0 0,14-17 0 0 0,40-35 0 0 0,-8 8 0 0 0,-34 30 0 0 0,-1-2 0 0 0,-1 0 0 0 0,16-29 0 0 0,-8 12 0 0 0,52-113 0 0 0,-50 98 0 0 0,-45 118 0 0 0,-119 304 0 0 0,125-328 0 0 0,-38 72 0 0 0,32-80 0 0 0,12-20 0 0 0,0 1 0 0 0,-6 15 0 0 0,9-19 0 0 0,5-9 0 0 0,0 1 0 0 0,0-1 0 0 0,-1 0 0 0 0,1 0 0 0 0,0 0 0 0 0,0 1 0 0 0,0-1 0 0 0,0 0 0 0 0,0 0 0 0 0,-1 0 0 0 0,1 0 0 0 0,0 0 0 0 0,0 1 0 0 0,0-1 0 0 0,0 0 0 0 0,-1 0 0 0 0,1 0 0 0 0,0 0 0 0 0,0 0 0 0 0,0 0 0 0 0,-1 0 0 0 0,1 0 0 0 0,0 0 0 0 0,0 0 0 0 0,0 0 0 0 0,-1 0 0 0 0,1 0 0 0 0,0 0 0 0 0,0 0 0 0 0,0 0 0 0 0,-1 0 0 0 0,1 0 0 0 0,0 0 0 0 0,0 0 0 0 0,0 0 0 0 0,-1 0 0 0 0,1 0 0 0 0,0 0 0 0 0,0 0 0 0 0,0 0 0 0 0,-1-1 0 0 0,1 1 0 0 0,0 0 0 0 0,0 0 0 0 0,0 0 0 0 0,0 0 0 0 0,-1 0 0 0 0,1-1 0 0 0,0 1 0 0 0,0 0 0 0 0,0 0 0 0 0,0 0 0 0 0,0 0 0 0 0,0-1 0 0 0,0 1 0 0 0,0 0 0 0 0,0 0 0 0 0,-1 0 0 0 0,1-1 0 0 0,0 1 0 0 0,0 0 0 0 0,0 0 0 0 0,0 0 0 0 0,0-1 0 0 0,0 1 0 0 0,0 0 0 0 0,-1-4 0 0 0,1 0 0 0 0,-1 1 0 0 0,0-1 0 0 0,1 0 0 0 0,0 1 0 0 0,0-1 0 0 0,0 0 0 0 0,1-5 0 0 0,7-32 0 0 0,-3 22 0 0 0,-1-2 0 0 0,2 0 0 0 0,1 1 0 0 0,0 0 0 0 0,1 0 0 0 0,2 1 0 0 0,10-19 0 0 0,-15 30 0 0 0,-7 12 0 0 0,-1 4 0 0 0,0 0 0 0 0,0 1 0 0 0,0 0 0 0 0,1-1 0 0 0,1 1 0 0 0,-1 9 0 0 0,1-16 0 0 0,2 2 0 0 0,8 8 0 0 0,-8-10 0 0 0,1 0 0 0 0,-1-1 0 0 0,1 1 0 0 0,0 0 0 0 0,0-1 0 0 0,0 1 0 0 0,0-1 0 0 0,0 1 0 0 0,0-1 0 0 0,0 0 0 0 0,0 0 0 0 0,1 0 0 0 0,-1 0 0 0 0,0 0 0 0 0,1 0 0 0 0,-1-1 0 0 0,0 1 0 0 0,1-1 0 0 0,-1 0 0 0 0,1 0 0 0 0,3 0 0 0 0,-4 0 0 0 0,5 0-83 0 0,1-1 0 0 0,-1 1 0 0 0,0-2 0 0 0,1 1 0 0 0,-1-1 0 0 0,0 0 1 0 0,0 0-1 0 0,0-1 0 0 0,9-5 0 0 0,-8 1-1881 0 0,-2-1 941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239 144 10135 0 0,'5'-38'612'0'0,"-1"15"882"0"0,-3 6 3695 0 0,-7 42-3753 0 0,2-9-975 0 0,-14 70 660 0 0,-46 130 0 0 0,43-158-912 0 0,-4-2-1 0 0,-2 0 0 0 0,-35 53 0 0 0,41-73 744 0 0,30-43-423 0 0,7-9 38 0 0,15-22-226 0 0,53-69 435 0 0,-44 48-776 0 0,-17 23 0 0 0,2 2 0 0 0,43-48 0 0 0,-33 53 72 0 0,-34 28 299 0 0,-1 1 117 0 0,0 0 21 0 0,0 0-66 0 0,1 2-294 0 0,-1 3-147 0 0,1 0-1 0 0,-1 0 1 0 0,0 0-1 0 0,0 0 1 0 0,-1 0-1 0 0,1-1 1 0 0,-1 1-1 0 0,0 0 1 0 0,0 0-1 0 0,-1 0 1 0 0,0 0-1 0 0,-2 5 1 0 0,-7 12-4 0 0,-15 25 1 0 0,17-33 0 0 0,3-5 1 0 0,0 0 0 0 0,-1-1 0 0 0,-1 1 0 0 0,-9 8 0 0 0,6-7 0 0 0,4-3 0 0 0,1-5 0 0 0,6-2 0 0 0,0 0 0 0 0,0 0 0 0 0,0 0 0 0 0,-1 0 0 0 0,1 0 0 0 0,0 0 0 0 0,0-1 0 0 0,0 1 0 0 0,0 0 0 0 0,-1 0 0 0 0,1 0 0 0 0,0 0 0 0 0,0 0 0 0 0,0 0 0 0 0,0 0 0 0 0,0 0 0 0 0,-1-1 0 0 0,1 1 0 0 0,0 0 0 0 0,0 0 0 0 0,0 0 0 0 0,0 0 0 0 0,0 0 0 0 0,0-1 0 0 0,0 1 0 0 0,0 0 0 0 0,0 0 0 0 0,0 0 0 0 0,0 0 0 0 0,0-1 0 0 0,0 1 0 0 0,0-4 0 0 0,1-1 0 0 0,0 1 0 0 0,1 0 0 0 0,-1 0 0 0 0,1 0 0 0 0,0 0 0 0 0,0 0 0 0 0,0 0 0 0 0,0 0 0 0 0,3-3 0 0 0,5-9 0 0 0,-9 12 0 0 0,9-12 0 0 0,-4 12 0 0 0,-1 11 0 0 0,-4 0 0 0 0,-1 0 0 0 0,1 0 0 0 0,-1 0 0 0 0,-1 0 0 0 0,1 0 0 0 0,-1 0 0 0 0,0 0 0 0 0,-4 11 0 0 0,0 8 0 0 0,3-16 0 0 0,-5 49 0 0 0,7-53 0 0 0,0 0 0 0 0,0 0 0 0 0,1 0 0 0 0,0 0 0 0 0,0 0 0 0 0,0 0 0 0 0,4 10 0 0 0,0-6 0 0 0,-4-9-31 0 0,-1 0 0 0 0,1 0 0 0 0,0 1 0 0 0,0-1 0 0 0,0 0-1 0 0,0 0 1 0 0,0 0 0 0 0,0 0 0 0 0,0 0 0 0 0,0 0 0 0 0,0-1 0 0 0,1 1 0 0 0,-1 0 0 0 0,0 0 0 0 0,0-1-1 0 0,1 1 1 0 0,-1-1 0 0 0,1 1 0 0 0,-1-1 0 0 0,0 0 0 0 0,1 1 0 0 0,-1-1 0 0 0,1 0 0 0 0,-1 0 0 0 0,1 0-1 0 0,-1 0 1 0 0,0 0 0 0 0,1-1 0 0 0,-1 1 0 0 0,1 0 0 0 0,-1-1 0 0 0,1 1 0 0 0,-1 0 0 0 0,0-1-1 0 0,0 0 1 0 0,2 0 0 0 0,2-1 75 0 0,0 0-21 0 0,0 0-1 0 0,0 0 1 0 0,-1 0-1 0 0,0 0 0 0 0,1-1 1 0 0,-1 0-1 0 0,0 0 1 0 0,0 0-1 0 0,4-5 0 0 0,5-6-386 0 0,13-18 0 0 0,-6 8 1368 0 0,6-7-801 0 0,-2-1-1 0 0,39-67 0 0 0,-56 90-202 0 0,-5 8 0 0 0,-2 5 0 0 0,-2 9 0 0 0,2-12 0 0 0,-12 39 0 0 0,-17 42 0 0 0,10-30 0 0 0,17-48 0 0 0,1-2 0 0 0,1 1 0 0 0,-1 0 0 0 0,0-1 0 0 0,1 1 0 0 0,-1 0 0 0 0,1 0 0 0 0,0 0 0 0 0,0-1 0 0 0,0 1 0 0 0,0 0 0 0 0,1 0 0 0 0,-1-1 0 0 0,1 4 0 0 0,0-5 0 0 0,-1 0 0 0 0,0 0 0 0 0,0-1 0 0 0,0 1 0 0 0,0 0 0 0 0,1 0 0 0 0,-1 0 0 0 0,0-1 0 0 0,1 1 0 0 0,-1 0 0 0 0,1 0 0 0 0,-1-1 0 0 0,1 1 0 0 0,0 1 0 0 0,4-1 0 0 0,-4-1 0 0 0,1 0 0 0 0,0 1 0 0 0,0-1 0 0 0,0 0 0 0 0,0 1 0 0 0,0-1 0 0 0,0 0 0 0 0,0 0 0 0 0,0-1 0 0 0,0 1 0 0 0,0 0 0 0 0,0-1 0 0 0,0 1 0 0 0,0-1 0 0 0,0 1 0 0 0,0-1 0 0 0,0 0 0 0 0,0 0 0 0 0,0 0 0 0 0,0 0 0 0 0,-1 0 0 0 0,1-1 0 0 0,0 1 0 0 0,-1-1 0 0 0,2-1 0 0 0,4-5 0 0 0,0 0 0 0 0,0 0 0 0 0,8-15 0 0 0,-7 10 0 0 0,-5 7 0 0 0,0 0 0 0 0,0 0 0 0 0,-1 0 0 0 0,1-1 0 0 0,-1 1 0 0 0,-1-1 0 0 0,1 1 0 0 0,-1-8 0 0 0,3-53 0 0 0,-6 29 0 0 0,2 38 0 0 0,0 0 0 0 0,0-1 0 0 0,0 1 0 0 0,0 0 0 0 0,0 0 0 0 0,0 0 0 0 0,0-1 0 0 0,0 1 0 0 0,0 0 0 0 0,0 0 0 0 0,0 0 0 0 0,0 0 0 0 0,0-1 0 0 0,0 1 0 0 0,0 0 0 0 0,-1 0 0 0 0,1 0 0 0 0,0 0 0 0 0,0 0 0 0 0,0-1 0 0 0,0 1 0 0 0,0 0 0 0 0,-1 0 0 0 0,1 0 0 0 0,0 0 0 0 0,0 0 0 0 0,0 0 0 0 0,0 0 0 0 0,-1 0 0 0 0,1 0 0 0 0,0 0 0 0 0,0-1 0 0 0,0 1 0 0 0,0 0 0 0 0,-1 0 0 0 0,1 0 0 0 0,0 0 0 0 0,0 0 0 0 0,0 0 0 0 0,-1 0 0 0 0,1 0 0 0 0,0 1 0 0 0,0-1 0 0 0,0 0 0 0 0,0 0 0 0 0,-1 0 0 0 0,1 0 0 0 0,0 0 0 0 0,0 0 0 0 0,0 0 0 0 0,0 0 0 0 0,-1 0 0 0 0,1 0 0 0 0,0 1 0 0 0,0-1 0 0 0,0 0 0 0 0,0 0 0 0 0,0 0 0 0 0,-1 0 0 0 0,-5 7 0 0 0,2-2 0 0 0,2-4 0 0 0,1 0 0 0 0,0 1 0 0 0,0-1 0 0 0,0 1 0 0 0,0-1 0 0 0,0 1 0 0 0,0-1 0 0 0,0 1 0 0 0,0 0 0 0 0,1-1 0 0 0,-1 1 0 0 0,1 0 0 0 0,-1 0 0 0 0,1 3 0 0 0,-2 4 0 0 0,2-8 0 0 0,0-1 0 0 0,0 1 0 0 0,-1-1 0 0 0,1 1 0 0 0,0-1 0 0 0,0 1 0 0 0,0 0 0 0 0,0-1 0 0 0,0 1 0 0 0,0-1 0 0 0,0 1 0 0 0,0-1 0 0 0,0 1 0 0 0,0-1 0 0 0,0 1 0 0 0,1-1 0 0 0,-1 1 0 0 0,0-1 0 0 0,0 1 0 0 0,0-1 0 0 0,1 1 0 0 0,-1-1 0 0 0,0 1 0 0 0,1-1 0 0 0,-1 1 0 0 0,0-1 0 0 0,1 0 0 0 0,-1 1 0 0 0,0-1 0 0 0,1 0 0 0 0,-1 1 0 0 0,1-1 0 0 0,-1 0 0 0 0,1 1 0 0 0,0-1 0 0 0,0 1 0 0 0,2 1 0 0 0,0 0 0 0 0,0 0 0 0 0,0 0 0 0 0,0-1 0 0 0,1 1 0 0 0,-1-1 0 0 0,1 0 0 0 0,-1 0 0 0 0,1 0 0 0 0,-1 0 0 0 0,1 0 0 0 0,0-1 0 0 0,-1 0 0 0 0,1 0 0 0 0,5 0 0 0 0,17 2 0 0 0,-10-1 0 0 0,1-1 0 0 0,0 0 0 0 0,-1-1 0 0 0,1-1 0 0 0,-1 0 0 0 0,22-6 0 0 0,-15 3 0 0 0,-22 4 0 0 0,0 1 0 0 0,0 0 0 0 0,0 0 0 0 0,0 0 0 0 0,-1 0 0 0 0,1 0 0 0 0,0 0 0 0 0,0 0 0 0 0,0 0 0 0 0,0 0 0 0 0,0 0 0 0 0,0 0 0 0 0,-1 0 0 0 0,1 1 0 0 0,1-1 0 0 0,1 5 0 0 0,-3-4 0 0 0,1 2 0 0 0,0-1 0 0 0,1 1 0 0 0,-1 0 0 0 0,0-1 0 0 0,-1 1 0 0 0,1 0 0 0 0,-1 0 0 0 0,1 0 0 0 0,-1 0 0 0 0,0 0 0 0 0,0-1 0 0 0,0 1 0 0 0,0 0 0 0 0,0 0 0 0 0,-1 0 0 0 0,1 0 0 0 0,-1 0 0 0 0,-1 2 0 0 0,0 1 0 0 0,0-1 0 0 0,0 0 0 0 0,-1 0 0 0 0,0 0 0 0 0,0-1 0 0 0,0 1 0 0 0,0 0 0 0 0,-1-1 0 0 0,0 0 0 0 0,-5 5 0 0 0,6-8 0 0 0,-7 8 0 0 0,59-72 0 0 0,-27 38 0 0 0,1-2 0 0 0,34-30 0 0 0,-57 56 0 0 0,0 1 0 0 0,0 0 0 0 0,0 0 0 0 0,1 0 0 0 0,-1-1 0 0 0,0 1 0 0 0,0 0 0 0 0,1 0 0 0 0,-1 0 0 0 0,0 0 0 0 0,0-1 0 0 0,1 1 0 0 0,-1 0 0 0 0,0 0 0 0 0,0 0 0 0 0,1 0 0 0 0,-1 0 0 0 0,0 0 0 0 0,1 0 0 0 0,-1 0 0 0 0,0 0 0 0 0,0 0 0 0 0,1 0 0 0 0,-1 0 0 0 0,0 0 0 0 0,1 0 0 0 0,-1 0 0 0 0,0 0 0 0 0,1 0 0 0 0,-1 0 0 0 0,0 0 0 0 0,0 0 0 0 0,1 1 0 0 0,-1-1 0 0 0,0 0 0 0 0,0 0 0 0 0,1 0 0 0 0,-1 0 0 0 0,0 1 0 0 0,0-1 0 0 0,0 0 0 0 0,1 0 0 0 0,-1 0 0 0 0,0 1 0 0 0,0-1 0 0 0,0 0 0 0 0,0 0 0 0 0,1 1 0 0 0,-1-1 0 0 0,0 0 0 0 0,0 1 0 0 0,0-1 0 0 0,0 1 0 0 0,2 2 0 0 0,0-1 0 0 0,-1-1 0 0 0,0 1 0 0 0,0 0 0 0 0,0 0 0 0 0,-1 0 0 0 0,1 0 0 0 0,0 0 0 0 0,-1 0 0 0 0,1 0 0 0 0,-1 1 0 0 0,0-1 0 0 0,0 0 0 0 0,1 0 0 0 0,-2 4 0 0 0,2 9 0 0 0,-2 1 0 0 0,-3 26 0 0 0,-1 16 0 0 0,5-48 0 0 0,3-2 0 0 0,5-4 0 0 0,-4-5 0 0 0,0 1 0 0 0,-1-1 0 0 0,1 0 0 0 0,0 0 0 0 0,-1-1 0 0 0,1 1 0 0 0,-1-1 0 0 0,0 1 0 0 0,1-1 0 0 0,-1 0 0 0 0,0 0 0 0 0,0-1 0 0 0,5-4 0 0 0,3-3 0 0 0,0-1 0 0 0,8-13 0 0 0,2-4 0 0 0,-1-1 0 0 0,24-50 0 0 0,22-68 0 0 0,-61 134 0 0 0,1 1 0 0 0,0-1 0 0 0,1 1 0 0 0,14-18 0 0 0,-21 30 0 0 0,0 0 0 0 0,0 0 0 0 0,0 0 0 0 0,0 0 0 0 0,0 0 0 0 0,0-1 0 0 0,0 1 0 0 0,0 0 0 0 0,0 0 0 0 0,0 0 0 0 0,0 0 0 0 0,0 0 0 0 0,0 0 0 0 0,0 0 0 0 0,1 0 0 0 0,-1 0 0 0 0,0 0 0 0 0,0-1 0 0 0,0 1 0 0 0,0 0 0 0 0,0 0 0 0 0,0 0 0 0 0,0 0 0 0 0,0 0 0 0 0,1 0 0 0 0,-1 0 0 0 0,0 0 0 0 0,0 0 0 0 0,0 0 0 0 0,0 0 0 0 0,0 0 0 0 0,0 0 0 0 0,0 0 0 0 0,1 0 0 0 0,-1 0 0 0 0,0 0 0 0 0,0 0 0 0 0,0 0 0 0 0,0 0 0 0 0,0 0 0 0 0,0 0 0 0 0,0 0 0 0 0,1 0 0 0 0,-1 0 0 0 0,0 0 0 0 0,0 1 0 0 0,0-1 0 0 0,0 0 0 0 0,2 7 0 0 0,-4 10 0 0 0,-1 0 0 0 0,-1 0 0 0 0,-7 20 0 0 0,-1 0 0 0 0,-6 52 0 0 0,12-54 0 0 0,-11 35 0 0 0,9-37 0 0 0,6-24 0 0 0,0 1 0 0 0,-1-1 0 0 0,0 0 0 0 0,-1 0 0 0 0,-7 15 0 0 0,9-20 0 0 0,5-5 0 0 0,5-7 0 0 0,10-25 0 0 0,4-7 0 0 0,-4 16 0 0 0,0 1 0 0 0,25-24 0 0 0,-31 36 0 0 0,0 1 0 0 0,0-1 0 0 0,1 2 0 0 0,1 0 0 0 0,22-11 0 0 0,-25 16 0 0 0,-2 5 0 0 0,-8 0 0 0 0,0-1 0 0 0,0 1 0 0 0,0 0 0 0 0,-1 0 0 0 0,1 0 0 0 0,0 0 0 0 0,-1 0 0 0 0,1 0 0 0 0,-1 0 0 0 0,1 0 0 0 0,-1 0 0 0 0,1 0 0 0 0,-1 1 0 0 0,0-1 0 0 0,1 0 0 0 0,-1 0 0 0 0,0 0 0 0 0,0 0 0 0 0,0 1 0 0 0,0-1 0 0 0,0 0 0 0 0,-1 2 0 0 0,-4 27 0 0 0,1-20 0 0 0,0 0 0 0 0,0-1 0 0 0,-1 1 0 0 0,-1-1 0 0 0,1 0 0 0 0,-12 12 0 0 0,5-7 0 0 0,0-1 0 0 0,-29 23 0 0 0,22-24 0 0 0,0-3 0 0 0,19-9 0 0 0,0 0 0 0 0,0 0 0 0 0,0 0 0 0 0,1 0 0 0 0,-1-1 0 0 0,0 1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0,-1 0 0 0 0,1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0,5-12 0 0 0,-4 10 0 0 0,1-1 0 0 0,-1 0 0 0 0,1-1 0 0 0,-1 1 0 0 0,1 0 0 0 0,0 0 0 0 0,0 1 0 0 0,0-1 0 0 0,1 0 0 0 0,-1 1 0 0 0,1-1 0 0 0,-1 1 0 0 0,1 0 0 0 0,0 0 0 0 0,0 0 0 0 0,4-2 0 0 0,1-1 0 0 0,0 3 0 0 0,1 7 0 0 0,10 13 0 0 0,-10-9 0 0 0,0 0 0 0 0,1-1 0 0 0,0 0 0 0 0,12 7 0 0 0,-21-14 0 0 0,1 0 0 0 0,0 0 0 0 0,0 0 0 0 0,0 0 0 0 0,0 0 0 0 0,0 0 0 0 0,0-1 0 0 0,1 1 0 0 0,-1-1 0 0 0,0 1 0 0 0,0-1 0 0 0,0 0 0 0 0,0 0 0 0 0,1 0 0 0 0,-1 0 0 0 0,0 0 0 0 0,0-1 0 0 0,0 1 0 0 0,5-2 0 0 0,-2 1 0 0 0,3-1 0 0 0,0 0 0 0 0,-1-1 0 0 0,1 0 0 0 0,-1-1 0 0 0,1 1 0 0 0,-1-1 0 0 0,0-1 0 0 0,0 1 0 0 0,-1-1 0 0 0,0 0 0 0 0,0-1 0 0 0,0 1 0 0 0,0-1 0 0 0,-1 0 0 0 0,7-11 0 0 0,22-32 0 0 0,-2-1 0 0 0,31-66 0 0 0,-50 89 0 0 0,24-54 0 0 0,31-95 0 0 0,-51 128 0 0 0,-26 105 0 0 0,-32 84 0 0 0,23-84 0 0 0,17-53 0 0 0,-14 46 0 0 0,-12 66 0 0 0,24-98 0 0 0,1-5 0 0 0,0 1 0 0 0,1-1 0 0 0,0 17 0 0 0,5-16 0 0 0,0-12 0 0 0,-3-2 0 0 0,0 0 0 0 0,-1 1 0 0 0,0-1 0 0 0,1 1 0 0 0,-1-1 0 0 0,1 0 0 0 0,-1 1 0 0 0,1-1 0 0 0,-1 0 0 0 0,1 1 0 0 0,0-1 0 0 0,-1 0 0 0 0,1 0 0 0 0,-1 0 0 0 0,1 0 0 0 0,0 0 0 0 0,-1 1 0 0 0,1-1 0 0 0,-1 0 0 0 0,1 0 0 0 0,0 0 0 0 0,-1 0 0 0 0,1-1 0 0 0,-1 1 0 0 0,1 0 0 0 0,0 0 0 0 0,-1 0 0 0 0,1 0 0 0 0,-1-1 0 0 0,2 1 0 0 0,-1-1 0 0 0,9-1 55 0 0,-1-1 1 0 0,1 0-1 0 0,-1-1 0 0 0,0 1 1 0 0,0-2-1 0 0,-1 1 0 0 0,10-7 1 0 0,-15 8 114 0 0,0 1 1 0 0,-1-1-1 0 0,1 0 1 0 0,-1 1-1 0 0,0-1 1 0 0,3-6-1 0 0,9-11 226 0 0,-6 12-391 0 0,-1 0 0 0 0,-1-1 0 0 0,8-13 0 0 0,10-13-9 0 0,-44 86 4 0 0,13-35 0 0 0,4-11 0 0 0,0 1 0 0 0,1 0 0 0 0,0 0 0 0 0,0 0 0 0 0,0 0 0 0 0,1 0 0 0 0,-1 7 0 0 0,-3 20 0 0 0,4-26 0 0 0,0 0 0 0 0,0-1 0 0 0,0 1 0 0 0,1 0 0 0 0,1 11 0 0 0,-1-17 0 0 0,0-1 0 0 0,0 1 0 0 0,0-1 0 0 0,0 0 0 0 0,0 1 0 0 0,0-1 0 0 0,0 0 0 0 0,0 1 0 0 0,0-1 0 0 0,0 0 0 0 0,0 1 0 0 0,0-1 0 0 0,1 0 0 0 0,-1 1 0 0 0,0-1 0 0 0,0 0 0 0 0,0 1 0 0 0,1-1 0 0 0,-1 0 0 0 0,0 1 0 0 0,0-1 0 0 0,1 0 0 0 0,-1 0 0 0 0,0 1 0 0 0,1-1 0 0 0,-1 0 0 0 0,0 0 0 0 0,1 0 0 0 0,-1 1 0 0 0,0-1 0 0 0,1 0 0 0 0,-1 0 0 0 0,0 0 0 0 0,1 0 0 0 0,-1 0 0 0 0,0 0 0 0 0,1 0 0 0 0,-1 0 0 0 0,0 0 0 0 0,1 0 0 0 0,-1 0 0 0 0,1 0 0 0 0,-1 0 0 0 0,0 0 0 0 0,1 0 0 0 0,-1 0 0 0 0,0 0 0 0 0,1-1 0 0 0,-1 1 0 0 0,0 0 0 0 0,1 0 0 0 0,-1 0 0 0 0,1-1 0 0 0,6-2-162 0 0,1 0 1 0 0,-1 0-1 0 0,0-1 1 0 0,0 0-1 0 0,10-7 1 0 0,2-2-254 0 0,-9 6 474 0 0,0 0-1 0 0,0-1 1 0 0,-1 0 0 0 0,11-13-1 0 0,31-41 779 0 0,-20 23-583 0 0,-31 39-254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0,-3 8 0 0 0,-5 10 0 0 0,-16 24 0 0 0,7-15 0 0 0,-21 52 0 0 0,37-79 0 0 0,1 1 0 0 0,0-1 0 0 0,0 0 0 0 0,0 0 0 0 0,0 0 0 0 0,-1 1 0 0 0,1-1 0 0 0,0 0 0 0 0,0 0 0 0 0,0 1 0 0 0,0-1 0 0 0,0 0 0 0 0,0 0 0 0 0,0 1 0 0 0,0-1 0 0 0,0 0 0 0 0,0 1 0 0 0,0-1 0 0 0,0 0 0 0 0,0 0 0 0 0,0 1 0 0 0,0-1 0 0 0,0 0 0 0 0,0 0 0 0 0,0 1 0 0 0,0-1 0 0 0,0 0 0 0 0,0 0 0 0 0,0 1 0 0 0,0-1 0 0 0,0 0 0 0 0,1 0 0 0 0,-1 1 0 0 0,0-1 0 0 0,0 0 0 0 0,0 0 0 0 0,1 0 0 0 0,-1 1 0 0 0,0-1 0 0 0,0 0 0 0 0,0 0 0 0 0,1 0 0 0 0,-1 0 0 0 0,0 0 0 0 0,0 0 0 0 0,1 1 0 0 0,-1-1 0 0 0,0 0 0 0 0,0 0 0 0 0,1 0 0 0 0,-1 0 0 0 0,0 0 0 0 0,0 0 0 0 0,1 0 0 0 0,-1 0 0 0 0,0 0 0 0 0,0 0 0 0 0,1 0 0 0 0,-1 0 0 0 0,0 0 0 0 0,0 0 0 0 0,1 0 0 0 0,-1 0 0 0 0,0-1 0 0 0,0 1 0 0 0,1 0 0 0 0,-1 0 0 0 0,6-1 0 0 0,0 0 0 0 0,-1 0 0 0 0,1-1 0 0 0,-1 1 0 0 0,0-1 0 0 0,1-1 0 0 0,-1 1 0 0 0,0-1 0 0 0,0 0 0 0 0,0 0 0 0 0,-1 0 0 0 0,1 0 0 0 0,6-7 0 0 0,4-6 0 0 0,-1 0 0 0 0,16-23 0 0 0,-23 30 0 0 0,22-34 0 0 0,-19 27 0 0 0,24-30 0 0 0,-23 35 0 0 0,-7 5 0 0 0,0 1 0 0 0,1 0 0 0 0,0 0 0 0 0,0 0 0 0 0,0 1 0 0 0,1 0 0 0 0,10-6 0 0 0,-16 9 0 0 0,0 1 0 0 0,0 0 0 0 0,1 0 0 0 0,-1 0 0 0 0,0-1 0 0 0,1 1 0 0 0,-1 0 0 0 0,0 0 0 0 0,1 0 0 0 0,-1 0 0 0 0,0-1 0 0 0,1 1 0 0 0,-1 0 0 0 0,0 0 0 0 0,1 0 0 0 0,-1 0 0 0 0,0 0 0 0 0,1 0 0 0 0,-1 0 0 0 0,1 0 0 0 0,-1 0 0 0 0,0 0 0 0 0,1 0 0 0 0,-1 0 0 0 0,0 1 0 0 0,1-1 0 0 0,-1 0 0 0 0,0 0 0 0 0,1 0 0 0 0,-1 0 0 0 0,0 0 0 0 0,1 1 0 0 0,-1-1 0 0 0,0 0 0 0 0,0 0 0 0 0,1 1 0 0 0,-1-1 0 0 0,0 0 0 0 0,0 0 0 0 0,1 1 0 0 0,-1-1 0 0 0,0 0 0 0 0,0 1 0 0 0,0-1 0 0 0,0 0 0 0 0,1 1 0 0 0,-1-1 0 0 0,0 0 0 0 0,0 1 0 0 0,0-1 0 0 0,2 4 0 0 0,0 0 0 0 0,0 0 0 0 0,-1 0 0 0 0,1 0 0 0 0,-1 0 0 0 0,0 0 0 0 0,0 0 0 0 0,0 0 0 0 0,-1 0 0 0 0,1 7 0 0 0,-2 5 0 0 0,-3 25 0 0 0,2-27 0 0 0,0 27 0 0 0,2 12 0 0 0,0 14 0 0 0,2-58 0 0 0,-1-2 0 0 0,-7-1 0 0 0,-2-6 0 0 0,6-1 0 0 0,0 1 0 0 0,1-1 0 0 0,-1 0 0 0 0,0 0 0 0 0,1 0 0 0 0,-1-1 0 0 0,1 1 0 0 0,-1 0 0 0 0,1 0 0 0 0,-1-1 0 0 0,1 1 0 0 0,0-1 0 0 0,0 1 0 0 0,0-1 0 0 0,0 0 0 0 0,0 1 0 0 0,0-1 0 0 0,0 0 0 0 0,0 0 0 0 0,1 0 0 0 0,-1 0 0 0 0,1 1 0 0 0,0-1 0 0 0,-1 0 0 0 0,1 0 0 0 0,0 0 0 0 0,0-3 0 0 0,0-1 0 0 0,0 0 0 0 0,0 1 0 0 0,1-1 0 0 0,0 0 0 0 0,0 0 0 0 0,1 0 0 0 0,3-9 0 0 0,-1 6 0 0 0,1 0 0 0 0,0 0 0 0 0,1 1 0 0 0,0 0 0 0 0,0 0 0 0 0,1 0 0 0 0,0 1 0 0 0,0 0 0 0 0,16-12 0 0 0,5-1 0 0 0,48-24 0 0 0,-70 41 0 0 0,1 0 0 0 0,-1 0 0 0 0,1 0 0 0 0,0 1 0 0 0,0 0 0 0 0,0 0 0 0 0,0 1 0 0 0,0 0 0 0 0,1 0 0 0 0,-1 1 0 0 0,10 0 0 0 0,-14 0 0 0 0,1 1 0 0 0,-1-1 0 0 0,1 1 0 0 0,-1 0 0 0 0,0 0 0 0 0,1 0 0 0 0,-1 1 0 0 0,0-1 0 0 0,0 1 0 0 0,0 0 0 0 0,0 0 0 0 0,0 0 0 0 0,0 0 0 0 0,-1 0 0 0 0,1 1 0 0 0,-1-1 0 0 0,1 1 0 0 0,-1-1 0 0 0,0 1 0 0 0,0 0 0 0 0,0 0 0 0 0,-1 0 0 0 0,1 0 0 0 0,-1 0 0 0 0,2 6 0 0 0,0 0 0 0 0,0 0 0 0 0,-1 1 0 0 0,-1 0 0 0 0,0 0 0 0 0,0-1 0 0 0,-1 1 0 0 0,0 0 0 0 0,-1 0 0 0 0,0-1 0 0 0,0 1 0 0 0,-1 0 0 0 0,-6 16 0 0 0,-4 7 0 0 0,-1-1 0 0 0,-22 38 0 0 0,15-32 0 0 0,-6 9 0 0 0,-2-1 0 0 0,-2-2 0 0 0,-50 57 0 0 0,75-94-64 0 0,4-6-273 0 0,1-1-138 0 0,-1-2-33 0 0,0-1 195 0 0,1 0-1 0 0,-1-1 1 0 0,1 1-1 0 0,0-1 1 0 0,0 1-1 0 0,0-1 1 0 0,0 1-1 0 0,0-1 1 0 0,3-6-1 0 0,5-17-6951 0 0,-1 8-447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21191 0 0,'-8'3'1027'0'0,"4"-2"-775"0"0,-3 1 143 0 0,-7 17 259 0 0,9-11-654 0 0,5-8-214 0 0,-1 1-1 0 0,1 0 0 0 0,0-1 1 0 0,-1 1-1 0 0,1 0 1 0 0,0-1-1 0 0,0 1 0 0 0,-1 0 1 0 0,1 0-1 0 0,0-1 1 0 0,0 1-1 0 0,0 0 0 0 0,0 0 1 0 0,0-1-1 0 0,0 1 1 0 0,0 0-1 0 0,0 0 0 0 0,1-1 1 0 0,-1 1-1 0 0,0 0 1 0 0,0 0-1 0 0,0-1 0 0 0,1 1 1 0 0,-1 0-1 0 0,1-1 1 0 0,-1 1-1 0 0,0 0 0 0 0,1-1 1 0 0,-1 1-1 0 0,1-1 1 0 0,-1 1-1 0 0,1-1 1 0 0,-1 1-1 0 0,1-1 0 0 0,0 1 1 0 0,1 0-671 0 0,7 11-5553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11975 0 0,'0'0'267'0'0,"0"0"42"0"0,9 7 417 0 0,-7-5-708 0 0,6 8 2704 0 0,-7-10-2532 0 0,-1 1 0 0 0,0-1 1 0 0,0 1-1 0 0,0-1 0 0 0,0 1 1 0 0,0-1-1 0 0,0 1 1 0 0,0-1-1 0 0,0 1 0 0 0,0-1 1 0 0,0 1-1 0 0,0-1 0 0 0,0 1 1 0 0,0-1-1 0 0,0 0 1 0 0,0 1-1 0 0,-1-1 0 0 0,1 1 1 0 0,0-1-1 0 0,0 1 0 0 0,-1-1 1 0 0,1 0-1 0 0,0 1 1 0 0,-9 12 2270 0 0,8-11-2289 0 0,-50 60 2584 0 0,30-31-2313 0 0,12-18-204 0 0,0 1 1 0 0,0 0-1 0 0,1 1 1 0 0,-6 15-1 0 0,12-22-239 0 0,-4 9 0 0 0,-5 21 0 0 0,10-33 0 0 0,0 0 0 0 0,0 1 0 0 0,1-1 0 0 0,0 0 0 0 0,0 0 0 0 0,0 0 0 0 0,0 0 0 0 0,1 0 0 0 0,1 5 0 0 0,-2-9 0 0 0,0 0 0 0 0,0 0 0 0 0,1 0 0 0 0,-1 0 0 0 0,0 0 0 0 0,0 0 0 0 0,1 0 0 0 0,-1 0 0 0 0,1 0 0 0 0,-1 0 0 0 0,1 0 0 0 0,-1 0 0 0 0,1-1 0 0 0,-1 1 0 0 0,1 0 0 0 0,0 0 0 0 0,-1-1 0 0 0,1 1 0 0 0,0 0 0 0 0,0-1 0 0 0,-1 1 0 0 0,1-1 0 0 0,0 1 0 0 0,0-1 0 0 0,0 1 0 0 0,0-1 0 0 0,0 0 0 0 0,1 1 0 0 0,1 0 0 0 0,0-1 6 0 0,-1 1-1 0 0,1-1 1 0 0,-1 0-1 0 0,1 0 1 0 0,-1 0-1 0 0,1 0 1 0 0,-1 0-1 0 0,1 0 1 0 0,-1-1 0 0 0,0 1-1 0 0,1-1 1 0 0,-1 0-1 0 0,1 0 1 0 0,-1 1-1 0 0,0-2 1 0 0,0 1-1 0 0,1 0 1 0 0,1-2-1 0 0,4-2 80 0 0,0-1-1 0 0,0 0 0 0 0,9-10 1 0 0,-6 4 7 0 0,0 0-1 0 0,-1-1 1 0 0,-1 0 0 0 0,0-1 0 0 0,-1 0 0 0 0,-1 0 0 0 0,0-1 0 0 0,0 0 0 0 0,3-15-1 0 0,-3 5 47 0 0,-1 0-1 0 0,-1-1 0 0 0,-2 1 1 0 0,2-51-1 0 0,-7 68-137 0 0,-2 7 0 0 0,-2 7 0 0 0,6-6 0 0 0,-2 1 0 0 0,1-1 0 0 0,1 1 0 0 0,-1-1 0 0 0,0 0 0 0 0,1 1 0 0 0,-1-1 0 0 0,1 1 0 0 0,-1-1 0 0 0,1 1 0 0 0,-1-1 0 0 0,1 1 0 0 0,-1 0 0 0 0,1-1 0 0 0,-1 1 0 0 0,1 0 0 0 0,0-1 0 0 0,-1 1 0 0 0,1 0 0 0 0,0-1 0 0 0,0 1 0 0 0,0 0 0 0 0,0-1 0 0 0,-1 3 0 0 0,1-3 0 0 0,-1 1 0 0 0,1-1 0 0 0,0 1 0 0 0,-1 0 0 0 0,1-1 0 0 0,0 1 0 0 0,0 0 0 0 0,-1-1 0 0 0,1 1 0 0 0,0 0 0 0 0,0-1 0 0 0,0 1 0 0 0,0 0 0 0 0,0 0 0 0 0,0-1 0 0 0,0 1 0 0 0,0 0 0 0 0,0-1 0 0 0,0 1 0 0 0,0 0 0 0 0,1 0 0 0 0,-1-1 0 0 0,0 1 0 0 0,0 0 0 0 0,1 0 0 0 0,0 1 0 0 0,0 1 0 0 0,0 0 0 0 0,1-1 0 0 0,-1 1 0 0 0,1 0 0 0 0,-1-1 0 0 0,1 1 0 0 0,0-1 0 0 0,0 1 0 0 0,0-1 0 0 0,0 0 0 0 0,0 0 0 0 0,0 0 0 0 0,1 0 0 0 0,-1 0 0 0 0,1-1 0 0 0,-1 1 0 0 0,1-1 0 0 0,0 0 0 0 0,-1 1 0 0 0,1-1 0 0 0,0 0 0 0 0,4 0 0 0 0,6 2 0 0 0,1 0 0 0 0,-1-2 0 0 0,22 1 0 0 0,-29-2 0 0 0,15 0 0 0 0,20-3 0 0 0,-23 1 0 0 0,1 1 0 0 0,18 2 0 0 0,-27 1 0 0 0,-4 4 0 0 0,-5-1 0 0 0,-1 0 0 0 0,0 0 0 0 0,-1 1 0 0 0,1-1 0 0 0,-1 0 0 0 0,0 0 0 0 0,0 0 0 0 0,-1-1 0 0 0,1 1 0 0 0,-4 6 0 0 0,2-4 0 0 0,0 0 0 0 0,-1-1 0 0 0,0 0 0 0 0,0 0 0 0 0,0 0 0 0 0,-1 0 0 0 0,0-1 0 0 0,0 1 0 0 0,-8 6 0 0 0,18-21 0 0 0,7-7 0 0 0,11-5 0 0 0,0 2 0 0 0,2 1 0 0 0,0 0 0 0 0,0 2 0 0 0,2 1 0 0 0,40-16 0 0 0,-59 27 0 0 0,1 1 0 0 0,-1 0 0 0 0,1 0 0 0 0,0 1 0 0 0,0 0 0 0 0,18-1 0 0 0,-25 3 0 0 0,0 0 0 0 0,1 0 0 0 0,-1 0 0 0 0,0 0 0 0 0,0 0 0 0 0,1 1 0 0 0,-1-1 0 0 0,0 1 0 0 0,0 0 0 0 0,0 0 0 0 0,0-1 0 0 0,0 1 0 0 0,0 0 0 0 0,0 1 0 0 0,0-1 0 0 0,0 0 0 0 0,0 1 0 0 0,-1-1 0 0 0,1 1 0 0 0,-1-1 0 0 0,1 1 0 0 0,-1 0 0 0 0,1-1 0 0 0,-1 1 0 0 0,0 0 0 0 0,0 0 0 0 0,0 0 0 0 0,0 0 0 0 0,0 0 0 0 0,0 0 0 0 0,-1 0 0 0 0,1 1 0 0 0,0 2 0 0 0,0 2 0 0 0,-1 0 0 0 0,0 0 0 0 0,0 0 0 0 0,0 0 0 0 0,-1 0 0 0 0,0 0 0 0 0,-1 0 0 0 0,-2 8 0 0 0,-21 53 0 0 0,25-68 0 0 0,-4 8-64 0 0,6-22-1709 0 0,-1-3-5618 0 0,3 3-1397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1056 106 8287 0 0,'0'0'191'0'0,"0"0"26"0"0,0 0 9 0 0,0 0 110 0 0,0 0 444 0 0,0-25 5430 0 0,0 23-6043 0 0,-1 0 0 0 0,1 0-1 0 0,-1 0 1 0 0,1 0 0 0 0,-1 0-1 0 0,0 1 1 0 0,1-1 0 0 0,-1 0-1 0 0,0 0 1 0 0,0 1 0 0 0,0-1-1 0 0,-1 1 1 0 0,1-1 0 0 0,0 1-1 0 0,0-1 1 0 0,-1 1 0 0 0,1 0-1 0 0,-1-1 1 0 0,0 1 0 0 0,1 0-1 0 0,-1 0 1 0 0,0 0 0 0 0,1 0-1 0 0,-1 1 1 0 0,0-1 0 0 0,0 0-1 0 0,0 1 1 0 0,0-1 0 0 0,0 1-1 0 0,1 0 1 0 0,-1 0 0 0 0,0-1-1 0 0,-3 2 1 0 0,-16-6 820 0 0,-5 0-385 0 0,-108 9-143 0 0,24 7 1146 0 0,94-10-1400 0 0,1 2 0 0 0,-1 0 0 0 0,1 1-1 0 0,0 1 1 0 0,0 0 0 0 0,1 1 0 0 0,-1 0-1 0 0,1 1 1 0 0,-18 13 0 0 0,-16 7-205 0 0,10-3 0 0 0,18-11 0 0 0,-27 22 0 0 0,34-25 0 0 0,-22 13 0 0 0,5-4 0 0 0,5-2 0 0 0,7-5 0 0 0,1 0 0 0 0,1 1 0 0 0,-28 27 0 0 0,35-30-4 0 0,-1 0 0 0 0,-15 10 1 0 0,1 0 86 0 0,15-13 70 0 0,5-4-13 0 0,1-1 1 0 0,-1 1-1 0 0,1 0 0 0 0,0 0 0 0 0,0 1 0 0 0,0-1 1 0 0,1 0-1 0 0,-1 1 0 0 0,1 0 0 0 0,0 0 1 0 0,0 0-1 0 0,-3 8 0 0 0,-1 2-140 0 0,0 0 0 0 0,-10 18 0 0 0,-7 16 0 0 0,15-30 0 0 0,4-11 0 0 0,1 1 0 0 0,0-1 0 0 0,1 1 0 0 0,-1-1 0 0 0,2 1 0 0 0,-1 0 0 0 0,0 13 0 0 0,0-14 0 0 0,2-5 0 0 0,-1 1 0 0 0,1-1 0 0 0,0 0 0 0 0,0 0 0 0 0,0 0 0 0 0,0 0 0 0 0,0 0 0 0 0,0 1 0 0 0,0-1 0 0 0,2 2 0 0 0,2 20 0 0 0,14 43 0 0 0,8-5 0 0 0,-18-45 0 0 0,-2-6 0 0 0,0-1 0 0 0,0-1 0 0 0,14 16 0 0 0,6 10 0 0 0,-16-19 0 0 0,10 16 0 0 0,26 31 0 0 0,-34-52 0 0 0,0 1 0 0 0,0-2 0 0 0,15 10 0 0 0,-5-3 0 0 0,-8-7 0 0 0,0-1 0 0 0,0-1 0 0 0,30 13 0 0 0,-22-11 0 0 0,-12-5 0 0 0,1 0 0 0 0,0 0 0 0 0,1-1 0 0 0,-1 0 0 0 0,0-1 0 0 0,1-1 0 0 0,0 0 0 0 0,0 0 0 0 0,18-1 0 0 0,-25-1 0 0 0,0 1 0 0 0,0-1 0 0 0,0 1 0 0 0,9 2 0 0 0,11 1 0 0 0,-4-2 0 0 0,25 0 0 0 0,-39-2 0 0 0,0 0 0 0 0,0 1 0 0 0,9 2 0 0 0,-9-2 0 0 0,0 0 0 0 0,-1 0 0 0 0,12-1 0 0 0,105-12 0 0 0,-101 11 0 0 0,1 1 0 0 0,35 4 0 0 0,-25-1 0 0 0,-26-3 0 0 0,0 0 0 0 0,0 0 0 0 0,8-2 0 0 0,-9 1 0 0 0,0 0 0 0 0,0 0 0 0 0,0 1 0 0 0,9 1 0 0 0,38 5 0 0 0,-49-6 0 0 0,1 0 0 0 0,-1 0 0 0 0,1 0 0 0 0,-1-1 0 0 0,0 1 0 0 0,1-1 0 0 0,-1 0 0 0 0,0 0 0 0 0,1-1 0 0 0,6-3 0 0 0,21-5 0 0 0,8 1 0 0 0,-29 7 0 0 0,1-1 0 0 0,-1 0 0 0 0,0 0 0 0 0,18-8 0 0 0,5-3 0 0 0,-29 13 0 0 0,-1-1 0 0 0,0-1 0 0 0,0 1 0 0 0,0-1 0 0 0,5-3 0 0 0,9-7 0 0 0,99-60 551 0 0,-61 37-171 0 0,-45 29-58 0 0,-6 4-190 0 0,-1 1 1 0 0,0-1-1 0 0,1 0 1 0 0,-1-1-1 0 0,5-4 1 0 0,16-14-133 0 0,-20 19 0 0 0,-1-1 0 0 0,0 1 0 0 0,0-1 0 0 0,0 0 0 0 0,-1 0 0 0 0,4-5 0 0 0,25-35 0 0 0,-23 33 0 0 0,0 0 0 0 0,-1-1 0 0 0,0 0 0 0 0,9-21 0 0 0,-9 13 0 0 0,-3 8 0 0 0,0-1 0 0 0,0 0 0 0 0,-1 0 0 0 0,2-16 0 0 0,-4 12 0 0 0,-2 1 0 0 0,0-1 0 0 0,-1 0 0 0 0,0 1 0 0 0,-1-1 0 0 0,-1 1 0 0 0,-1-1 0 0 0,0 1 0 0 0,-2 0 0 0 0,-10-23 0 0 0,-5-12 0 0 0,-20-38 0 0 0,35 78 0 0 0,-1 1 0 0 0,0-1 0 0 0,0 2 0 0 0,-1-1 0 0 0,-1 1 0 0 0,-10-9 0 0 0,3 5 0 0 0,-2 1 0 0 0,0 1 0 0 0,0 1 0 0 0,-25-10 0 0 0,-36-21 0 0 0,31 12 0 0 0,-37-24 0 0 0,-4-8 0 0 0,74 52 0 0 0,0 1 0 0 0,-1 1 0 0 0,0 0 0 0 0,-20-5 0 0 0,9 5-879 0 0,0 1 0 0 0,-48-5 0 0 0,56 10 230 0 0,0 1 0 0 0,0 1 0 0 0,1 1 0 0 0,-1 0 0 0 0,-25 7 0 0 0,-17 7-1887 0 0,7 0-21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8287 0 0,'0'0'191'0'0,"0"0"26"0"0,0 0 9 0 0,0 0 110 0 0,0 0 444 0 0,0 0 196 0 0,0 0 42 0 0,0 0-63 0 0,0 0-290 0 0,0 0-121 0 0,0 0-28 0 0,-6 2 169 0 0,4 0 2601 0 0,2-1 3583 0 0,-3 13-6781 0 0,3-12 283 0 0,4 9 1218 0 0,1 1-1569 0 0,3 1-24 0 0,-2-5 4 0 0,1 0 0 0 0,-1-1 0 0 0,1 0 0 0 0,1-1 0 0 0,-1 1 0 0 0,1-2 0 0 0,8 6 0 0 0,26 19 0 0 0,-37-25 0 0 0,-3-3 0 0 0,1-1 0 0 0,-1 1 0 0 0,1 0 0 0 0,0-1 0 0 0,-1 0 0 0 0,1 0 0 0 0,0 1 0 0 0,3-1 0 0 0,1 3 0 0 0,16 5 0 0 0,-13-6 0 0 0,-5-1 0 0 0,0-1 0 0 0,0 1 0 0 0,0-1 0 0 0,1 0 0 0 0,7 0 0 0 0,3-1 0 0 0,0-1 0 0 0,0-1 0 0 0,0 0 0 0 0,0-1 0 0 0,-1 0 0 0 0,21-8 0 0 0,-19 6 0 0 0,48-18 0 0 0,-56 19 0 0 0,1-1 0 0 0,-2 0 0 0 0,1-1 0 0 0,-1 0 0 0 0,16-14 0 0 0,-17 11 0 0 0,11-7 0 0 0,-10 9 0 0 0,0-1 0 0 0,-1 0 0 0 0,12-17 0 0 0,-5 3 481 0 0,-6 10-89 0 0,-1-1 0 0 0,0 0-1 0 0,6-14 1 0 0,-13 27-392 0 0,0 0 0 0 0,0-1 0 0 0,0 1 0 0 0,0 0 0 0 0,0 0 0 0 0,0 0 0 0 0,0 0 0 0 0,0 0 0 0 0,0 0 0 0 0,0 0 0 0 0,0 0 0 0 0,0 0 0 0 0,0 0 0 0 0,0-1 0 0 0,0 1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0,-1 0 0 0 0,1 0 0 0 0,0 0 0 0 0,0 0 0 0 0,0 0 0 0 0,0 0 0 0 0,0 0 0 0 0,0 0 0 0 0,0 0 0 0 0,0 0 0 0 0,0 0 0 0 0,0 0 0 0 0,-1 0 0 0 0,-8 2 0 0 0,-8 5 0 0 0,1 5-6604 0 0,13-9 2910 0 0,2-2-4656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13823 0 0,'-8'-14'630'0'0,"8"13"-599"0"0,0 1 1 0 0,0 0 0 0 0,0-1 0 0 0,0 1 0 0 0,0 0 0 0 0,0 0 0 0 0,0-1 0 0 0,1 1-1 0 0,-1 0 1 0 0,0-1 0 0 0,0 1 0 0 0,0 0 0 0 0,0 0 0 0 0,1-1 0 0 0,-1 1-1 0 0,0 0 1 0 0,0 0 0 0 0,0-1 0 0 0,1 1 0 0 0,-1 0 0 0 0,0 0 0 0 0,1 0 0 0 0,-1 0-1 0 0,0-1 1 0 0,0 1 0 0 0,1 0 0 0 0,-1 0 0 0 0,11-5-114 0 0,-10 4 138 0 0,6-3 86 0 0,-6 3 138 0 0,0-1 0 0 0,1 1 0 0 0,-1-1 0 0 0,0 1 0 0 0,-1-1 1 0 0,1 0-1 0 0,0 1 0 0 0,0-1 0 0 0,-1 0 0 0 0,1 0 0 0 0,-1 0 0 0 0,1 1 1 0 0,-1-1-1 0 0,0 0 0 0 0,0 0 0 0 0,0-4 0 0 0,0 5 744 0 0,4-22 2164 0 0,-3 22-2672 0 0,-1 1-4 0 0,0 0 0 0 0,0 0 0 0 0,0 0 0 0 0,0 0-68 0 0,0 0-217 0 0,11 20 1601 0 0,-6-7-1808 0 0,-1 1 1 0 0,-1 0 0 0 0,1 0-1 0 0,-2 0 1 0 0,0 0 0 0 0,-1 0-1 0 0,-1 27 1 0 0,-1-19-21 0 0,1-1 0 0 0,1 0 0 0 0,8 41 0 0 0,-1-1 0 0 0,-5-37 0 0 0,1 0 0 0 0,1 0 0 0 0,8 23 0 0 0,30 66 0 0 0,-39-104 0 0 0,0-2-64 0 0,-4-6-273 0 0,0-1-138 0 0,21-25-2081 0 0,-8-12-2309 0 0,-10 26 3330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10135 0 0,'0'0'464'0'0,"0"0"-9"0"0,0 0-155 0 0,0 0 443 0 0,0 0 227 0 0,0 0 44 0 0,0 0-829 0 0,0 0 0 0 0,0-1 0 0 0,0 1 0 0 0,0-1 0 0 0,0 1 0 0 0,0-1 1 0 0,0 1-1 0 0,1 0 0 0 0,-1-1 0 0 0,0 1 0 0 0,0-1 0 0 0,0 1 0 0 0,0 0 0 0 0,1-1 1 0 0,-1 1-1 0 0,0 0 0 0 0,0-1 0 0 0,1 1 0 0 0,-1-1 0 0 0,45-12 2375 0 0,-42 12-2549 0 0,-2 0 136 0 0,0 1 0 0 0,0-1 0 0 0,0 1 0 0 0,0 0 0 0 0,0-1 1 0 0,0 1-1 0 0,0 0 0 0 0,0 0 0 0 0,0 0 0 0 0,0 0 0 0 0,0 0 1 0 0,0 0-1 0 0,0 0 0 0 0,0 0 0 0 0,0 0 0 0 0,-1 0 0 0 0,1 0 0 0 0,0 1 1 0 0,0-1-1 0 0,0 0 0 0 0,2 2 0 0 0,-2-2 224 0 0,-1 0 117 0 0,0 0 21 0 0,0 0-66 0 0,-11 8-278 0 0,8-7 44 0 0,1 0 0 0 0,-1 0 1 0 0,1 0-1 0 0,-1 0 0 0 0,1-1 0 0 0,-1 1 0 0 0,0-1 1 0 0,-5 0-1 0 0,1-1-60 0 0,0-3-133 0 0,7 4-16 0 0,-1 0 0 0 0,1-1 0 0 0,-1 1 0 0 0,1 0 0 0 0,0 0 0 0 0,-1-1 0 0 0,1 1 0 0 0,-1 0 0 0 0,1-1 0 0 0,0 1 0 0 0,-1-1 0 0 0,1 1 0 0 0,0 0 0 0 0,0-1 0 0 0,-1 1 0 0 0,1-1 0 0 0,0 1 0 0 0,0-1 0 0 0,0 1 0 0 0,0-1 0 0 0,-1 1 0 0 0,1-1 0 0 0,0 1 0 0 0,0-1 0 0 0,0 1 0 0 0,0-1 0 0 0,0 1 0 0 0,0-1 0 0 0,0 1 0 0 0,0-1 0 0 0,1 1 0 0 0,-1-1 0 0 0,0 0 0 0 0,0-5 0 0 0,1 1 0 0 0,-1-1 0 0 0,1 1 0 0 0,0-1 0 0 0,2-5 0 0 0,-2 8 0 0 0,0 1 0 0 0,0 0 0 0 0,0 0 0 0 0,0-1 0 0 0,0 1 0 0 0,0 0 0 0 0,1 0 0 0 0,-1 0 0 0 0,1 0 0 0 0,-1 1 0 0 0,1-1 0 0 0,0 0 0 0 0,3-2 0 0 0,3-1 0 0 0,-7 5 0 0 0,0 0 0 0 0,-1-1 0 0 0,1 1 0 0 0,0 0 0 0 0,0-1 0 0 0,0 1 0 0 0,0 0 0 0 0,0 0 0 0 0,0 0 0 0 0,0 0 0 0 0,0 0 0 0 0,0 0 0 0 0,0 0 0 0 0,0 0 0 0 0,0 0 0 0 0,0 0 0 0 0,-1 0 0 0 0,3 1 0 0 0,0 0 0 0 0,44 12-5533 0 0,-33-12-2654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1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15663 0 0,'0'0'719'0'0,"0"0"-20"0"0,0 0-306 0 0,7-3 1344 0 0,2-3-200 0 0,0 0 0 0 0,-1-1 0 0 0,12-12 0 0 0,-5 5-413 0 0,-2 4-347 0 0,11-9-350 0 0,-23 17-56 0 0,-1 2 117 0 0,0 0 21 0 0,0 0-66 0 0,-1 2-430 0 0,0 0-1 0 0,-1-1 1 0 0,1 1 0 0 0,-1-1 0 0 0,1 0 0 0 0,-1 0-1 0 0,1 1 1 0 0,-1-1 0 0 0,0 0 0 0 0,0-1 0 0 0,0 1-1 0 0,-2 1 1 0 0,2-1-14 0 0,-4 1 13 0 0,-10 10-46 0 0,1-1-8 0 0,21-21-1469 0 0,1-3-6142 0 0,1 8-1135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2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6447 0 0,'0'0'142'0'0,"0"0"22"0"0,0 0 13 0 0,0 0 123 0 0,0 0 468 0 0,0 0 205 0 0,0 0 41 0 0,0 0-61 0 0,0 0-288 0 0,0 0-121 0 0,0 0-28 0 0,0 0-4 0 0,0 0 0 0 0,0 0 0 0 0,0 0 0 0 0,0 0 0 0 0,0 0 0 0 0,0 0 0 0 0,0 0 0 0 0,0 0 0 0 0,0 0 0 0 0,0 0 0 0 0,0 0 0 0 0,0 0 0 0 0,0 0 0 0 0,0 0 0 0 0,0 0 0 0 0,0 0-68 0 0,-2 1-217 0 0,-1 4-61 0 0,0 0 0 0 0,0 0 0 0 0,1-1 0 0 0,0 2 0 0 0,0-1 0 0 0,0 0 1 0 0,0 0-1 0 0,1 1 0 0 0,-1-1 0 0 0,2 1 0 0 0,-2 10 0 0 0,0 17 67 0 0,1 0-1 0 0,2 0 1 0 0,6 40 0 0 0,2-33 868 0 0,-9-30-1085 0 0,0-9-12 0 0,0-1-1 0 0,1 0 1 0 0,-1 0-1 0 0,0 1 1 0 0,0-1-1 0 0,0 0 1 0 0,0 1-1 0 0,0-1 1 0 0,0 0-1 0 0,0 0 1 0 0,0 1-1 0 0,0-1 0 0 0,-1 0 1 0 0,1 1-1 0 0,0-1 1 0 0,0 0-1 0 0,0 0 1 0 0,0 1-1 0 0,0-1 1 0 0,0 0-1 0 0,-1 0 1 0 0,1 1-1 0 0,0-1 1 0 0,0 0-1 0 0,0 0 1 0 0,0 0-1 0 0,-1 1 1 0 0,1-1-1 0 0,0 0 1 0 0,0 0-1 0 0,-1 0 1 0 0,1 0-1 0 0,0 1 1 0 0,0-1-1 0 0,-1 0 1 0 0,1 0-1 0 0,0 0 1 0 0,-1 0-1 0 0,1 0 1 0 0,0 0-1 0 0,0 0 1 0 0,-1 0-1 0 0,1 0 1 0 0,0 0-1 0 0,-1 0 1 0 0,1 0-1 0 0,0 0 1 0 0,0 0-1 0 0,-1 0 1 0 0,1 0-1 0 0,0 0 1 0 0,-1 0-1 0 0,1-1 1 0 0,-10-6-870 0 0,10 7 788 0 0,-3-4-1774 0 0,-1 0 1 0 0,1-1-1 0 0,0 0 0 0 0,-4-7 0 0 0,-1-7-3758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89 4607 0 0,'0'0'208'0'0,"0"-2"-9"0"0,3-5-14 0 0,-3 5 557 0 0,0 2 234 0 0,0 0 42 0 0,0 0-63 0 0,0 0-290 0 0,0 0-121 0 0,0 0-28 0 0,-1-1-72 0 0,0-1-416 0 0,0 1 0 0 0,0-1 0 0 0,0 1-1 0 0,0 0 1 0 0,-1 0 0 0 0,1-1 0 0 0,0 1-1 0 0,-1 0 1 0 0,1 0 0 0 0,-1 0 0 0 0,1 0-1 0 0,-4-1 1 0 0,1 0 226 0 0,2 1 234 0 0,2 1 21 0 0,-8-9 2563 0 0,7 9-2873 0 0,-2-1-180 0 0,-2-11 1467 0 0,5 10-1115 0 0,-2-3 332 0 0,0 3-604 0 0,1-22 776 0 0,1 22-504 0 0,0 2 117 0 0,0 0 21 0 0,0 0-66 0 0,0 0-222 0 0,0 0 166 0 0,0 0 101 0 0,0 0 21 0 0,0 0-66 0 0,-6 11-206 0 0,5-7 12 0 0,0 1 0 0 0,-1-1 0 0 0,1 1 0 0 0,1 0 0 0 0,-1-1 0 0 0,1 6 0 0 0,-1-1-16 0 0,-2 33-233 0 0,5 66 0 0 0,2-79 0 0 0,7 87 0 0 0,-3-74 0 0 0,-9-38 0 0 0,1-2 0 0 0,0-1 0 0 0,0 1 0 0 0,-1 0 0 0 0,1-1 0 0 0,0 1 0 0 0,0-1 0 0 0,1 1 0 0 0,-1-1 0 0 0,0 1 0 0 0,0-1 0 0 0,1 1 0 0 0,0 1 0 0 0,5 15 0 0 0,-4-15 0 0 0,-1 1 0 0 0,1 0 0 0 0,-1-1 0 0 0,0 1 0 0 0,0 0 0 0 0,-1 0 0 0 0,1 0 0 0 0,-1 0 0 0 0,0 0 0 0 0,0 4 0 0 0,0 5 0 0 0,1 6 0 0 0,-1-14 0 0 0,-3 9 0 0 0,0 2 0 0 0,2-14 0 0 0,-6 16 0 0 0,4-14 0 0 0,3-3 0 0 0,-1 0 0 0 0,0 0 0 0 0,1 1 0 0 0,-1-1 0 0 0,1 0 0 0 0,-1 0 0 0 0,1 0 0 0 0,-1 1 0 0 0,1-1 0 0 0,0 0 0 0 0,-1 1 0 0 0,1-1 0 0 0,0 2 0 0 0,-2 8 0 0 0,1-1 0 0 0,-1 0-64 0 0,2-8-273 0 0,0-2-138 0 0,3-1-1034 0 0,10-4-4210 0 0,1-3-1801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6447 0 0,'0'0'142'0'0,"0"0"22"0"0,0 0 13 0 0,-7 10 1864 0 0,6-8-1577 0 0,1 0-1 0 0,-1 0 0 0 0,1 0 1 0 0,-1 0-1 0 0,1 0 1 0 0,-1 0-1 0 0,1 0 0 0 0,0 0 1 0 0,0 0-1 0 0,1 4 0 0 0,3 25 1155 0 0,-3-23-1057 0 0,2 6-176 0 0,1 0-1 0 0,5 14 0 0 0,5 15 34 0 0,-9-21 390 0 0,0-3-376 0 0,-1 2 0 0 0,-1-1 0 0 0,2 31 0 0 0,-4-44-132 0 0,-1-6-246 0 0,0 1-1 0 0,0-1 0 0 0,1 1 1 0 0,-1 0-1 0 0,0-1 1 0 0,0 1-1 0 0,-1-1 0 0 0,1 1 1 0 0,0-1-1 0 0,0 1 1 0 0,-1-1-1 0 0,1 1 0 0 0,-1-1 1 0 0,0 3-1 0 0,-6 10 266 0 0,5-13-179 0 0,1 0 348 0 0,1-1 21 0 0,0 2-66 0 0,-4 4-294 0 0,4-6-151 0 0,0 1 0 0 0,0-1 0 0 0,0 0 0 0 0,0 0 0 0 0,0 0 0 0 0,0 0 0 0 0,0 0 0 0 0,0 0 0 0 0,0 0 0 0 0,0 0 0 0 0,0 0 0 0 0,0 0 0 0 0,-1 0 0 0 0,1 0 0 0 0,0 0 1 0 0,0 1-1 0 0,0-1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0,0-1 0 0 0,0 1 0 0 0,0 0 0 0 0,0 0 0 0 0,-4-6 303 0 0,-1-11-2577 0 0,4-17-2648 0 0,1 16 2368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58 8287 0 0,'0'0'191'0'0,"-3"-7"252"0"0,-5-21 292 0 0,6 19 1678 0 0,2 8-1423 0 0,-2-10 1232 0 0,0 9 1903 0 0,-3 22-3867 0 0,1 0 0 0 0,0 1 0 0 0,2-1 1 0 0,0 1-1 0 0,1 0 0 0 0,1-1 0 0 0,4 31 0 0 0,-2-35-258 0 0,-2 0 0 0 0,0 0 0 0 0,-3 29 0 0 0,1-35 0 0 0,-1 4 0 0 0,-3 3 0 0 0,-5 10 0 0 0,8-18 0 0 0,-2 5-273 0 0,4-12 145 0 0,0-1-347 0 0,1-1-33 0 0,0 0-140 0 0,0 0-572 0 0,0 0-253 0 0,-1-1-51 0 0,-4-1-11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11975 0 0,'0'0'267'0'0,"0"0"42"0"0,0 0 17 0 0,0 0-28 0 0,-5-3 59 0 0,5 0 2878 0 0,8-2-2792 0 0,1 1 0 0 0,0-1 0 0 0,0 1 0 0 0,0 1 0 0 0,1 0 0 0 0,18-4-1 0 0,63-4 1153 0 0,-48 7-1586 0 0,30 1 1012 0 0,-32 3-159 0 0,95 1-697 0 0,-129-1-165 0 0,-5 0 0 0 0,0 0 0 0 0,0 0 0 0 0,0 1 0 0 0,0-1 0 0 0,0 0 0 0 0,1 1 0 0 0,-1-1 0 0 0,0 1 0 0 0,0 0 0 0 0,0-1 0 0 0,-1 1 0 0 0,1 0 0 0 0,2 2 0 0 0,5 3 0 0 0,-6 3 0 0 0,-2 6 0 0 0,-4-12 0 0 0,2-2 0 0 0,1 0 0 0 0,0-1 0 0 0,-1 1 0 0 0,1 0 0 0 0,0-1 0 0 0,-1 1 0 0 0,1 0 0 0 0,-1-1 0 0 0,1 1 0 0 0,-1 0 0 0 0,1-1 0 0 0,-1 1 0 0 0,1-1 0 0 0,-1 1 0 0 0,1-1 0 0 0,-1 0 0 0 0,0 1 0 0 0,1-1 0 0 0,-1 1 0 0 0,0-1 0 0 0,0 0 0 0 0,-1 1 0 0 0,0-1 0 0 0,-1 2-447 0 0,0-1 1 0 0,-1 0-1 0 0,1 0 0 0 0,0 0 0 0 0,-1-1 0 0 0,1 1 0 0 0,-1-1 1 0 0,-5 0-1 0 0,-3-3-6716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10135 0 0,'0'0'231'0'0,"0"0"29"0"0,0 0 19 0 0,1-1 105 0 0,1-2 81 0 0,1 0 0 0 0,-1 0 0 0 0,0 0 0 0 0,-1 0 0 0 0,3-4 0 0 0,-3 6 490 0 0,0-1-355 0 0,0 0-1 0 0,0 0 1 0 0,0-1 0 0 0,0 1-1 0 0,0 0 1 0 0,-1-1 0 0 0,2-2-1 0 0,-1 0-268 0 0,1-12 1050 0 0,-2 15-1010 0 0,0 2 117 0 0,0 0 21 0 0,0 0-66 0 0,-8 20-278 0 0,7-17-165 0 0,-1 1 0 0 0,1 0 0 0 0,0 0 0 0 0,1 0 0 0 0,-1 0 0 0 0,1 0 0 0 0,-1 1 0 0 0,2 4 0 0 0,1 6 0 0 0,0-11 0 0 0,1-1 0 0 0,-1 10 0 0 0,-2-11 0 0 0,0 1 0 0 0,1-1 0 0 0,-1 1 0 0 0,1-1 0 0 0,0 1 0 0 0,0-1 0 0 0,0 0 0 0 0,0 1 0 0 0,0-1 0 0 0,0 0 0 0 0,0 0 0 0 0,3 3 0 0 0,4 4 0 0 0,1-2 0 0 0,-6-7 0 0 0,0 1 0 0 0,0 0 0 0 0,0-1 0 0 0,0 1 0 0 0,0-1 0 0 0,0 0 0 0 0,0 0 0 0 0,0 0 0 0 0,0-1 0 0 0,0 1 0 0 0,0-1 0 0 0,0 1 0 0 0,0-1 0 0 0,0 0 0 0 0,-1 0 0 0 0,1 0 0 0 0,0-1 0 0 0,0 1 0 0 0,-1-1 0 0 0,1 1 0 0 0,2-4 0 0 0,5-2 0 0 0,-1-1 0 0 0,0-1 0 0 0,13-16 0 0 0,-14 15 240 0 0,-2 0 0 0 0,0 0 0 0 0,0 0 0 0 0,0-1 0 0 0,5-17 0 0 0,-11 27 203 0 0,0 11-402 0 0,-1 0-1 0 0,-1 0 1 0 0,-4 15 0 0 0,-2 19-39 0 0,-7 65-2 0 0,0 1 0 0 0,14-94 0 0 0,-1 0 0 0 0,0-1 0 0 0,-2 1 0 0 0,1-1 0 0 0,-9 20 0 0 0,9-27-64 0 0,3-6-273 0 0,0-2-138 0 0,0 0-33 0 0,0 0-140 0 0,0 0-572 0 0,-9-9-1777 0 0,7 4 2438 0 0,0 0 1 0 0,0 0 0 0 0,0 0-1 0 0,1 0 1 0 0,0 0-1 0 0,0 0 1 0 0,0 0 0 0 0,1 0-1 0 0,0 0 1 0 0,0-8-1 0 0,5-15-977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11975 0 0,'0'0'267'0'0,"0"0"42"0"0,0 0 17 0 0,0 0-28 0 0,0 0-126 0 0,0 0 204 0 0,0 0 111 0 0,0 0 22 0 0,0 0 3 0 0,0 0 0 0 0,0 2 0 0 0,13 73 2640 0 0,-12-67-3143 0 0,0-1 0 0 0,0 0 0 0 0,0 14 0 0 0,1 6 414 0 0,0 4 140 0 0,-1-1 0 0 0,-3 48 0 0 0,-15 59-690 0 0,15-127 170 0 0,-3 25 79 0 0,0 0 758 0 0,-2 42 1 0 0,8-78-732 0 0,4-7-143 0 0,1 0 1 0 0,-1-1-1 0 0,-1 1 0 0 0,0-1 1 0 0,0 0-1 0 0,-1 0 0 0 0,0-1 0 0 0,0 1 1 0 0,-1 0-1 0 0,0-1 0 0 0,-1 0 1 0 0,0 1-1 0 0,-1-17 0 0 0,-1 17 408 0 0,0 0 0 0 0,-1 0 0 0 0,-5-16 0 0 0,3 11-94 0 0,-1-4-320 0 0,2-1 0 0 0,0 1 0 0 0,1-1 0 0 0,1 1 0 0 0,1-1 0 0 0,1 0 0 0 0,0 1 0 0 0,1-1 0 0 0,1 1 0 0 0,9-28 0 0 0,-11 41 128 0 0,1 1 0 0 0,0-1 0 0 0,1 0 0 0 0,-1 1 0 0 0,1 0 0 0 0,0 0 0 0 0,0 0 0 0 0,0 0 0 0 0,0 0 0 0 0,1 0 0 0 0,0 1 0 0 0,0-1 0 0 0,0 1 0 0 0,0 0 0 0 0,6-3 0 0 0,-4 1-128 0 0,-4 3 0 0 0,-1 0 0 0 0,1 0 0 0 0,0 1 0 0 0,0-1 0 0 0,0 1 0 0 0,0-1 0 0 0,3-1 0 0 0,16-12-64 0 0,-20 14-273 0 0,3 2 316 0 0,0 1 1 0 0,0 0-1 0 0,0 0 1 0 0,0 0-1 0 0,0 1 1 0 0,-1-1-1 0 0,1 1 0 0 0,-1 0 1 0 0,5 5-1 0 0,-5-4 45 0 0,0 0 0 0 0,0 0 0 0 0,0 0 0 0 0,-1 1 0 0 0,0-1 0 0 0,0 1 0 0 0,0 0 0 0 0,0 0 0 0 0,0 0-1 0 0,-1 0 1 0 0,0 0 0 0 0,0 0 0 0 0,-1 0 0 0 0,1 0 0 0 0,-1 0 0 0 0,0 1 0 0 0,-1 4 0 0 0,0 3 1 0 0,-1-1 0 0 0,0 0 0 0 0,-1 0 1 0 0,0 0-1 0 0,-1 0 0 0 0,-5 12 0 0 0,6-18-25 0 0,1 0 0 0 0,-1 0 0 0 0,-1 0 0 0 0,1 0 0 0 0,-1-1 0 0 0,0 1 0 0 0,0-1 0 0 0,0 0 0 0 0,-1-1 0 0 0,0 1 0 0 0,0-1 0 0 0,0 1 0 0 0,-8 3 0 0 0,1-2 0 0 0,9-4 0 0 0,1 0 0 0 0,-1-1 0 0 0,0 1 0 0 0,0-1 0 0 0,-1 0 0 0 0,1 0 0 0 0,0 0 0 0 0,0 0 0 0 0,0-1 0 0 0,-1 1 0 0 0,-4-1 0 0 0,4 0-19 0 0,0 0 0 0 0,0-1-1 0 0,0 0 1 0 0,0 1 0 0 0,0-1-1 0 0,0-1 1 0 0,1 1 0 0 0,-1-1 0 0 0,0 1-1 0 0,1-1 1 0 0,-5-3 0 0 0,-6-2-151 0 0,13 6-305 0 0,1 1-33 0 0,0 0-4 0 0,0-2 322 0 0,1-1-1 0 0,-1 1 1 0 0,1 0-1 0 0,0-1 1 0 0,-1 1 0 0 0,1 0-1 0 0,0 0 1 0 0,1 0-1 0 0,-1 0 1 0 0,0 0-1 0 0,1 0 1 0 0,-1 0-1 0 0,1 0 1 0 0,-1 0 0 0 0,3-1-1 0 0,1-1-761 0 0,0 0-1 0 0,0 0 1 0 0,0 1-1 0 0,10-5 1 0 0,1 1-1095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114 157 17503 0 0,'0'0'399'0'0,"0"0"60"0"0,0 0 21 0 0,0 0-59 0 0,-2-7-260 0 0,5-24 1066 0 0,-2 28-955 0 0,0-1 0 0 0,0 1 1 0 0,0 0-1 0 0,-1-1 0 0 0,0 1 0 0 0,0 0 0 0 0,0-1 1 0 0,0 1-1 0 0,0-1 0 0 0,-1 1 0 0 0,1 0 0 0 0,-1-1 1 0 0,0 1-1 0 0,0 0 0 0 0,0 0 0 0 0,-1 0 1 0 0,-1-5-1 0 0,-6-6-230 0 0,7 9 10 0 0,-1 1 0 0 0,1-1 1 0 0,-1 1-1 0 0,0-1 0 0 0,0 1 0 0 0,-1 0 1 0 0,-6-6-1 0 0,9 10 26 0 0,0 1 0 0 0,0-1 0 0 0,0 0 0 0 0,0 0-1 0 0,0 1 1 0 0,0-1 0 0 0,0 0 0 0 0,0 1 0 0 0,0-1 0 0 0,0 1 0 0 0,1-1 0 0 0,-1 1 0 0 0,0 0 0 0 0,0-1 0 0 0,1 1 0 0 0,-2 1 0 0 0,1-1 37 0 0,-3 2-103 0 0,1 0-1 0 0,-1 0 1 0 0,1 1 0 0 0,0 0 0 0 0,0 0 0 0 0,1-1 0 0 0,-1 2 0 0 0,1-1-1 0 0,0 0 1 0 0,0 0 0 0 0,-3 9 0 0 0,2 1-3 0 0,0 0-1 0 0,-2 22 1 0 0,0 6-12 0 0,5-34 3 0 0,0-1 0 0 0,0 1 0 0 0,1 0 0 0 0,-1-1 0 0 0,2 1 0 0 0,-1-1 0 0 0,1 1 0 0 0,0-1 0 0 0,6 12 0 0 0,-7-17 0 0 0,0-1 0 0 0,-1 1 0 0 0,1-1 0 0 0,0 0 0 0 0,0 1 0 0 0,0-1 0 0 0,0 0 0 0 0,1 0 0 0 0,-1 1 0 0 0,0-1 0 0 0,0 0 0 0 0,1 0 0 0 0,-1 0 0 0 0,1-1 0 0 0,-1 1 0 0 0,3 1 0 0 0,-1-1 0 0 0,1 0 0 0 0,-1 0 0 0 0,1 0 0 0 0,-1-1 0 0 0,1 1 0 0 0,0-1 0 0 0,3 0 0 0 0,3-1 0 0 0,-1 1 0 0 0,0-2 0 0 0,0 0 0 0 0,0 0 0 0 0,10-4 0 0 0,-6 1-673 0 0,1 0-1 0 0,12-9 1 0 0,-17 9-429 0 0,0-1 0 0 0,-1 0-1 0 0,1-1 1 0 0,-1 0 0 0 0,-1 0-1 0 0,9-10 1 0 0,-6 4-6610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12 17503 0 0,'0'0'399'0'0,"0"0"60"0"0,0 0 21 0 0,0 0-59 0 0,-1-2-276 0 0,-1-6 11 0 0,2 7 570 0 0,0 1 244 0 0,0 0 43 0 0,0 0-59 0 0,-2 0-289 0 0,-35 22 654 0 0,16-11-1019 0 0,0 1-1 0 0,1 1 1 0 0,1 1-1 0 0,0 1 1 0 0,-27 27-1 0 0,19-11-203 0 0,-219 262 416 0 0,205-235-645 0 0,40-57-563 0 0,1-1-258 0 0,0 0-56 0 0,10-16-3866 0 0,-3-3 2840 0 0,3-1-11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11975 0 0,'0'0'267'0'0,"0"0"42"0"0,4-7 315 0 0,0-2-534 0 0,-1 0 0 0 0,0 0 0 0 0,0 0 0 0 0,1-11 0 0 0,6-23 1584 0 0,-8 36-757 0 0,0 0 0 0 0,-1 1 0 0 0,1-14 0 0 0,1-4 971 0 0,-3 22-1376 0 0,0 2 0 0 0,4-5 487 0 0,5-10-358 0 0,-3 9-641 0 0,-2 0 72 0 0,-3 5 299 0 0,-1 1 117 0 0,0 0 21 0 0,0 0-66 0 0,6 13-278 0 0,-1 8-165 0 0,0 0 0 0 0,-2 0 0 0 0,2 36 0 0 0,-2-13 0 0 0,2 62 0 0 0,-4-96 0 0 0,1-8-513 0 0,0-8-693 0 0,1-8-1277 0 0,-3 3 949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88 489 10135 0 0,'0'0'464'0'0,"1"-1"-9"0"0,3-2-386 0 0,-1 1 0 0 0,0-1 0 0 0,1 0 0 0 0,-1 0 0 0 0,0 0 0 0 0,0 0 0 0 0,-1 0 0 0 0,5-7 0 0 0,15-33 2627 0 0,-17 31-1306 0 0,13-20 0 0 0,-2 6-357 0 0,0-1 0 0 0,-2 0-1 0 0,-1-2 1 0 0,-2 1-1 0 0,12-42 1 0 0,-18 50-976 0 0,-1 0 1 0 0,2-26-1 0 0,-6 42-45 0 0,-1 1 1 0 0,1-1-1 0 0,-1 1 0 0 0,0-1 1 0 0,0 1-1 0 0,0 0 0 0 0,0-1 1 0 0,0 1-1 0 0,-3-5 0 0 0,-5-15 1305 0 0,8 22-874 0 0,-5-4-278 0 0,6 4-165 0 0,-1 1 0 0 0,1-1 0 0 0,-1 1 0 0 0,1-1 0 0 0,-1 1 0 0 0,0-1 0 0 0,1 1 0 0 0,-1-1 0 0 0,1 1 0 0 0,-1 0 0 0 0,0 0 0 0 0,1-1 0 0 0,-1 1 0 0 0,0 0 0 0 0,1 0 0 0 0,-1 0 0 0 0,0 0 0 0 0,0 0 0 0 0,1-1 0 0 0,-1 1 0 0 0,0 1 0 0 0,1-1 0 0 0,-1 0 0 0 0,-1 0 0 0 0,0 1 0 0 0,1-1 0 0 0,0 0 0 0 0,0 0 0 0 0,1 0 0 0 0,-1 0 0 0 0,0 1 0 0 0,0-1 0 0 0,0 0 0 0 0,0 0 0 0 0,1 1 0 0 0,-1-1 0 0 0,0 1 0 0 0,0-1 0 0 0,1 1 0 0 0,-1-1 0 0 0,0 1 0 0 0,1 0 0 0 0,-1-1 0 0 0,0 1 0 0 0,1 0 0 0 0,-1-1 0 0 0,1 1 0 0 0,-1 0 0 0 0,0 1 0 0 0,-1 1 0 0 0,-3 3 0 0 0,1 0 0 0 0,-1 0 0 0 0,1 1 0 0 0,1-1 0 0 0,-1 1 0 0 0,1 0 0 0 0,0 0 0 0 0,1 0 0 0 0,-1 1 0 0 0,-1 13 0 0 0,3-17 0 0 0,1 1 0 0 0,0-1 0 0 0,0 0 0 0 0,0 1 0 0 0,1-1 0 0 0,-1 0 0 0 0,1 1 0 0 0,2 3 0 0 0,1 22 0 0 0,-3-3 0 0 0,0 0 0 0 0,9 39 0 0 0,-1 34 0 0 0,-7-81 0 0 0,-4 36 0 0 0,1-40 0 0 0,0 0 0 0 0,2 19 0 0 0,0-29 0 0 0,-1 1 0 0 0,1-1 0 0 0,-1 1 0 0 0,0-1 0 0 0,-1 0 0 0 0,0 1 0 0 0,1-1 0 0 0,-2 0 0 0 0,-2 9 0 0 0,3-9 0 0 0,0 0 0 0 0,0-1 0 0 0,0 1 0 0 0,0 7 0 0 0,1-8 0 0 0,0 0 0 0 0,-1 0 0 0 0,1 0 0 0 0,-1 0 0 0 0,0 0 0 0 0,-3 6 0 0 0,-8 14 0 0 0,8-15 0 0 0,4-3 72 0 0,0-5 299 0 0,-11 11 1069 0 0,9-11-1328 0 0,2 0-110 0 0,-1-1 0 0 0,1 1 0 0 0,-1-1 1 0 0,1 1-1 0 0,-1-1 0 0 0,0 0 0 0 0,1 1 0 0 0,-1-1 1 0 0,0 0-1 0 0,1 1 0 0 0,-1-1 0 0 0,0 0 1 0 0,1 0-1 0 0,-1 0 0 0 0,0 0 0 0 0,0 0 0 0 0,1 0 1 0 0,-1 0-1 0 0,0 0 0 0 0,1 0 0 0 0,-1 0 1 0 0,0 0-1 0 0,-1-1 0 0 0,-5 1-2 0 0,-1-1 0 0 0,1 0 0 0 0,-1-1 0 0 0,-7-2 0 0 0,-16-3 0 0 0,27 7 0 0 0,2 0 0 0 0,1 0 0 0 0,0 0 0 0 0,0 0 0 0 0,0 0 0 0 0,0 0 0 0 0,0-1 0 0 0,0 1 0 0 0,0 0 0 0 0,0 0 0 0 0,0-1 0 0 0,0 1 0 0 0,-2-2 0 0 0,-2-1 0 0 0,0-1 0 0 0,0 0 0 0 0,1-1 0 0 0,-1 1 0 0 0,-3-6 0 0 0,5 3 0 0 0,3 5 0 0 0,1 1 0 0 0,0-1 0 0 0,0 1 0 0 0,0-1 0 0 0,0 1 0 0 0,0-1 0 0 0,0 1 0 0 0,0 0 0 0 0,1 0 0 0 0,-1 0 0 0 0,0 0 0 0 0,2-2 0 0 0,22-12 0 0 0,-21 12 0 0 0,30-14 0 0 0,-26 14 0 0 0,0-1 0 0 0,0 0 0 0 0,12-8 0 0 0,9-8 0 0 0,63-31 0 0 0,-65 38 0 0 0,0-2 0 0 0,0-1 0 0 0,28-23 0 0 0,-31 19 0 0 0,-2-1 0 0 0,0-2 0 0 0,30-39 0 0 0,-50 58 0 0 0,1 1 0 0 0,-1-1 0 0 0,0 0 0 0 0,0 0 0 0 0,0 0 0 0 0,0 0 0 0 0,-1-1 0 0 0,0 1 0 0 0,1 0 0 0 0,-1-8 0 0 0,0 11 33 0 0,-1 1-1 0 0,0-1 0 0 0,0 0 1 0 0,0 1-1 0 0,0-1 1 0 0,0 1-1 0 0,0-1 1 0 0,0 1-1 0 0,0-1 1 0 0,-1 0-1 0 0,1 1 1 0 0,0-1-1 0 0,0 1 1 0 0,0-1-1 0 0,-1 1 0 0 0,1-1 1 0 0,0 1-1 0 0,0-1 1 0 0,-1 1-1 0 0,1-1 1 0 0,0 1-1 0 0,-1-1 1 0 0,1 1-1 0 0,-1 0 1 0 0,1-1-1 0 0,-1 1 0 0 0,1 0 1 0 0,-1-1-1 0 0,1 1 1 0 0,-1 0-1 0 0,1-1 1 0 0,-1 1-1 0 0,1 0 1 0 0,-1 0-1 0 0,1 0 1 0 0,-1 0-1 0 0,1-1 1 0 0,-1 1-1 0 0,0 0 0 0 0,1 0 1 0 0,-1 0-1 0 0,1 0 1 0 0,-1 0-1 0 0,1 1 1 0 0,-1-1-1 0 0,0 0 1 0 0,1 0-1 0 0,-1 0 1 0 0,1 0-1 0 0,-1 0 1 0 0,1 1-1 0 0,-1-1 0 0 0,1 0 1 0 0,-1 1-1 0 0,1-1 1 0 0,-1 0-1 0 0,0 1 1 0 0,-5 3-20 0 0,-1 1 0 0 0,1-1 0 0 0,0 1 1 0 0,0 1-1 0 0,1-1 0 0 0,0 1 0 0 0,0 0 0 0 0,0 0 1 0 0,0 0-1 0 0,1 1 0 0 0,-6 12 0 0 0,6-11-12 0 0,1 1 0 0 0,-1-1-1 0 0,2 0 1 0 0,-1 1-1 0 0,1-1 1 0 0,1 1 0 0 0,0 0-1 0 0,0 0 1 0 0,0-1-1 0 0,2 12 1 0 0,-1-14-1 0 0,1-1 0 0 0,0 1 0 0 0,0-1 0 0 0,1 1 0 0 0,0-1 0 0 0,0 0 0 0 0,0 0 0 0 0,0 0 0 0 0,1 0 0 0 0,0 0 0 0 0,0-1 0 0 0,5 7 0 0 0,-6-9 0 0 0,0 1 0 0 0,1-1 0 0 0,-1 0 0 0 0,1 0 0 0 0,0 0 0 0 0,0 0 0 0 0,-1-1 0 0 0,1 1 0 0 0,0-1 0 0 0,0 0 0 0 0,0 1 0 0 0,1-1 0 0 0,-1-1 0 0 0,0 1 0 0 0,0 0 0 0 0,1-1 0 0 0,-1 0 0 0 0,0 1 0 0 0,0-1 0 0 0,1-1 0 0 0,5 0 0 0 0,-2 0 0 0 0,1-1 0 0 0,-1 0 0 0 0,0-1 0 0 0,0 1 0 0 0,0-2 0 0 0,-1 1 0 0 0,1-1 0 0 0,-1 0 0 0 0,1 0 0 0 0,-1 0 0 0 0,-1-1 0 0 0,1 0 0 0 0,-1 0 0 0 0,10-12 0 0 0,-7 6 0 0 0,-1 0 0 0 0,1-1 0 0 0,-2 0 0 0 0,0 0 0 0 0,0 0 0 0 0,-1-1 0 0 0,4-17 0 0 0,-6 22 0 0 0,-7 17 0 0 0,2-3 0 0 0,0 0 0 0 0,0 0 0 0 0,0-1 0 0 0,1 1 0 0 0,0 0 0 0 0,-1 7 0 0 0,3-4 0 0 0,-1-1 0 0 0,2 1 0 0 0,2 11 0 0 0,-3-15 0 0 0,0-4-58 0 0,-1 1 1 0 0,0-1-1 0 0,0 0 0 0 0,1 0 0 0 0,-1 0 0 0 0,1 0 1 0 0,-1 0-1 0 0,1 0 0 0 0,0 0 0 0 0,-1 0 1 0 0,1 0-1 0 0,0 0 0 0 0,-1 0 0 0 0,1 0 1 0 0,0 0-1 0 0,0-1 0 0 0,0 1 0 0 0,0 0 1 0 0,0-1-1 0 0,0 1 0 0 0,0 0 0 0 0,0-1 0 0 0,0 1 1 0 0,0-1-1 0 0,0 0 0 0 0,1 1 0 0 0,-1-1 1 0 0,0 0-1 0 0,0 0 0 0 0,0 0 0 0 0,0 1 1 0 0,1-1-1 0 0,0-1 0 0 0,0 1-137 0 0,0-1 0 0 0,0 1 1 0 0,-1-1-1 0 0,1 0 0 0 0,-1 0 0 0 0,1 0 0 0 0,0 0 0 0 0,-1 0 1 0 0,0 0-1 0 0,1 0 0 0 0,-1 0 0 0 0,0-1 0 0 0,1 1 0 0 0,-1-1 1 0 0,0 1-1 0 0,0-1 0 0 0,0 1 0 0 0,0-1 0 0 0,-1 1 0 0 0,2-4 1 0 0,0 0-904 0 0,0 0 1 0 0,0-1-1 0 0,-1 1 1 0 0,1-1 0 0 0,0-8-1 0 0,-2-9-5382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2-204 0 0,9 31 1759 0 0,-2-24-1960 0 0,-4-5-19 0 0,0-1-1 0 0,0 0 1 0 0,0 0-1 0 0,0 0 1 0 0,1 0-1 0 0,6 4 1 0 0,-3-3-242 0 0,-5-3-1159 0 0,-2-1-511 0 0,2 1-107 0 0,7 6-24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13823 0 0,'0'0'630'0'0,"0"0"-13"0"0,2 0-393 0 0,-1 1-84 0 0,1-1-1 0 0,-1 0 1 0 0,1 1-1 0 0,0-1 1 0 0,-1 0 0 0 0,1 0-1 0 0,-1 0 1 0 0,1 0-1 0 0,-1 0 1 0 0,1-1 0 0 0,-1 1-1 0 0,1 0 1 0 0,-1-1-1 0 0,1 1 1 0 0,-1-1 0 0 0,1 1-1 0 0,-1-1 1 0 0,0 0-1 0 0,1 1 1 0 0,-1-1 0 0 0,0 0-1 0 0,1 0 1 0 0,-1 0-1 0 0,0 0 1 0 0,1-1 0 0 0,1-1 135 0 0,1 0 149 0 0,0-1 0 0 0,-1 0 1 0 0,1 1-1 0 0,-1-1 0 0 0,0 0 0 0 0,0 0 0 0 0,-1-1 0 0 0,1 1 0 0 0,-1 0 0 0 0,0-1 0 0 0,3-9 1 0 0,-3 7-279 0 0,8-18 777 0 0,-2 0-1 0 0,-2 0 0 0 0,0 0 1 0 0,3-28-1 0 0,0-36-306 0 0,-6 68-616 0 0,-3 21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0,-4 5 0 0 0,-2 8 0 0 0,-4 16 0 0 0,1-5 0 0 0,-7 37 0 0 0,13-47 0 0 0,-2 11 0 0 0,1 0 0 0 0,-1 29 0 0 0,5-46 0 0 0,0 0 0 0 0,1 0 0 0 0,-1 0 0 0 0,2-1 0 0 0,-1 1 0 0 0,1 0 0 0 0,0-1 0 0 0,1 1 0 0 0,0-1 0 0 0,0 1 0 0 0,5 7 0 0 0,-7-12 1 0 0,1-1 0 0 0,0 1 0 0 0,0-1-1 0 0,0 1 1 0 0,0-1 0 0 0,0 0 0 0 0,0 0 0 0 0,0 0 0 0 0,1 0-1 0 0,-1-1 1 0 0,1 1 0 0 0,-1-1 0 0 0,1 1 0 0 0,0-1 0 0 0,-1 0 0 0 0,1 0-1 0 0,0 0 1 0 0,4 1 0 0 0,-3-2-6 0 0,0 0 1 0 0,-1 0-1 0 0,1 0 0 0 0,0-1 1 0 0,0 1-1 0 0,-1-1 0 0 0,1 0 0 0 0,0 0 1 0 0,-1 0-1 0 0,1 0 0 0 0,-1-1 1 0 0,0 1-1 0 0,1-1 0 0 0,-1 0 0 0 0,0 0 1 0 0,4-3-1 0 0,-6 4-332 0 0,-1 1-138 0 0,0 0-1216 0 0,0 0-4970 0 0,0 0-2127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10135 0 0,'25'-13'231'0'0,"-20"10"29"0"0,-4-2-170 0 0,0 0 0 0 0,0 0 0 0 0,1 0 0 0 0,-1 0 0 0 0,4-7 0 0 0,-2 6 13 0 0,10-15 1422 0 0,-11 18-1250 0 0,1 0 0 0 0,-2 1 0 0 0,1-1 0 0 0,0 0 0 0 0,0 0 0 0 0,1-5 0 0 0,12-35 405 0 0,-14 39-387 0 0,0 1-1 0 0,-1-1 1 0 0,0 1 0 0 0,1-1-1 0 0,-1 1 1 0 0,-1-6-1 0 0,1 7 79 0 0,0 2 117 0 0,0 0 21 0 0,-1-1-66 0 0,-3-5-294 0 0,4 6-148 0 0,0 0-1 0 0,-1 0 0 0 0,1-1 1 0 0,0 1-1 0 0,0 0 0 0 0,-1 0 1 0 0,1 0-1 0 0,0 0 0 0 0,0 0 1 0 0,-1 0-1 0 0,1 0 0 0 0,0 0 1 0 0,-1 0-1 0 0,1 0 0 0 0,0 0 1 0 0,0 0-1 0 0,-1 0 0 0 0,1 0 1 0 0,0 0-1 0 0,-1 0 0 0 0,1 0 1 0 0,0 0-1 0 0,0 0 0 0 0,-1 0 1 0 0,1 0-1 0 0,0 0 0 0 0,-1 1 1 0 0,1-1-1 0 0,0 0 0 0 0,0 0 1 0 0,0 0-1 0 0,-1 1 0 0 0,1-1 1 0 0,0 0-1 0 0,0 0 0 0 0,0 0 1 0 0,-1 1-1 0 0,1-1 0 0 0,0 0 1 0 0,0 0-1 0 0,0 1 0 0 0,0-1 1 0 0,0 0-1 0 0,0 0 0 0 0,-1 1 1 0 0,1-1-1 0 0,0 1 0 0 0,-3 5 152 0 0,0 1 0 0 0,0 0 0 0 0,1-1 0 0 0,-1 1 0 0 0,2 0 0 0 0,-3 12 0 0 0,-1 46 926 0 0,2-18-1172 0 0,-1-9 94 0 0,-13 78 0 0 0,14-91 0 0 0,1 1 0 0 0,1-19 72 0 0,1-6 299 0 0,0-1 117 0 0,0 0 21 0 0,3-56-4626 0 0,-3 46 1672 0 0,0-2-3697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11975 0 0,'0'0'267'0'0,"0"0"42"0"0,0 0 17 0 0,0 0-28 0 0,0 0-58 0 0,0 0 491 0 0,0 0 238 0 0,0 0 45 0 0,0 0-61 0 0,0 0-288 0 0,0 0-121 0 0,1-2-28 0 0,1 1-463 0 0,0-1-1 0 0,0 1 0 0 0,0 0 1 0 0,0-1-1 0 0,0 1 0 0 0,1 0 1 0 0,-1 0-1 0 0,0 1 0 0 0,0-1 1 0 0,1 0-1 0 0,-1 1 0 0 0,4-1 1 0 0,35-1 722 0 0,-8 1 268 0 0,186-38-878 0 0,-203 36-219 0 0,-6 1 343 0 0,-1 0 0 0 0,1-1 0 0 0,-1 0 0 0 0,0-1-1 0 0,0 0 1 0 0,12-7 0 0 0,-20 10-610 0 0,-1 1-154 0 0,0 0-33 0 0,0 0-4 0 0,-10 5-512 0 0,-1 1-381 0 0,-1 1-3290 0 0,2 3-1549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13823 0 0,'0'0'315'0'0,"2"-16"758"0"0,7-4-113 0 0,23-35 0 0 0,-24 43-300 0 0,3-4 231 0 0,4-9 778 0 0,-14 24-1157 0 0,3-4 2128 0 0,-13 50-2622 0 0,5-32-19 0 0,1 0 1 0 0,1 1 0 0 0,-2 20-1 0 0,4-32 1 0 0,0 0 0 0 0,0 0 0 0 0,0-1 0 0 0,0 1 0 0 0,0 0 0 0 0,0 0 0 0 0,0-1 0 0 0,1 1 0 0 0,-1 0 0 0 0,1-1 0 0 0,-1 1 0 0 0,1 0 0 0 0,0 1 0 0 0,2 2 0 0 0,2 2 0 0 0,-2-6 0 0 0,-1 0 0 0 0,1 0 0 0 0,0 0 0 0 0,-1 0 0 0 0,1-1 0 0 0,0 1 0 0 0,-1-1 0 0 0,1 1 0 0 0,0-1 0 0 0,0 0 0 0 0,-1 0 0 0 0,1-1 0 0 0,0 1 0 0 0,0 0 0 0 0,-1-1 0 0 0,5-1 0 0 0,0 0 0 0 0,-1 0 0 0 0,1 0 0 0 0,-1-1 0 0 0,0 0 0 0 0,10-6 0 0 0,-6 1-1 0 0,0 1 0 0 0,-1-2-1 0 0,0 1 1 0 0,8-11 0 0 0,34-51 79 0 0,-50 68 293 0 0,-3 25-81 0 0,0-1 0 0 0,-2 0 0 0 0,-10 40 0 0 0,-4 18 155 0 0,14-54-445 0 0,-1 1 0 0 0,-1-1 0 0 0,-1 0 0 0 0,-1-1 0 0 0,-15 32 0 0 0,22-54-126 0 0,-1 1 0 0 0,0-1 1 0 0,0 0-1 0 0,0 0 0 0 0,-1 0 0 0 0,1 0 0 0 0,-1 0 1 0 0,0 0-1 0 0,0 0 0 0 0,-4 3 0 0 0,6-6-454 0 0,0 0 339 0 0,-1 0 0 0 0,1 0 0 0 0,0-1 0 0 0,0 1 0 0 0,1 0 1 0 0,-1-1-1 0 0,0 1 0 0 0,0-1 0 0 0,0 1 0 0 0,0-1 0 0 0,0 0 0 0 0,0 1 0 0 0,1-1 0 0 0,-1 0 0 0 0,0 1 0 0 0,-1-3 0 0 0,-2-3-4357 0 0,1-5-1840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11975 0 0,'0'2'547'0'0,"-6"74"1131"0"0,3-47 251 0 0,1-6-756 0 0,-3 58 1356 0 0,5-79-2466 0 0,0 53 726 0 0,-8 67-1 0 0,6-115-521 0 0,0 0 0 0 0,0 0-1 0 0,-4 9 1 0 0,-3 11 714 0 0,9-27-981 0 0,0 1 0 0 0,0-1 0 0 0,0 0 0 0 0,0 0 0 0 0,0 0 0 0 0,0 0 0 0 0,0 0 0 0 0,0 0 0 0 0,0 0 0 0 0,0 0 0 0 0,0 1 0 0 0,0-1 0 0 0,0 0 0 0 0,0 0 0 0 0,0 0 0 0 0,0 0 0 0 0,0 0 0 0 0,0 0 0 0 0,0 0 0 0 0,0 0 0 0 0,0 1 0 0 0,0-1 0 0 0,-1 0 0 0 0,1 0 0 0 0,0 0 0 0 0,0 0 0 0 0,0 0 0 0 0,0 0 0 0 0,0 0 0 0 0,0 0 0 0 0,0 0 0 0 0,0 0 0 0 0,0 0 0 0 0,0 0 0 0 0,-1 0 0 0 0,1 0 0 0 0,0 0 0 0 0,0 1 0 0 0,0-1 0 0 0,0 0 0 0 0,0 0 0 0 0,0 0 0 0 0,0 0 0 0 0,-1 0 0 0 0,1 0 0 0 0,0 0 0 0 0,0 0 0 0 0,0-1 0 0 0,0 1 0 0 0,0 0 0 0 0,-4-6 0 0 0,-1-8 0 0 0,3 8 0 0 0,2 0 1 0 0,-1 1-1 0 0,0-1 0 0 0,1 0 1 0 0,0 0-1 0 0,0 0 0 0 0,1 0 1 0 0,0 0-1 0 0,0 1 0 0 0,3-10 0 0 0,2-5 380 0 0,16-30 0 0 0,-10 24 297 0 0,10-24-474 0 0,2 0-1 0 0,56-82 1 0 0,-75 126-203 0 0,0 0 0 0 0,1 0 0 0 0,0 0 0 0 0,0 1 0 0 0,0 0 0 0 0,1 0 0 0 0,-1 1 0 0 0,1-1 0 0 0,0 2 0 0 0,1-1 0 0 0,-1 1 0 0 0,9-3 0 0 0,-15 5 0 0 0,1 1 0 0 0,0 0 0 0 0,0-1 0 0 0,0 1 0 0 0,0 0 0 0 0,0 0 0 0 0,0-1 0 0 0,0 2 0 0 0,-1-1 0 0 0,1 0 0 0 0,0 0 0 0 0,0 1 0 0 0,0-1 0 0 0,0 1 0 0 0,0-1 0 0 0,-1 1 0 0 0,1 0 0 0 0,0-1 0 0 0,0 1 0 0 0,-1 0 0 0 0,1 0 0 0 0,-1 1 0 0 0,3 0 0 0 0,0 2 0 0 0,-3-3 0 0 0,1 0 0 0 0,0 0 0 0 0,-1 0 0 0 0,1 0 0 0 0,-1 1 0 0 0,1-1 0 0 0,-1 1 0 0 0,0-1 0 0 0,0 1 0 0 0,0-1 0 0 0,1 1 0 0 0,-2 0 0 0 0,1 0 0 0 0,0-1 0 0 0,0 1 0 0 0,0 3 0 0 0,2 1 0 0 0,-2-3 0 0 0,0-1 0 0 0,0 0 0 0 0,-1 1 0 0 0,1-1 0 0 0,0 0 0 0 0,-1 1 0 0 0,0-1 0 0 0,1 4 0 0 0,-1-2 0 0 0,-1 1 0 0 0,0-1 0 0 0,1 0 0 0 0,-2 0 0 0 0,1 0 0 0 0,0 0 0 0 0,-3 5 0 0 0,1-2 0 0 0,-1-1 0 0 0,0 1 0 0 0,0-1 0 0 0,-1 1 0 0 0,1-1 0 0 0,-1 0 0 0 0,-1-1 0 0 0,1 1 0 0 0,-1-1 0 0 0,0 0 0 0 0,0-1 0 0 0,0 0 0 0 0,-14 7 0 0 0,16-9-104 0 0,0-1 1 0 0,0 0-1 0 0,-1 0 0 0 0,1 0 0 0 0,0-1 0 0 0,0 0 1 0 0,-1 0-1 0 0,1 0 0 0 0,0 0 0 0 0,-6-1 0 0 0,2 0-171 0 0,1-1 0 0 0,0 0 0 0 0,0 0-1 0 0,0 0 1 0 0,-7-4 0 0 0,13 6 36 0 0,1-1-1 0 0,-1 1 1 0 0,1-1 0 0 0,0 1 0 0 0,-1-1-1 0 0,1 1 1 0 0,-1-1 0 0 0,1 0 0 0 0,0 1-1 0 0,0-1 1 0 0,-1 1 0 0 0,1-1 0 0 0,0 0-1 0 0,0 1 1 0 0,0-1 0 0 0,0 0 0 0 0,0 1-1 0 0,-1-1 1 0 0,1 0 0 0 0,1 1 0 0 0,-1-1-1 0 0,0-1 1 0 0,4-4-1297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15663 0 0,'0'0'356'0'0,"1"0"50"0"0,6 0-132 0 0,0 0 0 0 0,-1-1 1 0 0,14-2-1 0 0,-16 2 156 0 0,-1-1 0 0 0,1 0 0 0 0,0-1 0 0 0,-1 1 0 0 0,1-1 0 0 0,-1 1 0 0 0,0-1 0 0 0,0 0 0 0 0,0 0 0 0 0,5-6 0 0 0,-5 3-44 0 0,0 0-1 0 0,0 0 1 0 0,0 0 0 0 0,-1 0-1 0 0,0 0 1 0 0,2-7-1 0 0,-2 7-38 0 0,0 3-319 0 0,-1 0 1 0 0,0-1-1 0 0,0 1 1 0 0,0 0-1 0 0,0-1 0 0 0,0 1 1 0 0,-1-1-1 0 0,0 1 1 0 0,0-1-1 0 0,0 0 1 0 0,0-4-1 0 0,0 7 343 0 0,0 1 117 0 0,-7 5 464 0 0,4-2-949 0 0,0 0 1 0 0,1 1-1 0 0,-1-1 1 0 0,1 0-1 0 0,0 1 1 0 0,0 0-1 0 0,0-1 1 0 0,0 1-1 0 0,0 0 1 0 0,1 0-1 0 0,0 0 1 0 0,0 0-1 0 0,0 0 1 0 0,0 0-1 0 0,1 0 1 0 0,-1 1-1 0 0,1-1 1 0 0,0 0-1 0 0,1 0 1 0 0,-1 0-1 0 0,1 0 1 0 0,-1 1-1 0 0,1-1 1 0 0,0 0-1 0 0,1 0 1 0 0,-1 0-1 0 0,1-1 1 0 0,3 7-1 0 0,-4-7-75 0 0,1 0 0 0 0,0-1-1 0 0,0 1 1 0 0,0 0 0 0 0,0-1-1 0 0,0 1 1 0 0,0-1 0 0 0,1 1 0 0 0,-1-1-1 0 0,1 0 1 0 0,0 0 0 0 0,-1 0-1 0 0,5 1 1 0 0,-3-1-4 0 0,1 0-1 0 0,-1-1 1 0 0,1 0 0 0 0,-1 0-1 0 0,1 0 1 0 0,-1 0 0 0 0,1-1-1 0 0,-1 0 1 0 0,1 0 0 0 0,0 0-1 0 0,6-1 1 0 0,10-5-1881 0 0,-16 5 503 0 0,-1-1-1 0 0,1-1 0 0 0,-1 1 0 0 0,7-5 1 0 0,-2-1-5628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4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 15663 0 0,'0'0'356'0'0,"0"0"50"0"0,0 0 20 0 0,0 0-42 0 0,0 0-112 0 0,-6-2 1432 0 0,5 1-1432 0 0,-7-2 527 0 0,7 3-754 0 0,1 0 0 0 0,-1 0 0 0 0,1 0-1 0 0,-1 0 1 0 0,1 1 0 0 0,-1-1 0 0 0,1 0 0 0 0,-1 0-1 0 0,1 1 1 0 0,-1-1 0 0 0,1 0 0 0 0,0 1 0 0 0,-1-1-1 0 0,1 1 1 0 0,-1-1 0 0 0,1 0 0 0 0,0 1 0 0 0,-1-1-1 0 0,1 1 1 0 0,0-1 0 0 0,-1 1 0 0 0,1-1 0 0 0,0 1 0 0 0,0-1-1 0 0,0 2 1 0 0,-8 16-45 0 0,8-17 30 0 0,-1 0 0 0 0,1 0-1 0 0,0 0 1 0 0,-1 0 0 0 0,1 0-1 0 0,0 0 1 0 0,0 0 0 0 0,0 0 0 0 0,0 0-1 0 0,0 1 1 0 0,0-1 0 0 0,0 0-1 0 0,0 0 1 0 0,1 0 0 0 0,-1 0-1 0 0,0 0 1 0 0,0 0 0 0 0,1 0 0 0 0,-1-1-1 0 0,1 1 1 0 0,-1 0 0 0 0,1 0-1 0 0,-1 0 1 0 0,2 1 0 0 0,0 1 180 0 0,1 1-102 0 0,0 0 0 0 0,-1-1 0 0 0,1 1-1 0 0,0-1 1 0 0,1 0 0 0 0,-1 0-1 0 0,1 0 1 0 0,-1-1 0 0 0,1 1 0 0 0,4 2-1 0 0,-2-2-118 0 0,-1 0 0 0 0,-1 1 0 0 0,1-1 0 0 0,0 1 0 0 0,5 6 0 0 0,-8-8 11 0 0,7 14 0 0 0,-8-14 42 0 0,0 1 0 0 0,0 0 0 0 0,-1 0 1 0 0,1 0-1 0 0,-1 1 0 0 0,0-1 0 0 0,1 0 0 0 0,-1 0 0 0 0,-1 0 0 0 0,1 0 0 0 0,0 0 1 0 0,-1 0-1 0 0,1 0 0 0 0,-1 0 0 0 0,0 0 0 0 0,0 0 0 0 0,-1 0 0 0 0,1 0 0 0 0,0-1 0 0 0,-1 1 1 0 0,-2 3-1 0 0,-4 6 232 0 0,-1-1 1 0 0,-1 0-1 0 0,-12 12 0 0 0,15-17-250 0 0,-71 62 845 0 0,1-1 145 0 0,69-58-865 0 0,8-9-148 0 0,-1 1 1 0 0,1 0-1 0 0,-1 0 1 0 0,1-1-1 0 0,-1 1 1 0 0,1 0-1 0 0,-1 0 0 0 0,1-1 1 0 0,0 1-1 0 0,-1 0 1 0 0,1 0-1 0 0,0 0 0 0 0,0 1 1 0 0,2 2-5 0 0,-2-3 2 0 0,1 1 1 0 0,0 0 0 0 0,1-1 0 0 0,-1 1 0 0 0,0 0 0 0 0,1-1 0 0 0,-1 1 0 0 0,1-1 0 0 0,0 1 0 0 0,-1-1 0 0 0,1 0 0 0 0,0 1 0 0 0,0-1 0 0 0,0 0 0 0 0,0 0 0 0 0,0-1 0 0 0,2 2 0 0 0,36 10 0 0 0,-37-12 0 0 0,14 4-8 0 0,1-2 0 0 0,-1 0 0 0 0,0-1 0 0 0,1-1 0 0 0,-1-1 0 0 0,0 0 0 0 0,31-6 0 0 0,-47 6-329 0 0,-18 7-1226 0 0,-17 3-2678 0 0,20-8-3610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13823 0 0,'0'0'315'0'0,"0"0"45"0"0,0 0 21 0 0,-1-1-49 0 0,-2-2-81 0 0,2 2 481 0 0,-5-2 7034 0 0,9 2-3876 0 0,2 2-5253 0 0,8 2 1944 0 0,1 0-1 0 0,-1-2 1 0 0,26 1-1 0 0,-28-1-342 0 0,22 1 65 0 0,-21-1-225 0 0,1 0 1 0 0,0-1-1 0 0,17-2 0 0 0,84-7-78 0 0,-56 5 0 0 0,-39 3 0 0 0,39-6 0 0 0,-47 7 32 0 0,-9 0-49 0 0,-1 1 1 0 0,1-1-1 0 0,0 0 1 0 0,0 0-1 0 0,-1 0 1 0 0,1 0-1 0 0,0 0 1 0 0,0-1-1 0 0,2 1 1 0 0,-3-1-680 0 0,-1 1-258 0 0,0 0-56 0 0,0 0-149 0 0,0 0-573 0 0,0 0-253 0 0,0 0-51 0 0,0 0-11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4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55 8287 0 0,'4'-9'890'0'0,"-3"7"-725"0"0,0 0 0 0 0,-1 0 0 0 0,1 0 0 0 0,0 0 0 0 0,-1 0 0 0 0,1 0 0 0 0,-1 0 0 0 0,1 0 0 0 0,-1 0 0 0 0,0-3 0 0 0,2-8 2922 0 0,-1 12-2132 0 0,-1 1-290 0 0,0-7 6687 0 0,-1 20-6199 0 0,2 23-1838 0 0,1-9 685 0 0,0 1 0 0 0,-3 32 0 0 0,-2 36-13 0 0,2-46 645 0 0,-2 0 0 0 0,-11 59 0 0 0,10-88-599 0 0,0 0 0 0 0,-2 0 0 0 0,-1-1 0 0 0,-15 34 0 0 0,11-32-33 0 0,10-19 0 0 0,-10 9 0 0 0,4-6 0 0 0,0-3 0 0 0,0-5 0 0 0,6 1 0 0 0,-1 0 0 0 0,1 0 0 0 0,0 0 0 0 0,0 0 0 0 0,0-1 0 0 0,0 1 0 0 0,0-1 0 0 0,0 1 0 0 0,0 0 0 0 0,0-1 0 0 0,0 0 0 0 0,1 1 0 0 0,-1-1 0 0 0,1 1 0 0 0,-2-4 0 0 0,-1-29 0 0 0,1 17 0 0 0,2 6 0 0 0,0 1 0 0 0,1-19 0 0 0,1-2 0 0 0,-8-99-1976 0 0,6 121 1960 0 0,1 4 16 0 0,-4 11 0 0 0,2 12 0 0 0,1-16 0 0 0,0-1 0 0 0,0 0 0 0 0,0 0 0 0 0,0 0 0 0 0,0 1 0 0 0,0-1 0 0 0,1 0 0 0 0,-1 0 0 0 0,0 0 0 0 0,1 0 0 0 0,-1 0 0 0 0,1 0 0 0 0,-1 0 0 0 0,1 0 0 0 0,0 0 0 0 0,-1 0 0 0 0,1 0 0 0 0,0 0 0 0 0,0 0 0 0 0,1 1 0 0 0,2 2 0 0 0,-2-1 46 0 0,1 0 0 0 0,0 0 0 0 0,-1-1 0 0 0,1 1 0 0 0,0-1 0 0 0,0 1 0 0 0,1-1 0 0 0,-1 0 0 0 0,0 0 0 0 0,1 0 0 0 0,-1 0 0 0 0,1-1 0 0 0,0 0 0 0 0,0 1 0 0 0,-1-1 0 0 0,9 1 0 0 0,-3-2 137 0 0,0 0 0 0 0,1-1 0 0 0,-1 0 0 0 0,0 0-1 0 0,10-3 1 0 0,2 0-70 0 0,1-1-113 0 0,0 0 0 0 0,0-2 0 0 0,0-1 0 0 0,-1 0 0 0 0,-1-2 0 0 0,25-14 0 0 0,-40 21 4 0 0,0 0 0 0 0,0 0-1 0 0,0-1 1 0 0,0 0 0 0 0,-1 0 0 0 0,0 0 0 0 0,0-1-1 0 0,0 1 1 0 0,0-1 0 0 0,0 0 0 0 0,-1 0 0 0 0,0 0-1 0 0,0 0 1 0 0,-1-1 0 0 0,1 1 0 0 0,-1-1 0 0 0,0 0-1 0 0,1-7 1 0 0,-3 12 71 0 0,0 0-1 0 0,0-1 0 0 0,0 1 1 0 0,0 0-1 0 0,0 0 1 0 0,0 0-1 0 0,0 0 1 0 0,0 0-1 0 0,0 0 0 0 0,-1 0 1 0 0,1-1-1 0 0,0 1 1 0 0,-2-2-1 0 0,2 3-47 0 0,-1 0-1 0 0,1-1 1 0 0,-1 1 0 0 0,1-1 0 0 0,-1 1-1 0 0,1 0 1 0 0,-1 0 0 0 0,0-1-1 0 0,1 1 1 0 0,-1 0 0 0 0,1 0-1 0 0,-1-1 1 0 0,0 1 0 0 0,1 0-1 0 0,-1 0 1 0 0,0 0 0 0 0,1 0-1 0 0,-1 0 1 0 0,0 0 0 0 0,1 0-1 0 0,-1 0 1 0 0,0 1 0 0 0,1-1 0 0 0,-1 0-1 0 0,1 0 1 0 0,-1 0 0 0 0,0 1-1 0 0,1-1 1 0 0,-1 0 0 0 0,1 1-1 0 0,-1-1 1 0 0,1 0 0 0 0,-1 1-1 0 0,0 0 1 0 0,-5 2-27 0 0,1 1 0 0 0,0 0 0 0 0,0 0 0 0 0,0 1 0 0 0,0-1 0 0 0,1 1 0 0 0,-1 0 0 0 0,1 1 0 0 0,0-1 0 0 0,1 1 0 0 0,-1-1 0 0 0,1 1 0 0 0,-3 9 0 0 0,4-11 0 0 0,0 1 0 0 0,1 0 0 0 0,-1 0 0 0 0,1 0 0 0 0,0-1 0 0 0,1 1 0 0 0,-1 0 0 0 0,1 0 0 0 0,0 0 0 0 0,0 0 0 0 0,1 0 0 0 0,-1 0 0 0 0,1 0 0 0 0,0 0 0 0 0,0 0 0 0 0,1 0 0 0 0,-1-1 0 0 0,5 8 0 0 0,-4-8 0 0 0,1-1 0 0 0,0 1 0 0 0,0-1 0 0 0,0 0 0 0 0,0 0 0 0 0,0 0 0 0 0,1 0 0 0 0,0-1 0 0 0,-1 1 0 0 0,1-1 0 0 0,0 0 0 0 0,0 0 0 0 0,0 0 0 0 0,0 0 0 0 0,1-1 0 0 0,-1 0 0 0 0,0 0 0 0 0,6 1 0 0 0,3-1 0 0 0,0 1 0 0 0,0-2 0 0 0,0 0 0 0 0,0 0 0 0 0,13-3 0 0 0,-14 0 0 0 0,0 0 0 0 0,0 0 0 0 0,0-1 0 0 0,-1 0 0 0 0,1-1 0 0 0,-1-1 0 0 0,0 0 0 0 0,-1 0 0 0 0,0-1 0 0 0,0 0 0 0 0,0-1 0 0 0,11-11 0 0 0,-17 14 0 0 0,0 0 0 0 0,-1 0 0 0 0,1 0 0 0 0,-1 0 0 0 0,0-1 0 0 0,-1 1 0 0 0,1-1 0 0 0,-1 0 0 0 0,0 1 0 0 0,0-1 0 0 0,-1 0 0 0 0,1-7 0 0 0,-2 13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0,0-1 0 0 0,-4 8 0 0 0,-5 8 0 0 0,7-10 0 0 0,0 0 0 0 0,1 1 0 0 0,0-1 0 0 0,0 1 0 0 0,1-1 0 0 0,-1 1 0 0 0,1-1 0 0 0,0 1 0 0 0,1-1 0 0 0,1 7 0 0 0,0-2 0 0 0,2-2 0 0 0,-3-7 0 0 0,-1 0 0 0 0,1 0 0 0 0,-1-1 0 0 0,1 1 0 0 0,-1 0 0 0 0,1-1 0 0 0,0 1 0 0 0,-1 0 0 0 0,1-1 0 0 0,0 1 0 0 0,-1-1 0 0 0,1 1 0 0 0,0-1 0 0 0,1 1 0 0 0,4-2 0 0 0,-6 1 0 0 0,2-1-241 0 0,0 1 0 0 0,0-1-1 0 0,0 0 1 0 0,0 1 0 0 0,-1-1 0 0 0,1 0 0 0 0,0 0-1 0 0,-1 0 1 0 0,1-1 0 0 0,-1 1 0 0 0,1 0 0 0 0,-1-1-1 0 0,1 1 1 0 0,-1-1 0 0 0,0 1 0 0 0,0-1 0 0 0,2-2-1 0 0,-1 1-428 0 0,0-1 0 0 0,0 0-1 0 0,0 0 1 0 0,-1 0-1 0 0,0 0 1 0 0,1 0-1 0 0,0-5 1 0 0,-1-2-1377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0-271 0 0,0 0 133 0 0,0 0 91 0 0,0 0 20 0 0,1 2 3 0 0,1 3-221 0 0,-1 0-172 0 0,1-1 1 0 0,-1 0-1 0 0,1 1 0 0 0,0-1 1 0 0,0 0-1 0 0,1 0 0 0 0,-1 0 0 0 0,1-1 1 0 0,-1 1-1 0 0,1-1 0 0 0,0 1 0 0 0,1-1 1 0 0,-1 0-1 0 0,8 5 0 0 0,26 13-2428 0 0,-25-14-3150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8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19351 0 0,'21'-25'1246'0'0,"-2"0"0"0"0,-1 0-1 0 0,19-37 1 0 0,-18 25-687 0 0,-2-1-1 0 0,13-40 1 0 0,-24 62-224 0 0,-1-1 1 0 0,-1 0-1 0 0,-1 0 1 0 0,3-29-1 0 0,-6 44 36 0 0,0 2 117 0 0,0 0 21 0 0,-1-1-66 0 0,1 1-441 0 0,0 0 1 0 0,0 0-1 0 0,0 0 0 0 0,0 0 1 0 0,0 0-1 0 0,0-1 1 0 0,0 1-1 0 0,0 0 0 0 0,0 0 1 0 0,0 0-1 0 0,0 0 1 0 0,0 0-1 0 0,0 0 1 0 0,0 0-1 0 0,0 0 0 0 0,0 0 1 0 0,-1 0-1 0 0,1 0 1 0 0,0 0-1 0 0,0 0 1 0 0,0-1-1 0 0,0 1 0 0 0,0 0 1 0 0,0 0-1 0 0,0 0 1 0 0,0 0-1 0 0,-1 0 0 0 0,1 0 1 0 0,0 0-1 0 0,0 0 1 0 0,0 0-1 0 0,0 0 1 0 0,0 0-1 0 0,0 0 0 0 0,0 0 1 0 0,0 0-1 0 0,-1 0 1 0 0,1 0-1 0 0,0 0 1 0 0,0 1-1 0 0,0-1 0 0 0,0 0 1 0 0,0 0-1 0 0,0 0 1 0 0,0 0-1 0 0,-5 5 45 0 0,0 7-40 0 0,-33 118-7 0 0,15-44 0 0 0,17-64-7 0 0,1 0 1 0 0,-5 32-1 0 0,9-45 7 0 0,1 0 1 0 0,0 0-1 0 0,0 0 1 0 0,1 0-1 0 0,0 0 1 0 0,0 0-1 0 0,1 0 1 0 0,6 17-1 0 0,-6-22 1 0 0,0 0 0 0 0,0 0 0 0 0,1 0 0 0 0,0 0 0 0 0,0 0 0 0 0,0-1 0 0 0,0 1 0 0 0,0-1 0 0 0,1 0 0 0 0,-1 0 0 0 0,1 0 0 0 0,0 0 0 0 0,0-1 0 0 0,0 0 0 0 0,1 1 0 0 0,-1-2 0 0 0,0 1 0 0 0,1 0 0 0 0,7 1 0 0 0,-6-1-1 0 0,1-1 0 0 0,-1 0-1 0 0,0-1 1 0 0,0 1 0 0 0,1-1-1 0 0,-1 0 1 0 0,0-1 0 0 0,0 0 0 0 0,1 0-1 0 0,-1 0 1 0 0,0 0 0 0 0,0-1 0 0 0,0 0-1 0 0,8-4 1 0 0,-6 1 0 0 0,-7 4-3 0 0,1-1-1 0 0,-1 1 0 0 0,1-1 1 0 0,-1 1-1 0 0,1-1 1 0 0,-1 1-1 0 0,0-1 1 0 0,0 0-1 0 0,0 0 1 0 0,0 0-1 0 0,0 1 1 0 0,0-1-1 0 0,-1 0 0 0 0,1 0 1 0 0,0 0-1 0 0,0-4 1 0 0,-1 5-70 0 0,0 0-623 0 0,0-8-2906 0 0,0 1-5607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48 6447 0 0,'0'0'142'0'0,"0"0"22"0"0,0 0 13 0 0,0 0 55 0 0,0 0 181 0 0,0 0 78 0 0,19-1 4626 0 0,-18 1-5289 0 0,0-1 418 0 0,0 1 0 0 0,0-1 0 0 0,0 0 0 0 0,0 1 0 0 0,0-1 0 0 0,0 0 0 0 0,0 0 0 0 0,0 0 0 0 0,0 0 0 0 0,-1 0 0 0 0,1 0 0 0 0,0 0 0 0 0,-1 0 0 0 0,1 0 0 0 0,-1 0 0 0 0,1 0 0 0 0,-1 0 0 0 0,1 0 0 0 0,-1 0 0 0 0,0 0 0 0 0,1-1 0 0 0,-1 1 0 0 0,0 0 0 0 0,0 0 0 0 0,0-2 0 0 0,-1-3-158 0 0,1 5 283 0 0,-1-9 2032 0 0,-2 8-1136 0 0,-7 12-270 0 0,5-5-571 0 0,-1 3-312 0 0,1 0 0 0 0,0 0 0 0 0,0 1 0 0 0,-5 14 0 0 0,3-7-76 0 0,-25 68-38 0 0,5-9 0 0 0,23-66 0 0 0,-11 27 0 0 0,-2-1 0 0 0,-24 38 0 0 0,34-63 0 0 0,1-1 0 0 0,-1 0 0 0 0,0 0 0 0 0,-1-1 0 0 0,0 0 0 0 0,0-1 0 0 0,-1 1 0 0 0,0-2 0 0 0,0 1 0 0 0,-1-1 0 0 0,0-1 0 0 0,-12 6 0 0 0,15-9 0 0 0,1 0 0 0 0,-1-1 0 0 0,1 1 0 0 0,-1-1 0 0 0,0-1 0 0 0,1 0 0 0 0,-1 0 0 0 0,0 0 0 0 0,-10-2 0 0 0,5 0 0 0 0,0-1 0 0 0,0 0 0 0 0,0-1 0 0 0,-13-5 0 0 0,7-4 0 0 0,17 13 0 0 0,0-1 0 0 0,0 1 0 0 0,1 0 0 0 0,-1-1 0 0 0,0 1 0 0 0,0-1 0 0 0,1 1 0 0 0,-1-1 0 0 0,1 0 0 0 0,-1 1 0 0 0,0-1 0 0 0,1 0 0 0 0,-1 1 0 0 0,1-1 0 0 0,-1 0 0 0 0,1 0 0 0 0,0 1 0 0 0,-1-1 0 0 0,1 0 0 0 0,0 0 0 0 0,-1 0 0 0 0,1-1 0 0 0,-1-1 0 0 0,1 2 0 0 0,-1 0 0 0 0,1 0 0 0 0,-1 0 0 0 0,1 0 0 0 0,0 0 0 0 0,-1 0 0 0 0,1-1 0 0 0,0 1 0 0 0,0 0 0 0 0,0 0 0 0 0,0 0 0 0 0,0 0 0 0 0,0 0 0 0 0,0 0 0 0 0,0-2 0 0 0,1-4 0 0 0,-2 1 7 0 0,1 0 1 0 0,0 0-1 0 0,0 0 0 0 0,0 0 1 0 0,1 0-1 0 0,0 0 0 0 0,0 0 0 0 0,1 0 1 0 0,-1 0-1 0 0,1 0 0 0 0,0 1 1 0 0,1-1-1 0 0,3-5 0 0 0,5-8 102 0 0,1 1 0 0 0,18-21 0 0 0,-29 37-95 0 0,0 1 474 0 0,3 0 259 0 0,-3 0-729 0 0,-1 1-1 0 0,1-1 1 0 0,0 1 0 0 0,-1-1-1 0 0,1 1 1 0 0,0-1 0 0 0,-1 1 0 0 0,1-1-1 0 0,0 1 1 0 0,-1 0 0 0 0,1-1-1 0 0,0 1 1 0 0,0 0 0 0 0,0 0 0 0 0,-1 0-1 0 0,1-1 1 0 0,0 1 0 0 0,0 0-1 0 0,1 0 1 0 0,18-4-2 0 0,-16 2-16 0 0,8 3 0 0 0,2 0 0 0 0,-9 0 0 0 0,19 4 0 0 0,-13 2 0 0 0,-8-5 0 0 0,0 1 0 0 0,0 0 0 0 0,-1 0 0 0 0,1 0 0 0 0,-1 0 0 0 0,0 0 0 0 0,0 1 0 0 0,2 3 0 0 0,9 16 0 0 0,-5-7 0 0 0,-1 0 0 0 0,9 26 0 0 0,-6-12 0 0 0,-7-22 0 0 0,0-1 0 0 0,-1 1 0 0 0,0-1 0 0 0,2 12 0 0 0,5 23 0 0 0,-2-18 0 0 0,-2-12 0 0 0,2-2 0 0 0,1-2 0 0 0,3-2 0 0 0,3-4 0 0 0,3-4 0 0 0,-13 0 0 0 0,-1 0 0 0 0,0-1-395 0 0,0 1 0 0 0,1 0 0 0 0,-1-1 0 0 0,0 0 0 0 0,-1 0 0 0 0,1 0 0 0 0,0 0 0 0 0,-1 0 0 0 0,0-1 0 0 0,1 1 0 0 0,-2-1 0 0 0,1 1 0 0 0,0-1 0 0 0,-1 0-1 0 0,1 0 1 0 0,-1 0 0 0 0,0 0 0 0 0,0 0 0 0 0,-1 0 0 0 0,1-5 0 0 0,-1 7-1141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0,'0'0'267'0'0,"0"0"42"0"0,0 0 17 0 0,0 0-28 0 0,0 0-58 0 0,0 0 491 0 0,0 0 238 0 0,0 0 45 0 0,0 0 8 0 0,0 0 2 0 0,0 0 0 0 0,0 0 0 0 0,0 0-69 0 0,0 0-290 0 0,0 0-121 0 0,0 0-28 0 0,3 1-72 0 0,3 0-359 0 0,0 0 0 0 0,0 0 0 0 0,0 0-1 0 0,0-1 1 0 0,0 0 0 0 0,0 0 0 0 0,0 0 0 0 0,0-1 0 0 0,0 0-1 0 0,0 0 1 0 0,-1-1 0 0 0,12-3 0 0 0,4 0 138 0 0,0 0 1 0 0,1 2-1 0 0,0 0 1 0 0,27 1-1 0 0,-30 1-223 0 0,-14 2 0 0 0,8 2 0 0 0,-3 2 0 0 0,-7 2-64 0 0,-3-6-273 0 0,-1 1-138 0 0,-11 8-974 0 0,11-9 983 0 0,-1 0-1 0 0,1 0 1 0 0,-1 0 0 0 0,1-1-1 0 0,-1 1 1 0 0,1 0 0 0 0,-1-1-1 0 0,0 1 1 0 0,1-1 0 0 0,-1 0-1 0 0,0 1 1 0 0,1-1 0 0 0,-1 0 0 0 0,-3 0-1 0 0,-8 0-2103 0 0,10 1 2068 0 0,0-1-1034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0,'0'0'315'0'0,"0"0"45"0"0,0 0 21 0 0,0 0-49 0 0,1-2-220 0 0,4-4 39 0 0,-4 4 569 0 0,0 1 249 0 0,2-2-593 0 0,0 0-1 0 0,-1 1 1 0 0,1 0 0 0 0,1 0-1 0 0,-1 0 1 0 0,0 0-1 0 0,0 0 1 0 0,1 1-1 0 0,3-2 1 0 0,35-9 2375 0 0,-40 11-2494 0 0,1 0 255 0 0,9 4 444 0 0,-1-3-801 0 0,0 4-138 0 0,-1 2-17 0 0,1 1 0 0 0,-1-1 0 0 0,1-1 0 0 0,0-2 0 0 0,-8-3-98 0 0,-1-1-1 0 0,1 1 1 0 0,-1-1 0 0 0,0 1 0 0 0,1-1-1 0 0,-1 0 1 0 0,0 0 0 0 0,0 0-1 0 0,1 0 1 0 0,2-3 0 0 0,21-16-1543 0 0,-25 19 1570 0 0,16-15-952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143 112 8287 0 0,'0'0'191'0'0,"0"-7"252"0"0,0 5-428 0 0,0 1 1 0 0,1-1 0 0 0,-1 1-1 0 0,0 0 1 0 0,0-1 0 0 0,1 1 0 0 0,-1 0-1 0 0,1-1 1 0 0,-1 1 0 0 0,1 0-1 0 0,0 0 1 0 0,0-2 0 0 0,2-3 10 0 0,1-5 1474 0 0,0 0 0 0 0,8-15 0 0 0,-11 25-956 0 0,8-28 4068 0 0,-8 28-4168 0 0,-1 1-217 0 0,0 0 161 0 0,0 0 100 0 0,0 0 21 0 0,0 0-66 0 0,0 0-222 0 0,0 0 166 0 0,0 0 101 0 0,0 1 21 0 0,0 4-435 0 0,0 1 0 0 0,0-1-1 0 0,0 0 1 0 0,-1 0 0 0 0,0 0 0 0 0,0 0-1 0 0,0 0 1 0 0,-3 6 0 0 0,-17 42-150 0 0,19-51 96 0 0,-16 37-20 0 0,-2-2 0 0 0,-42 61 0 0 0,34-50 0 0 0,7-12 0 0 0,21-36 0 0 0,0 0 0 0 0,-1 0 0 0 0,1 0 0 0 0,0 0 0 0 0,0 1 0 0 0,0-1 0 0 0,0 0 0 0 0,0 0 0 0 0,-1 0 0 0 0,1 0 0 0 0,0 0 0 0 0,0 1 0 0 0,0-1 0 0 0,0 0 0 0 0,0 0 0 0 0,0 0 0 0 0,0 1 0 0 0,-1-1 0 0 0,1 0 0 0 0,0 0 0 0 0,0 1 0 0 0,0-1 0 0 0,0 0 0 0 0,0 0 0 0 0,0 0 0 0 0,0 1 0 0 0,0-1 0 0 0,0 0 0 0 0,0 0 0 0 0,0 0 0 0 0,0 1 0 0 0,1-1 0 0 0,-1 0 0 0 0,0 0 0 0 0,0 0 0 0 0,0 1 0 0 0,0-1 0 0 0,0 0 0 0 0,0 0 0 0 0,0 0 0 0 0,1 1 0 0 0,-1-1 0 0 0,0 0 0 0 0,0 0 0 0 0,0 0 0 0 0,0 0 0 0 0,0 0 0 0 0,1 1 0 0 0,-1-1 0 0 0,0 0 0 0 0,0 0 0 0 0,0 0 0 0 0,1 0 0 0 0,-1 0 0 0 0,0 0 0 0 0,0 0 0 0 0,1 0 0 0 0,-1 0 0 0 0,0 0 0 0 0,0 0 0 0 0,0 0 0 0 0,1 0 0 0 0,-1 0 0 0 0,0 0 0 0 0,0 0 0 0 0,11-2 0 0 0,-4-1-216 0 0,0 0 0 0 0,0-1 0 0 0,-1 0 0 0 0,1 0 0 0 0,-1-1 1 0 0,8-7-1 0 0,-8 6-662 0 0,-1 0 0 0 0,0 0 0 0 0,0 0 0 0 0,0-1 0 0 0,-1 1 0 0 0,4-10 0 0 0,0-2-1169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13823 0 0,'0'-1'156'0'0,"6"-13"397"0"0,0 1 0 0 0,1 0 0 0 0,17-24 0 0 0,-23 36-435 0 0,80-99 5963 0 0,-58 73-5052 0 0,44-37 0 0 0,-52 51-473 0 0,29-18 0 0 0,-40 28-398 0 0,1 1-1 0 0,-1-1 1 0 0,1 1-1 0 0,0 0 1 0 0,0 0-1 0 0,0 1 0 0 0,0-1 1 0 0,0 1-1 0 0,0 0 1 0 0,0 1-1 0 0,10-1 1 0 0,-12 2-149 0 0,1 0-1 0 0,-1-1 1 0 0,0 2 0 0 0,0-1 0 0 0,0 0 0 0 0,0 1-1 0 0,0-1 1 0 0,0 1 0 0 0,0 0 0 0 0,0 0 0 0 0,0 0 0 0 0,-1 0-1 0 0,1 0 1 0 0,-1 1 0 0 0,0-1 0 0 0,0 1 0 0 0,4 5-1 0 0,2 4-5 0 0,-1 1-1 0 0,10 22 0 0 0,-7-13-2 0 0,-1 0 0 0 0,5 25 0 0 0,-12-39 0 0 0,0 1 0 0 0,0 0 0 0 0,-1 0 0 0 0,-1 0 0 0 0,1 0 0 0 0,-1 0 0 0 0,-1 0 0 0 0,-2 15 0 0 0,2-21-64 0 0,0 0 1 0 0,0-1-1 0 0,-1 1 0 0 0,1-1 0 0 0,0 1 1 0 0,-1-1-1 0 0,1 1 0 0 0,-1-1 1 0 0,0 0-1 0 0,0 0 0 0 0,0 0 0 0 0,0 0 1 0 0,0 0-1 0 0,-1 0 0 0 0,1 0 0 0 0,0-1 1 0 0,-1 1-1 0 0,1-1 0 0 0,-1 0 0 0 0,0 0 1 0 0,1 0-1 0 0,-1 0 0 0 0,0 0 1 0 0,0 0-1 0 0,-4 0 0 0 0,-4 0-296 0 0,0 0-1 0 0,0 0 1 0 0,0-1-1 0 0,-1 0 1 0 0,-13-3-1 0 0,6 1-3889 0 0,13 1 1098 0 0,-7-1-3930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11975 0 0,'0'0'547'0'0,"0"0"-11"0"0,0 0-203 0 0,0 0 419 0 0,0 0 220 0 0,0 0 42 0 0,-14 2 1148 0 0,10 0-1784 0 0,-1 1-1 0 0,1-1 0 0 0,1 1 1 0 0,-1-1-1 0 0,0 1 1 0 0,1 0-1 0 0,-1 0 1 0 0,1 1-1 0 0,0-1 0 0 0,-6 8 1 0 0,0 4 140 0 0,-12 24 0 0 0,12-23-535 0 0,-35 64 378 0 0,-26 49 1218 0 0,56-99-1546 0 0,1 1 0 0 0,2 1 0 0 0,1 0 0 0 0,-9 49 0 0 0,19-76-58 0 0,-1 1 0 0 0,1 0 0 0 0,1 0 0 0 0,-1-1 0 0 0,1 1 0 0 0,-1 0 0 0 0,2-1-1 0 0,-1 1 1 0 0,1-1 0 0 0,0 1 0 0 0,0-1 0 0 0,0 0 0 0 0,1 0 0 0 0,-1 0 0 0 0,7 8 0 0 0,-9-12-76 0 0,1 0 0 0 0,0 0 0 0 0,0 0 0 0 0,0-1-1 0 0,0 1 1 0 0,0 0 0 0 0,0 0 0 0 0,0-1 0 0 0,0 1 0 0 0,0-1 0 0 0,0 1 0 0 0,0-1 0 0 0,0 1 0 0 0,0-1 0 0 0,0 1 0 0 0,1-1 0 0 0,-1 0 0 0 0,0 0 0 0 0,0 0 0 0 0,0 0 0 0 0,1 1-1 0 0,-1-2 1 0 0,0 1 0 0 0,0 0 0 0 0,0 0 0 0 0,2-1 0 0 0,-1 1-222 0 0,0-1-1 0 0,0 1 1 0 0,0-1 0 0 0,0 0-1 0 0,0 0 1 0 0,0 0 0 0 0,0 0-1 0 0,-1 0 1 0 0,1 0-1 0 0,0-1 1 0 0,-1 1 0 0 0,1-1-1 0 0,2-2 1 0 0,6-13-1724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38 411 10135 0 0,'0'0'231'0'0,"0"0"29"0"0,0 0 19 0 0,6-6 7 0 0,18-26 1354 0 0,-5 8 248 0 0,21-22 672 0 0,-34 41-2275 0 0,-1-1-1 0 0,0 1 1 0 0,0-1-1 0 0,0-1 0 0 0,-1 1 1 0 0,0-1-1 0 0,0 1 1 0 0,4-9-1 0 0,-3 3 200 0 0,1 2-1 0 0,14-20 1 0 0,-12 20-424 0 0,-1-1 1 0 0,10-18-1 0 0,-12 19 186 0 0,0 1 0 0 0,13-16-1 0 0,7-12 917 0 0,-23 33-1147 0 0,0 1 0 0 0,0-1 0 0 0,-1 0 0 0 0,0 0 0 0 0,0 1-1 0 0,0-1 1 0 0,0 0 0 0 0,-1 0 0 0 0,1-5 0 0 0,-2 2-15 0 0,-3 3 0 0 0,2 4 0 0 0,1-1 0 0 0,-1 1 0 0 0,1 0 0 0 0,-1 0 0 0 0,0 0 0 0 0,1 1 0 0 0,-1-1 0 0 0,1 0 0 0 0,-1 1 0 0 0,1-1 0 0 0,-1 1 0 0 0,1-1 0 0 0,0 1 0 0 0,-1-1 0 0 0,1 1 0 0 0,0 0 0 0 0,-1 0 0 0 0,-1 2 0 0 0,-2 0 0 0 0,1 0 0 0 0,0 1 0 0 0,0 0 0 0 0,0 0 0 0 0,1 0 0 0 0,-1 0 0 0 0,1 0 0 0 0,0 1 0 0 0,-4 8 0 0 0,3-4 0 0 0,1-1 0 0 0,0 1 0 0 0,1 0 0 0 0,-3 18 0 0 0,-2 13 0 0 0,-17 49 0 0 0,8-32 0 0 0,-14 40 0 0 0,-7 26 0 0 0,31-102 0 0 0,-14 34 0 0 0,0 2 0 0 0,18-52 0 0 0,0 0 0 0 0,1 0 0 0 0,-1 0 0 0 0,-3 4 0 0 0,-7 14 0 0 0,7-14-64 0 0,4-7-273 0 0,1-2-138 0 0,0 0-33 0 0,0 0 66 0 0,-1-3 292 0 0,-1-7-79 0 0,1-1 0 0 0,0 0-1 0 0,0 0 1 0 0,2 0 0 0 0,-1 1-1 0 0,1-1 1 0 0,0 0 0 0 0,5-14-1 0 0,-4 11-51 0 0,0-1 0 0 0,-1 1 0 0 0,-1-1 0 0 0,-1-19 1 0 0,0-4 71 0 0,1 30 431 0 0,-1 1 1 0 0,1-1-1 0 0,-1 0 1 0 0,-1 1-1 0 0,0-1 1 0 0,-3-11-1 0 0,-1 11-222 0 0,0 2 72 0 0,5 5 299 0 0,1 1 117 0 0,0 0 21 0 0,0 0-66 0 0,1 2-294 0 0,-1-1-148 0 0,0 1-1 0 0,1-1 1 0 0,0 1 0 0 0,-1-1-1 0 0,1 0 1 0 0,0 1 0 0 0,0-1-1 0 0,-1 0 1 0 0,1 0 0 0 0,0 1-1 0 0,0-1 1 0 0,1 0-1 0 0,-1 0 1 0 0,0 0 0 0 0,0 0-1 0 0,0 0 1 0 0,1-1 0 0 0,-1 1-1 0 0,0 0 1 0 0,1-1 0 0 0,-1 1-1 0 0,3 0 1 0 0,1 1 0 0 0,-2-1-1 0 0,1 1 0 0 0,0-1 0 0 0,0 0 0 0 0,0 0 0 0 0,0-1 0 0 0,1 1 0 0 0,-1-1 0 0 0,0 0 0 0 0,0 0 0 0 0,0 0 0 0 0,0-1 0 0 0,0 1 0 0 0,0-1 0 0 0,0 0 0 0 0,7-3 0 0 0,5-2 0 0 0,-1-1 0 0 0,24-15 0 0 0,-19 11 0 0 0,17-9 319 0 0,-9 5 113 0 0,0-1 1 0 0,-1-1-1 0 0,35-28 0 0 0,-58 41-417 0 0,-1 1-1 0 0,0-1 0 0 0,1 0 1 0 0,2-5-1 0 0,-5 7 357 0 0,-1 2 117 0 0,0 0 21 0 0,0 0-66 0 0,-8 2-278 0 0,2 1-165 0 0,0-1 0 0 0,0 1 0 0 0,0 0 0 0 0,1 1 0 0 0,-1-1 0 0 0,1 1 0 0 0,0 0 0 0 0,0 1 0 0 0,-5 5 0 0 0,1 0 0 0 0,0 1 0 0 0,1 0 0 0 0,-11 16 0 0 0,16-19 0 0 0,-1-1 0 0 0,1 0 0 0 0,1 1 0 0 0,-1-1 0 0 0,1 1 0 0 0,0 0 0 0 0,1 0 0 0 0,0-1 0 0 0,0 16 0 0 0,3-7 0 0 0,2-13 0 0 0,-2-2 0 0 0,0 2 0 0 0,0-1 0 0 0,1 0 0 0 0,-1 0 0 0 0,0 0 0 0 0,1 0 0 0 0,0 0 0 0 0,-1-1 0 0 0,1 1 0 0 0,0-1 0 0 0,0 0 0 0 0,0 0 0 0 0,0 0 0 0 0,0 0 0 0 0,0 0 0 0 0,0-1 0 0 0,6 1 0 0 0,-5-1 0 0 0,1 0 0 0 0,0-1 0 0 0,0 1 0 0 0,0-1 0 0 0,-1 0 0 0 0,1-1 0 0 0,0 1 0 0 0,-1-1 0 0 0,0 0 0 0 0,6-3 0 0 0,-3 1 0 0 0,1-1 0 0 0,-1 0 0 0 0,0-1 0 0 0,0 1 0 0 0,0-2 0 0 0,-1 1 0 0 0,0-1 0 0 0,0 1 0 0 0,0-2 0 0 0,-1 1 0 0 0,5-11 0 0 0,-5 8 0 0 0,-1 0 0 0 0,-1 0 0 0 0,0 0 0 0 0,0 0 0 0 0,1-13 0 0 0,-3 18 0 0 0,-1 0 0 0 0,1 0 0 0 0,-1 0 0 0 0,-1 0 0 0 0,1 0 0 0 0,-1 0 0 0 0,1 0 0 0 0,-1 0 0 0 0,-1 0 0 0 0,1 0 0 0 0,-1 1 0 0 0,-4-10 0 0 0,6 13 0 0 0,0 1 0 0 0,0-1 0 0 0,-1 0 0 0 0,1 1 0 0 0,0-1 0 0 0,-1 0 0 0 0,1 1 0 0 0,0-1 0 0 0,-1 1 0 0 0,1-1 0 0 0,-1 1 0 0 0,1-1 0 0 0,-1 1 0 0 0,1-1 0 0 0,-1 1 0 0 0,1-1 0 0 0,-1 1 0 0 0,1 0 0 0 0,-2-1 0 0 0,0 0 0 0 0,2 1 0 0 0,-1-1 0 0 0,1 1 0 0 0,-1 0 0 0 0,1-1 0 0 0,-1 1 0 0 0,1 0 0 0 0,-1 0 0 0 0,1-1 0 0 0,-1 1 0 0 0,1 0 0 0 0,-1 0 0 0 0,1 0 0 0 0,-1 0 0 0 0,1 0 0 0 0,-1-1 0 0 0,1 1 0 0 0,-1 0 0 0 0,1 0 0 0 0,-1 0 0 0 0,1 1 0 0 0,-1-1 0 0 0,0 0 0 0 0,1 0 0 0 0,-1 0 0 0 0,1 0 0 0 0,-1 0 0 0 0,1 1 0 0 0,-1-1 0 0 0,1 0 0 0 0,-1 0 0 0 0,1 1 0 0 0,-1-1 0 0 0,1 0 0 0 0,0 1 0 0 0,-1-1 0 0 0,1 0 0 0 0,-1 1 0 0 0,1 0 0 0 0,-2 0 0 0 0,2 0 0 0 0,-1-1 0 0 0,1 0 0 0 0,-1 0 0 0 0,1 0 0 0 0,0 1 0 0 0,-1-1 0 0 0,1 0 0 0 0,-1 0 0 0 0,1 1 0 0 0,0-1 0 0 0,-1 1 0 0 0,1-1 0 0 0,0 0 0 0 0,-1 1 0 0 0,1-1 0 0 0,0 1 0 0 0,-1-1 0 0 0,1 0 0 0 0,0 1 0 0 0,0-1 0 0 0,0 1 0 0 0,0-1 0 0 0,-1 1 0 0 0,1-1 0 0 0,0 1 0 0 0,0-1 0 0 0,0 1 0 0 0,0-1 0 0 0,0 1 0 0 0,0 0 0 0 0,0 1 0 0 0,0 7 0 0 0,5-1 0 0 0,-2-6 0 0 0,0 0 0 0 0,0 0 0 0 0,-1 0 0 0 0,1 0 0 0 0,0-1 0 0 0,0 1 0 0 0,1-1 0 0 0,-1 0 0 0 0,0 1 0 0 0,0-2 0 0 0,1 1 0 0 0,-1 0 0 0 0,7 0 0 0 0,4-1 0 0 0,29-1 0 0 0,-26-1 0 0 0,3 0 0 0 0,-16 2 0 0 0,-1-1 0 0 0,1 0 0 0 0,0 1 0 0 0,0 0 0 0 0,0 0 0 0 0,0 0 0 0 0,0 1 0 0 0,0-1 0 0 0,0 1 0 0 0,-1 0 0 0 0,5 1 0 0 0,-7-2 0 0 0,0 0 0 0 0,0 1 0 0 0,0-1 0 0 0,0 1 0 0 0,0-1 0 0 0,0 1 0 0 0,0-1 0 0 0,0 1 0 0 0,0-1 0 0 0,0 1 0 0 0,0 0 0 0 0,0-1 0 0 0,0 1 0 0 0,-1 0 0 0 0,1 0 0 0 0,0 0 0 0 0,0 0 0 0 0,-1-1 0 0 0,1 1 0 0 0,-1 0 0 0 0,1 0 0 0 0,0 2 0 0 0,0 0 0 0 0,0-1 0 0 0,-1-1 0 0 0,1 1 0 0 0,0-1 0 0 0,-1 1 0 0 0,0-1 0 0 0,1 1 0 0 0,-1-1 0 0 0,0 1 0 0 0,1-1 0 0 0,-1 1 0 0 0,0-1 0 0 0,0 1 0 0 0,0-1 0 0 0,0 1 0 0 0,-1-1 0 0 0,1 1 0 0 0,0 0 0 0 0,-2 2 0 0 0,0 3 0 0 0,1 0 0 0 0,0-1 0 0 0,0 1 0 0 0,-1-1 0 0 0,0 0 0 0 0,0 0 0 0 0,-6 12 0 0 0,0-7 0 0 0,5-9 0 0 0,1-1 0 0 0,1-1 0 0 0,1 0 0 0 0,-1 1 0 0 0,0-1 0 0 0,1 0 0 0 0,-1 0 0 0 0,0 0 0 0 0,1 0 0 0 0,-1 1 0 0 0,0-1 0 0 0,1 0 0 0 0,-1 0 0 0 0,0 0 0 0 0,1 0 0 0 0,-1-1 0 0 0,0 1 0 0 0,1 0 0 0 0,-1 0 0 0 0,0 0 0 0 0,1 0 0 0 0,-1-1 0 0 0,1 1 0 0 0,-1 0 0 0 0,0-1 0 0 0,1 1 0 0 0,-1 0 0 0 0,1-1 0 0 0,-1 1 0 0 0,1-1 0 0 0,-1 1 0 0 0,1-1 0 0 0,-1 1 0 0 0,1-1 0 0 0,-1 1 0 0 0,1-2 0 0 0,-7-10 0 0 0,6 10 0 0 0,0 0 0 0 0,1-1 0 0 0,0 1 0 0 0,-1 0 0 0 0,1 0 0 0 0,0 0 0 0 0,0-1 0 0 0,0 1 0 0 0,0 0 0 0 0,0 0 0 0 0,2-5 0 0 0,8-25 0 0 0,-7 23 0 0 0,-2 6 0 0 0,16-43 0 0 0,-15 41 0 0 0,0 0 0 0 0,1 0 0 0 0,-1 1 0 0 0,1 0 0 0 0,0-1 0 0 0,7-6 0 0 0,-7 7 0 0 0,-1 3 0 0 0,-1-1 0 0 0,0 1 0 0 0,1 0 0 0 0,-1 0 0 0 0,1 0 0 0 0,0 0 0 0 0,-1 0 0 0 0,1 1 0 0 0,0-1 0 0 0,-1 0 0 0 0,1 1 0 0 0,0-1 0 0 0,2 0 0 0 0,-1 1 0 0 0,0 0 0 0 0,1-1 0 0 0,-1 1 0 0 0,0 1 0 0 0,1-1 0 0 0,-1 0 0 0 0,0 1 0 0 0,1-1 0 0 0,-1 1 0 0 0,0 0 0 0 0,0 0 0 0 0,0 1 0 0 0,0-1 0 0 0,6 4 0 0 0,-5-3 0 0 0,0 0 0 0 0,0 0 0 0 0,1 0 0 0 0,-1-1 0 0 0,1 0 0 0 0,-1 0 0 0 0,9 1 0 0 0,-11-2 0 0 0,7 1 0 0 0,-1-2 0 0 0,1 1 0 0 0,8-3 0 0 0,-14 3 0 0 0,1-2 0 0 0,-1 1 0 0 0,1 0 0 0 0,-1-1 0 0 0,0 1 0 0 0,1-1 0 0 0,-1 0 0 0 0,0 0 0 0 0,4-4 0 0 0,7-6 0 0 0,0 0 0 0 0,-2-1 0 0 0,0 0 0 0 0,0-1 0 0 0,-1 0 0 0 0,-1-1 0 0 0,0 0 0 0 0,-1-1 0 0 0,-1 0 0 0 0,10-25 0 0 0,-17 38 7 0 0,0 1-1 0 0,-1 0 1 0 0,1-1-1 0 0,-1 1 1 0 0,0-1-1 0 0,1 1 1 0 0,-1-1-1 0 0,0 1 1 0 0,-1-1 0 0 0,0-3-1 0 0,1 5 365 0 0,0 1 117 0 0,0 0 21 0 0,-4 2-444 0 0,0 0-11 0 0,-1 0 1 0 0,1 0-1 0 0,0 1 0 0 0,-1-1 1 0 0,1 1-1 0 0,0 1 0 0 0,1-1 0 0 0,-1 0 1 0 0,-3 5-1 0 0,1 0-54 0 0,0 0 0 0 0,0 0 0 0 0,1 1 0 0 0,0 0 0 0 0,0 0 0 0 0,-4 13 0 0 0,1-4 0 0 0,-17 30 0 0 0,-3 6 0 0 0,20-31 0 0 0,1-1 0 0 0,0 1 0 0 0,-3 28 0 0 0,-3 11 0 0 0,10-50 0 0 0,39-53 0 0 0,-11 3 0 0 0,-19 28 0 0 0,0 0 0 0 0,1 0 0 0 0,0 1 0 0 0,1 0 0 0 0,12-12 0 0 0,-8 10 0 0 0,40-31 0 0 0,-47 39 0 0 0,1 0 0 0 0,-1-1 0 0 0,1 2 0 0 0,-1-1 0 0 0,1 1 0 0 0,0 0 0 0 0,0 0 0 0 0,9-2 0 0 0,-5 6 0 0 0,-9-2 0 0 0,0 1 0 0 0,0-1 0 0 0,0 1 0 0 0,0 0 0 0 0,0-1 0 0 0,-1 1 0 0 0,1 0 0 0 0,0 0 0 0 0,0-1 0 0 0,-1 1 0 0 0,1 0 0 0 0,-1 0 0 0 0,1 0 0 0 0,0 0 0 0 0,-1 0 0 0 0,0 0 0 0 0,1 0 0 0 0,-1 0 0 0 0,0 0 0 0 0,1 2 0 0 0,-1-1 0 0 0,0 1 0 0 0,0-1 0 0 0,0 0 0 0 0,0 1 0 0 0,-1-1 0 0 0,1 0 0 0 0,-1 1 0 0 0,1-1 0 0 0,-2 3 0 0 0,0 0 0 0 0,0-1 0 0 0,0 0 0 0 0,-1 1 0 0 0,1-1 0 0 0,-1 0 0 0 0,0 0 0 0 0,0 0 0 0 0,-7 5 0 0 0,4-5 0 0 0,-1 0 0 0 0,0-1 0 0 0,0 0 0 0 0,0-1 0 0 0,-9 3 0 0 0,-4 2 0 0 0,19-7 0 0 0,1 0 0 0 0,-1 0 0 0 0,0 1 0 0 0,1-1 0 0 0,-1 0 0 0 0,0 1 0 0 0,1-1 0 0 0,-1 1 0 0 0,0-1 0 0 0,1 1 0 0 0,-1-1 0 0 0,1 1 0 0 0,-1-1 0 0 0,1 1 0 0 0,-1-1 0 0 0,1 1 0 0 0,0 0 0 0 0,-1-1 0 0 0,1 1 0 0 0,0 0 0 0 0,-1-1 0 0 0,1 1 0 0 0,0 0 0 0 0,0 0 0 0 0,0-1 0 0 0,-1 1 0 0 0,1 0 0 0 0,0 0 0 0 0,0-1 0 0 0,0 1 0 0 0,0 0 0 0 0,1 1 0 0 0,-1 0 0 0 0,-1 14 0 0 0,1-1 0 0 0,1 18 0 0 0,0-27 0 0 0,-1-1 0 0 0,1 1 0 0 0,1-1 0 0 0,-1 0 0 0 0,1 0 0 0 0,0 1 0 0 0,0-1 0 0 0,0-1 0 0 0,5 9 0 0 0,0-5 0 0 0,8 5 0 0 0,-7-12 0 0 0,-4-1 0 0 0,-2 1-73 0 0,-1-1 1 0 0,1 0-1 0 0,0 0 0 0 0,0 0 0 0 0,0 0 1 0 0,0 0-1 0 0,-1 0 0 0 0,1-1 0 0 0,0 1 1 0 0,0 0-1 0 0,0-1 0 0 0,-1 0 0 0 0,1 1 1 0 0,0-1-1 0 0,0 0 0 0 0,-1 0 0 0 0,3-1 1 0 0,1-2-402 0 0,6-3-2038 0 0,1-3-6017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21191 0 0,'0'0'480'0'0,"-1"-16"1368"0"0,2 10-1599 0 0,0 0-1 0 0,1 0 1 0 0,0 0-1 0 0,0 0 1 0 0,0 0 0 0 0,1 0-1 0 0,0 1 1 0 0,0-1-1 0 0,0 1 1 0 0,1 0-1 0 0,0 0 1 0 0,0 0-1 0 0,0 0 1 0 0,8-5 0 0 0,2-3 313 0 0,1 1 1 0 0,0 1-1 0 0,28-15 1 0 0,-33 21-530 0 0,-1 0 0 0 0,1 1 0 0 0,1 0 0 0 0,18-5 0 0 0,-27 9-33 0 0,-1-1 0 0 0,0 1 0 0 0,1 0 0 0 0,-1-1 0 0 0,1 1 0 0 0,-1 0 0 0 0,1 0 0 0 0,-1 0 0 0 0,1 0 0 0 0,-1 0 0 0 0,0 0 0 0 0,1 1 0 0 0,-1-1 0 0 0,1 0 0 0 0,-1 1 0 0 0,0-1 0 0 0,1 1 0 0 0,-1-1 0 0 0,0 1 0 0 0,1 0 0 0 0,-1 0 0 0 0,0-1 0 0 0,0 1 0 0 0,0 0 0 0 0,1 0 0 0 0,-1 0 0 0 0,0 0 0 0 0,0 0 0 0 0,-1 1 0 0 0,1-1 0 0 0,1 2 0 0 0,1 2 0 0 0,1 0 0 0 0,-1 0 0 0 0,0 1 0 0 0,0-1 0 0 0,-1 1 0 0 0,0 0 0 0 0,2 8 0 0 0,2 4 0 0 0,-4-13 0 0 0,0 0 0 0 0,-1-1 0 0 0,2 1 0 0 0,-1 0 0 0 0,0-1 0 0 0,6 7 0 0 0,-2-3 0 0 0,-6-7 0 0 0,8 7 0 0 0,6 4 0 0 0,-8-6 0 0 0,2-3 0 0 0,-5-3 0 0 0,0-1 0 0 0,-1 1 0 0 0,1-1 0 0 0,-1 1 0 0 0,0-1 0 0 0,1 0 0 0 0,-1 0 0 0 0,1 0 0 0 0,-1 0 0 0 0,0 0 0 0 0,0 0 0 0 0,3-3 0 0 0,23-21 0 0 0,-25 22 0 0 0,0-1 0 0 0,-1 0 0 0 0,1 1 0 0 0,-1-1 0 0 0,0 0 0 0 0,0 0 0 0 0,-1 0 0 0 0,3-8 0 0 0,5-11 0 0 0,0 2-530 0 0,-1 0 0 0 0,6-25-1 0 0,-8 25 158 0 0,3-13-1346 0 0,-3 13-6382 0 0,-4 13 389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162 151 10135 0 0,'0'0'231'0'0,"0"0"29"0"0,0 0 19 0 0,1-1-41 0 0,3-6-104 0 0,5-7 1634 0 0,9-23 0 0 0,-16 33-1318 0 0,0-1 1 0 0,0 0 0 0 0,-1 0-1 0 0,0 0 1 0 0,0 0 0 0 0,0-1-1 0 0,-1 1 1 0 0,0 0 0 0 0,0-7-1 0 0,0 11-339 0 0,0 0 1 0 0,0-1-1 0 0,-1 1 0 0 0,1 0 0 0 0,0 0 0 0 0,0-1 1 0 0,-1 1-1 0 0,1 0 0 0 0,-1 0 0 0 0,1 0 0 0 0,-1 0 1 0 0,0 0-1 0 0,1-1 0 0 0,-1 1 0 0 0,0 0 0 0 0,0 0 1 0 0,1 1-1 0 0,-1-1 0 0 0,-2-1 0 0 0,1 1 7 0 0,0 1-1 0 0,0 0 0 0 0,0 0 1 0 0,0 0-1 0 0,0 0 1 0 0,0 0-1 0 0,0 1 0 0 0,0-1 1 0 0,0 1-1 0 0,0-1 0 0 0,1 1 1 0 0,-1 0-1 0 0,0 0 1 0 0,0-1-1 0 0,0 1 0 0 0,-2 3 1 0 0,-28 20-138 0 0,14-4 20 0 0,0 0 0 0 0,1 1 0 0 0,-16 28 0 0 0,27-39 0 0 0,0-1 0 0 0,1 2 0 0 0,0-1 0 0 0,1 0 0 0 0,0 1 0 0 0,1 0 0 0 0,-3 12 0 0 0,7-12 0 0 0,3-3 0 0 0,-2-7 0 0 0,-1 0 0 0 0,1 0 0 0 0,0 0 0 0 0,-1-1 0 0 0,1 1 0 0 0,0 0 0 0 0,-1-1 0 0 0,1 1 0 0 0,0-1 0 0 0,0 0 0 0 0,-1 1 0 0 0,1-1 0 0 0,0 0 0 0 0,0 0 0 0 0,0 0 0 0 0,-1 0 0 0 0,1-1 0 0 0,0 1 0 0 0,0 0 0 0 0,-1-1 0 0 0,1 1 0 0 0,0-1 0 0 0,0 1 0 0 0,1-2 0 0 0,5-2 0 0 0,0 0 0 0 0,0-1 0 0 0,10-7 0 0 0,-7 3 146 0 0,0 0 1 0 0,-1 0-1 0 0,0-1 0 0 0,0 0 1 0 0,-1 0-1 0 0,12-21 0 0 0,-10 14 59 0 0,-2-1 0 0 0,0-1 0 0 0,-1 1-1 0 0,8-29 1 0 0,-28 78 355 0 0,6-21-262 0 0,2 1-1 0 0,0 0 1 0 0,0 0 0 0 0,-4 21-1 0 0,7-23-297 0 0,0-6 0 0 0,1 0 0 0 0,0-1 0 0 0,-1 1 0 0 0,1 0 0 0 0,0-1 0 0 0,0 1 0 0 0,1 0 0 0 0,-1-1 0 0 0,1 4 0 0 0,0-4 0 0 0,0 1 0 0 0,1-1 0 0 0,-1 0 0 0 0,0 0 0 0 0,1 0 0 0 0,-1 0 0 0 0,1 0 0 0 0,0 0 0 0 0,0 0 0 0 0,0-1 0 0 0,0 1 0 0 0,0-1 0 0 0,0 1 0 0 0,0-1 0 0 0,3 2 0 0 0,-3-2-32 0 0,0-1 0 0 0,-1 1 0 0 0,1 0-1 0 0,0 0 1 0 0,0-1 0 0 0,0 1 0 0 0,0-1 0 0 0,0 0 0 0 0,0 0 0 0 0,0 0-1 0 0,0 0 1 0 0,1 0 0 0 0,-1 0 0 0 0,0 0 0 0 0,0-1 0 0 0,0 1 0 0 0,0-1-1 0 0,0 1 1 0 0,-1-1 0 0 0,1 0 0 0 0,0 0 0 0 0,0 1 0 0 0,0-2-1 0 0,-1 1 1 0 0,4-2 0 0 0,2-3-186 0 0,1-1-1 0 0,-1 1 1 0 0,0-2 0 0 0,5-7-1 0 0,-4 6 155 0 0,8-9 64 0 0,-2-1 0 0 0,0-1 0 0 0,13-26 0 0 0,-23 39 220 0 0,0 1 0 0 0,1-1 0 0 0,-1 1-1 0 0,1 0 1 0 0,1 0 0 0 0,-1 0 0 0 0,7-5 0 0 0,-10 10-422 0 0,-2 1-248 0 0,0 0-50 0 0,0 0 126 0 0,0 0 576 0 0,0 0 248 0 0,0 0 50 0 0,0 11 91 0 0,11 50-575 0 0,-11-60-16 0 0,0 0 0 0 0,0-1 0 0 0,0 1 0 0 0,0 0 0 0 0,0 0 0 0 0,1 0 0 0 0,-1 0 0 0 0,0-1 0 0 0,0 1 0 0 0,0 0 0 0 0,1 0 0 0 0,-1 0 0 0 0,0-1 0 0 0,1 1 0 0 0,-1 0 0 0 0,1 0 0 0 0,-1-1 0 0 0,1 1 0 0 0,0 1 0 0 0,2 0 0 0 0,0 5-330 0 0,1-1 0 0 0,0 1 0 0 0,0-1 0 0 0,6 5 0 0 0,-5-5 153 0 0,-4-3 28 0 0,3 5 133 0 0,1 0 16 0 0,-4-7 62 0 0,0 1 0 0 0,-1-1 0 0 0,1 0 0 0 0,-1 0 0 0 0,1 1-1 0 0,-1-1 1 0 0,1 0 0 0 0,-1 0 0 0 0,0 1 0 0 0,1-1 0 0 0,-1 1 0 0 0,0-1 0 0 0,0 0 0 0 0,0 1 0 0 0,0-1-1 0 0,0 0 1 0 0,-1 1 0 0 0,1-1 0 0 0,0 0 0 0 0,-1 1 0 0 0,1-1 0 0 0,0 0 0 0 0,-1 1 0 0 0,0-1-1 0 0,1 0 1 0 0,-1 0 0 0 0,-1 2 0 0 0,1-1 32 0 0,-2 2-143 0 0,0 0-1 0 0,0-1 1 0 0,0 1 0 0 0,-1-1-1 0 0,1 1 1 0 0,-1-1 0 0 0,0 0 0 0 0,0 0-1 0 0,0-1 1 0 0,-1 1 0 0 0,1-1 0 0 0,0 0-1 0 0,-1 0 1 0 0,0 0 0 0 0,1-1 0 0 0,-6 2-1 0 0,0-1-91 0 0,-1-1 0 0 0,1 0-1 0 0,0 0 1 0 0,0-1 0 0 0,-1 0-1 0 0,-17-3 1 0 0,26 3-368 0 0,-1-1-1 0 0,0 0 0 0 0,1 0 1 0 0,-1 0-1 0 0,0 0 0 0 0,-2-2 1 0 0,4 2 203 0 0,0 1-1 0 0,1-1 1 0 0,-1 1 0 0 0,0-1-1 0 0,0 1 1 0 0,1-1 0 0 0,-1 1-1 0 0,0-1 1 0 0,1 0 0 0 0,-1 1-1 0 0,1-1 1 0 0,-1 0 0 0 0,0 0-1 0 0,1 1 1 0 0,0-1 0 0 0,-1 0-1 0 0,1 0 1 0 0,-1 0 0 0 0,1 0-1 0 0,0 1 1 0 0,-1-3 0 0 0,5-6-6332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13823 0 0,'0'0'630'0'0,"0"0"-13"0"0,-1 1-393 0 0,-4 10-193 0 0,-11 13 835 0 0,8-14 48 0 0,0 1 0 0 0,0 0-1 0 0,1 0 1 0 0,-11 24 0 0 0,-16 53 763 0 0,20-48-767 0 0,-9 24-287 0 0,-29 71 974 0 0,43-118-1597 0 0,9-13 0 0 0,2-4 0 0 0,2-5 0 0 0,2-6 0 0 0,-1-1 0 0 0,6-15 0 0 0,7-15 0 0 0,-7 18 0 0 0,-7 19 0 0 0,1 12 0 0 0,-4 1 0 0 0,1 0 0 0 0,-2 0 0 0 0,1 11 0 0 0,-1-10 0 0 0,1 0 0 0 0,-1 0 0 0 0,3 10 0 0 0,2-11 0 0 0,-4-7 0 0 0,1 0 0 0 0,-1 0 0 0 0,1 0 0 0 0,-1-1 0 0 0,1 1 0 0 0,-1-1 0 0 0,1 1 0 0 0,0-1 0 0 0,-1 1 0 0 0,1-1 0 0 0,0 0 0 0 0,0 0 0 0 0,-1 0 0 0 0,1 0 0 0 0,0 0 0 0 0,-1 0 0 0 0,1 0 0 0 0,0-1 0 0 0,-1 1 0 0 0,1-1 0 0 0,0 1 0 0 0,2-2 0 0 0,5-2 0 0 0,0 0 0 0 0,14-9 0 0 0,-17 10 0 0 0,14-9 15 0 0,-1-1-1 0 0,-1 0 0 0 0,-1-1 1 0 0,31-31-1 0 0,-47 43 357 0 0,-1 2 117 0 0,0 0 21 0 0,0 0-66 0 0,-2 1-422 0 0,1 0 0 0 0,-1 1 0 0 0,1-1 0 0 0,-1 0 0 0 0,1 1 0 0 0,-1-1 0 0 0,-1 4 0 0 0,-1-1-24 0 0,-4 5 3 0 0,1 0 0 0 0,-1 1 0 0 0,1 0 0 0 0,1 0 0 0 0,0 0 0 0 0,1 1 0 0 0,0 0 0 0 0,0 0 0 0 0,-5 22 0 0 0,8-19 0 0 0,3-2 0 0 0,-1-10-5 0 0,1-1-1 0 0,-1 0 1 0 0,1 0-1 0 0,-1 0 1 0 0,1 0 0 0 0,-1 0-1 0 0,1 0 1 0 0,0 0-1 0 0,0 0 1 0 0,0 0 0 0 0,-1-1-1 0 0,1 1 1 0 0,0 0-1 0 0,0 0 1 0 0,0-1 0 0 0,0 1-1 0 0,0 0 1 0 0,1-1-1 0 0,-1 1 1 0 0,0-1 0 0 0,0 0-1 0 0,0 1 1 0 0,0-1-1 0 0,0 0 1 0 0,1 0-1 0 0,1 1 1 0 0,1-1-411 0 0,1 0 1 0 0,-1 0-1 0 0,0-1 0 0 0,1 1 1 0 0,-1-1-1 0 0,7-1 0 0 0,19-8-8456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87 10135 0 0,'-1'-10'597'0'0,"1"0"-1"0"0,1 0 0 0 0,0 0 0 0 0,0 0 0 0 0,4-14 1 0 0,-3 13 1817 0 0,-2 10 803 0 0,0 3-938 0 0,-3 9 25 0 0,-17 68-2712 0 0,-9 29 408 0 0,-3 9 0 0 0,32-116 0 0 0,-38 125 0 0 0,37-118-133 0 0,0-6-563 0 0,1-2-257 0 0,9-15-2526 0 0,2-12 1179 0 0,-6 12 1565 0 0,8-14-801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 13823 0 0,'0'0'315'0'0,"0"0"45"0"0,0 0 21 0 0,0 0-49 0 0,-1 1-220 0 0,-14 18 1909 0 0,12-16-1697 0 0,0-1 0 0 0,1 1 0 0 0,0 0 0 0 0,0 0 0 0 0,0 0 0 0 0,0 0 0 0 0,0 0 0 0 0,0 1-1 0 0,1-1 1 0 0,0 1 0 0 0,-1-1 0 0 0,1 1 0 0 0,-1 5 0 0 0,-39 186 1316 0 0,37-179-1640 0 0,-2 6 0 0 0,-14 35 0 0 0,12-33 0 0 0,6-18 0 0 0,0 0 0 0 0,0-1 0 0 0,0 1 0 0 0,-4 5 0 0 0,-1 4 0 0 0,6-11 0 0 0,-1 0 0 0 0,1 0 0 0 0,-1 0 0 0 0,0-1 0 0 0,0 1 0 0 0,-4 4 0 0 0,6-8-56 0 0,0 1 0 0 0,-1-1 1 0 0,1 1-1 0 0,0-1 0 0 0,-1 0 0 0 0,1 1 0 0 0,0-1 0 0 0,-1 0 0 0 0,1 0 0 0 0,0 1 1 0 0,-1-1-1 0 0,1 0 0 0 0,-1 0 0 0 0,1 0 0 0 0,0 1 0 0 0,-1-1 0 0 0,1 0 1 0 0,-1 0-1 0 0,1 0 0 0 0,-1 0 0 0 0,1 0 0 0 0,-1 0 0 0 0,1 0 0 0 0,0 0 1 0 0,-1 0-1 0 0,1 0 0 0 0,-1 0 0 0 0,1 0 0 0 0,-1 0 0 0 0,1 0 0 0 0,-1 0 0 0 0,1-1 1 0 0,0 1-1 0 0,-1 0 0 0 0,1 0 0 0 0,-1 0 0 0 0,1-1 0 0 0,0 1 0 0 0,-1 0 1 0 0,1-1-1 0 0,0 1 0 0 0,-1 0 0 0 0,1-1 0 0 0,0 1 0 0 0,0 0 0 0 0,-1-1 0 0 0,1 1 1 0 0,0 0-1 0 0,-1-2 0 0 0,-1-2-699 0 0,-1-1-1 0 0,1 1 1 0 0,-1-1 0 0 0,1 0-1 0 0,0 0 1 0 0,1 0 0 0 0,0 0-1 0 0,-2-9 1 0 0,3 11 641 0 0,-3-19-1933 0 0</inkml:trace>
  <inkml:trace contextRef="#ctx0" brushRef="#br0" timeOffset="1">35 316 11975 0 0,'-1'1'547'0'0,"-23"23"202"0"0,23-22-493 0 0,0-1-1 0 0,0 1 0 0 0,0-1 0 0 0,0 1 0 0 0,0 0 1 0 0,0 0-1 0 0,0-1 0 0 0,1 1 0 0 0,-1 3 0 0 0,1-4-144 0 0,0 0-1 0 0,0 0 0 0 0,0-1 0 0 0,1 1 0 0 0,-1 0 1 0 0,0 0-1 0 0,1-1 0 0 0,-1 1 0 0 0,0 0 1 0 0,1-1-1 0 0,-1 1 0 0 0,1-1 0 0 0,-1 1 0 0 0,1-1 1 0 0,-1 1-1 0 0,1-1 0 0 0,0 1 0 0 0,-1-1 0 0 0,1 1 1 0 0,0-1-1 0 0,-1 0 0 0 0,1 1 0 0 0,0-1 1 0 0,-1 0-1 0 0,1 1 0 0 0,0-1 0 0 0,0 0 0 0 0,-1 0 1 0 0,2 0-1 0 0,3 2 162 0 0,0-1 0 0 0,1 0-1 0 0,-1-1 1 0 0,1 1 0 0 0,-1-1 0 0 0,0 0 0 0 0,11-2-1 0 0,38-9 1165 0 0,-25 4-829 0 0,2 0-457 0 0,-3 2-139 0 0,53-18 0 0 0,-74 20-224 0 0,11-4-480 0 0,-6 5-3661 0 0,-12 2-2466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73 17503 0 0,'0'0'399'0'0,"0"0"60"0"0,1-1 21 0 0,0 0-434 0 0,0 1 1 0 0,0-1 0 0 0,-1 0 0 0 0,1 1-1 0 0,0-1 1 0 0,-1 0 0 0 0,1 0 0 0 0,-1 0-1 0 0,1 0 1 0 0,-1 0 0 0 0,1 0 0 0 0,-1 0-1 0 0,0 0 1 0 0,1-1 0 0 0,0-6 2683 0 0,-3 7-2462 0 0,0 0 0 0 0,0 1 0 0 0,0 0 0 0 0,0-1 0 0 0,1 1 0 0 0,-1 0 0 0 0,0 0-1 0 0,0 0 1 0 0,-2 0 0 0 0,2 1-235 0 0,0 0-1 0 0,0 0 1 0 0,0 1 0 0 0,0-1-1 0 0,0 0 1 0 0,1 1 0 0 0,-1-1-1 0 0,0 1 1 0 0,1 0 0 0 0,-1 0-1 0 0,-1 2 1 0 0,-16 26 178 0 0,15-23-198 0 0,2-2-13 0 0,-1 0 0 0 0,1 1 0 0 0,0-1 0 0 0,0 1 0 0 0,1-1 0 0 0,-1 1 0 0 0,1 0 0 0 0,0 0 0 0 0,1-1 0 0 0,0 1 0 0 0,-1 0 0 0 0,2 0 0 0 0,1 10 0 0 0,-3-16 0 0 0,1 1 0 0 0,0-1 0 0 0,0 1 0 0 0,0-1 0 0 0,0 1 0 0 0,0-1 0 0 0,1 1 0 0 0,-1 0 0 0 0,0-1 0 0 0,0 1 0 0 0,0-1 0 0 0,0 1 0 0 0,1-1 0 0 0,-1 1 0 0 0,0-1 0 0 0,0 1 0 0 0,1-1 0 0 0,-1 0 0 0 0,0 1 0 0 0,1-1 0 0 0,-1 1 0 0 0,1-1 0 0 0,-1 0 0 0 0,0 1 0 0 0,1-1 0 0 0,-1 0 0 0 0,1 1 0 0 0,-1-1 0 0 0,1 0 0 0 0,1 1 0 0 0,-1 0 0 0 0,-1 0 0 0 0,1-1 0 0 0,0 1 0 0 0,-1-1 0 0 0,1 1 0 0 0,0-1 0 0 0,0 1 0 0 0,0-1 0 0 0,-1 1 0 0 0,1-1 0 0 0,0 0 0 0 0,0 1 0 0 0,0-1 0 0 0,0 0 0 0 0,0 0 0 0 0,0 1 0 0 0,-1-1 0 0 0,1 0 0 0 0,0 0 0 0 0,0 0 0 0 0,0 0 0 0 0,0 0 0 0 0,0-1 0 0 0,0 1 0 0 0,0 0 0 0 0,0 0 0 0 0,0 0 0 0 0,-1-1 0 0 0,1 1 0 0 0,1-1 0 0 0,2-1 0 0 0,-2 1 21 0 0,1 0 0 0 0,-1 0 0 0 0,1 0 0 0 0,-1-1 0 0 0,1 1-1 0 0,-1-1 1 0 0,0 0 0 0 0,0 0 0 0 0,0 0 0 0 0,0 0 0 0 0,0 0 0 0 0,0 0 0 0 0,2-4-1 0 0,19-35 529 0 0,-20 35-459 0 0,3-6 81 0 0,-1 0 0 0 0,0 0 0 0 0,3-15 0 0 0,-7 24-147 0 0,0 0 0 0 0,0-1 1 0 0,0 1-1 0 0,-1-1 0 0 0,0 1 0 0 0,0 0 0 0 0,0-1 0 0 0,0 1 0 0 0,0 0 0 0 0,-1-1 0 0 0,1 1 0 0 0,-1 0 0 0 0,0-1 0 0 0,0 1 0 0 0,0 0 0 0 0,-1 0 0 0 0,-1-4 0 0 0,2 6-92 0 0,1 1 0 0 0,-1-1 0 0 0,0 0 1 0 0,0 0-1 0 0,1 1 0 0 0,-1-1 0 0 0,0 0 0 0 0,0 1 0 0 0,0-1 0 0 0,0 1 0 0 0,0-1 0 0 0,0 1 0 0 0,0 0 1 0 0,0-1-1 0 0,0 1 0 0 0,0 0 0 0 0,0-1 0 0 0,0 1 0 0 0,0 0 0 0 0,-2 0 0 0 0,-23 4-2310 0 0,21-3 1979 0 0,-10 4-1134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15663 0 0,'0'0'356'0'0,"0"0"50"0"0,0 0 20 0 0,0 2-42 0 0,-5 19 872 0 0,-10 28-1 0 0,1-4 842 0 0,-15 56-473 0 0,-18 75-641 0 0,41-148-844 0 0,-45 174 839 0 0,49-196-993 0 0,-1-1-1 0 0,1 1 1 0 0,-1-1-1 0 0,0 1 1 0 0,0-1-1 0 0,-1 0 1 0 0,0 0-1 0 0,1-1 1 0 0,-2 1-1 0 0,1-1 1 0 0,0 0-1 0 0,-6 4 1 0 0,9-8-130 0 0,1 0 1 0 0,-1 0-1 0 0,1 1 1 0 0,-1-1 0 0 0,0 0-1 0 0,1 0 1 0 0,-1 0-1 0 0,0 0 1 0 0,1 0-1 0 0,-1 0 1 0 0,0 0 0 0 0,1 0-1 0 0,-1 0 1 0 0,1-1-1 0 0,-1 1 1 0 0,0 0-1 0 0,1 0 1 0 0,-1 0 0 0 0,1-1-1 0 0,-1 1 1 0 0,0 0-1 0 0,1-1 1 0 0,-1 1-1 0 0,1 0 1 0 0,-2-2 0 0 0,2 2-102 0 0,-8-6-1288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104 123 10135 0 0,'0'0'231'0'0,"1"-1"29"0"0,24-46-242 0 0,-15 26 2408 0 0,1 1 6891 0 0,-15 32-8475 0 0,3-10-724 0 0,-55 183 67 0 0,9-25-198 0 0,7-47 13 0 0,38-97-52 0 0,2-13-5828 0 0,9-15-604 0 0</inkml:trace>
  <inkml:trace contextRef="#ctx0" brushRef="#br0" timeOffset="1">496 0 15663 0 0,'0'0'356'0'0,"0"0"50"0"0,0 0 20 0 0,-1 1-42 0 0,-6 0-250 0 0,1 3-49 0 0,4-3 62 0 0,0 1 1 0 0,1-1 0 0 0,-1 1-1 0 0,1-1 1 0 0,0 1-1 0 0,-1 0 1 0 0,1 0-1 0 0,0 0 1 0 0,-1 3 0 0 0,-3 2 249 0 0,2 0-87 0 0,-1 0 0 0 0,1 0 0 0 0,0 0 0 0 0,1 1 0 0 0,0-1 0 0 0,0 1-1 0 0,-1 9 1 0 0,-1 5 283 0 0,-6 24 343 0 0,3-12-844 0 0,-19 56 0 0 0,14-59-92 0 0,0 2 0 0 0,-28 54 0 0 0,37-82-38 0 0,-3 7 78 0 0,-1-1 0 0 0,-16 22 0 0 0,20-30-109 0 0,0 0 1 0 0,0 0 0 0 0,0-1-1 0 0,-1 1 1 0 0,1 0-1 0 0,-1-1 1 0 0,1 0 0 0 0,-1 0-1 0 0,0 0 1 0 0,0-1-1 0 0,0 1 1 0 0,0-1 0 0 0,-5 2-1 0 0,8-3-104 0 0,0 0 1 0 0,0 0-1 0 0,0 0 0 0 0,-1-1 0 0 0,1 1 1 0 0,0 0-1 0 0,0 0 0 0 0,0 0 0 0 0,0-1 0 0 0,0 1 1 0 0,0-1-1 0 0,1 1 0 0 0,-1 0 0 0 0,0-1 1 0 0,0 0-1 0 0,0 1 0 0 0,0-1 0 0 0,-1-1 0 0 0,-11-13-3325 0 0,5 4 1451 0 0</inkml:trace>
  <inkml:trace contextRef="#ctx0" brushRef="#br0" timeOffset="2">117 311 11975 0 0,'0'0'547'0'0,"0"0"-11"0"0,0 2-344 0 0,0 5-29 0 0,0-4 262 0 0,0 0 0 0 0,1-1 0 0 0,-1 1 1 0 0,1 0-1 0 0,-1 0 0 0 0,1-1 0 0 0,0 1 0 0 0,0 0 1 0 0,1 2-1 0 0,-1-3-311 0 0,1 0 0 0 0,-1 0 0 0 0,0 0 0 0 0,1 0 0 0 0,-1-1-1 0 0,1 1 1 0 0,-1 0 0 0 0,1-1 0 0 0,0 1 0 0 0,-1-1 0 0 0,1 0 0 0 0,0 0 0 0 0,0 1 0 0 0,0-1 0 0 0,0-1 0 0 0,0 1 0 0 0,0 0 0 0 0,1 0 0 0 0,-1-1 0 0 0,0 1 0 0 0,0-1 0 0 0,0 0-1 0 0,1 1 1 0 0,-1-1 0 0 0,0 0 0 0 0,0 0 0 0 0,4-1 0 0 0,33-5 1194 0 0,-25 5-1036 0 0,-1-1-1 0 0,1-1 0 0 0,0 0 0 0 0,21-8 0 0 0,-20 5-997 0 0,31-7 0 0 0,17 0-4553 0 0,-55 12 4353 0 0,11-2-1121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84 11975 0 0,'0'0'547'0'0,"0"0"-11"0"0,-9-7 1395 0 0,6 4 3259 0 0,1 3-5122 0 0,-1-1-1 0 0,1 1 1 0 0,0 0-1 0 0,0-1 0 0 0,-1 1 1 0 0,1 0-1 0 0,0 1 1 0 0,0-1-1 0 0,0 0 1 0 0,-1 1-1 0 0,1-1 1 0 0,0 1-1 0 0,0-1 1 0 0,0 1-1 0 0,0 0 0 0 0,-4 2 1 0 0,3-1 114 0 0,0 1 0 0 0,0-1-1 0 0,0 1 1 0 0,0 0 0 0 0,1-1 0 0 0,-1 1 0 0 0,1 0 0 0 0,-1 1-1 0 0,-1 3 1 0 0,0 1 121 0 0,0 0 0 0 0,0 0 0 0 0,1 0 0 0 0,0 1 0 0 0,1 0-1 0 0,0-1 1 0 0,-2 19 0 0 0,4-26-303 0 0,-1 0 0 0 0,1 1 0 0 0,0-1 0 0 0,0 0 0 0 0,0 1 0 0 0,0-1 0 0 0,0 0 0 0 0,0 1 0 0 0,1-1 0 0 0,-1 0 0 0 0,0 1 0 0 0,1-1 0 0 0,-1 0 0 0 0,1 0 0 0 0,-1 1 0 0 0,1-1 0 0 0,0 0 0 0 0,-1 0 0 0 0,1 0 0 0 0,0 0 0 0 0,0 0 0 0 0,0 0 0 0 0,0 0 0 0 0,-1 0 0 0 0,2 0 0 0 0,-1 0 0 0 0,0-1 0 0 0,0 1 0 0 0,0 0 0 0 0,0-1 0 0 0,0 1 0 0 0,1 0 0 0 0,-1-1 0 0 0,2 1 0 0 0,1-1 0 0 0,1 1 0 0 0,-1-1 0 0 0,0 0 0 0 0,0 0 0 0 0,1 0 0 0 0,-1-1 0 0 0,5-1 0 0 0,-7 2 0 0 0,4-2-1 0 0,-1 1-1 0 0,1-1 1 0 0,-1 0-1 0 0,0 0 1 0 0,0-1-1 0 0,0 0 1 0 0,-1 0-1 0 0,1 0 1 0 0,0 0-1 0 0,-1-1 1 0 0,7-6-1 0 0,-3 1 20 0 0,-1 0 0 0 0,0 0 0 0 0,0 0 0 0 0,9-17 0 0 0,-11 16 453 0 0,0-1-1 0 0,-1 0 0 0 0,6-19 1 0 0,-9 26-520 0 0,0 1 0 0 0,-1-1 0 0 0,1 0 0 0 0,-1 1 1 0 0,0-1-1 0 0,1 0 0 0 0,-2 1 0 0 0,1-1 0 0 0,0 0 0 0 0,-1 1 0 0 0,1-1 1 0 0,-1 0-1 0 0,0 1 0 0 0,-1-1 0 0 0,-1-5 0 0 0,2 9-12 0 0,1 0-1 0 0,-1-1 1 0 0,1 1 0 0 0,-1-1 0 0 0,1 1-1 0 0,-1-1 1 0 0,1 1 0 0 0,-1 0-1 0 0,1-1 1 0 0,-1 1 0 0 0,0 0-1 0 0,1 0 1 0 0,-1 0 0 0 0,0-1-1 0 0,1 1 1 0 0,-1 0 0 0 0,1 0 0 0 0,-1 0-1 0 0,0 0 1 0 0,1 0 0 0 0,-1 0-1 0 0,0 0 1 0 0,1 0 0 0 0,-1 0-1 0 0,0 0 1 0 0,1 1 0 0 0,-1-1 0 0 0,0 0-1 0 0,1 0 1 0 0,-1 1 0 0 0,0-1-1 0 0,-11 6-1875 0 0,4 1-3440 0 0,-3 2-2143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15663 0 0,'0'0'356'0'0,"1"0"50"0"0,4-3-265 0 0,0-1 0 0 0,0 1 0 0 0,0-1 0 0 0,-1 1 0 0 0,1-1 0 0 0,-1-1 0 0 0,5-5 0 0 0,25-37 1411 0 0,-24 32-396 0 0,-5 7-643 0 0,-1 0 0 0 0,0 0 1 0 0,0 0-1 0 0,0-1 1 0 0,-1 1-1 0 0,-1-1 1 0 0,0 0-1 0 0,0 0 1 0 0,1-15-1 0 0,-2 24-509 0 0,-1 0 0 0 0,0-1-1 0 0,0 1 1 0 0,0 0 0 0 0,0 0-1 0 0,0-1 1 0 0,0 1 0 0 0,0 0-1 0 0,0 0 1 0 0,0-1 0 0 0,0 1 0 0 0,0 0-1 0 0,0 0 1 0 0,0-1 0 0 0,0 1-1 0 0,0 0 1 0 0,0 0 0 0 0,0-1 0 0 0,0 1-1 0 0,0 0 1 0 0,0 0 0 0 0,0-1-1 0 0,0 1 1 0 0,-1 0 0 0 0,1 0-1 0 0,0-1 1 0 0,0 1 0 0 0,0 0 0 0 0,0 0-1 0 0,-1 0 1 0 0,1-1 0 0 0,0 1-1 0 0,0 0 1 0 0,0 0 0 0 0,-1 0-1 0 0,1 0 1 0 0,0-1 0 0 0,0 1 0 0 0,-1 0-1 0 0,1 0 1 0 0,0 0 0 0 0,0 0-1 0 0,-1 0 1 0 0,-4 2 5 0 0,0 1-9 0 0,1-1 0 0 0,0 1 0 0 0,0 0 0 0 0,0 0 0 0 0,0 0 0 0 0,0 0 0 0 0,0 1 0 0 0,1-1 0 0 0,0 1 0 0 0,0 0 0 0 0,0 0 0 0 0,-5 9 0 0 0,-2 6 0 0 0,-13 33 0 0 0,22-48 0 0 0,-3 4 0 0 0,2 0 0 0 0,-1 0 0 0 0,1 1 0 0 0,-2 15 0 0 0,5-13 0 0 0,2-2 0 0 0,-2-8 13 0 0,0 0 1 0 0,0 0-1 0 0,1 0 1 0 0,-1 0-1 0 0,0 1 0 0 0,0-2 1 0 0,1 1-1 0 0,-1 0 1 0 0,1 0-1 0 0,-1 0 0 0 0,1-1 1 0 0,-1 1-1 0 0,1 0 0 0 0,-1-1 1 0 0,1 0-1 0 0,3 1 1 0 0,-2-1 45 0 0,1 0 0 0 0,-1 0 1 0 0,1 0-1 0 0,-1-1 1 0 0,0 1-1 0 0,1-1 1 0 0,5-2-1 0 0,0 0 33 0 0,0-1 0 0 0,0 0 0 0 0,-1-1 0 0 0,16-11 0 0 0,13-15-461 0 0,-2-1 0 0 0,34-40 0 0 0,-52 52 369 0 0,15-24 0 0 0,-5 7 0 0 0,-29 39 136 0 0,-2 2 70 0 0,0-1 0 0 0,1 1 1 0 0,-1 0-1 0 0,1 0 0 0 0,0 1 0 0 0,0-1 1 0 0,0 1-1 0 0,-3 9 0 0 0,4-12-206 0 0,1 15 0 0 0,1-16-23 0 0,0 1 0 0 0,0 0-1 0 0,0-1 1 0 0,0 1 0 0 0,0 0 0 0 0,1-1 0 0 0,-1 1-1 0 0,1 0 1 0 0,-1-1 0 0 0,1 1 0 0 0,0-1 0 0 0,-1 1-1 0 0,1-1 1 0 0,0 1 0 0 0,0-1 0 0 0,0 0 0 0 0,0 1-1 0 0,0-1 1 0 0,0 0 0 0 0,1 0 0 0 0,-1 0 0 0 0,0 0-1 0 0,1 0 1 0 0,-1 0 0 0 0,0 0 0 0 0,4 1 0 0 0,1 0-152 0 0,1 0 0 0 0,0 0 0 0 0,0 0 1 0 0,0-1-1 0 0,9 0 0 0 0,16 4-142 0 0,-24-2 317 0 0,-3 5 0 0 0,-5-6 0 0 0,1 1 0 0 0,-1-1 0 0 0,0 0 0 0 0,0 1 0 0 0,0-1 0 0 0,-1 0 0 0 0,1 0 0 0 0,-1 1 0 0 0,1-1 0 0 0,-1 0 0 0 0,0 0 0 0 0,1 0 0 0 0,-1 0 0 0 0,0 1 0 0 0,-2 2 0 0 0,-21 29 0 0 0,7-11-72 0 0,16-22-299 0 0,1-1-117 0 0,0 0-1022 0 0,0 0-4209 0 0,0 0-1801 0 0</inkml:trace>
  <inkml:trace contextRef="#ctx0" brushRef="#br0" timeOffset="1">609 359 11975 0 0,'0'0'267'0'0,"0"0"42"0"0,0 0 17 0 0,0 0-28 0 0,8-5 22 0 0,0-3 938 0 0,0-1-1 0 0,0 0 1 0 0,0 0-1 0 0,-1-1 1 0 0,-1 0-1 0 0,1 0 1 0 0,8-21-1 0 0,9-13 139 0 0,3-3-265 0 0,-13 20-373 0 0,29-37 0 0 0,-28 44-750 0 0,33-33 1 0 0,-43 51-9 0 0,-5 7 0 0 0,-5 8 0 0 0,1-3 0 0 0,-1 1 0 0 0,1 0 0 0 0,1 0 0 0 0,-1 1 0 0 0,2-1 0 0 0,-2 16 0 0 0,4-26 0 0 0,-1 0 0 0 0,1-1 0 0 0,0 1 0 0 0,0 0 0 0 0,0 0 0 0 0,0 0 0 0 0,0 0 0 0 0,0-1 0 0 0,0 1 0 0 0,0 0 0 0 0,0 0 0 0 0,0 0 0 0 0,0-1 0 0 0,0 1 0 0 0,1 0 0 0 0,-1 0 0 0 0,0 0 0 0 0,0-1 0 0 0,1 1 0 0 0,-1 0 0 0 0,2 1 0 0 0,-1 0 0 0 0,2 2 0 0 0,-1 0 0 0 0,0-1 0 0 0,1 1 0 0 0,0-1 0 0 0,-1 0 0 0 0,1 0 0 0 0,1 0 0 0 0,-1 0 0 0 0,0 0 0 0 0,1 0 0 0 0,-1-1 0 0 0,1 0 0 0 0,0 0 0 0 0,0 0 0 0 0,6 2 0 0 0,-2 0 0 0 0,-1 0 0 0 0,14 9 0 0 0,-17-10 0 0 0,-3-2 0 0 0,0-1 0 0 0,1 1 0 0 0,-1 0 0 0 0,0-1 0 0 0,0 1 0 0 0,0 0 0 0 0,0 0 0 0 0,0 0 0 0 0,0 0 0 0 0,0 0 0 0 0,0 0 0 0 0,-1 0 0 0 0,1 0 0 0 0,0 1 0 0 0,0-1 0 0 0,-1 0 0 0 0,1 3 0 0 0,5 10 0 0 0,-6-12-3 0 0,1-1 1 0 0,0 1-1 0 0,-1 0 1 0 0,0 0-1 0 0,1 0 0 0 0,-1 0 1 0 0,0 0-1 0 0,0-1 1 0 0,0 1-1 0 0,0 0 0 0 0,0 0 1 0 0,0 0-1 0 0,-1 0 0 0 0,1 0 1 0 0,-1 0-1 0 0,1-1 1 0 0,-1 1-1 0 0,1 0 0 0 0,-1 0 1 0 0,0-1-1 0 0,0 1 0 0 0,0 0 1 0 0,0-1-1 0 0,0 1 1 0 0,-1-1-1 0 0,1 1 0 0 0,0-1 1 0 0,-1 0-1 0 0,1 1 1 0 0,-1-1-1 0 0,1 0 0 0 0,-1 0 1 0 0,0 0-1 0 0,-1 0 0 0 0,-3 3-31 0 0,0-1 0 0 0,-1-1-1 0 0,1 1 1 0 0,-1-1-1 0 0,1 0 1 0 0,-1-1 0 0 0,0 1-1 0 0,-9-1 1 0 0,8 0-962 0 0,-1-1 0 0 0,-14-2 0 0 0,-15-8-7355 0 0,22 4 2619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149 134 15663 0 0,'0'0'356'0'0,"10"-7"994"0"0,-8 5-1225 0 0,1 0 1 0 0,-1 0-1 0 0,1 0 1 0 0,-1-1 0 0 0,0 1-1 0 0,0-1 1 0 0,0 0-1 0 0,0 1 1 0 0,0-1 0 0 0,1-3-1 0 0,15-36 4041 0 0,-13 29-3155 0 0,-3 9-705 0 0,-1 4-235 0 0,-1-1-1 0 0,1 0 0 0 0,-1 0 1 0 0,1 0-1 0 0,-1 0 0 0 0,0 0 0 0 0,1 0 1 0 0,-1 0-1 0 0,0 0 0 0 0,0 0 1 0 0,0 0-1 0 0,1 0 0 0 0,-1 0 0 0 0,0 0 1 0 0,0 0-1 0 0,0 0 0 0 0,-1 0 1 0 0,1 0-1 0 0,0-1 0 0 0,0 1-56 0 0,0 1-1 0 0,0-1 1 0 0,0 0 0 0 0,-1 1 0 0 0,1-1-1 0 0,0 0 1 0 0,0 0 0 0 0,0 1-1 0 0,-1-1 1 0 0,1 0 0 0 0,0 1-1 0 0,-1-1 1 0 0,1 0 0 0 0,0 1-1 0 0,-1-1 1 0 0,1 1 0 0 0,-1-1-1 0 0,1 1 1 0 0,-1-1 0 0 0,1 1 0 0 0,-1-1-1 0 0,0 1 1 0 0,1-1 0 0 0,-1 1-1 0 0,0 0 1 0 0,0-1 0 0 0,-1 1 37 0 0,1-1 1 0 0,-1 1 0 0 0,1 0 0 0 0,-1 0-1 0 0,1 0 1 0 0,-1 0 0 0 0,1 0-1 0 0,-1 0 1 0 0,1 1 0 0 0,-1-1 0 0 0,1 0-1 0 0,-2 2 1 0 0,-2 0 82 0 0,0 0-1 0 0,0 0 0 0 0,0 1 1 0 0,0 0-1 0 0,0 0 1 0 0,-4 4-1 0 0,-20 18-133 0 0,-17 18 0 0 0,36-33 0 0 0,2 0 0 0 0,-1 1 0 0 0,1 0 0 0 0,1 0 0 0 0,0 1 0 0 0,-8 17 0 0 0,12-19 0 0 0,6 1 0 0 0,5-5 0 0 0,-4-5 0 0 0,-1 1 0 0 0,0-1 0 0 0,1-1 0 0 0,-1 1 0 0 0,1 0 0 0 0,-1-1 0 0 0,1 0 0 0 0,0 0 0 0 0,-1 0 0 0 0,1 0 0 0 0,6-2 0 0 0,-3 1 0 0 0,-1-1 0 0 0,1 0 0 0 0,-1-1 0 0 0,1 0 0 0 0,9-5 0 0 0,2-4 0 0 0,-1-1 0 0 0,29-28 0 0 0,-37 33-2 0 0,0-1 0 0 0,9-14-1 0 0,1-2 82 0 0,-18 24 292 0 0,-1 1 117 0 0,-7 9 464 0 0,1-1-942 0 0,1-1 0 0 0,0 1 0 0 0,0 0 0 0 0,1 1 0 0 0,0-1 1 0 0,0 1-1 0 0,1-1 0 0 0,0 1 0 0 0,-1 11 0 0 0,4-19-138 0 0,0 0 0 0 0,-1 0 0 0 0,1 0-1 0 0,1 0 1 0 0,-1 1 0 0 0,0-1 0 0 0,0 0 0 0 0,0 0 0 0 0,0 0 0 0 0,1 0 0 0 0,-1 0-1 0 0,1 0 1 0 0,-1 0 0 0 0,1 0 0 0 0,-1 0 0 0 0,1 0 0 0 0,-1 0 0 0 0,1 0-1 0 0,0 0 1 0 0,0-1 0 0 0,-1 1 0 0 0,1 0 0 0 0,0 0 0 0 0,0-1 0 0 0,0 1-1 0 0,0 0 1 0 0,0-1 0 0 0,0 1 0 0 0,0-1 0 0 0,0 1 0 0 0,0-1 0 0 0,0 0-1 0 0,0 1 1 0 0,0-1 0 0 0,0 0 0 0 0,0 0 0 0 0,2 1 0 0 0,4-1-1009 0 0,1 1 0 0 0,-1-1 0 0 0,0 0 1 0 0,11-1-1 0 0,8-3-1407 0 0,1 0-15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86 17503 0 0,'1'0'803'0'0,"3"-5"-166"0"0,-3 4-599 0 0,0-1 1 0 0,-1 1 0 0 0,1 0 0 0 0,0 0-1 0 0,0-1 1 0 0,0 1 0 0 0,0 0-1 0 0,0 0 1 0 0,0 0 0 0 0,1 0-1 0 0,1-1 1 0 0,-3 2-15 0 0,0 0 0 0 0,1-1 0 0 0,-1 1 0 0 0,0 0 0 0 0,0 0-1 0 0,0 0 1 0 0,1-1 0 0 0,-1 1 0 0 0,0 0 0 0 0,0 0 0 0 0,1 0 0 0 0,-1 0 0 0 0,0 0-1 0 0,0 0 1 0 0,1 0 0 0 0,-1-1 0 0 0,0 1 0 0 0,0 0 0 0 0,1 0 0 0 0,-1 0 0 0 0,0 0-1 0 0,0 0 1 0 0,1 0 0 0 0,-1 0 0 0 0,0 0 0 0 0,1 0 0 0 0,-1 1 0 0 0,0-1 0 0 0,0 0-1 0 0,1 0 1 0 0,-1 0 0 0 0,0 0 0 0 0,0 0 0 0 0,1 0 0 0 0,-1 0 0 0 0,0 1-1 0 0,0-1 1 0 0,0 0 0 0 0,1 0 0 0 0,3 14 2079 0 0,-6 17 982 0 0,-5 8-3075 0 0,-19 61 0 0 0,9-37-13 0 0,12-43 39 0 0,-25 86 909 0 0,23-86-719 0 0,0-1-1 0 0,-1 1 0 0 0,-13 19 1 0 0,13-59-61 0 0,6 6-37 0 0,1 0 0 0 0,1 0 0 0 0,0 0 0 0 0,1 0 0 0 0,1 1 0 0 0,0-1 0 0 0,8-25 0 0 0,3-3 384 0 0,22-45 0 0 0,-21 54-512 0 0,22-35 0 0 0,-30 57 0 0 0,1 1 0 0 0,0 1 0 0 0,0-1 0 0 0,1 1 0 0 0,0 1 0 0 0,1 0 0 0 0,13-11 0 0 0,-20 18 31 0 0,0 0 0 0 0,0-1 0 0 0,0 1 0 0 0,0 0 0 0 0,0 1 0 0 0,0-1 0 0 0,0 0 0 0 0,0 1 0 0 0,1-1 0 0 0,-1 1 0 0 0,0-1 0 0 0,0 1 0 0 0,1 0 0 0 0,-1 0 1 0 0,0 0-1 0 0,1 1 0 0 0,-1-1 0 0 0,0 0 0 0 0,0 1 0 0 0,0-1 0 0 0,1 1 0 0 0,-1 0 0 0 0,0 0 0 0 0,0 0 0 0 0,0 0 0 0 0,0 0 0 0 0,0 0 0 0 0,0 1 0 0 0,-1-1 0 0 0,1 0 0 0 0,0 1 0 0 0,2 3 0 0 0,1 0 83 0 0,0 1 0 0 0,0 0-1 0 0,-1 1 1 0 0,0-1 0 0 0,0 1 0 0 0,0 0-1 0 0,-1 0 1 0 0,4 12 0 0 0,19 86-114 0 0,-23-88 0 0 0,-1 0 0 0 0,-1 1 0 0 0,0-1 0 0 0,-3 21 0 0 0,0-11 0 0 0,1-10 0 0 0,0-1 0 0 0,-2 0 0 0 0,0 0 0 0 0,-5 17 0 0 0,6-31 0 0 0,1-1 0 0 0,1 0 0 0 0,0 0 0 0 0,-1-1 0 0 0,1 1 0 0 0,0 0 0 0 0,-1 0 0 0 0,1 0 0 0 0,0-1 0 0 0,0 1 0 0 0,-1 0 0 0 0,1 0 0 0 0,0 0 0 0 0,0 0 0 0 0,0-1 0 0 0,0 1 0 0 0,0 0 0 0 0,0 0 0 0 0,1 0 0 0 0,-1 0 0 0 0,0 1 0 0 0,3 8 0 0 0,-3-9 0 0 0,0-1 0 0 0,0 0 0 0 0,0 0 0 0 0,0 1 0 0 0,0-1 0 0 0,0 0 0 0 0,0 1 0 0 0,0-1 0 0 0,0 0 0 0 0,0 1 0 0 0,1-1 0 0 0,-1 0 0 0 0,0 0 0 0 0,0 1 0 0 0,0-1 0 0 0,0 0 0 0 0,1 0 0 0 0,-1 1 0 0 0,0-1 0 0 0,0 0 0 0 0,0 0 0 0 0,1 1 0 0 0,-1-1 0 0 0,0 0 0 0 0,0 0 0 0 0,1 0 0 0 0,-1 0 0 0 0,0 0 0 0 0,1 1 0 0 0,-1-1 0 0 0,0 0 0 0 0,0 0 0 0 0,1 0 0 0 0,-1 0 0 0 0,0 0 0 0 0,1 0 0 0 0,-1 0 0 0 0,0 0 0 0 0,1 0 0 0 0,-1 0 0 0 0,0 0 0 0 0,1 0 0 0 0,-1 0 0 0 0,0 0 0 0 0,0 0 0 0 0,1-1 0 0 0,-1 1 0 0 0,0 0 0 0 0,1 0 0 0 0,-1 0 0 0 0,0 0 0 0 0,0-1 0 0 0,1 1 0 0 0,-1 0 0 0 0,0 0 0 0 0,2-1 0 0 0,-1 1 0 0 0,0 0 0 0 0,0-1 0 0 0,0 1 0 0 0,0-1 0 0 0,1 1 0 0 0,-1-1 0 0 0,0 1 0 0 0,0-1 0 0 0,0 0 0 0 0,0 0 0 0 0,0 0 0 0 0,0 1 0 0 0,0-1 0 0 0,-1 0 0 0 0,1 0 0 0 0,0 0 0 0 0,0 0 0 0 0,-1 0 0 0 0,1 0 0 0 0,0-3 0 0 0,2-1 0 0 0,12-13 0 0 0,-12 15 0 0 0,1-1 0 0 0,-1 1 0 0 0,0-1 0 0 0,-1 0 0 0 0,4-6 0 0 0,19-54 0 0 0,-7 12 0 0 0,-9 31 0 0 0,85-230 0 0 0,-85 226-208 0 0,1-10-460 0 0,-9 33 160 0 0,-1 2-4 0 0,0 0 0 0 0,-1 1 45 0 0,0-1 1 0 0,0 0-1 0 0,1 0 0 0 0,-1 0 0 0 0,0 1 1 0 0,1-1-1 0 0,-1 0 0 0 0,0 1 0 0 0,1-1 1 0 0,-1 1-1 0 0,0-1 0 0 0,1 1 1 0 0,-1-1-1 0 0,1 1 0 0 0,-1-1 0 0 0,1 1 1 0 0,-1-1-1 0 0,0 2 0 0 0,-5 9-8321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46 231 13823 0 0,'-2'14'315'0'0,"1"-12"45"0"0,1-2 21 0 0,-1 1-49 0 0,1-1-194 0 0,-1 1-1 0 0,1-1 0 0 0,-1 1 1 0 0,1-1-1 0 0,-1 0 1 0 0,1 1-1 0 0,-1-1 0 0 0,1 0 1 0 0,-1 0-1 0 0,0 1 1 0 0,1-1-1 0 0,-1 0 0 0 0,1 0 1 0 0,-1 0-1 0 0,0 0 1 0 0,1 0-1 0 0,-1 0 0 0 0,1 0 1 0 0,-1 0-1 0 0,0 0 1 0 0,1 0-1 0 0,-1 0 0 0 0,1 0 1 0 0,-1 0-1 0 0,1 0 1 0 0,-1-1-1 0 0,0 1 0 0 0,1 0 1 0 0,-1 0-1 0 0,1-1 1 0 0,-1 1-1 0 0,1 0 0 0 0,-1-1 1 0 0,1 1-1 0 0,-1-1 1 0 0,1 1-1 0 0,0 0 0 0 0,-1-1 1 0 0,1 1-1 0 0,-1-1 1 0 0,0-1 309 0 0,0 0 0 0 0,0 1 0 0 0,0-1 0 0 0,0 0 0 0 0,1 0 1 0 0,-1 0-1 0 0,0-3 0 0 0,-6-19 668 0 0,6 22-1002 0 0,0-1-1 0 0,1 1 0 0 0,-1-1 0 0 0,0 1 0 0 0,1-1 0 0 0,-1 1 0 0 0,1-1 0 0 0,0 1 0 0 0,0-1 0 0 0,0 0 1 0 0,0 1-1 0 0,0-1 0 0 0,1 1 0 0 0,-1-1 0 0 0,1 1 0 0 0,1-6 0 0 0,4-2-95 0 0,-1 0 0 0 0,2 0 1 0 0,0 1-1 0 0,0-1 0 0 0,0 1 0 0 0,1 1 0 0 0,1 0 1 0 0,-1 0-1 0 0,14-9 0 0 0,-13 11-17 0 0,1 0 0 0 0,-1 1 0 0 0,17-7 0 0 0,-22 10 0 0 0,0 1 0 0 0,0 0 0 0 0,0 0 0 0 0,0 0 0 0 0,0 0 0 0 0,0 1 0 0 0,0-1 0 0 0,1 1 0 0 0,-1 0 0 0 0,0 1 0 0 0,0-1 0 0 0,5 2 0 0 0,8 4 0 0 0,-14-4 0 0 0,-2-2 0 0 0,0 1 0 0 0,0 0 0 0 0,0-1 0 0 0,0 1 0 0 0,0 0 0 0 0,0 0 0 0 0,0-1 0 0 0,0 1 0 0 0,0 0 0 0 0,0 0 0 0 0,0 0 0 0 0,0 0 0 0 0,0 0 0 0 0,-1 0 0 0 0,1 1 0 0 0,-1-1 0 0 0,1 0 0 0 0,-1 0 0 0 0,1 0 0 0 0,0 3 0 0 0,0-1 0 0 0,-1 1 0 0 0,1 0 0 0 0,0 1 0 0 0,-1-1 0 0 0,0 0 0 0 0,0 0 0 0 0,0 1 0 0 0,0-1 0 0 0,-1 0 0 0 0,0 0 0 0 0,0 1 0 0 0,-2 7 0 0 0,0-5 0 0 0,0 0 0 0 0,0 0 0 0 0,0 0 0 0 0,-1 0 0 0 0,-8 10 0 0 0,-1-3 0 0 0,14-14 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0,7-4 0 0 0,10-6 0 0 0,64-42 0 0 0,-69 43 0 0 0,1 1 0 0 0,0 0 0 0 0,0 1 0 0 0,1 0 0 0 0,19-6 0 0 0,-22 12 0 0 0,-3 5 0 0 0,-7-2 0 0 0,0 0 0 0 0,0 1 0 0 0,0-1 0 0 0,0 0 0 0 0,-1 1 0 0 0,1-1 0 0 0,-1 0 0 0 0,1 1 0 0 0,-1-1 0 0 0,0 1 0 0 0,0-1 0 0 0,0 5 0 0 0,-5 30 0 0 0,5-35 0 0 0,0-1 0 0 0,0-1 0 0 0,0 1 0 0 0,-1 0 0 0 0,1-1 0 0 0,0 1 0 0 0,0-1 0 0 0,0 1 0 0 0,0 0 0 0 0,0-1 0 0 0,0 1 0 0 0,1 0 0 0 0,-1-1 0 0 0,0 1 0 0 0,0-1 0 0 0,0 1 0 0 0,0 0 0 0 0,1-1 0 0 0,-1 1 0 0 0,5 1 0 0 0,-5-2 0 0 0,9 1 0 0 0,-2-2 0 0 0,1-1 0 0 0,-1 0 0 0 0,0 0 0 0 0,0-1 0 0 0,9-5 0 0 0,6-2 0 0 0,7-2 0 0 0,43-28 0 0 0,-66 37 0 0 0,12-8 0 0 0,1 2 0 0 0,-1 0 0 0 0,1 1 0 0 0,37-9 0 0 0,-48 15 72 0 0,-6 2 299 0 0,-2 5-271 0 0,0-1 0 0 0,-1 1 1 0 0,1 0-1 0 0,-1 0 0 0 0,0-1 1 0 0,0 1-1 0 0,-1-1 0 0 0,1 1 1 0 0,-1-1-1 0 0,0 1 0 0 0,0-1 1 0 0,0 0-1 0 0,-1 0 0 0 0,0 0 1 0 0,-3 4-1 0 0,-15 23-100 0 0,19-23 0 0 0,8-6 0 0 0,6-5 0 0 0,-12 3 0 0 0,22-7 0 0 0,-1 0 0 0 0,0-2 0 0 0,-1 0 0 0 0,28-18 0 0 0,21-10 0 0 0,-56 31 0 0 0,2-1 0 0 0,27-9 0 0 0,-38 14 0 0 0,0 1 0 0 0,0 0 0 0 0,0 1 0 0 0,0-1 0 0 0,0 1 0 0 0,0-1 0 0 0,1 1 0 0 0,-1 1 0 0 0,0-1 0 0 0,0 0 0 0 0,0 1 0 0 0,5 1 0 0 0,-7-1 0 0 0,0 0 0 0 0,0 1 0 0 0,0-1 0 0 0,0 0 0 0 0,0 0 0 0 0,-1 1 0 0 0,1-1 0 0 0,0 1 0 0 0,-1 0 0 0 0,0-1 0 0 0,1 1 0 0 0,-1 0 0 0 0,0 0 0 0 0,0 0 0 0 0,0 0 0 0 0,0 0 0 0 0,0 0 0 0 0,0 0 0 0 0,0 0 0 0 0,-1 0 0 0 0,1 1 0 0 0,-1-1 0 0 0,0 0 0 0 0,0 4 0 0 0,1 6 0 0 0,-1 1 0 0 0,0-1 0 0 0,-3 16 0 0 0,1-16 0 0 0,-1 10-42 0 0,1-11-78 0 0,1-1 0 0 0,-1 21 1 0 0,17-45-1580 0 0,29-45-3858 0 0,-23 28 3510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42 8287 0 0,'0'0'191'0'0,"0"0"26"0"0,0 0 9 0 0,1-1-34 0 0,0-1 12 0 0,1 0 1 0 0,0 0 0 0 0,0 0 0 0 0,0 0 0 0 0,0 0 0 0 0,0 1-1 0 0,0-1 1 0 0,0 1 0 0 0,3-2 0 0 0,1 0 665 0 0,-4 1-48 0 0,1 1 0 0 0,0 0-1 0 0,0 0 1 0 0,-1 0 0 0 0,1 0-1 0 0,0 0 1 0 0,5 0 0 0 0,7-3 796 0 0,-11 2-1336 0 0,-1 1 1 0 0,1 1-1 0 0,0-1 0 0 0,-1 0 0 0 0,1 1 0 0 0,0 0 1 0 0,-1 0-1 0 0,1 0 0 0 0,0 0 0 0 0,0 1 0 0 0,-1-1 1 0 0,1 1-1 0 0,-1 0 0 0 0,1 0 0 0 0,-1 0 0 0 0,1 1 0 0 0,5 3 1 0 0,-3-2-113 0 0,-1 0 1 0 0,1 1-1 0 0,-1 0 0 0 0,0 0 1 0 0,0 1-1 0 0,0-1 1 0 0,-1 1-1 0 0,1 0 1 0 0,3 6-1 0 0,7 13-62 0 0,0 1 0 0 0,-1 0 0 0 0,12 33 0 0 0,-21-44-86 0 0,0 0 0 0 0,-1 1 0 0 0,-1 0 0 0 0,0 0 0 0 0,-1 0 0 0 0,-1 0 0 0 0,-1 29 0 0 0,-2-18 80 0 0,-2 0 1 0 0,-1-1-1 0 0,-1 0 1 0 0,-1 0-1 0 0,-1 0 0 0 0,-1-1 1 0 0,-1 0-1 0 0,-2 0 1 0 0,-25 39-1 0 0,18-36 26 0 0,-1-1 0 0 0,-1-1 0 0 0,-1-1 0 0 0,-1-1 0 0 0,-1-1 0 0 0,-1-1 0 0 0,-40 25 0 0 0,41-27-128 0 0,19-13 0 0 0,6 1 0 0 0,-1-5 0 0 0,0-1 0 0 0,1 0 0 0 0,-1 0 0 0 0,0 0 0 0 0,1-1 0 0 0,-1 1 0 0 0,1 0 0 0 0,-1-1 0 0 0,1 1 0 0 0,-1 0 0 0 0,1-1 0 0 0,-1 1 0 0 0,1 0 0 0 0,0-1 0 0 0,-1 1 0 0 0,1-1 0 0 0,0 1 0 0 0,0-1 0 0 0,6 6-64 0 0,-6-5-273 0 0,-1-1-138 0 0,0 0-33 0 0,0 0 65 0 0,0 0 154 0 0,0 0-452 0 0,0 0-230 0 0,10-7-6985 0 0,-1-1 244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13823 0 0,'0'0'315'0'0,"0"0"45"0"0,0 0 21 0 0,0 0-49 0 0,2-2-81 0 0,15-15 3018 0 0,-14 14-2912 0 0,-1 1 1 0 0,1-1 0 0 0,-1 0-1 0 0,1 1 1 0 0,0-1 0 0 0,0 1-1 0 0,0 0 1 0 0,0 0 0 0 0,7-3-1 0 0,12-3 108 0 0,0 2 0 0 0,1 1-1 0 0,32-4 1 0 0,69 2 912 0 0,-123 7-1377 0 0,-1 0 0 0 0,1 0 0 0 0,-1 0 0 0 0,1 0 0 0 0,0 0 0 0 0,-1 0 0 0 0,1 0 0 0 0,-1 0 0 0 0,1 0 0 0 0,-1 1 0 0 0,1-1 0 0 0,-1 0 0 0 0,1 0 0 0 0,-1 1 0 0 0,1-1 0 0 0,-1 0 0 0 0,1 1 0 0 0,0 0-46 0 0,-1 0 0 0 0,0 0-1 0 0,1-1 1 0 0,-1 1 0 0 0,0 0 0 0 0,0 0 0 0 0,0 0-1 0 0,1 0 1 0 0,-1 0 0 0 0,0 0 0 0 0,0 0-1 0 0,0 0 1 0 0,-1-1 0 0 0,1 1 0 0 0,0 0 0 0 0,0 0-1 0 0,0 0 1 0 0,-1 0 0 0 0,1 0 0 0 0,0 0-1 0 0,-1-1 1 0 0,1 1 0 0 0,-1 0 0 0 0,1 0 0 0 0,-1-1-1 0 0,1 1 1 0 0,-1 0 0 0 0,0-1 0 0 0,1 1-1 0 0,-1 0 1 0 0,0-1 0 0 0,0 1 0 0 0,-4 3-800 0 0,1 0 1 0 0,-1 0 0 0 0,-9 5 0 0 0,-2-1-4475 0 0,-1-1-1318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0,'0'0'315'0'0,"0"0"45"0"0,0 0 21 0 0,1 0-49 0 0,31-6 38 0 0,-26 6 534 0 0,1-1 1 0 0,0 0 0 0 0,11-4-1 0 0,-9 3-32 0 0,-1-1-1 0 0,0 1 1 0 0,1 1 0 0 0,13-2-1 0 0,5 0-933 0 0,-16 2 65 0 0,-3-1-1337 0 0,1 1 1 0 0,16 1 0 0 0,-16 1-5830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13823 0 0,'0'0'630'0'0,"0"0"-13"0"0,0 0-320 0 0,0 0 105 0 0,0 0 87 0 0,0 0 20 0 0,0 0 71 0 0,0 0 286 0 0,0 0 124 0 0,0 0 30 0 0,0 0-65 0 0,0 0-290 0 0,-15 3 839 0 0,11-1-1468 0 0,0 1 0 0 0,0 0 0 0 0,0 0 0 0 0,0 0 1 0 0,1 0-1 0 0,-1 1 0 0 0,-4 6 0 0 0,-21 33 753 0 0,17-25-255 0 0,-6 10-412 0 0,1 1-1 0 0,1 0 1 0 0,2 1 0 0 0,-21 62-1 0 0,25-58-1696 0 0,-2-1 0 0 0,-21 41 0 0 0,35-83-5428 0 0,-4-1 1011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11 288 15663 0 0,'0'0'356'0'0,"-2"-3"50"0"0,2 3-334 0 0,-1 0-10 0 0,0-1-1 0 0,1 0 1 0 0,-1 0-1 0 0,0 1 1 0 0,0-1-1 0 0,1 0 1 0 0,-1 0-1 0 0,0 0 1 0 0,1 0-1 0 0,-1 0 1 0 0,0-2-1 0 0,1 1 39 0 0,1 0 0 0 0,-1 0 0 0 0,1 0 0 0 0,-1 1 0 0 0,1-1 0 0 0,0 0-1 0 0,0 0 1 0 0,2-3 0 0 0,0-2 435 0 0,3-6 543 0 0,-3 5-257 0 0,1 0 0 0 0,-1 1 0 0 0,2 0 0 0 0,6-10 0 0 0,2 0-517 0 0,-8 10-128 0 0,1-1 1 0 0,0 1-1 0 0,1 0 0 0 0,-1 1 1 0 0,1-1-1 0 0,1 1 1 0 0,11-7-1 0 0,2 3 183 0 0,-1 0 1 0 0,2 2-1 0 0,30-8 0 0 0,14-6 252 0 0,-42 13-611 0 0,1 0 0 0 0,0 1 0 0 0,49-7 0 0 0,-73 14 0 0 0,1 1 0 0 0,0 0 0 0 0,-1 0 0 0 0,1 0 0 0 0,0 0 0 0 0,-1 0 0 0 0,1 1 0 0 0,0-1 0 0 0,-1 0 0 0 0,1 1 0 0 0,0-1 0 0 0,-1 1 0 0 0,1 0 0 0 0,-1-1 0 0 0,1 1 0 0 0,-1 0 0 0 0,1 0 0 0 0,-1 0 0 0 0,2 1 0 0 0,-1 0 0 0 0,-1 0 0 0 0,1 1 0 0 0,-1-1 0 0 0,1 0 0 0 0,-1 0 0 0 0,0 1 0 0 0,0-1 0 0 0,0 0 0 0 0,0 1 0 0 0,-1-1 0 0 0,2 4 0 0 0,-1 3 0 0 0,0 0 0 0 0,0 1 0 0 0,-1-1 0 0 0,-1 0 0 0 0,-2 17 0 0 0,0-10 0 0 0,-1 1 0 0 0,-1-1 0 0 0,-1 0 0 0 0,0-1 0 0 0,-1 1 0 0 0,-1-1 0 0 0,0-1 0 0 0,-1 1 0 0 0,-16 18 0 0 0,20-27-39 0 0,-1 0 0 0 0,0-1 0 0 0,0 0 0 0 0,-1 0 0 0 0,0 0 0 0 0,0 0 0 0 0,0-1 0 0 0,0-1 0 0 0,-16 7 0 0 0,18-8-36 0 0,0 0-1 0 0,0-1 1 0 0,0 0-1 0 0,-1 0 1 0 0,1 0-1 0 0,0-1 1 0 0,-1 1-1 0 0,1-1 1 0 0,0 0-1 0 0,-1-1 1 0 0,1 1-1 0 0,0-1 1 0 0,-1 0-1 0 0,1-1 1 0 0,0 1-1 0 0,-5-3 1 0 0,8 3-289 0 0,1 1 0 0 0,0-1-1 0 0,0 1 1 0 0,1-1 0 0 0,-1 0 0 0 0,0 1 0 0 0,0-1 0 0 0,0 0 0 0 0,0 0 0 0 0,0 0 0 0 0,1 1 0 0 0,-1-1 0 0 0,0-1 0 0 0,-1-5-7482 0 0</inkml:trace>
  <inkml:trace contextRef="#ctx0" brushRef="#br0" timeOffset="1">887 108 17503 0 0,'0'0'399'0'0,"0"0"60"0"0,0 0 21 0 0,0 0-59 0 0,-1 1-276 0 0,-27 22 1899 0 0,-44 49 0 0 0,59-56-1655 0 0,-13 22 1 0 0,4-5 295 0 0,-12 15-469 0 0,-29 54 0 0 0,50-78-181 0 0,2 0 1 0 0,0 1-1 0 0,2 0 0 0 0,-11 44 0 0 0,18-58-83 0 0,0 1 0 0 0,1 0 0 0 0,0 13-1 0 0,1-21 4 0 0,0-1-1 0 0,0 1 1 0 0,1 0 0 0 0,-1 0-1 0 0,1-1 1 0 0,0 1-1 0 0,0 0 1 0 0,0-1-1 0 0,1 1 1 0 0,-1-1-1 0 0,1 1 1 0 0,0-1-1 0 0,3 6 1 0 0,-3-8-288 0 0,-1 0 0 0 0,1 1 0 0 0,-1-1 0 0 0,1 0 0 0 0,0 0 0 0 0,-1 0 0 0 0,1 0 0 0 0,0-1 0 0 0,2 2 1 0 0,7 1-7518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98 255 10135 0 0,'0'0'231'0'0,"2"-7"546"0"0,4-2-39 0 0,0-1-1 0 0,5-13 0 0 0,12-19 2151 0 0,-2 8-1573 0 0,-15 23-765 0 0,1 0-1 0 0,1 0 1 0 0,-1 1-1 0 0,2 0 1 0 0,12-12-1 0 0,24-20 2098 0 0,-39 36-2630 0 0,-2 0 55 0 0,-3 5 299 0 0,-1 1 117 0 0,0 0 21 0 0,0 0-66 0 0,-15 29-278 0 0,-11 10-165 0 0,-41 46 0 0 0,1-4 0 0 0,51-60 0 0 0,0 0 0 0 0,1 0 0 0 0,2 1 0 0 0,0 1 0 0 0,-9 25 0 0 0,17-36 0 0 0,1-4 0 0 0,0 1 0 0 0,0-1 0 0 0,-1 17 0 0 0,5-12 0 0 0,3-10 0 0 0,-3-3 0 0 0,-1 1 0 0 0,1-1 0 0 0,-1 1 0 0 0,1-1 0 0 0,-1 1 0 0 0,1-1 0 0 0,0 1 0 0 0,-1-1 0 0 0,1 1 0 0 0,-1-1 0 0 0,1 0 0 0 0,0 1 0 0 0,-1-1 0 0 0,1 0 0 0 0,0 1 0 0 0,-1-1 0 0 0,1 0 0 0 0,0 0 0 0 0,-1 0 0 0 0,1 0 0 0 0,0 0 0 0 0,-1 0 0 0 0,1 0 0 0 0,0 0 0 0 0,1 0 0 0 0,0 0 0 0 0,5 0-36 0 0,0 0-1 0 0,0 0 1 0 0,0-1-1 0 0,0 0 1 0 0,0 0-1 0 0,0 0 1 0 0,-1-1-1 0 0,1 0 1 0 0,0 0-1 0 0,11-7 1 0 0,-1 2-808 0 0,-13 6 625 0 0,0-1-1 0 0,0 0 1 0 0,0 0 0 0 0,0 0-1 0 0,0 0 1 0 0,4-4-1 0 0,-7 5 61 0 0,0 0-1 0 0,0 0 0 0 0,0 0 0 0 0,0 0 1 0 0,-1 0-1 0 0,1-1 0 0 0,0 1 1 0 0,-1 0-1 0 0,1 0 0 0 0,-1-1 1 0 0,1 1-1 0 0,-1 0 0 0 0,1-1 1 0 0,-1 1-1 0 0,0-1 0 0 0,0 1 0 0 0,0 0 1 0 0,0-1-1 0 0,0 1 0 0 0,0-1 1 0 0,0 1-1 0 0,0-1 0 0 0,-1 1 1 0 0,1-2-1 0 0,-2-2-676 0 0,-1 0 0 0 0,1 0 0 0 0,-1 0 0 0 0,0 0 0 0 0,0 1 0 0 0,0-1 0 0 0,0 1 0 0 0,-1 0 0 0 0,-6-6 0 0 0,1 1 121 0 0,-8-9-1333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10135 0 0,'-8'0'126'0'0,"0"2"0"0"0,1-1 0 0 0,-1 1 0 0 0,0 0 0 0 0,1 0 0 0 0,0 1 0 0 0,-1 0 0 0 0,-11 8 0 0 0,18-10 267 0 0,1-1 106 0 0,0 0 11 0 0,0 0 2 0 0,0 0 0 0 0,8 8 512 0 0,-5-6-890 0 0,-1-1-1 0 0,1 1 1 0 0,0-1 0 0 0,-1 0-1 0 0,1 0 1 0 0,0 0-1 0 0,0 0 1 0 0,0 0-1 0 0,0-1 1 0 0,5 1-1 0 0,33-2 847 0 0,-21 1-789 0 0,4 0-476 0 0,1-2 0 0 0,-1 0-1 0 0,31-7 1 0 0,-27 3-5502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13823 0 0,'0'0'630'0'0,"4"-6"211"0"0,11-23-70 0 0,-4 7 811 0 0,1 2-1 0 0,1-1 1 0 0,23-27-1 0 0,-31 41-838 0 0,4-4 830 0 0,-8 11-960 0 0,-4 5-366 0 0,-35 55-247 0 0,21-35 0 0 0,12-17 0 0 0,-1 0 0 0 0,0 0 0 0 0,1 1 0 0 0,0-1 0 0 0,1 1 0 0 0,0 1 0 0 0,-4 11 0 0 0,8-21 0 0 0,0 0 0 0 0,0 1 0 0 0,0-1 0 0 0,-1 0 0 0 0,1 1 0 0 0,0-1 0 0 0,0 1 0 0 0,0-1 0 0 0,0 0 0 0 0,0 1 0 0 0,0-1 0 0 0,0 1 0 0 0,0-1 0 0 0,0 0 0 0 0,0 1 0 0 0,0-1 0 0 0,0 1 0 0 0,0-1 0 0 0,0 0 0 0 0,0 1 0 0 0,0-1 0 0 0,0 0 0 0 0,1 1 0 0 0,-1-1 0 0 0,0 1 0 0 0,0-1 0 0 0,0 0 0 0 0,1 1 0 0 0,-1-1 0 0 0,0 0 0 0 0,0 0 0 0 0,1 1 0 0 0,-1-1 0 0 0,0 0 0 0 0,1 0 0 0 0,-1 1 0 0 0,0-1 0 0 0,1 0 0 0 0,-1 0 0 0 0,0 0 0 0 0,1 1 0 0 0,-1-1 0 0 0,0 0 0 0 0,1 0 0 0 0,-1 0 0 0 0,1 0 0 0 0,-1 0 0 0 0,1 0 0 0 0,-1 0 0 0 0,4 2 0 0 0,1-1 0 0 0,-1 1 0 0 0,1-1 0 0 0,-1 0 0 0 0,1 0 0 0 0,-1-1 0 0 0,1 0 0 0 0,0 1 0 0 0,-1-1 0 0 0,1-1 0 0 0,-1 1 0 0 0,1-1 0 0 0,-1 0 0 0 0,1 0 0 0 0,-1 0 0 0 0,1 0 0 0 0,4-3 0 0 0,4-2 0 0 0,-1 0 0 0 0,0 0 0 0 0,0-1 0 0 0,13-11 0 0 0,56-47 339 0 0,-70 54-220 0 0,0 0-1 0 0,0 0 0 0 0,-1-1 1 0 0,13-20-1 0 0,-23 30 391 0 0,0 2-66 0 0,-7 14-275 0 0,3-8-171 0 0,-10 22 3 0 0,2 1 0 0 0,-17 56 0 0 0,5-11 0 0 0,18-59-79 0 0,-1 6-874 0 0,-2 1 0 0 0,0-2 0 0 0,-16 27-1 0 0,22-42 651 0 0,-1 0 0 0 0,1 0-1 0 0,-1 0 1 0 0,-1 0-1 0 0,1-1 1 0 0,-1 1-1 0 0,0-1 1 0 0,1 0-1 0 0,-2-1 1 0 0,1 1-1 0 0,0-1 1 0 0,-1 0-1 0 0,0 0 1 0 0,1-1-1 0 0,-1 0 1 0 0,0 0-1 0 0,-7 1 1 0 0,0-1-6519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11975 0 0,'0'0'547'0'0,"0"0"-11"0"0,1 1-344 0 0,0 1-166 0 0,1 0 207 0 0,-1 0 1 0 0,1 0-1 0 0,-1 1 0 0 0,1-1 1 0 0,-1 0-1 0 0,0 1 0 0 0,0-1 0 0 0,0 1 1 0 0,0-1-1 0 0,0 1 0 0 0,0 0 1 0 0,-1-1-1 0 0,1 1 0 0 0,-1 0 0 0 0,0-1 1 0 0,0 1-1 0 0,0 0 0 0 0,0 0 1 0 0,0-1-1 0 0,-1 4 0 0 0,-23 97 1449 0 0,8-48-950 0 0,-2-1 1 0 0,-3-1-1 0 0,-2-1 1 0 0,-39 67-1 0 0,11-45-732 0 0,46-66 0 0 0,0-3 72 0 0,4-5 299 0 0,1 0 117 0 0,0 0 21 0 0,0 0-66 0 0,-1-3-416 0 0,0 0 1 0 0,1 0-1 0 0,-1 0 1 0 0,1-1 0 0 0,0-4-1 0 0,2-7-27 0 0,1-1 0 0 0,1 1 0 0 0,0 0 0 0 0,10-22 0 0 0,-9 25 0 0 0,13-38 341 0 0,2 1 1 0 0,31-52-1 0 0,-43 86-248 0 0,2 0 0 0 0,0 1 0 0 0,1 0 0 0 0,0 1 1 0 0,1 0-1 0 0,0 1 0 0 0,1 1 0 0 0,1-1 0 0 0,0 2 0 0 0,21-13 0 0 0,-33 22-93 0 0,5-3 0 0 0,0 0 0 0 0,1 0 0 0 0,-1 0 0 0 0,1 1 0 0 0,0 0 0 0 0,0 1 0 0 0,0 0 0 0 0,13-2 0 0 0,-12 6 0 0 0,-7-1 0 0 0,0 1 0 0 0,0-1 0 0 0,0 1 0 0 0,0 0 0 0 0,-1 0 0 0 0,1 0 0 0 0,-1 0 0 0 0,1 0 0 0 0,-1 1 0 0 0,0-1 0 0 0,0 0 0 0 0,0 0 0 0 0,0 1 0 0 0,0-1 0 0 0,0 1 0 0 0,-1-1 0 0 0,1 5 0 0 0,0-2 0 0 0,0 0 0 0 0,-1 0 0 0 0,0 0 0 0 0,0 0 0 0 0,0 0 0 0 0,0 0 0 0 0,-1 0 0 0 0,-2 7 0 0 0,0-5-6 0 0,0 0 1 0 0,0 0-1 0 0,-1 1 0 0 0,0-2 0 0 0,0 1 1 0 0,-1 0-1 0 0,1-1 0 0 0,-2 0 1 0 0,1 0-1 0 0,-1-1 0 0 0,1 1 0 0 0,-1-1 1 0 0,-1 0-1 0 0,1-1 0 0 0,-9 5 0 0 0,4-3-28 0 0,-1-1 0 0 0,1 0-1 0 0,-2-1 1 0 0,1 0-1 0 0,0-1 1 0 0,-1 0 0 0 0,1-1-1 0 0,-22 1 1 0 0,29-3-359 0 0,0 0 0 0 0,0 0-1 0 0,-1-1 1 0 0,1 1 0 0 0,0-1 0 0 0,0-1 0 0 0,0 1 0 0 0,0-1 0 0 0,0 1 0 0 0,-8-6 0 0 0,11 4-2326 0 0,-4-9-4789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 23039 0 0,'2'-2'528'0'0,"24"-12"2912"0"0,-27 28-2416 0 0,-17 72-369 0 0,-51 146 1 0 0,22-85-335 0 0,33-100-321 0 0,2-11 0 0 0,2 1 0 0 0,-8 52 0 0 0,18-84 0 0 0,0 0 0 0 0,0 1 0 0 0,0-1 0 0 0,2 8 0 0 0,0-5 0 0 0,5-4 0 0 0,-4-4-369 0 0,0 0 0 0 0,0 1-1 0 0,-1-1 1 0 0,1 0 0 0 0,0 0 0 0 0,0-1 0 0 0,-1 1-1 0 0,1 0 1 0 0,0-1 0 0 0,-1 0 0 0 0,5-1-1 0 0,2-2-8839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15663 0 0,'0'0'356'0'0,"0"0"50"0"0,0 0 20 0 0,1 0-42 0 0,5 0-66 0 0,0-1 1 0 0,0 0-1 0 0,0 0 0 0 0,-1-1 0 0 0,1 1 0 0 0,-1-1 1 0 0,1 0-1 0 0,-1-1 0 0 0,0 0 0 0 0,0 1 1 0 0,0-1-1 0 0,0-1 0 0 0,0 1 0 0 0,-1-1 0 0 0,1 0 1 0 0,4-5-1 0 0,-4 3 45 0 0,1 0 1 0 0,-1 0-1 0 0,-1-1 1 0 0,1 0-1 0 0,-1 0 1 0 0,0 0-1 0 0,-1 0 1 0 0,0 0 0 0 0,0-1-1 0 0,0 1 1 0 0,1-12-1 0 0,-3 3 317 0 0,-1 15-309 0 0,-9-2 626 0 0,7 3-974 0 0,-1 0 0 0 0,1 1-1 0 0,0-1 1 0 0,-1 0 0 0 0,1 1-1 0 0,0 0 1 0 0,-1-1 0 0 0,1 1 0 0 0,0 0-1 0 0,-1 0 1 0 0,1 0 0 0 0,0 0 0 0 0,0 1-1 0 0,0-1 1 0 0,0 1 0 0 0,0-1 0 0 0,1 1-1 0 0,-3 1 1 0 0,-4 5 36 0 0,0 1-1 0 0,-9 12 1 0 0,7-6-215 0 0,-18 30-1 0 0,26-40 110 0 0,-1-1 0 0 0,1 1 0 0 0,1 0 0 0 0,-1 0 0 0 0,1 0 1 0 0,0 0-1 0 0,0 0 0 0 0,0 0 0 0 0,0 0 0 0 0,1 0 0 0 0,0 6 0 0 0,1-9-48 0 0,0 0 1 0 0,0 0-1 0 0,0 0 0 0 0,0 0 0 0 0,0 0 1 0 0,0 0-1 0 0,1 0 0 0 0,-1-1 0 0 0,1 1 1 0 0,2 2-1 0 0,-1-1 37 0 0,0 0 61 0 0,1 0 0 0 0,0 0 1 0 0,0 0-1 0 0,1 0 0 0 0,-1 0 0 0 0,0-1 0 0 0,1 0 1 0 0,0 0-1 0 0,-1 0 0 0 0,1-1 0 0 0,0 1 0 0 0,0-1 1 0 0,0 0-1 0 0,9 0 0 0 0,-5 0-127 0 0,0-1-1 0 0,-1-1 1 0 0,1 1 0 0 0,0-1-1 0 0,-1-1 1 0 0,1 1 0 0 0,14-6-1 0 0,-7 0-1218 0 0,-1 0-1 0 0,0 0 0 0 0,25-18 1 0 0,-27 15-192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17503 0 0,'0'0'399'0'0,"1"-1"60"0"0,82-112 3452 0 0,-71 91-2495 0 0,19-43-1 0 0,-19 38-159 0 0,26-45 0 0 0,-38 72-1256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0,0-1 0 0 0,0 1 0 0 0,1 0 0 0 0,-1 0 0 0 0,0 0 0 0 0,0 0 0 0 0,0 0 0 0 0,0 0 0 0 0,0 0 0 0 0,0 0 0 0 0,0 0 0 0 0,1 8 0 0 0,-2 10 0 0 0,-5 19 0 0 0,-2-1 0 0 0,-17 49 0 0 0,7-26 0 0 0,8-25 0 0 0,-2 0 0 0 0,-1-1 0 0 0,-30 55 0 0 0,37-80 0 0 0,-2-5 0 0 0,7-4-247 0 0,-1 0 0 0 0,1 0-1 0 0,0 0 1 0 0,0 0 0 0 0,-1 0 0 0 0,1 0 0 0 0,0 0-1 0 0,0-1 1 0 0,0 1 0 0 0,0 0 0 0 0,0-1 0 0 0,1 1-1 0 0,-1-1 1 0 0,0 1 0 0 0,1-1 0 0 0,-1-2-1 0 0,2-8-1285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252 190 10135 0 0,'3'-9'491'0'0,"8"-14"72"0"0,12-30 331 0 0,0 6 3150 0 0,-13 25-1410 0 0,0-5-540 0 0,-9 26-1582 0 0,-1 1 0 0 0,0 0 0 0 0,0 0 0 0 0,1-1-68 0 0,2-5-217 0 0,-3 5 161 0 0,0 1 100 0 0,0 0 21 0 0,0 0-66 0 0,1 13-365 0 0,-1-4-63 0 0,0 0-1 0 0,0 0 1 0 0,-1 0-1 0 0,0 0 1 0 0,-4 13-1 0 0,-104 260-14 0 0,86-227 0 0 0,-112 231 0 0 0,108-243 0 0 0,-10 16 0 0 0,99-162 0 0 0,-33 59 0 0 0,25-55 0 0 0,-54 98 0 0 0,41-98 343 0 0,-37 88-259 0 0,0-1 0 0 0,-1 0 0 0 0,-1 0 0 0 0,0-1 0 0 0,-1 1 0 0 0,0-19 0 0 0,-1 27 73 0 0,0 0 0 0 0,-1 0 1 0 0,0 0-1 0 0,0 0 0 0 0,0 1 1 0 0,-2-6-1 0 0,2 8-156 0 0,1 0-1 0 0,0 0 1 0 0,-1 0-1 0 0,1 0 0 0 0,-1 0 1 0 0,1 1-1 0 0,-1-1 1 0 0,1 0-1 0 0,-1 0 1 0 0,1 1-1 0 0,-1-1 1 0 0,0 0-1 0 0,1 1 1 0 0,-1-1-1 0 0,0 1 1 0 0,0-1-1 0 0,1 1 1 0 0,-1-1-1 0 0,0 1 1 0 0,0-1-1 0 0,0 1 1 0 0,0 0-1 0 0,0-1 1 0 0,1 1-1 0 0,-1 0 1 0 0,0 0-1 0 0,0 0 1 0 0,0 0-1 0 0,0 0 0 0 0,0 0 1 0 0,0 0-1 0 0,0 0 1 0 0,0 0-1 0 0,-2 1 1 0 0,0-1-2 0 0,-4 1 1 0 0,0 0 0 0 0,0 1 0 0 0,1-1 0 0 0,-1 1 0 0 0,0 1 0 0 0,1-1 0 0 0,-1 1 0 0 0,1 0 0 0 0,0 1 0 0 0,0 0 0 0 0,0 0 0 0 0,0 0 0 0 0,1 0 0 0 0,0 1 0 0 0,0 0 0 0 0,0 0 0 0 0,0 0 0 0 0,1 1 0 0 0,-7 10 0 0 0,10-14 0 0 0,0 0 0 0 0,1 0 0 0 0,-1 0 0 0 0,0 1 0 0 0,1-1 0 0 0,-1 0 0 0 0,1 0 0 0 0,0 1 0 0 0,-1-1 0 0 0,1 0 0 0 0,1 1 0 0 0,-1-1 0 0 0,0 0 0 0 0,0 1 0 0 0,2 3 0 0 0,-1-2 0 0 0,1-1 0 0 0,-1 1 0 0 0,1 0 0 0 0,0-1 0 0 0,0 0 0 0 0,1 1 0 0 0,-1-1 0 0 0,5 5 0 0 0,-2-3 0 0 0,0 0 0 0 0,1-1 0 0 0,-1 0 0 0 0,1 0 0 0 0,-1 0 0 0 0,1-1 0 0 0,0 0 0 0 0,0 0 0 0 0,1-1 0 0 0,10 4 0 0 0,-6-4 0 0 0,0-1 0 0 0,0 0 0 0 0,1-1 0 0 0,-1 0 0 0 0,0 0 0 0 0,1-1 0 0 0,14-4 0 0 0,8-3 0 0 0,34-14 0 0 0,-57 18 0 0 0,0 0 0 0 0,0 0 0 0 0,0-1 0 0 0,0 0 0 0 0,-1-1 0 0 0,1-1 0 0 0,-2 0 0 0 0,12-8 0 0 0,-12 3 0 0 0,0 1 0 0 0,-1-1 0 0 0,0-1 0 0 0,-1 1 0 0 0,0-1 0 0 0,-1 0 0 0 0,0-1 0 0 0,4-16 0 0 0,-9 26-3 0 0,0 3 6 0 0,-1 0 0 0 0,1 0 0 0 0,-1 0 0 0 0,1 0 0 0 0,-1 0 0 0 0,0 0 1 0 0,0-1-1 0 0,0 1 0 0 0,0 0 0 0 0,0 0 0 0 0,0 0 0 0 0,0 0 0 0 0,0 0 1 0 0,0-1-1 0 0,0 1 0 0 0,0 0 0 0 0,-1 0 0 0 0,1 0 0 0 0,0 0 1 0 0,-1 0-1 0 0,1 0 0 0 0,-1 0 0 0 0,-1-2 0 0 0,2 2 368 0 0,-11 6 626 0 0,8-1-950 0 0,-1-1 1 0 0,1 1-1 0 0,0 0 0 0 0,-1 0 1 0 0,2 0-1 0 0,-1 0 0 0 0,0 0 0 0 0,1 0 1 0 0,0 1-1 0 0,0-1 0 0 0,-2 7 1 0 0,-3 6-8 0 0,2-5-40 0 0,-1 1 0 0 0,2 0 0 0 0,0-1 0 0 0,0 1 0 0 0,-1 14 0 0 0,5-23 0 0 0,0-1 0 0 0,-1 0 0 0 0,2 1 0 0 0,-1-1 0 0 0,0 1 0 0 0,1-1 0 0 0,-1 1 0 0 0,1-1 0 0 0,0 0 0 0 0,0 0 0 0 0,0 1 0 0 0,1-1 0 0 0,-1 0 0 0 0,1 0 0 0 0,0 0 0 0 0,0 0 0 0 0,0 0 0 0 0,0-1 0 0 0,0 1 0 0 0,3 2 0 0 0,-2-2 0 0 0,0-1 0 0 0,0 0 0 0 0,0 0 0 0 0,0 0 0 0 0,0 0 0 0 0,0-1 0 0 0,1 1 0 0 0,-1-1 0 0 0,1 0 0 0 0,-1 0 0 0 0,1 0 0 0 0,-1 0 0 0 0,1 0 0 0 0,-1-1 0 0 0,1 0 0 0 0,0 0 0 0 0,-1 0 0 0 0,1 0 0 0 0,5-1 0 0 0,1-1 0 0 0,0 1 0 0 0,0-2 0 0 0,0 1 0 0 0,0-2 0 0 0,17-7 0 0 0,-15 4 0 0 0,1 0 0 0 0,-1-1 0 0 0,-1 0 0 0 0,0-1 0 0 0,0-1 0 0 0,0 1 0 0 0,-1-2 0 0 0,-1 1 0 0 0,0-1 0 0 0,8-13 0 0 0,-5 10 0 0 0,-15 57 0 0 0,2-28-13 0 0,0 1 0 0 0,1 0 1 0 0,0 0-1 0 0,6 28 0 0 0,-5-38 766 0 0,1 0-4585 0 0,1-4-544 0 0,0-8 2190 0 0,0-3 139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0-66 0 0,1 1-294 0 0,4 4-289 0 0,0-1 1 0 0,0 0-1 0 0,9 6 0 0 0,11 3-3170 0 0,-10-7-3173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23 561 17503 0 0,'0'0'399'0'0,"0"0"60"0"0,2 1 21 0 0,-2-1-465 0 0,1 0 1 0 0,-1 1 0 0 0,1-1 0 0 0,0 0 0 0 0,-1 1 0 0 0,1-1 0 0 0,0 0 0 0 0,-1 0 0 0 0,1 0 0 0 0,-1 0 0 0 0,1 0 0 0 0,0 1 0 0 0,-1-1 0 0 0,1 0 0 0 0,0 0 0 0 0,-1-1 0 0 0,1 1 0 0 0,0 0 0 0 0,-1 0 0 0 0,1 0 0 0 0,0 0-1 0 0,-1-1 1 0 0,1 1 0 0 0,-1 0 0 0 0,1 0 0 0 0,0-1 0 0 0,-1 1 0 0 0,1-1 0 0 0,-1 1 0 0 0,1 0 0 0 0,-1-1 0 0 0,1 1 0 0 0,-1-1 0 0 0,1 1 0 0 0,-1-1 0 0 0,0 1 0 0 0,1-2 0 0 0,18-28 613 0 0,-10 15 554 0 0,44-71 2440 0 0,-21 32-2530 0 0,63-105 879 0 0,-71 115-1114 0 0,29-81 0 0 0,-50 118-858 0 0,5-23 0 0 0,-8 29 0 0 0,0 1 0 0 0,0 0 0 0 0,0 0 0 0 0,0 0 0 0 0,0 0 0 0 0,1 0 0 0 0,-1 0 0 0 0,0 0 0 0 0,0-1 0 0 0,0 1 0 0 0,0 0 0 0 0,0 0 0 0 0,0 0 0 0 0,0 0 0 0 0,0 0 0 0 0,0-1 0 0 0,0 1 0 0 0,0 0 0 0 0,0 0 0 0 0,0 0 0 0 0,0 0 0 0 0,0 0 0 0 0,0 0 0 0 0,0-1 0 0 0,0 1 0 0 0,0 0 0 0 0,0 0 0 0 0,0 0 0 0 0,0 0 0 0 0,0 0 0 0 0,0 0 0 0 0,-1-1 0 0 0,1 1 0 0 0,0 0 0 0 0,0 0 0 0 0,0 0 0 0 0,0 0 0 0 0,0 0 0 0 0,0 0 0 0 0,0 0 0 0 0,0 0 0 0 0,-1-1 0 0 0,1 1 0 0 0,0 0 0 0 0,0 0 0 0 0,0 0 0 0 0,0 0 0 0 0,0 0 0 0 0,0 0 0 0 0,-1 0 0 0 0,1 0 0 0 0,0 0 0 0 0,0 0 0 0 0,0 0 0 0 0,0 0 0 0 0,0 0 0 0 0,-1 0 0 0 0,1 0 0 0 0,0 0 0 0 0,0 0 0 0 0,-4 2 0 0 0,-15 15 0 0 0,1 0 0 0 0,1 1 0 0 0,0 1 0 0 0,-21 31 0 0 0,-16 18 0 0 0,37-46 0 0 0,-20 31 0 0 0,10-13 0 0 0,11-13 0 0 0,2-1 0 0 0,0 2 0 0 0,-15 46 0 0 0,25-63 0 0 0,0 0 0 0 0,1 1 0 0 0,1-1 0 0 0,-3 20 0 0 0,5-25 0 0 0,0 0 0 0 0,0 0 0 0 0,0 0 0 0 0,1 0 0 0 0,-1-1 0 0 0,1 1 0 0 0,1 0 0 0 0,-1 0 0 0 0,1-1 0 0 0,0 1 0 0 0,4 6 0 0 0,-3-5 0 0 0,2-1 0 0 0,-1 1 0 0 0,1-1 0 0 0,-1 0 0 0 0,9 7 0 0 0,-11-10 0 0 0,2-1 0 0 0,-1 1 0 0 0,0-1 0 0 0,0 0 0 0 0,1 0 0 0 0,-1 0 0 0 0,1-1 0 0 0,-1 1 0 0 0,1-1 0 0 0,0 0 0 0 0,-1 0 0 0 0,7 0 0 0 0,10 2 0 0 0,0-1 0 0 0,0-1 0 0 0,25-3 0 0 0,-39 2 0 0 0,-1-1 0 0 0,0 1 0 0 0,0-1 0 0 0,0 0 0 0 0,0-1 0 0 0,0 1 0 0 0,0-1 0 0 0,0 0 0 0 0,0 0 0 0 0,-1-1 0 0 0,1 0 0 0 0,-1 1 0 0 0,1-1 0 0 0,-1-1 0 0 0,0 1 0 0 0,0-1 0 0 0,5-6 0 0 0,-7 8-98 0 0,-1 0 0 0 0,0-1 0 0 0,1 1 0 0 0,-1 0 0 0 0,0 0 0 0 0,-1-1 0 0 0,1 1 0 0 0,0 0 0 0 0,-1-1 0 0 0,1 1 0 0 0,-1-1 0 0 0,0 1 0 0 0,0 0 0 0 0,0-5 0 0 0,0 6 1 0 0,0 0 0 0 0,-1-1-1 0 0,1 1 1 0 0,0 0 0 0 0,-1-1 0 0 0,0 1-1 0 0,1 0 1 0 0,-1-1 0 0 0,0 1-1 0 0,1 0 1 0 0,-1 0 0 0 0,0 0 0 0 0,0 0-1 0 0,0 0 1 0 0,0 0 0 0 0,0 0 0 0 0,0 0-1 0 0,0 0 1 0 0,0 0 0 0 0,-1 1 0 0 0,1-1-1 0 0,0 0 1 0 0,0 1 0 0 0,-1-1 0 0 0,1 1-1 0 0,-2-1 1 0 0,-44-11-4873 0 0,16 3 2412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8 719 13823 0 0,'0'1'102'0'0,"-1"-1"-1"0"0,1 0 1 0 0,0 0-1 0 0,0 0 1 0 0,-1 0-1 0 0,1 0 0 0 0,0 0 1 0 0,-1 0-1 0 0,1 0 1 0 0,0 0-1 0 0,0 0 1 0 0,-1 0-1 0 0,1 0 0 0 0,0 0 1 0 0,-1-1-1 0 0,1 1 1 0 0,0 0-1 0 0,0 0 1 0 0,-1 0-1 0 0,1 0 1 0 0,0 0-1 0 0,0-1 0 0 0,-1 1 1 0 0,1-4 122 0 0,0 0 0 0 0,0 0 0 0 0,0 0 0 0 0,1 0 1 0 0,-1 0-1 0 0,1 0 0 0 0,0 0 0 0 0,0 0 0 0 0,0 0 0 0 0,1 0 0 0 0,-1 1 0 0 0,4-6 1 0 0,2-4 808 0 0,1 0 0 0 0,9-12 0 0 0,23-28 615 0 0,58-105 0 0 0,6-64-208 0 0,-61 135-832 0 0,-60 115-608 0 0,-105 274 0 0 0,115-281 0 0 0,-34 104 0 0 0,31-91 0 0 0,5-18 0 0 0,1 1 0 0 0,-5 27 0 0 0,9-43 0 0 0,0 0 0 0 0,0 0 0 0 0,0 0 0 0 0,0 0 0 0 0,0 0 0 0 0,0 0 0 0 0,0 0 0 0 0,1 0 0 0 0,-1-1 0 0 0,0 1 0 0 0,0 0 0 0 0,1 2 0 0 0,4 0 0 0 0,-4-3 0 0 0,-1 0 0 0 0,0 1 0 0 0,1-1 0 0 0,-1 1 0 0 0,0-1 0 0 0,0 0 0 0 0,1 1 0 0 0,-1-1 0 0 0,0 0 0 0 0,1 1 0 0 0,-1-1 0 0 0,1 0 0 0 0,-1 0 0 0 0,0 1 0 0 0,1-1 0 0 0,-1 0 0 0 0,1 0 0 0 0,-1 0 0 0 0,1 0 0 0 0,-1 1 0 0 0,0-1 0 0 0,1 0 0 0 0,-1 0 0 0 0,1 0 0 0 0,-1 0 0 0 0,1 0 0 0 0,-1 0 0 0 0,1 0 0 0 0,-1 0 0 0 0,1 0 0 0 0,-1-1 0 0 0,0 1 0 0 0,1 0 0 0 0,-1 0 0 0 0,1 0 0 0 0,-1 0 0 0 0,1-1 0 0 0,0 0 0 0 0,11-2 0 0 0,-1-1 0 0 0,0 0 0 0 0,0-1 0 0 0,-1-1 0 0 0,1 0 0 0 0,15-12 0 0 0,-3 1 0 0 0,32-34 0 0 0,61-86 0 0 0,-105 121 72 0 0,-10 15 299 0 0,-1 1 117 0 0,0 0 21 0 0,0 0-66 0 0,-1 1-294 0 0,-10 26-146 0 0,8-20-230 0 0,0 0 1 0 0,0 1-1 0 0,0-1 0 0 0,1 1 1 0 0,0-1-1 0 0,0 1 0 0 0,0 10 0 0 0,2-17 223 0 0,0-1 0 0 0,0 1 0 0 0,0-1 0 0 0,0 0 0 0 0,0 1 0 0 0,0-1 0 0 0,0 1 0 0 0,0-1 0 0 0,0 1 0 0 0,0-1 0 0 0,0 0 0 0 0,0 1 0 0 0,0-1-1 0 0,0 1 1 0 0,0-1 0 0 0,1 0 0 0 0,-1 1 0 0 0,0-1 0 0 0,0 0 0 0 0,0 1 0 0 0,1-1 0 0 0,-1 0 0 0 0,0 1 0 0 0,0-1 0 0 0,1 0 0 0 0,-1 1 0 0 0,0-1 0 0 0,1 0-1 0 0,-1 0 1 0 0,0 1 0 0 0,1-1 0 0 0,-1 0 0 0 0,1 0 0 0 0,-1 0 0 0 0,0 0 0 0 0,1 0 0 0 0,-1 1 0 0 0,1-1 0 0 0,-1 0 0 0 0,1 0 0 0 0,0 0 5 0 0,2 1-1 0 0,1 0 0 0 0,0-1 0 0 0,-1 1 0 0 0,1-1 0 0 0,0 0 0 0 0,0 0 0 0 0,-1 0 0 0 0,1-1 0 0 0,0 1 0 0 0,-1-1 0 0 0,1 0 0 0 0,0 0 0 0 0,4-1 0 0 0,8-5 0 0 0,24-12 0 0 0,-30 14 0 0 0,36-20 0 0 0,0-2 0 0 0,63-51 0 0 0,-86 58 166 0 0,0-2 0 0 0,-1 0 0 0 0,-1-1 0 0 0,-2-1 0 0 0,0-1 0 0 0,-1 0 0 0 0,-2-2 0 0 0,0 0 0 0 0,-2-1 0 0 0,-1 0 0 0 0,13-44 0 0 0,-24 68-166 0 0,-1 0 0 0 0,0 0 0 0 0,-1 1 0 0 0,1-1 0 0 0,-1-7 0 0 0,0 11 0 0 0,0 1 0 0 0,0-1 0 0 0,0 0 0 0 0,0 0 0 0 0,0 0 0 0 0,0 1 0 0 0,-1-1 0 0 0,1 0 0 0 0,0 0 0 0 0,0 0 0 0 0,0 0 0 0 0,0 0 0 0 0,-1 1 0 0 0,1-1 0 0 0,0 0 0 0 0,0 0 0 0 0,0 0 0 0 0,-1 0 0 0 0,1 0 0 0 0,0 0 0 0 0,0 0 0 0 0,0 0 0 0 0,-1 0 0 0 0,1 0 0 0 0,0 0 0 0 0,0 0 0 0 0,-1 0 0 0 0,1 0 0 0 0,0 0 0 0 0,0 0 0 0 0,0 0 0 0 0,-1 0 0 0 0,1 0 0 0 0,0 0 0 0 0,0 0 0 0 0,-1 0 0 0 0,1 0 0 0 0,0 0 0 0 0,0-1 0 0 0,0 1 0 0 0,0 0 0 0 0,-1 0 0 0 0,1 0 0 0 0,0 0 0 0 0,0 0 0 0 0,0-1 0 0 0,0 1 0 0 0,-1 0 0 0 0,1 0 0 0 0,0 0 0 0 0,0-1 0 0 0,0 1 0 0 0,0 0 0 0 0,0 0 0 0 0,0 0 0 0 0,0-1 0 0 0,0 1 0 0 0,0 0 0 0 0,0 0 0 0 0,0-1 0 0 0,0 1 0 0 0,0 0 0 0 0,0 0 0 0 0,0 0 0 0 0,0-1 0 0 0,0 1 0 0 0,0 0 0 0 0,0 0 0 0 0,-8 7 0 0 0,0 1 0 0 0,0 1 0 0 0,1 0 0 0 0,0 0 0 0 0,-10 17 0 0 0,2-3 0 0 0,12-19 0 0 0,-2 2 0 0 0,1 1 0 0 0,0 0 0 0 0,0 0 0 0 0,0 0 0 0 0,1 0 0 0 0,0 0 0 0 0,0 0 0 0 0,1 1 0 0 0,0 0 0 0 0,0-1 0 0 0,-1 13 0 0 0,1 1 0 0 0,-1-1 0 0 0,-1 1 0 0 0,-2-1 0 0 0,1 0 0 0 0,-2-1 0 0 0,-1 1 0 0 0,-19 34 0 0 0,23-47 0 0 0,-97 149 0 0 0,97-149 0 0 0,0 0 0 0 0,-1 1 0 0 0,2-1 0 0 0,-1 1 0 0 0,-2 9 0 0 0,-5 13 0 0 0,7-20 0 0 0,5-1 0 0 0,5-1 0 0 0,-3-6 0 0 0,0 0 0 0 0,0-1 0 0 0,1 0 0 0 0,-1 1 0 0 0,0-1 0 0 0,1 0 0 0 0,-1-1 0 0 0,0 1 0 0 0,1-1 0 0 0,-1 1 0 0 0,1-1 0 0 0,-1 0 0 0 0,1 0 0 0 0,-1-1 0 0 0,8-1 0 0 0,4-1 0 0 0,-1-1 0 0 0,19-7 0 0 0,-33 11 0 0 0,17-6 0 0 0,-1-2 0 0 0,-1 0 0 0 0,1 0 0 0 0,-1-2 0 0 0,22-18 0 0 0,-16 11 0 0 0,-2-2 0 0 0,-1 0 0 0 0,18-23 0 0 0,-66 75 0 0 0,30-33 0 0 0,-9 14 0 0 0,-12 24 0 0 0,18-34 0 0 0,2 1 0 0 0,-1 0 0 0 0,0 0 0 0 0,1 0 0 0 0,0-1 0 0 0,0 1 0 0 0,0 1 0 0 0,1-1 0 0 0,0 9 0 0 0,2 0 0 0 0,1-11 0 0 0,-1-2 0 0 0,7 4 0 0 0,-5-5 0 0 0,1 1 0 0 0,-1-1 0 0 0,1 0 0 0 0,-1-1 0 0 0,1 1 0 0 0,-1-1 0 0 0,1 0 0 0 0,-1 0 0 0 0,8-3 0 0 0,40-18 0 0 0,-47 19 0 0 0,31-15 0 0 0,-1-1 0 0 0,-2-2 0 0 0,52-41 0 0 0,-73 50 0 0 0,0 0 0 0 0,-1-1 0 0 0,14-20 0 0 0,6-8 0 0 0,-9 15 0 0 0,-29 33 0 0 0,1 0 0 0 0,-9 11 0 0 0,10-11 0 0 0,-11 22 0 0 0,15-27 0 0 0,0 0 0 0 0,0 1 0 0 0,0-1 0 0 0,0 0 0 0 0,1 0 0 0 0,-1 1 0 0 0,1-1 0 0 0,0 0 0 0 0,0 1 0 0 0,0-1 0 0 0,0 4 0 0 0,0-5 0 0 0,1 1 0 0 0,-1 0 0 0 0,1 0 0 0 0,-1-1 0 0 0,1 1 0 0 0,0 0 0 0 0,-1-1 0 0 0,1 1 0 0 0,0-1 0 0 0,0 1 0 0 0,0-1 0 0 0,0 1 0 0 0,1-1 0 0 0,-1 0 0 0 0,0 0 0 0 0,1 1 0 0 0,-1-1 0 0 0,0 0 0 0 0,1 0 0 0 0,-1 0 0 0 0,1-1 0 0 0,0 1 0 0 0,-1 0 0 0 0,1 0 0 0 0,0-1 0 0 0,-1 1 0 0 0,1-1 0 0 0,0 0 0 0 0,0 1 0 0 0,1-1 0 0 0,3 1 0 0 0,11 2 0 0 0,1 0 0 0 0,0-2 0 0 0,28 0 0 0 0,9 0 0 0 0,-44 0 0 0 0,-3 4 0 0 0,-3 3 0 0 0,-4 1 0 0 0,-1-5 0 0 0,-1-3 0 0 0,1 1 0 0 0,-1-1 0 0 0,1 1 0 0 0,-1-1 0 0 0,1 1 0 0 0,-1-1 0 0 0,0 1 0 0 0,1-1 0 0 0,-1 0 0 0 0,0 1 0 0 0,0-1 0 0 0,0 0 0 0 0,-3 2 0 0 0,3-1-158 0 0,-1 0-1 0 0,0 0 1 0 0,1 0 0 0 0,-1 0-1 0 0,0 0 1 0 0,-1-1-1 0 0,1 1 1 0 0,0-1 0 0 0,0 0-1 0 0,0 0 1 0 0,-1 0 0 0 0,1 0-1 0 0,-1 0 1 0 0,1 0 0 0 0,-1 0-1 0 0,1-1 1 0 0,-1 1-1 0 0,1-1 1 0 0,-5 0 0 0 0,3 0-437 0 0,-1 0 1 0 0,1-1 0 0 0,0 0 0 0 0,0 0-1 0 0,0 0 1 0 0,1 0 0 0 0,-1 0 0 0 0,0-1-1 0 0,0 0 1 0 0,1 0 0 0 0,-6-3 0 0 0,0-3-7756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84 21191 0 0,'0'0'464'0'0,"0"0"96"0"0,0 0 16 0 0,0 0 32 0 0,0 0-488 0 0,0 0-120 0 0,-8 1 0 0 0,8-1 0 0 0,-6-3 432 0 0,-1 1 64 0 0,-1 2 16 0 0,0-6 0 0 0,0-8-416 0 0,0-2-96 0 0,0 0 0 0 0,0 1-6808 0 0,-1 3-1384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3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 11975 0 0,'0'0'267'0'0,"0"0"42"0"0,0 0 17 0 0,0 0-28 0 0,0 0-58 0 0,0 0 491 0 0,0 0 238 0 0,7 0 998 0 0,-4 0-1943 0 0,-1-1 239 0 0,1 1 0 0 0,-1-1 1 0 0,0 1-1 0 0,1 0 0 0 0,-1 0 0 0 0,1 0 0 0 0,-1 0 0 0 0,0 0 0 0 0,1 1 0 0 0,-1-1 0 0 0,0 1 1 0 0,1-1-1 0 0,-1 1 0 0 0,0 0 0 0 0,0 0 0 0 0,0 0 0 0 0,0 0 0 0 0,0 0 0 0 0,0 0 0 0 0,0 1 1 0 0,0-1-1 0 0,3 4 0 0 0,0 0-162 0 0,-1 1 0 0 0,1 0 0 0 0,-1 1 0 0 0,0-1 0 0 0,-1 1 0 0 0,1 0 0 0 0,-1-1 0 0 0,-1 2 0 0 0,1-1 0 0 0,-1 0 0 0 0,0 0 0 0 0,1 13 0 0 0,-1 8 445 0 0,-1 56 0 0 0,-1-78-542 0 0,-1 15-4 0 0,-2 1 0 0 0,0-1 0 0 0,-1 0 0 0 0,-1 0 0 0 0,-2 0 0 0 0,-12 30 0 0 0,-66 115 0 0 0,77-151 0 0 0,-4 4 205 0 0,0 0 0 0 0,-2 0 0 0 0,0-2-1 0 0,-1 0 1 0 0,-1 0 0 0 0,0-1 0 0 0,-1-1-1 0 0,-1-1 1 0 0,-27 18 0 0 0,42-31-537 0 0,1 1 0 0 0,-1-1-1 0 0,0 0 1 0 0,1 0 0 0 0,-1 0 0 0 0,0 0 0 0 0,-4 0-1 0 0,5 0-347 0 0,-1-1 0 0 0,0 0 0 0 0,0 0 0 0 0,0 0 0 0 0,1-1 0 0 0,-1 1 0 0 0,0 0 0 0 0,0-1 0 0 0,1 0 0 0 0,-1 0 0 0 0,-4-2 0 0 0,-7-7-5382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11975 0 0,'0'0'267'0'0,"0"0"42"0"0,0 0 17 0 0,1-1-28 0 0,2-1-286 0 0,0-1-1 0 0,-1 1 1 0 0,1-1-1 0 0,-1 0 1 0 0,0 0 0 0 0,4-5-1 0 0,10-13 879 0 0,17-16 1142 0 0,-3-1 0 0 0,0-2 1 0 0,24-44-1 0 0,-22 34-845 0 0,139-211-697 0 0,-127 195 1125 0 0,-68 103-591 0 0,-34 68 0 0 0,-32 64-1024 0 0,35-71 0 0 0,26-41 0 0 0,-20 35 0 0 0,26-58 0 0 0,23-34 0 0 0,0 0 0 0 0,-1-1 0 0 0,1 1 0 0 0,0 0 0 0 0,0 0 0 0 0,0 0 0 0 0,0 0 0 0 0,0 0 0 0 0,0 0 0 0 0,0-1 0 0 0,0 1 0 0 0,0 0 0 0 0,0 0 0 0 0,0 0 0 0 0,-1 0 0 0 0,1 0 0 0 0,0 0 0 0 0,0 0 0 0 0,0 0 0 0 0,0 0 0 0 0,0 0 0 0 0,0 0 0 0 0,0-1 0 0 0,-1 1 0 0 0,1 0 0 0 0,0 0 0 0 0,0 0 0 0 0,0 0 0 0 0,0 0 0 0 0,0 0 0 0 0,-1 0 0 0 0,1 0 0 0 0,0 0 0 0 0,0 0 0 0 0,0 0 0 0 0,0 0 0 0 0,0 0 0 0 0,0 1 0 0 0,-1-1 0 0 0,1 0 0 0 0,0 0 0 0 0,0 0 0 0 0,0 0 0 0 0,0 0 0 0 0,0 0 0 0 0,0 0 0 0 0,-1 0 0 0 0,1 0 0 0 0,0 0 0 0 0,0 0 0 0 0,0 1 0 0 0,0-1 0 0 0,0 0 0 0 0,0 0 0 0 0,0 0 0 0 0,0 0 0 0 0,0 0 0 0 0,0 0 0 0 0,0 0 0 0 0,0 1 0 0 0,0-1 0 0 0,0 0 0 0 0,-1 0 0 0 0,1-8 0 0 0,1 3 0 0 0,-1 1 0 0 0,1 0 0 0 0,0-1 0 0 0,1 1 0 0 0,-1 0 0 0 0,1 0 0 0 0,0 0 0 0 0,3-6 0 0 0,24-29 0 0 0,-15 22 0 0 0,1-1 0 0 0,2 0 0 0 0,0 2 0 0 0,2 0 0 0 0,-1 1 0 0 0,31-18 0 0 0,-21 14 0 0 0,-21 13 0 0 0,0 2 0 0 0,0-1 0 0 0,1 1 0 0 0,-1 0 0 0 0,1 0 0 0 0,0 1 0 0 0,0 0 0 0 0,0 1 0 0 0,1-1 0 0 0,14-1 0 0 0,-20 4 0 0 0,0 0 0 0 0,0 0 0 0 0,0 0 0 0 0,0 0 0 0 0,6 2 0 0 0,0 4 0 0 0,-6-3 0 0 0,9 9 0 0 0,-12-6 0 0 0,-1-5 0 0 0,1 2 0 0 0,0 0 0 0 0,-1 0 0 0 0,1 0 0 0 0,-1 0 0 0 0,0 0 0 0 0,1 0 0 0 0,-1 0 0 0 0,-1-1 0 0 0,1 1 0 0 0,0 0 0 0 0,-1-1 0 0 0,1 1 0 0 0,-1-1 0 0 0,0 1 0 0 0,0-1 0 0 0,0 0 0 0 0,0 0 0 0 0,0 0 0 0 0,-4 3 0 0 0,-6 3 0 0 0,0 1 0 0 0,-20 10 0 0 0,29-18 0 0 0,-19 10 0 0 0,-39 13 0 0 0,30-12 0 0 0,21-8 0 0 0,4 2 0 0 0,5-6 0 0 0,1 1 0 0 0,-1-1 0 0 0,1 1 0 0 0,-1-1 0 0 0,1 1 0 0 0,0-1 0 0 0,-1 1 0 0 0,1 0 0 0 0,-1-1 0 0 0,1 1 0 0 0,0 0 0 0 0,0-1 0 0 0,-1 1 0 0 0,1 0 0 0 0,0 0 0 0 0,0-1 0 0 0,0 1 0 0 0,0 0 0 0 0,0 0 0 0 0,0-1 0 0 0,0 1 0 0 0,0 1 0 0 0,1 0 0 0 0,-2 3 0 0 0,0-1 0 0 0,1 1 0 0 0,0-1 0 0 0,0 1 0 0 0,0 0 0 0 0,1-1 0 0 0,0 1 0 0 0,1 6 0 0 0,2-1 0 0 0,0-1 0 0 0,0 0 0 0 0,0 0 0 0 0,8 10 0 0 0,-11-18 0 0 0,0 1 0 0 0,0-1 0 0 0,0 1 0 0 0,0-1 0 0 0,1 1 0 0 0,-1-1 0 0 0,0 0 0 0 0,1 1 0 0 0,-1-1 0 0 0,1 0 0 0 0,-1 0 0 0 0,1 0 0 0 0,-1 0 0 0 0,1-1 0 0 0,0 1 0 0 0,-1 0 0 0 0,1-1 0 0 0,0 1 0 0 0,0-1 0 0 0,0 1 0 0 0,-1-1 0 0 0,1 0 0 0 0,0 0 0 0 0,0 0 0 0 0,0 0 0 0 0,2 0 0 0 0,5-1-170 0 0,-1-1 0 0 0,0 0 0 0 0,-1 0-1 0 0,1-1 1 0 0,0 0 0 0 0,-1 0 0 0 0,1 0 0 0 0,-1-1 0 0 0,7-5-1 0 0,0 1-159 0 0,23-13-2768 0 0,51-26-5572 0 0,-67 37 6622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274 471 13823 0 0,'0'0'630'0'0,"0"0"-13"0"0,0 0-252 0 0,0 0 391 0 0,7 0 767 0 0,-7-1 6313 0 0,-2 0-7787 0 0,-1 0 1 0 0,0 1-1 0 0,1-1 1 0 0,-1 0 0 0 0,1 1-1 0 0,-1 0 1 0 0,0 0-1 0 0,1 0 1 0 0,-1 0-1 0 0,0 0 1 0 0,1 0-1 0 0,-1 1 1 0 0,0-1-1 0 0,1 1 1 0 0,-5 1 0 0 0,-5 2 324 0 0,0 1 0 0 0,-11 7 1 0 0,6-4-226 0 0,-10 6-149 0 0,-37 23 0 0 0,55-31 0 0 0,0 1 0 0 0,0 0 0 0 0,0 0 0 0 0,1 1 0 0 0,0 0 0 0 0,1 1 0 0 0,-8 11 0 0 0,10-9 0 0 0,5-1 0 0 0,4-2 0 0 0,-2-6 0 0 0,0-1 0 0 0,0 1 0 0 0,0-1 0 0 0,1 0 0 0 0,-1 0 0 0 0,0 0 0 0 0,1 0 0 0 0,-1 0 0 0 0,1 0 0 0 0,-1-1 0 0 0,1 1 0 0 0,-1-1 0 0 0,1 0 0 0 0,-1 1 0 0 0,4-2 0 0 0,7 1 0 0 0,23-4 0 0 0,-27 2 0 0 0,7-1 0 0 0,-1-1 0 0 0,0 0 0 0 0,1-2 0 0 0,-2 1 0 0 0,1-2 0 0 0,-1 0 0 0 0,0-1 0 0 0,0 0 0 0 0,-1-1 0 0 0,0-1 0 0 0,-1 0 0 0 0,0 0 0 0 0,12-15 0 0 0,-17 17 0 0 0,-1-1 0 0 0,0-1 0 0 0,7-12 0 0 0,7-13 0 0 0,-14 26 0 0 0,-3 0 0 0 0,-4 4 0 0 0,-1 6 0 0 0,-2 2 0 0 0,-8 15 0 0 0,1 0 0 0 0,1 1 0 0 0,-11 25 0 0 0,19-41 0 0 0,0 1 0 0 0,0 0 0 0 0,1 0 0 0 0,0 0 0 0 0,-1 0 0 0 0,1 0 0 0 0,1 0 0 0 0,-1 0 0 0 0,0 0 0 0 0,1 0 0 0 0,0 0 0 0 0,0 0 0 0 0,0 1 0 0 0,1-1 0 0 0,1 7 0 0 0,-2-10 0 0 0,0 0 0 0 0,1 0 0 0 0,-1 0 0 0 0,0 0 0 0 0,1 0 0 0 0,-1 0 0 0 0,1 0 0 0 0,-1 0 0 0 0,1 0 0 0 0,0-1 0 0 0,-1 1 0 0 0,1 0 0 0 0,0 0 0 0 0,-1 0 0 0 0,1-1 0 0 0,0 1 0 0 0,0 0 0 0 0,0-1 0 0 0,0 1 0 0 0,-1-1 0 0 0,1 1 0 0 0,0-1 0 0 0,0 1 0 0 0,0-1 0 0 0,0 0 0 0 0,2 1 0 0 0,1 0 0 0 0,0 0 0 0 0,0 0 0 0 0,1 0 0 0 0,-1 0 0 0 0,0-1 0 0 0,1 0 0 0 0,-1 1 0 0 0,0-2 0 0 0,1 1 0 0 0,-1 0 0 0 0,5-2 0 0 0,5-1 0 0 0,22-8 0 0 0,-21 5 0 0 0,-6 2 0 0 0,0 0 0 0 0,0-1 0 0 0,-1 0 0 0 0,13-10 0 0 0,-10 7 0 0 0,2-2 0 0 0,-1-1 0 0 0,-1-1 0 0 0,0 1 0 0 0,0-2 0 0 0,8-13 0 0 0,18-20 0 0 0,-24 30 0 0 0,20-31 0 0 0,-35 57 0 0 0,-4 11 0 0 0,-5-1 0 0 0,-21 30 0 0 0,-5 7 0 0 0,33-49 0 0 0,0 0 0 0 0,0 0 0 0 0,1 1 0 0 0,0-1 0 0 0,-2 15 0 0 0,5-22 0 0 0,-1 1 0 0 0,1-1 0 0 0,0 1 0 0 0,0-1 0 0 0,0 1 0 0 0,0-1 0 0 0,0 1 0 0 0,0-1 0 0 0,0 1 0 0 0,1-1 0 0 0,-1 1 0 0 0,0-1 0 0 0,1 1 0 0 0,-1-1 0 0 0,1 0 0 0 0,0 1 0 0 0,-1-1 0 0 0,1 0 0 0 0,0 1 0 0 0,2 1 0 0 0,-3-2 0 0 0,1 0 0 0 0,-1-1 0 0 0,1 1 0 0 0,0 0 0 0 0,0 0 0 0 0,0-1 0 0 0,-1 1 0 0 0,1 0 0 0 0,0-1 0 0 0,0 1 0 0 0,0-1 0 0 0,0 1 0 0 0,0-1 0 0 0,0 1 0 0 0,0-1 0 0 0,0 0 0 0 0,0 0 0 0 0,0 1 0 0 0,0-1 0 0 0,0 0 0 0 0,0 0 0 0 0,0 0 0 0 0,0 0 0 0 0,0 0 0 0 0,1 0 0 0 0,0-1 0 0 0,2 0 0 0 0,9 0 0 0 0,-1-1 0 0 0,0 0 0 0 0,0-1 0 0 0,0-1 0 0 0,-1 0 0 0 0,1 0 0 0 0,-1-1 0 0 0,0-1 0 0 0,0 0 0 0 0,10-8 0 0 0,6-5 0 0 0,-1-1 0 0 0,36-38 0 0 0,-43 37 0 0 0,28-40 0 0 0,2-3 0 0 0,-31 44 0 0 0,-1-1 0 0 0,0-1 0 0 0,-2-1 0 0 0,0 0 0 0 0,-2 0 0 0 0,11-28 0 0 0,39-88 72 0 0,-62 138-19 0 0,-1 0-1 0 0,1 0 1 0 0,-1 0 0 0 0,1 0-1 0 0,-1 0 1 0 0,1 1-1 0 0,-1-1 1 0 0,0 0 0 0 0,0 0-1 0 0,1 0 1 0 0,-1 0-1 0 0,0 0 1 0 0,0 0 0 0 0,0 0-1 0 0,0 0 1 0 0,0 0 0 0 0,0 0-1 0 0,-1 0 1 0 0,1 0-1 0 0,0 0 1 0 0,0 0 0 0 0,-1 0-1 0 0,1 0 1 0 0,0 0-1 0 0,-1-1 1 0 0,-4 10 539 0 0,-2 4-585 0 0,-1-1-1 0 0,-13 15 1 0 0,-3 4-11 0 0,-32 53 4 0 0,4 1 0 0 0,-56 126 0 0 0,105-203-19 0 0,-4 7-271 0 0,1 0 0 0 0,-5 21-1 0 0,10-32 242 0 0,0-1 1 0 0,0 1-1 0 0,1-1 0 0 0,-1 1 0 0 0,1-1 0 0 0,0 1 1 0 0,0 0-1 0 0,0-1 0 0 0,0 1 0 0 0,0 0 0 0 0,0-1 0 0 0,1 1 1 0 0,-1-1-1 0 0,1 1 0 0 0,0-1 0 0 0,0 1 0 0 0,0-1 0 0 0,0 1 1 0 0,0-1-1 0 0,1 0 0 0 0,1 3 0 0 0,-2-4-87 0 0,-1-1 1 0 0,1 1-1 0 0,0-1 0 0 0,0 0 0 0 0,0 1 1 0 0,0-1-1 0 0,-1 0 0 0 0,1 0 0 0 0,0 1 0 0 0,0-1 1 0 0,0 0-1 0 0,0 0 0 0 0,0 0 0 0 0,0 0 1 0 0,0 0-1 0 0,0 0 0 0 0,1-1 0 0 0,17-4-1037 0 0,-17 5 890 0 0,29-12-2720 0 0,0-1 1 0 0,57-33-1 0 0,-19 8-1218 0 0,-38 23 3157 0 0,116-54-1227 0 0,-134 64 3212 0 0,-1-1-1 0 0,16-11 0 0 0,-12 6 2031 0 0,-14 11-1415 0 0,0-6 947 0 0,-3 4 2834 0 0,-7 4-4804 0 0,-1 0 0 0 0,1 0 0 0 0,0 1 0 0 0,0 0 0 0 0,-12 6-1 0 0,-39 26 1027 0 0,38-21-975 0 0,-3 3-521 0 0,1 1 0 0 0,0 1 0 0 0,-31 35 0 0 0,47-45-43 0 0,0 0 0 0 0,1 1 0 0 0,0 0 0 0 0,1 0 0 0 0,-5 12 0 0 0,6-11 0 0 0,5-3 0 0 0,0-7 0 0 0,0 0 0 0 0,0 1 0 0 0,0-1 0 0 0,1 0 0 0 0,-1 0 0 0 0,0 0 0 0 0,0 0 0 0 0,0 0 0 0 0,1-1 0 0 0,-1 1 0 0 0,1 0 0 0 0,-1 0 0 0 0,0-1 0 0 0,1 1 0 0 0,-1-1 0 0 0,1 0 0 0 0,-1 1 0 0 0,1-1 0 0 0,0 0 0 0 0,-1 0 0 0 0,1 0 0 0 0,-1 0 0 0 0,1 0 0 0 0,-1 0 0 0 0,1 0 0 0 0,-1-1 0 0 0,1 1 0 0 0,1-1 0 0 0,5-2 0 0 0,1 0 0 0 0,-1 0 0 0 0,15-9 0 0 0,-10 5 0 0 0,12-6 209 0 0,-1-1 0 0 0,-1-1 1 0 0,0-1-1 0 0,-1-1 0 0 0,0-1 0 0 0,-2-1 0 0 0,0-1 1 0 0,23-30-1 0 0,-26 28-44 0 0,-67 97-165 0 0,43-63 0 0 0,0 0 0 0 0,-8 19 0 0 0,13-25 0 0 0,0-1 0 0 0,0 1 0 0 0,0 1 0 0 0,1-1 0 0 0,-1 0 0 0 0,2 0 0 0 0,-1 12 0 0 0,1-16-16 0 0,0 0 1 0 0,0 0-1 0 0,0-1 0 0 0,0 1 0 0 0,1 0 1 0 0,-1-1-1 0 0,1 1 0 0 0,-1 0 1 0 0,1-1-1 0 0,0 1 0 0 0,-1 0 0 0 0,1-1 1 0 0,0 1-1 0 0,0-1 0 0 0,0 1 1 0 0,0-1-1 0 0,0 0 0 0 0,1 1 0 0 0,-1-1 1 0 0,3 2-1 0 0,-3-2-52 0 0,1 0 0 0 0,0-1-1 0 0,0 1 1 0 0,1 0 0 0 0,-1-1 0 0 0,0 0 0 0 0,0 1 0 0 0,0-1-1 0 0,0 0 1 0 0,0 0 0 0 0,0 0 0 0 0,1 0 0 0 0,-1 0 0 0 0,3-1-1 0 0,3-1-470 0 0,0-1-1 0 0,0 0 1 0 0,-1 0-1 0 0,1 0 1 0 0,-1-1-1 0 0,0 0 0 0 0,11-8 1 0 0,0-2-8328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17503 0 0,'0'0'399'0'0,"0"0"60"0"0,0 0 21 0 0,0 0-59 0 0,0-2-276 0 0,6-10 976 0 0,-1-1-1 0 0,2 1 1 0 0,0 0-1 0 0,14-19 1 0 0,11-18 867 0 0,19-36-912 0 0,23-46 513 0 0,-58 99-1589 0 0,23-68 0 0 0,-35 88 29 0 0,-3 10 9 0 0,0 0-1 0 0,0-1 1 0 0,-1 1 0 0 0,1-1-1 0 0,0 1 1 0 0,-1-1-1 0 0,0 1 1 0 0,1-1 0 0 0,-1 0-1 0 0,-1-2 1 0 0,1 4 450 0 0,0 1 21 0 0,0 0-66 0 0,0-1-294 0 0,-3-2-133 0 0,-4 3-16 0 0,3 3 0 0 0,0 1 0 0 0,0 0 0 0 0,0 0 0 0 0,0 0 0 0 0,0 0 0 0 0,1 0 0 0 0,-1 1 0 0 0,1 0 0 0 0,1-1 0 0 0,-1 1 0 0 0,1 0 0 0 0,-4 10 0 0 0,-7 12 0 0 0,10-19-203 0 0,-1 0 0 0 0,1 0 0 0 0,0 0 0 0 0,1 0 0 0 0,0 1 0 0 0,0-1 0 0 0,1 1 0 0 0,-1 12 0 0 0,1-7 32 0 0,1-14 172 0 0,0 1 0 0 0,0-1 0 0 0,0 1 0 0 0,0-1 0 0 0,0 0 0 0 0,0 1 0 0 0,0-1 0 0 0,0 1-1 0 0,0-1 1 0 0,0 1 0 0 0,0-1 0 0 0,0 0 0 0 0,0 1 0 0 0,1-1 0 0 0,-1 0 0 0 0,0 1 0 0 0,0-1 0 0 0,1 1-1 0 0,-1-1 1 0 0,1 1 0 0 0,2 5-14 0 0,4 2 13 0 0,-5-7 0 0 0,-1 0 1 0 0,1 0-1 0 0,0 0 0 0 0,0 0 0 0 0,0-1 0 0 0,0 1 1 0 0,0 0-1 0 0,0-1 0 0 0,0 0 0 0 0,0 0 1 0 0,0 1-1 0 0,1-1 0 0 0,-1 0 0 0 0,0-1 1 0 0,2 1-1 0 0,0-1-1 0 0,0 0-1 0 0,0 0 1 0 0,0-1 0 0 0,0 1 0 0 0,-1-1 0 0 0,1 0 0 0 0,4-2-1 0 0,2-3 16 0 0,-1-1 0 0 0,0 1 0 0 0,0-2 0 0 0,9-10 0 0 0,-3 0 554 0 0,20-32 0 0 0,5-8 224 0 0,-43 69-792 0 0,-5 10 0 0 0,1-3 0 0 0,2 0 0 0 0,0 0 0 0 0,1 1 0 0 0,0-1 0 0 0,1 1 0 0 0,1 0 0 0 0,1-1 0 0 0,2 27 0 0 0,-1-42-225 0 0,0 0 1 0 0,0 1-1 0 0,0-1 0 0 0,0 1 1 0 0,1-1-1 0 0,-1 0 0 0 0,1 0 0 0 0,0 1 1 0 0,-1-1-1 0 0,1 0 0 0 0,0 0 1 0 0,0 0-1 0 0,0 0 0 0 0,1 0 0 0 0,-1 0 1 0 0,3 3-1 0 0,-3-4-2432 0 0,-1-1-6554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2 621 15663 0 0,'-1'-8'762'0'0,"1"0"-621"0"0,0 1 1 0 0,1-1 0 0 0,0 0-1 0 0,0 1 1 0 0,1 0-1 0 0,-1-1 1 0 0,2 1 0 0 0,2-8-1 0 0,-1 5 402 0 0,96-227 6740 0 0,-97 230-7265 0 0,15-29 459 0 0,0 1-1 0 0,3 1 1 0 0,46-60 0 0 0,-54 80-444 0 0,1 0 0 0 0,1 1 0 0 0,0 1 0 0 0,28-18 0 0 0,-43 30-33 0 0,0 0 0 0 0,0 0 0 0 0,0-1 0 0 0,0 1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6 0 0 0,-4 6 0 0 0,-4 2 0 0 0,0-1 0 0 0,-1-1 0 0 0,-10 13 0 0 0,5-7 0 0 0,4-6 0 0 0,-11 21 0 0 0,19-29 0 0 0,-1 0 0 0 0,1 1 0 0 0,1-1 0 0 0,-1 1 0 0 0,0 0 0 0 0,1-1 0 0 0,0 1 0 0 0,0 0 0 0 0,0 6 0 0 0,1-11 0 0 0,0 0 0 0 0,0 1 0 0 0,0-1 0 0 0,0 1 0 0 0,0-1 0 0 0,0 1 0 0 0,0-1 0 0 0,0 1 0 0 0,0 0 0 0 0,0-1 0 0 0,0 1 0 0 0,0-1 0 0 0,0 1 0 0 0,0-1 0 0 0,0 0 0 0 0,0 1 0 0 0,1-1 0 0 0,-1 1 0 0 0,0-1 0 0 0,0 1 0 0 0,1-1 0 0 0,-1 1 0 0 0,0-1 0 0 0,1 0 0 0 0,-1 1 0 0 0,0-1 0 0 0,1 0 0 0 0,-1 1 0 0 0,0-1 0 0 0,1 0 0 0 0,-1 1 0 0 0,1-1 0 0 0,-1 0 0 0 0,1 0 0 0 0,-1 1 0 0 0,1-1 0 0 0,0 0 0 0 0,0 0 0 0 0,95 58 0 0 0,-83-50 0 0 0,-3 2 0 0 0,4 20 0 0 0,-4-6 0 0 0,-8-21 0 0 0,-1 0 0 0 0,0 1 0 0 0,1-1 0 0 0,-1 1 0 0 0,0-1 0 0 0,-1 1 0 0 0,1-1 0 0 0,-1 1 0 0 0,1 0 0 0 0,-1-1 0 0 0,0 1 0 0 0,0 0 0 0 0,-1-1 0 0 0,1 1 0 0 0,-1 0 0 0 0,0-1 0 0 0,0 1 0 0 0,-1 3 0 0 0,-2 4 410 0 0,4-9-328 0 0,0-1 1 0 0,0 0 0 0 0,-1 0-1 0 0,1 1 1 0 0,-1-1 0 0 0,1 0-1 0 0,-1 0 1 0 0,1 0 0 0 0,-1 1-1 0 0,0-1 1 0 0,1 0 0 0 0,-1 0-1 0 0,0 0 1 0 0,0 0-1 0 0,0 0 1 0 0,-1 1 0 0 0,-4 1-221 0 0,0 0 1 0 0,0-1 0 0 0,0 0-1 0 0,0 0 1 0 0,0 0-1 0 0,0 0 1 0 0,0-1 0 0 0,-1 0-1 0 0,1-1 1 0 0,0 1 0 0 0,-10-1-1 0 0,2-1 428 0 0,0 0-1 0 0,0-1 1 0 0,0-1-1 0 0,-15-4 0 0 0,17 1-742 0 0,-4-1-2807 0 0,35-9-3321 0 0,-4 6-586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143 473 17503 0 0,'0'0'399'0'0,"8"-4"540"0"0,-6 4-796 0 0,-1-1-117 0 0,-1 1 1 0 0,1 0 0 0 0,0 0 0 0 0,-1-1 0 0 0,1 1 0 0 0,0 0-1 0 0,-1-1 1 0 0,1 1 0 0 0,0-1 0 0 0,-1 1 0 0 0,1-1 0 0 0,-1 1-1 0 0,1-1 1 0 0,-1 1 0 0 0,1-1 0 0 0,-1 1 0 0 0,0-1 0 0 0,1 0 0 0 0,-1 1-1 0 0,1-2 1 0 0,-17 19 4124 0 0,-13 17-234 0 0,23-25-3914 0 0,1-1-11 0 0,0-1 1 0 0,0-1-1 0 0,-1 1 1 0 0,0-1 0 0 0,0 0-1 0 0,0 0 1 0 0,-1 0-1 0 0,-8 4 1 0 0,14-9-151 0 0,-1 0 0 0 0,0 0 0 0 0,0 0 0 0 0,0 0 0 0 0,0 0 0 0 0,0-1 1 0 0,0 1-1 0 0,0-1 0 0 0,0 1 0 0 0,-3-1 0 0 0,4 0-208 0 0,-1 0 0 0 0,1 0 0 0 0,0 0 0 0 0,-1 0 0 0 0,1 0 0 0 0,-1-1 0 0 0,1 1 0 0 0,0 0 0 0 0,-1-1 0 0 0,1 1 0 0 0,0-1 0 0 0,0 0 0 0 0,-1 1 0 0 0,1-1 0 0 0,-2-1 0 0 0,-2-4-1681 0 0</inkml:trace>
  <inkml:trace contextRef="#ctx0" brushRef="#br0" timeOffset="1">275 22 15663 0 0,'6'-6'762'0'0,"-3"3"-486"0"0,-3 2-240 0 0,1 0 0 0 0,0 0 0 0 0,0 1 0 0 0,0-1 0 0 0,-1 0 0 0 0,1 1 0 0 0,0-1-1 0 0,0 0 1 0 0,0 1 0 0 0,0-1 0 0 0,0 1 0 0 0,0 0 0 0 0,0-1 0 0 0,0 1 0 0 0,0 0 0 0 0,0-1-1 0 0,0 1 1 0 0,1 0 0 0 0,2-1-36 0 0,4-1 0 0 0,10 9 0 0 0,14 11 297 0 0,-27-14-252 0 0,0 0 0 0 0,1-1-1 0 0,-1 0 1 0 0,1 0 0 0 0,0 0-1 0 0,0-1 1 0 0,11 3 0 0 0,-8-3-556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288 140 17503 0 0,'0'0'399'0'0,"1"-2"60"0"0,9-16 466 0 0,-7 13-721 0 0,0-1-1 0 0,0 0 0 0 0,0 0 1 0 0,-1 0-1 0 0,1 0 0 0 0,1-11 1 0 0,-4 15 12 0 0,1-1-1 0 0,-1 1 1 0 0,0-1 0 0 0,0 0 0 0 0,0 1 0 0 0,-1-1-1 0 0,1 1 1 0 0,-1-1 0 0 0,1 1 0 0 0,-1-1 0 0 0,0 1-1 0 0,0 0 1 0 0,0-1 0 0 0,0 1 0 0 0,0 0-1 0 0,-1-1 1 0 0,1 1 0 0 0,-1 0 0 0 0,1 0 0 0 0,-1 0-1 0 0,0 1 1 0 0,0-1 0 0 0,1 0 0 0 0,-1 0 0 0 0,-1 1-1 0 0,1 0 1 0 0,0-1 0 0 0,0 1 0 0 0,0 0 0 0 0,-1 0-1 0 0,-2-1 1 0 0,3 1-216 0 0,0 1 0 0 0,0 0 0 0 0,0 0 0 0 0,0-1 0 0 0,0 1 0 0 0,0 0 0 0 0,1 1 0 0 0,-1-1 0 0 0,0 0 0 0 0,0 0 0 0 0,0 1 0 0 0,-3 0 0 0 0,-25 11 0 0 0,19-7 0 0 0,-6 3 0 0 0,0 0 0 0 0,1 0 0 0 0,-1 2 0 0 0,2 0 0 0 0,-21 17 0 0 0,26-18 0 0 0,-1 1 0 0 0,2 0 0 0 0,-1 1 0 0 0,1 0 0 0 0,1 0 0 0 0,0 1 0 0 0,-11 21 0 0 0,15-22 0 0 0,3-1 0 0 0,1-9 0 0 0,1 0 0 0 0,0 0 0 0 0,-1 0 0 0 0,1 0 0 0 0,0 0 0 0 0,0 0 0 0 0,0 0 0 0 0,0 0 0 0 0,-1 0 0 0 0,1-1 0 0 0,0 1 0 0 0,0 0 0 0 0,0-1 0 0 0,1 1 0 0 0,-1-1 0 0 0,0 1 0 0 0,0-1 0 0 0,0 1 0 0 0,0-1 0 0 0,0 0 0 0 0,1 0 0 0 0,-1 1 0 0 0,0-1 0 0 0,0 0 0 0 0,1 0 0 0 0,-1 0 0 0 0,0 0 0 0 0,2-1 0 0 0,6 1 0 0 0,-1-1 0 0 0,15-3 0 0 0,-22 4 0 0 0,50-13 0 0 0,69-28 0 0 0,-108 36 0 0 0,59-20 0 0 0,-63 23 0 0 0,-5 5 0 0 0,-6 5 0 0 0,3-7 0 0 0,-5 11 0 0 0,0-1 0 0 0,-1 1 0 0 0,0-1 0 0 0,-14 19 0 0 0,-3 4 0 0 0,-150 226 0 0 0,143-218 0 0 0,22-32-175 0 0,0-1 0 0 0,-1 0-1 0 0,0 0 1 0 0,-10 8 0 0 0,17-16-333 0 0,2-1 435 0 0,0 0-1 0 0,0 1 1 0 0,0-1 0 0 0,0 0-1 0 0,0 0 1 0 0,-1 0-1 0 0,1 0 1 0 0,0 0 0 0 0,0 0-1 0 0,0 1 1 0 0,0-1 0 0 0,0 0-1 0 0,-1 0 1 0 0,1 0-1 0 0,0 0 1 0 0,0 0 0 0 0,0 0-1 0 0,-1 0 1 0 0,1 0 0 0 0,0 0-1 0 0,0 0 1 0 0,0 0-1 0 0,0 0 1 0 0,-1 0 0 0 0,1 0-1 0 0,0 0 1 0 0,0 0 0 0 0,0 0-1 0 0,-1 0 1 0 0,1 0-1 0 0,0 0 1 0 0,0 0 0 0 0,0-1-1 0 0,0 1 1 0 0,-1 0-1 0 0,1 0 1 0 0,0 0 0 0 0,0 0-1 0 0,-7-3-3337 0 0,6 2 1364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17503 0 0,'7'-11'476'0'0,"-1"1"-1"0"0,2 0 1 0 0,8-11-1 0 0,10-11-457 0 0,63-81 3753 0 0,-48 65-2530 0 0,-19 21-380 0 0,34-31-1 0 0,-44 47-617 0 0,1 1 0 0 0,0 0 1 0 0,0 1-1 0 0,1 0 0 0 0,16-7 0 0 0,-29 16-243 0 0,0-1 0 0 0,0 1 0 0 0,-1 0 0 0 0,1-1 0 0 0,0 1 0 0 0,0 0 0 0 0,0 0 0 0 0,0-1 0 0 0,-1 1 0 0 0,1 0 0 0 0,0 0 0 0 0,0 0 0 0 0,0 0 0 0 0,1 0 0 0 0,1 4 0 0 0,-2-3 0 0 0,1 1 0 0 0,-1-2 0 0 0,-1 1 0 0 0,1-1 0 0 0,0 1 0 0 0,-1-1 0 0 0,1 1 0 0 0,0 0 0 0 0,-1-1 0 0 0,1 1 0 0 0,-1 0 0 0 0,0-1 0 0 0,1 1 0 0 0,-1 0 0 0 0,1 0 0 0 0,-1-1 0 0 0,0 1 0 0 0,0 0 0 0 0,1 0 0 0 0,-1 0 0 0 0,0 1 0 0 0,2 4 0 0 0,-1 0 0 0 0,1 1 0 0 0,-1-1 0 0 0,0 1 0 0 0,-1-1 0 0 0,0 1 0 0 0,-1 9 0 0 0,-7 48 0 0 0,7-54 0 0 0,-1 2 0 0 0,0-1 0 0 0,0 0 0 0 0,-8 19 0 0 0,6-25 0 0 0,3-9 0 0 0,0-5 0 0 0,2 5 0 0 0,0-1 0 0 0,0 1 0 0 0,1-1 0 0 0,-1 1 0 0 0,1 0 0 0 0,0 0 0 0 0,4-7 0 0 0,20-26 0 0 0,-25 36 0 0 0,16-18 0 0 0,0 1 0 0 0,1 1 0 0 0,24-19 0 0 0,-39 35 0 0 0,4-5 0 0 0,1 1 0 0 0,0 0 0 0 0,0 0 0 0 0,1 1 0 0 0,-1 0 0 0 0,15-3 0 0 0,-22 6 0 0 0,0 1 0 0 0,0 0 0 0 0,0-1 0 0 0,0 1 0 0 0,0 0 0 0 0,0 0 0 0 0,1-1 0 0 0,-1 1 0 0 0,0 0 0 0 0,0 0 0 0 0,2 1 0 0 0,2 3 0 0 0,-5-3 0 0 0,6 8 0 0 0,-5-5 0 0 0,0 0 0 0 0,0 0 0 0 0,-1 0 0 0 0,0 0 0 0 0,0 0 0 0 0,0 0 0 0 0,-1 0 0 0 0,1 1 0 0 0,-3 6 0 0 0,-13 38 0 0 0,6-24 0 0 0,1-3 0 0 0,9-22 0 0 0,0 0 0 0 0,-1 0 0 0 0,1 1 0 0 0,0-1 0 0 0,0 0 0 0 0,0 0 0 0 0,0 1 0 0 0,0-1 0 0 0,0 0 0 0 0,0 1 0 0 0,0-1 0 0 0,0 0 0 0 0,0 0 0 0 0,0 1 0 0 0,0-1 0 0 0,0 0 0 0 0,0 0 0 0 0,0 1 0 0 0,0-1 0 0 0,0 0 0 0 0,0 0 0 0 0,0 1 0 0 0,0-1 0 0 0,1 0 0 0 0,-1 0 0 0 0,0 1 0 0 0,1-1 0 0 0,-1 0 0 0 0,1 0 0 0 0,-1 0 0 0 0,1 0 0 0 0,-1 0 0 0 0,1 0 0 0 0,-1 0 0 0 0,1 0 0 0 0,-1 0 0 0 0,1 0 0 0 0,-1 0 0 0 0,1 0 0 0 0,-1 0 0 0 0,1-1 0 0 0,-1 1 0 0 0,1 0 0 0 0,-1 0 0 0 0,1-1 0 0 0,-1 1 0 0 0,1 0 0 0 0,-1-1 0 0 0,1 1 0 0 0,-1 0 0 0 0,1-1 0 0 0,14-15 0 0 0,0 1 0 0 0,75-47 0 0 0,51-33 0 0 0,-118 86 0 0 0,-23 8 0 0 0,0 1 0 0 0,1 0 0 0 0,-1 0 0 0 0,0 0 0 0 0,0 0 0 0 0,1 0 0 0 0,-1 0 0 0 0,0 0 0 0 0,0-1 0 0 0,1 1 0 0 0,-1 0 0 0 0,0 0 0 0 0,0 0 0 0 0,1 0 0 0 0,-1 0 0 0 0,0 0 0 0 0,1 0 0 0 0,-1 1 0 0 0,0-1 0 0 0,0 0 0 0 0,1 0 0 0 0,-1 0 0 0 0,0 0 0 0 0,0 0 0 0 0,1 0 0 0 0,-1 0 0 0 0,0 1 0 0 0,0-1 0 0 0,1 0 0 0 0,-1 0 0 0 0,0 0 0 0 0,0 0 0 0 0,0 1 0 0 0,1-1 0 0 0,-1 0 0 0 0,0 0 0 0 0,0 1 0 0 0,0-1 0 0 0,0 0 0 0 0,0 0 0 0 0,1 1 0 0 0,-1-1 0 0 0,0 0 0 0 0,0 0 0 0 0,0 1 0 0 0,0-1 0 0 0,0 0 0 0 0,0 1 0 0 0,0-1 0 0 0,0 0 0 0 0,0 0 0 0 0,0 1 0 0 0,0-1 0 0 0,0 0 0 0 0,0 1 0 0 0,0-1 0 0 0,-1 0 0 0 0,1 0 0 0 0,0 1 0 0 0,0-1 0 0 0,0 5 0 0 0,-1-1 0 0 0,1 1 0 0 0,-1 0 0 0 0,0-1 0 0 0,-1 1 0 0 0,1-1 0 0 0,-1 1 0 0 0,0-1 0 0 0,-4 6 0 0 0,-4 7 0 0 0,-13 16 0 0 0,-7 10 0 0 0,20-26 0 0 0,6-12 0 0 0,1 1 0 0 0,0-1 0 0 0,0 1 0 0 0,-3 9 0 0 0,6-15-4 0 0,0 0-1 0 0,0 0 1 0 0,0 0 0 0 0,0 0 0 0 0,0 1-1 0 0,-1-1 1 0 0,1 0 0 0 0,0 0-1 0 0,0 0 1 0 0,0 0 0 0 0,0 1 0 0 0,0-1-1 0 0,0 0 1 0 0,0 0 0 0 0,0 0-1 0 0,0 1 1 0 0,0-1 0 0 0,0 0-1 0 0,0 0 1 0 0,0 0 0 0 0,0 1 0 0 0,0-1-1 0 0,0 0 1 0 0,0 0 0 0 0,0 0-1 0 0,0 1 1 0 0,0-1 0 0 0,0 0-1 0 0,0 0 1 0 0,0 0 0 0 0,0 0 0 0 0,1 1-1 0 0,-1-1 1 0 0,0 0 0 0 0,0 0-1 0 0,0 0 1 0 0,0 0 0 0 0,0 1 0 0 0,0-1-1 0 0,1 0 1 0 0,-1 0 0 0 0,0 0-1 0 0,0 0 1 0 0,0 0 0 0 0,1 0-1 0 0,-1 0 1 0 0,0 0 0 0 0,0 0 0 0 0,0 1-1 0 0,0-1 1 0 0,1 0 0 0 0,-1 0-1 0 0,0 0 1 0 0,0 0 0 0 0,0 0-1 0 0,1 0 1 0 0,-1 0 0 0 0,0 0 0 0 0,0 0-1 0 0,0 0 1 0 0,1-1 0 0 0,-1 1-1 0 0,0 0 1 0 0,0 0 0 0 0,11-5-526 0 0,-11 5 463 0 0,6-4-590 0 0,0-1 1 0 0,-1 1-1 0 0,0-1 0 0 0,0 0 0 0 0,0 0 0 0 0,-1 0 1 0 0,1 0-1 0 0,-1-1 0 0 0,4-9 0 0 0,6-7-6851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0,0 0-136 0 0,0 0 457 0 0,0 0 228 0 0,0 0 43 0 0,0 0-127 0 0,1 0-582 0 0,5-2-299 0 0,-1 0 0 0 0,0-1 1 0 0,0 1-1 0 0,0-1 0 0 0,5-4 0 0 0,2-1-3 0 0,3-2-328 0 0,7-3-1424 0 0,-19 12 1166 0 0,-1 0 0 0 0,0-1-1 0 0,0 1 1 0 0,1-1 0 0 0,-1 1-1 0 0,0-1 1 0 0,2-2 0 0 0,0 0-299 0 0,-1 2-1164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55 17503 0 0,'-4'-15'399'0'0,"3"12"60"0"0,1 2-383 0 0,1 0 1 0 0,-1 0 0 0 0,1 0 0 0 0,-1-1 0 0 0,0 1 0 0 0,0 0 0 0 0,0 0-1 0 0,1-1 1 0 0,-1 1 0 0 0,0 0 0 0 0,-1 0 0 0 0,1-3 0 0 0,0 4-30 0 0,0-4-138 0 0,1 0 500 0 0,-1-6 4301 0 0,-1 13-4556 0 0,1 0 0 0 0,-1 0 0 0 0,0 1-1 0 0,0-1 1 0 0,-3 5 0 0 0,-1 3 55 0 0,-49 130-209 0 0,-83 156 0 0 0,8-91 0 0 0,89-147 0 0 0,17-25 0 0 0,-2-1 0 0 0,-2-1 0 0 0,-1-1 0 0 0,-39 34 0 0 0,61-61 18 0 0,0 1-1 0 0,0-1 1 0 0,0 0-1 0 0,0-1 1 0 0,-14 6-1 0 0,19-8-5 0 0,-1 0-1 0 0,0-1 0 0 0,1 1 0 0 0,-1-1 1 0 0,0 1-1 0 0,0-1 0 0 0,1 0 0 0 0,-1 1 1 0 0,0-1-1 0 0,0 0 0 0 0,1 0 0 0 0,-1 0 1 0 0,0-1-1 0 0,0 1 0 0 0,1 0 0 0 0,-1-1 1 0 0,0 1-1 0 0,1-1 0 0 0,-1 1 0 0 0,0-1 1 0 0,1 0-1 0 0,-1 0 0 0 0,1 1 0 0 0,-1-1 1 0 0,1-1-1 0 0,-1 1 0 0 0,1 0 0 0 0,0 0 1 0 0,-2-2-1 0 0,-1-3 54 0 0,0 0 1 0 0,1 0 0 0 0,-1 0-1 0 0,1 0 1 0 0,1-1-1 0 0,-1 1 1 0 0,1-1 0 0 0,0 0-1 0 0,1 0 1 0 0,-1 1 0 0 0,1-1-1 0 0,1 0 1 0 0,0-14-1 0 0,1 13-7 0 0,0 0-1 0 0,1 0 0 0 0,0 0 0 0 0,0 0 1 0 0,1 0-1 0 0,0 0 0 0 0,0 1 0 0 0,1-1 0 0 0,0 1 1 0 0,0 0-1 0 0,9-10 0 0 0,-6 8-57 0 0,1 0 0 0 0,0 1 0 0 0,0 0 0 0 0,1 0 0 0 0,0 1 0 0 0,0 0 0 0 0,0 1 0 0 0,1 0 0 0 0,0 0 0 0 0,13-5 0 0 0,18-8 0 0 0,-28 12 0 0 0,0 0 0 0 0,1 2 0 0 0,23-7 0 0 0,228-44 0 0 0,-239 49 0 0 0,-21 5 0 0 0,1 0 0 0 0,-1 1 0 0 0,1 0 0 0 0,0 0 0 0 0,-1 0 0 0 0,1 1 0 0 0,0 0 0 0 0,11 1 0 0 0,-13-1 0 0 0,0 1 0 0 0,0 0 0 0 0,0 0 0 0 0,-1 0 0 0 0,1 1 0 0 0,0-1 0 0 0,-1 1 0 0 0,6 3 0 0 0,-7-4 0 0 0,-1 0 0 0 0,0 1 0 0 0,0-1 0 0 0,0 0 0 0 0,0 1 0 0 0,0-1 0 0 0,0 1 0 0 0,0-1 0 0 0,0 1 0 0 0,0 0 0 0 0,-1-1 0 0 0,1 1 0 0 0,0 0 0 0 0,-1-1 0 0 0,0 1 0 0 0,1 0 0 0 0,-1 0 0 0 0,0 0 0 0 0,0-1 0 0 0,0 1 0 0 0,-1 3 0 0 0,0 2 0 0 0,0 0 0 0 0,-1 0 0 0 0,1 0 0 0 0,-2 0 0 0 0,1-1 0 0 0,-1 1 0 0 0,0 0 0 0 0,-1-1 0 0 0,-6 10 0 0 0,-6 6 0 0 0,-20 22 0 0 0,36-44 0 0 0,-7 9 7 0 0,2-3-21 0 0,0-1 0 0 0,0 1-1 0 0,0-1 1 0 0,-10 7 0 0 0,14-12-323 0 0,1 0-138 0 0,0 0-33 0 0,5-20-3733 0 0,-3 16 2950 0 0,1-1-1 0 0,-1 1 1 0 0,0-1 0 0 0,1 1-1 0 0,3-4 1 0 0,8-7-4896 0 0</inkml:trace>
  <inkml:trace contextRef="#ctx0" brushRef="#br0" timeOffset="1">1006 206 11975 0 0,'27'-22'528'0'0,"-16"15"112"0"0,-4 3-512 0 0,1-3-128 0 0,-2 1 0 0 0,-6 6 0 0 0,0 0 1256 0 0,0 0 224 0 0,0 0 48 0 0,0 0 8 0 0,-8 3-824 0 0,0 4-160 0 0,0 0-32 0 0,0 1-8 0 0,-1-3-408 0 0,-2 0-104 0 0,-2 0 0 0 0,2 3-8576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4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19351 0 0,'0'0'439'0'0,"0"0"62"0"0,0 0 33 0 0,0 0-65 0 0,-7 6-292 0 0,0 0 92 0 0,0 0 0 0 0,1 1 0 0 0,0 0 0 0 0,0 0 0 0 0,-4 9 0 0 0,-10 12 581 0 0,-38 55 456 0 0,31-42-980 0 0,-112 203 1287 0 0,120-203-2312 0 0,-13 23 252 0 0,28-57 683 0 0,0 0 0 0 0,-1 0 0 0 0,0 0 0 0 0,-1 0 0 0 0,-11 10 0 0 0,17-17-234 0 0,0 0 1 0 0,0 0 0 0 0,0 0-1 0 0,0 0 1 0 0,0-1-1 0 0,0 1 1 0 0,0 0-1 0 0,0 0 1 0 0,0 0 0 0 0,0 0-1 0 0,0-1 1 0 0,0 1-1 0 0,0 0 1 0 0,0 0 0 0 0,0 0-1 0 0,0 0 1 0 0,-1 0-1 0 0,1-1 1 0 0,0 1 0 0 0,0 0-1 0 0,0 0 1 0 0,0 0-1 0 0,0 0 1 0 0,0 0-1 0 0,0 0 1 0 0,0-1 0 0 0,-1 1-1 0 0,1 0 1 0 0,0 0-1 0 0,0 0 1 0 0,0 0 0 0 0,0 0-1 0 0,0 0 1 0 0,-1 0-1 0 0,1 0 1 0 0,0 0-1 0 0,0 0 1 0 0,0 0 0 0 0,0 0-1 0 0,-1 0 1 0 0,1 0-1 0 0,0 0 1 0 0,0 0 0 0 0,0 0-1 0 0,0 0 1 0 0,-1 0-1 0 0,1 0 1 0 0,0 0 0 0 0,0 0-1 0 0,0 0 1 0 0,0 0-1 0 0,0 0 1 0 0,-1 0-1 0 0,1 0 1 0 0,0 0 0 0 0,0 0-1 0 0,0 0 1 0 0,0 1-1 0 0,0-1 1 0 0,-1 0 0 0 0,4-12 4 0 0,-3 12-7 0 0,4-9 0 0 0,0 0 0 0 0,0 0 0 0 0,1 0 0 0 0,1 1 0 0 0,-1-1 0 0 0,1 2 0 0 0,0-1 0 0 0,15-13 0 0 0,5-2 0 0 0,34-24 0 0 0,-35 29 0 0 0,-12 8 0 0 0,1 1 0 0 0,0 1 0 0 0,0 0 0 0 0,0 1 0 0 0,1 1 0 0 0,0 0 0 0 0,1 1 0 0 0,25-5 0 0 0,-38 9 0 0 0,1 1 0 0 0,-1 0 0 0 0,0 0 0 0 0,0 0 0 0 0,0 0 0 0 0,1 1 0 0 0,-1-1 0 0 0,0 1 0 0 0,0 0 0 0 0,0 0 0 0 0,6 2 0 0 0,5 5 0 0 0,-12-4 0 0 0,-2-1 0 0 0,1-2 0 0 0,0 1 0 0 0,0 0 0 0 0,0-1 0 0 0,-1 1 0 0 0,1 0 0 0 0,-1 0 0 0 0,1 0 0 0 0,-1 0 0 0 0,0 0 0 0 0,1 0 0 0 0,-1-1 0 0 0,0 1 0 0 0,0 0 0 0 0,0 0 0 0 0,-1 0 0 0 0,1 0 0 0 0,0 0 0 0 0,-1 0 0 0 0,0 0 0 0 0,1-1 0 0 0,-1 1 0 0 0,0 0 0 0 0,0 0 0 0 0,0-1 0 0 0,0 1 0 0 0,0-1 0 0 0,0 1 0 0 0,-2 2 0 0 0,-2 1 0 0 0,1-1 0 0 0,-1 1 0 0 0,0-1 0 0 0,0 0 0 0 0,-1 0 0 0 0,1-1 0 0 0,-8 4 0 0 0,2-2 63 0 0,-1-1 1 0 0,1 0-1 0 0,-1 0 0 0 0,0-2 0 0 0,0 1 1 0 0,-21 0-1 0 0,30-3 73 0 0,1 0 0 0 0,-1 0 0 0 0,0 0 0 0 0,0-1 0 0 0,1 1 1 0 0,-1-1-1 0 0,0 0 0 0 0,-3-1 0 0 0,3 1-377 0 0,1 0 0 0 0,-1 0 0 0 0,0 0 0 0 0,0 0-1 0 0,-6 0 1 0 0,6 21 76 0 0,2-6 165 0 0,0 1 0 0 0,2 17 0 0 0,0 18 0 0 0,-1-42 0 0 0,0 0 0 0 0,1 0 0 0 0,0 1 0 0 0,4 13 0 0 0,-4-20 0 0 0,1 8 0 0 0,-2-10 0 0 0,0 1 0 0 0,0-1 0 0 0,0 1 0 0 0,1-1 0 0 0,-1 1 0 0 0,0-1 0 0 0,0 1 0 0 0,0-1 0 0 0,1 1 0 0 0,-1-1 0 0 0,0 1 0 0 0,0-1 0 0 0,1 0 0 0 0,-1 1 0 0 0,1-1 0 0 0,-1 0 0 0 0,0 1 0 0 0,1-1 0 0 0,-1 1 0 0 0,1-1 0 0 0,-1 0 0 0 0,0 0 0 0 0,1 1 0 0 0,-1-1 0 0 0,1 0 0 0 0,-1 0 0 0 0,1 0 0 0 0,-1 0 0 0 0,1 1 0 0 0,-1-1 0 0 0,1 0 0 0 0,-1 0 0 0 0,1 0 0 0 0,-1 0 0 0 0,1 0 0 0 0,0 0 0 0 0,-1 0 0 0 0,1 0 0 0 0,-1-1 0 0 0,1 1 0 0 0,-1 0 0 0 0,1 0 0 0 0,-1 0 0 0 0,1 0 0 0 0,-1-1 0 0 0,1 1 0 0 0,3-2 0 0 0,36-13 0 0 0,-1-3 0 0 0,48-28 0 0 0,-64 33 0 0 0,-11 7 0 0 0,55-34 0 0 0,-58 33 0 0 0,0 0 0 0 0,-1 0 0 0 0,1-1 0 0 0,12-16 0 0 0,-11 10 0 0 0,12-12 0 0 0,-67 85 0 0 0,38-53 0 0 0,1 1 0 0 0,1 1 0 0 0,-1-1 0 0 0,1 1 0 0 0,1 0 0 0 0,-1 0 0 0 0,1 0 0 0 0,1 1 0 0 0,-1-1 0 0 0,2 1 0 0 0,-1 0 0 0 0,-2 17 0 0 0,5-24 0 0 0,0 0 0 0 0,0 0 0 0 0,0-1 0 0 0,0 1 0 0 0,0 0 0 0 0,1-1 0 0 0,-1 1 0 0 0,1 0 0 0 0,0 2 0 0 0,7 8 0 0 0,-3-11 0 0 0,-3-2 0 0 0,2 2 0 0 0,0 0 0 0 0,0-1 0 0 0,1 0 0 0 0,-1 0 0 0 0,0 0 0 0 0,1-1 0 0 0,-1 0 0 0 0,0 1 0 0 0,0-1 0 0 0,0-1 0 0 0,8-2 0 0 0,3-3 0 0 0,25-15 0 0 0,-32 17 0 0 0,29-16 0 0 0,-18 11 0 0 0,0-1 0 0 0,-1-1 0 0 0,32-26 0 0 0,-15 5 0 0 0,28-27 0 0 0,-53 50 0 0 0,-10 10 0 0 0,0 1 0 0 0,0-1 0 0 0,0 0 0 0 0,0 0 0 0 0,0 0 0 0 0,0 0 0 0 0,0 1 0 0 0,0-1 0 0 0,0 0 0 0 0,0 0 0 0 0,0 0 0 0 0,0 1 0 0 0,0-1 0 0 0,0 0 0 0 0,0 0 0 0 0,0 0 0 0 0,0 0 0 0 0,0 0 0 0 0,0 1 0 0 0,1-1 0 0 0,-1 0 0 0 0,0 0 0 0 0,0 0 0 0 0,0 0 0 0 0,0 0 0 0 0,0 0 0 0 0,0 1 0 0 0,1-1 0 0 0,-1 0 0 0 0,0 0 0 0 0,0 0 0 0 0,0 0 0 0 0,0 0 0 0 0,1 0 0 0 0,-1 0 0 0 0,0 0 0 0 0,0 0 0 0 0,0 0 0 0 0,0 0 0 0 0,1 0 0 0 0,-1 0 0 0 0,0 0 0 0 0,0 0 0 0 0,0 0 0 0 0,0 0 0 0 0,1 0 0 0 0,-1 0 0 0 0,0 0 0 0 0,0 0 0 0 0,0 0 0 0 0,0 0 0 0 0,1 0 0 0 0,-5 8 0 0 0,0 0 0 0 0,0 0 0 0 0,-1-1 0 0 0,-8 12 0 0 0,4-5 0 0 0,-11 11 0 0 0,16-21 0 0 0,1 0 0 0 0,-1 1 0 0 0,1-1 0 0 0,-1 1 0 0 0,1 0 0 0 0,1 0 0 0 0,-1 0 0 0 0,1 0 0 0 0,0 1 0 0 0,0-1 0 0 0,-2 10 0 0 0,4-1 0 0 0,2-11 0 0 0,0-1 0 0 0,4 5 0 0 0,-5-6 0 0 0,1-1 0 0 0,-1 1 0 0 0,1-1 0 0 0,-1 0 0 0 0,1 1 0 0 0,-1-1 0 0 0,1 0 0 0 0,0 0 0 0 0,-1 0 0 0 0,1 0 0 0 0,-1 0 0 0 0,1 0 0 0 0,-1-1 0 0 0,1 1 0 0 0,2-1 0 0 0,25-11 0 0 0,-23 10 0 0 0,15-9 0 0 0,-1-1 0 0 0,-1-1 0 0 0,0 0 0 0 0,18-18 0 0 0,-6 7 0 0 0,-3-3 0 0 0,-20 20 0 0 0,-1-1 0 0 0,14-9 0 0 0,4 0 0 0 0,-18 16 0 0 0,-8 6 0 0 0,-4 7 0 0 0,4-12 0 0 0,-30 49 0 0 0,20-33 0 0 0,0 1 0 0 0,-12 26 0 0 0,18-33 0 0 0,5-10 0 0 0,0 0 0 0 0,0 0 0 0 0,0 0 0 0 0,0 1 0 0 0,0-1 0 0 0,0 0 0 0 0,0 0 0 0 0,0 0 0 0 0,0 0 0 0 0,0 0 0 0 0,-1 0 0 0 0,1 0 0 0 0,0 0 0 0 0,0 0 0 0 0,0 0 0 0 0,0 1 0 0 0,0-1 0 0 0,0 0 0 0 0,0 0 0 0 0,0 0 0 0 0,0 0 0 0 0,0 0 0 0 0,0 0 0 0 0,0 0 0 0 0,0 1 0 0 0,0-1 0 0 0,0 0 0 0 0,0 0 0 0 0,0 0 0 0 0,0 0 0 0 0,0 0 0 0 0,0 0 0 0 0,0 0 0 0 0,0 1 0 0 0,0-1 0 0 0,0 0 0 0 0,0 0 0 0 0,0 0 0 0 0,0 0 0 0 0,1 0 0 0 0,-1 0 0 0 0,0 0 0 0 0,0 0 0 0 0,0 0 0 0 0,0 1 0 0 0,0-1 0 0 0,0 0 0 0 0,0 0 0 0 0,0 0 0 0 0,7-4 0 0 0,6-7 0 0 0,3-2 0 0 0,35-22 0 0 0,-23 16 0 0 0,14-7 169 0 0,-20 12 184 0 0,30-23 1 0 0,-43 29-214 0 0,0 2-1 0 0,0-1 1 0 0,1 1-1 0 0,0 1 1 0 0,0 0-1 0 0,0 0 1 0 0,17-4-1 0 0,-27 9-139 0 0,0-1 0 0 0,0 1 0 0 0,1 0 0 0 0,-1 0 0 0 0,1 0 0 0 0,-1-1 0 0 0,0 1 0 0 0,1 0 0 0 0,-1 0 0 0 0,0 0 0 0 0,1 0 0 0 0,-1 0 0 0 0,1 0 0 0 0,-1 0 0 0 0,0 0 0 0 0,1 0 0 0 0,-1 0 0 0 0,1 0 0 0 0,-1 0 0 0 0,0 0 0 0 0,1 0 0 0 0,-1 0 0 0 0,0 0 0 0 0,1 0 0 0 0,-1 1 0 0 0,1-1 0 0 0,-1 0 0 0 0,0 0 0 0 0,1 0 0 0 0,-1 1 0 0 0,0-1 0 0 0,0 0 0 0 0,1 0 0 0 0,-1 1 0 0 0,0-1 0 0 0,1 1 0 0 0,-2 5 0 0 0,0-2 0 0 0,-1 0 0 0 0,0 0 0 0 0,1-1 0 0 0,-1 1 0 0 0,-1 0 0 0 0,1-1 0 0 0,0 1 0 0 0,-1-1 0 0 0,-4 5 0 0 0,-8 11 0 0 0,1 5 0 0 0,-13 19 0 0 0,21-34 0 0 0,0 0 0 0 0,1 0 0 0 0,0 1 0 0 0,0-1 0 0 0,-3 14 0 0 0,6-13 0 0 0,2-10 0 0 0,0 1 0 0 0,0 0 0 0 0,0-1 0 0 0,0 1 0 0 0,0-1 0 0 0,0 1 0 0 0,0 0 0 0 0,0-1 0 0 0,0 1 0 0 0,0-1 0 0 0,0 1 0 0 0,1 0 0 0 0,-1-1 0 0 0,0 1 0 0 0,1 0 0 0 0,0 0 0 0 0,-1-1 0 0 0,1 1 0 0 0,-1-1 0 0 0,1 1 0 0 0,0-1 0 0 0,-1 0 0 0 0,1 1 0 0 0,0-1 0 0 0,0 0 0 0 0,-1 1 0 0 0,1-1 0 0 0,0 0 0 0 0,0 0 0 0 0,-1 0 0 0 0,1 1 0 0 0,0-1 0 0 0,0 0 0 0 0,0 0 0 0 0,-1 0 0 0 0,1-1 0 0 0,0 1 0 0 0,0 0 0 0 0,0 0 0 0 0,-1 0 0 0 0,1 0 0 0 0,0-1 0 0 0,0 1 0 0 0,-1 0 0 0 0,1-1 0 0 0,1 0 0 0 0,24-18 0 0 0,-12 7 0 0 0,26-17 0 0 0,0-2 0 0 0,66-67 0 0 0,-61 53 0 0 0,54-40 0 0 0,-74 66 0 0 0,-25 19 0 0 0,0 0 0 0 0,0 0 0 0 0,0 0 0 0 0,0 0 0 0 0,0 0 0 0 0,0 0 0 0 0,0 0 0 0 0,0 0 0 0 0,0 0 0 0 0,0 0 0 0 0,0 0 0 0 0,0 0 0 0 0,0-1 0 0 0,0 1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0,-2 7 0 0 0,-7 11 0 0 0,8-17 0 0 0,-3 6 0 0 0,0 1 0 0 0,0 0 0 0 0,1-1 0 0 0,0 1 0 0 0,0 0 0 0 0,1 1 0 0 0,0-1 0 0 0,-1 11 0 0 0,3-15 0 0 0,0 1 0 0 0,0-1 0 0 0,0 0 0 0 0,1 0 0 0 0,0 0 0 0 0,0 0 0 0 0,0 0 0 0 0,0 0 0 0 0,0 0 0 0 0,1 0 0 0 0,0-1 0 0 0,0 1 0 0 0,0-1 0 0 0,0 1 0 0 0,0-1 0 0 0,1 1 0 0 0,-1-1 0 0 0,1 0 0 0 0,4 3 0 0 0,2 3 0 0 0,1 0 0 0 0,-1 0 0 0 0,-1 1 0 0 0,0 0 0 0 0,9 15 0 0 0,-15-22 0 0 0,0 0 0 0 0,-1 0 0 0 0,1 1 0 0 0,-1-1 0 0 0,0 0 0 0 0,0 0 0 0 0,0 1 0 0 0,0-1 0 0 0,-1 1 0 0 0,1-1 0 0 0,-1 0 0 0 0,0 1 0 0 0,0-1 0 0 0,0 1 0 0 0,-1-1 0 0 0,1 1 0 0 0,-1-1 0 0 0,1 0 0 0 0,-1 1 0 0 0,0-1 0 0 0,-1 0 0 0 0,1 0 0 0 0,-1 1 0 0 0,1-1 0 0 0,-3 3 0 0 0,2-4 47 0 0,0 0-1 0 0,0 1 1 0 0,-1-1-1 0 0,1 0 1 0 0,-1 0-1 0 0,1 0 1 0 0,-1-1-1 0 0,0 1 1 0 0,0-1 0 0 0,1 1-1 0 0,-1-1 1 0 0,0 0-1 0 0,0 0 1 0 0,0 0-1 0 0,-1-1 1 0 0,1 1-1 0 0,0-1 1 0 0,0 1-1 0 0,0-1 1 0 0,0 0 0 0 0,-6-1-1 0 0,1 0 100 0 0,-1 0 1 0 0,1-1-1 0 0,0 1 0 0 0,-1-2 0 0 0,1 1 1 0 0,-15-8-1 0 0,14 5-801 0 0,-1-1-1 0 0,2 0 1 0 0,-1 0-1 0 0,-8-8 1 0 0,3 0-1881 0 0,0 0-1 0 0,1-1 1 0 0,-11-17 0 0 0,20 25-5370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158 192 10135 0 0,'0'0'231'0'0,"0"0"29"0"0,0 0 19 0 0,-16 3 153 0 0,-34 10 4358 0 0,39-11-2764 0 0,7-1-1611 0 0,1-1 0 0 0,-1 1 0 0 0,1-1 0 0 0,-1 0-1 0 0,0 0 1 0 0,1 0 0 0 0,-1-1 0 0 0,1 1 0 0 0,-1-1 0 0 0,1 0 0 0 0,-1 0 0 0 0,1 0 0 0 0,-6-3 0 0 0,8 4-386 0 0,-1-1 1 0 0,1 1 0 0 0,-1-1-1 0 0,1 0 1 0 0,0 0 0 0 0,-1 1-1 0 0,1-1 1 0 0,0 0-1 0 0,0 0 1 0 0,-1 0 0 0 0,1 0-1 0 0,0 0 1 0 0,0-1 0 0 0,0 1-1 0 0,0 0 1 0 0,1 0 0 0 0,-1-1-1 0 0,0 1 1 0 0,0 0-1 0 0,1-1 1 0 0,-1 1 0 0 0,1-1-1 0 0,-1 1 1 0 0,1-1 0 0 0,0 1-1 0 0,-1-1 1 0 0,1 1 0 0 0,0-1-1 0 0,0 1 1 0 0,0-3-1 0 0,1 1 24 0 0,0-1 0 0 0,-1 1 0 0 0,1-1 0 0 0,0 1 0 0 0,0 0-1 0 0,1 0 1 0 0,-1-1 0 0 0,1 1 0 0 0,0 0 0 0 0,0 0-1 0 0,0 1 1 0 0,3-5 0 0 0,-2 3-35 0 0,2-2 206 0 0,0 0 0 0 0,1 1 0 0 0,0-1-1 0 0,0 1 1 0 0,0 0 0 0 0,0 1 0 0 0,1-1-1 0 0,7-3 1 0 0,1 1-213 0 0,0-1-10 0 0,0 1 1 0 0,1 1-1 0 0,31-9 0 0 0,-40 14-1 0 0,4-2 0 0 0,1 1 0 0 0,0 1 0 0 0,22-1 0 0 0,-20 4 0 0 0,-11 0 0 0 0,-1 0 0 0 0,-1-1 0 0 0,1-1 0 0 0,-1 1 0 0 0,0 0 0 0 0,0-1 0 0 0,0 1 0 0 0,0 0 0 0 0,0 0 0 0 0,0 0 0 0 0,0 0 0 0 0,0 0 0 0 0,0 0 0 0 0,-1 0 0 0 0,1 0 0 0 0,0 0 0 0 0,-1 0 0 0 0,1 0 0 0 0,0 0 0 0 0,-1 1 0 0 0,0-1 0 0 0,1 0 0 0 0,-1 2 0 0 0,1 1 0 0 0,1 1 0 0 0,-1-1 0 0 0,0 1 0 0 0,0 0 0 0 0,-1 0 0 0 0,0 0 0 0 0,1 0 0 0 0,-2-1 0 0 0,0 10 0 0 0,-11 37 0 0 0,10-46-38 0 0,0 0 0 0 0,0 0 0 0 0,-1-1 0 0 0,0 1 0 0 0,0 0 1 0 0,0-1-1 0 0,0 0 0 0 0,-1 0 0 0 0,1 0 0 0 0,-1 0 0 0 0,0-1 0 0 0,-1 1 0 0 0,1-1 0 0 0,-1 0 0 0 0,-7 3 0 0 0,11-5 480 0 0,0-1-293 0 0,-5-1-133 0 0,3-6-16 0 0,3 4 0 0 0,1 1 0 0 0,-1-1 0 0 0,1 1 0 0 0,-1 0 0 0 0,1-1 0 0 0,0 1 0 0 0,0 0 0 0 0,0 0 0 0 0,0 0 0 0 0,2-3 0 0 0,18-23 0 0 0,-10 14 0 0 0,-1 1 0 0 0,0 0 0 0 0,0 1 0 0 0,2 0 0 0 0,-1 1 0 0 0,2 0 0 0 0,-1 0 0 0 0,1 2 0 0 0,1 0 0 0 0,0 0 0 0 0,26-11 0 0 0,-13 12 0 0 0,-26 7 0 0 0,-1 1 0 0 0,1 0 0 0 0,0-1 0 0 0,0 1 0 0 0,0 0 0 0 0,0 0 0 0 0,0 0 0 0 0,0-1 0 0 0,0 1 0 0 0,0 0 0 0 0,0 0 0 0 0,0 1 0 0 0,0-1 0 0 0,0 0 0 0 0,0 0 0 0 0,0 0 0 0 0,-1 1 0 0 0,1-1 0 0 0,0 0 0 0 0,0 1 0 0 0,0-1 0 0 0,0 1 0 0 0,0-1 0 0 0,-1 1 0 0 0,3 0 0 0 0,0 2 0 0 0,-2-1 0 0 0,1-1 0 0 0,0 1 0 0 0,-1-1 0 0 0,1 1 0 0 0,-1 0 0 0 0,1 0 0 0 0,-1 0 0 0 0,0 0 0 0 0,0 0 0 0 0,1 0 0 0 0,-2 0 0 0 0,1 0 0 0 0,0 0 0 0 0,0 1 0 0 0,-1-1 0 0 0,1 0 0 0 0,-1 0 0 0 0,0 1 0 0 0,1-1 0 0 0,-1 0 0 0 0,0 1 0 0 0,-1-1 0 0 0,1 0 0 0 0,0 1 0 0 0,-1 2 0 0 0,-2 8 0 0 0,0-1 0 0 0,-1 1 0 0 0,-6 14 0 0 0,7-20 0 0 0,-5 16 0 0 0,-14 32 0 0 0,22-55 0 0 0,0 0 0 0 0,0 0 0 0 0,-1 0 0 0 0,1 1 0 0 0,0-1 0 0 0,0 0 0 0 0,0 0 0 0 0,0 1 0 0 0,0-1 0 0 0,0 0 0 0 0,0 1 0 0 0,0-1 0 0 0,0 0 0 0 0,0 0 0 0 0,0 1 0 0 0,0-1 0 0 0,0 0 0 0 0,0 0 0 0 0,0 1 0 0 0,0-1 0 0 0,0 0 0 0 0,0 1 0 0 0,0-1 0 0 0,0 0 0 0 0,1 0 0 0 0,-1 1 0 0 0,0-1 0 0 0,0 0 0 0 0,0 0 0 0 0,0 0 0 0 0,1 1 0 0 0,-1-1 0 0 0,0 0 0 0 0,0 0 0 0 0,0 0 0 0 0,1 1 0 0 0,-1-1 0 0 0,0 0 0 0 0,0 0 0 0 0,1 0 0 0 0,-1 0 0 0 0,0 0 0 0 0,0 0 0 0 0,1 0 0 0 0,-1 0 0 0 0,0 1 0 0 0,0-1 0 0 0,1 0 0 0 0,-1 0 0 0 0,0 0 0 0 0,0 0 0 0 0,1 0 0 0 0,10-1 0 0 0,-1-1 0 0 0,-1-1 0 0 0,1 0 0 0 0,14-8 0 0 0,-11 6 0 0 0,-2-1 0 0 0,0 0 0 0 0,0-1 0 0 0,11-8 0 0 0,14-9 0 0 0,-26 17 0 0 0,0 1 0 0 0,-1-2 0 0 0,0 1 0 0 0,0-1 0 0 0,12-14 0 0 0,-9 11 0 0 0,1-1 0 0 0,0 1 0 0 0,1 1 0 0 0,21-13 0 0 0,-35 24 0 0 0,0-1 0 0 0,0 0 0 0 0,0 0 0 0 0,-1 1 0 0 0,1-1 0 0 0,0 0 0 0 0,0 0 0 0 0,0 1 0 0 0,0-1 0 0 0,0 0 0 0 0,0 0 0 0 0,0 1 0 0 0,0-1 0 0 0,0 0 0 0 0,0 0 0 0 0,0 1 0 0 0,0-1 0 0 0,0 0 0 0 0,0 1 0 0 0,0-1 0 0 0,0 0 0 0 0,0 0 0 0 0,0 1 0 0 0,1-1 0 0 0,-1 0 0 0 0,0 0 0 0 0,0 1 0 0 0,0-1 0 0 0,0 0 0 0 0,0 0 0 0 0,1 0 0 0 0,-1 1 0 0 0,0-1 0 0 0,0 0 0 0 0,0 0 0 0 0,1 0 0 0 0,-1 0 0 0 0,0 1 0 0 0,0-1 0 0 0,1 0 0 0 0,-1 0 0 0 0,0 0 0 0 0,0 0 0 0 0,1 0 0 0 0,-1 0 0 0 0,0 0 0 0 0,0 0 0 0 0,1 0 0 0 0,-1 0 0 0 0,0 0 0 0 0,1 0 0 0 0,-1 0 0 0 0,0 0 0 0 0,0 0 0 0 0,1 0 0 0 0,-1 0 0 0 0,0 0 0 0 0,0 0 0 0 0,1 0 0 0 0,-1 0 0 0 0,0 0 0 0 0,0-1 0 0 0,1 1 0 0 0,-1 0 0 0 0,0 0 0 0 0,0 0 0 0 0,1-1 0 0 0,-1 2 0 0 0,-2 11 0 0 0,0 0 0 0 0,-1 0 0 0 0,-1 0 0 0 0,1-1 0 0 0,-2 1 0 0 0,0-1 0 0 0,-6 11 0 0 0,-11 29 0 0 0,18-41 0 0 0,2-5 0 0 0,0 0 0 0 0,0 0 0 0 0,1-1 0 0 0,-1 1 0 0 0,1 0 0 0 0,0 0 0 0 0,1 0 0 0 0,-1 1 0 0 0,1 4 0 0 0,4 1 0 0 0,-3-9 1 0 0,0-1-1 0 0,0 0 1 0 0,0 0-1 0 0,0 0 1 0 0,0 0 0 0 0,1 0-1 0 0,-1 0 1 0 0,0 0-1 0 0,1 0 1 0 0,-1 0-1 0 0,1-1 1 0 0,-1 1 0 0 0,1 0-1 0 0,-1-1 1 0 0,1 1-1 0 0,-1-1 1 0 0,1 0-1 0 0,0 0 1 0 0,-1 1 0 0 0,1-1-1 0 0,-1 0 1 0 0,1 0-1 0 0,0 0 1 0 0,-1-1-1 0 0,1 1 1 0 0,0 0 0 0 0,2-2-1 0 0,4 0-20 0 0,0 0 0 0 0,1-1 0 0 0,13-7 0 0 0,-14 5-248 0 0,0 0-1 0 0,1 0 1 0 0,-2-1 0 0 0,1 0-1 0 0,-1 0 1 0 0,0-1 0 0 0,0 0-1 0 0,-1 0 1 0 0,7-10 0 0 0,-7 9-1324 0 0,-1-1 0 0 0,0 0 0 0 0,0 0 0 0 0,-1 0 0 0 0,3-12 1 0 0,0-2-5047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0,0 0 101 0 0,0 0 21 0 0,0 0 3 0 0,0 0 0 0 0,2 1 0 0 0,0 1-390 0 0,0-1 0 0 0,0 1 0 0 0,0-1 0 0 0,0 1-1 0 0,1-1 1 0 0,-1 0 0 0 0,1 0 0 0 0,-1 0 0 0 0,1-1 0 0 0,-1 1-1 0 0,1 0 1 0 0,-1-1 0 0 0,1 0 0 0 0,-1 1 0 0 0,1-1 0 0 0,0 0 0 0 0,-1-1-1 0 0,1 1 1 0 0,-1 0 0 0 0,1-1 0 0 0,0 1 0 0 0,-1-1 0 0 0,1 0-1 0 0,-1 0 1 0 0,3-1 0 0 0,2-2-186 0 0,-6 4-77 0 0,0-1-1 0 0,0 1 1 0 0,0-1-1 0 0,0 1 0 0 0,0-1 1 0 0,0 1-1 0 0,1 0 1 0 0,-1-1-1 0 0,0 1 1 0 0,0 0-1 0 0,0 0 1 0 0,0 0-1 0 0,0 0 1 0 0,1 0-1 0 0,-1 0 1 0 0,0 0-1 0 0,2 0 1 0 0,-2 1-364 0 0,0-1 0 0 0,1 1 1 0 0,-1 0-1 0 0,0-1 1 0 0,1 1-1 0 0,-1 0 1 0 0,0 0-1 0 0,0 0 0 0 0,2 1 1 0 0,9 10-1543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13823 0 0,'0'0'630'0'0,"0"0"-13"0"0,7-5 504 0 0,-3 0-468 0 0,0 1-1 0 0,0-1 1 0 0,-1 0 0 0 0,0-1-1 0 0,4-7 1 0 0,2-3 487 0 0,11-13 812 0 0,24-29-1 0 0,-25 35-1332 0 0,-1-1 0 0 0,18-30 0 0 0,-39 57-288 0 0,-46 67 1761 0 0,38-51-2155 0 0,0 0 1 0 0,2 1 0 0 0,0 0 0 0 0,2 0 0 0 0,-8 30-1 0 0,14-46 23 0 0,1-1 0 0 0,-1 0-1 0 0,1 1 1 0 0,0-1-1 0 0,0 1 1 0 0,0-1 0 0 0,0 0-1 0 0,1 1 1 0 0,-1-1-1 0 0,1 1 1 0 0,0-1 0 0 0,0 0-1 0 0,3 6 1 0 0,-3-7 8 0 0,0-1 1 0 0,0 1-1 0 0,1-1 1 0 0,-1 1-1 0 0,0-1 1 0 0,1 0-1 0 0,-1 1 1 0 0,1-1-1 0 0,-1 0 0 0 0,1 0 1 0 0,0 0-1 0 0,0 0 1 0 0,-1-1-1 0 0,1 1 1 0 0,0 0-1 0 0,0-1 1 0 0,0 1-1 0 0,0-1 1 0 0,-1 0-1 0 0,1 1 1 0 0,0-1-1 0 0,0 0 1 0 0,0 0-1 0 0,0 0 1 0 0,3-1-1 0 0,6-1 32 0 0,-1 0 0 0 0,1 0 0 0 0,-1-1 0 0 0,0 0 0 0 0,17-9 0 0 0,45-27 0 0 0,-58 30 0 0 0,-1 0 0 0 0,0 0 0 0 0,-1-1 0 0 0,0-1 0 0 0,-1 0 0 0 0,0 0 0 0 0,0-1 0 0 0,-2-1 0 0 0,1 0 0 0 0,-2 0 0 0 0,12-22 0 0 0,-16 25 0 0 0,4-8 0 0 0,8-27 0 0 0,-15 43-4 0 0,7-23-699 0 0,-4 21 122 0 0,-3 17 33 0 0,-1-10-3 0 0,0 1 1 0 0,1-1-1 0 0,0 1 0 0 0,-1-1 0 0 0,1 0 1 0 0,0 1-1 0 0,0-1 0 0 0,1 0 0 0 0,-1 0 1 0 0,1 0-1 0 0,0 0 0 0 0,-1 0 0 0 0,1 0 1 0 0,0 0-1 0 0,4 2 0 0 0,7 9-5929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21191 0 0,'3'7'253'0'0,"-1"-1"0"0"0,1 1-1 0 0,-1 0 1 0 0,0 0 0 0 0,-1 0 0 0 0,0 0-1 0 0,0 1 1 0 0,0-1 0 0 0,-1 0-1 0 0,-1 14 1 0 0,2 20 2144 0 0,-1-24-1989 0 0,0 1 0 0 0,-5 33-1 0 0,5-51-407 0 0,-2 7-92 0 0,1 0 0 0 0,-1 0 0 0 0,0 0 0 0 0,0-1 0 0 0,-4 8 0 0 0,4-10 11 0 0,0 0 0 0 0,0-1 1 0 0,0 1-1 0 0,-1-1 0 0 0,0 1 0 0 0,1-1 0 0 0,-1 0 1 0 0,0 0-1 0 0,-7 5 0 0 0,-2-1-431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25 11975 0 0,'10'-4'395'0'0,"1"0"0"0"0,11-1-1 0 0,6-2 590 0 0,-26 6-12 0 0,-2 1 42 0 0,-3-1-129 0 0,-7 1-389 0 0,1-1-1 0 0,-1 1 1 0 0,0 0 0 0 0,1 1 0 0 0,-1 0 0 0 0,1 1-1 0 0,-1 0 1 0 0,1 0 0 0 0,0 1 0 0 0,-15 7-1 0 0,-11 6 2079 0 0,-42 25 0 0 0,57-29-2574 0 0,7-5 0 0 0,-1 0 0 0 0,1 1 0 0 0,1 1 0 0 0,-1 0 0 0 0,1 1 0 0 0,-11 13 0 0 0,21-21 0 0 0,0 1 0 0 0,0-1 0 0 0,1 1 0 0 0,-1-1 0 0 0,1 1 0 0 0,0 0 0 0 0,-1 4 0 0 0,1 4 0 0 0,2-10 0 0 0,0 1 0 0 0,0-1 0 0 0,0 0 0 0 0,0 1 0 0 0,0-1 0 0 0,1 0 0 0 0,-1 0 0 0 0,0 0 0 0 0,0 0 0 0 0,1 0 0 0 0,-1 0 0 0 0,1 0 0 0 0,-1-1 0 0 0,1 1 0 0 0,-1 0 0 0 0,1-1 0 0 0,-1 1 0 0 0,4 0 0 0 0,0 0 0 0 0,0-1 0 0 0,0 1 0 0 0,0-1 0 0 0,1 1 0 0 0,4-2 0 0 0,14-2 0 0 0,-1-1 0 0 0,1-2 0 0 0,-1 0 0 0 0,0-1 0 0 0,27-13 0 0 0,-38 13 5 0 0,-1 1 0 0 0,1-2 1 0 0,-1 0-1 0 0,0 0 0 0 0,-1-1 0 0 0,0 0 0 0 0,0-1 0 0 0,-1 0 0 0 0,0 0 1 0 0,-1-1-1 0 0,0 0 0 0 0,-1-1 0 0 0,6-12 0 0 0,-11 21 196 0 0,-1 0 0 0 0,0 0 1 0 0,0 0-1 0 0,0 0 0 0 0,0 0 0 0 0,-1 0 0 0 0,1 0 1 0 0,0-5-1 0 0,-18 18-36 0 0,12-5-282 0 0,0 1-1 0 0,0 0 1 0 0,0 0-1 0 0,0 1 1 0 0,1-1-1 0 0,0 1 1 0 0,1 0-1 0 0,0 0 1 0 0,-3 8-1 0 0,2-5-157 0 0,1 1-1 0 0,1 0 0 0 0,0 0 0 0 0,0-1 1 0 0,0 20-1 0 0,2-28-715 0 0,1-1-29 0 0,-1 0 989 0 0,3 2-657 0 0,-1-1 0 0 0,0 1 0 0 0,1 0-1 0 0,-1-1 1 0 0,1 1 0 0 0,0-1 0 0 0,0 0-1 0 0,0 0 1 0 0,4 3 0 0 0,4-1-1359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15663 0 0,'0'0'356'0'0,"2"0"50"0"0,2-1-72 0 0,2 1-175 0 0,-1-1 0 0 0,1 0 1 0 0,-1 0-1 0 0,0-1 0 0 0,1 1 0 0 0,-1-1 0 0 0,0 0 0 0 0,0-1 0 0 0,0 1 0 0 0,0-1 0 0 0,6-5 1 0 0,44-35 5396 0 0,-17 15-4318 0 0,-25 17-811 0 0,-1 1 0 0 0,0-2 0 0 0,-1 0 0 0 0,18-23 0 0 0,-13 14-413 0 0,-10 13 275 0 0,0 0-1 0 0,0-1 1 0 0,0 0 0 0 0,3-10-1 0 0,-8 18 155 0 0,-11 2-278 0 0,3 2-165 0 0,0 1 0 0 0,0 0 0 0 0,1 0 0 0 0,-1 1 0 0 0,1 0 0 0 0,0 0 0 0 0,-10 10 0 0 0,6-4 0 0 0,-1 1 0 0 0,2 0 0 0 0,-1 1 0 0 0,-8 15 0 0 0,14-21 0 0 0,1 0 0 0 0,-1 1 0 0 0,1-1 0 0 0,0 1 0 0 0,1 0 0 0 0,0 0 0 0 0,0-1 0 0 0,1 2 0 0 0,-1 11 0 0 0,2-17 0 0 0,0-1 0 0 0,0 0 0 0 0,0 0 0 0 0,0 0 0 0 0,1 0 0 0 0,-1 0 0 0 0,1 0 0 0 0,-1 0 0 0 0,1 0 0 0 0,0 0 0 0 0,0 0 0 0 0,0 0 0 0 0,0 0 0 0 0,0 0 0 0 0,0 0 0 0 0,1-1 0 0 0,-1 1 0 0 0,2 1 0 0 0,-1-1 0 0 0,1 0 0 0 0,-1-1 0 0 0,1 1 0 0 0,-1-1 0 0 0,1 0 0 0 0,0 1 0 0 0,0-1 0 0 0,-1-1 0 0 0,1 1 0 0 0,0 0 0 0 0,5 0 0 0 0,3 0 0 0 0,-1-1 0 0 0,1-1 0 0 0,0 0 0 0 0,-1 0 0 0 0,1-1 0 0 0,11-3 0 0 0,7-3-198 0 0,0-2 1 0 0,-1-1-1 0 0,-1-1 0 0 0,0-2 0 0 0,-1 0 1 0 0,44-33-1 0 0,-49 31-119 0 0,17-12 204 0 0,56-54-1 0 0,-6-17 848 0 0,-63 66-336 0 0,-2-1 0 0 0,35-65 0 0 0,-14 13-398 0 0,-41 78 0 0 0,-8 8 0 0 0,-5 6 0 0 0,2 1 0 0 0,0 0 0 0 0,0 1 0 0 0,0-1 0 0 0,1 2 0 0 0,1-1 0 0 0,0 1 0 0 0,-8 13 0 0 0,3-2 0 0 0,2 1 0 0 0,-11 31 0 0 0,15-33 0 0 0,0 1 0 0 0,-1 26 0 0 0,-2 1 0 0 0,0 2 0 0 0,-13 51 0 0 0,9-74 0 0 0,10-23 0 0 0,1 0 0 0 0,-1 1 0 0 0,0-1 0 0 0,1 1 0 0 0,0-1 0 0 0,0 1 0 0 0,0-1 0 0 0,-1 8 0 0 0,2-10 0 0 0,0 0 0 0 0,0-1 0 0 0,0 1 0 0 0,0 0 0 0 0,0-1 0 0 0,0 1 0 0 0,0 0 0 0 0,0-1 0 0 0,1 1 0 0 0,-1 0 0 0 0,0-1 0 0 0,0 1 0 0 0,1-1 0 0 0,-1 1 0 0 0,0 0 0 0 0,1-1 0 0 0,-1 1 0 0 0,0-1 0 0 0,1 1 0 0 0,-1-1 0 0 0,1 1 0 0 0,-1-1 0 0 0,1 0 0 0 0,-1 1 0 0 0,1-1 0 0 0,0 1 0 0 0,-1-1 0 0 0,1 0 0 0 0,-1 0 0 0 0,1 1 0 0 0,0-1 0 0 0,-1 0 0 0 0,1 0 0 0 0,0 0 0 0 0,-1 0 0 0 0,1 0 0 0 0,1 1 0 0 0,-1-1 0 0 0,8-1 0 0 0,0-3 0 0 0,0-1 0 0 0,0 0 0 0 0,0 0 0 0 0,0-1 0 0 0,-1 0 0 0 0,0-1 0 0 0,0 0 0 0 0,-1 0 0 0 0,0-1 0 0 0,0 1 0 0 0,-1-1 0 0 0,0-1 0 0 0,0 0 0 0 0,-1 1 0 0 0,0-2 0 0 0,7-16 0 0 0,-11 23 0 0 0,-1 1 0 0 0,1-1 0 0 0,0 0 0 0 0,-1 1 0 0 0,1-1 0 0 0,-1 0 0 0 0,0 0 0 0 0,0 1 0 0 0,0-1 0 0 0,0 0 0 0 0,-1-3 0 0 0,1 5 0 0 0,-1 1 0 0 0,1-1 0 0 0,0 0 0 0 0,-1 0 0 0 0,1 0 0 0 0,0 1 0 0 0,-1-1 0 0 0,1 0 0 0 0,-1 1 0 0 0,1-1 0 0 0,-1 0 0 0 0,0 1 0 0 0,1-1 0 0 0,-1 0 0 0 0,1 1 0 0 0,-1-1 0 0 0,0 1 0 0 0,0 0 0 0 0,1-1 0 0 0,-1 1 0 0 0,0-1 0 0 0,0 1 0 0 0,0 0 0 0 0,1 0 0 0 0,-1-1 0 0 0,0 1 0 0 0,0 0 0 0 0,0 0 0 0 0,0 0 0 0 0,0 0 0 0 0,1 0 0 0 0,-1 0 0 0 0,0 0 0 0 0,0 0 0 0 0,0 1 0 0 0,0-1 0 0 0,1 0 0 0 0,-2 1 0 0 0,-5 1 0 0 0,0 0 0 0 0,0 1 0 0 0,0 0 0 0 0,0 1 0 0 0,1-1 0 0 0,-1 1 0 0 0,1 1 0 0 0,0-1 0 0 0,-7 7 0 0 0,4-2 0 0 0,0 0 0 0 0,1 1 0 0 0,0-1 0 0 0,-12 20 0 0 0,19-26-9 0 0,-1-1 0 0 0,1 1 0 0 0,0 0 0 0 0,0-1 1 0 0,0 1-1 0 0,0 0 0 0 0,1 0 0 0 0,-1-1 0 0 0,1 1 0 0 0,0 0 0 0 0,0 0 0 0 0,0 0 0 0 0,0 0 1 0 0,0 3-1 0 0,1-5-79 0 0,-1 0 1 0 0,0-1 0 0 0,1 1-1 0 0,-1 0 1 0 0,1-1-1 0 0,-1 1 1 0 0,1-1 0 0 0,-1 1-1 0 0,1 0 1 0 0,-1-1-1 0 0,1 1 1 0 0,0-1 0 0 0,-1 1-1 0 0,1-1 1 0 0,0 0-1 0 0,-1 1 1 0 0,1-1 0 0 0,0 0-1 0 0,-1 1 1 0 0,1-1 0 0 0,0 0-1 0 0,0 0 1 0 0,-1 0-1 0 0,1 1 1 0 0,1-1 0 0 0,17 0-1460 0 0,-14-1 1084 0 0,-1-1 0 0 0,0 1 0 0 0,0-1 0 0 0,0 0 0 0 0,0 0 0 0 0,0-1 1 0 0,0 0-1 0 0,0 1 0 0 0,-1-1 0 0 0,6-6 0 0 0,0 1-198 0 0,22-20-1386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50 147 15663 0 0,'0'0'356'0'0,"-7"-4"994"0"0,-3-15 1394 0 0,9 18-1224 0 0,1 1-123 0 0,0 0-575 0 0,0 0-248 0 0,0 0-50 0 0,-18-2 2124 0 0,10 10-2627 0 0,7-7-21 0 0,0 0 0 0 0,1 0 0 0 0,-1 0 0 0 0,1 0-1 0 0,-1 0 1 0 0,1 0 0 0 0,0 0 0 0 0,-1 0 0 0 0,1 0-1 0 0,0 0 1 0 0,-1 0 0 0 0,1 0 0 0 0,0 0 0 0 0,0 0-1 0 0,0 0 1 0 0,0 0 0 0 0,0 0 0 0 0,0 0 0 0 0,0 0-1 0 0,1 0 1 0 0,0 2 0 0 0,-1-2 0 0 0,1 0 0 0 0,0 0 0 0 0,-1 0 0 0 0,1 0 0 0 0,0 0 0 0 0,0 0 0 0 0,0 0 0 0 0,0 0 0 0 0,0 0 0 0 0,0-1 0 0 0,0 1 0 0 0,0 0 0 0 0,0-1 0 0 0,1 1 0 0 0,-1-1 0 0 0,0 1 0 0 0,0-1 0 0 0,1 0 0 0 0,-1 1 0 0 0,0-1 0 0 0,0 0 0 0 0,1 0 0 0 0,-1 0 0 0 0,0 0 0 0 0,0 0 0 0 0,1 0 0 0 0,-1 0 0 0 0,0 0 0 0 0,1-1 0 0 0,0 0 0 0 0,7-1 0 0 0,-1 0 0 0 0,0 0 0 0 0,10-6 0 0 0,-15 6 0 0 0,3-1 0 0 0,0 0 0 0 0,0-1 0 0 0,0 0 0 0 0,-1 0 0 0 0,0-1 0 0 0,0 1 0 0 0,0-1 0 0 0,0 0 0 0 0,-1-1 0 0 0,0 1 0 0 0,0-1 0 0 0,0 0 0 0 0,-1 0 0 0 0,1 0 0 0 0,-2 0 0 0 0,1 0 0 0 0,-1-1 0 0 0,0 1 0 0 0,0-1 0 0 0,1-8 0 0 0,-3 14 0 0 0,1 0 0 0 0,-1-1 0 0 0,0 1 0 0 0,0 0 0 0 0,0 0 0 0 0,0 0 0 0 0,0 0 0 0 0,0-1 0 0 0,0 1 0 0 0,0 0 0 0 0,0 0 0 0 0,-1 0 0 0 0,1-1 0 0 0,0 1 0 0 0,-1 0 0 0 0,1 0 0 0 0,-1 0 0 0 0,1 0 0 0 0,-1 0 0 0 0,-1-2 0 0 0,2 3 0 0 0,0 0 0 0 0,0-1 0 0 0,-1 1 0 0 0,1 0 0 0 0,0-1 0 0 0,-1 1 0 0 0,1 0 0 0 0,0-1 0 0 0,-1 1 0 0 0,1 0 0 0 0,-1-1 0 0 0,1 1 0 0 0,-1 0 0 0 0,1 0 0 0 0,0 0 0 0 0,-1-1 0 0 0,1 1 0 0 0,-1 0 0 0 0,1 0 0 0 0,-1 0 0 0 0,1 0 0 0 0,-1 0 0 0 0,1 0 0 0 0,-1 0 0 0 0,1 0 0 0 0,-1 0 0 0 0,1 0 0 0 0,-1 0 0 0 0,1 0 0 0 0,-1 1 0 0 0,1-1 0 0 0,-1 0 0 0 0,1 0 0 0 0,0 0 0 0 0,-1 1 0 0 0,1-1 0 0 0,-1 0 0 0 0,1 0 0 0 0,0 1 0 0 0,-1-1 0 0 0,0 1 0 0 0,0 0 0 0 0,-83 41-4203 0 0,52-25 2670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24 13823 0 0,'0'0'315'0'0,"2"-1"45"0"0,0-1-212 0 0,12-16 529 0 0,-14 18-583 0 0,0 0 0 0 0,0 0 0 0 0,0 0 0 0 0,0 0 0 0 0,0 0 0 0 0,0 0 0 0 0,0-1 0 0 0,0 1 0 0 0,0 0 0 0 0,0 0 0 0 0,0 0 0 0 0,0 0 0 0 0,0 0 0 0 0,1 0 0 0 0,-1 0 0 0 0,0-1 0 0 0,0 1 0 0 0,0 0 0 0 0,0 0 0 0 0,0 0 0 0 0,0 0 0 0 0,0 0 0 0 0,0 0 0 0 0,0 0 0 0 0,1 0 0 0 0,-1 0 0 0 0,0 0 0 0 0,0 0 0 0 0,0 0 0 0 0,0 0 0 0 0,0 0-1 0 0,0 0 1 0 0,1 0 0 0 0,-1 0 0 0 0,0 0 0 0 0,0 0 0 0 0,0 0 0 0 0,0 0 0 0 0,0 0 0 0 0,0 0 0 0 0,0 0 0 0 0,1 0 0 0 0,-1 0 0 0 0,0 0 0 0 0,0 0 0 0 0,0 0 0 0 0,0 0 0 0 0,0 0 0 0 0,0 0 0 0 0,0 0 0 0 0,1 0 0 0 0,-1 0 0 0 0,0 0 0 0 0,0 0 0 0 0,0 1 0 0 0,0-1 0 0 0,0 0 0 0 0,2 11 967 0 0,-1 17-1425 0 0,-3-3 585 0 0,-1 0-1 0 0,-9 38 0 0 0,-20 48 1002 0 0,-69 149-1065 0 0,61-166-149 0 0,21-49-8 0 0,-3-1 0 0 0,-1-1 0 0 0,-3-1 0 0 0,-55 70 0 0 0,42-67 0 0 0,36-43 0 0 0,4-7 0 0 0,3-8 0 0 0,13-20-15 0 0,28-44 0 0 0,4-7 39 0 0,-41 69 211 0 0,-1 0-1 0 0,-1 0 0 0 0,8-30 0 0 0,-8 17 138 0 0,-2 1 1 0 0,4-55-1 0 0,-7 68-372 0 0,-1 9 0 0 0,1 1 0 0 0,-1-1 0 0 0,0 0 0 0 0,0 1 0 0 0,-2-9 0 0 0,2 12 0 0 0,0 0 0 0 0,0 0 0 0 0,-1 1 0 0 0,1-1 0 0 0,0 0 0 0 0,-1 0 0 0 0,1 1 0 0 0,-1-1 0 0 0,1 0 0 0 0,-1 1 0 0 0,1-1 0 0 0,-1 0 0 0 0,1 1 0 0 0,-1-1 0 0 0,0 1 0 0 0,1-1 0 0 0,-1 1 0 0 0,0 0 0 0 0,1-1 0 0 0,-1 1 0 0 0,0-1 0 0 0,0 1 0 0 0,1 0 0 0 0,-1 0 0 0 0,0-1 0 0 0,0 1 0 0 0,0 0 0 0 0,1 0 0 0 0,-1 0 0 0 0,0 0 0 0 0,0 0 0 0 0,0 0 0 0 0,0 0 0 0 0,1 0 0 0 0,-1 1 0 0 0,0-1 0 0 0,0 0 0 0 0,-1 1 0 0 0,-2 0 0 0 0,0 0 0 0 0,0 1 0 0 0,0 0 0 0 0,1 0 0 0 0,-1 0 0 0 0,0 0 0 0 0,1 0 0 0 0,-1 1 0 0 0,-3 4 0 0 0,-26 28 0 0 0,32-34 0 0 0,0 0 0 0 0,0-1 0 0 0,0 1 0 0 0,0 0 0 0 0,1 0 0 0 0,-1 0 0 0 0,0 0 0 0 0,0 0 0 0 0,1 1 0 0 0,-1-1 0 0 0,1 0 0 0 0,-1 0 0 0 0,1 0 0 0 0,-1 1 0 0 0,1-1 0 0 0,0 0 0 0 0,0 0 0 0 0,-1 1 0 0 0,1-1 0 0 0,0 0 0 0 0,1 3 0 0 0,-1-1 0 0 0,3 8 0 0 0,-2-9 0 0 0,1-1 0 0 0,-1 0 0 0 0,1 0 0 0 0,-1 1 0 0 0,1-1 0 0 0,0 0 0 0 0,0-1 0 0 0,0 1 0 0 0,0 0 0 0 0,-1 0 0 0 0,1-1 0 0 0,0 1 0 0 0,3 0 0 0 0,28 3 0 0 0,-33-4 0 0 0,12 0 0 0 0,-1 0 0 0 0,0-1 0 0 0,0 0 0 0 0,22-5 0 0 0,45-17 0 0 0,-46 13 0 0 0,85-30 1024 0 0,-100 33-819 0 0,-1-1 0 0 0,0 0-1 0 0,0-1 1 0 0,26-21 0 0 0,-36 26-25 0 0,-1-1 0 0 0,0 0 0 0 0,0-1 0 0 0,0 1 0 0 0,-1-1 0 0 0,0 0 0 0 0,5-9 0 0 0,-18 15 412 0 0,4 1-590 0 0,0 1 0 0 0,0-1-1 0 0,0 1 1 0 0,1 0 0 0 0,-1 0 0 0 0,1 1-1 0 0,-1-1 1 0 0,1 1 0 0 0,0 0 0 0 0,-6 5 0 0 0,-5 6-4 0 0,-17 20 1 0 0,14-14 0 0 0,11-12 1 0 0,-1 0 0 0 0,1 1 0 0 0,-10 17 0 0 0,15-23 0 0 0,1 0 0 0 0,-1 1 0 0 0,0-1 0 0 0,1 0 0 0 0,0 1 0 0 0,0-1 0 0 0,0 1 0 0 0,0-1 0 0 0,1 1 0 0 0,-1-1 0 0 0,1 1 0 0 0,0 0 0 0 0,0-1 0 0 0,0 1 0 0 0,1 5 0 0 0,0-7-20 0 0,0 0 1 0 0,0 0-1 0 0,0-1 0 0 0,0 1 1 0 0,0 0-1 0 0,0-1 0 0 0,0 1 1 0 0,0 0-1 0 0,0-1 0 0 0,1 0 0 0 0,-1 1 1 0 0,1-1-1 0 0,-1 0 0 0 0,1 0 1 0 0,-1 0-1 0 0,1 0 0 0 0,0 0 1 0 0,0 0-1 0 0,-1 0 0 0 0,1 0 1 0 0,0-1-1 0 0,0 1 0 0 0,0-1 1 0 0,0 1-1 0 0,0-1 0 0 0,3 0 0 0 0,4 1-183 0 0,1-1 0 0 0,0 0 0 0 0,18-4-1 0 0,-25 4 165 0 0,16-3 120 0 0,0 0-1 0 0,-1-2 1 0 0,1 0-1 0 0,-1-1 1 0 0,-1 0-1 0 0,29-16 1 0 0,-39 18-40 0 0,-1 0 0 0 0,0 0 0 0 0,1 0 0 0 0,-2-1 0 0 0,1 0 0 0 0,-1 0 0 0 0,1 0 0 0 0,-2-1 0 0 0,1 0 0 0 0,0 0 0 0 0,-1 0 0 0 0,0 0 0 0 0,-1-1 0 0 0,1 0 0 0 0,-1 0 0 0 0,-1 0 0 0 0,1 0 0 0 0,-1 0 0 0 0,2-14 0 0 0,-3 14-41 0 0,-1-1 0 0 0,0 0 0 0 0,-1 0 0 0 0,0 1 0 0 0,0-1 0 0 0,0 1 0 0 0,-1-1 0 0 0,-5-12 0 0 0,6 16 0 0 0,-1-1 0 0 0,0 1 0 0 0,0 0 0 0 0,0 0 0 0 0,-1 0 0 0 0,1 0 0 0 0,-1 1 0 0 0,0-1 0 0 0,0 0 0 0 0,-1 1 0 0 0,1 0 0 0 0,0 0 0 0 0,-1 0 0 0 0,0 0 0 0 0,-6-3 0 0 0,7 5 0 0 0,0 0 0 0 0,0 1 0 0 0,0-1 0 0 0,0 1 0 0 0,0 0 0 0 0,0 0 0 0 0,0 0 0 0 0,0 0 0 0 0,0 0 0 0 0,0 1 0 0 0,1-1 0 0 0,-1 1 0 0 0,0 0 0 0 0,0 0 0 0 0,0 0 0 0 0,1 0 0 0 0,-1 0 0 0 0,0 1 0 0 0,-3 2 0 0 0,3-3 0 0 0,1 1 0 0 0,-1 0 0 0 0,1 0 0 0 0,-1 0 0 0 0,1 0 0 0 0,0 0 0 0 0,0 0 0 0 0,0 1 0 0 0,0-1 0 0 0,0 1 0 0 0,0 0 0 0 0,1-1 0 0 0,-1 1 0 0 0,1 0 0 0 0,0 0 0 0 0,0 0 0 0 0,0 0 0 0 0,-1 3 0 0 0,2-3 0 0 0,0-1 0 0 0,1 0 0 0 0,-1 0 0 0 0,0 0 0 0 0,1 0 0 0 0,-1 0 0 0 0,1 0 0 0 0,0 0 0 0 0,0 0 0 0 0,-1 0 0 0 0,1 0 0 0 0,1 0 0 0 0,-1-1 0 0 0,0 1 0 0 0,0 0 0 0 0,1-1 0 0 0,-1 1 0 0 0,1-1 0 0 0,-1 1 0 0 0,1-1 0 0 0,3 2 0 0 0,2 2 0 0 0,1 0 0 0 0,0 0 0 0 0,13 4 0 0 0,2-1 0 0 0,-1-1 0 0 0,1-1 0 0 0,30 3 0 0 0,-24-4 0 0 0,42 13 0 0 0,-69-18 0 0 0,0 1 0 0 0,1 0 0 0 0,-1 0 0 0 0,0 0 0 0 0,0 0 0 0 0,0 1 0 0 0,0-1 0 0 0,0 0 0 0 0,0 1 0 0 0,-1 0 0 0 0,1-1 0 0 0,0 1 0 0 0,-1 0 0 0 0,1 0 0 0 0,-1 0 0 0 0,0-1 0 0 0,0 2 0 0 0,1-1 0 0 0,-1 0 0 0 0,-1 0 0 0 0,2 4 0 0 0,-1-3 0 0 0,-1 0 0 0 0,1 0 0 0 0,-1 0 0 0 0,0 0 0 0 0,0 0 0 0 0,0 0 0 0 0,-1 1 0 0 0,1-1 0 0 0,-1 0 0 0 0,1 0 0 0 0,-1 0 0 0 0,0 0 0 0 0,0-1 0 0 0,-1 1 0 0 0,1 0 0 0 0,-3 3 0 0 0,2-3 0 0 0,0 0 0 0 0,0 0 0 0 0,0 0 0 0 0,0 0 0 0 0,-1 0 0 0 0,0-1 0 0 0,1 0 0 0 0,-1 1 0 0 0,0-1 0 0 0,-4 2 0 0 0,6-3 0 0 0,0 0 0 0 0,-1 0 0 0 0,1-1 0 0 0,0 1 0 0 0,0 0 0 0 0,0-1 0 0 0,0 1 0 0 0,-1-1 0 0 0,1 0 0 0 0,0 1 0 0 0,-1-1 0 0 0,1 0 0 0 0,0 0 0 0 0,-1 0 0 0 0,1 0 0 0 0,0 0 0 0 0,-1 0 0 0 0,1 0 0 0 0,-3-1 0 0 0,-1 0 0 0 0,1 1 0 0 0,0-1 0 0 0,1 1 0 0 0,-1-1 0 0 0,0 0 0 0 0,0-1 0 0 0,0 1 0 0 0,1-1 0 0 0,-1 1 0 0 0,1-1 0 0 0,-1 0 0 0 0,-3-4 0 0 0,5 5 0 0 0,1 0 0 0 0,0 0 0 0 0,-1 0 0 0 0,1 0 0 0 0,0 0 0 0 0,0-1 0 0 0,0 1 0 0 0,0-1 0 0 0,0 1 0 0 0,0 0 0 0 0,1-1 0 0 0,-1 0 0 0 0,0 1 0 0 0,1-1 0 0 0,-1 1 0 0 0,1-1 0 0 0,-1 0 0 0 0,1 1 0 0 0,0-1 0 0 0,0 0 0 0 0,0 1 0 0 0,0-1 0 0 0,0 0 0 0 0,0 0 0 0 0,0 1 0 0 0,1-1 0 0 0,-1 0 0 0 0,1-2 0 0 0,22-42 0 0 0,-16 33 0 0 0,-4 7 0 0 0,2 0 0 0 0,-1 0 0 0 0,1 0 0 0 0,-1 1 0 0 0,2-1 0 0 0,9-8 0 0 0,41-26 0 0 0,-44 32 0 0 0,13-8 0 0 0,2 0 0 0 0,-1 1 0 0 0,2 2 0 0 0,33-12 0 0 0,-52 23-900 0 0,-1 0-1 0 0,1 0 1 0 0,-1 1-1 0 0,1 1 1 0 0,12 0-1 0 0,-19 0 635 0 0,15 0-8601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34 15663 0 0,'-1'-2'356'0'0,"-3"-6"85"0"0,-3-8 334 0 0,9 9-503 0 0,-2 7-179 0 0,0 0 0 0 0,0 0-1 0 0,0 0 1 0 0,0 0 0 0 0,0 0-1 0 0,0 0 1 0 0,0 0 0 0 0,0 0 0 0 0,0 0-1 0 0,0 0 1 0 0,0 0 0 0 0,0 1-1 0 0,0-1 1 0 0,0 0 0 0 0,0 0-1 0 0,0 0 1 0 0,0 0 0 0 0,0 0 0 0 0,0 0-1 0 0,0 0 1 0 0,1 0 0 0 0,-1 0-1 0 0,0 0 1 0 0,0 0 0 0 0,0 0-1 0 0,0 0 1 0 0,0 0 0 0 0,0 0 0 0 0,0 0-1 0 0,0 0 1 0 0,0 0 0 0 0,0 0-1 0 0,0 0 1 0 0,1 0 0 0 0,-1 0-1 0 0,0 0 1 0 0,0 0 0 0 0,0 0 0 0 0,0 0-1 0 0,0 0 1 0 0,0 0 0 0 0,0 0-1 0 0,0 0 1 0 0,0 0 0 0 0,0 0-1 0 0,0 0 1 0 0,0 0 0 0 0,0 0 0 0 0,1 0-1 0 0,-1-1 1 0 0,0 1 0 0 0,0 0-1 0 0,0 0 1 0 0,0 0 0 0 0,0 0-1 0 0,0 0 1 0 0,0 0 0 0 0,0 0 0 0 0,0 0-1 0 0,0 0 1 0 0,1 13 1019 0 0,-1-8-1077 0 0,-1 0 0 0 0,1 0 0 0 0,-1 0 1 0 0,-2 6-1 0 0,-47 104 1082 0 0,32-72-1117 0 0,-2 6 0 0 0,-40 70 0 0 0,-4-11 0 0 0,57-95 0 0 0,7-13 0 0 0,0 0 0 0 0,0 0 0 0 0,0 0 0 0 0,0 0 0 0 0,0 0 0 0 0,0 1 0 0 0,0-1 0 0 0,0 0 0 0 0,0 0 0 0 0,0 0 0 0 0,-1 0 0 0 0,1 0 0 0 0,0 0 0 0 0,0 0 0 0 0,0 0 0 0 0,0 0 0 0 0,0 0 0 0 0,0 1 0 0 0,0-1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0,-1-8 0 0 0,2-11 0 0 0,4-4 341 0 0,2 1 1 0 0,0 1-1 0 0,2-1 0 0 0,0 1 1 0 0,14-22-1 0 0,-23 42-341 0 0,0 1 0 0 0,0-1 0 0 0,1 1 0 0 0,-1-1 0 0 0,0 1 0 0 0,0-1 0 0 0,1 1 0 0 0,-1-1 0 0 0,0 1 0 0 0,1 0 0 0 0,-1-1 0 0 0,0 1 0 0 0,1-1 0 0 0,-1 1 0 0 0,1 0 0 0 0,-1 0 0 0 0,1-1 0 0 0,-1 1 0 0 0,1 0 0 0 0,-1 0 0 0 0,1-1 0 0 0,0 1 0 0 0,3 3 0 0 0,-4-2 0 0 0,1-1 0 0 0,0 1 0 0 0,0-1 0 0 0,0 1 0 0 0,-1-1 0 0 0,1 1 0 0 0,0-1 0 0 0,0 1 0 0 0,-1 0 0 0 0,1 0 0 0 0,0-1 0 0 0,-1 1 0 0 0,1 0 0 0 0,0 0 0 0 0,-1 0 0 0 0,0-1 0 0 0,1 1 0 0 0,-1 0 0 0 0,1 0 0 0 0,-1 0 0 0 0,1 2 0 0 0,-1 0 0 0 0,3 4 0 0 0,1-1 0 0 0,-1 0 0 0 0,1 0 0 0 0,0 0 0 0 0,1 0 0 0 0,-1-1 0 0 0,1 0 0 0 0,0 0 0 0 0,0 0 0 0 0,1-1 0 0 0,0 1 0 0 0,6 3 0 0 0,-7-5 0 0 0,1-1 0 0 0,-1 1 0 0 0,1-1 0 0 0,0 0 0 0 0,0-1 0 0 0,0 1 0 0 0,0-1 0 0 0,0 0 0 0 0,0-1 0 0 0,0 1 0 0 0,0-1 0 0 0,0 0 0 0 0,0-1 0 0 0,9-1 0 0 0,2-2 0 0 0,1 0 0 0 0,-1-1 0 0 0,30-14 0 0 0,-38 15 0 0 0,-1-1 0 0 0,1 0 0 0 0,-1 0 0 0 0,0 0 0 0 0,-1-1 0 0 0,0-1 0 0 0,0 1 0 0 0,12-14 0 0 0,-16 15 0 0 0,0 1 0 0 0,-1 0 0 0 0,1-1 0 0 0,-1 0 0 0 0,0 0 0 0 0,-1 1 0 0 0,1-1 0 0 0,-1 0 0 0 0,2-8 0 0 0,-3 10 0 0 0,0 1 0 0 0,1 0 0 0 0,-1-1 0 0 0,0 1 0 0 0,0-1 0 0 0,-1 1 0 0 0,1 0 0 0 0,0-1 0 0 0,-1 1 0 0 0,0 0 0 0 0,1-1 0 0 0,-1 1 0 0 0,0 0 0 0 0,0 0 0 0 0,0-1 0 0 0,0 1 0 0 0,-1 0 0 0 0,1 0 0 0 0,-1 0 0 0 0,1 1 0 0 0,-1-1 0 0 0,-2-2 0 0 0,3 3 0 0 0,-1 1 0 0 0,1-1 0 0 0,-1 0 0 0 0,0 1 0 0 0,1-1 0 0 0,-1 1 0 0 0,0 0 0 0 0,1-1 0 0 0,-1 1 0 0 0,0 0 0 0 0,1 0 0 0 0,-1 0 0 0 0,0 0 0 0 0,0 0 0 0 0,1 1 0 0 0,-1-1 0 0 0,0 1 0 0 0,1-1 0 0 0,-1 1 0 0 0,-2 0 0 0 0,-2 2 0 0 0,-1 0 0 0 0,0 0 0 0 0,-7 6 0 0 0,4-3 117 0 0,2 1-1 0 0,-1 0 1 0 0,1 0-1 0 0,0 1 1 0 0,0 0-1 0 0,1 0 1 0 0,-11 15-1 0 0,16-20-88 0 0,0 0-1 0 0,1 1 1 0 0,-1-1-1 0 0,0 1 1 0 0,1-1-1 0 0,0 1 1 0 0,0-1-1 0 0,0 1 1 0 0,0 0-1 0 0,0 0 1 0 0,1-1-1 0 0,0 1 1 0 0,0 0-1 0 0,0 0 0 0 0,0 0 1 0 0,0-1-1 0 0,1 1 1 0 0,0 0-1 0 0,0 0 1 0 0,0-1-1 0 0,0 1 1 0 0,0-1-1 0 0,1 1 1 0 0,0-1-1 0 0,3 6 1 0 0,-2-6-76 0 0,-1 0 1 0 0,1 0-1 0 0,0 0 0 0 0,1 0 1 0 0,-1-1-1 0 0,0 1 1 0 0,1-1-1 0 0,0 0 0 0 0,-1 0 1 0 0,1 0-1 0 0,0 0 1 0 0,0-1-1 0 0,0 0 0 0 0,0 0 1 0 0,0 0-1 0 0,0 0 1 0 0,0-1-1 0 0,6 1 0 0 0,6 0-123 0 0,0-1-1 0 0,0-1 1 0 0,23-3-1 0 0,-26 2 172 0 0,-1-1 0 0 0,1 0 0 0 0,-1-1 0 0 0,0 0 0 0 0,0-1 0 0 0,0 0 0 0 0,-1-1 0 0 0,1 0 0 0 0,-1-1 0 0 0,-1 0 0 0 0,1-1 0 0 0,-2 0 0 0 0,1-1 0 0 0,12-14 0 0 0,-9 7 0 0 0,-1 0 0 0 0,-1-1 0 0 0,9-20 0 0 0,-17 31 30 0 0,2-6 316 0 0,1 1 0 0 0,0 1-1 0 0,1-1 1 0 0,14-18 0 0 0,-20 28-548 0 0,-1 1-248 0 0,0 0-50 0 0,0 0 58 0 0,0 21 341 0 0,0-10 237 0 0,1 1-1 0 0,-1-1 1 0 0,2 0-1 0 0,0 0 1 0 0,0 1 0 0 0,1-1-1 0 0,0 0 1 0 0,1-1-1 0 0,0 1 1 0 0,0-1 0 0 0,2 1-1 0 0,6 10 1 0 0,-3-8 97 0 0,10 14-661 0 0,-19-26 343 0 0,1 1 0 0 0,0-1 0 0 0,-1 0 0 0 0,1 1 0 0 0,-1-1-1 0 0,0 1 1 0 0,1-1 0 0 0,-1 0 0 0 0,0 1 0 0 0,0-1 0 0 0,0 1 0 0 0,0-1 0 0 0,0 1 0 0 0,0-1 0 0 0,0 1 0 0 0,-1-1 0 0 0,1 1 0 0 0,-1 1 0 0 0,1-2 115 0 0,-1 1 0 0 0,0-1 0 0 0,0 1-1 0 0,0-1 1 0 0,0 1 0 0 0,0-1 0 0 0,0 1 0 0 0,0-1-1 0 0,0 0 1 0 0,0 0 0 0 0,0 0 0 0 0,-1 1 0 0 0,1-1-1 0 0,-1 0 1 0 0,1-1 0 0 0,-1 1 0 0 0,1 0 0 0 0,-1 0 0 0 0,1-1-1 0 0,-1 1 1 0 0,-2 0 0 0 0,0 0 174 0 0,-2 1-169 0 0,0-1 0 0 0,0 0-1 0 0,-1 0 1 0 0,1 0 0 0 0,0-1 0 0 0,-1 0-1 0 0,1 0 1 0 0,0 0 0 0 0,-1-1 0 0 0,1 0-1 0 0,0-1 1 0 0,-8-2 0 0 0,11 3-243 0 0,0 0 1 0 0,0 0 0 0 0,0 0-1 0 0,1-1 1 0 0,-1 1 0 0 0,1-1-1 0 0,-1 0 1 0 0,1 0-1 0 0,-1 0 1 0 0,1 0 0 0 0,0 0-1 0 0,-2-3 1 0 0,3 3-91 0 0,0 0 0 0 0,0 0-1 0 0,0 0 1 0 0,0 0 0 0 0,0 0 0 0 0,1 0 0 0 0,-1 0 0 0 0,1-1-1 0 0,-1 1 1 0 0,1 0 0 0 0,0 0 0 0 0,0-1 0 0 0,0 1 0 0 0,0 0-1 0 0,0 0 1 0 0,0 0 0 0 0,1-1 0 0 0,0-2 0 0 0,4-8-5023 0 0,1-1-1317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17503 0 0,'0'0'399'0'0,"0"0"60"0"0,0 0 21 0 0,0 0-59 0 0,-1 1-276 0 0,-28 40 2149 0 0,18-26-1397 0 0,-12 20 0 0 0,-26 56 139 0 0,-61 162 0 0 0,67-122-1036 0 0,47-138 0 0 0,0-1 0 0 0,0 1 0 0 0,1 1 0 0 0,6-8 0 0 0,-2 3 0 0 0,-1 0 0 0 0,-1 0 0 0 0,7-13 0 0 0,26-64 1440 0 0,-40 87-1065 0 0,0 1-577 0 0,0 0-248 0 0,0 0-50 0 0,0 2 126 0 0,-6 25 666 0 0,4-22-179 0 0,0 0 0 0 0,1 0-1 0 0,0 0 1 0 0,0 0 0 0 0,0 1 0 0 0,1-1 0 0 0,-1 0 0 0 0,1 1 0 0 0,0-1-1 0 0,1 0 1 0 0,-1 1 0 0 0,4 8 0 0 0,-4-13-113 0 0,0 0 0 0 0,0-1 0 0 0,0 1 0 0 0,0 0 0 0 0,0-1-1 0 0,1 1 1 0 0,-1 0 0 0 0,0-1 0 0 0,1 1 0 0 0,-1-1 0 0 0,0 1 0 0 0,1 0 0 0 0,-1-1 0 0 0,1 1 0 0 0,-1-1-1 0 0,1 1 1 0 0,-1-1 0 0 0,1 1 0 0 0,-1-1 0 0 0,1 0 0 0 0,-1 1 0 0 0,1-1 0 0 0,0 0 0 0 0,-1 1-1 0 0,1-1 1 0 0,1 0 0 0 0,0 1-61 0 0,2 1 60 0 0,1 0 0 0 0,0 0 1 0 0,0 0-1 0 0,-1-1 0 0 0,1 1 0 0 0,0-1 0 0 0,0-1 0 0 0,0 1 1 0 0,0-1-1 0 0,0 1 0 0 0,0-1 0 0 0,0-1 0 0 0,1 1 0 0 0,-1-1 0 0 0,-1 0 1 0 0,1 0-1 0 0,0 0 0 0 0,8-4 0 0 0,0 0 14 0 0,-1-1 1 0 0,0 0-1 0 0,0-1 0 0 0,0 0 1 0 0,18-15-1 0 0,-22 15 16 0 0,-1 0 0 0 0,0-1 0 0 0,0 1 0 0 0,-1-1 0 0 0,0-1 0 0 0,0 1 0 0 0,-1-1 0 0 0,0 0 0 0 0,0 0 0 0 0,-1-1 0 0 0,-1 1 0 0 0,1-1 0 0 0,-1 0 0 0 0,-1 0 0 0 0,0 0-1 0 0,-1 0 1 0 0,1-13 0 0 0,-2 22 250 0 0,0 1-6 0 0,-17 10 438 0 0,9-3-690 0 0,0 0 0 0 0,1 1 0 0 0,0 0 0 0 0,0 0 1 0 0,1 0-1 0 0,0 1 0 0 0,1 0 0 0 0,0 0 0 0 0,0 0 0 0 0,-6 20 0 0 0,3-5-21 0 0,6-20 0 0 0,0 1 0 0 0,0 0 0 0 0,1 0 0 0 0,0 0 0 0 0,0 0 0 0 0,0 1 0 0 0,0-1 0 0 0,1 5 0 0 0,0-9 0 0 0,0 0 0 0 0,0-1 0 0 0,0 1 0 0 0,0-1 0 0 0,0 1 0 0 0,0 0 0 0 0,0-1 0 0 0,0 1 0 0 0,0-1 0 0 0,0 1 0 0 0,0-1 0 0 0,0 1 0 0 0,1 0 0 0 0,-1-1 0 0 0,0 1 0 0 0,0-1 0 0 0,1 1 0 0 0,-1-1 0 0 0,0 1 0 0 0,1-1 0 0 0,-1 0 0 0 0,0 1 0 0 0,1-1 0 0 0,-1 1 0 0 0,1-1 0 0 0,-1 0 0 0 0,1 1 0 0 0,-1-1 0 0 0,1 0 0 0 0,0 1 0 0 0,0 0 0 0 0,2 0 0 0 0,-1 0 0 0 0,0 1 0 0 0,0-1 0 0 0,1 0 0 0 0,-1 0 0 0 0,1 0 0 0 0,-1-1 0 0 0,1 1 0 0 0,-1-1 0 0 0,1 1 0 0 0,-1-1 0 0 0,1 0 0 0 0,0 0 0 0 0,-1 0 0 0 0,1 0 0 0 0,-1 0 0 0 0,1-1 0 0 0,-1 1 0 0 0,1-1 0 0 0,-1 0 0 0 0,1 1 0 0 0,3-3 0 0 0,6-3 0 0 0,1 0 0 0 0,-1 0 0 0 0,11-9 0 0 0,-11 7 0 0 0,14-10 44 0 0,30-28 0 0 0,18-12 47 0 0,-67 56-18 0 0,-6 5-44 0 0,-2 4 6 0 0,-2 2 2 0 0,0 0-1 0 0,-1 0 1 0 0,-6 10-1 0 0,-5 12 42 0 0,6-8-36 0 0,4-13-31 0 0,1 0 1 0 0,-4 19-1 0 0,6-14-11 0 0,3-11 0 0 0,1-2 0 0 0,-2-2 1 0 0,0 1 1 0 0,0-1-1 0 0,0 1 1 0 0,0-1-1 0 0,0 1 0 0 0,0 0 1 0 0,1-1-1 0 0,-1 1 0 0 0,0-1 1 0 0,0 1-1 0 0,1-1 0 0 0,-1 0 1 0 0,0 1-1 0 0,0-1 1 0 0,1 1-1 0 0,-1-1 0 0 0,1 1 1 0 0,-1-1-1 0 0,0 0 0 0 0,1 1 1 0 0,-1-1-1 0 0,1 0 0 0 0,-1 1 1 0 0,1-1-1 0 0,-1 0 1 0 0,1 0-1 0 0,-1 1 0 0 0,1-1 1 0 0,-1 0-1 0 0,1 0 0 0 0,-1 0 1 0 0,2 0-1 0 0,-1 0 7 0 0,4 1 4 0 0,-1 0 0 0 0,1 0-1 0 0,0-1 1 0 0,-1 1 0 0 0,1-1-1 0 0,-1-1 1 0 0,1 1 0 0 0,0 0-1 0 0,6-3 1 0 0,-1 1 31 0 0,0-1 0 0 0,0-1 0 0 0,11-4-1 0 0,13-10 54 0 0,-2-1 0 0 0,48-37 0 0 0,-27 18 32 0 0,-53 37-127 0 0,0 1-1 0 0,1 0 0 0 0,-1 0 1 0 0,0 0-1 0 0,0 0 1 0 0,0 0-1 0 0,0-1 0 0 0,0 1 1 0 0,1 0-1 0 0,-1 0 1 0 0,0 0-1 0 0,0 0 0 0 0,0 0 1 0 0,0 0-1 0 0,1 0 0 0 0,-1 0 1 0 0,0 0-1 0 0,0-1 1 0 0,0 1-1 0 0,1 0 0 0 0,-1 0 1 0 0,0 0-1 0 0,0 0 0 0 0,0 0 1 0 0,1 0-1 0 0,-1 0 1 0 0,0 0-1 0 0,0 1 0 0 0,0-1 1 0 0,1 0-1 0 0,-1 0 0 0 0,0 0 1 0 0,0 0-1 0 0,0 0 1 0 0,0 0-1 0 0,1 0 0 0 0,-1 0 1 0 0,0 0-1 0 0,0 1 1 0 0,0-1-1 0 0,0 0 0 0 0,0 0 1 0 0,1 0-1 0 0,-1 0 0 0 0,0 0 1 0 0,0 1-1 0 0,0-1 1 0 0,0 0-1 0 0,0 0 0 0 0,0 0 1 0 0,0 0-1 0 0,0 1 0 0 0,0-1 1 0 0,1 0-1 0 0,-1 0 1 0 0,0 0-1 0 0,0 1 0 0 0,0-1 1 0 0,0 0-1 0 0,0 0 0 0 0,0 0 1 0 0,0 1-1 0 0,0-1 1 0 0,-1 0-1 0 0,1 0 0 0 0,0 0 1 0 0,0 1-1 0 0,0-1 0 0 0,-2 13 35 0 0,2-13-32 0 0,-4 13 9 0 0,-1 0-1 0 0,-9 18 1 0 0,10-21-6 0 0,-1-1 1 0 0,2 0 0 0 0,-1 1 0 0 0,1 0-1 0 0,-3 18 1 0 0,6-21-46 0 0,0-6-165 0 0,0-1-84 0 0,0 0-21 0 0,0 0-111 0 0,2 0-453 0 0,7-3-198 0 0,0-2-37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29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72 779 1839 0 0,'0'0'83'0'0,"0"0"172"0"0,0 2 679 0 0,-18 21 7713 0 0,10-15-7966 0 0,7-6-290 0 0,-1 2 153 0 0,0 0-1 0 0,-1 0 1 0 0,1 0-1 0 0,-5 4 1 0 0,4-4-317 0 0,2-2 160 0 0,0-2-366 0 0,1 1 0 0 0,-1-1 0 0 0,1 0 0 0 0,-1 0 0 0 0,1 0 0 0 0,-1 1 0 0 0,1-1 0 0 0,-1 0 1 0 0,1 0-1 0 0,0 1 0 0 0,-1-1 0 0 0,1 0 0 0 0,0 1 0 0 0,-1-1 0 0 0,1 0 0 0 0,0 1 0 0 0,-1-1 0 0 0,1 1 0 0 0,-1 0 0 0 0,1 0 157 0 0,-1-1 0 0 0,1 1 0 0 0,-1 0 0 0 0,1-1 0 0 0,-1 1 0 0 0,1 0 0 0 0,-1-1 0 0 0,0 1 0 0 0,1-1 0 0 0,-1 1 0 0 0,0-1 0 0 0,-1 1 0 0 0,2-1-140 0 0,0 0 1 0 0,0 0-1 0 0,0 1 1 0 0,-1-1 0 0 0,1 0-1 0 0,0 0 1 0 0,0 0-1 0 0,0 0 1 0 0,-1 0-1 0 0,1 0 1 0 0,0 0 0 0 0,0 0-1 0 0,0 0 1 0 0,0 0-1 0 0,-1 0 1 0 0,1 0 0 0 0,0 0-1 0 0,0 0 1 0 0,0 0-1 0 0,-1 0 1 0 0,1 0 0 0 0,0 0-1 0 0,0 0 1 0 0,0 0-1 0 0,0 0 1 0 0,-1 0 0 0 0,1-1-1 0 0,0 1 1 0 0,0 0-1 0 0,0 0 1 0 0,0 0 0 0 0,0 0-1 0 0,-1 0 1 0 0,1 0-1 0 0,0-1 1 0 0,0 1 0 0 0,0 0-1 0 0,0-8 2392 0 0,0-2-2520 0 0,1 6 178 0 0,0 1 0 0 0,0 0 0 0 0,0-1 1 0 0,1 1-1 0 0,0 0 0 0 0,-1 0 0 0 0,1 0 0 0 0,3-3 0 0 0,-3 3-10 0 0,36-58 1181 0 0,6-11-333 0 0,-29 41-705 0 0,2 1 0 0 0,1 1 0 0 0,1 0-1 0 0,25-29 1 0 0,185-201 499 0 0,-65 86-189 0 0,-122 136-403 0 0,-42 36-122 0 0,1 0-1 0 0,0 1 1 0 0,-1-1 0 0 0,1 0 0 0 0,0 0-1 0 0,0 0 1 0 0,0 1 0 0 0,0-1 0 0 0,0 0 0 0 0,-1 1-1 0 0,1-1 1 0 0,0 0 0 0 0,0 1 0 0 0,1-1-1 0 0,-1 1 1 0 0,2-1 0 0 0,1 0 9 0 0,8-3-3 0 0,30-4-1 0 0,-37 8 31 0 0,6 6-31 0 0,0 1-11 0 0,-10-5 0 0 0,1 0 0 0 0,-1 1 0 0 0,0-1 0 0 0,0 0 0 0 0,0 1 0 0 0,0-1 0 0 0,1 4 0 0 0,-1-3 0 0 0,1 10 0 0 0,-3-8 0 0 0,0 1 0 0 0,-1-1 0 0 0,0 1 0 0 0,1-1 0 0 0,-6 10 0 0 0,-2 6 0 0 0,5-10 0 0 0,-1-1 0 0 0,0 1 0 0 0,-1-1 0 0 0,0 0 0 0 0,-15 18 0 0 0,-43 39 0 0 0,48-51 0 0 0,12-12 1 0 0,0-1 0 0 0,-1 1 0 0 0,-8 4 0 0 0,9-5 6 0 0,-6 2 35 0 0,1-5-19 0 0,9-1-18 0 0,-1 0-1 0 0,1 0 1 0 0,0 0 0 0 0,0 0-1 0 0,0 0 1 0 0,0 0-1 0 0,0 0 1 0 0,1 0 0 0 0,-1 0-1 0 0,0 0 1 0 0,0 0-1 0 0,1-1 1 0 0,5-18-82 0 0,-4 17 21 0 0,6-2 45 0 0,2 1 11 0 0,1 0 0 0 0,1 3-11 0 0,-8 1-31 0 0,-3 0 41 0 0,1 0 1 0 0,-1 0 0 0 0,0 1-1 0 0,0-1 1 0 0,1 0-1 0 0,-1 1 1 0 0,0-1 0 0 0,0 1-1 0 0,0-1 1 0 0,1 1-1 0 0,-1 0 1 0 0,0-1 0 0 0,0 1-1 0 0,0 0 1 0 0,0 0-1 0 0,0 0 1 0 0,0-1 0 0 0,-1 1-1 0 0,1 0 1 0 0,0 0 0 0 0,0 1-1 0 0,-1-1 1 0 0,1 0-1 0 0,0 1 1 0 0,1 2-1 0 0,2 4-11 0 0,0 0 1 0 0,-1 1-1 0 0,0-1 0 0 0,0 1 0 0 0,-1 0 1 0 0,0 0-1 0 0,-1 0 0 0 0,0-1 1 0 0,0 1-1 0 0,-1 1 0 0 0,0-1 0 0 0,-2 12 1 0 0,-2 12-40 0 0,-18 63 1 0 0,15-76 48 0 0,-1-1 0 0 0,0 1 0 0 0,-1-1 1 0 0,-1 0-1 0 0,-25 33 0 0 0,31-47 2 0 0,0 0 0 0 0,-1 0 0 0 0,1-1 0 0 0,-1 1 0 0 0,0-1 0 0 0,0 0 0 0 0,0-1 0 0 0,0 1 0 0 0,-1-1 0 0 0,-10 4 0 0 0,11-4 3 0 0,0-1 0 0 0,-1 0 0 0 0,1 0 1 0 0,-12 1-1 0 0,14-2 5 0 0,0-1 0 0 0,0-1-1 0 0,0 1 1 0 0,0 0 0 0 0,-5-2 0 0 0,6 2-7 0 0,-6-2 15 0 0,0-1 0 0 0,0 1 0 0 0,-14-8 0 0 0,21 10-14 0 0,0-1-1 0 0,1 1 1 0 0,-1 0-1 0 0,0-1 1 0 0,0 1-1 0 0,0 0 1 0 0,1-1 0 0 0,-1 1-1 0 0,0-1 1 0 0,0 1-1 0 0,1-1 1 0 0,-1 1-1 0 0,1-1 1 0 0,-1 1-1 0 0,0-1 1 0 0,1 0 0 0 0,-1 1-1 0 0,1-1 1 0 0,-1 0-1 0 0,1 0 1 0 0,0 1-1 0 0,-1-2 1 0 0,0-1 15 0 0,-2-2-11 0 0,0 1 0 0 0,1-1 0 0 0,0 1 0 0 0,0-1-1 0 0,0 0 1 0 0,0 0 0 0 0,1 0 0 0 0,0 0 0 0 0,0 0 0 0 0,0 0-1 0 0,0 0 1 0 0,1 0 0 0 0,0 0 0 0 0,0 0 0 0 0,1 0-1 0 0,-1-1 1 0 0,1 1 0 0 0,0 0 0 0 0,0 0 0 0 0,1 0 0 0 0,3-7-1 0 0,0 1 6 0 0,3 3-11 0 0,1 3 0 0 0,1 2 0 0 0,-9 3-18 0 0,-1 0 0 0 0,1 1 0 0 0,0-1 0 0 0,0 0-1 0 0,-1 0 1 0 0,1 1 0 0 0,0-1 0 0 0,-1 1 0 0 0,1-1 0 0 0,0 1 0 0 0,-1-1-1 0 0,1 1 1 0 0,0-1 0 0 0,-1 1 0 0 0,1-1 0 0 0,-1 1 0 0 0,1 0 0 0 0,-1-1-1 0 0,0 1 1 0 0,1 0 0 0 0,-1-1 0 0 0,1 1 0 0 0,-1 0 0 0 0,0 0 0 0 0,0-1-1 0 0,0 1 1 0 0,1 0 0 0 0,-1 1 0 0 0,0 1-73 0 0,0-1 0 0 0,0 1-1 0 0,0-1 1 0 0,0 1 0 0 0,0-1 0 0 0,-1 1-1 0 0,0 3 1 0 0,1-5-581 0 0,-2 1-1109 0 0,-8 4-478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0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9215 0 0,'0'0'707'0'0,"0"0"-278"0"0,0 0 562 0 0,0 0 289 0 0,0 0 57 0 0,0 0-105 0 0,1-2-472 0 0,2-7 138 0 0,3-10 4329 0 0,0 9-4537 0 0,-5 8-306 0 0,-1 2-7 0 0,26-21 1186 0 0,-13 15-1465 0 0,0 1 1 0 0,0 1-1 0 0,0 0 1 0 0,0 1-1 0 0,1 1 0 0 0,-1 0 1 0 0,1 0-1 0 0,0 2 1 0 0,-1 0-1 0 0,1 0 1 0 0,16 3-1 0 0,-7-1-98 0 0,8-1-93 0 0,-30-1 10 0 0,2 5-2 0 0,-3-5 61 0 0,1 0 0 0 0,-1 0 0 0 0,0 0 0 0 0,0 0 0 0 0,0 0-1 0 0,1 1 1 0 0,-1-1 0 0 0,0 0 0 0 0,0 0 0 0 0,0 0 0 0 0,1 0 0 0 0,-1 1 0 0 0,0-1 0 0 0,0 0 0 0 0,0 0 0 0 0,0 1 0 0 0,0-1-1 0 0,0 0 1 0 0,0 0 0 0 0,0 1 0 0 0,1-1 0 0 0,-1 0 0 0 0,0 0 0 0 0,0 1 0 0 0,0-1 0 0 0,0 0 0 0 0,0 0 0 0 0,0 1 0 0 0,0-1 0 0 0,0 0-1 0 0,-1 0 1 0 0,1 1 0 0 0,0-1 0 0 0,0 0 0 0 0,-1 3-294 0 0,0 0-1 0 0,0 0 1 0 0,0 0 0 0 0,0-1-1 0 0,-1 1 1 0 0,0-1 0 0 0,1 1-1 0 0,-1-1 1 0 0,0 1 0 0 0,0-1-1 0 0,-3 3 1 0 0,-16 9-2616 0 0,19-13 1352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0,'0'0'707'0'0,"0"0"-316"0"0,0 0 398 0 0,1 1 218 0 0,2 2-619 0 0,1-1 0 0 0,-1 0 1 0 0,1 0-1 0 0,-1 0 0 0 0,1 0 0 0 0,-1 0 1 0 0,1-1-1 0 0,0 0 0 0 0,0 0 1 0 0,0 0-1 0 0,0 0 0 0 0,0 0 1 0 0,0-1-1 0 0,4 0 0 0 0,12 1 700 0 0,31-4-1 0 0,-36 2-501 0 0,20-1 375 0 0,63 4-1 0 0,-69-1-2637 0 0,-29-1 722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81 3223 0 0,'0'0'143'0'0,"0"0"58"0"0,0 0 142 0 0,0 0 60 0 0,0 0 11 0 0,0 0 20 0 0,0 0 72 0 0,0 0 36 0 0,0 0 8 0 0,0 0 17 0 0,0 0 62 0 0,0 0 31 0 0,0 0 4 0 0,0 0 12 0 0,0 0 52 0 0,0 0 28 0 0,0 0 4 0 0,0 0 7 0 0,0 0 26 0 0,0 0 9 0 0,0 0 4 0 0,2 0-19 0 0,0-1-513 0 0,0 1 0 0 0,-1-1 0 0 0,1 1 0 0 0,-1-1 0 0 0,1 0 1 0 0,-1 0-1 0 0,1 0 0 0 0,-1 1 0 0 0,1-1 0 0 0,-1-1 0 0 0,1 1 0 0 0,-1 0 0 0 0,0 0 1 0 0,0 0-1 0 0,0-1 0 0 0,1-1 0 0 0,-1 2-41 0 0,4-10 173 0 0,-1 5-83 0 0,0 0 0 0 0,0 0 0 0 0,7-8 0 0 0,-8 11-266 0 0,-2 1 213 0 0,16-12 1656 0 0,-16 20-1908 0 0,0 0 1 0 0,-1 0-1 0 0,1 1 0 0 0,-1-1 1 0 0,0 0-1 0 0,-1 0 1 0 0,0 0-1 0 0,0 0 0 0 0,-3 10 1 0 0,-3 7 32 0 0,-13 27 1 0 0,1-4 19 0 0,-4 10 45 0 0,-3-1 0 0 0,-51 79 0 0 0,68-119-97 0 0,-72 108 121 0 0,62-91-101 0 0,33-38-198 0 0,-6 1 54 0 0,-1-1-1 0 0,0 0 1 0 0,0 0 0 0 0,-1-1-1 0 0,0 0 1 0 0,0 0 0 0 0,0-1-1 0 0,-1 0 1 0 0,0 0 0 0 0,-1 0-1 0 0,4-9 1 0 0,-5 11-292 0 0,-1-1 0 0 0,0 1 0 0 0,0-1 0 0 0,-1 0 0 0 0,0 1 0 0 0,1-9 0 0 0,-2 10 40 0 0,2-16-1187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13823 0 0,'0'0'315'0'0,"0"0"45"0"0,0 0 21 0 0,0 0-49 0 0,0 0-81 0 0,0 0 481 0 0,0 0 237 0 0,0 0 45 0 0,-2-1 8 0 0,2 1-972 0 0,0-1 0 0 0,-1 1 0 0 0,1 0 0 0 0,0 0 0 0 0,-1 0 0 0 0,1 0 0 0 0,0-1 0 0 0,-1 1 0 0 0,1 0 0 0 0,0 0 0 0 0,0-1 0 0 0,-1 1 0 0 0,1 0 0 0 0,0-1-1 0 0,0 1 1 0 0,0 0 0 0 0,-1-1 0 0 0,1 1 0 0 0,0 0 0 0 0,0-1 0 0 0,0 1 0 0 0,0 0 0 0 0,0-1 0 0 0,0 1 0 0 0,0-1 0 0 0,0 1 0 0 0,0 0 0 0 0,0-1 0 0 0,0 1 0 0 0,0 0 0 0 0,0-1 0 0 0,0 1 0 0 0,0-1-1 0 0,0 1 1 0 0,0 0 0 0 0,0-1 0 0 0,0 1 0 0 0,1 0 0 0 0,-1-1 0 0 0,0 1 0 0 0,1-2 974 0 0,-1 2-137 0 0,0 0-509 0 0,0 0 38 0 0,8 20 1034 0 0,-6-13-1432 0 0,-2 1 1 0 0,1 0-1 0 0,-1-1 1 0 0,0 1-1 0 0,0 0 1 0 0,-1-1-1 0 0,0 1 0 0 0,-3 8 1 0 0,3-9-20 0 0,-4 23 156 0 0,-11 47 950 0 0,14-68-995 0 0,-1 0 0 0 0,0 0 1 0 0,0-1-1 0 0,-1 1 0 0 0,-1-1 1 0 0,-5 9-1 0 0,6-11-106 0 0,0-2 0 0 0,-1 1 0 0 0,1 0 0 0 0,-10 7 0 0 0,12-11-4 0 0,0 0 0 0 0,1 1-1 0 0,-1-1 1 0 0,0 0 0 0 0,0 0 0 0 0,0 0 0 0 0,0-1-1 0 0,0 1 1 0 0,0 0 0 0 0,0-1 0 0 0,0 1-1 0 0,0-1 1 0 0,-1 1 0 0 0,1-1 0 0 0,0 0 0 0 0,0 0-1 0 0,-3-1 1 0 0,-20-4 0 0 0,20 5 0 0 0,1-1 0 0 0,-1 0 0 0 0,0 0 0 0 0,0 0 0 0 0,1-1 0 0 0,-1 1 0 0 0,1-1 0 0 0,-1 0 0 0 0,1 0 0 0 0,0-1 0 0 0,0 0 0 0 0,0 1 0 0 0,-7-8 0 0 0,7 6 0 0 0,2 0 0 0 0,-1 0 0 0 0,0 0 0 0 0,1-1 0 0 0,0 1 0 0 0,0-1 0 0 0,0 1 0 0 0,0-1 0 0 0,1 0 0 0 0,0 0 0 0 0,0 0 0 0 0,0 0 0 0 0,0 0 0 0 0,1 0 0 0 0,0 0 0 0 0,0 0 0 0 0,0 0 0 0 0,1 0 0 0 0,0 0 0 0 0,1-5 0 0 0,2-7 0 0 0,1 1 0 0 0,1 0 0 0 0,0 0 0 0 0,14-23 0 0 0,-18 35 79 0 0,1 0-1 0 0,0 0 1 0 0,0 0 0 0 0,0 1-1 0 0,0 0 1 0 0,1-1 0 0 0,-1 1-1 0 0,1 0 1 0 0,0 1 0 0 0,5-4-1 0 0,4-1 431 0 0,26-10 0 0 0,-34 15-503 0 0,0 0 0 0 0,0 1-1 0 0,1 0 1 0 0,-1 0 0 0 0,0 0 0 0 0,1 1 0 0 0,-1 0 0 0 0,1 0 0 0 0,-1 0 0 0 0,0 1 0 0 0,1-1 0 0 0,-1 1-1 0 0,0 0 1 0 0,1 1 0 0 0,-1 0 0 0 0,0-1 0 0 0,0 2 0 0 0,0-1 0 0 0,-1 0 0 0 0,1 1 0 0 0,0 0 0 0 0,-1 0 0 0 0,0 1-1 0 0,0-1 1 0 0,0 1 0 0 0,0 0 0 0 0,4 5 0 0 0,1 1-615 0 0,0 0 0 0 0,15 12 0 0 0,-23-21 320 0 0,-1-1-452 0 0,0 0-230 0 0,0 0-997 0 0,0 0-4020 0 0,0 0-1724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13 440 11975 0 0,'0'0'923'0'0,"-2"0"-602"0"0,-4 0-117 0 0,4 0 663 0 0,2 0 280 0 0,0 0 49 0 0,0 0-98 0 0,0 0-451 0 0,0 0-198 0 0,0 0-38 0 0,-2-11 489 0 0,2 7-763 0 0,0 1-1 0 0,0 0 1 0 0,0 0 0 0 0,1 0-1 0 0,-1-1 1 0 0,1 1 0 0 0,0 0-1 0 0,0 0 1 0 0,0 0 0 0 0,0 0 0 0 0,1 0-1 0 0,-1 1 1 0 0,1-1 0 0 0,-1 0-1 0 0,1 1 1 0 0,3-4 0 0 0,5-6 257 0 0,1 1 0 0 0,13-11 0 0 0,-12 11-63 0 0,42-38 790 0 0,121-84-1 0 0,-140 113-969 0 0,2 2 0 0 0,0 1-1 0 0,53-16 1 0 0,-53 20-115 0 0,34-8-36 0 0,-65 18 0 0 0,-1 1 0 0 0,1 0 0 0 0,-1 0 0 0 0,1 1 0 0 0,0-1 0 0 0,-1 1 0 0 0,1 0 0 0 0,0 1 0 0 0,0 0 0 0 0,0 0 0 0 0,0 0 0 0 0,0 0 0 0 0,0 1 0 0 0,9 2 0 0 0,-4 1 0 0 0,-2-2 0 0 0,0 1 0 0 0,0 0 0 0 0,-1 0 0 0 0,1 1 0 0 0,-1 0 0 0 0,0 1 0 0 0,0 0 0 0 0,-1 0 0 0 0,1 0 0 0 0,8 10 0 0 0,-11-10 1 0 0,0 0 0 0 0,0 1 0 0 0,-1 0 0 0 0,1 0 0 0 0,-2 0-1 0 0,1 0 1 0 0,-1 1 0 0 0,0 0 0 0 0,0-1 0 0 0,0 1 0 0 0,2 11 0 0 0,-2-6 32 0 0,-2-9-27 0 0,0 1-1 0 0,0-1 0 0 0,-1 1 0 0 0,1 0 1 0 0,-1-1-1 0 0,1 1 0 0 0,-1-1 0 0 0,0 1 0 0 0,-1 0 1 0 0,1-1-1 0 0,0 1 0 0 0,-1-1 0 0 0,-1 5 0 0 0,-3 5 26 0 0,-1 1 0 0 0,-1-2 0 0 0,0 1 0 0 0,0-1 0 0 0,-2 0 0 0 0,1 0 0 0 0,-1-1 0 0 0,-1 0 0 0 0,0-1 0 0 0,0 0 0 0 0,-1 0 0 0 0,-1-1 0 0 0,1-1-1 0 0,-15 8 1 0 0,9-5-64 0 0,-1-2 0 0 0,0 0 0 0 0,0-1-1 0 0,-20 5 1 0 0,30-10-253 0 0,0-1 0 0 0,0-1 0 0 0,-1 1-1 0 0,1-2 1 0 0,0 1 0 0 0,0-1 0 0 0,-1 0 0 0 0,1 0 0 0 0,0-1-1 0 0,0-1 1 0 0,0 1 0 0 0,-12-5 0 0 0,5-1-1385 0 0,2-3-281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0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32 8143 0 0,'1'-1'374'0'0,"0"-7"-569"0"0,5-13 6826 0 0,-6 20-6179 0 0,0 1-18 0 0,0 0 2 0 0,0 0 18 0 0,0 0 8 0 0,0 0 2 0 0,0 0 3 0 0,0 0 10 0 0,0 0 3 0 0,0 0 0 0 0,0 0-6 0 0,0 0-29 0 0,0 0-12 0 0,0 0-1 0 0,0 0-13 0 0,0 0-55 0 0,0 0-20 0 0,0 0-7 0 0,0 0-10 0 0,0 0-41 0 0,-1 2-203 0 0,0 0-1 0 0,0 0 1 0 0,0-1-1 0 0,-1 1 1 0 0,1 0-1 0 0,0 0 0 0 0,-1 0 1 0 0,-2 1-1 0 0,4-3-41 0 0,-108 116 1562 0 0,81-82-1299 0 0,-26 43 0 0 0,29-42-223 0 0,-55 89 84 0 0,64-96-132 0 0,-21 58-1 0 0,27-63-30 0 0,2-5-2 0 0,1 0 0 0 0,1 1 0 0 0,1 0 0 0 0,1-1 0 0 0,0 2 0 0 0,1-1 0 0 0,1 0 0 0 0,3 30 0 0 0,-1-36 0 0 0,1 1 0 0 0,0-1 0 0 0,1 0 0 0 0,0 0 0 0 0,1 0 0 0 0,1-1 0 0 0,0 1 0 0 0,1-1 0 0 0,0 0 0 0 0,1-1 0 0 0,0 1 0 0 0,1-1 0 0 0,9 10 0 0 0,-13-16 1 0 0,-2-3 0 0 0,1 0 0 0 0,-1 0 0 0 0,0 0 0 0 0,1 0 0 0 0,0-1 0 0 0,-1 1 1 0 0,1-1-1 0 0,5 2 0 0 0,2 3 55 0 0,-8-5 21 0 0,12 0 16 0 0,-12-1-26 0 0,-2 0 13 0 0,0 0 0 0 0,2-1-13 0 0,4-4-66 0 0,-4 3-61 0 0,-2 2-12 0 0,0 0-73 0 0,-1-1-310 0 0,-1-3-8 0 0,0 1 0 0 0,0 0 0 0 0,0 0-1 0 0,0 0 1 0 0,-1 1 0 0 0,1-1 0 0 0,-5-3 0 0 0,-4-1-1576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1839 0 0,'0'0'363'0'0,"0"0"852"0"0,0 0 374 0 0,0 0 71 0 0,0 0-124 0 0,0 0-592 0 0,0 0-264 0 0,0 0-52 0 0,0 0-24 0 0,0 0-59 0 0,0 0-29 0 0,0 0-4 0 0,0 0-25 0 0,-2 1-107 0 0,-17 4 2561 0 0,18-4-2597 0 0,1-1-1 0 0,0 0-6 0 0,-2 0-1 0 0,-38 9 2392 0 0,39-9-2456 0 0,1 0-66 0 0,-7-1 532 0 0,15 3-697 0 0,0 0 1 0 0,0-1-1 0 0,-1 0 0 0 0,1 0 1 0 0,0-1-1 0 0,0 0 0 0 0,12-1 0 0 0,24 0 37 0 0,-27 3-78 0 0,31-3-1 0 0,29-1 13 0 0,-73 2 30 0 0,17-3-20 0 0,-19 3 31 0 0,0 0 0 0 0,6-1-31 0 0,-7 0 31 0 0,-1 1 14 0 0,0 0 13 0 0,0 0 18 0 0,0 0 20 0 0,0 0-18 0 0,0 0-11 0 0,0 0-5 0 0,0 0-16 0 0,-6-1 27 0 0,-4 0-9 0 0,2 2-77 0 0,7-1-8 0 0,1 0-1 0 0,-1 0 0 0 0,1 0 0 0 0,-1 0 0 0 0,1 0 0 0 0,0 0 0 0 0,-1 0 0 0 0,1 0 0 0 0,-1 0 1 0 0,1 0-1 0 0,0 0 0 0 0,-1 1 0 0 0,1-1 0 0 0,-1 0 0 0 0,1 0 0 0 0,0 0 0 0 0,-1 1 0 0 0,1-1 1 0 0,0 0-1 0 0,-1 1 0 0 0,1-1 0 0 0,0 0 0 0 0,-1 1 0 0 0,1-1 0 0 0,0 0 0 0 0,0 1 0 0 0,-8 8-1 0 0,1-1 1 0 0,1-1 0 0 0,0 1 0 0 0,0 0 0 0 0,1 0 0 0 0,0 1 0 0 0,1-1 0 0 0,0 1 0 0 0,-5 15 0 0 0,3-9 0 0 0,-90 227 0 0 0,49-141 0 0 0,43-94 14 0 0,1-1-1 0 0,-2 0 1 0 0,1 1-1 0 0,-1-2 1 0 0,1 1 0 0 0,-11 9-1 0 0,12-12-12 0 0,1-1-1 0 0,-14 12-3 0 0,5-11 7 0 0,-3-2 11 0 0,14-1-7 0 0,-1 0-1 0 0,0-1 1 0 0,1 1 0 0 0,-1 0-1 0 0,1-1 1 0 0,-1 1 0 0 0,1-1 0 0 0,0 1-1 0 0,-1-1 1 0 0,1 1 0 0 0,-1-1-1 0 0,1 1 1 0 0,0-1 0 0 0,-1 1-1 0 0,1-1 1 0 0,0 0 0 0 0,0 1-1 0 0,-1-2 1 0 0,1 1 6 0 0,-7-10 53 0 0,1 0-1 0 0,0 0 1 0 0,1-1 0 0 0,1 0-1 0 0,-7-22 1 0 0,5 12-1 0 0,3 17-45 0 0,2-1 0 0 0,-1 1-1 0 0,1-1 1 0 0,-1 0 0 0 0,2 0-1 0 0,-2-9 1 0 0,3 15-21 0 0,-1 0 0 0 0,0 0-1 0 0,0 0 1 0 0,0 0 0 0 0,0 0 0 0 0,0 0 0 0 0,0 0 0 0 0,0 0 0 0 0,0 0 0 0 0,0-1 0 0 0,0 1 0 0 0,0 0-1 0 0,0 0 1 0 0,0 0 0 0 0,0 0 0 0 0,0 0 0 0 0,0 0 0 0 0,0 0 0 0 0,0 0 0 0 0,0 0 0 0 0,0 0-1 0 0,0-1 1 0 0,0 1 0 0 0,0 0 0 0 0,0 0 0 0 0,0 0 0 0 0,0 0 0 0 0,0 0 0 0 0,0 0 0 0 0,0 0 0 0 0,0 0-1 0 0,0 0 1 0 0,0 0 0 0 0,-1 0 0 0 0,1 0 0 0 0,0 0 0 0 0,0-1 0 0 0,0 1 0 0 0,0 0 0 0 0,0 0-1 0 0,0 0 1 0 0,0 0 0 0 0,0 0 0 0 0,0 0 0 0 0,0 0 0 0 0,0 0 0 0 0,0 0 0 0 0,0 0 0 0 0,-1 0 0 0 0,1 0-1 0 0,0 0 1 0 0,0 0 0 0 0,0 0 0 0 0,0 0 0 0 0,0 0 0 0 0,0 0 0 0 0,0 0 0 0 0,0 0 0 0 0,0 0-1 0 0,0 0 1 0 0,-1 0 0 0 0,1 0 0 0 0,0 0 0 0 0,-4 8-57 0 0,3-6 24 0 0,0 0 0 0 0,1 0-1 0 0,-1 1 1 0 0,0-1 0 0 0,1 1 0 0 0,0-1 0 0 0,-1 3-1 0 0,2-1-181 0 0,-1-1 0 0 0,1 1 0 0 0,-1-1 0 0 0,1 1 0 0 0,0-1 0 0 0,1 0 0 0 0,-1 1 0 0 0,3 5-1 0 0,-3-8 35 0 0,0 0-1 0 0,0 0 0 0 0,0 0 0 0 0,0 0 0 0 0,0 0 1 0 0,0-1-1 0 0,0 1 0 0 0,1 0 0 0 0,-1 0 0 0 0,0-1 1 0 0,0 1-1 0 0,1-1 0 0 0,-1 1 0 0 0,0-1 0 0 0,1 1 0 0 0,-1-1 1 0 0,0 0-1 0 0,1 0 0 0 0,-1 1 0 0 0,1-1 0 0 0,-1 0 1 0 0,0 0-1 0 0,1-1 0 0 0,1 1 0 0 0,-2 0 92 0 0,0 0 0 0 0,0 0 1 0 0,0-1-1 0 0,0 1 0 0 0,0 0 0 0 0,0-1 0 0 0,0 1 0 0 0,0-1 0 0 0,0 1 0 0 0,0-1 0 0 0,-1 1 0 0 0,1-1 1 0 0,0 0-1 0 0,0 1 0 0 0,1-2 0 0 0,2-2-165 0 0,15-10-1396 0 0,2 0-3517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6447 0 0,'0'0'499'0'0,"0"0"-198"0"0,0 0 394 0 0,0 0 206 0 0,0 0 41 0 0,0 0-30 0 0,0 0-162 0 0,0 0-70 0 0,0 0-9 0 0,0 0 16 0 0,0 0 87 0 0,0 0 40 0 0,0 0 8 0 0,0 0-46 0 0,0 0-201 0 0,0 0-88 0 0,-1 1-21 0 0,-7 13 105 0 0,0 1-1 0 0,2 0 0 0 0,-11 30 1 0 0,-5 15-165 0 0,2-16-58 0 0,-15 50 0 0 0,-6 14-3 0 0,24-64-231 0 0,-43 94 214 0 0,59-135-259 0 0,1-3-5 0 0,0 0 0 0 0,0 1 0 0 0,-2 2 741 0 0,6-13-563 0 0,9-16-132 0 0,5-2-99 0 0,60-85 71 0 0,-67 99-73 0 0,1 0 0 0 0,1 1 0 0 0,0 0 0 0 0,1 1 0 0 0,23-15 0 0 0,18-6-9 0 0,-41 27 0 0 0,-14 6 1 0 0,1-1 0 0 0,0 1 0 0 0,0 0 0 0 0,0 0 1 0 0,-1 0-1 0 0,1 0 0 0 0,0 0 0 0 0,0 0 0 0 0,0 0 0 0 0,-1 0 0 0 0,1 0 0 0 0,0 0 0 0 0,0 0 0 0 0,0 1 0 0 0,0-1 0 0 0,0 1 9 0 0,0 0 0 0 0,0 0 0 0 0,0 0 0 0 0,0 0 0 0 0,-1 0 0 0 0,1 0-1 0 0,0 0 1 0 0,-1 1 0 0 0,1-1 0 0 0,-1 0 0 0 0,1 0 0 0 0,-1 0 0 0 0,0 1 0 0 0,1-1-1 0 0,-1 0 1 0 0,0 1 0 0 0,0-1 0 0 0,0 0 0 0 0,0 1 0 0 0,0-1 0 0 0,0 0-1 0 0,0 0 1 0 0,-1 3 0 0 0,-7 32 198 0 0,7-33-201 0 0,-1 3 10 0 0,0-1 0 0 0,0 0 0 0 0,-1 0 0 0 0,1 0 0 0 0,-1-1 0 0 0,0 1 0 0 0,-1-1 0 0 0,1 1 0 0 0,-1-1 0 0 0,1 0 0 0 0,-8 5 0 0 0,-4 3 104 0 0,-33 19-1 0 0,21-15-35 0 0,25-15-80 0 0,1 0 6 0 0,-1 1 0 0 0,0-1 1 0 0,0 0-1 0 0,1 0 0 0 0,-1 0 0 0 0,0 0 0 0 0,0 0 0 0 0,0-1 1 0 0,0 1-1 0 0,0 0 0 0 0,0-1 0 0 0,0 0 0 0 0,-1 1 0 0 0,1-1 0 0 0,0 0 1 0 0,0 0-1 0 0,0 0 0 0 0,-3-1 0 0 0,-2-2 1 0 0,5 2 47 0 0,1-12 17 0 0,0 10-64 0 0,1 2-9 0 0,0-1 0 0 0,0 1 0 0 0,0 0 0 0 0,0 0 0 0 0,0 0 0 0 0,0 0 0 0 0,0-1 0 0 0,0 1 0 0 0,1 0 0 0 0,-1 0 0 0 0,0 0 1 0 0,1 0-1 0 0,-1 0 0 0 0,1 0 0 0 0,-1 0 0 0 0,2-2 0 0 0,-2 1 6 0 0,2-3 9 0 0,9-5-3 0 0,-10 10-18 0 0,-1 1-1 0 0,1-1 1 0 0,0 1-1 0 0,-1 0 1 0 0,1-1-1 0 0,-1 1 1 0 0,1 0-1 0 0,-1-1 0 0 0,0 1 1 0 0,1 0-1 0 0,-1-1 1 0 0,0 1-1 0 0,1 0 1 0 0,-1 1-1 0 0,2 6 4 0 0,0-4 0 0 0,-1 0 0 0 0,0 1 0 0 0,0-1 0 0 0,0 1 0 0 0,0 0 0 0 0,-1-1 0 0 0,0 1 0 0 0,0-1 0 0 0,0 1 0 0 0,-1 0 0 0 0,0-1 0 0 0,1 1 0 0 0,-1-1 0 0 0,-4 9 0 0 0,5-13 0 0 0,-4 21 0 0 0,2 2 0 0 0,0-19 0 0 0,2-2 0 0 0,-1-1 0 0 0,1 1 0 0 0,0-1 0 0 0,-1 1 0 0 0,1-1 0 0 0,0 1 0 0 0,0-1 0 0 0,0 1 0 0 0,0-1 0 0 0,0 1 0 0 0,0-1 0 0 0,1 4 0 0 0,3 7 0 0 0,3-2 0 0 0,3-4 0 0 0,2-5 0 0 0,-5-3 0 0 0,0 0 0 0 0,-1-1 0 0 0,0 0 0 0 0,1 0 0 0 0,-1 0 0 0 0,0-1 0 0 0,-1 0 0 0 0,11-9 0 0 0,0 1 0 0 0,-12 8 0 0 0,0 0 0 0 0,0 0 0 0 0,0 0 0 0 0,-1 0 0 0 0,1-1 0 0 0,-1 0 0 0 0,3-6 0 0 0,9-13 0 0 0,31-26 0 0 0,-8 9 0 0 0,-4 2 19 0 0,-3-2-1 0 0,-1-2 1 0 0,25-48 0 0 0,-34 53 172 0 0,-9 16 132 0 0,13-31 0 0 0,-24 49-179 0 0,0-4 23 0 0,0 7 94 0 0,-1 1 40 0 0,0 0 10 0 0,0 0-40 0 0,-2 2-177 0 0,-4 9-83 0 0,1 3-11 0 0,2 0 0 0 0,-2 3 0 0 0,4-14 0 0 0,-2 19 0 0 0,-1 0 0 0 0,-2 1 0 0 0,-9 21 0 0 0,-7 30 0 0 0,16-53 0 0 0,-9 25 0 0 0,-2 5 0 0 0,4-11 0 0 0,-9 32 0 0 0,22-72 0 0 0,0 1 0 0 0,0-1 0 0 0,0 1 0 0 0,-1-1 0 0 0,1 0 0 0 0,0 1 0 0 0,0-1 0 0 0,0 1 0 0 0,0-1 0 0 0,0 1 0 0 0,0-1 0 0 0,0 1 0 0 0,0-1 0 0 0,0 1 0 0 0,0-1 0 0 0,1 1 0 0 0,-1-1 0 0 0,0 0 0 0 0,0 2 0 0 0,1-2 2 0 0,1 0-1 0 0,-1 0 1 0 0,0 0-1 0 0,0 0 1 0 0,0 0-1 0 0,0-1 1 0 0,0 1-1 0 0,0 0 1 0 0,0 0-1 0 0,0-1 1 0 0,0 1-1 0 0,0-1 1 0 0,0 1-1 0 0,0-1 1 0 0,-1 1-1 0 0,1-1 1 0 0,0 1-1 0 0,0-1 1 0 0,0 0 0 0 0,1-1-1 0 0,19-17 31 0 0,-1-5-20 0 0,26-39 0 0 0,-34 44-4 0 0,1 1 0 0 0,1 0 0 0 0,0 1 0 0 0,29-26 0 0 0,0 11-8 0 0,-31 27 0 0 0,1 4 0 0 0,-4 6 0 0 0,-4 6 0 0 0,-5-6 4 0 0,0 0 0 0 0,0 0 0 0 0,0 0 0 0 0,-1 0 1 0 0,1 0-1 0 0,-1 0 0 0 0,-1 0 0 0 0,1 0 0 0 0,-1-1 0 0 0,1 1 0 0 0,-1 0 0 0 0,-1-1 0 0 0,1 0 0 0 0,-5 7 0 0 0,0-1 9 0 0,1-1 0 0 0,-1-1 0 0 0,-1 1 0 0 0,0-1 0 0 0,-12 10 0 0 0,-1-4 40 0 0,4-5-46 0 0,10-10 47 0 0,5 0-40 0 0,1 0-13 0 0,1 1 1 0 0,0 0-1 0 0,-1-1 1 0 0,1 1-1 0 0,0 0 1 0 0,-1-1-1 0 0,1 1 1 0 0,0-1-1 0 0,0 1 1 0 0,-1 0-1 0 0,1-1 1 0 0,0 1-1 0 0,0-1 1 0 0,0 1-1 0 0,0-1 1 0 0,0 1-1 0 0,-1-1 1 0 0,1 1-1 0 0,0-1 1 0 0,0 1-1 0 0,0-1 1 0 0,1 0-1 0 0,-1-11 18 0 0,3 1-19 0 0,3 1 0 0 0,-1 1-11 0 0,-1 23-42 0 0,-3-9 54 0 0,-1-1-1 0 0,0 1 1 0 0,0 0 0 0 0,-1 6 0 0 0,0-2-16 0 0,1 0 1 0 0,0 0 0 0 0,2 16 0 0 0,-1-4 2 0 0,0-17 14 0 0,5 12-3 0 0,-1-4 1 0 0,3-3 0 0 0,-6-8 0 0 0,1 0 0 0 0,-1-1 0 0 0,0 1 0 0 0,1-1 0 0 0,-1 1 0 0 0,1-1 0 0 0,-1 0 0 0 0,0 0 0 0 0,1 0 0 0 0,-1 0 0 0 0,0-1 0 0 0,1 1 0 0 0,-1-1 0 0 0,1 1 0 0 0,-1-1 0 0 0,0 0 0 0 0,0 0 0 0 0,1 0 0 0 0,-1 0 0 0 0,0 0 0 0 0,0 0 0 0 0,2-2 0 0 0,6-4 0 0 0,-1 0 0 0 0,1-1 0 0 0,8-9 0 0 0,110-118 117 0 0,-122 129-100 0 0,1 0 1 0 0,0 0-1 0 0,0 1 0 0 0,9-6 0 0 0,-14 10 43 0 0,-2 1 36 0 0,-1 15 89 0 0,-4 4-117 0 0,0 0 1 0 0,-1-1-1 0 0,-1 1 1 0 0,0-1-1 0 0,-13 21 0 0 0,-3 7-17 0 0,-31 81-84 0 0,-53 181 0 0 0,100-282-74 0 0,6-25-472 0 0,1-7 192 0 0,2-17 13 0 0,3-31-46 0 0,12-47-2241 0 0,0 35-4847 0 0,-5 18 149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5063 0 0,'0'0'232'0'0,"-2"1"-13"0"0,-26 13-189 0 0,-7 3 1014 0 0,12 1 7178 0 0,20-16-7193 0 0,-6 6 368 0 0,1-1 0 0 0,-1 0 0 0 0,-11 6 0 0 0,19-13-1245 0 0,0 1-1 0 0,0 0 0 0 0,0-1 0 0 0,0 1 1 0 0,0 0-1 0 0,1 0 0 0 0,-1 0 1 0 0,0 0-1 0 0,0-1 0 0 0,0 1 1 0 0,1 0-1 0 0,-1 1 0 0 0,1-1 1 0 0,-1 0-1 0 0,1 0 0 0 0,-1 2 1 0 0,0-2-57 0 0,0 1 413 0 0,1-2-219 0 0,0 0-97 0 0,0 0-21 0 0,3 1-19 0 0,6 1-172 0 0,0 0 0 0 0,0 0-1 0 0,15 0 1 0 0,9 3-1399 0 0,-31-5 1204 0 0,-1 1-1 0 0,1 0 1 0 0,-1-1 0 0 0,1 1-1 0 0,-1 0 1 0 0,1 0 0 0 0,-1 0-1 0 0,0 0 1 0 0,0 1 0 0 0,1-1-1 0 0,-1 0 1 0 0,0 0 0 0 0,1 2-1 0 0,1 1-462 0 0,-2-3 422 0 0,0 1 1 0 0,0-1-1 0 0,0 1 1 0 0,0-1-1 0 0,0 1 0 0 0,0-1 1 0 0,0 1-1 0 0,-1-1 1 0 0,1 1-1 0 0,-1 0 1 0 0,1-1-1 0 0,-1 1 0 0 0,0 0 1 0 0,1-1-1 0 0,-1 1 1 0 0,0 0-1 0 0,0-1 1 0 0,0 1-1 0 0,0 0 0 0 0,-1 0 1 0 0,1 1-1 0 0,-3 13-5288 0 0</inkml:trace>
  <inkml:trace contextRef="#ctx0" brushRef="#br0" timeOffset="1">5 452 4607 0 0,'0'0'354'0'0,"-1"2"-233"0"0,-2 6 142 0 0,2-7 1030 0 0,1-1 446 0 0,1 2 86 0 0,0-1-1595 0 0,0 0-1 0 0,-1 0 1 0 0,1 0-1 0 0,0 0 1 0 0,0-1 0 0 0,0 1-1 0 0,0 0 1 0 0,0-1-1 0 0,-1 1 1 0 0,1 0-1 0 0,0-1 1 0 0,0 1 0 0 0,1-1-1 0 0,-1 1 1 0 0,0-1-1 0 0,0 0 1 0 0,0 1 0 0 0,0-1-1 0 0,0 0 1 0 0,0 0-1 0 0,3 0 1 0 0,-1 0 151 0 0,0 0-1 0 0,0-1 1 0 0,-1 1-1 0 0,1-1 1 0 0,0 0-1 0 0,0 0 1 0 0,0 0 0 0 0,3-2-1 0 0,5-4 392 0 0,0 0 0 0 0,-1 0 0 0 0,11-9 0 0 0,54-53 2858 0 0,-73 68-3224 0 0,-1-1-49 0 0,3 0 947 0 0,-3 4-528 0 0,-6 11-305 0 0,-15 21-366 0 0,13-25-36 0 0,4-4-47 0 0,-1-1 0 0 0,1 1-1 0 0,0 0 1 0 0,1 0-1 0 0,-5 10 1 0 0,5-9-12 0 0,0 0 0 0 0,0 0 0 0 0,0 0 0 0 0,1 0 1 0 0,0 0-1 0 0,0 0 0 0 0,0 12 0 0 0,4-6-10 0 0,7-3 0 0 0,-7-7-39 0 0,1 0-1 0 0,-1 0 0 0 0,1-1 1 0 0,0 1-1 0 0,0-1 1 0 0,0 0-1 0 0,-1 0 1 0 0,1-1-1 0 0,0 1 1 0 0,0-1-1 0 0,0 0 1 0 0,0 0-1 0 0,0 0 1 0 0,0-1-1 0 0,0 1 1 0 0,0-1-1 0 0,0 0 1 0 0,0 0-1 0 0,-1 0 0 0 0,1-1 1 0 0,5-2-1 0 0,2-1-164 0 0,-1 0 0 0 0,0-1 1 0 0,-1 0-1 0 0,1-1 0 0 0,-1 0 0 0 0,10-11 0 0 0,-1-1-1355 0 0,-2-2-361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194 424 3223 0 0,'37'-41'895'0'0,"13"-28"5268"0"0,-6-3 206 0 0,-17 24-5110 0 0,-20 36-1570 0 0,25-52 1803 0 0,-20 38-508 0 0,22-35 0 0 0,-19 37 37 0 0,-14 22-525 0 0,-1 2-65 0 0,1-1-23 0 0,2-2 573 0 0,-2 5-418 0 0,-3 13-286 0 0,-7 21-294 0 0,-50 159 320 0 0,24-72-249 0 0,-44 121-54 0 0,-17-6 0 0 0,34-83 0 0 0,48-117 0 0 0,-2 9-11 0 0,28-90-42 0 0,24-52 51 0 0,23-79 68 0 0,-23-6-64 0 0,-29 133 7 0 0,-4 37 21 0 0,-2 8-23 0 0,-1-1-1 0 0,1 0 1 0 0,-1 0-1 0 0,1 1 1 0 0,-1-1 0 0 0,0 0-1 0 0,0 0 1 0 0,0 0 0 0 0,-1 1-1 0 0,1-1 1 0 0,-1 0-1 0 0,1 0 1 0 0,-1 1 0 0 0,0-1-1 0 0,0 0 1 0 0,-2-2-1 0 0,3 5 10 0 0,-1 0-1 0 0,1-1 0 0 0,-1 1 0 0 0,0 0 1 0 0,1 0-1 0 0,-1 0 0 0 0,0 0 0 0 0,1 0 0 0 0,-1 0 1 0 0,0 0-1 0 0,1 0 0 0 0,-1 0 0 0 0,1 1 1 0 0,-1-1-1 0 0,0 0 0 0 0,1 0 0 0 0,-1 0 1 0 0,1 1-1 0 0,-2 0 0 0 0,2-1 15 0 0,-8 4 20 0 0,1 0 0 0 0,0 0 0 0 0,0 1 0 0 0,0 0 1 0 0,1 1-1 0 0,0-1 0 0 0,0 1 0 0 0,-6 7 0 0 0,-5 5 3 0 0,-54 57-33 0 0,60-62-21 0 0,2 0 0 0 0,-1 1 1 0 0,2-1-1 0 0,-10 20 0 0 0,16-28 1 0 0,0 0 0 0 0,1 0 0 0 0,-1 1 0 0 0,1-1 0 0 0,0 0 0 0 0,0 1 0 0 0,0 8 0 0 0,3-1 0 0 0,-2-12 0 0 0,0-1 0 0 0,1 1 0 0 0,-1 0 0 0 0,0-1 0 0 0,1 1 0 0 0,-1 0 0 0 0,1-1 0 0 0,-1 1 0 0 0,1-1 0 0 0,-1 1 0 0 0,1-1 0 0 0,-1 1 0 0 0,1-1 0 0 0,0 1 0 0 0,2 1-3 0 0,0-1-1 0 0,1 0 1 0 0,-1 0-1 0 0,0 0 1 0 0,0 0-1 0 0,0-1 1 0 0,1 1 0 0 0,-1-1-1 0 0,0 0 1 0 0,1 0-1 0 0,-1 0 1 0 0,0 0-1 0 0,1 0 1 0 0,-1-1-1 0 0,0 0 1 0 0,0 1 0 0 0,5-3-1 0 0,7-2-24 0 0,-1-2 0 0 0,21-10 1 0 0,-20 9 20 0 0,17-10 7 0 0,-2-2 0 0 0,0-1 0 0 0,-1-1 0 0 0,39-39 0 0 0,-37 29 0 0 0,-1-1 0 0 0,45-65 0 0 0,-69 89 26 0 0,1 0 0 0 0,15-14 1 0 0,-19 20-18 0 0,-2 2 112 0 0,-1 1 30 0 0,0 0 1 0 0,0 0 20 0 0,-2 1 84 0 0,-7 5-98 0 0,1 0 0 0 0,0 0 0 0 0,0 1 1 0 0,0 1-1 0 0,1-1 0 0 0,-11 14 0 0 0,-34 57 43 0 0,46-68-187 0 0,-30 54 40 0 0,33-58-53 0 0,0 1-1 0 0,1 0 1 0 0,0 0-1 0 0,0 0 1 0 0,0 0-1 0 0,1 1 1 0 0,-1 12-1 0 0,4-7 0 0 0,4 0-11 0 0,-6-12 8 0 0,1-1-1 0 0,-1 1 0 0 0,1 0 0 0 0,0-1 0 0 0,-1 1 1 0 0,1-1-1 0 0,-1 1 0 0 0,1-1 0 0 0,0 1 0 0 0,0-1 1 0 0,-1 1-1 0 0,1-1 0 0 0,1 1 0 0 0,2-1-4 0 0,0 1-1 0 0,-1-1 1 0 0,1 0-1 0 0,0 0 1 0 0,-1 0-1 0 0,1 0 1 0 0,0-1-1 0 0,-1 1 1 0 0,1-1-1 0 0,0 0 1 0 0,-1 0 0 0 0,1-1-1 0 0,-1 1 1 0 0,0-1-1 0 0,5-2 1 0 0,7-5-22 0 0,27-21 0 0 0,-39 28 33 0 0,22-20-3 0 0,31-33 0 0 0,-53 51 0 0 0,0 0 0 0 0,0 0 0 0 0,-1 0 0 0 0,1 0 0 0 0,-1-1 0 0 0,0 1 0 0 0,0-1 0 0 0,-1 0 0 0 0,2-5 0 0 0,-1 0 0 0 0,0-1 0 0 0,0 1 0 0 0,-1-16 0 0 0,-1 18 10 0 0,-1 1 1 0 0,0-1-1 0 0,-1 1 0 0 0,0 0 1 0 0,0-1-1 0 0,0 1 0 0 0,-5-8 1 0 0,7 13-4 0 0,-1 0 0 0 0,0 0 0 0 0,0 0 0 0 0,-1-1 1 0 0,1 1-1 0 0,0 0 0 0 0,-3-2 0 0 0,-3 1-12 0 0,4 3 17 0 0,0 0 30 0 0,2 0-41 0 0,0-1-1 0 0,0 1 1 0 0,1 0-1 0 0,-1 0 0 0 0,0 0 1 0 0,0 0-1 0 0,0 0 1 0 0,0 0-1 0 0,1 0 1 0 0,-1 1-1 0 0,0-1 0 0 0,0 0 1 0 0,0 0-1 0 0,0 1 1 0 0,1-1-1 0 0,-1 0 0 0 0,0 1 1 0 0,0-1-1 0 0,1 1 1 0 0,-1-1-1 0 0,0 1 1 0 0,1-1-1 0 0,-2 1 0 0 0,0 2 1 0 0,-20 13-1 0 0,13-8 0 0 0,9-7-1 0 0,0-1 1 0 0,0 1-1 0 0,-1-1 1 0 0,1 1-1 0 0,0-1 0 0 0,0 1 1 0 0,0 0-1 0 0,0-1 0 0 0,0 1 1 0 0,0-1-1 0 0,0 1 0 0 0,0-1 1 0 0,0 1-1 0 0,0-1 1 0 0,0 1-1 0 0,0 0 0 0 0,0-1 1 0 0,1 2-1 0 0,0-1-4 0 0,0 0 1 0 0,0 0-1 0 0,0 1 0 0 0,0-1 0 0 0,1 0 1 0 0,-1 0-1 0 0,0 0 0 0 0,1 0 0 0 0,-1 0 1 0 0,1 0-1 0 0,-1-1 0 0 0,1 1 0 0 0,0 0 1 0 0,-1-1-1 0 0,1 0 0 0 0,-1 1 0 0 0,1-1 1 0 0,0 0-1 0 0,0 1 0 0 0,2-1 1 0 0,37-1-71 0 0,-40 1 72 0 0,17-3-38 0 0,0 0-1 0 0,23-8 1 0 0,-28 7 19 0 0,0 1 0 0 0,0 0 0 0 0,0 0 0 0 0,1 1 0 0 0,18 0 0 0 0,-9 4 9 0 0,-19 1 14 0 0,0-1 0 0 0,-2-1-2 0 0,-1 1 0 0 0,1-1 0 0 0,0 0 0 0 0,0 0 0 0 0,-1 1 0 0 0,1-1 0 0 0,-1 1 0 0 0,1 0 0 0 0,-1-1 0 0 0,0 1 0 0 0,1 0 0 0 0,-1 0 0 0 0,0 0 0 0 0,0 0 0 0 0,-1 0 0 0 0,1 0 0 0 0,0 0 0 0 0,0 0 0 0 0,-1 0 0 0 0,0 0 0 0 0,1 0 0 0 0,-1 0 0 0 0,0 1 0 0 0,0 2 0 0 0,-1 5-6 0 0,0 0 0 0 0,0 0-1 0 0,-1-1 1 0 0,-4 12 0 0 0,2-4 4 0 0,2-11 8 0 0,-1 0 0 0 0,1 0 0 0 0,-1-1-1 0 0,0 1 1 0 0,0-1 0 0 0,0 0 0 0 0,-1 0 0 0 0,0 0-1 0 0,0 0 1 0 0,-8 7 0 0 0,0-2 13 0 0,1-1 0 0 0,-1 0-1 0 0,-18 10 1 0 0,20-14 6 0 0,2-2 36 0 0,8-3-56 0 0,-1-1 1 0 0,0 1-1 0 0,1-1 0 0 0,-1 1 0 0 0,1 0 1 0 0,-1-1-1 0 0,1 1 0 0 0,-1-1 0 0 0,1 0 1 0 0,-1 1-1 0 0,1-1 0 0 0,-1 1 0 0 0,1-1 1 0 0,0 0-1 0 0,-1 1 0 0 0,1-1 0 0 0,-1-1 1 0 0,1 2 1 0 0,-1-2-1 0 0,0 0 0 0 0,1 0 0 0 0,-1 0 0 0 0,0 0 0 0 0,1-1 0 0 0,-1 1 0 0 0,1 0 0 0 0,0 0 0 0 0,0-1 0 0 0,0 1 0 0 0,0 0 0 0 0,0 0 0 0 0,0-1 0 0 0,0 1 0 0 0,1 0 0 0 0,-1 0 0 0 0,1-1 1 0 0,0 1-1 0 0,0 0 0 0 0,0 0 0 0 0,1-3 0 0 0,3-4-4 0 0,1 0 1 0 0,0 0 0 0 0,10-10-1 0 0,-9 11-1 0 0,102-115 0 0 0,-81 95-81 0 0,0 2-1 0 0,38-27 0 0 0,-58 47 48 0 0,1-1-33 0 0,0 0-1 0 0,0 1 1 0 0,1 0 0 0 0,15-7-1 0 0,-23 13-20 0 0,36 2-329 0 0,-36-1 287 0 0,6 0-157 0 0,1-1 17 0 0,10-11 82 0 0,-13 7 206 0 0,-1 0 0 0 0,1-1-1 0 0,-1 1 1 0 0,1-1 0 0 0,-1-1-1 0 0,-1 1 1 0 0,1-1 0 0 0,-1 1-1 0 0,0-1 1 0 0,6-12 0 0 0,-5 6 82 0 0,-1 1 1 0 0,0-1-1 0 0,-1 0 1 0 0,0 0-1 0 0,2-18 0 0 0,9-49 875 0 0,-14 78-864 0 0,0 1-38 0 0,0 0-4 0 0,-7 14 33 0 0,-41 125-33 0 0,3-7-21 0 0,19-66-48 0 0,-32 129 0 0 0,43-145 0 0 0,6-22 0 0 0,9-23 0 0 0,5-8 0 0 0,5-8 0 0 0,22-41 0 0 0,-20 33 0 0 0,0 0 0 0 0,1 0 0 0 0,17-17 0 0 0,-23 29 0 0 0,3-5 0 0 0,1 1 0 0 0,0 0 0 0 0,1 1 0 0 0,21-14 0 0 0,27-11 0 0 0,-49 28 0 0 0,-10 7 0 0 0,-1-1 0 0 0,0 1 0 0 0,1 0 0 0 0,-1 0 0 0 0,1-1 0 0 0,-1 1 0 0 0,1 0 0 0 0,-1 0 0 0 0,1 0 0 0 0,-1 0 0 0 0,0 0 0 0 0,1 0 0 0 0,-1 0 0 0 0,1 0 0 0 0,-1 0 0 0 0,1 0 0 0 0,-1 0 0 0 0,1 0 0 0 0,-1 0 0 0 0,1 0 0 0 0,-1 1 0 0 0,1-1 0 0 0,0 1 0 0 0,-1 0 0 0 0,0 0 0 0 0,1 0 0 0 0,-1 0 0 0 0,0 1 0 0 0,1-1 0 0 0,-1 0 0 0 0,0 0 0 0 0,0 0 0 0 0,0 0 0 0 0,0 1 0 0 0,0-1 0 0 0,0 0 0 0 0,-1 0 0 0 0,1 0 0 0 0,0 0 0 0 0,-1 1 0 0 0,1-1 0 0 0,0 0 0 0 0,-1 0 0 0 0,1 0 0 0 0,-1 0 0 0 0,-1 1 0 0 0,0 2 0 0 0,0 0 0 0 0,0 0 0 0 0,-1 0 0 0 0,0 0 0 0 0,-3 4 0 0 0,-45 47 0 0 0,50-54 0 0 0,-2 2 0 0 0,-1 1 0 0 0,1-1 0 0 0,-1 1 0 0 0,0-1 0 0 0,0 0 0 0 0,0 0 0 0 0,0-1 0 0 0,-1 1 0 0 0,-6 2 0 0 0,1-2 0 0 0,0-5-11 0 0,10 3 7 0 0,-1 0-1 0 0,1 0 1 0 0,-1 0-1 0 0,1 0 1 0 0,0 0-1 0 0,-1 0 0 0 0,1 0 1 0 0,0 0-1 0 0,0 0 1 0 0,0 2-1 0 0,0-3 2 0 0,-3 16-104 0 0,1-1 1 0 0,1 1-1 0 0,1 0 0 0 0,0-1 1 0 0,1 1-1 0 0,1 0 0 0 0,0-1 1 0 0,6 20-1 0 0,-8-35-285 0 0,0 7 739 0 0,4-2-5459 0 0,4 0 3397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240 619 3223 0 0,'0'0'458'0'0,"0"0"710"0"0,-1-2 310 0 0,0-6 68 0 0,1 6-90 0 0,0 2-430 0 0,1-2-186 0 0,3-12 1504 0 0,13-24-1 0 0,-10 24-1179 0 0,-4 8-444 0 0,0 0 1 0 0,0-1-1 0 0,-1 1 1 0 0,0-1-1 0 0,0 0 1 0 0,-1 0-1 0 0,2-11 1 0 0,-3 17-221 0 0,-1-1-11 0 0,1 1-401 0 0,0 0 1 0 0,0 0-1 0 0,-1 0 0 0 0,1 1 0 0 0,-1-1 0 0 0,1 0 1 0 0,-1 0-1 0 0,1 0 0 0 0,-1 0 0 0 0,0 1 1 0 0,1-1-1 0 0,-1 0 0 0 0,0 1 0 0 0,1-1 0 0 0,-1 0 1 0 0,0 1-1 0 0,0-1 0 0 0,0 1 0 0 0,0-1 1 0 0,1 1-1 0 0,-1 0 0 0 0,-2-1 0 0 0,1 1-26 0 0,0-1 1 0 0,1 1-1 0 0,-1 0 0 0 0,0 0 0 0 0,0 0 1 0 0,0 1-1 0 0,0-1 0 0 0,0 0 0 0 0,0 1 0 0 0,-3 0 1 0 0,-3 3-37 0 0,1-1 0 0 0,0 1 1 0 0,0 0-1 0 0,1 0 1 0 0,-8 6-1 0 0,-16 17 30 0 0,1 2 0 0 0,-36 45 0 0 0,36-39-40 0 0,24-30-12 0 0,0 1 0 0 0,1-1 0 0 0,0 1 0 0 0,0 0 0 0 0,1 1 0 0 0,-1-1 0 0 0,-3 10 0 0 0,5-8 0 0 0,1 1-1 0 0,-1-1 1 0 0,1 0-1 0 0,1 0 1 0 0,-1 0-1 0 0,1 0 1 0 0,1 1 0 0 0,1 8-1 0 0,3-5-3 0 0,-4-11 0 0 0,1 0 0 0 0,-1 0 0 0 0,1 1 0 0 0,0-1 0 0 0,0 0 0 0 0,0-1 0 0 0,-1 1 0 0 0,1 0 0 0 0,0-1 0 0 0,0 1 0 0 0,0-1 0 0 0,0 1 0 0 0,0-1 0 0 0,0 0 0 0 0,0 0 0 0 0,0 0 0 0 0,0 0 0 0 0,1 0 0 0 0,-1 0 0 0 0,0-1 0 0 0,2 0 0 0 0,2 0 0 0 0,0-1 0 0 0,0 0 0 0 0,-1 0 0 0 0,0 0 0 0 0,1-1 0 0 0,7-5 0 0 0,3-3 47 0 0,-1-1-1 0 0,0 0 0 0 0,-1-2 1 0 0,0 0-1 0 0,-1 0 1 0 0,0-1-1 0 0,-1-1 0 0 0,-1 0 1 0 0,0 0-1 0 0,9-21 1 0 0,-11 18 121 0 0,-6 14-64 0 0,0 0 0 0 0,0-1 1 0 0,-1 1-1 0 0,2-8 0 0 0,-3 6 82 0 0,-5 7 0 0 0,-3 7-70 0 0,0 3-101 0 0,1 1 0 0 0,0-1 0 0 0,1 1 1 0 0,0 0-1 0 0,1 0 0 0 0,0 1 0 0 0,1 0 0 0 0,-3 16 0 0 0,5-15-15 0 0,3-1-11 0 0,-2-12 9 0 0,0 1 0 0 0,1 0-1 0 0,-1-1 1 0 0,1 1 0 0 0,-1 0-1 0 0,1-1 1 0 0,-1 1-1 0 0,1-1 1 0 0,-1 1 0 0 0,1 0-1 0 0,-1-1 1 0 0,1 0 0 0 0,0 1-1 0 0,-1-1 1 0 0,1 1 0 0 0,0-1-1 0 0,-1 0 1 0 0,1 1-1 0 0,0-1 1 0 0,1 0 0 0 0,-1 1-2 0 0,2 0 0 0 0,-1 0 0 0 0,1 0 0 0 0,-1 0 1 0 0,1 0-1 0 0,-1 0 0 0 0,1-1 0 0 0,-1 1 0 0 0,1-1 0 0 0,0 0 0 0 0,-1 0 0 0 0,1 0 0 0 0,0 0 1 0 0,-1 0-1 0 0,1-1 0 0 0,-1 1 0 0 0,1-1 0 0 0,0 1 0 0 0,-1-1 0 0 0,1 0 0 0 0,-1 0 0 0 0,0 0 1 0 0,1 0-1 0 0,-1-1 0 0 0,0 1 0 0 0,4-4 0 0 0,3-3-10 0 0,0 0-1 0 0,0-1 1 0 0,-1 0 0 0 0,10-14 0 0 0,-2 3 34 0 0,0-3 17 0 0,0-1 0 0 0,-1 0 1 0 0,13-29-1 0 0,-7 12 75 0 0,-16 32-88 0 0,0 1-1 0 0,0 0 1 0 0,1 0-1 0 0,9-10 1 0 0,-11 18 18 0 0,5 2-20 0 0,-8-2-20 0 0,0 0 1 0 0,-1 0-1 0 0,1 1 1 0 0,-1-1-1 0 0,1 0 1 0 0,0 1-1 0 0,-1-1 1 0 0,1 1-1 0 0,-1-1 1 0 0,1 0-1 0 0,-1 1 1 0 0,1-1-1 0 0,-1 1 1 0 0,1-1-1 0 0,-1 1 1 0 0,0-1-1 0 0,1 1 1 0 0,0 1-1 0 0,0 1 4 0 0,3 1-6 0 0,7 11 0 0 0,1 19 0 0 0,26 65 0 0 0,-33-87 0 0 0,-3-3 0 0 0,-2 13 0 0 0,-1-8 0 0 0,-4-1 0 0 0,2-10-20 0 0,-1 1-1 0 0,1-1 1 0 0,-1 0-1 0 0,1 0 1 0 0,-1-1 0 0 0,0 1-1 0 0,0-1 1 0 0,0 1-1 0 0,-8 2 1 0 0,-4 0-160 0 0,-21 5 1 0 0,25-7 111 0 0,11-3 19 0 0,1 0 0 0 0,-1 0-1 0 0,0 0 1 0 0,1 0 0 0 0,-1 0-1 0 0,0 0 1 0 0,1 0 0 0 0,-1 0-1 0 0,0 0 1 0 0,1 0 0 0 0,-1-1-1 0 0,0 1 1 0 0,1 0-1 0 0,-1 0 1 0 0,0-1 0 0 0,1 1-1 0 0,-1-1 1 0 0,1 1 0 0 0,-1 0-1 0 0,1-1 1 0 0,-1 1 0 0 0,1-1-1 0 0,-1 1 1 0 0,1-1 0 0 0,-1 1-1 0 0,0-2 1 0 0,-6-15-1664 0 0,7 14 1415 0 0,0 0 1 0 0,-1 0-1 0 0,2 0 1 0 0,-1 0-1 0 0,0-1 0 0 0,1 1 1 0 0,-1 0-1 0 0,1 0 0 0 0,0 0 1 0 0,0 1-1 0 0,0-1 1 0 0,1 0-1 0 0,2-4 0 0 0,3-6-1205 0 0,15-18-1 0 0,-11 17 638 0 0,119-138-5432 0 0,-23 31 3403 0 0,-26 14 622 0 0,22-27 1034 0 0,-87 110 1147 0 0,-2 5 1657 0 0,-4 7 5975 0 0,-11 21-6407 0 0,0 1 1 0 0,-1 0-1 0 0,0-1 0 0 0,-1 0 0 0 0,-7 17 0 0 0,4-10-413 0 0,-50 127 2324 0 0,-33 102-1547 0 0,87-238-1481 0 0,-37 115 195 0 0,29-92-185 0 0,-2-1-1 0 0,-16 27 0 0 0,28-56-16 0 0,0 0 0 0 0,0 1 0 0 0,0-1 0 0 0,0 0 0 0 0,-1 0 1 0 0,1 1-1 0 0,0-1 0 0 0,0 0 0 0 0,0 0 0 0 0,0 1 0 0 0,0-1 0 0 0,0 0 1 0 0,-1 0-1 0 0,1 0 0 0 0,0 1 0 0 0,0-1 0 0 0,0 0 0 0 0,-1 0 0 0 0,1 0 0 0 0,0 1 1 0 0,0-1-1 0 0,0 0 0 0 0,-1 0 0 0 0,1 0 0 0 0,0 0 0 0 0,0 0 0 0 0,-1 0 0 0 0,1 0 1 0 0,0 0-1 0 0,0 0 0 0 0,-1 1 0 0 0,1-1 0 0 0,0 0 0 0 0,0 0 0 0 0,-1 0 1 0 0,1 0-1 0 0,0-1 0 0 0,-1 1 0 0 0,1 0 0 0 0,0 0 0 0 0,0 0 0 0 0,-1 0 0 0 0,1 0 1 0 0,0 0-1 0 0,-1-1 3 0 0,0 0-1 0 0,0-1 1 0 0,1 1 0 0 0,-1 0 0 0 0,1 0 0 0 0,-1 0 0 0 0,1-1 0 0 0,-1 1-1 0 0,1 0 1 0 0,-1-2 0 0 0,0-2 4 0 0,0-1-1 0 0,1 1 0 0 0,-1-1 1 0 0,1-10-1 0 0,3 1 30 0 0,2-14 2 0 0,0 2-1 0 0,2-1 1 0 0,1 1-1 0 0,13-28 1 0 0,-20 53 6 0 0,0 15 23 0 0,11 25 51 0 0,-12-33-112 0 0,0-4-16 0 0,1 1 1 0 0,-1-1 0 0 0,0 1 0 0 0,1-1 0 0 0,-1 1 0 0 0,1-1 0 0 0,0 0 0 0 0,-1 1 0 0 0,1-1-1 0 0,0 0 1 0 0,0 1 0 0 0,1 0 0 0 0,7 8 0 0 0,-6-8 0 0 0,0 0 0 0 0,1-1 0 0 0,-1 1-1 0 0,1-1 1 0 0,-1 0 0 0 0,0 0 0 0 0,1 0 0 0 0,0-1 0 0 0,-1 1-1 0 0,1-1 1 0 0,-1 0 0 0 0,1 0 0 0 0,0 0 0 0 0,-1 0 0 0 0,6-2-1 0 0,-1 1 4 0 0,1-1-1 0 0,-1 0 0 0 0,0-1 0 0 0,-1 1 1 0 0,15-9-1 0 0,-16 8 26 0 0,0-2 0 0 0,0 1 0 0 0,10-11 1 0 0,5-4 66 0 0,-16 15-58 0 0,-1 0 0 0 0,-1 1 1 0 0,1-1-1 0 0,-1-1 0 0 0,1 1 1 0 0,-1 0-1 0 0,0-1 0 0 0,-1 0 1 0 0,3-5-1 0 0,-4 8 71 0 0,8-15 1007 0 0,-19 29-1090 0 0,2 1 0 0 0,-1 1 0 0 0,2-1 0 0 0,0 2 0 0 0,-10 27 0 0 0,12-15-184 0 0,8-18-104 0 0,-2-4 17 0 0,0-3 24 0 0,0 0 0 0 0,0-1 0 0 0,0 1 0 0 0,0 0 0 0 0,0 0 0 0 0,0-1 0 0 0,0 1-1 0 0,0-1 1 0 0,1 1 0 0 0,-1-1 0 0 0,1 1 0 0 0,-1-1 0 0 0,1 0 0 0 0,-1 0 0 0 0,1 0 0 0 0,0 0-1 0 0,0 0 1 0 0,-1 0 0 0 0,1 0 0 0 0,0 0 0 0 0,3 0 0 0 0,8 1-1397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12895 0 0,'0'0'595'0'0,"0"0"-18"0"0,0 0-215 0 0,0 0 467 0 0,0 0 246 0 0,0 3 49 0 0,-1 2-337 0 0,1 1 1 0 0,-1-1 0 0 0,-1 0 0 0 0,1 1-1 0 0,-3 4 1 0 0,-15 36 1254 0 0,-13 29-739 0 0,-12 3-645 0 0,-50 103 27 0 0,83-154-666 0 0,1 0-1 0 0,-12 54 0 0 0,20-74-24 0 0,2-7-14 0 0,0 0 0 0 0,-1 0 0 0 0,1 0 0 0 0,0 1 0 0 0,0-1 0 0 0,0 0 0 0 0,0 0-1 0 0,0 0 1 0 0,0 1 0 0 0,0-1 0 0 0,0 0 0 0 0,-1 0 0 0 0,1 1 0 0 0,0-1 0 0 0,0 0-1 0 0,0 0 1 0 0,0 0 0 0 0,0 1 0 0 0,0-1 0 0 0,0 0 0 0 0,0 0 0 0 0,0 1-1 0 0,0-1 1 0 0,1 0 0 0 0,-1 0 0 0 0,0 1 0 0 0,0-1 0 0 0,0 0 0 0 0,0 0 0 0 0,0 0-1 0 0,0 1 1 0 0,0-1 0 0 0,0 0 0 0 0,1 0 0 0 0,-1 0 0 0 0,0 0 0 0 0,0 1 0 0 0,0-1-1 0 0,0 0 1 0 0,1 0 0 0 0,-1 0 0 0 0,0 0 0 0 0,0 0 0 0 0,0 1 0 0 0,1-1 0 0 0,-1 0-1 0 0,0 0 1 0 0,0 0 0 0 0,1 0 0 0 0,-1 0 0 0 0,0 0 0 0 0,0 0 0 0 0,1 0 0 0 0,-1 0-1 0 0,0 0 1 0 0,0 0 0 0 0,0 0 0 0 0,1 0 0 0 0,-1 0 0 0 0,12-6-941 0 0,-12 6 1008 0 0,11-8-1120 0 0,-1 1-1 0 0,0-2 1 0 0,-1 0 0 0 0,0 0 0 0 0,12-16-1 0 0,0 0-5814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11519 0 0,'0'0'887'0'0,"0"0"-418"0"0,-1 2 417 0 0,-5 7 2466 0 0,5-8-2998 0 0,-1 1 1 0 0,1-1 0 0 0,0 1-1 0 0,0-1 1 0 0,0 1-1 0 0,0 0 1 0 0,1 0-1 0 0,-1-1 1 0 0,0 1-1 0 0,1 0 1 0 0,-1 0 0 0 0,1 0-1 0 0,0 0 1 0 0,-1-1-1 0 0,1 5 1 0 0,0-4-209 0 0,1 0 0 0 0,-1 0 0 0 0,1 0 0 0 0,0 0 1 0 0,-1 0-1 0 0,1 0 0 0 0,0 0 0 0 0,1 2 0 0 0,6 13 736 0 0,-4-5-711 0 0,-1-1 0 0 0,-1 0 0 0 0,0 1 0 0 0,-1 0 0 0 0,0-1 0 0 0,0 1 0 0 0,-2 0 0 0 0,1 0 0 0 0,-1-1 0 0 0,-5 22 0 0 0,-18 50 557 0 0,-47 114-1 0 0,61-173-650 0 0,0 1 1 0 0,-7 37-1 0 0,15-52-88 0 0,2-8-47 0 0,0-2-34 0 0,1-15-151 0 0,11-87-1922 0 0,1 35-6102 0 0,-12 61 6954 0 0,4-19-5786 0 0</inkml:trace>
  <inkml:trace contextRef="#ctx0" brushRef="#br0" timeOffset="1">164 309 6447 0 0,'-41'21'548'0'0,"-11"7"1618"0"0,19-5 2490 0 0,23-16-3283 0 0,7-5-1019 0 0,0 0 1 0 0,0 1 0 0 0,0-1 0 0 0,0 1-1 0 0,1-1 1 0 0,-1 1 0 0 0,-2 3-1 0 0,5-5-303 0 0,-1 0 0 0 0,1 0 0 0 0,0 0 0 0 0,-1 0 0 0 0,1 0 0 0 0,0 0-1 0 0,0 0 1 0 0,0-1 0 0 0,0 1 0 0 0,0 0 0 0 0,0 0 0 0 0,0 0-1 0 0,0 0 1 0 0,0 0 0 0 0,0 0 0 0 0,1 0 0 0 0,-1 0 0 0 0,0 0 0 0 0,1-1-1 0 0,-1 1 1 0 0,0 0 0 0 0,1 0 0 0 0,-1 0 0 0 0,1-1 0 0 0,0 1 0 0 0,-1 0-1 0 0,1 0 1 0 0,-1-1 0 0 0,1 1 0 0 0,0-1 0 0 0,0 1 0 0 0,-1 0-1 0 0,1-1 1 0 0,1 1 0 0 0,1 1 92 0 0,0 0-1 0 0,1-1 1 0 0,-1 1-1 0 0,0-1 1 0 0,0 0-1 0 0,1 0 1 0 0,-1 0-1 0 0,0 0 1 0 0,1-1-1 0 0,-1 1 1 0 0,1-1-1 0 0,4 0 1 0 0,45-4 2441 0 0,-44 3-2242 0 0,41-6-4 0 0,87-25 1 0 0,-74 18-430 0 0,-48 9 22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1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8751 0 0,'0'0'674'0'0,"0"0"-164"0"0,0 0 941 0 0,0 0 460 0 0,0 0 89 0 0,0 0-98 0 0,0 0-467 0 0,0 0-203 0 0,0 0-44 0 0,0 0-68 0 0,0 3-243 0 0,-4 8-261 0 0,0-1 0 0 0,0 1 0 0 0,-1 0 0 0 0,0-1-1 0 0,-9 13 1 0 0,6-11-323 0 0,0 1-1 0 0,1 1 1 0 0,-5 15-1 0 0,-4 21 71 0 0,15-35-266 0 0,2-11-86 0 0,0-1 0 0 0,0 1 0 0 0,1 0 0 0 0,-1-1 0 0 0,1 1 0 0 0,0-1 0 0 0,4 7 0 0 0,-6-9 0 0 0,1-1-1 0 0,0 1 0 0 0,-1-1 1 0 0,1 1-1 0 0,0-1 0 0 0,-1 1 0 0 0,1-1 1 0 0,0 1-1 0 0,0-1 0 0 0,0 1 1 0 0,-1-1-1 0 0,1 0 0 0 0,0 0 1 0 0,0 1-1 0 0,0-1 0 0 0,0 0 0 0 0,0 0 1 0 0,-1 0-1 0 0,3 0 0 0 0,16-2 75 0 0,-16 1-56 0 0,6 0 54 0 0,1-1 0 0 0,-1 0-1 0 0,-1 0 1 0 0,1-1 0 0 0,15-8-1 0 0,-19 8-40 0 0,0 0-1 0 0,0 0 1 0 0,0-1-1 0 0,0 0 1 0 0,0 0-1 0 0,-1-1 1 0 0,0 1-1 0 0,0-1 1 0 0,6-9-1 0 0,-6 9-4 0 0,-1 0 0 0 0,0-1-1 0 0,0 0 1 0 0,2-6 0 0 0,-4 10-24 0 0,-1 0 0 0 0,1 0 0 0 0,-1 0 1 0 0,1-1-1 0 0,-1 1 0 0 0,0 0 0 0 0,0-1 0 0 0,0 1 0 0 0,0 0 1 0 0,-1 0-1 0 0,1-1 0 0 0,-1 1 0 0 0,1 0 0 0 0,-1 0 1 0 0,-1-3-1 0 0,-1-2 14 0 0,0 0-1 0 0,-1 0 1 0 0,0 0 0 0 0,0 1 0 0 0,-1-1 0 0 0,0 1-1 0 0,-10-10 1 0 0,11 13-70 0 0,0 0 0 0 0,1 0 0 0 0,-2 0 1 0 0,1 1-1 0 0,0-1 0 0 0,-1 1 0 0 0,1 0 0 0 0,-1 0 0 0 0,1 1 0 0 0,-1-1 0 0 0,0 1 0 0 0,0 0 0 0 0,-8 0 0 0 0,3 0-591 0 0,1 1 1 0 0,-1 1-1 0 0,-14 2 0 0 0,-3 3-863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10135 0 0,'0'0'231'0'0,"0"0"29"0"0,0 0 19 0 0,1 1-41 0 0,1-1-61 0 0,1 1 0 0 0,-1 0-1 0 0,1-1 1 0 0,-1 0 0 0 0,0 1 0 0 0,1-1-1 0 0,-1 0 1 0 0,1 0 0 0 0,-1 0-1 0 0,0-1 1 0 0,1 1 0 0 0,-1-1-1 0 0,0 1 1 0 0,1-1 0 0 0,-1 0 0 0 0,0 0-1 0 0,4-1 1 0 0,-1-1 602 0 0,0 1-213 0 0,-1-1 0 0 0,-1 0 0 0 0,1 0 0 0 0,0 0 0 0 0,-1 0 0 0 0,1 0 0 0 0,-1-1 0 0 0,3-4 0 0 0,1 0 92 0 0,5-7 1390 0 0,18-29 0 0 0,-29 42-1604 0 0,-1 2-217 0 0,0 0 161 0 0,0 0 100 0 0,0 0 21 0 0,0 0-66 0 0,-2 1-432 0 0,1-1 0 0 0,-1 1 0 0 0,0 0 0 0 0,1 0 0 0 0,-1-1 0 0 0,1 1 0 0 0,-1 0 0 0 0,1 0 0 0 0,-1 1 0 0 0,1-1 0 0 0,0 0 0 0 0,-1 0 0 0 0,1 1 0 0 0,-1 1 0 0 0,-5 6-11 0 0,0 1 0 0 0,1 1 0 0 0,1-1 0 0 0,0 1 0 0 0,0 0 0 0 0,1 0 0 0 0,0 0 0 0 0,1 1 0 0 0,0-1 0 0 0,-1 20 0 0 0,3-25 0 0 0,1-4 0 0 0,0 1 0 0 0,0 0 0 0 0,0-1 0 0 0,0 1 0 0 0,0-1 0 0 0,1 1 0 0 0,-1-1 0 0 0,1 0 0 0 0,1 5 0 0 0,2 1 0 0 0,4 1 0 0 0,-4-8 0 0 0,-3-2 0 0 0,17 4 0 0 0,-17-3-12 0 0,0 1 1 0 0,0-1-1 0 0,0 0 1 0 0,0 0-1 0 0,1 0 0 0 0,-1 0 1 0 0,0-1-1 0 0,0 1 0 0 0,0 0 1 0 0,0 0-1 0 0,1-1 0 0 0,-1 1 1 0 0,0 0-1 0 0,0-1 1 0 0,0 1-1 0 0,0-1 0 0 0,0 0 1 0 0,0 1-1 0 0,0-1 0 0 0,1-1 1 0 0,1 0-146 0 0,9-10-1410 0 0,-6 3-5131 0 0,-2 0-1460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0,0 0-112 0 0,0 0 463 0 0,0 0 234 0 0,0 0 45 0 0,0 0-61 0 0,0 0-288 0 0,0 0-121 0 0,1-1-28 0 0,26-5 126 0 0,-20 3-461 0 0,0 2 0 0 0,0-1 0 0 0,0 1 0 0 0,12-1 0 0 0,24-3 1340 0 0,-6 0-485 0 0,-27 4-911 0 0,0 0-1 0 0,16-5 1 0 0,-20 4-96 0 0,1 1 0 0 0,0-1 1 0 0,0 1-1 0 0,-1 1 0 0 0,1-1 1 0 0,0 1-1 0 0,9 1 0 0 0,-16-1-29 0 0,1 0 0 0 0,-1 0 0 0 0,1 0 0 0 0,-1 0 0 0 0,1 1 0 0 0,-1-1 0 0 0,1 0 0 0 0,-1 0 0 0 0,0 0 0 0 0,1 1 0 0 0,-1-1 0 0 0,1 0 0 0 0,-1 1 0 0 0,0-1 0 0 0,1 0 0 0 0,-1 1 0 0 0,1-1 0 0 0,-1 0 0 0 0,0 1 0 0 0,0-1 0 0 0,1 1 0 0 0,-1-1 0 0 0,0 0 0 0 0,0 1 0 0 0,1-1 0 0 0,-1 1 0 0 0,0-1 0 0 0,0 1 0 0 0,0-1 0 0 0,0 1 0 0 0,0-1 0 0 0,0 1 0 0 0,0-1 0 0 0,0 1 0 0 0,0-1 0 0 0,0 1 0 0 0,0-1 0 0 0,0 1 0 0 0,0-1 0 0 0,0 1 0 0 0,0-1 0 0 0,-1 1 0 0 0,1-1 0 0 0,0 1 0 0 0,0-1 0 0 0,-1 1 0 0 0,1-1 0 0 0,0 0 0 0 0,0 1 0 0 0,-1-1 0 0 0,0 1 0 0 0,1 0 0 0 0,-3 5 124 0 0,0 0 0 0 0,-1 0-1 0 0,0-1 1 0 0,0 1 0 0 0,0-1 0 0 0,-1 0-1 0 0,1 0 1 0 0,-1 0 0 0 0,0-1 0 0 0,-1 1 0 0 0,-8 4-1 0 0,-22 20 424 0 0,21-14-533 0 0,9-10-14 0 0,1 0 1 0 0,0 0-1 0 0,0 0 0 0 0,1 0 0 0 0,-1 1 0 0 0,1 0 0 0 0,1 0 0 0 0,-1 0 1 0 0,1 0-1 0 0,0 1 0 0 0,-3 9 0 0 0,3-6 0 0 0,4-1 0 0 0,13 7 0 0 0,-2-8 0 0 0,-7-7 0 0 0,-3-2 0 0 0,11 4-496 0 0,-1-1 0 0 0,0 0 0 0 0,16 0-1 0 0,-22-3 223 0 0,0 1 0 0 0,-1-1 0 0 0,1 0 0 0 0,0 0 0 0 0,-1 0 0 0 0,1-1 0 0 0,-1 0 0 0 0,1 0 0 0 0,6-4 0 0 0,-4 2-2581 0 0,3 0-5333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20 173 3223 0 0,'1'-1'240'0'0,"11"-32"-8"0"0,-11 31 716 0 0,0 0 302 0 0,4-7 95 0 0,0 1 1 0 0,12-15-1 0 0,34-32 47 0 0,-47 51-1194 0 0,4-7 576 0 0,2-3 862 0 0,-3 11 5526 0 0,-4-4-6258 0 0,-3 6 4148 0 0,-9 37-4596 0 0,9-34-349 0 0,0 1-23 0 0,-5 58 161 0 0,-5 43-68 0 0,0-35-88 0 0,-29 158 140 0 0,12-57-114 0 0,11-64-113 0 0,-9 55 155 0 0,22-136 54 0 0,2-23-139 0 0,1-2 4 0 0,0 0 16 0 0,0 0 4 0 0,0 0 0 0 0,0 0 0 0 0,0 0 0 0 0,0 0 0 0 0,0 0 0 0 0,0 0-5 0 0,1-2-33 0 0,1-21 4 0 0,-4-26-5098 0 0,3 36-4083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36 144 5063 0 0,'0'0'390'0'0,"0"0"-72"0"0,0-1 632 0 0,5-12 2936 0 0,-2 1-2780 0 0,1 0-1 0 0,1 0 1 0 0,0 0 0 0 0,11-17-1 0 0,18-17 2150 0 0,-33 45-2822 0 0,-1 1-1 0 0,0 0-8 0 0,0 0-34 0 0,1-2-20 0 0,0 2-284 0 0,-1 0-1 0 0,0 0 1 0 0,0-1-1 0 0,0 1 1 0 0,0 0-1 0 0,0 0 1 0 0,1-1-1 0 0,-1 1 1 0 0,0 0-1 0 0,0 0 1 0 0,0 0-1 0 0,1 0 1 0 0,-1-1-1 0 0,0 1 1 0 0,0 0-1 0 0,0 0 1 0 0,1 0-1 0 0,-1 0 1 0 0,0 0-1 0 0,0 0 1 0 0,1 0-1 0 0,-1-1 1 0 0,0 1-1 0 0,1 0 1 0 0,-1 0-1 0 0,0 0 1 0 0,0 0-1 0 0,1 0 1 0 0,-1 0-1 0 0,0 0 1 0 0,0 0-1 0 0,1 1 1 0 0,-1-1-1 0 0,1 0 0 0 0,3 10 449 0 0,-4 18-660 0 0,-11 29 261 0 0,-39 110 0 0 0,7-26-21 0 0,27-75-114 0 0,14-56-16 0 0,2-8-59 0 0,0-2-34 0 0,0 0-155 0 0,0 0-40 0 0,0 0 0 0 0,1 0 180 0 0,0-1-1 0 0,0 1 0 0 0,0 0 1 0 0,1-1-1 0 0,-1 1 0 0 0,0-1 1 0 0,0 0-1 0 0,0 1 1 0 0,0-1-1 0 0,0 0 0 0 0,-1 0 1 0 0,1 1-1 0 0,0-1 1 0 0,0 0-1 0 0,0 0 0 0 0,-1 0 1 0 0,2-1-1 0 0,10-19-3117 0 0,-4 4-3713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17 9671 0 0,'0'0'440'0'0,"0"0"-5"0"0,2-1-279 0 0,14-11 1083 0 0,-15 11 137 0 0,-1 1 61 0 0,0 0-77 0 0,2-1-391 0 0,-1 1-822 0 0,0 0-1 0 0,0 0 0 0 0,0-1 1 0 0,0 1-1 0 0,0 0 0 0 0,0 0 1 0 0,0 0-1 0 0,0 0 0 0 0,0 0 1 0 0,0 0-1 0 0,0 0 0 0 0,0 1 1 0 0,0-1-1 0 0,0 0 0 0 0,0 0 1 0 0,0 1-1 0 0,0-1 0 0 0,0 1 1 0 0,0-1-1 0 0,0 1 0 0 0,0-1 1 0 0,-1 1-1 0 0,1-1 1 0 0,0 1-1 0 0,0 0 0 0 0,-1 0 1 0 0,1-1-1 0 0,0 1 0 0 0,-1 0 1 0 0,1 0-1 0 0,-1 0 0 0 0,1 0 1 0 0,-1 0-1 0 0,1-1 0 0 0,0 3 1 0 0,0 1-24 0 0,0-1 0 0 0,0 1 0 0 0,-1 0 0 0 0,1 0 0 0 0,-1 0 0 0 0,1 0 0 0 0,-1 0 0 0 0,0-1 0 0 0,-1 5 0 0 0,-3 16 41 0 0,-1-1 1 0 0,-1-1-1 0 0,-11 31 0 0 0,-34 63 856 0 0,0-2-496 0 0,19-35-595 0 0,31-77 5 0 0,1-2-5 0 0,0 0-1 0 0,0 0 0 0 0,0 0-11 0 0,0 0-45 0 0,0 0-21 0 0,-3-13-194 0 0,1 3-165 0 0,-1 0 0 0 0,0 0 0 0 0,-1 0-1 0 0,0 0 1 0 0,0 0 0 0 0,-8-11 0 0 0,-2 0-1485 0 0,-24-29 0 0 0,34 45 1801 0 0,0 1 1 0 0,0 0 0 0 0,-1 0 0 0 0,0 1 0 0 0,1-1 0 0 0,-1 1 0 0 0,-1 0 0 0 0,1 0 0 0 0,0 1 0 0 0,-1 0 0 0 0,1 0 0 0 0,-1 0 0 0 0,0 0 0 0 0,-7 0-1 0 0,4 0 195 0 0,0 1 0 0 0,0 1-1 0 0,0 0 1 0 0,1 0 0 0 0,-1 1-1 0 0,0 0 1 0 0,0 0-1 0 0,0 1 1 0 0,-8 3 0 0 0,14-5 223 0 0,1 1 1 0 0,0 0-1 0 0,0 0 1 0 0,-1 0 0 0 0,1 0-1 0 0,0 1 1 0 0,0-1-1 0 0,0 1 1 0 0,0-1 0 0 0,1 1-1 0 0,-1-1 1 0 0,0 1-1 0 0,1 0 1 0 0,-1 0 0 0 0,1 0-1 0 0,0 0 1 0 0,-1 0-1 0 0,1 0 1 0 0,0 0 0 0 0,0 1-1 0 0,0 1 1 0 0,0-2 193 0 0,8 8 372 0 0,-5-9-739 0 0,1 1 0 0 0,-1 0-1 0 0,0-1 1 0 0,0 0 0 0 0,1 1 0 0 0,-1-1 0 0 0,1 0 0 0 0,0 0-1 0 0,-1 0 1 0 0,1-1 0 0 0,-1 1 0 0 0,1-1 0 0 0,5 1 0 0 0,5-1 115 0 0,22-1 1 0 0,-13-1-118 0 0,35-1 36 0 0,87-18 0 0 0,-58 4-4457 0 0,-56 11 1061 0 0,-7 1-2809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14511 0 0,'2'-1'663'0'0,"14"-14"250"0"0,-16 15-862 0 0,0 0 0 0 0,0 0 0 0 0,1-1 0 0 0,-1 1 0 0 0,0 0 0 0 0,0 0 0 0 0,1-1 0 0 0,-1 1 0 0 0,0 0 0 0 0,1 0 0 0 0,-1 0 0 0 0,0 0 0 0 0,1-1 0 0 0,-1 1 0 0 0,0 0 0 0 0,1 0 0 0 0,-1 0 0 0 0,0 0 0 0 0,1 0 0 0 0,-1 0 0 0 0,0 0 0 0 0,1 0 0 0 0,-1 0 0 0 0,1 0 0 0 0,0 7 2956 0 0,-9 20 3281 0 0,5-20-5418 0 0,-13 45-242 0 0,5-19-691 0 0,1 1 0 0 0,2 0 0 0 0,-6 54 0 0 0,15-90-130 0 0,0 0 0 0 0,0 1 0 0 0,0-1-1 0 0,0 0 1 0 0,0 0 0 0 0,0 1 0 0 0,0-1 0 0 0,2-1-1 0 0,5-8-778 0 0,1-5-1333 0 0,-2-2-3475 0 0,-2 0-1616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35 217 14479 0 0,'0'0'663'0'0,"0"0"-12"0"0,0 0-309 0 0,0 0 236 0 0,0 0 152 0 0,0 0 34 0 0,2-1 8 0 0,1-1-481 0 0,0 1 0 0 0,0-1 0 0 0,0 0 0 0 0,-1 0 0 0 0,1 0 0 0 0,-1 0 0 0 0,1-1 0 0 0,-1 1-1 0 0,3-5 1 0 0,20-29 1956 0 0,-20 29-2058 0 0,0-3 490 0 0,1-1-1 0 0,-1 0 0 0 0,7-22 1 0 0,-12 31-527 0 0,0 2-7 0 0,0 0-4 0 0,0 0-10 0 0,0 0-3 0 0,-13 16 122 0 0,9-13-233 0 0,-8 10-7 0 0,1 0 1 0 0,0 0 0 0 0,1 1-1 0 0,-14 26 1 0 0,16-25-11 0 0,2-4 0 0 0,0 0 0 0 0,1 1 0 0 0,-5 18 0 0 0,7-14 0 0 0,3-2 0 0 0,1-13 0 0 0,-1 0 0 0 0,0 0 0 0 0,0 0 0 0 0,1-1 0 0 0,-1 1 0 0 0,0 0 0 0 0,1 0 0 0 0,-1-1 0 0 0,1 1 0 0 0,-1 0 0 0 0,1-1 0 0 0,-1 1 0 0 0,1-1 0 0 0,0 2 0 0 0,1-1 0 0 0,0 0 0 0 0,-1-1 0 0 0,1 1 0 0 0,0 0 0 0 0,0-1 0 0 0,-1 1 0 0 0,1-1 0 0 0,0 1 0 0 0,0-1 0 0 0,0 0 0 0 0,0 0 0 0 0,0 0 0 0 0,0 0 0 0 0,-1 0 0 0 0,1 0 0 0 0,0 0 0 0 0,0-1 0 0 0,0 1 0 0 0,0-1 0 0 0,-1 0 0 0 0,1 1 0 0 0,3-2 0 0 0,3-3 0 0 0,1 0 0 0 0,-1 0 0 0 0,10-8 0 0 0,-7 5 0 0 0,7-6 23 0 0,-1 0-1 0 0,29-31 1 0 0,25-39 109 0 0,17-17-36 0 0,-73 84 60 0 0,-14 13-49 0 0,-9 11-58 0 0,-47 50-49 0 0,47-47 0 0 0,4 2 0 0 0,4-11-6 0 0,-1 0 0 0 0,1 0 0 0 0,0 0 0 0 0,0 0 0 0 0,0 0 0 0 0,0 0 0 0 0,0 0 0 0 0,0 0 0 0 0,1 0-1 0 0,-1 0 1 0 0,0 0 0 0 0,0 0 0 0 0,1 0 0 0 0,-1 0 0 0 0,1-1 0 0 0,-1 1 0 0 0,1 0 0 0 0,-1 0 0 0 0,1 0 0 0 0,1 1 0 0 0,-1-1-8 0 0,1 1-1 0 0,-1-1 1 0 0,1 0 0 0 0,0 0 0 0 0,0 0-1 0 0,0 0 1 0 0,0 0 0 0 0,0 0 0 0 0,3 1 0 0 0,1-1-15 0 0,1 1 0 0 0,0-1 0 0 0,-1 0 0 0 0,1-1 0 0 0,10 0 0 0 0,-4-2-9 0 0,-9 2 36 0 0,1-1 0 0 0,0 1 0 0 0,-1 0-1 0 0,1 0 1 0 0,-1 0 0 0 0,10 2 0 0 0,-4 2 2 0 0,-9-3 0 0 0,0 0 0 0 0,1 0 0 0 0,-1 0 0 0 0,0 0 0 0 0,0 1 0 0 0,1-1 0 0 0,-1 0 0 0 0,0 1 0 0 0,0-1 0 0 0,-1 0 0 0 0,1 1 0 0 0,0-1 0 0 0,0 1 0 0 0,-1 0 0 0 0,1-1 0 0 0,-1 1 0 0 0,1 2 0 0 0,-1 0 0 0 0,1-1 0 0 0,-1 1 0 0 0,0-1 0 0 0,-1 1 0 0 0,1-1 0 0 0,-1 1 0 0 0,1-1 0 0 0,-2 4 0 0 0,-3 6 0 0 0,0 0 0 0 0,-1-1 0 0 0,-10 17 0 0 0,15-27 0 0 0,-22 30 3 0 0,4-8-81 0 0,19-23-707 0 0,-5 6 1813 0 0,3-5-3755 0 0,1-1-3686 0 0,1-1-1855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1375 0 0,'0'0'66'0'0,"0"0"504"0"0,0 0 2104 0 0,0 0 923 0 0,0 0 180 0 0,0 0-350 0 0,0 0-1614 0 0,0 0-705 0 0,0-2-144 0 0,6-11-143 0 0,1 0-1 0 0,-1 0 1 0 0,2 1-1 0 0,0 0 0 0 0,16-19 1 0 0,42-53 979 0 0,-7 8-1011 0 0,-40 54-567 0 0,2 1-1 0 0,0 0 1 0 0,1 2-1 0 0,27-20 1 0 0,-47 38-62 0 0,-2 1-9 0 0,0 0-39 0 0,0 0-15 0 0,0 0-1 0 0,-1 2-16 0 0,-8 21-64 0 0,1-7-17 0 0,4-14 3 0 0,1 1-4 0 0,-5 10-8 0 0,8-12 8 0 0,0 0-1 0 0,-1-1 0 0 0,1 1 0 0 0,0 0 0 0 0,0-1 0 0 0,0 1 0 0 0,-1 0 1 0 0,1-1-1 0 0,0 1 0 0 0,0 0 0 0 0,0-1 0 0 0,0 1 0 0 0,0 0 1 0 0,1 0-1 0 0,0 3-11 0 0,0-1 1 0 0,1 0-1 0 0,-1 0 1 0 0,1-1 0 0 0,0 1-1 0 0,0 0 1 0 0,0-1-1 0 0,1 1 1 0 0,-1-1-1 0 0,5 4 1 0 0,-2-2-10 0 0,0 0 0 0 0,0-1-1 0 0,0 0 1 0 0,0 0 0 0 0,8 4 0 0 0,25 10-90 0 0,-22-10 75 0 0,-13-2 23 0 0,-1-1 4 0 0,7 8 0 0 0,-3 0 11 0 0,-5-8 0 0 0,-1 0 0 0 0,1-1 0 0 0,-1 1 0 0 0,1 0 0 0 0,-1 0 0 0 0,-1-1 0 0 0,1 1 0 0 0,0 0 0 0 0,-1 0 0 0 0,0-1 0 0 0,0 1 0 0 0,0 0 0 0 0,0-1 0 0 0,0 1 0 0 0,-1-1 0 0 0,1 0 0 0 0,-3 4 0 0 0,1-2 0 0 0,0-1 0 0 0,0 1 0 0 0,-1-1 0 0 0,1 0 0 0 0,-1 0 0 0 0,0 0 0 0 0,0-1 0 0 0,0 1 0 0 0,-1-1 0 0 0,1 0 0 0 0,-7 3 0 0 0,-2 2 4 0 0,10-5-8 0 0,-1-1 1 0 0,1 1 0 0 0,-1-1 0 0 0,0 0-1 0 0,-6 2 1 0 0,9-3-31 0 0,0-1 0 0 0,1 0-1 0 0,-1 0 1 0 0,0 1 0 0 0,1-1 0 0 0,-1 0 0 0 0,0 0-1 0 0,0 0 1 0 0,1 0 0 0 0,-1 0 0 0 0,0 0 0 0 0,1 0-1 0 0,-1 0 1 0 0,0 0 0 0 0,0 0 0 0 0,1-1 0 0 0,-1 1-1 0 0,0 0 1 0 0,1 0 0 0 0,-1-1 0 0 0,0 1 0 0 0,1 0-1 0 0,-1-1 1 0 0,1 1 0 0 0,-1-1 0 0 0,0 1 0 0 0,1-1-1 0 0,-1 1 1 0 0,1-1 0 0 0,-1 1 0 0 0,1-1 0 0 0,0 1-1 0 0,-1-1 1 0 0,1 0 0 0 0,-1 1 0 0 0,1-1 0 0 0,0 0-1 0 0,-1 0 1 0 0,0-2-357 0 0,0 0 1 0 0,0 0-1 0 0,1 0 0 0 0,-1-1 0 0 0,0 1 1 0 0,1-5-1 0 0,0 6-166 0 0,0 1 1 0 0,0-1 0 0 0,0 0-1 0 0,0 1 1 0 0,1-1 0 0 0,-1 1-1 0 0,1-1 1 0 0,-1 1-1 0 0,1-1 1 0 0,-1 0 0 0 0,1 1-1 0 0,0 0 1 0 0,1-3 0 0 0,10-10-6498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84 6911 0 0,'0'0'528'0'0,"0"-2"-341"0"0,-1-19 3985 0 0,1 14-1183 0 0,0 5-647 0 0,0 0-998 0 0,-7-47 5950 0 0,-6 51-7001 0 0,12-2-283 0 0,-3 0 10 0 0,1 1 1 0 0,0-1-1 0 0,-1 1 0 0 0,1 0 1 0 0,-1 0-1 0 0,1 0 0 0 0,0 0 1 0 0,0 1-1 0 0,-1 0 0 0 0,1-1 1 0 0,0 1-1 0 0,1 0 0 0 0,-1 0 1 0 0,-3 3-1 0 0,-63 64 184 0 0,21-21-141 0 0,-8 9-2 0 0,46-47-61 0 0,3-2 0 0 0,8-8 0 0 0,-1 1 0 0 0,0-1 0 0 0,1 1 0 0 0,-1-1 0 0 0,1 0 0 0 0,0 1 0 0 0,-1-1 0 0 0,1 0 0 0 0,-1 0 0 0 0,1 1 0 0 0,-1-1 0 0 0,1 0 0 0 0,0 0 0 0 0,-1 0 0 0 0,1 0 0 0 0,-1 0 0 0 0,2 0 0 0 0,5 1 1 0 0,0-1-1 0 0,1 0 1 0 0,-1 0 0 0 0,0-1-1 0 0,0 0 1 0 0,1 0-1 0 0,-1-1 1 0 0,0 0 0 0 0,0 0-1 0 0,0-1 1 0 0,-1 1-1 0 0,1-2 1 0 0,8-4 0 0 0,8-7 82 0 0,-1-1 1 0 0,24-21 0 0 0,-46 37-84 0 0,9-8 120 0 0,15-19-1 0 0,-4 5 150 0 0,-19 20-149 0 0,-1 2-4 0 0,0 0-16 0 0,0 0-4 0 0,0 0 0 0 0,0 0 4 0 0,-1 2 16 0 0,-1 1-91 0 0,-9 8 25 0 0,1 1 0 0 0,0 0 0 0 0,0 1 0 0 0,2 0 0 0 0,0 0-1 0 0,0 1 1 0 0,-8 21 0 0 0,14-30-104 0 0,1 1 0 0 0,-1-1 0 0 0,1 1 0 0 0,0-1 0 0 0,0 1 0 0 0,1 0 0 0 0,0 10 0 0 0,0-15-5 0 0,0-1 1 0 0,0 1-1 0 0,0-1 1 0 0,1 1-1 0 0,-1 0 0 0 0,0-1 1 0 0,0 1-1 0 0,1-1 0 0 0,-1 1 1 0 0,1-1-1 0 0,-1 1 1 0 0,0-1-1 0 0,1 1 0 0 0,-1-1 1 0 0,1 1-1 0 0,-1-1 0 0 0,1 0 1 0 0,-1 1-1 0 0,1-1 1 0 0,-1 0-1 0 0,1 1 0 0 0,-1-1 1 0 0,1 0-1 0 0,0 0 0 0 0,-1 0 1 0 0,1 1-1 0 0,-1-1 1 0 0,1 0-1 0 0,0 0 0 0 0,-1 0 1 0 0,1 0-1 0 0,0 0 1 0 0,0 0-1 0 0,22-3-1916 0 0,-20 2 2004 0 0,4-1-816 0 0,0 0-1 0 0,1 0 0 0 0,-1-1 0 0 0,7-4 1 0 0,13-8-5605 0 0,-10 3 341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8751 0 0,'0'0'674'0'0,"0"0"-230"0"0,0 0 660 0 0,0 0 338 0 0,0 0 72 0 0,0 0-69 0 0,0 0-340 0 0,0 0-147 0 0,0 0-29 0 0,2 1-10 0 0,0-1-700 0 0,-1 0 0 0 0,1 0 0 0 0,0 0 0 0 0,-1 0 0 0 0,1 0 0 0 0,-1-1 0 0 0,1 1 0 0 0,-1 0 0 0 0,1-1 1 0 0,0 1-1 0 0,-1-1 0 0 0,1 1 0 0 0,-1-1 0 0 0,0 0 0 0 0,1 0 0 0 0,-1 0 0 0 0,0 0 0 0 0,1 0 0 0 0,1-2 1 0 0,4-4 226 0 0,0-1 0 0 0,7-10 1 0 0,7-6 449 0 0,49-41 585 0 0,-64 61-1401 0 0,0-1 1 0 0,1 2-1 0 0,0-1 0 0 0,10-4 0 0 0,0 1 31 0 0,-16 6-92 0 0,1 1-1 0 0,-1-1 1 0 0,1 1 0 0 0,-1-1-1 0 0,1 1 1 0 0,-1 0-1 0 0,1 0 1 0 0,-1 0 0 0 0,1 0-1 0 0,0 0 1 0 0,-1 0-1 0 0,1 0 1 0 0,2 1 0 0 0,-3-1-8 0 0,1 1 56 0 0,0 1-3 0 0,0 2-59 0 0,0-1 0 0 0,0 1 0 0 0,0 0 0 0 0,0-1 1 0 0,-1 1-1 0 0,1 0 0 0 0,-1 0 0 0 0,0 0 0 0 0,-1 0 1 0 0,1 0-1 0 0,0 0 0 0 0,-1 0 0 0 0,0 0 0 0 0,0 1 1 0 0,0-1-1 0 0,-1 0 0 0 0,-1 7 0 0 0,-5 12-5 0 0,3-9 0 0 0,0 0 0 0 0,-1-1 0 0 0,-8 16 0 0 0,11-26 0 0 0,0 0 0 0 0,0 0 0 0 0,1 0 0 0 0,0 1 0 0 0,-1-1 0 0 0,0 5 0 0 0,-4 10 0 0 0,0-15 0 0 0,3-2 0 0 0,-5 6 11 0 0,57-44 47 0 0,-24 19-60 0 0,25-25-1 0 0,-45 39 3 0 0,72-67 0 0 0,-61 58 0 0 0,1 0 0 0 0,34-20 0 0 0,-46 30 0 0 0,13-4 11 0 0,-20 21 133 0 0,-4 5-101 0 0,-1-1 1 0 0,-1 0 0 0 0,-18 30 0 0 0,9-17-22 0 0,17-31-22 0 0,-1 1 0 0 0,1-1 0 0 0,0 1 0 0 0,0 0 0 0 0,-1-1 0 0 0,1 1 0 0 0,0 0 0 0 0,0-1 0 0 0,0 1 0 0 0,-1 0 0 0 0,1-1 0 0 0,0 1 0 0 0,0 0 0 0 0,0-1 0 0 0,0 1 0 0 0,1 1 0 0 0,-1-2 0 0 0,0 1 0 0 0,0-1 0 0 0,1 1 0 0 0,-1-1 0 0 0,0 1 0 0 0,1-1 0 0 0,-1 0 0 0 0,1 1 0 0 0,-1-1 0 0 0,1 0 0 0 0,-1 1 0 0 0,1-1 0 0 0,-1 0 0 0 0,0 0 0 0 0,1 1 0 0 0,0-1 0 0 0,-1 0 0 0 0,1 0 0 0 0,-1 0 0 0 0,1 0 0 0 0,-1 0 0 0 0,1 1 0 0 0,4-1 0 0 0,-1-1 0 0 0,1 1 0 0 0,-1-1 0 0 0,0 0 0 0 0,0 0 0 0 0,1 0 0 0 0,-1 0 0 0 0,8-4 0 0 0,31-19 0 0 0,23-24-2 0 0,-44 31 6 0 0,1 0 0 0 0,46-24 1 0 0,-67 40 48 0 0,-3 3 0 0 0,-40 87 270 0 0,24-55-315 0 0,13-24 3 0 0,3-8 42 0 0,10-3-33 0 0,0-1-1 0 0,0 0 1 0 0,0 0-1 0 0,0-1 0 0 0,-1 0 1 0 0,1-1-1 0 0,-1 1 1 0 0,0-2-1 0 0,8-4 1 0 0,2-1-7 0 0,4-2 14 0 0,32-26-1 0 0,-35 24 0 0 0,1 0-1 0 0,1 2 0 0 0,35-17 1 0 0,-56 29-26 0 0,0 0 1 0 0,0 0 0 0 0,0 0-1 0 0,0 0 1 0 0,0 0 0 0 0,0 0-1 0 0,0 0 1 0 0,0 0 0 0 0,0 0-1 0 0,0 0 1 0 0,0 0 0 0 0,0 0-1 0 0,0 0 1 0 0,0 0 0 0 0,0 0-1 0 0,0 1 1 0 0,0-1 0 0 0,0 0-1 0 0,0 0 1 0 0,0 0 0 0 0,0 0-1 0 0,0 0 1 0 0,0 0-1 0 0,0 0 1 0 0,0 0 0 0 0,0 0-1 0 0,0 0 1 0 0,0 0 0 0 0,0 0-1 0 0,0 0 1 0 0,0 0 0 0 0,0 0-1 0 0,0 0 1 0 0,0 0 0 0 0,0 0-1 0 0,0 0 1 0 0,0 1 0 0 0,0-1-1 0 0,0 0 1 0 0,0 0 0 0 0,0 0-1 0 0,0 0 1 0 0,0 0 0 0 0,1 0-1 0 0,-1 0 1 0 0,0 0 0 0 0,0 0-1 0 0,0 0 1 0 0,0 0 0 0 0,0 0-1 0 0,0 0 1 0 0,0 0 0 0 0,0 0-1 0 0,0 0 1 0 0,0 0-1 0 0,0 0 1 0 0,0 0 0 0 0,0 0-1 0 0,0 0 1 0 0,0 0 0 0 0,0 0-1 0 0,1 0 1 0 0,-1 0 0 0 0,0-1-1 0 0,-1 11 19 0 0,-1-1 0 0 0,0 1 0 0 0,0-1-1 0 0,-1 0 1 0 0,0 0 0 0 0,-1 0 0 0 0,0 0-1 0 0,0-1 1 0 0,-7 12 0 0 0,3-8-9 0 0,2 1-1 0 0,0 0 1 0 0,-8 25 0 0 0,8-6-10 0 0,6-19-29 0 0,0-13 18 0 0,1 1 1 0 0,-1-1 0 0 0,1 1-1 0 0,-1-1 1 0 0,1 1-1 0 0,0-1 1 0 0,-1 1 0 0 0,1-1-1 0 0,0 1 1 0 0,-1-1 0 0 0,1 0-1 0 0,0 1 1 0 0,-1-1 0 0 0,1 0-1 0 0,0 0 1 0 0,0 1-1 0 0,-1-1 1 0 0,1 0 0 0 0,0 0-1 0 0,0 0 1 0 0,-1 0 0 0 0,1 0-1 0 0,0 0 1 0 0,0 0-1 0 0,-1 0 1 0 0,1 0 0 0 0,0-1-1 0 0,0 1 1 0 0,-1 0 0 0 0,1 0-1 0 0,0-1 1 0 0,1 0 0 0 0,2-1-92 0 0,0 0 1 0 0,0 0-1 0 0,0-1 1 0 0,5-3-1 0 0,27-24-2910 0 0,-15 6-4662 0 0,-8 7-265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 3223 0 0,'0'0'534'0'0,"1"-2"1031"0"0,16-16 4902 0 0,2-4-3697 0 0,-18 21-1880 0 0,-1 1-29 0 0,0 0-811 0 0,0-1 1 0 0,0 1-1 0 0,0 0 1 0 0,0 0-1 0 0,0-1 1 0 0,1 1-1 0 0,-1 0 1 0 0,0 0-1 0 0,0 0 0 0 0,0-1 1 0 0,0 1-1 0 0,0 0 1 0 0,0 0-1 0 0,0-1 1 0 0,1 1-1 0 0,-1 0 1 0 0,0 0-1 0 0,0 0 1 0 0,0 0-1 0 0,0-1 0 0 0,1 1 1 0 0,-1 0-1 0 0,0 0 1 0 0,0 0-1 0 0,0 0 1 0 0,1 0-1 0 0,-1 0 1 0 0,0 0-1 0 0,0-1 1 0 0,0 1-1 0 0,1 0 0 0 0,-1 0 1 0 0,0 0-1 0 0,12 1 2284 0 0,8 6-335 0 0,-15-3-1859 0 0,1 0 1 0 0,-1 0 0 0 0,0 0-1 0 0,0 1 1 0 0,0 0 0 0 0,-1 0-1 0 0,0 0 1 0 0,0 0 0 0 0,0 1-1 0 0,0 0 1 0 0,-1 0 0 0 0,0 0-1 0 0,0 0 1 0 0,2 8-1 0 0,2 10 107 0 0,-1 0 0 0 0,4 38 0 0 0,-6-37-40 0 0,2 18-41 0 0,-3 1-1 0 0,-1 0 1 0 0,-2 0-1 0 0,-7 48 1 0 0,-2-29-58 0 0,-2 0 1 0 0,-24 73-1 0 0,28-111-50 0 0,-2-1-1 0 0,-1 1 1 0 0,0-2-1 0 0,-2 0 1 0 0,-1 0-1 0 0,-1-1 1 0 0,0-1-1 0 0,-2 0 1 0 0,-21 22-1 0 0,33-39-96 0 0,-1 0-1 0 0,0 0 0 0 0,0 0 1 0 0,0-1-1 0 0,0 0 1 0 0,-1 0-1 0 0,-10 5 1 0 0,12-7-11 0 0,1 0 0 0 0,-1 0 0 0 0,1 0 1 0 0,-1 0-1 0 0,1-1 0 0 0,-1 1 0 0 0,0-1 1 0 0,1 0-1 0 0,-1 0 0 0 0,0-1 0 0 0,1 1 1 0 0,-1-1-1 0 0,1 1 0 0 0,-5-2 0 0 0,7 1-102 0 0,0-1 0 0 0,0 1-1 0 0,0 0 1 0 0,0 0-1 0 0,1 0 1 0 0,-1-1 0 0 0,0 1-1 0 0,0-1 1 0 0,1 1 0 0 0,-1 0-1 0 0,1-1 1 0 0,-1 1-1 0 0,1-1 1 0 0,0 1 0 0 0,-1-1-1 0 0,1 1 1 0 0,0-4-1 0 0,0 5-14 0 0,0-4-153 0 0,0 1 0 0 0,0 0 1 0 0,0 0-1 0 0,1 0 0 0 0,-1 0 1 0 0,1 0-1 0 0,-1 0 0 0 0,3-4 1 0 0,3-9-1215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56 6911 0 0,'0'0'315'0'0,"0"0"-7"0"0,0 0 320 0 0,3-1 2079 0 0,15-4 6314 0 0,2-3-5508 0 0,-10 4-3146 0 0,1 0 0 0 0,18-4 0 0 0,68-15-40 0 0,-67 20-213 0 0,-24 3-3178 0 0,-1 0-3288 0 0,-5 0-354 0 0</inkml:trace>
  <inkml:trace contextRef="#ctx0" brushRef="#br0" timeOffset="1">0 96 11687 0 0,'0'0'532'0'0,"0"0"-4"0"0,2 1-236 0 0,1 1-77 0 0,0 1-1 0 0,0-1 1 0 0,1 0-1 0 0,-1-1 1 0 0,1 1 0 0 0,0 0-1 0 0,-1-1 1 0 0,1 0-1 0 0,0 0 1 0 0,0 0-1 0 0,0-1 1 0 0,4 1-1 0 0,9 1 372 0 0,26-2 1 0 0,51-8-1171 0 0,-79 5-234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13823 0 0,'0'0'315'0'0,"0"0"45"0"0,0 0 21 0 0,-1 1-49 0 0,-2 4-81 0 0,2-4 481 0 0,1-1 237 0 0,0 0 45 0 0,0 0 8 0 0,0 0 2 0 0,-6 2 629 0 0,6 0 2021 0 0,2 0-3623 0 0,1 0-1 0 0,0 0 1 0 0,0 0 0 0 0,0 0 0 0 0,-1-1 0 0 0,2 1-1 0 0,-1-1 1 0 0,0 0 0 0 0,0 0 0 0 0,0 0 0 0 0,0 0 0 0 0,1-1-1 0 0,-1 1 1 0 0,0-1 0 0 0,7 0 0 0 0,7-1 523 0 0,-1 0 1 0 0,18-5-1 0 0,-5 2-117 0 0,161-20 663 0 0,23 1-1120 0 0,-89 13-64 0 0,-122 9-273 0 0,-2 1-138 0 0,0 0-33 0 0,0 0-72 0 0,0 0-285 0 0,-11 5-1146 0 0,0 1-80 0 0,0 0-1 0 0,1 1 1 0 0,-11 9-1 0 0,13-11 728 0 0,-1 1-1706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24 9671 0 0,'0'0'748'0'0,"0"-2"-492"0"0,6-7-341 0 0,1-4 9038 0 0,-9 13-5466 0 0,-7 9-3614 0 0,-1 4 411 0 0,-1 1 0 0 0,2 0 0 0 0,-10 18 0 0 0,-22 52 459 0 0,20-39-423 0 0,11-23-171 0 0,-2-1-48 0 0,2 2 0 0 0,0-1 0 0 0,-12 49 0 0 0,20-65-101 0 0,-3 22 0 0 0,3-2-15 0 0,2-24-90 0 0,0-2-143 0 0,0 0-32 0 0,0 0 0 0 0,0 0-121 0 0,1-2-510 0 0,2-5-521 0 0,0-1 0 0 0,0 1 0 0 0,-1-1 0 0 0,0 0 0 0 0,-1 0 0 0 0,2-16 0 0 0,0 3-3752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21 353 13039 0 0,'-3'-9'1186'0'0,"0"4"-1016"0"0,-4-20 25 0 0,-1-12 3360 0 0,8 36-2614 0 0,0 1-12 0 0,1-2-1 0 0,1-6-285 0 0,0 1 1 0 0,0 0-1 0 0,1-1 0 0 0,1 1 1 0 0,4-8-1 0 0,-5 10-498 0 0,1 0 0 0 0,0-1 0 0 0,1 1-1 0 0,-1 1 1 0 0,1-1 0 0 0,0 1 0 0 0,0 0 0 0 0,1 0 0 0 0,-1 0 0 0 0,10-4-1 0 0,-11 6-99 0 0,12-7 204 0 0,1 0 0 0 0,0 2 1 0 0,0 0-1 0 0,33-9 0 0 0,-6 6 117 0 0,-24 4-115 0 0,31-4 1 0 0,-44 9-202 0 0,-1 0 0 0 0,1 1 0 0 0,-1 0 0 0 0,1 1 0 0 0,0-1-1 0 0,-1 1 1 0 0,1 0 0 0 0,-1 1 0 0 0,7 2 0 0 0,-11-4-44 0 0,0 1 1 0 0,0 0-1 0 0,0 0 1 0 0,0-1-1 0 0,0 2 0 0 0,0-1 1 0 0,-1 0-1 0 0,1 0 0 0 0,0 1 1 0 0,-1-1-1 0 0,1 0 1 0 0,-1 1-1 0 0,1 0 0 0 0,-1-1 1 0 0,0 1-1 0 0,1 0 0 0 0,-1 0 1 0 0,0 0-1 0 0,0 0 1 0 0,0 0-1 0 0,-1 0 0 0 0,1 0 1 0 0,0 0-1 0 0,-1 0 0 0 0,0 0 1 0 0,1 3-1 0 0,-1 1-4 0 0,0 0-1 0 0,-1 0 1 0 0,0 0-1 0 0,0-1 1 0 0,0 1-1 0 0,-4 10 1 0 0,3-10 28 0 0,-5 10-28 0 0,0-1-1 0 0,0 0 1 0 0,-2 0-1 0 0,0-1 1 0 0,-1 0 0 0 0,-15 17-1 0 0,14-18-10 0 0,-1-1 1 0 0,-1-1-1 0 0,0 0 1 0 0,0 0-1 0 0,-1-1 1 0 0,-22 12-1 0 0,33-21-141 0 0,0 1-1 0 0,1-1 1 0 0,-1 0 0 0 0,0 0-1 0 0,0 0 1 0 0,0 0 0 0 0,0 0 0 0 0,0 0-1 0 0,0-1 1 0 0,0 1 0 0 0,0-1-1 0 0,0 0 1 0 0,0 0 0 0 0,0 0-1 0 0,0-1 1 0 0,0 1 0 0 0,0-1-1 0 0,0 1 1 0 0,0-1 0 0 0,0 0-1 0 0,0 0 1 0 0,-4-3 0 0 0,5 3-2054 0 0,3 0-3775 0 0,1-9-1617 0 0</inkml:trace>
  <inkml:trace contextRef="#ctx0" brushRef="#br0" timeOffset="0.99">882 1 19495 0 0,'0'0'894'0'0,"0"0"-22"0"0,0 0-514 0 0,2 1-88 0 0,-1 2-114 0 0,0-1 0 0 0,0 0 1 0 0,0 1-1 0 0,-1-1 1 0 0,1 1-1 0 0,0-1 0 0 0,-1 1 1 0 0,0-1-1 0 0,1 1 1 0 0,-1-1-1 0 0,0 1 1 0 0,0-1-1 0 0,-1 1 0 0 0,1-1 1 0 0,0 1-1 0 0,-2 4 1 0 0,-2 6 634 0 0,-10 25 0 0 0,13-37-734 0 0,-13 29 372 0 0,-33 53 0 0 0,28-53-299 0 0,-1 2-11 0 0,-67 115 223 0 0,67-109-61 0 0,2 1 1 0 0,-15 44-1 0 0,28-68-246 0 0,1 1 0 0 0,0 0-1 0 0,1 1 1 0 0,1-1 0 0 0,0 1-1 0 0,2 31 1 0 0,1-41-197 0 0,0 0 0 0 0,0-1 0 0 0,1 1 1 0 0,0 0-1 0 0,0-1 0 0 0,1 0 0 0 0,0 0 0 0 0,0 1 0 0 0,0-2 0 0 0,1 1 0 0 0,-1 0 1 0 0,2-1-1 0 0,-1 1 0 0 0,1-1 0 0 0,-1-1 0 0 0,1 1 0 0 0,0 0 0 0 0,1-1 0 0 0,-1 0 1 0 0,1-1-1 0 0,9 5 0 0 0,10 1-1657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2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100 374 3223 0 0,'0'0'498'0'0,"0"0"879"0"0,2-1 390 0 0,20-20 5097 0 0,12-16-3104 0 0,-17 18-2698 0 0,-11 12-592 0 0,0-1 0 0 0,-1 0 0 0 0,6-10 0 0 0,9-14 416 0 0,43-59 852 0 0,-56 82-1498 0 0,-1 0 1 0 0,-1 0-1 0 0,1 0 0 0 0,-2-1 0 0 0,1 0 1 0 0,-1 0-1 0 0,-1-1 0 0 0,0 1 1 0 0,2-12-1 0 0,-5 20-4 0 0,2 0 16 0 0,-2-3-168 0 0,0-7 520 0 0,0 11-583 0 0,-1 2 0 0 0,-3 6-17 0 0,0 1-1 0 0,0 0 0 0 0,-3 10 0 0 0,-1 3 48 0 0,-10 14-30 0 0,7-13 1 0 0,-1 0 1 0 0,-17 23-1 0 0,-67 74 161 0 0,18-25-102 0 0,60-73-75 0 0,12-14 1 0 0,1-1 0 0 0,-1 1 1 0 0,1 0-1 0 0,1 0 1 0 0,-1 0-1 0 0,1 1 1 0 0,0 0-1 0 0,-2 8 0 0 0,6-16-9 0 0,0 1-1 0 0,0 0 0 0 0,0-1 1 0 0,0 1-1 0 0,0 0 0 0 0,0-1 0 0 0,0 1 1 0 0,1 0-1 0 0,-1-1 0 0 0,0 1 1 0 0,0 0-1 0 0,1-1 0 0 0,-1 1 0 0 0,0-1 1 0 0,1 1-1 0 0,-1-1 0 0 0,1 1 1 0 0,-1-1-1 0 0,1 1 0 0 0,-1-1 1 0 0,2 1-1 0 0,-2 0-7 0 0,3 1-9 0 0,-1 0 1 0 0,0 0-1 0 0,1 0 0 0 0,-1-1 0 0 0,1 1 0 0 0,-1-1 1 0 0,1 0-1 0 0,0 0 0 0 0,0 0 0 0 0,-1 0 1 0 0,1 0-1 0 0,0 0 0 0 0,0-1 0 0 0,0 1 0 0 0,0-1 1 0 0,0 0-1 0 0,0 0 0 0 0,0 0 0 0 0,0 0 1 0 0,0-1-1 0 0,0 1 0 0 0,3-2 0 0 0,9-1-237 0 0,-1-2 1 0 0,28-10-1 0 0,-38 13 187 0 0,89-41-1749 0 0,-81 37 1231 0 0,0-1-1 0 0,-1-1 1 0 0,1 0 0 0 0,-2-1 0 0 0,14-13 0 0 0,-22 20 252 0 0,0 1 0 0 0,0-1 0 0 0,-1 0-1 0 0,1 0 1 0 0,-1 0 0 0 0,0 0 0 0 0,1 0 0 0 0,-1 0 0 0 0,0 0 0 0 0,0 0 0 0 0,0-1 0 0 0,-1 1 0 0 0,1 0 0 0 0,0-1-1 0 0,-1 1 1 0 0,0 0 0 0 0,1-1 0 0 0,-1 1 0 0 0,0-1 0 0 0,0 1 0 0 0,0-1 0 0 0,-1 1 0 0 0,1 0 0 0 0,-1-1-1 0 0,1 1 1 0 0,-1 0 0 0 0,0-1 0 0 0,0 1 0 0 0,0 0 0 0 0,0 0 0 0 0,0 0 0 0 0,0 0 0 0 0,0 0 0 0 0,-1 0 0 0 0,1 0-1 0 0,-4-3 1 0 0,0 0-448 0 0,1 1-1 0 0,-1 0 0 0 0,0 1 0 0 0,0-1 1 0 0,-11-5-1 0 0,9 6 547 0 0,1 0 0 0 0,-1 0 0 0 0,0 1 0 0 0,-10-2-1 0 0,-5 0 932 0 0,1 1-1 0 0,-1 1 0 0 0,-29 2 0 0 0,42 0 290 0 0,-1 1 1 0 0,1 0-1 0 0,-1 1 0 0 0,1 0 0 0 0,0 0 1 0 0,0 1-1 0 0,0 0 0 0 0,0 1 0 0 0,-16 9 1 0 0,23-12-199 0 0,2-1-722 0 0,-1 0 1 0 0,1 1-1 0 0,-1-1 0 0 0,1 0 1 0 0,0 0-1 0 0,-1 1 0 0 0,1-1 1 0 0,0 0-1 0 0,0 0 0 0 0,-1 1 1 0 0,1-1-1 0 0,0 0 1 0 0,-1 1-1 0 0,1-1 0 0 0,0 0 1 0 0,0 1-1 0 0,0-1 0 0 0,0 0 1 0 0,-1 1-1 0 0,1-1 0 0 0,0 1 1 0 0,0-1-1 0 0,0 0 0 0 0,0 1 1 0 0,0-1-1 0 0,0 1 0 0 0,0-1 1 0 0,0 0-1 0 0,0 1 1 0 0,0-1-1 0 0,0 1 0 0 0,0-1 1 0 0,0 0-1 0 0,0 1 0 0 0,0-1 1 0 0,1 0-1 0 0,-1 1 0 0 0,0-1 1 0 0,0 1-1 0 0,0-1 0 0 0,1 0 1 0 0,-1 1-1 0 0,0-1 0 0 0,0 0 1 0 0,1 0-1 0 0,-1 1 1 0 0,0-1-1 0 0,1 0 0 0 0,-1 1 1 0 0,0-1-1 0 0,1 0 0 0 0,-1 0 1 0 0,0 0-1 0 0,1 0 0 0 0,-1 1 1 0 0,0-1-1 0 0,1 0 0 0 0,-1 0 1 0 0,1 0-1 0 0,-1 0 0 0 0,1 0 1 0 0,12 2 98 0 0,0-2 0 0 0,0 1 0 0 0,0-2 0 0 0,0 0 0 0 0,0 0 0 0 0,0-1 0 0 0,14-4 0 0 0,145-27 156 0 0,-81 16-4895 0 0,-75 14-1563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7831 0 0,'0'0'603'0'0,"0"-2"-396"0"0,4-6 110 0 0,18-36 7520 0 0,19-15-3649 0 0,-35 52-3681 0 0,0 0-1 0 0,13-10 0 0 0,-4 3 126 0 0,-14 12-335 0 0,-1 2-9 0 0,0 0-35 0 0,0 0-18 0 0,0 0-3 0 0,0 0-7 0 0,0 0-26 0 0,0 0-8 0 0,0 0-6 0 0,0 0-20 0 0,-1 3-86 0 0,-5 7-31 0 0,0-1 0 0 0,-10 12 0 0 0,-11 18-20 0 0,22-28-28 0 0,2 2 0 0 0,3-2-13 0 0,0-10 11 0 0,0-1 1 0 0,0 0-1 0 0,0 0 0 0 0,0 0 1 0 0,0 0-1 0 0,0 0 0 0 0,0 0 1 0 0,0 1-1 0 0,0-1 1 0 0,0 0-1 0 0,0 0 0 0 0,0 0 1 0 0,0 0-1 0 0,1 0 0 0 0,-1 0 1 0 0,0 0-1 0 0,0 1 0 0 0,0-1 1 0 0,0 0-1 0 0,0 0 1 0 0,0 0-1 0 0,0 0 0 0 0,0 0 1 0 0,0 0-1 0 0,0 0 0 0 0,0 0 1 0 0,1 0-1 0 0,-1 0 1 0 0,0 0-1 0 0,0 0 0 0 0,0 1 1 0 0,0-1-1 0 0,0 0 0 0 0,0 0 1 0 0,0 0-1 0 0,1 0 1 0 0,-1 0-1 0 0,0 0 0 0 0,0 0 1 0 0,0 0-1 0 0,9 2-17 0 0,-1-1-1 0 0,1 0 1 0 0,0 0 0 0 0,0-1-1 0 0,-1 0 1 0 0,1 0 0 0 0,0-1-1 0 0,0 0 1 0 0,-1 0 0 0 0,13-5-1 0 0,-4 1 20 0 0,0-1-1 0 0,0-1 0 0 0,-1 0 1 0 0,21-13-1 0 0,-29 15 25 0 0,-1 0-1 0 0,0 0 1 0 0,0-1-1 0 0,0 0 1 0 0,7-9-1 0 0,-13 14 49 0 0,-1 1 32 0 0,0 0 62 0 0,0 0 23 0 0,0 0 3 0 0,0 0 0 0 0,-6 4-91 0 0,0 0 0 0 0,0 0 0 0 0,0 0 0 0 0,0 1-1 0 0,1 0 1 0 0,0 0 0 0 0,0 1 0 0 0,-7 8 0 0 0,1 2-47 0 0,1 0 0 0 0,-9 19-1 0 0,8-10-282 0 0,1 1-1 0 0,0 1 0 0 0,2-1 1 0 0,1 1-1 0 0,2 1 0 0 0,0-1 1 0 0,-1 40-1 0 0,6-57-1113 0 0,1 1 0 0 0,1 12 0 0 0,-2-21 106 0 0,0-2 47 0 0,0 0-623 0 0,0 0-2643 0 0,0 0-1131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7831 0 0,'0'0'603'0'0,"-2"2"-396"0"0,-5 3 707 0 0,0 0 1 0 0,1 1-1 0 0,0 0 0 0 0,0 0 1 0 0,0 0-1 0 0,1 1 1 0 0,-7 11-1 0 0,-14 29 3611 0 0,13-17-4839 0 0,4 1 1090 0 0,-12 65-1 0 0,7-26-182 0 0,3-17-220 0 0,4-20-163 0 0,-1-1 0 0 0,-1 0 0 0 0,-14 32 0 0 0,16-48-166 0 0,-37 77 236 0 0,36-80-166 0 0,1 0-1 0 0,-2 0 0 0 0,0-1 1 0 0,-15 16-1 0 0,24-27-88 0 0,-1-1 0 0 0,1 1 0 0 0,0-1 0 0 0,-1 0 0 0 0,1 1 0 0 0,0-1 0 0 0,-1 0 0 0 0,1 1 0 0 0,-1-1 0 0 0,1 0 0 0 0,0 0 0 0 0,-1 1 0 0 0,1-1-1 0 0,-1 0 1 0 0,1 0 0 0 0,-1 0 0 0 0,1 0 0 0 0,-1 0 0 0 0,1 0 0 0 0,-1 0 0 0 0,1 0 0 0 0,-1 0 0 0 0,1 0 0 0 0,-1 0 0 0 0,1 0 0 0 0,-1 0 0 0 0,1 0 0 0 0,-1 0 0 0 0,1 0 0 0 0,-1 0 0 0 0,0-1 0 0 0,0 0-4 0 0,0 1 0 0 0,0-1 0 0 0,1 0 0 0 0,-1 0 0 0 0,0 0-1 0 0,0 0 1 0 0,0-1 0 0 0,1 1 0 0 0,-1 0 0 0 0,1 0 0 0 0,-1 0 0 0 0,0-2 0 0 0,0-1 18 0 0,-1 0 0 0 0,1-1 0 0 0,0 1 0 0 0,1-1 0 0 0,-1 1 0 0 0,1-8 0 0 0,7-71 721 0 0,-1 32-413 0 0,-5 37-259 0 0,0 0-1 0 0,1 0 1 0 0,6-22-1 0 0,7-7 31 0 0,2 0-1 0 0,1 2 0 0 0,2 0 1 0 0,37-55-1 0 0,-43 78-57 0 0,0-1-1 0 0,2 2 1 0 0,22-21-1 0 0,-28 29 12 0 0,0 1 0 0 0,1 0-1 0 0,-1 1 1 0 0,2 0 0 0 0,-1 1 0 0 0,1 0-1 0 0,14-5 1 0 0,-25 11-66 0 0,0 0 1 0 0,0-1-1 0 0,0 1 1 0 0,0 0-1 0 0,-1 0 0 0 0,1 0 1 0 0,0 0-1 0 0,0-1 1 0 0,0 1-1 0 0,0 1 0 0 0,0-1 1 0 0,1 0-1 0 0,3 1-3 0 0,8-1 9 0 0,0 3 31 0 0,-8 0-34 0 0,0 0-1 0 0,0-1 1 0 0,0 2-1 0 0,0-1 1 0 0,0 0-1 0 0,-1 1 1 0 0,0 0-1 0 0,1 0 1 0 0,6 9-1 0 0,-9-10-7 0 0,0-1 0 0 0,0 1 0 0 0,0 0 0 0 0,0 0 0 0 0,-1 0 0 0 0,1 1 0 0 0,-1-1 0 0 0,0 0 0 0 0,0 1 0 0 0,0-1 0 0 0,0 0 0 0 0,0 8 0 0 0,0-5 0 0 0,-1-2 0 0 0,0 0 0 0 0,0 0 0 0 0,0 1 0 0 0,0-1 0 0 0,-1 0 0 0 0,0 0 0 0 0,0 0 0 0 0,0 0 0 0 0,0 0 0 0 0,-1 0 0 0 0,-2 5 0 0 0,-3 4 0 0 0,-1-1 0 0 0,-9 11 0 0 0,12-17 0 0 0,1-1-12 0 0,0-1 0 0 0,0 0 0 0 0,0 0 0 0 0,-1-1-1 0 0,0 1 1 0 0,0-1 0 0 0,0 0 0 0 0,0 0 0 0 0,0-1 0 0 0,0 1 0 0 0,-1-1 0 0 0,1 0 0 0 0,-7 1-1 0 0,3-1-30 0 0,0 0 0 0 0,0-1 1 0 0,0 0-1 0 0,0 0 0 0 0,-1-1 0 0 0,1 0 0 0 0,-16-3 0 0 0,20 2-103 0 0,1 0-1 0 0,0-1 1 0 0,-1 1 0 0 0,1-1 0 0 0,0 0 0 0 0,-1 0 0 0 0,-3-4-1 0 0,6 5-114 0 0,1 0-1 0 0,-1 0 1 0 0,1 0-1 0 0,-1 0 1 0 0,1 0-1 0 0,0 0 0 0 0,0-1 1 0 0,0 1-1 0 0,0-1 1 0 0,0 1-1 0 0,0 0 1 0 0,0-1-1 0 0,0 0 0 0 0,0 1 1 0 0,1-1-1 0 0,-1 0 1 0 0,1 1-1 0 0,-1-1 1 0 0,1 0-1 0 0,-1 1 0 0 0,1-3 1 0 0,2-11-7686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14255 0 0,'0'0'654'0'0,"0"0"-17"0"0,2 0-409 0 0,9-1 610 0 0,-1-1 0 0 0,1 0 0 0 0,-1-1 0 0 0,0 0 0 0 0,0-1 1 0 0,0 0-1 0 0,-1 0 0 0 0,0-1 0 0 0,17-11 0 0 0,-15 9 10 0 0,5-6 356 0 0,-15 12-659 0 0,-1 1-161 0 0,0 0-68 0 0,0 0-17 0 0,0 0-19 0 0,0 0-67 0 0,0 0-27 0 0,0 0-9 0 0,0 0-12 0 0,0 0-45 0 0,-1 2-21 0 0,-12 9-57 0 0,2-3 1 0 0,1 1 0 0 0,0 0-1 0 0,0 1 1 0 0,-11 16 0 0 0,17-20-43 0 0,1-1 0 0 0,-1 1 0 0 0,1 0 0 0 0,0 0 0 0 0,1 0 0 0 0,0 0 0 0 0,0 0 0 0 0,0 1 0 0 0,1-1 0 0 0,-1 9 0 0 0,2-3 0 0 0,1-11-17 0 0,0 1 0 0 0,-1-1 1 0 0,1 0-1 0 0,0 1 0 0 0,0-1 0 0 0,0 0 0 0 0,-1 0 1 0 0,1 0-1 0 0,0 0 0 0 0,1 0 0 0 0,-1 0 0 0 0,0 0 1 0 0,0 0-1 0 0,0 0 0 0 0,1 0 0 0 0,-1-1 0 0 0,0 1 1 0 0,1 0-1 0 0,-1-1 0 0 0,0 1 0 0 0,1-1 0 0 0,-1 0 1 0 0,1 1-1 0 0,-1-1 0 0 0,1 0 0 0 0,-1 0 0 0 0,1 0 1 0 0,-1 0-1 0 0,2 0 0 0 0,4-1-124 0 0,-1 1-1 0 0,0-1 1 0 0,0 0 0 0 0,0 0-1 0 0,10-4 1 0 0,106-51-4903 0 0,-96 42 2364 0 0,-2-3-4820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13359 0 0,'0'0'1027'0'0,"0"0"-474"0"0,0 0 498 0 0,0 0 285 0 0,0 0 59 0 0,0 0-103 0 0,0 0-480 0 0,1 2-210 0 0,2 18 1497 0 0,-3-16-1995 0 0,0 0 0 0 0,0 0 0 0 0,1 0 0 0 0,0-1 0 0 0,-1 1 0 0 0,1 0 0 0 0,1-1 0 0 0,-1 1 0 0 0,1-1 0 0 0,-1 1 0 0 0,1-1 0 0 0,0 0 0 0 0,0 1 0 0 0,3 2 0 0 0,-1-2-25 0 0,1 0 0 0 0,-1-1 0 0 0,1 0 0 0 0,0 0 0 0 0,-1 0 0 0 0,1 0 0 0 0,8 2 1 0 0,40 11 238 0 0,-43-14-293 0 0,1 1 0 0 0,0 1 1 0 0,-1-1-1 0 0,18 10 0 0 0,-25-11-17 0 0,-1-1-1 0 0,0 1 1 0 0,1 0-1 0 0,-1 0 1 0 0,0 0-1 0 0,0 0 1 0 0,2 4-1 0 0,-1-3 5 0 0,4 9 36 0 0,-6-9-35 0 0,0 1 1 0 0,0 0-1 0 0,0-1 0 0 0,-1 1 1 0 0,1-1-1 0 0,-1 1 0 0 0,0 0 1 0 0,0-1-1 0 0,-1 1 0 0 0,1 0 0 0 0,-1-1 1 0 0,1 1-1 0 0,-1-1 0 0 0,0 1 1 0 0,-1-1-1 0 0,1 1 0 0 0,-1-1 1 0 0,1 0-1 0 0,-1 1 0 0 0,-4 4 0 0 0,-1 3 105 0 0,-2 0 0 0 0,0 0 0 0 0,0-1-1 0 0,-13 11 1 0 0,11-12-10 0 0,0 1-1 0 0,-1-2 1 0 0,0 1-1 0 0,-18 7 1 0 0,8-6-9 0 0,0-1 0 0 0,-31 8 0 0 0,67-12-46 0 0,8 0-53 0 0,25 0 0 0 0,-5 0 0 0 0,-27-3-13 0 0,0-1 0 0 0,0 0 1 0 0,1-1-1 0 0,26-4 0 0 0,-39 3 5 0 0,1 1 1 0 0,-1-1-1 0 0,1 1 1 0 0,-1-1-1 0 0,0 0 0 0 0,1 0 1 0 0,-1-1-1 0 0,3-1 1 0 0,5-1-66 0 0,-10 4-467 0 0,14-4 1196 0 0,-8 1-2675 0 0,-3-2-4729 0 0,-4 5-1508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213 230 11631 0 0,'1'-1'531'0'0,"3"-1"-344"0"0,0 0 0 0 0,0-1 1 0 0,0 1-1 0 0,-1-1 0 0 0,0 0 0 0 0,1 0 0 0 0,-1-1 1 0 0,0 1-1 0 0,0 0 0 0 0,-1-1 0 0 0,1 0 1 0 0,-1 0-1 0 0,0 0 0 0 0,0 0 0 0 0,0 0 0 0 0,1-5 1 0 0,-1 4 339 0 0,0-1 1 0 0,0 1-1 0 0,1 0 1 0 0,4-6 0 0 0,4-10 1042 0 0,-3 6-614 0 0,-2 1 81 0 0,1 0 1 0 0,7-28 0 0 0,-9 28-441 0 0,-2 0 1386 0 0,-5 13-1278 0 0,-5 6-661 0 0,1 0-28 0 0,2 0 0 0 0,-1 0 0 0 0,0 1 0 0 0,1 0 0 0 0,0 0 0 0 0,1 0 0 0 0,-6 10 0 0 0,-16 51 50 0 0,13-33-56 0 0,-90 275 45 0 0,85-256-50 0 0,-71 203-5 0 0,79-231-28 0 0,-11 48-1 0 0,11-37 22 0 0,6-26-4 0 0,3-8-43 0 0,2-3-18 0 0,2 0 23 0 0,0-1-1 0 0,0 0 1 0 0,0 0 0 0 0,-1 0 0 0 0,1-1 0 0 0,-1 1 0 0 0,1-1-1 0 0,-1 0 1 0 0,0 0 0 0 0,0 0 0 0 0,0 0 0 0 0,0-1 0 0 0,0 1-1 0 0,-1-1 1 0 0,3-5 0 0 0,30-72-3379 0 0,-22 46 1036 0 0,9-34-5972 0 0,-15 44 3128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178 108 3679 0 0,'-3'0'284'0'0,"-9"-3"303"0"0,0 2-1 0 0,-18-2 0 0 0,22 3 738 0 0,1 1 1 0 0,-1 0-1 0 0,0 0 0 0 0,1 0 0 0 0,-11 4 0 0 0,8-1-370 0 0,1 0-1 0 0,0 0 1 0 0,0 1 0 0 0,-10 7-1 0 0,17-11-270 0 0,2-1-613 0 0,0 1 0 0 0,-1-1 0 0 0,1 0 0 0 0,0 0 1 0 0,-1 0-1 0 0,1 1 0 0 0,0-1 0 0 0,-1 0 0 0 0,1 1 0 0 0,0-1 0 0 0,0 0 1 0 0,-1 0-1 0 0,1 1 0 0 0,0-1 0 0 0,0 0 0 0 0,0 1 0 0 0,-1-1 0 0 0,1 1 1 0 0,0-1-1 0 0,0 0 0 0 0,0 1 0 0 0,0-1 0 0 0,0 1 0 0 0,0-1 0 0 0,0 0 0 0 0,0 1 1 0 0,0 0-1 0 0,-1 10 733 0 0,1-11-829 0 0,0-1 13 0 0,0 4 441 0 0,10 8 296 0 0,-7-8-641 0 0,1-1-1 0 0,-1 1 1 0 0,1-1 0 0 0,0 0-1 0 0,0 1 1 0 0,0-2 0 0 0,0 1-1 0 0,0 0 1 0 0,0-1 0 0 0,0 0-1 0 0,0 0 1 0 0,1 0 0 0 0,-1 0-1 0 0,8-1 1 0 0,6 1 154 0 0,1-2 0 0 0,22-3 0 0 0,-19 1-19 0 0,11-1 51 0 0,1-1-1 0 0,-2-2 1 0 0,1-1-1 0 0,-1-2 1 0 0,0-1 0 0 0,39-20-1 0 0,-63 26-157 0 0,0 0 0 0 0,0 0 0 0 0,0-1 0 0 0,9-9 0 0 0,-2 2 182 0 0,-14 11-240 0 0,0 1-1 0 0,0 0 1 0 0,0-1-1 0 0,0 1 0 0 0,0-1 1 0 0,0 1-1 0 0,-1-1 1 0 0,1 0-1 0 0,-1 1 1 0 0,1-1-1 0 0,-1 0 1 0 0,1 1-1 0 0,-1-1 1 0 0,0 0-1 0 0,0 0 1 0 0,0 1-1 0 0,0-1 1 0 0,0 0-1 0 0,0 1 1 0 0,0-1-1 0 0,-1 0 1 0 0,1 0-1 0 0,-1 1 1 0 0,0-3-1 0 0,0 2 76 0 0,-18-3 240 0 0,16 5-352 0 0,0 0-1 0 0,-1 1 0 0 0,1-1 1 0 0,0 1-1 0 0,0 0 1 0 0,-1 0-1 0 0,1 1 1 0 0,0-1-1 0 0,0 0 1 0 0,0 1-1 0 0,0 0 1 0 0,1 0-1 0 0,-1 0 1 0 0,0 0-1 0 0,1 0 1 0 0,-1 1-1 0 0,1-1 0 0 0,0 1 1 0 0,0-1-1 0 0,0 1 1 0 0,-2 3-1 0 0,1-2-14 0 0,1 1-1 0 0,-1-1 0 0 0,1 1 0 0 0,0 0 1 0 0,1-1-1 0 0,-1 1 0 0 0,1 0 1 0 0,0 0-1 0 0,0 1 0 0 0,0-1 0 0 0,1 0 1 0 0,0 10-1 0 0,1-12-5 0 0,-1 1-1 0 0,1-1 1 0 0,0 0-1 0 0,1 0 1 0 0,-1 0-1 0 0,1 0 1 0 0,-1 0 0 0 0,1 0-1 0 0,0 0 1 0 0,0 0-1 0 0,0-1 1 0 0,0 1-1 0 0,1-1 1 0 0,-1 0 0 0 0,1 1-1 0 0,-1-1 1 0 0,1 0-1 0 0,0-1 1 0 0,0 1 0 0 0,0 0-1 0 0,4 1 1 0 0,-1 0-10 0 0,1-1 1 0 0,-1 1 0 0 0,1-1 0 0 0,-1-1 0 0 0,1 1-1 0 0,0-1 1 0 0,0 0 0 0 0,0-1 0 0 0,10 0 0 0 0,9-3-15 0 0,1-1 1 0 0,44-13-1 0 0,-50 9 17 0 0,0-1-1 0 0,0-2 0 0 0,33-21 1 0 0,-49 29 9 0 0,2-2 13 0 0,0 0 0 0 0,-1 0-1 0 0,1 0 1 0 0,-1-1 0 0 0,0 0 0 0 0,-1 0-1 0 0,0 0 1 0 0,0-1 0 0 0,0 1 0 0 0,-1-1-1 0 0,0-1 1 0 0,0 1 0 0 0,-1 0 0 0 0,0-1-1 0 0,3-10 1 0 0,-5 17 49 0 0,-1 1 6 0 0,-2-1-12 0 0,-4 0-30 0 0,5 2-20 0 0,1-1-1 0 0,-1 0 1 0 0,1 0 0 0 0,-1 1-1 0 0,1-1 1 0 0,0 0 0 0 0,-1 1-1 0 0,1-1 1 0 0,-1 1 0 0 0,1-1-1 0 0,0 0 1 0 0,-1 1 0 0 0,1-1-1 0 0,0 1 1 0 0,-1-1 0 0 0,1 1-1 0 0,0-1 1 0 0,0 1 0 0 0,0-1-1 0 0,-1 1 1 0 0,1 0 1 0 0,-3 6-20 0 0,0-1-1 0 0,1 1 1 0 0,-1 0 0 0 0,1 0 0 0 0,1 0-1 0 0,0 0 1 0 0,0 0 0 0 0,0 0-1 0 0,0 0 1 0 0,1 0 0 0 0,1 0 0 0 0,-1 0-1 0 0,3 12 1 0 0,0 5-607 0 0,3-16-309 0 0,-3-8-5945 0 0,4-9-1023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9671 0 0,'1'-5'79'0'0,"-1"3"-10"0"0,0 1-1 0 0,0-1 1 0 0,0 1-1 0 0,0-1 1 0 0,0 0 0 0 0,0 1-1 0 0,0-1 1 0 0,0 0 0 0 0,-1 1-1 0 0,1-1 1 0 0,-1 0 0 0 0,1 1-1 0 0,-1-1 1 0 0,1 1-1 0 0,-1-1 1 0 0,0 1 0 0 0,0 0-1 0 0,-1-3 1 0 0,1 3 1667 0 0,1 1 599 0 0,0 0 117 0 0,0 0-308 0 0,0 0-1372 0 0,13 7-594 0 0,3 5-800 0 0,1 1 0 0 0,20 21-1 0 0,-15-14-228 0 0,-4-4-647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37 237 19351 0 0,'0'0'439'0'0,"-10"5"1065"0"0,-10 7-1187 0 0,19-12 408 0 0,1 0 246 0 0,0 0 42 0 0,0 0-59 0 0,0 0-289 0 0,-6-14 907 0 0,6 8-1403 0 0,1 1-1 0 0,-1-1 1 0 0,1 1 0 0 0,0-1 0 0 0,1 1-1 0 0,-1-1 1 0 0,1 1 0 0 0,0 0-1 0 0,0 0 1 0 0,4-6 0 0 0,4-10 127 0 0,-5 10-188 0 0,0 1 0 0 0,1 0-1 0 0,0 0 1 0 0,1 0 0 0 0,1 1 0 0 0,-1 0 0 0 0,1 0-1 0 0,1 1 1 0 0,-1 0 0 0 0,1 1 0 0 0,1 0 0 0 0,-1 0-1 0 0,1 1 1 0 0,1 0 0 0 0,-1 1 0 0 0,1 0-1 0 0,0 0 1 0 0,19-4 0 0 0,-26 7-108 0 0,5 1 0 0 0,8 8 0 0 0,-14-5 0 0 0,0 0 0 0 0,0 1 0 0 0,0-1 0 0 0,-1 0 0 0 0,1 1 0 0 0,-1 0 0 0 0,0 0 0 0 0,0-1 0 0 0,0 1 0 0 0,0 0 0 0 0,0 1 0 0 0,0-1 0 0 0,-1 0 0 0 0,0 0 0 0 0,0 1 0 0 0,0-1 0 0 0,1 6 0 0 0,0 4 0 0 0,0 0 0 0 0,0 0 0 0 0,-2 17 0 0 0,0-18 0 0 0,-2-1 0 0 0,1 1 0 0 0,-6 21 0 0 0,11-45 0 0 0,1 0 0 0 0,1 1 0 0 0,0 0 0 0 0,1 0 0 0 0,0 1 0 0 0,1-1 0 0 0,0 2 0 0 0,0-1 0 0 0,1 1 0 0 0,0 0 0 0 0,12-8 0 0 0,-7 7 0 0 0,-11 7 0 0 0,1 0 0 0 0,0 0 0 0 0,0 1 0 0 0,0-1 0 0 0,0 1 0 0 0,1 0 0 0 0,-1 0 0 0 0,0 0 0 0 0,1 1 0 0 0,0-1 0 0 0,-1 1 0 0 0,7-1 0 0 0,-10 2 0 0 0,0 0 0 0 0,0 0 0 0 0,0 0 0 0 0,0 0 0 0 0,0 0 0 0 0,0 0 0 0 0,1 0 0 0 0,-1 0 0 0 0,0 0 0 0 0,0 0 0 0 0,0 1 0 0 0,0-1 0 0 0,0 0 0 0 0,0 1 0 0 0,0-1 0 0 0,0 1 0 0 0,-1-1 0 0 0,1 1 0 0 0,0-1 0 0 0,0 1 0 0 0,0 0 0 0 0,0-1 0 0 0,-1 1 0 0 0,1 0 0 0 0,0 0 0 0 0,-1-1 0 0 0,1 1 0 0 0,0 0 0 0 0,0 2 0 0 0,1 1 0 0 0,4 4-100 0 0,-1 1 0 0 0,0 1 0 0 0,0-1 0 0 0,-1 1 1 0 0,0-1-1 0 0,4 21 0 0 0,-3-13-77 0 0,-5-16-378 0 0,1 4 802 0 0,-1-3-9407 0 0,0-2 7624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0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11975 0 0,'0'0'547'0'0,"0"0"-11"0"0,2-1-344 0 0,6-1-241 0 0,0 1 580 0 0,0-1 1 0 0,0 0-1 0 0,-1 0 0 0 0,1-1 1 0 0,-1 0-1 0 0,10-5 1 0 0,20-16 3962 0 0,-11 8-3019 0 0,-1 0-1 0 0,43-38 1 0 0,-51 36-1156 0 0,-1 0 0 0 0,0-2 1 0 0,-1 1-1 0 0,-1-2 0 0 0,-1 0 0 0 0,-1 0 0 0 0,12-32 0 0 0,-23 51-274 0 0,0 0-1 0 0,0-1 1 0 0,0 1-1 0 0,0 0 0 0 0,0-1 1 0 0,-1 1-1 0 0,1 0 1 0 0,-1-1-1 0 0,0 1 0 0 0,0-1 1 0 0,0 1-1 0 0,0-1 1 0 0,0 1-1 0 0,0 0 0 0 0,0-1 1 0 0,-1 1-1 0 0,0-1 1 0 0,1 1-1 0 0,-2-3 0 0 0,1 4 146 0 0,1 1-13 0 0,-2 0-1 0 0,-2 0-159 0 0,1 1 0 0 0,-1 0 0 0 0,1-1 0 0 0,0 1 0 0 0,-1 0 0 0 0,1 1-1 0 0,0-1 1 0 0,0 1 0 0 0,0-1 0 0 0,0 1 0 0 0,0 0 0 0 0,-4 4 0 0 0,-7 5 75 0 0,-15 17 0 0 0,20-18-80 0 0,-5 4-12 0 0,0 2 0 0 0,2-1 0 0 0,-21 34 0 0 0,28-40 0 0 0,0-1 0 0 0,0 2 0 0 0,1-1 0 0 0,1 0 0 0 0,0 1 0 0 0,0 0 0 0 0,1-1 0 0 0,0 1 0 0 0,-1 18 0 0 0,3-22-12 0 0,0 1 1 0 0,1-1-1 0 0,0 0 0 0 0,0 0 1 0 0,0 0-1 0 0,1 0 1 0 0,0 0-1 0 0,0 0 0 0 0,1 0 1 0 0,-1 0-1 0 0,1-1 0 0 0,0 1 1 0 0,1-1-1 0 0,0 0 0 0 0,-1 0 1 0 0,1 0-1 0 0,1-1 1 0 0,-1 1-1 0 0,1-1 0 0 0,0 0 1 0 0,0 0-1 0 0,0-1 0 0 0,0 1 1 0 0,1-1-1 0 0,8 3 0 0 0,-10-5-51 0 0,-1 0 0 0 0,1 0-1 0 0,0-1 1 0 0,0 0 0 0 0,0 0-1 0 0,0 0 1 0 0,-1 0-1 0 0,1 0 1 0 0,0-1 0 0 0,0 0-1 0 0,-1 0 1 0 0,7-2 0 0 0,-8 2-14 0 0,-1 1 13 0 0,0 0-1 0 0,-1-1 0 0 0,1 1 0 0 0,0 0 0 0 0,-1-1 0 0 0,1 1 0 0 0,-1-1 0 0 0,1 1 0 0 0,-1-1 0 0 0,1 1 1 0 0,-1-1-1 0 0,1 0 0 0 0,-1 1 0 0 0,1-1 0 0 0,-1 0 0 0 0,0 1 0 0 0,1-1 0 0 0,-1-1 0 0 0,1 0-166 0 0,4-6-520 0 0,-1 0 1 0 0,0-1-1 0 0,-1 1 0 0 0,3-10 0 0 0,0-1-1452 0 0</inkml:trace>
  <inkml:trace contextRef="#ctx0" brushRef="#br0" timeOffset="1">851 1 14279 0 0,'0'0'1103'0'0,"2"0"-720"0"0,6 0 115 0 0,0 0 0 0 0,-1 0 0 0 0,1 1 0 0 0,-1 0 1 0 0,1 0-1 0 0,-1 1 0 0 0,1 0 0 0 0,-1 1 1 0 0,0-1-1 0 0,0 1 0 0 0,0 0 0 0 0,0 1 0 0 0,-1 0 1 0 0,12 8-1 0 0,-8-3-288 0 0,-2 0 0 0 0,1 0 0 0 0,-1 1 0 0 0,-1 0 0 0 0,0 0 0 0 0,0 1 0 0 0,-1 0 0 0 0,0 0 0 0 0,-1 0 0 0 0,0 1 0 0 0,-1 0 0 0 0,-1 0 0 0 0,5 21 0 0 0,-4-6-40 0 0,-1 1-1 0 0,-2-1 1 0 0,0 1-1 0 0,-2-1 1 0 0,-5 33-1 0 0,2-34-77 0 0,-1 0 0 0 0,-1-1 0 0 0,-2 0 1 0 0,-11 26-1 0 0,-51 91 111 0 0,61-127-209 0 0,0-1 0 0 0,-1 0-1 0 0,-1 0 1 0 0,0-1 0 0 0,-1-1 0 0 0,0 0 0 0 0,-1 0-1 0 0,-24 16 1 0 0,25-20-571 0 0,0-1 0 0 0,-1-1-1 0 0,1 0 1 0 0,-1 0 0 0 0,-1-1-1 0 0,-21 5 1 0 0,-2-3-8090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33 277 10135 0 0,'0'0'231'0'0,"0"0"29"0"0,-2-2 19 0 0,-9-7-41 0 0,5 2-112 0 0,5 6 267 0 0,1 1 106 0 0,0 0 11 0 0,-11-20 1026 0 0,10 18-1024 0 0,0-12 80 0 0,1 4-38 0 0,1-1 1 0 0,0 0-1 0 0,1 0 0 0 0,2-12 0 0 0,1 3 179 0 0,-1-9 559 0 0,-2 15-690 0 0,0-1 0 0 0,7-18 1 0 0,-9 31-387 0 0,3-18 1157 0 0,-3 12-1357 0 0,-2-1-16 0 0,2 9 0 0 0,0 0 0 0 0,0 0 0 0 0,0-1 0 0 0,0 1 0 0 0,0 0 0 0 0,0 0 0 0 0,0-1 0 0 0,0 1 0 0 0,0 0 0 0 0,0 0 0 0 0,0-1 0 0 0,0 1 0 0 0,1 0 0 0 0,-1 0 0 0 0,0-1 0 0 0,0 1 0 0 0,0 0 0 0 0,0 0 0 0 0,0 0 0 0 0,0-1 0 0 0,1 1 0 0 0,-1 0 0 0 0,0 0 0 0 0,0 0 0 0 0,0 0 0 0 0,1-1 0 0 0,-1 1 0 0 0,0 0 0 0 0,1 0 0 0 0,-1 0 0 0 0,1 0 0 0 0,-1 0 0 0 0,1 1 0 0 0,0-1 0 0 0,-1 0 0 0 0,1 0 0 0 0,-1 1 0 0 0,1-1 0 0 0,-1 1 0 0 0,1-1 0 0 0,-1 0 0 0 0,1 1 0 0 0,-1-1 0 0 0,1 1 0 0 0,0 0 0 0 0,2 3 0 0 0,0 0 0 0 0,0 0 0 0 0,-1 0 0 0 0,0 0 0 0 0,1 1 0 0 0,-1-1 0 0 0,-1 1 0 0 0,1-1 0 0 0,-1 1 0 0 0,2 8 0 0 0,0 6 0 0 0,0 27 0 0 0,0-9 0 0 0,-1 1 0 0 0,-2 0 0 0 0,-4 42 0 0 0,2-65 0 0 0,-5 23 0 0 0,-2 8 0 0 0,6-32 0 0 0,-4 10 0 0 0,3-12 0 0 0,-3 3 0 0 0,4-12 0 0 0,2-3 0 0 0,0 1 0 0 0,1 0 0 0 0,-1-1 0 0 0,0 1 0 0 0,0 0 0 0 0,1-1 0 0 0,-1 1 0 0 0,0 0 0 0 0,1 0 0 0 0,-1-1 0 0 0,1 1 0 0 0,-1 0 0 0 0,1 0 0 0 0,-1 0 0 0 0,1 0 0 0 0,0 0 0 0 0,-1 1 0 0 0,-3 7-64 0 0,4-7-273 0 0,0-2-138 0 0,0 0-33 0 0,0 0-4 0 0,0 0 0 0 0,0 0 0 0 0,0 0 0 0 0,0 0-68 0 0,0 0-285 0 0,0 0-126 0 0,0 0-29 0 0,0 0-4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 8287 0 0,'0'0'191'0'0,"0"0"26"0"0,0 0 9 0 0,0-2-34 0 0,1-3-10 0 0,4-7 1845 0 0,0-1-35 0 0,-6 6 6221 0 0,4 12-7999 0 0,-1-1 0 0 0,0 0 0 0 0,0 1 0 0 0,0 0 0 0 0,-1-1 0 0 0,0 1 0 0 0,1 0 1 0 0,-2 0-1 0 0,2 6 0 0 0,-1 9-333 0 0,-2 20 1 0 0,0 4 206 0 0,-1 28-88 0 0,0-15 0 0 0,0-20 0 0 0,-2-1 0 0 0,-1 1 0 0 0,-14 48 0 0 0,15-72 0 0 0,0-2 0 0 0,1-3-64 0 0,3-6-273 0 0,-2-4-138 0 0,-10-47-6306 0 0,11 46 4734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0,'0'0'231'0'0,"0"0"29"0"0,0 0 19 0 0,0 0 105 0 0,0 0 410 0 0,0 0 184 0 0,0 0 40 0 0,0 0-63 0 0,0 0-290 0 0,0 0-121 0 0,0 0-28 0 0,2 0-4 0 0,32-8 976 0 0,-25 6-1069 0 0,0 0 0 0 0,0 0 1 0 0,0 0-1 0 0,18 1 0 0 0,9-1 192 0 0,-28 2-611 0 0,1-1 1 0 0,-1 1 0 0 0,1 0-1 0 0,0 1 1 0 0,-1 0-1 0 0,0 0 1 0 0,1 1 0 0 0,9 3-1 0 0,7 2 0 0 0,23 4-1673 0 0,-27-4-2264 0 0,-19-6 1891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11975 0 0,'0'0'267'0'0,"0"0"42"0"0,0 0 17 0 0,0 0-28 0 0,0 0-58 0 0,0 0 491 0 0,0 0 238 0 0,0 0 45 0 0,0 0-61 0 0,-7 0 256 0 0,5 1-1071 0 0,0-1 1 0 0,0 0-1 0 0,0 1 0 0 0,0-1 1 0 0,0 1-1 0 0,0-1 0 0 0,0 1 0 0 0,0 0 1 0 0,0 0-1 0 0,0 0 0 0 0,0 0 0 0 0,0 0 1 0 0,0 1-1 0 0,1-1 0 0 0,-1 0 0 0 0,0 1 1 0 0,1-1-1 0 0,0 1 0 0 0,-1 0 0 0 0,1-1 1 0 0,0 1-1 0 0,-2 3 0 0 0,-8 8-138 0 0,8-10 0 0 0,1 0 0 0 0,-1 0 0 0 0,1 0 0 0 0,0 0 0 0 0,-1 0 0 0 0,2 1 0 0 0,-1-1 0 0 0,-2 5 0 0 0,4 2 0 0 0,1-7 18 0 0,-1 1 1 0 0,1-1-1 0 0,0 1 0 0 0,0-1 0 0 0,0 1 0 0 0,1-1 0 0 0,-1 1 1 0 0,1-1-1 0 0,0 0 0 0 0,-1 0 0 0 0,2 0 0 0 0,-1 0 0 0 0,0 0 1 0 0,1 0-1 0 0,-1-1 0 0 0,1 1 0 0 0,0-1 0 0 0,-1 0 0 0 0,1 0 1 0 0,0 0-1 0 0,1 0 0 0 0,-1 0 0 0 0,0-1 0 0 0,1 1 1 0 0,-1-1-1 0 0,6 2 0 0 0,-4-2 100 0 0,1 0 0 0 0,-1 0 0 0 0,0-1 0 0 0,1 0 0 0 0,-1 0 0 0 0,1 0 0 0 0,-1 0 0 0 0,0-1 0 0 0,1 0 0 0 0,-1 0 0 0 0,0 0 0 0 0,7-3 0 0 0,-9 2-92 0 0,1 1-1 0 0,0-1 1 0 0,-1 1 0 0 0,1-1 0 0 0,-1-1 0 0 0,0 1 0 0 0,1 0 0 0 0,-1-1 0 0 0,0 1 0 0 0,0-1 0 0 0,-1 0-1 0 0,1 0 1 0 0,-1 0 0 0 0,1 0 0 0 0,-1-1 0 0 0,0 1 0 0 0,3-6 0 0 0,-5 6 18 0 0,0 1-1 0 0,1 0 1 0 0,-1-1 0 0 0,0 1 0 0 0,0 0-1 0 0,0-1 1 0 0,0 1 0 0 0,-1 0 0 0 0,1 0-1 0 0,-1-1 1 0 0,1 1 0 0 0,-1 0-1 0 0,0 0 1 0 0,1 0 0 0 0,-1-1 0 0 0,-1 1-1 0 0,1 0 1 0 0,0 0 0 0 0,0 1 0 0 0,-3-4-1 0 0,1 1 34 0 0,0 0-1 0 0,-1 1 0 0 0,1-1 1 0 0,-1 1-1 0 0,0-1 0 0 0,0 1 1 0 0,0 0-1 0 0,-7-3 0 0 0,6 4-76 0 0,0 0 0 0 0,-1 0 0 0 0,1 0 0 0 0,0 1 0 0 0,0 0 0 0 0,-1 0 0 0 0,1 0 0 0 0,-10 1 0 0 0,12 0 0 0 0,0 0 0 0 0,0 0 0 0 0,0 1 0 0 0,0-1 0 0 0,1 1 0 0 0,-1 0 0 0 0,0 0 0 0 0,0 0 0 0 0,0 0 0 0 0,1 0 0 0 0,-1 1 0 0 0,1-1 0 0 0,-1 1 0 0 0,1 0 0 0 0,0-1 0 0 0,-1 1 0 0 0,-2 4 0 0 0,-15 11-2130 0 0,10-9 672 0 0,9-6-564 0 0,4 8-24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0,4-1-42 0 0,14-2 121 0 0,-16 0-474 0 0,0 0 3376 0 0,-2-1-2269 0 0,0 3-1047 0 0,0 0 0 0 0,0-1 0 0 0,0 1 0 0 0,0 0 1 0 0,0 0-1 0 0,0 0 0 0 0,0 0 0 0 0,0 0 0 0 0,0 0 0 0 0,1 0 0 0 0,-1 0 0 0 0,0 0 0 0 0,1-2 0 0 0,0 2 280 0 0,-1 1 117 0 0,0 0 21 0 0,0 0-134 0 0,0 0-577 0 0,0 0-248 0 0,0 0-50 0 0,0 0 58 0 0,0 0 221 0 0,0 0-166 0 0,0 0-101 0 0,0 0-21 0 0,0 0-139 0 0,0 0-572 0 0,-2 10-1777 0 0,1-1 1462 0 0</inkml:trace>
  <inkml:trace contextRef="#ctx0" brushRef="#br0" timeOffset="1">61 389 17503 0 0,'0'0'803'0'0,"0"0"-18"0"0,0 0-426 0 0,0 0 54 0 0,0 0 78 0 0,5-16 3474 0 0,-2-10-2666 0 0,-3 25-917 0 0,0 1-137 0 0,2-2 283 0 0,-1-14 45 0 0,-1 14-1977 0 0,2 0-511 0 0,7-8-108 0 0,2-3-22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1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45 396 11975 0 0,'0'0'267'0'0,"0"0"42"0"0,0 0 17 0 0,0 0-28 0 0,-1-1-196 0 0,-11-11 47 0 0,10 11 571 0 0,2-1 249 0 0,-7-10 827 0 0,2 0 0 0 0,-8-23-1 0 0,12 30-1700 0 0,0 0-1 0 0,0-1 1 0 0,0 1 0 0 0,1 0-1 0 0,0-1 1 0 0,0 1 0 0 0,0-1-1 0 0,1 1 1 0 0,-1-1 0 0 0,3-5-1 0 0,0-1-30 0 0,11-40 1916 0 0,31-79 0 0 0,-15 73-1980 0 0,-29 56 0 0 0,-2 3 0 0 0,-5 10 0 0 0,-4 14 0 0 0,4 8 0 0 0,3-21 0 0 0,1 1 0 0 0,-1 21 0 0 0,-2 50 0 0 0,5-81 0 0 0,0 4 0 0 0,0 1 0 0 0,0-1 0 0 0,2 8 0 0 0,-2-14 0 0 0,0 0 0 0 0,0-1 0 0 0,0 1 0 0 0,0 0 0 0 0,0-1 0 0 0,1 1 0 0 0,-1 0 0 0 0,0-1 0 0 0,0 1 0 0 0,1-1 0 0 0,-1 1 0 0 0,0 0 0 0 0,1-1 0 0 0,-1 1 0 0 0,0-1 0 0 0,1 1 0 0 0,-1-1 0 0 0,1 1 0 0 0,-1-1 0 0 0,1 1 0 0 0,1 0 0 0 0,0 0 0 0 0,-2-1 0 0 0,1 1 0 0 0,0 0 0 0 0,0-1 0 0 0,-1 1 0 0 0,1 0 0 0 0,0-1 0 0 0,0 1 0 0 0,0-1 0 0 0,0 1 0 0 0,0-1 0 0 0,0 0 0 0 0,0 1 0 0 0,0-1 0 0 0,0 0 0 0 0,0 0 0 0 0,0 0 0 0 0,0 0 0 0 0,0 0 0 0 0,0 0 0 0 0,0 0 0 0 0,0 0 0 0 0,0 0 0 0 0,1 0 0 0 0,1-1 0 0 0,5 0 0 0 0,-1-1 0 0 0,0 0 0 0 0,0 0 0 0 0,0 0 0 0 0,0-1 0 0 0,0 0 0 0 0,-1-1 0 0 0,1 1 0 0 0,-1-1 0 0 0,0 0 0 0 0,0-1 0 0 0,0 1 0 0 0,-1-1 0 0 0,1-1 0 0 0,5-7 0 0 0,1-1 0 0 0,-1 0 0 0 0,-1-1 0 0 0,0-1 0 0 0,-1 0 0 0 0,7-17 0 0 0,-14 29 0 0 0,-1 0 0 0 0,0 0 0 0 0,1 0 0 0 0,-1-1 0 0 0,-1 1 0 0 0,1-5 0 0 0,-1 9 0 0 0,0 0 0 0 0,0 0 0 0 0,0 0 0 0 0,0 1 0 0 0,0-1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0,-5 8 0 0 0,-5 10 0 0 0,3-2-25 0 0,1 0 0 0 0,0 0 0 0 0,1 0-1 0 0,1 1 1 0 0,0 0 0 0 0,1 0 0 0 0,0 22 0 0 0,3-36-360 0 0,0-1 0 0 0,1 1 0 0 0,-1-1 0 0 0,0 1 0 0 0,1-1 0 0 0,0 1 0 0 0,0-1 0 0 0,0 0 0 0 0,0 1 0 0 0,0-1 0 0 0,0 0 0 0 0,0 0 0 0 0,1 0 0 0 0,-1 0 0 0 0,1 0 0 0 0,0 0 0 0 0,0 0 0 0 0,-1 0-1 0 0,1-1 1 0 0,0 1 0 0 0,0-1 0 0 0,0 1 0 0 0,1-1 0 0 0,-1 0 0 0 0,0 0 0 0 0,1 0 0 0 0,-1 0 0 0 0,0 0 0 0 0,3 0 0 0 0,11-1-1663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13823 0 0,'0'0'315'0'0,"0"0"45"0"0,0 0 21 0 0,0 0-49 0 0,0 0-149 0 0,0 0 194 0 0,0 0 110 0 0,0 0 22 0 0,0 0 71 0 0,2 1 286 0 0,0 2-492 0 0,1-1 1 0 0,0 0 0 0 0,0 0 0 0 0,0 0 0 0 0,0-1-1 0 0,0 1 1 0 0,0-1 0 0 0,1 1 0 0 0,-1-1 0 0 0,0 0-1 0 0,1-1 1 0 0,6 2 0 0 0,-1-1-288 0 0,0-1 0 0 0,0 0 0 0 0,0 0-1 0 0,10-2 1 0 0,52-11-87 0 0,-61 11 0 0 0,3-1 82 0 0,-12 2 678 0 0,1 2-2708 0 0,7-1-5556 0 0,-9 0 1066 0 0</inkml:trace>
  <inkml:trace contextRef="#ctx0" brushRef="#br0" timeOffset="1">1 131 11975 0 0,'0'0'547'0'0,"0"0"-11"0"0,2 1-344 0 0,1 2-70 0 0,2-1 1 0 0,-1 1-1 0 0,0-1 1 0 0,0 0-1 0 0,1 0 1 0 0,-1-1-1 0 0,1 1 1 0 0,0-1-1 0 0,-1 0 0 0 0,1 0 1 0 0,7 0-1 0 0,23 4 2349 0 0,-27-4-1885 0 0,0 1 0 0 0,1-1 0 0 0,-1-1 1 0 0,0 0-1 0 0,1 0 0 0 0,-1 0 0 0 0,17-4 0 0 0,-21 3-553 0 0,1-1-1 0 0,-1 1 0 0 0,1-1 1 0 0,-1 0-1 0 0,0 0 0 0 0,0 0 1 0 0,0-1-1 0 0,0 1 0 0 0,0-1 1 0 0,0 0-1 0 0,4-5 0 0 0,-7 7-197 0 0,-1 1-1 0 0,1-1 0 0 0,-1 1 1 0 0,1-1-1 0 0,-1 0 0 0 0,1 0 1 0 0,-1 1-1 0 0,1-1 0 0 0,-1 0 1 0 0,0 1-1 0 0,0-1 0 0 0,1 0 1 0 0,-1 0-1 0 0,0-1 0 0 0,1 0-299 0 0,0-1-1069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0 553 10135 0 0,'0'0'464'0'0,"0"0"-9"0"0,2-14 588 0 0,12-42 1983 0 0,3 1 1 0 0,37-82-1 0 0,6-19 1365 0 0,-26 55-4391 0 0,-28 85-11 0 0,3 0 94 0 0,-9 15 288 0 0,0 2 117 0 0,-17 47-501 0 0,5-16-274 0 0,2 0-1 0 0,-8 39 1 0 0,15-56 287 0 0,2-8 0 0 0,-1 1 0 0 0,1 0 0 0 0,0-1 0 0 0,1 1 0 0 0,0 0 0 0 0,0-1 0 0 0,2 15 0 0 0,3-12 0 0 0,3-4 0 0 0,-4-6 0 0 0,-1 0 0 0 0,1 0 0 0 0,0 0 0 0 0,0 0 0 0 0,0-1 0 0 0,-1 1 0 0 0,1-1 0 0 0,0 0 0 0 0,-1 0 0 0 0,4-2 0 0 0,-5 2 0 0 0,-1 1 0 0 0,-1 0 0 0 0,1 0 0 0 0,-1-1 0 0 0,1 1 0 0 0,-1 0 0 0 0,1-1 0 0 0,-1 1 0 0 0,0 0 0 0 0,1-1 0 0 0,-1 1 0 0 0,1-1 0 0 0,-1 1 0 0 0,0 0 0 0 0,1-1 0 0 0,-1 1 0 0 0,0-1 0 0 0,0 1 0 0 0,1-1 0 0 0,-1 0 0 0 0,0 1 0 0 0,0-1 0 0 0,0 1 0 0 0,0-1 0 0 0,1 0 0 0 0,3-10 0 0 0,27-22 0 0 0,-21 24 0 0 0,-1-1 0 0 0,0 0 0 0 0,8-13 0 0 0,16-41-16 0 0,-5 10 96 0 0,-27 52 257 0 0,-1 2 138 0 0,0 0 33 0 0,0 0-65 0 0,1 15-278 0 0,0-4-165 0 0,0 0 0 0 0,-1 0 0 0 0,0 0 0 0 0,-1 0 0 0 0,0 1 0 0 0,-4 13 0 0 0,3-17-4 0 0,1 0 0 0 0,0 0 0 0 0,0 0 0 0 0,1 0 0 0 0,1 0 0 0 0,-1 0 0 0 0,1 0 0 0 0,0 0 0 0 0,1 0 0 0 0,0 0 0 0 0,0 0 0 0 0,1 0 0 0 0,0-1 0 0 0,0 1 0 0 0,9 13 0 0 0,-12-20-58 0 0,1 1 0 0 0,0-1 0 0 0,0 0-1 0 0,0 1 1 0 0,0-1 0 0 0,0 0 0 0 0,0 0 0 0 0,0 0-1 0 0,0 0 1 0 0,1 0 0 0 0,-1 0 0 0 0,0 0 0 0 0,1 0 0 0 0,-1 0-1 0 0,0-1 1 0 0,1 1 0 0 0,-1-1 0 0 0,1 1 0 0 0,-1-1 0 0 0,1 1-1 0 0,-1-1 1 0 0,1 0 0 0 0,-1 0 0 0 0,1 0 0 0 0,0 0 0 0 0,-1 0-1 0 0,1 0 1 0 0,-1 0 0 0 0,1 0 0 0 0,-1 0 0 0 0,4-2-1 0 0,-2 1-418 0 0,1-1-1 0 0,-1 1 0 0 0,0-1 0 0 0,0 0 1 0 0,4-3-1 0 0,14-13-6872 0 0,-9 6 716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 15663 0 0,'0'0'719'0'0,"0"0"-20"0"0,0 0-306 0 0,-3 8 1344 0 0,-1 3 407 0 0,-9 21 0 0 0,9-25-1851 0 0,1 0 0 0 0,0 0 0 0 0,0 0 0 0 0,1 1 0 0 0,0-1 0 0 0,-2 13 0 0 0,3-17-292 0 0,1-1 0 0 0,0 1 0 0 0,0-1-1 0 0,0 1 1 0 0,0-1 0 0 0,0 1 0 0 0,1-1 0 0 0,-1 1 0 0 0,1-1 0 0 0,-1 0 0 0 0,1 1 0 0 0,0-1 0 0 0,0 1 0 0 0,0-1 0 0 0,0 0-1 0 0,0 0 1 0 0,1 0 0 0 0,2 4 0 0 0,-3-4-1 0 0,1-1 0 0 0,-1 1 0 0 0,1-1 0 0 0,-1 0 0 0 0,1 0 0 0 0,0 1 0 0 0,-1-1 0 0 0,1 0 0 0 0,0-1 0 0 0,0 1 0 0 0,0 0 0 0 0,0 0 0 0 0,0-1 0 0 0,-1 1 0 0 0,1-1 0 0 0,0 0 0 0 0,0 1 0 0 0,0-1 0 0 0,0 0 0 0 0,0 0 0 0 0,0 0 0 0 0,0-1 0 0 0,4 0 0 0 0,4-1 0 0 0,-1 0 0 0 0,1-1 0 0 0,11-5 0 0 0,-12 4 0 0 0,-6 3 51 0 0,0-1 1 0 0,0 1-1 0 0,0-1 0 0 0,0 0 0 0 0,0 0 0 0 0,-1 0 1 0 0,1 0-1 0 0,0-1 0 0 0,-1 1 0 0 0,0-1 0 0 0,1 1 1 0 0,-1-1-1 0 0,0 0 0 0 0,0 0 0 0 0,-1 0 0 0 0,1 0 1 0 0,-1 0-1 0 0,1 0 0 0 0,0-6 0 0 0,-1 5 17 0 0,0-1 1 0 0,0 1-1 0 0,0-1 0 0 0,-1 0 0 0 0,0 1 1 0 0,0-1-1 0 0,0 1 0 0 0,-1-1 0 0 0,1 0 1 0 0,-1 1-1 0 0,0-1 0 0 0,0 1 1 0 0,-1 0-1 0 0,-1-5 0 0 0,1 5-69 0 0,-1-2-24 0 0,0 0 0 0 0,0 0 0 0 0,-6-8 0 0 0,7 12 5 0 0,1 0 0 0 0,-1 1 0 0 0,1-1 0 0 0,-1 0 0 0 0,0 1 0 0 0,0 0 0 0 0,0-1 0 0 0,0 1 0 0 0,0 0 0 0 0,0 0 0 0 0,0 0 0 0 0,0 0 0 0 0,0 1 0 0 0,-4-2 0 0 0,0 1-326 0 0,-9-2-1216 0 0,5 3-4795 0 0,0 3-1801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 17503 0 0,'0'0'399'0'0,"2"-12"1106"0"0,1 10-999 0 0,-1 0 0 0 0,1 0-1 0 0,-1 0 1 0 0,1 1 0 0 0,0-1-1 0 0,0 1 1 0 0,0 0 0 0 0,0 0 0 0 0,0 0-1 0 0,0 0 1 0 0,0 0 0 0 0,0 0-1 0 0,4 1 1 0 0,-6 0 6 0 0,-1 0-68 0 0,6 3-306 0 0,-1 0 1 0 0,1 0-1 0 0,-1 1 1 0 0,0 0-1 0 0,8 8 1 0 0,-11-10-41 0 0,0 1 0 0 0,0-1 0 0 0,0 1 0 0 0,0-1 0 0 0,0 1 0 0 0,-1-1 0 0 0,1 1 0 0 0,-1 0 0 0 0,0 0 1 0 0,0 0-1 0 0,0 0 0 0 0,0 0 0 0 0,0 4 0 0 0,7 54-82 0 0,4 50-16 0 0,-2-27 0 0 0,-7-55 0 0 0,8 152 0 0 0,-10-139 0 0 0,-3-1 0 0 0,-8 56 0 0 0,5-65 0 0 0,-1 0 0 0 0,-2-1 0 0 0,-1 0 0 0 0,-25 56 0 0 0,19-57 293 0 0,-2 0-1 0 0,-1 0 1 0 0,-1-2-1 0 0,-1 0 1 0 0,-2-1-1 0 0,-40 38 1 0 0,28-31-357 0 0,33-33-273 0 0,1-1-138 0 0,0 0-33 0 0,0 0 65 0 0,-1 1 294 0 0,-2 4 61 0 0,2-4-283 0 0,1-1-117 0 0,0 0-21 0 0,0 0-139 0 0,-4-7-2045 0 0,1-7 1169 0 0,2 11-11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109 339 10135 0 0,'0'0'464'0'0,"0"-3"-9"0"0,11-56 527 0 0,-6 42 70 0 0,-2 0 0 0 0,0 0-1 0 0,0-22 1 0 0,1-29 848 0 0,-2 47-710 0 0,-1-1 0 0 0,-1 0 0 0 0,-3-29 0 0 0,2 49-678 0 0,1 2 0 0 0,0 0 0 0 0,0 0 0 0 0,0 0-68 0 0,-2 0-434 0 0,0 1 0 0 0,0-1 1 0 0,-1 1-1 0 0,1 0 0 0 0,0 0 0 0 0,0-1 0 0 0,0 2 1 0 0,0-1-1 0 0,0 0 0 0 0,0 0 0 0 0,0 0 0 0 0,0 1 1 0 0,0-1-1 0 0,1 1 0 0 0,-3 3 0 0 0,-22 28-1 0 0,19-20-9 0 0,0 0 0 0 0,1 0 0 0 0,0 1 0 0 0,-6 22 0 0 0,-10 59 0 0 0,17-73 0 0 0,0 16 0 0 0,1 0 0 0 0,1 0 0 0 0,6 76 0 0 0,-3-91 0 0 0,0-22 1 0 0,0 0-10 0 0,0 1 0 0 0,1-1 0 0 0,-1 1 0 0 0,0-1 1 0 0,1 1-1 0 0,0-1 0 0 0,-1 1 0 0 0,1-1 0 0 0,0 1 0 0 0,-1-1 0 0 0,1 0 0 0 0,0 0 0 0 0,0 1 0 0 0,2 1 0 0 0,-2-2-687 0 0,0-14-1793 0 0,0-1 0 0 0,5-20 0 0 0,-1 15 953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13823 0 0,'0'0'315'0'0,"0"0"45"0"0,0 0 21 0 0,0 0-49 0 0,1 2-220 0 0,1 4 39 0 0,-2-4 569 0 0,-1 6 215 0 0,0 0 0 0 0,0-1 0 0 0,-1 1 1 0 0,0 0-1 0 0,-5 12 0 0 0,-4 12 163 0 0,-11 96-454 0 0,7-36-672 0 0,2 11 28 0 0,7-41 0 0 0,3-41-64 0 0,2-22-30 0 0,0 1 0 0 0,0 0-1 0 0,0-1 1 0 0,0 1 0 0 0,0 0-1 0 0,1-1 1 0 0,-1 1 0 0 0,0-1 0 0 0,0 0-1 0 0,0 1 1 0 0,1-1 0 0 0,-1 0-1 0 0,-1-1 1 0 0,-6-8-1199 0 0,1 0 1 0 0,0-1-1 0 0,-11-22 0 0 0,13 23 626 0 0,0 0 1 0 0,-1 0-1 0 0,0 1 0 0 0,0 0 0 0 0,-15-17 0 0 0,16 22 536 0 0,0-1 0 0 0,0 1 0 0 0,-1 0 0 0 0,1 0-1 0 0,-1 0 1 0 0,0 1 0 0 0,0 0 0 0 0,-9-3 0 0 0,13 5 304 0 0,-1 0 1 0 0,1 1 0 0 0,-1-1 0 0 0,0 1 0 0 0,1 0-1 0 0,-1 0 1 0 0,0 0 0 0 0,1 0 0 0 0,-1 0-1 0 0,1 0 1 0 0,-1 1 0 0 0,0-1 0 0 0,1 1 0 0 0,-1 0-1 0 0,1 0 1 0 0,-1 0 0 0 0,1 0 0 0 0,0 0 0 0 0,-1 1-1 0 0,1-1 1 0 0,0 1 0 0 0,0-1 0 0 0,0 1-1 0 0,-3 2 1 0 0,4-3-35 0 0,0 0 0 0 0,0 0 0 0 0,1 0 0 0 0,-1 0 0 0 0,0 0 0 0 0,0 0 0 0 0,1 1 0 0 0,-1-1 0 0 0,0 0 0 0 0,1 0 0 0 0,-1 0 0 0 0,1 1 0 0 0,0-1 0 0 0,-1 0 0 0 0,1 1 0 0 0,0-1 0 0 0,0 0 0 0 0,-1 1 0 0 0,1-1 0 0 0,0 0 0 0 0,1 2 0 0 0,-1-1-27 0 0,1 1 1 0 0,0-1 0 0 0,0 0 0 0 0,0-1 0 0 0,0 1 0 0 0,0 0 0 0 0,0 0 0 0 0,0 0 0 0 0,1 0 0 0 0,-1-1-1 0 0,0 1 1 0 0,3 1 0 0 0,3 2 177 0 0,0 1 0 0 0,0-1 0 0 0,1 0 0 0 0,-1-1-1 0 0,12 5 1 0 0,-10-5-154 0 0,1-1-1 0 0,-1 0 1 0 0,1-1 0 0 0,0 0-1 0 0,0-1 1 0 0,-1 0 0 0 0,1 0-1 0 0,19-2 1 0 0,2-2-213 0 0,45-11 1 0 0,-63 12 136 0 0,47-14-758 0 0,-21 3-4214 0 0,-27 8 2866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13823 0 0,'0'0'315'0'0,"0"0"45"0"0,0 0 21 0 0,2 0-49 0 0,14 4-162 0 0,-14-5-77 0 0,0 1 627 0 0,-2 0 249 0 0,11 3 3115 0 0,-10-2-3987 0 0,0 0 0 0 0,0 0 0 0 0,-1 0-1 0 0,1 0 1 0 0,-1 0 0 0 0,1 1 0 0 0,0-1-1 0 0,-1 0 1 0 0,0 0 0 0 0,1 1 0 0 0,-1-1 0 0 0,0 0-1 0 0,0 1 1 0 0,0-1 0 0 0,0 0 0 0 0,0 1-1 0 0,0-1 1 0 0,0 1 0 0 0,0-1 0 0 0,0 0 0 0 0,-1 0-1 0 0,1 1 1 0 0,-1 0 0 0 0,-11 37 1890 0 0,12-37-1977 0 0,-2 6 17 0 0,-9 22-187 0 0,32-35-3364 0 0,-9-3-1993 0 0,2-3-1565 0 0</inkml:trace>
  <inkml:trace contextRef="#ctx0" brushRef="#br0" timeOffset="1">518 111 21191 0 0,'0'0'480'0'0,"0"0"67"0"0,0 0 31 0 0,0 0-56 0 0,5-8-249 0 0,2-14 552 0 0,-6 17-598 0 0,0 0 0 0 0,1 0 0 0 0,-1 0 0 0 0,5-8 0 0 0,11-27-1040 0 0,-17 39-141 0 0,6-4-6437 0 0,-5 4 309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80 19351 0 0,'0'0'439'0'0,"0"0"62"0"0,0 0 33 0 0,0 0-65 0 0,0 2-309 0 0,-2 14-71 0 0,2-15 282 0 0,0-1 117 0 0,0 0 21 0 0,0 0 3 0 0,0 0 0 0 0,-1-8 512 0 0,1-15 971 0 0,0-6-1797 0 0,0 26-837 0 0,0-1 1 0 0,-1 1-1 0 0,1 0 1 0 0,-1-1-1 0 0,-2-5 0 0 0,-2-4-7890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11975 0 0,'0'0'267'0'0,"0"0"42"0"0,0 0 17 0 0,0 0-28 0 0,0 0-58 0 0,5-6 1460 0 0,10-26 2111 0 0,-4 8-1559 0 0,-3 6-1343 0 0,-1 0-1 0 0,7-22 1 0 0,1-7 138 0 0,58-152 1009 0 0,-57 152-1448 0 0,-21 59-608 0 0,-13 23 0 0 0,-10 22 0 0 0,23-44 0 0 0,-1 3 0 0 0,0 0 0 0 0,-5 28 0 0 0,10-36 0 0 0,0 0 0 0 0,0 1 0 0 0,1-1 0 0 0,1 1 0 0 0,-1-1 0 0 0,1 1 0 0 0,3 8 0 0 0,-2-2 0 0 0,-2-11 0 0 0,1 0 0 0 0,-1 0 0 0 0,1 0 0 0 0,0 0 0 0 0,3 6 0 0 0,-4-9 0 0 0,1 0 0 0 0,0 1 0 0 0,0-1 0 0 0,0 0 0 0 0,0 0 0 0 0,0 0 0 0 0,0 0 0 0 0,0 0 0 0 0,0 0 0 0 0,0 0 0 0 0,1 0 0 0 0,-1 0 0 0 0,0 0 0 0 0,1-1 0 0 0,-1 1 0 0 0,0 0 0 0 0,1-1 0 0 0,-1 1 0 0 0,2-1 0 0 0,1 1 0 0 0,-1 0 0 0 0,1-1 0 0 0,-1 1 0 0 0,1-1 0 0 0,-1 0 0 0 0,0 0 0 0 0,1-1 0 0 0,-1 1 0 0 0,1-1 0 0 0,-1 1 0 0 0,1-1 0 0 0,-1 0 0 0 0,5-3 0 0 0,2 0 0 0 0,-1-1 0 0 0,-1-1 0 0 0,11-7 0 0 0,10-7 0 0 0,-17 12 0 0 0,0-1 0 0 0,-1 0 0 0 0,1 0 0 0 0,-2-1 0 0 0,1 0 0 0 0,-1-1 0 0 0,-1 0 0 0 0,0-1 0 0 0,-1 0 0 0 0,0 0 0 0 0,0-1 0 0 0,9-23 0 0 0,-17 36 0 0 0,0-2 19 0 0,1 1 0 0 0,0-1-1 0 0,-1 1 1 0 0,1-1 0 0 0,0 1-1 0 0,0 0 1 0 0,-1-1 0 0 0,1 1 0 0 0,0 0-1 0 0,0 0 1 0 0,1 0 0 0 0,1-2 0 0 0,8-8 180 0 0,-15 17-12 0 0,-1 1 1 0 0,1 0 0 0 0,0 0 0 0 0,1 0-1 0 0,0 0 1 0 0,0 1 0 0 0,-2 8-1 0 0,1-4-99 0 0,2-7-87 0 0,1 0-1 0 0,-1 1 1 0 0,1-1-1 0 0,0 0 1 0 0,0 1 0 0 0,0-1-1 0 0,1 1 1 0 0,0-1 0 0 0,0 1-1 0 0,0-1 1 0 0,1 1-1 0 0,0-1 1 0 0,0 1 0 0 0,0-1-1 0 0,0 0 1 0 0,1 1-1 0 0,0-1 1 0 0,0 0 0 0 0,1 0-1 0 0,0 0 1 0 0,-1-1 0 0 0,1 1-1 0 0,1-1 1 0 0,-1 1-1 0 0,8 7 1 0 0,-5-8-125 0 0,-1 0-1 0 0,0 0 1 0 0,1 0-1 0 0,0 0 1 0 0,0-1-1 0 0,0 0 1 0 0,9 3-1 0 0,-11-5 66 0 0,-1 0 1 0 0,1 0-1 0 0,-1-1 1 0 0,1 1-1 0 0,0-1 1 0 0,-1 0-1 0 0,1 0 0 0 0,-1 0 1 0 0,1-1-1 0 0,0 1 1 0 0,-1-1-1 0 0,1 0 0 0 0,-1 0 1 0 0,0 0-1 0 0,1 0 1 0 0,2-3-1 0 0,18-10-1981 0 0,-20 12 1179 0 0,-1 0 0 0 0,0-1-1 0 0,-1 1 1 0 0,1-1 0 0 0,0 0-1 0 0,-1 0 1 0 0,1 0 0 0 0,3-6-1 0 0,-1-2-6850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11975 0 0,'0'0'267'0'0,"0"0"42"0"0,0 0 17 0 0,0 0-28 0 0,-7 4-115 0 0,-6-2 491 0 0,12-2-599 0 0,0 0 0 0 0,0 0 0 0 0,0 0 0 0 0,0 0 0 0 0,0 0 0 0 0,0 0 0 0 0,0 0 0 0 0,-1 1 0 0 0,1-1 0 0 0,0 0-1 0 0,0 1 1 0 0,0-1 0 0 0,0 1 0 0 0,0-1 0 0 0,-1 2 0 0 0,-25 18 1827 0 0,21-16-1156 0 0,0 0 0 0 0,0 1 0 0 0,0 0 0 0 0,-9 11 0 0 0,14-15-234 0 0,1-1 0 0 0,0 0 0 0 0,0 0 0 0 0,5 9 80 0 0,-2-6-590 0 0,0 0-1 0 0,0 0 0 0 0,0-1 1 0 0,0 1-1 0 0,1-1 1 0 0,-1 0-1 0 0,1 0 1 0 0,-1 0-1 0 0,1 0 1 0 0,0-1-1 0 0,4 2 1 0 0,8 2-3 0 0,22 4 0 0 0,9-4 105 0 0,-37-5 218 0 0,0 1-1 0 0,0 0 0 0 0,1 1 0 0 0,-1 0 1 0 0,17 6-1 0 0,-12-1-302 0 0,-12-4-20 0 0,-2 0-1 0 0,5 9 2 0 0,-7-7 0 0 0,1-4 0 0 0,-1 3 55 0 0,0-1 0 0 0,-1 1 1 0 0,1-1-1 0 0,0 1 0 0 0,-1-1 0 0 0,0 0 0 0 0,0 0 1 0 0,0 0-1 0 0,0 0 0 0 0,0 0 0 0 0,0 0 0 0 0,-1-1 1 0 0,-4 4-1 0 0,-5 4 504 0 0,-24 15 0 0 0,20-14-418 0 0,15-11-142 0 0,-14 11-22 0 0,-1-1 0 0 0,-1 0-1 0 0,0-1 1 0 0,-32 11 0 0 0,62-31-3356 0 0,-5 3-2845 0 0,2 0-1488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11975 0 0,'0'0'267'0'0,"0"0"42"0"0,0 0 17 0 0,0 0-28 0 0,0 0-126 0 0,0 0 204 0 0,1 0 111 0 0,4-2-75 0 0,-1 1 1 0 0,0-1-1 0 0,0 0 0 0 0,1 0 1 0 0,-1 0-1 0 0,0-1 0 0 0,-1 1 1 0 0,1-1-1 0 0,0 0 1 0 0,-1 0-1 0 0,4-4 0 0 0,6-7 1588 0 0,15-22 0 0 0,-13 16-1703 0 0,-2-1 0 0 0,16-37 0 0 0,15-48 1102 0 0,-38 91-1296 0 0,68-191-15 0 0,-73 204 283 0 0,-1 2 117 0 0,0 0 21 0 0,0 0-66 0 0,-3 13-278 0 0,-40 134-165 0 0,39-132 0 0 0,0 0 0 0 0,0 1 0 0 0,2-1 0 0 0,0 1 0 0 0,1 23 0 0 0,0-36 0 0 0,7 16 0 0 0,-1-10 0 0 0,2-3 0 0 0,-5-4 0 0 0,1-1 0 0 0,11-2 0 0 0,-8 0 0 0 0,0-1 0 0 0,0 0 0 0 0,0 0 0 0 0,0 0 0 0 0,0-1 0 0 0,-1 0 0 0 0,1 0 0 0 0,-1-1 0 0 0,0 1 0 0 0,0-1 0 0 0,0 0 0 0 0,0-1 0 0 0,-1 1 0 0 0,0-1 0 0 0,4-5 0 0 0,7-10 0 0 0,-1-1 0 0 0,15-31 0 0 0,-21 37 0 0 0,9-17 0 0 0,-5 8 0 0 0,18-26 0 0 0,-30 50 0 0 0,0 0 0 0 0,0 0 0 0 0,0 0 0 0 0,0-1 0 0 0,0 1 0 0 0,0 0 0 0 0,0 0 0 0 0,0 0 0 0 0,0 0 0 0 0,0 0 0 0 0,0 0 0 0 0,1 0 0 0 0,-1 0 0 0 0,0 0 0 0 0,0 0 0 0 0,0 0 0 0 0,0 0 0 0 0,0 0 0 0 0,0 0 0 0 0,0-1 0 0 0,0 1 0 0 0,0 0 0 0 0,0 0 0 0 0,0 0 0 0 0,1 0 0 0 0,-1 0 0 0 0,0 0 0 0 0,0 0 0 0 0,0 0 0 0 0,0 0 0 0 0,0 0 0 0 0,0 0 0 0 0,0 0 0 0 0,0 0 0 0 0,0 0 0 0 0,1 0 0 0 0,-1 0 0 0 0,0 0 0 0 0,0 0 0 0 0,0 0 0 0 0,0 0 0 0 0,0 0 0 0 0,0 1 0 0 0,0-1 0 0 0,0 0 0 0 0,0 0 0 0 0,0 0 0 0 0,0 0 0 0 0,1 0 0 0 0,-1 0 0 0 0,0 0 0 0 0,0 0 0 0 0,0 0 0 0 0,2 8 0 0 0,0 7 0 0 0,-2 51 0 0 0,-1-43 0 0 0,1 0 0 0 0,6 41 0 0 0,-3-48-18 0 0,-3-9-46 0 0,1 1 0 0 0,1-1 0 0 0,-1 0 1 0 0,1 0-1 0 0,6 12 0 0 0,-7-18-411 0 0,-1-1-33 0 0,0 0-140 0 0,0 0-572 0 0,0 0-253 0 0,0 0-1246 0 0,0 0-4789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2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15663 0 0,'0'0'719'0'0,"0"0"-20"0"0,0 0-306 0 0,0 0 371 0 0,0 0 209 0 0,0 0 41 0 0,-2 11 1148 0 0,0-5-1832 0 0,0-1 0 0 0,-1 1 0 0 0,1-1 0 0 0,-1 0-1 0 0,0 0 1 0 0,-1 0 0 0 0,1 0 0 0 0,-1-1 0 0 0,-6 7 0 0 0,-4 5 471 0 0,-15 21 327 0 0,24-30-1128 0 0,6 2 0 0 0,0-8 0 0 0,1 0 0 0 0,-1 1 0 0 0,0-1 0 0 0,1 0 0 0 0,-1 0 0 0 0,1 0 0 0 0,0 0 0 0 0,-1 0 0 0 0,1 0 0 0 0,0 0 0 0 0,-1-1 0 0 0,1 1 0 0 0,0-1 0 0 0,0 1 0 0 0,2 0 0 0 0,3 0 0 0 0,-1 0 0 0 0,0-1 0 0 0,10 0 0 0 0,3-1 256 0 0,1-1 0 0 0,-1-1 0 0 0,28-7 0 0 0,-40 8-183 0 0,0 0 0 0 0,-1-1 0 0 0,1 1 1 0 0,-1-1-1 0 0,0 0 0 0 0,0-1 0 0 0,0 0 0 0 0,0 0 0 0 0,0 0 0 0 0,-1-1 1 0 0,0 1-1 0 0,0-1 0 0 0,5-7 0 0 0,-8 9-71 0 0,0 0-1 0 0,0 0 0 0 0,-1 0 1 0 0,1-1-1 0 0,-1 1 1 0 0,0 0-1 0 0,0-1 1 0 0,0 1-1 0 0,0-1 1 0 0,-1 1-1 0 0,1-1 1 0 0,-1 0-1 0 0,0 1 1 0 0,0-1-1 0 0,0 1 1 0 0,-1-1-1 0 0,1 1 1 0 0,-3-7-1 0 0,3 8 0 0 0,-1 0 0 0 0,0 0 0 0 0,0 0 0 0 0,0 0 0 0 0,0 0-1 0 0,0 0 1 0 0,-1 0 0 0 0,1 1 0 0 0,-1-1 0 0 0,1 0 0 0 0,-1 1 0 0 0,1-1 0 0 0,-1 1 0 0 0,0 0 0 0 0,0 0-1 0 0,0-1 1 0 0,0 1 0 0 0,0 0 0 0 0,0 0 0 0 0,0 1 0 0 0,0-1 0 0 0,0 0 0 0 0,0 1 0 0 0,0-1 0 0 0,-1 1 0 0 0,1 0-1 0 0,0 0 1 0 0,0 0 0 0 0,0 0 0 0 0,-5 0 0 0 0,-93 17-2836 0 0,99-17 2821 0 0,-17 3-1009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4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113 228 6447 0 0,'0'0'142'0'0,"0"0"22"0"0,0 0 13 0 0,0 0 123 0 0,0 0 468 0 0,0 0 205 0 0,0 0 41 0 0,0 0-129 0 0,-2-7-548 0 0,0 1-262 0 0,1 2 221 0 0,1 1-1 0 0,-1 0 1 0 0,1-1 0 0 0,0 1-1 0 0,0-1 1 0 0,1 1 0 0 0,0-4-1 0 0,0 0 265 0 0,0-35 1981 0 0,1-21 134 0 0,-2 62-2660 0 0,0 0 0 0 0,0 1-1 0 0,0-1 1 0 0,0 0-1 0 0,0 1 1 0 0,0-1 0 0 0,0 0-1 0 0,1 1 1 0 0,-1-1 0 0 0,0 0-1 0 0,0 1 1 0 0,1-1 0 0 0,-1 0-1 0 0,0 1 1 0 0,1-1 0 0 0,-1 1-1 0 0,1-1 1 0 0,5-9 545 0 0,2-24 664 0 0,-7 26-1224 0 0,-2 2 72 0 0,0 4 299 0 0,1 2 117 0 0,0 0 21 0 0,0 0-66 0 0,-11 19-278 0 0,4 2-165 0 0,0 1 0 0 0,1-1 0 0 0,-4 32 0 0 0,5-24 0 0 0,-9 31 0 0 0,-5 17 0 0 0,13-51 0 0 0,0-1 0 0 0,-12 31 0 0 0,14-46 0 0 0,-8 30 0 0 0,10-38 0 0 0,2-1 0 0 0,0 0 0 0 0,-1-1 0 0 0,1 1 0 0 0,0 0 0 0 0,0-1 0 0 0,-1 1 0 0 0,1 0 0 0 0,0 0 0 0 0,0-1 0 0 0,0 1 0 0 0,0 0 0 0 0,0 0 0 0 0,0-1 0 0 0,0 1 0 0 0,0 0 0 0 0,0 0 0 0 0,1-1 0 0 0,-1 2 0 0 0,4 5 0 0 0,5-3 0 0 0,-6-3 0 0 0,-2-1 0 0 0,-1 0 0 0 0,1 1 0 0 0,0-1 0 0 0,0 0 0 0 0,0 0 0 0 0,-1 0 0 0 0,1 0 0 0 0,0 0 0 0 0,0 0 0 0 0,0 0 0 0 0,-1 0 0 0 0,1-1 0 0 0,0 1 0 0 0,0 0 0 0 0,-1 0 0 0 0,1-1 0 0 0,0 1 0 0 0,0 0 0 0 0,-1-1 0 0 0,2 0 0 0 0,4-2 0 0 0,-3 2 0 0 0,-1 0 0 0 0,1 0 0 0 0,-1 1 0 0 0,1-1 0 0 0,-1 0 0 0 0,1 1 0 0 0,3-1 0 0 0,32-9 650 0 0,-33 8-510 0 0,1 0-1 0 0,-1 0 1 0 0,1 1 0 0 0,-1-1 0 0 0,1 1 0 0 0,-1 1 0 0 0,1-1-1 0 0,0 1 1 0 0,8 1 0 0 0,-9-1-140 0 0,1 0 0 0 0,-1 0 0 0 0,0 0 0 0 0,6-2 0 0 0,11 0 0 0 0,-19 3 0 0 0,13-3 0 0 0,-16 1-66 0 0,15-2-3518 0 0,-15 3 3416 0 0,0 0 0 0 0,1-1 1 0 0,-1 1-1 0 0,1 0 1 0 0,-1 0-1 0 0,1 0 0 0 0,-1 0 1 0 0,1 0-1 0 0,-1 0 1 0 0,0 0-1 0 0,1 0 0 0 0,-1 0 1 0 0,1 0-1 0 0,-1 0 0 0 0,1 0 1 0 0,-1 0-1 0 0,1 0 1 0 0,-1 0-1 0 0,1 0 0 0 0,-1 1 1 0 0,0-1-1 0 0,1 0 0 0 0,0 1 1 0 0,-2 0-1865 0 0,-3 4-15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4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186 152 8287 0 0,'0'0'382'0'0,"0"0"-8"0"0,6-5 310 0 0,-3 2 2575 0 0,0 1-2866 0 0,-1 0 1 0 0,1 0-1 0 0,-1 0 1 0 0,0 0-1 0 0,0-1 1 0 0,1 1-1 0 0,-1-1 1 0 0,-1 0-1 0 0,1 1 1 0 0,0-1-1 0 0,-1 0 0 0 0,1 0 1 0 0,-1 0-1 0 0,0 0 1 0 0,0 0-1 0 0,0 0 1 0 0,-1 0-1 0 0,1-1 1 0 0,0-2-1 0 0,2-9 295 0 0,-3 13-561 0 0,0-1-1 0 0,0 0 0 0 0,0 1 1 0 0,-1-1-1 0 0,1 1 0 0 0,-1-1 1 0 0,1 1-1 0 0,-1-1 1 0 0,0 1-1 0 0,0-1 0 0 0,0 1 1 0 0,-1 0-1 0 0,1-1 0 0 0,0 1 1 0 0,-1 0-1 0 0,0 0 1 0 0,1 0-1 0 0,-1 0 0 0 0,0 0 1 0 0,0 1-1 0 0,0-1 0 0 0,-4-2 1 0 0,-27-12 990 0 0,32 16-1117 0 0,-1-1 0 0 0,1 1 0 0 0,-1 0 0 0 0,0-1 0 0 0,1 1 0 0 0,-1 0 0 0 0,1 0 0 0 0,-1 0 0 0 0,0 1 0 0 0,1-1 0 0 0,-1 0 0 0 0,-2 1 0 0 0,3 0 0 0 0,-6 2 0 0 0,0 0 0 0 0,0 0 0 0 0,1 1 0 0 0,-1 0 0 0 0,1 1 0 0 0,0 0 0 0 0,0 0 0 0 0,1 0 0 0 0,-6 6 0 0 0,-1 4 0 0 0,9-11 0 0 0,0 0 0 0 0,-1 1 0 0 0,1-1 0 0 0,-3 9 0 0 0,-11 18 0 0 0,13-25 0 0 0,0 0 0 0 0,1 0 0 0 0,0 1 0 0 0,0-1 0 0 0,1 1 0 0 0,-3 8 0 0 0,4-5 0 0 0,-1 0 0 0 0,1 0 0 0 0,1 0 0 0 0,0 0 0 0 0,0 0 0 0 0,3 17 0 0 0,2-13 0 0 0,-2-12 0 0 0,-1-1 0 0 0,1 1 0 0 0,-1 0 0 0 0,0 0 0 0 0,1 0 0 0 0,0 0 0 0 0,-1-1 0 0 0,1 1 0 0 0,0-1 0 0 0,0 0 0 0 0,0 0 0 0 0,0 0 0 0 0,0 0 0 0 0,0 0 0 0 0,0 0 0 0 0,0-1 0 0 0,0 0 0 0 0,0 1 0 0 0,0-1 0 0 0,1-1 0 0 0,-1 1 0 0 0,0 0 0 0 0,0-1 0 0 0,0 1 0 0 0,0-1 0 0 0,0 0 0 0 0,0 0 0 0 0,0 0 0 0 0,0-1 0 0 0,0 1 0 0 0,-1 0 0 0 0,1-1 0 0 0,0 0 0 0 0,-1 0 0 0 0,1 0 0 0 0,2-3 0 0 0,31-26 0 0 0,-9 8 0 0 0,-2 0 0 0 0,38-44 0 0 0,-58 60 0 0 0,-3 4 0 0 0,1 0 0 0 0,0-1 0 0 0,0 1 0 0 0,0 1 0 0 0,7-6 0 0 0,-10 8 0 0 0,0 0 0 0 0,0 0 0 0 0,0 0 0 0 0,0 0 0 0 0,1-1 0 0 0,-1 1 0 0 0,0 0 0 0 0,0 0 0 0 0,0 0 0 0 0,0 0 0 0 0,0 0 0 0 0,1 0 0 0 0,-1-1 0 0 0,0 1 0 0 0,0 0 0 0 0,0 0 0 0 0,1 0 0 0 0,-1 0 0 0 0,0 0 0 0 0,0 0 0 0 0,0 0 0 0 0,0 0 0 0 0,1 0 0 0 0,-1 0 0 0 0,0 0 0 0 0,0 0 0 0 0,0 0 0 0 0,1 0 0 0 0,-1 0 0 0 0,0 0 0 0 0,0 0 0 0 0,0 0 0 0 0,1 0 0 0 0,-1 0 0 0 0,0 1 0 0 0,1 6 0 0 0,-5 9 0 0 0,0-6 6 0 0,-23 80 360 0 0,25-82-304 0 0,1 1 0 0 0,0 0 0 0 0,0-1 1 0 0,0 1-1 0 0,1 0 0 0 0,1 0 0 0 0,0-1 0 0 0,2 13 0 0 0,-2-18 48 0 0,1 1 0 0 0,0-1 0 0 0,0 0 0 0 0,0 0 0 0 0,0 0 0 0 0,0 0 0 0 0,1 0 0 0 0,-1 0 0 0 0,4 2 0 0 0,-4-3-93 0 0,0 0-18 0 0,-1-1-1 0 0,1 0 1 0 0,0 1 0 0 0,0-1-1 0 0,0 0 1 0 0,-1 0 0 0 0,1 0-1 0 0,0 0 1 0 0,0 0-1 0 0,0-1 1 0 0,1 1 0 0 0,-1-1-1 0 0,0 1 1 0 0,0-1 0 0 0,3 1-1 0 0,0-1-6 0 0,-1-1-1 0 0,1 1 0 0 0,-1-1 0 0 0,1 0 1 0 0,-1 0-1 0 0,0 0 0 0 0,5-2 0 0 0,3-2-53 0 0,1-1 1 0 0,-2-1-1 0 0,1 0 0 0 0,11-9 0 0 0,-8 6-1148 0 0,-2-2 1 0 0,1 1 0 0 0,-1-2-1 0 0,-1 0 1 0 0,17-22 0 0 0,-17 14-838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17503 0 0,'0'0'399'0'0,"0"0"60"0"0,0 0 21 0 0,1-9 86 0 0,-2 6-551 0 0,5-10 126 0 0,-3 10 193 0 0,1 1 0 0 0,-1 0-1 0 0,1 0 1 0 0,0-1 0 0 0,-1 1 0 0 0,4-2-1 0 0,-3 2 40 0 0,-1 1 581 0 0,-1 1-905 0 0,0 0 0 0 0,0-1 0 0 0,1 1 0 0 0,-1 0 0 0 0,0 0 0 0 0,0 0 0 0 0,0 0 0 0 0,0 0 0 0 0,0 0 0 0 0,0-1 0 0 0,1 1 0 0 0,-1 0 0 0 0,0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0,1 0 0 0 0,-1 0 0 0 0,0 1 0 0 0,8 3 1138 0 0,-7-3-1318 0 0,1 1 164 0 0,0 0 0 0 0,0 1 0 0 0,-1 0 0 0 0,1-1 0 0 0,0 1 0 0 0,-1 0 0 0 0,0 0 0 0 0,0 0 0 0 0,0 0 0 0 0,0 0 0 0 0,0 0 0 0 0,-1 0-1 0 0,1 0 1 0 0,-1 0 0 0 0,0 0 0 0 0,1 1 0 0 0,-2-1 0 0 0,1 0 0 0 0,0 0 0 0 0,-2 5 0 0 0,0 3 54 0 0,0 1 0 0 0,-2-1 1 0 0,1 0-1 0 0,-7 13 0 0 0,6-15-410 0 0,0-1 0 0 0,-1 0-1 0 0,0 1 1 0 0,-1-2 0 0 0,0 1-1 0 0,0-1 1 0 0,0 0 0 0 0,-1 0 0 0 0,0 0-1 0 0,-1-1 1 0 0,1-1 0 0 0,-17 10-1 0 0,16-10-1209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4607 0 0,'0'0'102'0'0,"0"0"20"0"0,0 0 6 0 0,2 0 51 0 0,0 0 455 0 0,5 0 4980 0 0,-7 1-5395 0 0,0 0 0 0 0,-1-1 0 0 0,1 1 0 0 0,-1 0 0 0 0,1 0 0 0 0,-1-1 0 0 0,1 1 0 0 0,-1-1 0 0 0,1 1 0 0 0,-1 0 0 0 0,0-1 0 0 0,1 1 0 0 0,-1-1-1 0 0,0 1 1 0 0,1-1 0 0 0,-1 0 0 0 0,-1 1 0 0 0,-1 1-225 0 0,2-1 10 0 0,0 0 0 0 0,1-1 1 0 0,-1 1-1 0 0,0-1 0 0 0,0 1 1 0 0,0-1-1 0 0,0 1 1 0 0,0-1-1 0 0,0 0 0 0 0,0 1 1 0 0,0-1-1 0 0,0 0 0 0 0,0 0 1 0 0,0 0-1 0 0,0 0 1 0 0,0 0-1 0 0,-1 0 0 0 0,0 0 101 0 0,0 1 843 0 0,-9 8-25 0 0,4-4-923 0 0,-3 4 796 0 0,6-7 126 0 0,-12 4-592 0 0,9-3-330 0 0,1-2 72 0 0,2 1 483 0 0,-8-1 866 0 0,1-3-1313 0 0,6 4 769 0 0,0 1 258 0 0,4-2-764 0 0,1-1 117 0 0,0 0 21 0 0,0 0-66 0 0,1 1-294 0 0,7 6-134 0 0,-4-5-10 0 0,11 4-9 0 0,6 1 4 0 0,0-2 0 0 0,85 13 0 0 0,-58-13 0 0 0,-33-5 0 0 0,-1-2 0 0 0,-12 2 0 0 0,-1 0 0 0 0,0-1 0 0 0,-1 1 0 0 0,1 0 0 0 0,0 0 0 0 0,0 0 0 0 0,-1 0 0 0 0,1 0 0 0 0,0 0 0 0 0,-1 0 0 0 0,1 0 0 0 0,0 0 0 0 0,0 1 0 0 0,-1-1 0 0 0,1 0 0 0 0,0 0 0 0 0,-1 1 0 0 0,1-1 0 0 0,0 0 0 0 0,-1 1 0 0 0,1 0 0 0 0,0-1 0 0 0,-1 0 0 0 0,1 0 0 0 0,-1 0 0 0 0,1 0 0 0 0,-1 0 0 0 0,1 0 0 0 0,-1 0 0 0 0,1 1 0 0 0,-1-1 0 0 0,1 0 0 0 0,-1 0 0 0 0,0 1 0 0 0,1-1 0 0 0,-1 0 0 0 0,0 0 0 0 0,1 1 0 0 0,-1-1 0 0 0,1 0 0 0 0,-1 1 0 0 0,0-1 0 0 0,0 1 0 0 0,1-1 0 0 0,-1 0 0 0 0,0 1 0 0 0,0-1 0 0 0,1 1 0 0 0,-1-1 0 0 0,0 1 0 0 0,0-1 0 0 0,0 1 0 0 0,0-1 0 0 0,0 1 0 0 0,0-1 0 0 0,0 1 0 0 0,0-1 0 0 0,0 1 0 0 0,0 0 0 0 0,0-1 0 0 0,0 1 0 0 0,1 0 0 0 0,-1 0 0 0 0,0-1 0 0 0,0 1 0 0 0,1 0 0 0 0,-1 0 0 0 0,0-1 0 0 0,0 1 0 0 0,0 0 0 0 0,0 0 0 0 0,0 0 0 0 0,0-1 0 0 0,0 1 0 0 0,0 0 0 0 0,-1 0 0 0 0,1-1 0 0 0,0 1 0 0 0,0 0 0 0 0,-1 0 0 0 0,1-1 0 0 0,0 1 0 0 0,-1 1 0 0 0,-1 0 0 0 0,-1 6 0 0 0,-1-1 0 0 0,-1 1 0 0 0,1-1 0 0 0,-1 0 0 0 0,0 0 0 0 0,-1-1 0 0 0,1 1 0 0 0,-11 8 0 0 0,-17 20 0 0 0,20-19 0 0 0,-2-1 0 0 0,-24 20 0 0 0,4-4 0 0 0,-46 40 0 0 0,45-42 0 0 0,22-19 0 0 0,-17 17 0 0 0,28-24 23 0 0,-3 3 262 0 0,0 0 0 0 0,0 0 0 0 0,-9 15 0 0 0,14-20-785 0 0,1-1 58 0 0,1 1 293 0 0,-1 0 148 0 0,0 0 0 0 0,1 0 0 0 0,-1 0 0 0 0,1 1 0 0 0,-1-1 0 0 0,1 0 0 0 0,-1 0 0 0 0,1 0-1 0 0,0 0 1 0 0,-1 0 0 0 0,1 0 0 0 0,0-1 0 0 0,0 1 0 0 0,0 0 0 0 0,0 0 0 0 0,1 1 0 0 0,3 1 3 0 0,-4 0-2 0 0,-1-2 0 0 0,1 0 0 0 0,-1-1 0 0 0,1 1 0 0 0,-1 0 0 0 0,1 0 0 0 0,-1-1 0 0 0,1 1 0 0 0,0-1 0 0 0,-1 1 0 0 0,1 0 0 0 0,0-1 0 0 0,-1 1 0 0 0,1-1 0 0 0,0 0 0 0 0,0 1 0 0 0,0-1 0 0 0,-1 0 0 0 0,3 1 0 0 0,2 2 0 0 0,0-1 0 0 0,0 0 0 0 0,0 0 0 0 0,0-1 0 0 0,1 1 0 0 0,-1-1 0 0 0,1 0 0 0 0,-1-1 0 0 0,7 1 0 0 0,11 1 0 0 0,21 8 0 0 0,-14 0 0 0 0,-27-9 0 0 0,-1 1 0 0 0,24 8 0 0 0,-20-8 0 0 0,-5-1 0 0 0,1 0 0 0 0,0 0 0 0 0,0-1 0 0 0,0 1 0 0 0,0 0 0 0 0,0-1 0 0 0,-1 0 0 0 0,1 0 0 0 0,0 1 0 0 0,3-1 0 0 0,-2 0-336 0 0,1 0 0 0 0,-1 0 0 0 0,1 0-1 0 0,-1 0 1 0 0,1 0 0 0 0,-1-1 0 0 0,1 1 0 0 0,-1-1-1 0 0,1 0 1 0 0,-1 0 0 0 0,0 0 0 0 0,0-1 0 0 0,1 1-1 0 0,-1-1 1 0 0,0 0 0 0 0,0 0 0 0 0,0 0 0 0 0,-1 0-1 0 0,6-5 1 0 0,-4 4-302 0 0,6-6-6184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0,1 1-72 0 0,-1 0-427 0 0,0 0 0 0 0,1-1-1 0 0,-1 1 1 0 0,0-1 0 0 0,0 1-1 0 0,1-1 1 0 0,-1 0 0 0 0,1 1-1 0 0,-1-1 1 0 0,0 1 0 0 0,1-1-1 0 0,-1 0 1 0 0,1 1 0 0 0,-1-1-1 0 0,1 0 1 0 0,-1 1 0 0 0,1-1-1 0 0,-1 0 1 0 0,1 0 0 0 0,0 1-1 0 0,-1-1 1 0 0,1 0 0 0 0,-1 0-1 0 0,1 0 1 0 0,-1 0 0 0 0,1 0-1 0 0,0 0 1 0 0,-1 0 0 0 0,1 0-1 0 0,1 0 99 0 0,24 4 990 0 0,-11-2-980 0 0,-1 0 0 0 0,1-1 0 0 0,24 0 0 0 0,-34-2-125 0 0,20 2 0 0 0,-22-1-5 0 0,0 0 0 0 0,-1 0 1 0 0,0 1-1 0 0,1-1 1 0 0,-1 1-1 0 0,0-1 1 0 0,0 1-1 0 0,0 0 1 0 0,1 0-1 0 0,-1 0 1 0 0,0 0-1 0 0,0 0 1 0 0,1 2-1 0 0,-1-2-332 0 0,-2-1-138 0 0,0 0-33 0 0,0 0-208 0 0,0 0-857 0 0,0 0-379 0 0,0 0-831 0 0,0 0-3017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0,'0'0'315'0'0,"0"0"45"0"0,0 0 21 0 0,0 0-49 0 0,2-1-220 0 0,25-3 3166 0 0,51-15 0 0 0,-77 19-2766 0 0,-1 0 0 0 0,0 0-136 0 0,8-4-1021 0 0,-3-3 357 0 0,-5 7-3379 0 0,0 0 2643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8287 0 0,'0'0'191'0'0,"-1"-3"26"0"0,-23-42 5283 0 0,21 39-4595 0 0,-1 1-1 0 0,-1-1 0 0 0,1 1 1 0 0,-6-5-1 0 0,6 7-418 0 0,3 1 534 0 0,1 2-133 0 0,0 0-508 0 0,0 0 37 0 0,-2-1 278 0 0,-7-3 2109 0 0,9 4-2801 0 0,0 0 1 0 0,0 0-1 0 0,0 0 1 0 0,0 0-1 0 0,-1 0 1 0 0,1 0-1 0 0,0 0 1 0 0,0 0-1 0 0,0 0 1 0 0,0 0-1 0 0,0 0 1 0 0,-1 0 0 0 0,1 0-1 0 0,0 0 1 0 0,0 0-1 0 0,0 0 1 0 0,0 0-1 0 0,0 0 1 0 0,-1 0-1 0 0,1 0 1 0 0,0 0-1 0 0,0 0 1 0 0,0 1-1 0 0,0-1 1 0 0,0 0-1 0 0,-1 0 1 0 0,1 0-1 0 0,0 0 1 0 0,0 0-1 0 0,0 0 1 0 0,0 0-1 0 0,0 1 1 0 0,0-1-1 0 0,0 0 1 0 0,0 0-1 0 0,0 0 1 0 0,0 0-1 0 0,0 0 1 0 0,0 1-1 0 0,-1-1 1 0 0,1 0 0 0 0,0 0-1 0 0,0 0 1 0 0,0 0-1 0 0,0 0 1 0 0,0 1-1 0 0,0-1 1 0 0,0 0-1 0 0,0 0 1 0 0,1 0-1 0 0,-1 0 1 0 0,0 1-1 0 0,0-1 1 0 0,0 0-1 0 0,0 0 1 0 0,0 0-1 0 0,0 0 1 0 0,0 0-1 0 0,0 1 1 0 0,0-1-1 0 0,4 11 11 0 0,-4-10-14 0 0,10 26 1 0 0,1 0 0 0 0,21 34 0 0 0,10 7 0 0 0,16 29 0 0 0,-25-43 0 0 0,-10-19 0 0 0,16 26 0 0 0,-39-60 0 0 0,1-1 0 0 0,-1 1 0 0 0,0 0 0 0 0,1-1 0 0 0,-1 1 0 0 0,0-1 0 0 0,1 1 0 0 0,-1 0 0 0 0,1-1 0 0 0,-1 1 0 0 0,1-1 0 0 0,-1 1 0 0 0,1-1 0 0 0,0 1 0 0 0,-1-1 0 0 0,1 0 0 0 0,-1 1 0 0 0,1-1 0 0 0,0 1 0 0 0,0-1 0 0 0,-1 0 0 0 0,1 1 0 0 0,-1-1 0 0 0,1 0 0 0 0,-1 1 0 0 0,1-1 0 0 0,-1 1 0 0 0,1-1 0 0 0,-1 0 0 0 0,0 1 0 0 0,1-1 0 0 0,-1 1 0 0 0,0-1 0 0 0,0 1 0 0 0,1 0 0 0 0,-1-1 0 0 0,0 1 0 0 0,0-1 0 0 0,0 1 0 0 0,0-1 0 0 0,0 1 0 0 0,0 0 0 0 0,2 7 0 0 0,-5-1-64 0 0,2-6-273 0 0,-10 0-1158 0 0,-11-15-146 0 0,16 11 613 0 0,1-1 0 0 0,-1 0 0 0 0,1 0 0 0 0,-1 0 0 0 0,-6-7 0 0 0,0-6-1019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 11975 0 0,'0'0'267'0'0,"0"0"42"0"0,0 0 17 0 0,0 0-28 0 0,0-2-196 0 0,1-2-21 0 0,-1 3 284 0 0,0 1 122 0 0,0 0 22 0 0,0 0 71 0 0,0 0 286 0 0,0 0 124 0 0,0 0 30 0 0,1-5 1097 0 0,0 8 236 0 0,-1 12-1479 0 0,-3-5-874 0 0,1 0 0 0 0,-2-1 0 0 0,1 1 0 0 0,-1-1 0 0 0,-1 0 0 0 0,-6 11 0 0 0,-39 48 0 0 0,25-36 0 0 0,-89 106 1815 0 0,109-133-907 0 0,-2 3-5045 0 0,10-13-133 0 0,-1 3 3839 0 0,-1 0-1 0 0,1 0 1 0 0,-1 0 0 0 0,0-1-1 0 0,0 1 1 0 0,1-4-1 0 0,2-5-569 0 0,8-10-1046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4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76 11975 0 0,'0'0'267'0'0,"-2"-3"42"0"0,-6-6 17 0 0,7 6-28 0 0,-6-3 1826 0 0,7 5-1855 0 0,-1 0 0 0 0,1 0-1 0 0,0 0 1 0 0,0 0-1 0 0,0 0 1 0 0,0 0 0 0 0,0 1-1 0 0,0-1 1 0 0,0 0 0 0 0,0 0-1 0 0,0 0 1 0 0,1 0 0 0 0,-1 0-1 0 0,0 0 1 0 0,0 0 0 0 0,1 0-1 0 0,-1 0 1 0 0,1 0 0 0 0,-1 1-1 0 0,1-1 1 0 0,-1 0-1 0 0,2-1 1 0 0,0 1-159 0 0,-1 0 1 0 0,1 0-1 0 0,0 0 0 0 0,-1 0 0 0 0,1 0 1 0 0,0 1-1 0 0,-1-1 0 0 0,1 1 0 0 0,0-1 0 0 0,0 1 1 0 0,0 0-1 0 0,2-1 0 0 0,18-3 521 0 0,-18 3-623 0 0,-1 0 0 0 0,1 0 0 0 0,0 0 1 0 0,0 1-1 0 0,7-1 0 0 0,21 2 651 0 0,1-2-1 0 0,59-10 1 0 0,-62 11-659 0 0,-25 0 0 0 0,1 0 0 0 0,0 0 0 0 0,9-1 0 0 0,-14 0 0 0 0,3 1 0 0 0,0-1 0 0 0,0 1 0 0 0,0 0 0 0 0,-1 0 0 0 0,1 0 0 0 0,0 0 0 0 0,0 1 0 0 0,0-1 0 0 0,4 2 0 0 0,-1 1-201 0 0,-5-3-850 0 0,-2 3-385 0 0,1 6-806 0 0,-1-7-3078 0 0,0-2-1318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0,'0'0'630'0'0,"0"0"-13"0"0,0 0-252 0 0,0 0 391 0 0,0 0 216 0 0,0 0 42 0 0,0 0 8 0 0,0 0 2 0 0,0 0 0 0 0,1 0 0 0 0,33 3 200 0 0,69-5 97 0 0,-33-1-570 0 0,-60 4-751 0 0,-4 0-64 0 0,-4-1-273 0 0,-20 3-7366 0 0,9-1 183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11975 0 0,'0'0'267'0'0,"0"0"42"0"0,0 0 17 0 0,0 0-28 0 0,0 0-58 0 0,0 0 491 0 0,0 0 238 0 0,0 0 45 0 0,0 0-61 0 0,0 0-288 0 0,1 0-619 0 0,-1 0 0 0 0,0 0 0 0 0,1 0 1 0 0,-1 0-1 0 0,0 0 0 0 0,0 0 0 0 0,1 0 0 0 0,-1 0 0 0 0,0-1 0 0 0,1 1 0 0 0,-1 0 0 0 0,0 0 0 0 0,0 0 0 0 0,1-1 1 0 0,-1 1-1 0 0,0 0 0 0 0,0 0 0 0 0,1 0 0 0 0,-1-1 0 0 0,0 1 0 0 0,0 0 0 0 0,1-1 0 0 0,-1 0 26 0 0,0 0 1 0 0,0-1-1 0 0,0 1 0 0 0,0 0 0 0 0,0 0 1 0 0,0 0-1 0 0,0-1 0 0 0,0 1 0 0 0,0 0 1 0 0,0 0-1 0 0,-1-2 0 0 0,-1-12 597 0 0,4 3-104 0 0,1 1 1 0 0,0-1-1 0 0,1 1 0 0 0,7-15 0 0 0,-8 19-387 0 0,0-1-131 0 0,-1 1 0 0 0,0-1-1 0 0,1-8 1 0 0,-2 10-49 0 0,0-1-1 0 0,1 1 1 0 0,0 0-1 0 0,0-1 1 0 0,3-5-1 0 0,9-14 3 0 0,26-36 0 0 0,-22 41 72 0 0,-17 20 299 0 0,-1 1 117 0 0,0 0 21 0 0,0 0-66 0 0,-13 14-278 0 0,6-5-165 0 0,1 1 0 0 0,0-1 0 0 0,0 1 0 0 0,1 0 0 0 0,0 0 0 0 0,-5 18 0 0 0,9-24 0 0 0,0 1 0 0 0,1-1 0 0 0,0 1 0 0 0,0-1 0 0 0,0 1 0 0 0,0-1 0 0 0,1 1 0 0 0,0-1 0 0 0,0 0 0 0 0,0 1 0 0 0,2 5 0 0 0,3 13 0 0 0,-3-15 0 0 0,7-4 0 0 0,13 4 0 0 0,-6-4 0 0 0,-13-5 0 0 0,-1 0 0 0 0,4 0 0 0 0,-1-1 0 0 0,1 1 0 0 0,-1-1 0 0 0,0 0 0 0 0,1 0 0 0 0,-1 0 0 0 0,0-1 0 0 0,-1 0 0 0 0,1-1 0 0 0,0 1 0 0 0,7-7 0 0 0,-2-1 0 0 0,-1 1 0 0 0,0-2 0 0 0,0 1 0 0 0,-1-1 0 0 0,-1-1 0 0 0,9-16 0 0 0,11-24 0 0 0,-19 34 0 0 0,1 0 0 0 0,23-34 0 0 0,-32 53 0 0 0,-1 0 0 0 0,0 0 0 0 0,0 0 0 0 0,0-1 0 0 0,0 1 0 0 0,0 0 0 0 0,0 0 0 0 0,0 0 0 0 0,0 0 0 0 0,0 0 0 0 0,0 0 0 0 0,1-1 0 0 0,-1 1 0 0 0,0 0 0 0 0,0 0 0 0 0,0 0 0 0 0,0 0 0 0 0,0 0 0 0 0,1 0 0 0 0,-1 0 0 0 0,0 0 0 0 0,0 0 0 0 0,0-1 0 0 0,0 1 0 0 0,0 0 0 0 0,1 0 0 0 0,-1 0 0 0 0,0 0 0 0 0,0 0 0 0 0,0 0 0 0 0,0 0 0 0 0,1 0 0 0 0,-1 0 0 0 0,0 0 0 0 0,0 0 0 0 0,0 0 0 0 0,0 1 0 0 0,1-1 0 0 0,-1 0 0 0 0,0 0 0 0 0,0 0 0 0 0,0 0 0 0 0,0 0 0 0 0,1 0 0 0 0,-1 0 0 0 0,0 0 0 0 0,0 0 0 0 0,0 1 0 0 0,0-1 0 0 0,0 0 0 0 0,0 0 0 0 0,0 0 0 0 0,1 0 0 0 0,-1 0 0 0 0,0 1 0 0 0,2 7 0 0 0,-2-8 0 0 0,2 11 0 0 0,0 1 0 0 0,-1 0 0 0 0,0-1 0 0 0,-1 1 0 0 0,-2 17 0 0 0,0-14 0 0 0,2 1 0 0 0,1 18 0 0 0,0-21 0 0 0,1 6-402 0 0,3-13-331 0 0,-4-5 484 0 0,0 0-331 0 0,-1-1-285 0 0,1 0 610 0 0,0 0 0 0 0,0 0 0 0 0,0 0 0 0 0,0 0 0 0 0,0-1-1 0 0,0 1 1 0 0,0 0 0 0 0,0-1 0 0 0,0 1 0 0 0,-1-1 0 0 0,1 1 0 0 0,0-1 0 0 0,0 1 0 0 0,0-1 0 0 0,-1 0 0 0 0,1 1 0 0 0,0-1 0 0 0,-1 0 0 0 0,1 1 0 0 0,0-1 0 0 0,-1 0-1 0 0,1-1 1 0 0,8-20-2163 0 0,-7 17 1779 0 0,5-11-1408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43 13823 0 0,'0'0'315'0'0,"0"0"45"0"0,0 0 21 0 0,0 0-49 0 0,1 1-220 0 0,6 3 39 0 0,-6-3 569 0 0,1 11 2285 0 0,-7 7 378 0 0,0-1-2074 0 0,4-4-824 0 0,0-10-247 0 0,1 1 0 0 0,0-1 1 0 0,0 1-1 0 0,1 7 0 0 0,-1-11-238 0 0,0 0 0 0 0,0 0 0 0 0,0 0 0 0 0,0 0 0 0 0,0 0 0 0 0,0 0 0 0 0,1 0 0 0 0,-1 0 0 0 0,1 0 0 0 0,-1 0 0 0 0,0 0 0 0 0,1 0 0 0 0,0 0 0 0 0,-1 0 0 0 0,1 0 0 0 0,-1 0 0 0 0,1 0 0 0 0,0 0 0 0 0,0-1 0 0 0,0 1 0 0 0,-1 0 0 0 0,1-1 0 0 0,0 1 0 0 0,1 0 0 0 0,1 0 0 0 0,5 3 0 0 0,-4-4 44 0 0,0 1 0 0 0,0-1-1 0 0,0 0 1 0 0,0-1 0 0 0,0 1 0 0 0,1-1-1 0 0,-2 1 1 0 0,1-1 0 0 0,0-1 0 0 0,0 1-1 0 0,0 0 1 0 0,0-1 0 0 0,-1 0-1 0 0,1 0 1 0 0,-1 0 0 0 0,1 0 0 0 0,-1-1-1 0 0,0 1 1 0 0,0-1 0 0 0,0 0 0 0 0,0 0-1 0 0,4-5 1 0 0,-4 5 1 0 0,-1 0-1 0 0,0-1 1 0 0,0 1-1 0 0,0 0 1 0 0,-1-1-1 0 0,1 1 1 0 0,-1-1 0 0 0,0 1-1 0 0,0-1 1 0 0,0 0-1 0 0,0 1 1 0 0,0-1-1 0 0,-1 0 1 0 0,0 0-1 0 0,0 0 1 0 0,0 1 0 0 0,0-1-1 0 0,-1 0 1 0 0,1 0-1 0 0,-1 0 1 0 0,0 1-1 0 0,0-1 1 0 0,0 0 0 0 0,-3-3-1 0 0,3 3 114 0 0,-1 1-1 0 0,0-1 1 0 0,0 1 0 0 0,0 0-1 0 0,-1 0 1 0 0,1 0-1 0 0,-4-4 1 0 0,4 6-167 0 0,1 0 0 0 0,-1 1 0 0 0,1-1 0 0 0,-1 0 0 0 0,1 0 0 0 0,-1 1 0 0 0,1-1 0 0 0,-1 1 0 0 0,0-1 0 0 0,1 1 0 0 0,-1 0 0 0 0,0 0 1 0 0,0 0-1 0 0,1 0 0 0 0,-1 0 0 0 0,0 0 0 0 0,1 0 0 0 0,-3 1 0 0 0,-21 4-1782 0 0,-32 12 0 0 0,48-14 1418 0 0,-13 4-651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 10135 0 0,'0'0'231'0'0,"0"0"29"0"0,0 0 19 0 0,0 0 37 0 0,0 0 125 0 0,-2 0 58 0 0,-5-2 11 0 0,5 1 70 0 0,2 1 286 0 0,0 0 124 0 0,0 0 30 0 0,0 0-65 0 0,0 0-290 0 0,0 0-121 0 0,0 0-28 0 0,-2 0-4 0 0,-3-1 1951 0 0,6 1-930 0 0,11 0-371 0 0,18 3-237 0 0,-21-2-905 0 0,0-1 1 0 0,1 1 0 0 0,-1-1-1 0 0,0-1 1 0 0,1 0 0 0 0,-1 0-1 0 0,12-4 1 0 0,-17 4-21 0 0,0 1 0 0 0,0-1 0 0 0,0 1 0 0 0,0 0 0 0 0,6 1 0 0 0,15-1 0 0 0,116-7 2048 0 0,-132 6-2048 0 0,-1 1 0 0 0,1 0 0 0 0,11 2 0 0 0,-3-1 0 0 0,29-1 0 0 0,-16-1 0 0 0,-19 2 0 0 0,23-1 0 0 0,20-1 0 0 0,-32 1 0 0 0,0 0 0 0 0,35-6 0 0 0,-42 3 0 0 0,1 1 0 0 0,-1 1 0 0 0,28 2 0 0 0,38-3 0 0 0,-57 1 0 0 0,21 2 0 0 0,66 7 0 0 0,-39-3 0 0 0,-5-6 0 0 0,-59 1 0 0 0,0-1 0 0 0,0 1 0 0 0,11-3 0 0 0,1 0 0 0 0,-3 3 0 0 0,0 0 0 0 0,0-2 0 0 0,27-4 0 0 0,141-24 0 0 0,-150 25 0 0 0,-21 4 140 0 0,-5 0 185 0 0,0 0 0 0 0,-1-1 0 0 0,17-5 0 0 0,-18 5-254 0 0,-1 1 0 0 0,1-1 0 0 0,0 1 0 0 0,0 1-1 0 0,0-1 1 0 0,8 1 0 0 0,21-2 41 0 0,-10-3-112 0 0,-12 3 0 0 0,0-1 0 0 0,1 2 0 0 0,19 0 0 0 0,-30 0 0 0 0,-3 0 0 0 0,0 1 0 0 0,0 0 0 0 0,0 0 0 0 0,0 0 0 0 0,0 0 0 0 0,0 0 0 0 0,1 0 0 0 0,-1 0 0 0 0,0 0 0 0 0,0 0 0 0 0,0 0 0 0 0,0 1 0 0 0,0-1 0 0 0,0 0 0 0 0,2 2 0 0 0,4-2 0 0 0,-5 1 0 0 0,1-1 0 0 0,0 1 0 0 0,-1-1 0 0 0,1 1 0 0 0,0 0 0 0 0,-1 0 0 0 0,3 1 0 0 0,-2-1 8 0 0,6 6-47 0 0,-5-4 6 0 0,-2-2-304 0 0,-2-1-138 0 0,-27-4-1833 0 0,3 0 767 0 0,-10 0 17 0 0,-5-1-11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253 249 13823 0 0,'0'0'315'0'0,"0"0"45"0"0,0 0 21 0 0,3-16 75 0 0,8-30 3408 0 0,-11 44-2840 0 0,0 2-888 0 0,0 0 1 0 0,0 0-1 0 0,0-1 0 0 0,0 1 1 0 0,0 0-1 0 0,0 0 0 0 0,0-1 0 0 0,0 1 1 0 0,0 0-1 0 0,0 0 0 0 0,0 0 0 0 0,0-1 1 0 0,0 1-1 0 0,0 0 0 0 0,0 0 1 0 0,1-1-1 0 0,-1 1 0 0 0,0 0 0 0 0,0 0 1 0 0,0 0-1 0 0,0-1 0 0 0,0 1 0 0 0,0 0 1 0 0,1 0-1 0 0,-1 0 0 0 0,0 0 1 0 0,0-1-1 0 0,1 1 0 0 0,-1 1 45 0 0,1 0 0 0 0,-1 0 0 0 0,0-1 0 0 0,1 1 0 0 0,-1 0 0 0 0,0 0 0 0 0,0 0 1 0 0,1 0-1 0 0,-1 0 0 0 0,0 0 0 0 0,0 0 0 0 0,0 0 0 0 0,0 0 0 0 0,0-1 0 0 0,0 1 0 0 0,0 0 0 0 0,-1 0 0 0 0,1 1 0 0 0,-1 23-181 0 0,1-16 0 0 0,0-1 0 0 0,0 1 0 0 0,-4 13 0 0 0,-5 16 0 0 0,-1-1 0 0 0,-2 0 0 0 0,-18 36 0 0 0,27-65 13 0 0,-6 10 307 0 0,-16 27 0 0 0,21-40-241 0 0,1 0 0 0 0,-1-1-1 0 0,0 1 1 0 0,0-1 0 0 0,0 0-1 0 0,-1 0 1 0 0,1 0 0 0 0,-1 0-1 0 0,-9 5 1 0 0,11-8-61 0 0,1-1 0 0 0,-1 1 0 0 0,1 0 0 0 0,-1-1 0 0 0,1 1 0 0 0,-1-1 0 0 0,1 1 0 0 0,-1-1 0 0 0,0 0 0 0 0,1 0 0 0 0,-1-1 0 0 0,1 1 0 0 0,-1 0 0 0 0,1-1 0 0 0,-1 0 0 0 0,1 1 0 0 0,-1-1 0 0 0,1 0 0 0 0,0 0 0 0 0,-1 0 0 0 0,1-1 0 0 0,0 1 0 0 0,-4-4 0 0 0,2 2-2 0 0,-1-1 0 0 0,2 1 0 0 0,-1-1 0 0 0,0 0 0 0 0,1 0 0 0 0,0 0 0 0 0,0-1 0 0 0,0 1 0 0 0,0-1 0 0 0,-3-8 0 0 0,3 2-16 0 0,0-1 0 0 0,0-1 0 0 0,1 1 0 0 0,1 0 0 0 0,0-1 0 0 0,1 1 0 0 0,0 0 0 0 0,1-1 0 0 0,2-15 0 0 0,6-16 0 0 0,16-51 0 0 0,-21 80 0 0 0,13-34 0 0 0,24-51 0 0 0,-40 100 0 0 0,1-6 0 0 0,1-2 0 0 0,1 1 0 0 0,-1 0 0 0 0,1 0 0 0 0,8-11 0 0 0,0 7 0 0 0,-10 9 0 0 0,6-2 0 0 0,1 5 0 0 0,4 4 0 0 0,1 0 0 0 0,-1 1 0 0 0,1 0 0 0 0,-2 1 0 0 0,18 12 0 0 0,-20-12 0 0 0,0 0 0 0 0,1-1 0 0 0,0 0 0 0 0,0 0 0 0 0,1-2 0 0 0,0 1 0 0 0,21 4 0 0 0,-18-6 0 0 0,-11-2 0 0 0,0 0 0 0 0,0-1 0 0 0,0 1 0 0 0,0-1 0 0 0,-1 0 0 0 0,1 0 0 0 0,0-1 0 0 0,0 1 0 0 0,0-1 0 0 0,0 0 0 0 0,0 0 0 0 0,-1 0 0 0 0,1 0 0 0 0,6-3 0 0 0,-8 3 11 0 0,9-6-86 0 0,-10 7-262 0 0,-1 0-138 0 0,1-2-227 0 0,2-1 282 0 0,-3-1-3207 0 0,-3-6 1595 0 0,2 8-15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54 10135 0 0,'0'0'231'0'0,"0"0"29"0"0,0 0 19 0 0,0 0 105 0 0,0-1-130 0 0,1 1 0 0 0,0 0 1 0 0,-1 0-1 0 0,1 0 0 0 0,0 0 1 0 0,-1-1-1 0 0,1 1 0 0 0,0 0 0 0 0,-1-1 1 0 0,1 1-1 0 0,0 0 0 0 0,-1-1 1 0 0,1 1-1 0 0,0-1 0 0 0,2-7 770 0 0,-2 6 0 0 0,-1 2 0 0 0,0 0-69 0 0,0 0-290 0 0,1-1-121 0 0,2-6-28 0 0,-2 6-4 0 0,-1 1 0 0 0,0 0 0 0 0,0 0 0 0 0,0 0 0 0 0,0 0 0 0 0,0 0 0 0 0,0 0 0 0 0,0 0-68 0 0,1 2-289 0 0,0-1-154 0 0,0 1 1 0 0,0 0-1 0 0,0 0 0 0 0,0 0 1 0 0,0 0-1 0 0,0 0 1 0 0,0 0-1 0 0,-1 0 1 0 0,1 0-1 0 0,-1 0 0 0 0,0 0 1 0 0,1 0-1 0 0,-1 4 1 0 0,0 2-5 0 0,3 20 3 0 0,0 16 0 0 0,-2-36 0 0 0,0-4 0 0 0,-1 0 0 0 0,1 1 0 0 0,-1-1 0 0 0,0 0 0 0 0,-2 6 0 0 0,0 10 0 0 0,0-16 0 0 0,-2 8 0 0 0,-4-3 0 0 0,-9 4 0 0 0,13-12 0 0 0,-2 3 0 0 0,5-3 0 0 0,0 0 0 0 0,0-1 0 0 0,0 1 0 0 0,0 0 0 0 0,0-1 0 0 0,0 1 0 0 0,0 0 0 0 0,0-1 0 0 0,0 1 0 0 0,0-1 0 0 0,-1 0 0 0 0,1 1 0 0 0,0-1 0 0 0,0 0 0 0 0,-1 0 0 0 0,1 0 0 0 0,0 0 0 0 0,-3 0 0 0 0,-10 0 0 0 0,7 0 0 0 0,1 0 0 0 0,-23-6 0 0 0,26 5 0 0 0,0 1 0 0 0,0-1 0 0 0,0 0 0 0 0,0 0 0 0 0,1 0 0 0 0,-5-2 0 0 0,-1-8 0 0 0,7 8 0 0 0,-1 0 0 0 0,0 0 0 0 0,0-1 0 0 0,1 1 0 0 0,-1 0 0 0 0,1-1 0 0 0,0 0 0 0 0,-1-4 0 0 0,0-3 0 0 0,-8-31 0 0 0,0-8 0 0 0,-2 21 0 0 0,10 22 253 0 0,-1 2 154 0 0,2-1 1 0 0,-1 1-1 0 0,-1-10 1 0 0,4 14-259 0 0,9-5-134 0 0,-5 4-10 0 0,14-1-9 0 0,-12 1 4 0 0,30-1 0 0 0,-11 0 0 0 0,-16 2 0 0 0,-1 0 0 0 0,1 0 0 0 0,-1 1 0 0 0,10 1 0 0 0,70 6 0 0 0,-25 4 0 0 0,-55-8 0 0 0,-2-1-64 0 0,-5-1-273 0 0,-2-1-138 0 0,0 0-33 0 0,0 0-72 0 0,0 0-285 0 0,0 0-126 0 0,0 0-893 0 0,-1 2-3634 0 0,-5 5-1564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10135 0 0,'0'0'464'0'0,"0"0"-9"0"0,-1 1-295 0 0,-6 2-3 0 0,6-2 569 0 0,1-1 244 0 0,0 0 44 0 0,0 0-61 0 0,0 0-288 0 0,0 0-121 0 0,0 0-28 0 0,0 0 66 0 0,0 2 288 0 0,1 0-629 0 0,0-1-1 0 0,0 1 0 0 0,0 0 1 0 0,0 0-1 0 0,1 0 1 0 0,-1-1-1 0 0,0 1 1 0 0,1-1-1 0 0,-1 1 0 0 0,1-1 1 0 0,0 1-1 0 0,-1-1 1 0 0,1 0-1 0 0,0 0 0 0 0,3 1 1 0 0,2 2 382 0 0,1-1 0 0 0,16 4 0 0 0,-8-5-384 0 0,-1 0 0 0 0,1-1 0 0 0,0-1 0 0 0,-1-1 0 0 0,1 0 0 0 0,24-5 0 0 0,20-1 659 0 0,-43 6-754 0 0,6 0 180 0 0,1-1 1 0 0,41-9-1 0 0,68-21-324 0 0,-84 20 0 0 0,-49 12 0 0 0,0 1 1 0 0,0-1-1 0 0,0 0 0 0 0,0 0 0 0 0,0 0 0 0 0,0 0 1 0 0,0 0-1 0 0,0 0 0 0 0,0 0 0 0 0,0 0 1 0 0,0 0-1 0 0,0 0 0 0 0,0 0 0 0 0,0 0 0 0 0,0 0 1 0 0,0 0-1 0 0,0 0 0 0 0,0 0 0 0 0,0 0 1 0 0,0 0-1 0 0,0 0 0 0 0,0 0 0 0 0,0 0 0 0 0,0 0 1 0 0,0 0-1 0 0,0 0 0 0 0,0 0 0 0 0,0 0 1 0 0,0 0-1 0 0,0 0 0 0 0,0 0 0 0 0,0 0 0 0 0,0 0 1 0 0,0 0-1 0 0,0 0 0 0 0,-6 4 8 0 0,-11 2-88 0 0,11-4-251 0 0,-1 1-1 0 0,1 0 0 0 0,0 0 1 0 0,0 0-1 0 0,0 0 1 0 0,-10 8-1 0 0,-13 8-4727 0 0,19-13-2449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18 143 15663 0 0,'0'0'356'0'0,"0"0"50"0"0,0 0 20 0 0,-2-1-42 0 0,-5-6-250 0 0,1-1 19 0 0,5 6 68 0 0,1 1 0 0 0,0-1 0 0 0,-1 1 0 0 0,1-1 1 0 0,0 1-1 0 0,0-1 0 0 0,-1 1 0 0 0,1-1 0 0 0,1 1 0 0 0,-1-1 1 0 0,0 1-1 0 0,0-1 0 0 0,0 1 0 0 0,1-1 0 0 0,-1 1 0 0 0,1-1 0 0 0,-1 1 1 0 0,1-1-1 0 0,0 1 0 0 0,-1 0 0 0 0,3-3 0 0 0,1-3 295 0 0,-3 5-4 0 0,1 1 0 0 0,12-11 512 0 0,-12 10-580 0 0,0 2-289 0 0,9 0-138 0 0,1 2-17 0 0,-2 5 0 0 0,-6 0 116 0 0,0 0-1 0 0,0-1 1 0 0,-1 1-1 0 0,1 1 1 0 0,-2-1-1 0 0,1 0 1 0 0,-1 1 0 0 0,3 14-1 0 0,3 65 829 0 0,-7-78-1049 0 0,0-6-34 0 0,-1 1 0 0 0,1-1 0 0 0,-1 0 0 0 0,0 0 0 0 0,-1 0 0 0 0,1 0 0 0 0,0 0 0 0 0,-1 0 0 0 0,0 0 0 0 0,0 0 0 0 0,1 0 0 0 0,-4 4 0 0 0,-2 5 123 0 0,-5-7 16 0 0,-4-2-13 0 0,11-4 26 0 0,3 0 51 0 0,-1 0 49 0 0,0 0-1 0 0,-1 0 1 0 0,1 0-1 0 0,0-1 0 0 0,0 1 1 0 0,0-1-1 0 0,1 1 1 0 0,-1-1-1 0 0,0 1 1 0 0,1-1-1 0 0,-1 0 1 0 0,1 0-1 0 0,-1 0 1 0 0,1 0-1 0 0,0 0 1 0 0,-1-3-1 0 0,-2-2-110 0 0,0-2 0 0 0,0 1 0 0 0,1 0 0 0 0,1-1 0 0 0,0 1 0 0 0,0-1 0 0 0,0 0 0 0 0,1 0 0 0 0,0-13 0 0 0,1 3-3 0 0,2 0 0 0 0,0 1 0 0 0,6-27 0 0 0,-6 39 1 0 0,0 0 0 0 0,0 0 0 0 0,1 0 0 0 0,-1 0 0 0 0,1 1 0 0 0,0-1 0 0 0,1 1 0 0 0,0-1 0 0 0,4-4 0 0 0,5-3 0 0 0,-8 12 0 0 0,-1 0 0 0 0,8-4 0 0 0,2 4 0 0 0,-5 0 0 0 0,-5 1 0 0 0,-1 0 0 0 0,0 0 0 0 0,0 0 0 0 0,1 0 0 0 0,-1 1 0 0 0,0-1 0 0 0,0 1 0 0 0,0 0 0 0 0,5 2 0 0 0,22 3 0 0 0,-2-1 0 0 0,-24-3 0 0 0,-2-1 0 0 0,-1 0 0 0 0,1-1 0 0 0,-1 1 0 0 0,1-1 0 0 0,0 1 0 0 0,-1-1 0 0 0,1 1 0 0 0,0-1 0 0 0,-1 0 0 0 0,1 0 0 0 0,3 0 0 0 0,28 6-4056 0 0,-20 2-1701 0 0,-12-7 5369 0 0,1 0-2076 0 0,-2 3-80 0 0,0 16-15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17503 0 0,'1'1'-126'0'0,"-1"-1"209"0"0,0 1 0 0 0,0-1 0 0 0,0 1 0 0 0,1-1 0 0 0,-1 0 0 0 0,0 1 0 0 0,0-1 0 0 0,0 1 0 0 0,1-1 0 0 0,-1 0 0 0 0,0 1 0 0 0,0-1 0 0 0,1 0 0 0 0,-1 1 0 0 0,0-1 0 0 0,1 0-1 0 0,-1 1 1 0 0,1-1 0 0 0,-1 0 0 0 0,0 0 0 0 0,1 1 0 0 0,-1-1 0 0 0,1 0 0 0 0,-1 0 0 0 0,1 0 0 0 0,-1 0 0 0 0,0 0 0 0 0,1 0 0 0 0,-1 1 0 0 0,1-1 0 0 0,-1 0 0 0 0,1 0 0 0 0,-1 0 0 0 0,1 0 0 0 0,-1-1 0 0 0,1 1 0 0 0,-1 0 0 0 0,0 0 0 0 0,1 0 0 0 0,-1 0 0 0 0,1 0 0 0 0,-1-1 0 0 0,1 1 0 0 0,-1 0 0 0 0,0 0 0 0 0,1-1 0 0 0,-1 1 0 0 0,0 0 0 0 0,1 0 0 0 0,-1-1 0 0 0,0 1 0 0 0,1-1 0 0 0,-1 1 0 0 0,0 0 0 0 0,0-1 0 0 0,1 1 0 0 0,-1 0 0 0 0,0-2-1 0 0,19-33 1201 0 0,-13 22-635 0 0,0 0 0 0 0,2 0 0 0 0,-1 1 0 0 0,2 0 0 0 0,11-14 0 0 0,-17 24-493 0 0,13-5 171 0 0,-14 5-192 0 0,-1 1 354 0 0,-1 1 21 0 0,0 0-66 0 0,2 1-294 0 0,10 4-133 0 0,-3 4-16 0 0,-7-6 0 0 0,-1 0 0 0 0,0 1 0 0 0,0-1 0 0 0,0 0 0 0 0,0 1 0 0 0,0-1 0 0 0,-1 1 0 0 0,1 5 0 0 0,-3 31 0 0 0,2-34 0 0 0,-2 6 0 0 0,0 1 0 0 0,36-51 0 0 0,-23 26 0 0 0,0 1 0 0 0,0 1 0 0 0,24-19 0 0 0,-32 27 0 0 0,1-1 0 0 0,0 1 0 0 0,0 0 0 0 0,0 1 0 0 0,0-1 0 0 0,0 1 0 0 0,0-1 0 0 0,0 1 0 0 0,0 0 0 0 0,0 1 0 0 0,0-1 0 0 0,1 1 0 0 0,-1 0 0 0 0,0 0 0 0 0,7 1 0 0 0,-9-1 0 0 0,-1 0 0 0 0,1 1 0 0 0,-1-1 0 0 0,1 1 0 0 0,-1-1 0 0 0,1 1 0 0 0,-1 0 0 0 0,1 0 0 0 0,-1-1 0 0 0,0 1 0 0 0,0 0 0 0 0,1 0 0 0 0,-1 0 0 0 0,0 1 0 0 0,0-1 0 0 0,0 0 0 0 0,0 0 0 0 0,0 0 0 0 0,0 1 0 0 0,0-1 0 0 0,-1 1 0 0 0,2 1 0 0 0,0 3 0 0 0,0 0 0 0 0,0 0 0 0 0,-1 0 0 0 0,1 9 0 0 0,3 11 0 0 0,0-5 0 0 0,-6-17 0 0 0,2 8 0 0 0,7-2 0 0 0,4-2 0 0 0,1-3-64 0 0,-12-6-5 0 0,1 1 0 0 0,-1 0-1 0 0,0 0 1 0 0,1-1 0 0 0,-1 1 0 0 0,1-1-1 0 0,-1 1 1 0 0,0-1 0 0 0,1 1 0 0 0,-1-1-1 0 0,0 0 1 0 0,0 0 0 0 0,0 0 0 0 0,3-2-1 0 0,13-16-8055 0 0,-6 3-663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62 256 11975 0 0,'0'0'267'0'0,"0"0"42"0"0,0 0 17 0 0,0 0-28 0 0,-1 2-58 0 0,0 0-24 0 0,0-1 0 0 0,0 0-1 0 0,0 1 1 0 0,0-1 0 0 0,-1 0-1 0 0,1 0 1 0 0,0 0 0 0 0,-1 0-1 0 0,1 0 1 0 0,0 0 0 0 0,-1 0-1 0 0,0-1 1 0 0,1 1 0 0 0,-1 0-1 0 0,1-1 1 0 0,-1 1 0 0 0,0-1-1 0 0,1 0 1 0 0,-1 1 0 0 0,0-1 0 0 0,1 0-1 0 0,-1 0 1 0 0,0 0 0 0 0,-2-1-1 0 0,2 1 367 0 0,2 0 288 0 0,0 1-801 0 0,-1-1 0 0 0,1 0 0 0 0,0 0 0 0 0,-1 1 0 0 0,1-1 0 0 0,-1 0 0 0 0,0 0 0 0 0,1 0-1 0 0,-1 0 1 0 0,1 0 0 0 0,-1 0 0 0 0,1 0 0 0 0,-1 0 0 0 0,1 0 0 0 0,-1 0 0 0 0,1 0 0 0 0,-1 0 0 0 0,1 0 0 0 0,-1-1 0 0 0,1 1 0 0 0,-1 0-1 0 0,1 0 1 0 0,-1 0 0 0 0,1-1 0 0 0,-1 1 0 0 0,1 0 0 0 0,0-1 0 0 0,-1 1 0 0 0,1 0 0 0 0,-1-1 0 0 0,1 1 0 0 0,0 0 0 0 0,-1-1-1 0 0,1 1 1 0 0,0-1 0 0 0,0 1 0 0 0,-1-1 0 0 0,1 1 0 0 0,0-1 0 0 0,0 1 0 0 0,0-1 0 0 0,0 1 0 0 0,-1-1 0 0 0,1 1 0 0 0,0-2-1 0 0,0 0 60 0 0,-1-1-1 0 0,1 1 1 0 0,0-1-1 0 0,-1 1 0 0 0,1 0 1 0 0,0-1-1 0 0,1-4 0 0 0,1-1-41 0 0,1 1-1 0 0,0 0 0 0 0,0-1 0 0 0,0 1 0 0 0,1 1 0 0 0,0-1 0 0 0,0 0 0 0 0,0 1 0 0 0,1 0 1 0 0,0 0-1 0 0,1 0 0 0 0,10-9 0 0 0,-7 9 76 0 0,0 0 1 0 0,0 0-1 0 0,1 1 0 0 0,0 0 1 0 0,0 1-1 0 0,0 0 0 0 0,0 0 1 0 0,17-3-1 0 0,41-16 447 0 0,-55 23-608 0 0,-10 0 0 0 0,0 1 0 0 0,0 0 0 0 0,-1 0 0 0 0,1 1 0 0 0,0-1 0 0 0,-1 1 0 0 0,1-1 0 0 0,2 3 0 0 0,9 9 0 0 0,-12-9 0 0 0,0 1 0 0 0,0-2 0 0 0,1 1 0 0 0,0 1 0 0 0,-1-1 0 0 0,0 0 0 0 0,2 6 0 0 0,-2 0 0 0 0,0 0 0 0 0,0 20 0 0 0,1-18 0 0 0,-3-11 0 0 0,0 0 0 0 0,1-1 0 0 0,-1 1 0 0 0,1 0 0 0 0,-1-1 0 0 0,0 1 0 0 0,1 0 0 0 0,0-1 0 0 0,-1 1 0 0 0,1 0 0 0 0,-1-1 0 0 0,1 1 0 0 0,1 0 0 0 0,-1-1 0 0 0,0 1 0 0 0,0-1 0 0 0,0 0 0 0 0,0 1 0 0 0,0-1 0 0 0,0 0 0 0 0,0 0 0 0 0,0 0 0 0 0,0 0 0 0 0,1 0 0 0 0,-1 0 0 0 0,0 0 0 0 0,0 0 0 0 0,0 0 0 0 0,0-1 0 0 0,0 1 0 0 0,0 0 0 0 0,0-1 0 0 0,0 1 0 0 0,0-1 0 0 0,0 1 0 0 0,0-1 0 0 0,0 1 0 0 0,0-1 0 0 0,0 0 0 0 0,0 0 0 0 0,0 1 0 0 0,-1-1 0 0 0,1 0 0 0 0,0 0 0 0 0,0-1 0 0 0,4-4 0 0 0,0-1 0 0 0,-1 0 0 0 0,6-9 0 0 0,-7 10 0 0 0,2-3-553 0 0,-1-1 0 0 0,0 0 0 0 0,-1 0 0 0 0,0 0 0 0 0,4-19 0 0 0,-4 8-1616 0 0,0-40-1 0 0,-3 61 123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11975 0 0,'0'0'267'0'0,"0"0"42"0"0,0 0 17 0 0,0 0-28 0 0,1-1-196 0 0,1 0-90 0 0,4-11 125 0 0,-5 10 583 0 0,-2-13 3538 0 0,-2 21 8 0 0,-1 28-1977 0 0,-17 125-1681 0 0,13-42-608 0 0,6-104 0 0 0,-1-5 0 0 0,0-9 0 0 0,0-6 0 0 0,0-6 267 0 0,1 0 0 0 0,0-1 0 0 0,0 1 0 0 0,2-1 0 0 0,-1 1 0 0 0,3-16 0 0 0,-2 27-253 0 0,2-21 13 0 0,1 0 1 0 0,1 0-1 0 0,1 1 1 0 0,1-1 0 0 0,11-25-1 0 0,-13 37-27 0 0,1 1 0 0 0,0 0 0 0 0,9-13 0 0 0,-12 19 0 0 0,1 0 0 0 0,0 0 0 0 0,1 1 0 0 0,-1-1 0 0 0,1 1 0 0 0,-1 0 0 0 0,1 0 0 0 0,0 0 0 0 0,0 0 0 0 0,5-2 0 0 0,-1 2 0 0 0,2 1 0 0 0,-1 0 0 0 0,1 4 0 0 0,-6 0 0 0 0,0 0 0 0 0,0 1 0 0 0,0-1 0 0 0,-1 0 0 0 0,0 1 0 0 0,1 0 0 0 0,-1 0 0 0 0,0 0 0 0 0,0 0 0 0 0,0 1 0 0 0,-1-1 0 0 0,1 1 0 0 0,-1-1 0 0 0,0 1 0 0 0,0 0 0 0 0,0 0 0 0 0,0 0 0 0 0,-1 0 0 0 0,0 0 0 0 0,1 1 0 0 0,-2-1 0 0 0,1 0 0 0 0,0 8 0 0 0,1-3 0 0 0,-1 0 0 0 0,2 0 0 0 0,3 11 0 0 0,-3-11 0 0 0,0 1 0 0 0,2 13 0 0 0,-3-13 0 0 0,-1 0 0 0 0,1 1 0 0 0,0 0 0 0 0,8 18 0 0 0,-9-26 0 0 0,1 0 0 0 0,-1 0 0 0 0,1-1 0 0 0,0 1 0 0 0,0 0 0 0 0,0 0 0 0 0,0-1 0 0 0,1 0 0 0 0,-1 1 0 0 0,1-1 0 0 0,-1 0 0 0 0,1 0 0 0 0,0 0 0 0 0,0 0 0 0 0,0-1 0 0 0,5 3 0 0 0,-7-4 0 0 0,-1 0 0 0 0,1 0 0 0 0,-1 0 0 0 0,1 1 0 0 0,-1-1 0 0 0,1 0 0 0 0,0 0 0 0 0,-1 0 0 0 0,1 0 0 0 0,-1 0 0 0 0,1 0 0 0 0,-1 0 0 0 0,1-1 0 0 0,0 1 0 0 0,-1 0 0 0 0,1 0 0 0 0,-1 0 0 0 0,1-1 0 0 0,-1 1 0 0 0,1 0 0 0 0,-1 0 0 0 0,1-1 0 0 0,0 0 0 0 0,10-13 0 0 0,0-20 0 0 0,-4-2 0 0 0,-1 0 0 0 0,0-43 0 0 0,-4 49 0 0 0,-1-44-4110 0 0,-2 38 776 0 0,1 36-4174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 17503 0 0,'0'0'399'0'0,"0"0"60"0"0,0 0 21 0 0,0 0-59 0 0,0 0-136 0 0,0 0 457 0 0,0 0 228 0 0,0 0 43 0 0,-2-1-127 0 0,-17-4-549 0 0,8 4-130 0 0,8 4-48 0 0,2-2-68 0 0,-9 9-1 0 0,0 0-1 0 0,1 1 1 0 0,0 0-1 0 0,1 1 1 0 0,0 0-1 0 0,1 0 1 0 0,0 0-1 0 0,-6 18 1 0 0,-3 14 292 0 0,-12 53 1 0 0,18-62-339 0 0,1 0-44 0 0,1 0 0 0 0,-4 50 0 0 0,9-60-64 0 0,3-24-273 0 0,0-1-138 0 0,0 0-33 0 0,0 0-208 0 0,13-25-4841 0 0,-7 11 3510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13823 0 0,'0'0'315'0'0,"0"0"45"0"0,0 0 21 0 0,0 0-49 0 0,0 0-81 0 0,0 0 481 0 0,0 0 237 0 0,0 0 45 0 0,0 0 8 0 0,0 0 2 0 0,0 0 0 0 0,0 0 0 0 0,0 0-69 0 0,0 0-290 0 0,-2 0-121 0 0,-2 0-358 0 0,0-1 0 0 0,1 1-1 0 0,-1 0 1 0 0,0 0 0 0 0,-5 2 0 0 0,8-2-185 0 0,0 0-1 0 0,1 0 1 0 0,-1 0 0 0 0,1 0 0 0 0,-1 0 0 0 0,0 0-1 0 0,1 0 1 0 0,-1 1 0 0 0,0-1 0 0 0,1 0-1 0 0,-1 0 1 0 0,1 1 0 0 0,-1-1 0 0 0,1 0 0 0 0,-1 1-1 0 0,1-1 1 0 0,-1 0 0 0 0,1 1 0 0 0,-1-1 0 0 0,1 1-1 0 0,-1-1 1 0 0,1 1 0 0 0,0-1 0 0 0,-1 2 0 0 0,0 0-4 0 0,-5 5 197 0 0,0-1-1 0 0,0 1 1 0 0,1 0 0 0 0,0 1-1 0 0,1-1 1 0 0,-7 15-1 0 0,8-16-108 0 0,1-1 4 0 0,1 1-1 0 0,-1-1 0 0 0,1 1 1 0 0,-1-1-1 0 0,1 9 1 0 0,-2 7-12 0 0,2-14-77 0 0,0 1 0 0 0,1 0 0 0 0,0-1 0 0 0,1 1 0 0 0,1 10 0 0 0,1 19 0 0 0,-2-35 0 0 0,-1 1 0 0 0,1-1 0 0 0,-1 0 0 0 0,1 0 0 0 0,-1 0 0 0 0,1 0 0 0 0,0 0 0 0 0,0 0 0 0 0,0 0 0 0 0,0 0 0 0 0,1 0 0 0 0,-1 0 0 0 0,0 0 0 0 0,1-1 0 0 0,-1 1 0 0 0,1-1 0 0 0,2 2 0 0 0,-4-2 0 0 0,1 0 0 0 0,0 0 0 0 0,0 0 0 0 0,-1 0 0 0 0,1-1 0 0 0,0 1 0 0 0,0 0 0 0 0,0-1 0 0 0,0 1 0 0 0,0-1 0 0 0,0 1 0 0 0,0-1 0 0 0,0 1 0 0 0,0-1 0 0 0,0 0 0 0 0,0 1 0 0 0,1-1 0 0 0,-1 0 0 0 0,0 0 0 0 0,0 0 0 0 0,0 0 0 0 0,0 0 0 0 0,3 0 0 0 0,0-1 0 0 0,2 1 0 0 0,-1 0 0 0 0,1 0 0 0 0,-1-1 0 0 0,1 0 0 0 0,-1 0 0 0 0,1-1 0 0 0,-1 1 0 0 0,0-1 0 0 0,1-1 0 0 0,-1 1 0 0 0,0-1 0 0 0,7-4 0 0 0,-6 2 0 0 0,-1 1 0 0 0,0-1 0 0 0,0 0 0 0 0,-1 0 0 0 0,1-1 0 0 0,-1 1 0 0 0,0-1 0 0 0,0 0 0 0 0,4-11 0 0 0,-3 8 121 0 0,-1 0-1 0 0,0 0 0 0 0,-1 0 1 0 0,0-1-1 0 0,-1 0 1 0 0,0 1-1 0 0,0-1 1 0 0,-1 0-1 0 0,0 0 1 0 0,-1 0-1 0 0,0 1 1 0 0,-1-1-1 0 0,0 0 1 0 0,0 0-1 0 0,-1 0 1 0 0,-4-13-1 0 0,5 21-169 0 0,1 1-1 0 0,-1-1 1 0 0,1 0-1 0 0,-1 0 1 0 0,0 1 0 0 0,0-1-1 0 0,0 0 1 0 0,0 1-1 0 0,0-1 1 0 0,0 1 0 0 0,-1-1-1 0 0,1 1 1 0 0,0 0-1 0 0,-1 0 1 0 0,1-1 0 0 0,-1 1-1 0 0,1 0 1 0 0,-1 0-1 0 0,0 0 1 0 0,1 1-1 0 0,-1-1 1 0 0,0 0 0 0 0,0 1-1 0 0,0-1 1 0 0,1 1-1 0 0,-1-1 1 0 0,0 1 0 0 0,0 0-1 0 0,0 0 1 0 0,0 0-1 0 0,0 0 1 0 0,0 0 0 0 0,1 0-1 0 0,-1 0 1 0 0,0 1-1 0 0,0-1 1 0 0,0 1 0 0 0,-3 1-1 0 0,-1 0-337 0 0,-1 1 0 0 0,0 0 0 0 0,1 1 0 0 0,0 0 1 0 0,-1 0-1 0 0,2 0 0 0 0,-1 0 0 0 0,0 1 0 0 0,-4 6 0 0 0,0-1-5601 0 0,1 0-1724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45 211 17503 0 0,'0'0'399'0'0,"0"0"60"0"0,0 0 21 0 0,0 0-59 0 0,0 0-204 0 0,0 0 170 0 0,0 0 101 0 0,0 0 21 0 0,1 2 71 0 0,0 2-307 0 0,-1 0-1 0 0,1 0 1 0 0,-1 0-1 0 0,0 0 0 0 0,0-1 1 0 0,0 1-1 0 0,0 0 1 0 0,-1 0-1 0 0,0 0 1 0 0,0 0-1 0 0,0 0 1 0 0,0-1-1 0 0,0 1 0 0 0,-3 4 1 0 0,3-5-260 0 0,-28 80-13 0 0,26-75 0 0 0,-1-2-61 0 0,3-5-265 0 0,1-1-140 0 0,0 0-41 0 0,0 0-277 0 0,2-7-3113 0 0,3-11 896 0 0,3 0 443 0 0</inkml:trace>
  <inkml:trace contextRef="#ctx0" brushRef="#br0" timeOffset="1">410 1 15663 0 0,'-1'1'719'0'0,"-7"10"145"0"0,7-9-843 0 0,-1 0 0 0 0,0 1 0 0 0,1-1 0 0 0,-1 1-1 0 0,1 0 1 0 0,0-1 0 0 0,-1 1 0 0 0,1 3 0 0 0,0-5 360 0 0,1 2-176 0 0,-1-1 1 0 0,1 1-1 0 0,-1-1 0 0 0,1 1 0 0 0,-1-1 1 0 0,0 0-1 0 0,0 1 0 0 0,-1-1 0 0 0,0 2 1 0 0,0-1 353 0 0,1 0 1 0 0,-1 0 0 0 0,1 0-1 0 0,0 0 1 0 0,-2 5 0 0 0,3-4-224 0 0,0 0 0 0 0,0 0 0 0 0,0-1 1 0 0,0 1-1 0 0,1 0 0 0 0,-1-1 0 0 0,1 1 0 0 0,1 4 1 0 0,3 18 854 0 0,-5-21-1167 0 0,-1-1 0 0 0,1 0 0 0 0,-1 1-1 0 0,0-1 1 0 0,-1 0 0 0 0,-2 8 0 0 0,2-8-23 0 0,0 1 0 0 0,0 0 0 0 0,1 0 0 0 0,-2 7 0 0 0,3-11 0 0 0,1-1 1 0 0,-1 1-1 0 0,0 0 0 0 0,0-1 0 0 0,0 1 1 0 0,0 0-1 0 0,0-1 0 0 0,0 1 0 0 0,-1 0 1 0 0,1-1-1 0 0,0 1 0 0 0,0 0 1 0 0,0-1-1 0 0,-1 1 0 0 0,1-1 0 0 0,0 1 1 0 0,-1 0-1 0 0,1-1 0 0 0,0 1 0 0 0,-1-1 1 0 0,1 1-1 0 0,-1-1 0 0 0,1 1 0 0 0,-1 0 1 0 0,-3 4-24 0 0,2 22-121 0 0,2-26-553 0 0,0-1-258 0 0,0 0-56 0 0,-6-3-1941 0 0,6 3 579 0 0,0 0-4792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1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13823 0 0,'0'0'315'0'0,"0"0"45"0"0,0 0 21 0 0,0 0-49 0 0,0 2-220 0 0,1 6-29 0 0,0-7 282 0 0,-1-1 122 0 0,4 16 5415 0 0,11 8-4556 0 0,-9-14-413 0 0,10 9-296 0 0,-13-16-555 0 0,1 0 0 0 0,-1 1 0 0 0,-1-1-1 0 0,1 1 1 0 0,2 3 0 0 0,12 28 320 0 0,-2 1-1 0 0,-2 0 1 0 0,-1 1-1 0 0,11 58 1 0 0,-18-62-160 0 0,-1 0 1 0 0,-2 0-1 0 0,-2 53 0 0 0,-1-67-117 0 0,0-1-1 0 0,-2 1 0 0 0,0-1 1 0 0,-1 1-1 0 0,-1-1 0 0 0,0 0 0 0 0,-2-1 1 0 0,-8 19-1 0 0,11-31-173 0 0,1 0-1 0 0,-1 0 1 0 0,0 0-1 0 0,0 0 1 0 0,0-1 0 0 0,0 0-1 0 0,-1 0 1 0 0,0 0-1 0 0,0 0 1 0 0,0-1 0 0 0,0 0-1 0 0,-12 5 1 0 0,8-4-94 0 0,0-1 1 0 0,0 0-1 0 0,-1-1 1 0 0,1 0-1 0 0,-1 0 0 0 0,0-1 1 0 0,-12 0-1 0 0,21-1-306 0 0,0 0 0 0 0,0 0-1 0 0,0 0 1 0 0,0 0 0 0 0,1 0-1 0 0,-1 0 1 0 0,0 0 0 0 0,0 0-1 0 0,0 0 1 0 0,0 0 0 0 0,1-1 0 0 0,-1 1-1 0 0,0 0 1 0 0,0 0 0 0 0,1-1-1 0 0,-1 1 1 0 0,0-1 0 0 0,0 1-1 0 0,1-1 1 0 0,-1 1 0 0 0,1-1-1 0 0,-1 1 1 0 0,0-1 0 0 0,1 0-1 0 0,-1 0 1 0 0,-5-20-5398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21191 0 0,'0'0'480'0'0,"0"0"67"0"0,0 0 31 0 0,1 0-56 0 0,28-10-326 0 0,1-1 252 0 0,78-11 3040 0 0,-71 13-3309 0 0,-28 6-192 0 0,1 1 0 0 0,-1-1 0 0 0,1 2 0 0 0,-1 0 0 0 0,14-1 0 0 0,-21 2-324 0 0,-2 0-138 0 0,0 0-33 0 0,0 0-140 0 0,-1 2 282 0 0,0-1 0 0 0,0 0-1 0 0,0 0 1 0 0,0 0 0 0 0,-1 0-1 0 0,1 0 1 0 0,0-1 0 0 0,0 1 0 0 0,0 0-1 0 0,-1 0 1 0 0,-2 0 0 0 0,3 0-651 0 0,-12 5-6491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1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13 298 8287 0 0,'0'0'382'0'0,"0"0"-8"0"0,0 0-102 0 0,0 0 463 0 0,0 0 234 0 0,0 0 45 0 0,-1 0-713 0 0,1 0 0 0 0,-1-1 0 0 0,0 1 0 0 0,1 0 0 0 0,-1 0 0 0 0,0-1 0 0 0,0 1 0 0 0,1 0 0 0 0,-1-1 0 0 0,0 1 0 0 0,1 0 0 0 0,-1-1 0 0 0,0 0 0 0 0,0-3 126 0 0,0 0 0 0 0,1 1-1 0 0,-1-1 1 0 0,1 0 0 0 0,0-5-1 0 0,0 7 86 0 0,10-10 512 0 0,44-67 176 0 0,-43 61-805 0 0,-2 0 1 0 0,0-1-1 0 0,0 0 0 0 0,7-29 0 0 0,1-1-395 0 0,-22 55 0 0 0,0 1 0 0 0,-8 15 0 0 0,3 4 0 0 0,2 0 0 0 0,-9 44 0 0 0,15-59 0 0 0,-1 1 0 0 0,2-1 0 0 0,0 0 0 0 0,0 1 0 0 0,1 0 0 0 0,2 12 0 0 0,2-8 0 0 0,0-12 0 0 0,-1-2 0 0 0,-2 0 0 0 0,0-1 0 0 0,1 1 0 0 0,-1 0 0 0 0,1-1 0 0 0,-1 1 0 0 0,1-1 0 0 0,0 0 0 0 0,0 1 0 0 0,-1-1 0 0 0,1 0 0 0 0,0 0 0 0 0,0 0 0 0 0,0 0 0 0 0,0-1 0 0 0,0 1 0 0 0,0 0 0 0 0,1-1 0 0 0,-1 0 0 0 0,0 1 0 0 0,0-1 0 0 0,0 0 0 0 0,0 0 0 0 0,1 0 0 0 0,-1 0 0 0 0,0-1 0 0 0,0 1 0 0 0,0 0 0 0 0,0-1 0 0 0,3-1 0 0 0,7-2 103 0 0,-1 0-1 0 0,0-1 0 0 0,0-1 1 0 0,0 0-1 0 0,-1-1 1 0 0,0 1-1 0 0,0-2 0 0 0,0 0 1 0 0,8-9-1 0 0,-6 4 69 0 0,0 0-1 0 0,-2-1 1 0 0,1 0 0 0 0,-2-1-1 0 0,14-27 1 0 0,-6 14-171 0 0,-13 22 0 0 0,0 0 0 0 0,0 0 0 0 0,3-10 0 0 0,-9 48 0 0 0,1 19 0 0 0,2-30 0 0 0,-1-16 0 0 0,0 0 0 0 0,0 0 0 0 0,1 0 0 0 0,0-1 0 0 0,0 1 0 0 0,0 0 0 0 0,1-1 0 0 0,3 9 0 0 0,3 0 0 0 0,-3-11 0 0 0,-2-1 0 0 0,2 1 0 0 0,-1 0 0 0 0,1-1 0 0 0,0 0 0 0 0,0 1 0 0 0,0-2 0 0 0,1 1 0 0 0,-1-1 0 0 0,0 1 0 0 0,0-1 0 0 0,0-1 0 0 0,0 1 0 0 0,0-1 0 0 0,0 0 0 0 0,0 0 0 0 0,0 0 0 0 0,0-1 0 0 0,8-3 0 0 0,7-5 0 0 0,-1 0 0 0 0,33-22 0 0 0,-42 25 0 0 0,-3 2 0 0 0,-1-1 0 0 0,1 0 0 0 0,-1 0 0 0 0,11-14 0 0 0,11-13 0 0 0,-5 9 931 0 0,-22 23-422 0 0,-1 1-66 0 0,1 2-294 0 0,0 6-146 0 0,0 0-1 0 0,-1 1 1 0 0,0-1 0 0 0,0 0-1 0 0,-1 1 1 0 0,-3 14 0 0 0,0 8-6 0 0,-4 48 3 0 0,9-67 0 0 0,-1-12 0 0 0,0 1 0 0 0,0-1 0 0 0,0 1 0 0 0,0-1 0 0 0,0 0 0 0 0,0 1 0 0 0,1-1 0 0 0,-1 0 0 0 0,0 1 0 0 0,0-1 0 0 0,0 0 0 0 0,1 1 0 0 0,-1-1 0 0 0,0 0 0 0 0,0 0 0 0 0,1 1 0 0 0,-1-1 0 0 0,0 0 0 0 0,1 0 0 0 0,-1 1 0 0 0,0-1 0 0 0,1 0 0 0 0,-1 0 0 0 0,2 0 0 0 0,0 0 0 0 0,-1 0 0 0 0,1 0 0 0 0,-1 0 0 0 0,1 0 0 0 0,0-1 0 0 0,-1 1 0 0 0,1-1 0 0 0,-1 1 0 0 0,1-1 0 0 0,-1 1 0 0 0,1-1 0 0 0,-1 0 0 0 0,0 0 0 0 0,1 0 0 0 0,1-1 0 0 0,23-22 0 0 0,-20 19 0 0 0,10-11 0 0 0,27-36 0 0 0,-33 37 0 0 0,1 1 0 0 0,1 0 0 0 0,1 1 0 0 0,13-12 0 0 0,-13 15 0 0 0,20-14 0 0 0,-32 24 0 0 0,-1-1 0 0 0,0 1 0 0 0,1 0 0 0 0,-1 0 0 0 0,1-1 0 0 0,-1 1 0 0 0,0 0 0 0 0,1 0 0 0 0,-1 0 0 0 0,1 0 0 0 0,-1-1 0 0 0,1 1 0 0 0,-1 0 0 0 0,1 0 0 0 0,-1 0 0 0 0,0 0 0 0 0,1 0 0 0 0,-1 0 0 0 0,1 0 0 0 0,-1 0 0 0 0,1 1 0 0 0,-1-1 0 0 0,1 0 0 0 0,-1 0 0 0 0,0 0 0 0 0,1 1 0 0 0,2 3 0 0 0,-3-4 0 0 0,2 5 0 0 0,0-1 0 0 0,0 1 0 0 0,0 0 0 0 0,0-1 0 0 0,-1 1 0 0 0,0 0 0 0 0,0 0 0 0 0,0 0 0 0 0,0 6 0 0 0,3 15 0 0 0,0-8 0 0 0,16 55 0 0 0,-12-53-374 0 0,-2-15-332 0 0,-4-4 402 0 0,-2-1 256 0 0,1 1 1 0 0,-1-1-1 0 0,0 0 1 0 0,0 0-1 0 0,1 1 0 0 0,-1-1 1 0 0,0 0-1 0 0,1 0 0 0 0,-1 0 1 0 0,0 1-1 0 0,1-1 1 0 0,-1 0-1 0 0,0 0 0 0 0,1 0 1 0 0,-1 0-1 0 0,1 0 0 0 0,-1 0 1 0 0,0 0-1 0 0,1 0 1 0 0,-1 0-1 0 0,0 0 0 0 0,1 0 1 0 0,-1 0-1 0 0,0 0 0 0 0,1 0 1 0 0,-1 0-1 0 0,1 0 0 0 0,-1 0 1 0 0,0-1-1 0 0,1 1 1 0 0,-1 0-1 0 0,0 0 0 0 0,0 0 1 0 0,1-1-1 0 0,-1 1 0 0 0,0 0 1 0 0,1 0-1 0 0,-1-1 1 0 0,0 1-1 0 0,6-7-4176 0 0,-5 5 1585 0 0,0 1-4881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1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258 413 11975 0 0,'1'-1'547'0'0,"25"-30"1074"0"0,-25 30-649 0 0,2-18 2088 0 0,-2 15-2818 0 0,-1 0 0 0 0,0 0 0 0 0,0 0 0 0 0,0 0 0 0 0,-1 0 1 0 0,1 0-1 0 0,-1 0 0 0 0,0 0 0 0 0,0 1 0 0 0,0-1 0 0 0,-1 0 0 0 0,1 1 0 0 0,-1-1 0 0 0,0 0 0 0 0,0 1 0 0 0,0 0 0 0 0,0-1 0 0 0,-1 1 0 0 0,0 0 0 0 0,1 0 0 0 0,-1 1 0 0 0,0-1 0 0 0,0 1 0 0 0,0-1 0 0 0,-1 1 0 0 0,1 0 1 0 0,-1 0-1 0 0,1 0 0 0 0,-1 1 0 0 0,1-1 0 0 0,-1 1 0 0 0,0 0 0 0 0,0 0 0 0 0,0 0 0 0 0,0 0 0 0 0,0 1 0 0 0,0 0 0 0 0,-7 0 0 0 0,7 0-242 0 0,1 1 0 0 0,-1 1 0 0 0,0-1 0 0 0,1 0 0 0 0,-1 1 0 0 0,0 0 0 0 0,1 0 0 0 0,0 0 0 0 0,-1 0 0 0 0,1 0 0 0 0,0 1 0 0 0,-4 4 0 0 0,-4 5 0 0 0,-16 20 0 0 0,8-4 0 0 0,1 0 0 0 0,-15 35 0 0 0,27-52 0 0 0,1 0 0 0 0,0 1 0 0 0,1-1 0 0 0,0 1 0 0 0,1 0 0 0 0,0 0 0 0 0,-2 20 0 0 0,5-29 0 0 0,0 0 0 0 0,1 0 0 0 0,-1 0 0 0 0,1-1 0 0 0,0 1 0 0 0,-1 0 0 0 0,1 0 0 0 0,0 0 0 0 0,1-1 0 0 0,-1 1 0 0 0,0 0 0 0 0,1-1 0 0 0,0 1 0 0 0,-1-1 0 0 0,1 0 0 0 0,3 3 0 0 0,-5-5 0 0 0,0 1 0 0 0,0-1 0 0 0,1 1 0 0 0,-1-1 0 0 0,1 0 0 0 0,-1 1 0 0 0,0-1 0 0 0,1 1 0 0 0,-1-1 0 0 0,1 0 0 0 0,-1 1 0 0 0,1-1 0 0 0,-1 0 0 0 0,1 0 0 0 0,-1 1 0 0 0,1-1 0 0 0,-1 0 0 0 0,1 0 0 0 0,-1 0 0 0 0,1 0 0 0 0,-1 0 0 0 0,1 0 0 0 0,-1 0 0 0 0,1 0 0 0 0,-1 0 0 0 0,1 0 0 0 0,0 0 0 0 0,-1 0 0 0 0,1 0 0 0 0,-1 0 0 0 0,1 0 0 0 0,0-1 0 0 0,0 1 0 0 0,4-1-29 0 0,0 0-1 0 0,0 0 1 0 0,0 0-1 0 0,-1-1 1 0 0,1 1-1 0 0,-1-1 1 0 0,1 0-1 0 0,-1-1 1 0 0,1 1-1 0 0,4-5 1 0 0,6-4-148 0 0,19-20 0 0 0,-15 13 248 0 0,1-2 37 0 0,-1 0 0 0 0,-1-1-1 0 0,15-23 1 0 0,42-74 68 0 0,-53 80-176 0 0,-2-1 0 0 0,-2-1 0 0 0,25-81 0 0 0,-33 93 0 0 0,-6 21 0 0 0,-2 0 0 0 0,5-15 0 0 0,-7 17 0 0 0,-3 4 0 0 0,-2 4 0 0 0,-3 6 0 0 0,1-1 0 0 0,-1 1 0 0 0,2 0 0 0 0,-1 1 0 0 0,1-1 0 0 0,-8 20 0 0 0,2-7 0 0 0,-9 19 0 0 0,-26 67 0 0 0,37-80 0 0 0,2 0 0 0 0,0 0 0 0 0,-4 47 0 0 0,8-17 0 0 0,5-52 0 0 0,-1-1 0 0 0,0 0 0 0 0,1 1 0 0 0,0-1 0 0 0,1 1 0 0 0,-1-1 0 0 0,1 0 0 0 0,3 7 0 0 0,-4-10 0 0 0,0 0 0 0 0,0-1 0 0 0,1 1 0 0 0,-1-1 0 0 0,0 1 0 0 0,1-1 0 0 0,-1 0 0 0 0,1 0 0 0 0,0 1 0 0 0,-1-1 0 0 0,1 0 0 0 0,0 0 0 0 0,-1-1 0 0 0,1 1 0 0 0,0 0 0 0 0,0-1 0 0 0,0 1 0 0 0,0-1 0 0 0,0 1 0 0 0,0-1 0 0 0,0 0 0 0 0,0 0 0 0 0,0 0 0 0 0,-1 0 0 0 0,1 0 0 0 0,0 0 0 0 0,0-1 0 0 0,0 1 0 0 0,0 0 0 0 0,3-2 0 0 0,3 0 0 0 0,-1-1 0 0 0,1 0 0 0 0,-1-1 0 0 0,1 1 0 0 0,12-10 0 0 0,1-1 0 0 0,-1-1 0 0 0,-1-1 0 0 0,0 0 0 0 0,-1-2 0 0 0,18-22 0 0 0,-29 30 252 0 0,-2 0-1 0 0,1 0 0 0 0,-2 0 1 0 0,8-21-1 0 0,3-8 375 0 0,-11 30-477 0 0,-25 62-133 0 0,14-34-16 0 0,1-1 0 0 0,0 1 0 0 0,1 0 0 0 0,-4 25 0 0 0,9-39 0 0 0,-1 1 0 0 0,1-1 0 0 0,0 0 0 0 0,0 1 0 0 0,1-1 0 0 0,0 0 0 0 0,0 1 0 0 0,0-1 0 0 0,0 0 0 0 0,1 0 0 0 0,0 0 0 0 0,0 0 0 0 0,0 0 0 0 0,1 0 0 0 0,-1-1 0 0 0,7 9 0 0 0,-6-10-163 0 0,0 1 1 0 0,0-1-1 0 0,0 1 0 0 0,1-1 1 0 0,4 3-1 0 0,-7-5 96 0 0,1 0 1 0 0,0 0-1 0 0,0-1 0 0 0,0 1 1 0 0,0 0-1 0 0,0-1 0 0 0,0 1 1 0 0,0-1-1 0 0,0 0 0 0 0,0 0 1 0 0,0 0-1 0 0,0 0 0 0 0,0 0 1 0 0,3-1-1 0 0,0 1-23 0 0,-1-1 1 0 0,1 0-1 0 0,0-1 0 0 0,-1 1 1 0 0,1-1-1 0 0,-1 0 0 0 0,0 0 1 0 0,0 0-1 0 0,0-1 0 0 0,0 0 1 0 0,0 1-1 0 0,0-1 0 0 0,-1-1 0 0 0,6-5 1 0 0,-5 4-455 0 0,0 1 0 0 0,-1-1 0 0 0,0 0 0 0 0,0-1 0 0 0,0 1 0 0 0,-1 0 0 0 0,4-11 0 0 0,2-19-1488 0 0,-2 2-15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28 401 13823 0 0,'0'0'315'0'0,"0"0"45"0"0,0 0 21 0 0,0 0-49 0 0,-2 1-220 0 0,1-1-104 0 0,0 0-1 0 0,1 0 0 0 0,-1 0 1 0 0,0 0-1 0 0,1-1 1 0 0,-1 1-1 0 0,0 0 0 0 0,1 0 1 0 0,-1 0-1 0 0,0-1 1 0 0,1 1-1 0 0,-1 0 0 0 0,1-1 1 0 0,-1 1-1 0 0,1 0 0 0 0,-1-1 1 0 0,1 1-1 0 0,-1-1 1 0 0,1 1-1 0 0,-1-1 0 0 0,1 1 1 0 0,-1-1-1 0 0,1 1 1 0 0,0-1-1 0 0,-1 0 0 0 0,-1-2 180 0 0,1 0 0 0 0,0 0 0 0 0,0 0-1 0 0,0 0 1 0 0,0-1 0 0 0,0-2-1 0 0,0 0 447 0 0,0 0-1 0 0,1 0 0 0 0,0 0 0 0 0,0 0 0 0 0,0 0 0 0 0,3-11 0 0 0,8-17-28 0 0,1 0 0 0 0,2 1 0 0 0,19-34 0 0 0,-23 49-332 0 0,2 1 0 0 0,-1 0 0 0 0,2 1 0 0 0,0 0 0 0 0,1 1 0 0 0,30-25 0 0 0,-33 33-272 0 0,-11 7 0 0 0,0 0 0 0 0,1 0 0 0 0,-1 0 0 0 0,0 0 0 0 0,1 0 0 0 0,-1 0 0 0 0,0 0 0 0 0,1 0 0 0 0,-1 0 0 0 0,0-1 0 0 0,1 1 0 0 0,-1 0 0 0 0,0 1 0 0 0,1-1 0 0 0,-1 0 0 0 0,0 0 0 0 0,1 0 0 0 0,-1 0 0 0 0,0 0 0 0 0,1 0 0 0 0,-1 0 0 0 0,0 0 0 0 0,0 1 0 0 0,1-1 0 0 0,-1 0 0 0 0,0 0 0 0 0,1 0 0 0 0,-1 1 0 0 0,0-1 0 0 0,0 2 0 0 0,1 1 0 0 0,-2-1 0 0 0,1 0 0 0 0,0 1 0 0 0,0-1 0 0 0,-1 0 0 0 0,1 0 0 0 0,-1 1 0 0 0,0-1 0 0 0,0 0 0 0 0,0 0 0 0 0,0 0 0 0 0,-1 3 0 0 0,-3 6 0 0 0,4-7 0 0 0,0 0 0 0 0,0 0 0 0 0,0 0 0 0 0,1 0 0 0 0,-1 0 0 0 0,1 0 0 0 0,0 1 0 0 0,1-1 0 0 0,-1 0 0 0 0,2 5 0 0 0,1 3 0 0 0,0 0 0 0 0,6 12 0 0 0,3 2 0 0 0,-5-8 0 0 0,-8-12 0 0 0,1-1 0 0 0,1 5 0 0 0,0-6 0 0 0,-1 0 0 0 0,0 0 0 0 0,0 0 0 0 0,0 0 0 0 0,0 0 0 0 0,-1 0 0 0 0,-1 7 0 0 0,-4 18 0 0 0,2-16 0 0 0,1-1 0 0 0,3-11 0 0 0,-1-1 0 0 0,1 1 0 0 0,0 0 0 0 0,0-1 0 0 0,0 1 0 0 0,0-1 0 0 0,0 1 0 0 0,0-1 0 0 0,0 1 0 0 0,0 0 0 0 0,0-1 0 0 0,1 1 0 0 0,-1-1 0 0 0,0 1 0 0 0,0-1 0 0 0,0 1 0 0 0,1 0 0 0 0,0 0-26 0 0,0-1 1 0 0,0 1-1 0 0,0-1 1 0 0,0 1-1 0 0,0-1 0 0 0,0 1 1 0 0,0-1-1 0 0,0 0 0 0 0,0 0 1 0 0,1 0-1 0 0,-1 1 0 0 0,0-1 1 0 0,0 0-1 0 0,0 0 1 0 0,0 0-1 0 0,0-1 0 0 0,0 1 1 0 0,0 0-1 0 0,1 0 0 0 0,-1-1 1 0 0,2 0-1 0 0,24-10-794 0 0,-4 2-498 0 0,-18 7 771 0 0,0 1 0 0 0,0-1 0 0 0,-1-1 0 0 0,1 1 1 0 0,0-1-1 0 0,4-3 0 0 0,21-20-1989 0 0,-1-1-22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114 359 10135 0 0,'0'-2'464'0'0,"9"-36"171"0"0,-7 30-279 0 0,1 1 0 0 0,-2 0-1 0 0,1-1 1 0 0,-1 1 0 0 0,0-1 0 0 0,-1 0 0 0 0,0-11 0 0 0,-3-14 1377 0 0,3-43 1 0 0,-2-17 2989 0 0,0 49-2035 0 0,2 44-2672 0 0,1 1 1 0 0,-1 0-1 0 0,0 0 0 0 0,0-1 0 0 0,0 1 1 0 0,1 0-1 0 0,-1-1 0 0 0,0 1 0 0 0,1 0 1 0 0,-1-1-1 0 0,1 1 0 0 0,-1-1 0 0 0,1 1 1 0 0,0 1-1 0 0,7 9-1037 0 0,-3 0 1153 0 0,-1 0 0 0 0,0 1 0 0 0,-1-1 0 0 0,0 1 0 0 0,-1-1 1 0 0,0 1-1 0 0,-1 0 0 0 0,0 0 0 0 0,-2 13 0 0 0,-43 185-2060 0 0,33-169 1928 0 0,-1-1 0 0 0,-32 70 0 0 0,39-102 0 0 0,0 0 0 0 0,-10 11 0 0 0,1 0 0 0 0,9-13 0 0 0,2-10 0 0 0,1-2-224 0 0,1 1 0 0 0,0-1 0 0 0,1 1 0 0 0,-1-1 0 0 0,1 1 0 0 0,0-1 0 0 0,0 0 0 0 0,1 1 0 0 0,0-1 0 0 0,1-5 0 0 0,2-13-7048 0 0,-3 16 1280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86 11975 0 0,'-2'-12'547'0'0,"2"9"-11"0"0,1 2-344 0 0,1-6 288 0 0,0 0 0 0 0,0-1-1 0 0,0 1 1 0 0,-1 0 0 0 0,0-10 0 0 0,-1 16 542 0 0,0-15 4214 0 0,3 24-4953 0 0,0 0 0 0 0,-1 1 0 0 0,3 15 0 0 0,-5 11-78 0 0,0-1 0 0 0,-3 1 0 0 0,-1-1-1 0 0,-8 35 1 0 0,-42 133 819 0 0,41-160-1243 0 0,-2-1 0 0 0,-2 0 0 0 0,-35 62 0 0 0,52-102 205 0 0,0-1 0 0 0,0 0 0 0 0,0 0 0 0 0,0 0 0 0 0,0 0 0 0 0,0 0 0 0 0,-1 1 0 0 0,1-1 0 0 0,0 0 0 0 0,0 0 0 0 0,0 0 0 0 0,0 0 0 0 0,0 0 0 0 0,0 0 0 0 0,0 1 0 0 0,0-1 0 0 0,0 0-1 0 0,0 0 1 0 0,-1 0 0 0 0,1 0 0 0 0,0 0 0 0 0,0 0 0 0 0,0 0 0 0 0,0 0 0 0 0,0 0 0 0 0,0 0 0 0 0,-1 0 0 0 0,1 1 0 0 0,0-1 0 0 0,0 0 0 0 0,0 0 0 0 0,0 0 0 0 0,0 0 0 0 0,-1 0 0 0 0,1 0 0 0 0,0 0 0 0 0,0 0 0 0 0,0 0 0 0 0,0 0 0 0 0,0 0 0 0 0,-1 0 0 0 0,1-1 0 0 0,0 1 0 0 0,0 0 0 0 0,0 0 0 0 0,0 0-1 0 0,0 0 1 0 0,-1 0 0 0 0,1 0 0 0 0,0 0 0 0 0,0 0 0 0 0,0 0 0 0 0,0 0 0 0 0,0 0 0 0 0,0-1 0 0 0,0 1 0 0 0,0 0 0 0 0,-1 0 0 0 0,1 0 0 0 0,0 0 0 0 0,-4-15-742 0 0,1-17-1597 0 0,-1-54-4559 0 0,1 51 4865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13823 0 0,'0'0'315'0'0,"0"0"45"0"0,0 0 21 0 0,0 0-49 0 0,1 2-81 0 0,-1-1-79 0 0,0-1 0 0 0,0 0 0 0 0,0 1 0 0 0,0-1 0 0 0,0 0 0 0 0,0 1 0 0 0,1-1 0 0 0,-1 1 0 0 0,0-1 0 0 0,0 0 0 0 0,0 0 0 0 0,1 1 0 0 0,-1-1 0 0 0,0 0 0 0 0,0 1 0 0 0,1-1 0 0 0,-1 0 0 0 0,0 0 0 0 0,1 1 0 0 0,-1-1 0 0 0,0 0 0 0 0,1 0 0 0 0,-1 0 0 0 0,0 0 0 0 0,1 1 0 0 0,-1-1 0 0 0,0 0 0 0 0,1 0-1 0 0,15-1 1752 0 0,-11-1-1741 0 0,-1 1-1 0 0,1-1 1 0 0,-1 0 0 0 0,1 0-1 0 0,4-4 1 0 0,3 0-178 0 0,0 0 1 0 0,-1 0 0 0 0,2 1 0 0 0,-1 1-1 0 0,1 0 1 0 0,20-3 0 0 0,18-6-5 0 0,-22 3 0 0 0,-11 4 0 0 0,0 0 0 0 0,32-5 0 0 0,-42 11-267 0 0,-6 0-1124 0 0,-2 0-516 0 0,0 0-1001 0 0,0 0-3571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2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29 15663 0 0,'0'0'356'0'0,"0"0"50"0"0,0 0 20 0 0,0 0-42 0 0,0 0-112 0 0,0 0 463 0 0,0 0 234 0 0,0 0 45 0 0,-1-1 8 0 0,-1 0-816 0 0,1 0-1 0 0,0 0 0 0 0,-1 0 1 0 0,1 0-1 0 0,-1 0 1 0 0,1 0-1 0 0,-1 1 1 0 0,1-1-1 0 0,-1 1 0 0 0,0-1 1 0 0,1 1-1 0 0,-1 0 1 0 0,0 0-1 0 0,1-1 0 0 0,-1 1 1 0 0,0 0-1 0 0,1 0 1 0 0,-1 1-1 0 0,0-1 0 0 0,1 0 1 0 0,-1 1-1 0 0,1-1 1 0 0,-1 1-1 0 0,0-1 1 0 0,1 1-1 0 0,-1-1 0 0 0,1 1 1 0 0,0 0-1 0 0,-1 0 1 0 0,-1 1-1 0 0,0-1-205 0 0,0 1 0 0 0,-4 11 0 0 0,4-7 0 0 0,1 0 0 0 0,0 0 0 0 0,0 1 0 0 0,0-1 0 0 0,-1 9 0 0 0,2 1 0 0 0,3-12 0 0 0,0-1 0 0 0,-1 1 0 0 0,0 0 0 0 0,1 0 0 0 0,-1 0 0 0 0,1 0 0 0 0,0 0 0 0 0,3 5 0 0 0,5 2 0 0 0,-5-10 0 0 0,-2-1 0 0 0,2 2 9 0 0,0-1 0 0 0,0 1-1 0 0,0-2 1 0 0,0 1 0 0 0,0 0 0 0 0,1-1 0 0 0,-1 0-1 0 0,0 0 1 0 0,0-1 0 0 0,0 1 0 0 0,9-3-1 0 0,-1-1 77 0 0,0-1-1 0 0,0 0 0 0 0,13-7 1 0 0,-25 11-44 0 0,0 0 1 0 0,0 0-1 0 0,0 1 0 0 0,0-1 1 0 0,0 0-1 0 0,0 0 1 0 0,0 0-1 0 0,-1 0 0 0 0,1 0 1 0 0,0-1-1 0 0,-1 1 1 0 0,1 0-1 0 0,0 0 0 0 0,-1 0 1 0 0,1-1-1 0 0,-1 1 1 0 0,0 0-1 0 0,1 0 0 0 0,-1-1 1 0 0,0 1-1 0 0,0 0 1 0 0,0-1-1 0 0,0 1 0 0 0,0 0 1 0 0,0-1-1 0 0,0 1 1 0 0,-1-3-1 0 0,1 2 8 0 0,-1 0 1 0 0,1 0 0 0 0,0-1-1 0 0,0 1 1 0 0,1 0-1 0 0,-1 0 1 0 0,0-1-1 0 0,2-3 1 0 0,-1 4-50 0 0,0 1 0 0 0,-1-1 0 0 0,1 0 0 0 0,-1 0 0 0 0,1 0 0 0 0,-1 0 0 0 0,0 0 0 0 0,0 0 0 0 0,0 0 0 0 0,0 0 0 0 0,0 1 0 0 0,0-1 0 0 0,0 0 0 0 0,-1 0 0 0 0,1 0 0 0 0,-1 0 0 0 0,1 0 0 0 0,-1 0 0 0 0,0 1 0 0 0,0-1 0 0 0,0 0 0 0 0,0 1 0 0 0,0-1 0 0 0,0 0 0 0 0,0 1 0 0 0,0-1 0 0 0,-1 1 0 0 0,1 0 0 0 0,-3-2 0 0 0,2 1-144 0 0,-1-1-1 0 0,1 1 1 0 0,-1 1-1 0 0,0-1 1 0 0,0 0-1 0 0,0 1 1 0 0,0-1-1 0 0,0 1 1 0 0,0 0-1 0 0,0 0 1 0 0,-1 0-1 0 0,1 1 1 0 0,0-1-1 0 0,-1 1 1 0 0,1 0-1 0 0,-5 0 1 0 0,-5 0-1035 0 0,0 2 1 0 0,-24 4 0 0 0,29-4 920 0 0,-7 1-1277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2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10135 0 0,'0'0'231'0'0,"0"0"29"0"0,0 0 19 0 0,5-7 7 0 0,5-8 898 0 0,-1 0 0 0 0,-1-1 0 0 0,-1 0 0 0 0,0 0 0 0 0,7-27 0 0 0,14-95 3868 0 0,-21 105-4808 0 0,-7 32 127 0 0,0 1 117 0 0,0 2 21 0 0,-1 16-404 0 0,-2-1 0 0 0,1 1 0 0 0,-2-1 0 0 0,-10 30-1 0 0,-3 13-20 0 0,10-31-84 0 0,-5 54 0 0 0,12-78-97 0 0,1-1-1 0 0,-1 1 1 0 0,1-1 0 0 0,0 0-1 0 0,0 1 1 0 0,1-1 0 0 0,0 0-1 0 0,3 8 1 0 0,-5-12 55 0 0,1 1 0 0 0,-1-1-1 0 0,1 0 1 0 0,-1 1 0 0 0,1-1-1 0 0,-1 1 1 0 0,1-1 0 0 0,-1 0-1 0 0,1 0 1 0 0,-1 1 0 0 0,1-1-1 0 0,-1 0 1 0 0,1 0 0 0 0,-1 0-1 0 0,1 1 1 0 0,-1-1 0 0 0,1 0 0 0 0,-1 0-1 0 0,1 0 1 0 0,0 0 0 0 0,-1 0-1 0 0,1 0 1 0 0,-1 0 0 0 0,1 0-1 0 0,-1-1 1 0 0,2 1 0 0 0,14-4 89 0 0,-16 4-68 0 0,8-4 21 0 0,1 1 0 0 0,-1-1 0 0 0,-1 0 0 0 0,1-1 0 0 0,-1 0 0 0 0,1 0 0 0 0,-1-1 0 0 0,-1 0 0 0 0,1 0 0 0 0,-1 0 0 0 0,6-9 0 0 0,5-5 0 0 0,16-20 0 0 0,-17 17 0 0 0,0-1 0 0 0,0 0 0 0 0,14-34 0 0 0,20-40 876 0 0,-36 75 75 0 0,-15 34-896 0 0,0 0 0 0 0,-3 13 0 0 0,0-12-55 0 0,2 0 0 0 0,0 1 0 0 0,0-1 0 0 0,1 0 0 0 0,1 1 0 0 0,2 21 0 0 0,-2-33 0 0 0,0 1 0 0 0,0 0 0 0 0,1-1 0 0 0,-1 1 0 0 0,1-1 0 0 0,-1 1 0 0 0,1-1 0 0 0,-1 1 0 0 0,1-1 0 0 0,0 0 0 0 0,0 1 0 0 0,0-1 0 0 0,0 0 0 0 0,0 1 0 0 0,0-1 0 0 0,0 0 0 0 0,0 0 0 0 0,0 0 0 0 0,0 0 0 0 0,2 1 0 0 0,-1-1 0 0 0,1 0 0 0 0,-1 0 0 0 0,0 0 0 0 0,1-1 0 0 0,-1 1 0 0 0,1 0 0 0 0,-1-1 0 0 0,1 0 0 0 0,-1 0 0 0 0,1 0 0 0 0,3 0 0 0 0,4-2 0 0 0,0 1 0 0 0,-1-2 0 0 0,1 1 0 0 0,-1-1 0 0 0,13-7 0 0 0,2 0 0 0 0,-1-2 0 0 0,0-1 0 0 0,-1-1 0 0 0,-1-1 0 0 0,28-24 0 0 0,-43 33 0 0 0,-1 1 0 0 0,0-1 0 0 0,0-1 0 0 0,6-9 0 0 0,-9 13 0 0 0,-1 0 0 0 0,1 0 0 0 0,-1-1 0 0 0,1 1 0 0 0,-1 0 0 0 0,0-1 0 0 0,0 1 0 0 0,0-1 0 0 0,-1 1 0 0 0,1-1 0 0 0,-1-6 0 0 0,0 10 0 0 0,0 0 0 0 0,0-1 0 0 0,0 1 0 0 0,0 0 0 0 0,0 0 0 0 0,0-1 0 0 0,0 1 0 0 0,0 0 0 0 0,0 0 0 0 0,-1 0 0 0 0,1-1 0 0 0,0 1 0 0 0,0 0 0 0 0,0 0 0 0 0,0 0 0 0 0,0-1 0 0 0,0 1 0 0 0,-1 0 0 0 0,1 0 0 0 0,0 0 0 0 0,0 0 0 0 0,0 0 0 0 0,0-1 0 0 0,-1 1 0 0 0,1 0 0 0 0,0 0 0 0 0,0 0 0 0 0,-1 0 0 0 0,1 0 0 0 0,0 0 0 0 0,0 0 0 0 0,0 0 0 0 0,-1 0 0 0 0,1 0 0 0 0,0 0 0 0 0,0 0 0 0 0,-1 0 0 0 0,1 0 0 0 0,0 0 0 0 0,0 0 0 0 0,0 0 0 0 0,-1 0 0 0 0,1 0 0 0 0,0 0 0 0 0,0 0 0 0 0,-1 0 0 0 0,1 0 0 0 0,0 0 0 0 0,0 1 0 0 0,-1-1 0 0 0,-7 5 0 0 0,8-5 0 0 0,-6 5 0 0 0,1 0 0 0 0,0 0 0 0 0,0 0 0 0 0,0 0 0 0 0,0 1 0 0 0,-5 10 0 0 0,-21 39 0 0 0,25-42 0 0 0,0 0 0 0 0,1 1 0 0 0,-7 26 0 0 0,11-35 0 0 0,0 0 0 0 0,1 0 0 0 0,-1 0 0 0 0,1 0 0 0 0,0 1 0 0 0,1 5 0 0 0,0-8 0 0 0,-1-1 0 0 0,1 1 0 0 0,0-1 0 0 0,0 1 0 0 0,0-1 0 0 0,0 1 0 0 0,0-1 0 0 0,0 0 0 0 0,0 0 0 0 0,1 0 0 0 0,0 1 0 0 0,-1-1 0 0 0,4 2 0 0 0,-3-2 0 0 0,0 0 0 0 0,1-1 0 0 0,-1 1 0 0 0,0-1 0 0 0,1 0 0 0 0,0 0 0 0 0,-1 0 0 0 0,1 0 0 0 0,0 0 0 0 0,-1 0 0 0 0,1-1 0 0 0,0 1 0 0 0,0-1 0 0 0,0 0 0 0 0,0 0 0 0 0,-1 0 0 0 0,1 0 0 0 0,4-1 0 0 0,4-1 0 0 0,1-1 0 0 0,-1 0 0 0 0,13-5 0 0 0,-14 4 0 0 0,1-1 0 0 0,0 0 0 0 0,0-1 0 0 0,-1 0 0 0 0,0-1 0 0 0,0 0 0 0 0,-1 0 0 0 0,0-1 0 0 0,0 0 0 0 0,0-1 0 0 0,-1 0 0 0 0,-1 0 0 0 0,0-1 0 0 0,9-14 0 0 0,36-66 0 0 0,-29 52 0 0 0,-30 55 0 0 0,-5 21 0 0 0,11-26 0 0 0,0-12 0 0 0,1 1 0 0 0,0 0 0 0 0,0 0 0 0 0,0-1 0 0 0,0 1 0 0 0,0 0 0 0 0,0 0 0 0 0,0-1 0 0 0,0 1 0 0 0,0 0 0 0 0,0 0 0 0 0,0 0 0 0 0,1-1 0 0 0,-1 1 0 0 0,0 0 0 0 0,0-1 0 0 0,1 1 0 0 0,-1 0 0 0 0,1 0 0 0 0,-1-1 0 0 0,0 1 0 0 0,2 0 0 0 0,0 1 0 0 0,-2 2 0 0 0,1-3 0 0 0,-1 0 0 0 0,0 0 0 0 0,0 0 0 0 0,1 0 0 0 0,-1 0 0 0 0,1 0 0 0 0,-1 0 0 0 0,1 0 0 0 0,-1 0 0 0 0,1 0 0 0 0,0 0 0 0 0,-1-1 0 0 0,1 1 0 0 0,0 0 0 0 0,0 0 0 0 0,-1-1 0 0 0,1 1 0 0 0,1 0 0 0 0,0 1 0 0 0,0 0 0 0 0,1 0 0 0 0,-1-1 0 0 0,0 1 0 0 0,0-1 0 0 0,1 0 0 0 0,-1 1 0 0 0,0-1 0 0 0,1 0 0 0 0,0 0 0 0 0,-1-1 0 0 0,1 1 0 0 0,-1 0 0 0 0,1-1 0 0 0,0 0 0 0 0,4 0 0 0 0,12-2 0 0 0,-9 4 0 0 0,-2 4 0 0 0,-2 1 0 0 0,-5 2 0 0 0,-2-5 0 0 0,0 0 0 0 0,0-1 0 0 0,-1 1 0 0 0,1 0 0 0 0,-1 0 0 0 0,0-1 0 0 0,0 1 0 0 0,0-1 0 0 0,-4 5 0 0 0,2-4 0 0 0,1 1 0 0 0,0 0 0 0 0,0 1 0 0 0,-3 5 0 0 0,2-1 0 0 0,0 2 0 0 0,0 1 0 0 0,-5 21 0 0 0,9-19 0 0 0,2-11 0 0 0,0-2 0 0 0,5 10 0 0 0,-3-10 0 0 0,-1-1 0 0 0,0 1 0 0 0,1 0 0 0 0,-1-1 0 0 0,1 1 0 0 0,-1-1 0 0 0,1 0 0 0 0,-1 0 0 0 0,1 0 0 0 0,-1 0 0 0 0,1-1 0 0 0,0 1 0 0 0,0-1 0 0 0,-1 0 0 0 0,1 0 0 0 0,0-1 0 0 0,0 1 0 0 0,-1-1 0 0 0,7-1 0 0 0,15-4 0 0 0,0-1 0 0 0,-1-1 0 0 0,29-13 0 0 0,-14 5 0 0 0,-26 9 0 0 0,1 0 0 0 0,-1-1 0 0 0,-1 0 0 0 0,0-1 0 0 0,0 0 0 0 0,-1-1 0 0 0,0-1 0 0 0,0 0 0 0 0,-1 0 0 0 0,-1-1 0 0 0,11-17 0 0 0,-29 36 0 0 0,-7 7 0 0 0,9-3 0 0 0,0 0 0 0 0,0 0 0 0 0,-10 24 0 0 0,-1 2 0 0 0,16-33-12 0 0,0 1 0 0 0,0-1 0 0 0,0 0 0 0 0,1 1 0 0 0,0 0 0 0 0,0-1 0 0 0,0 1 0 0 0,0 0 0 0 0,1-1 0 0 0,-1 1 0 0 0,1 0 0 0 0,0 0 0 0 0,1 0 0 0 0,-1-1-1 0 0,3 9 1 0 0,-2-10-11 0 0,0 0-1 0 0,0 0 1 0 0,0-1-1 0 0,0 1 1 0 0,1-1-1 0 0,-1 1 0 0 0,1-1 1 0 0,0 1-1 0 0,0-1 1 0 0,0 0-1 0 0,0 0 0 0 0,0 0 1 0 0,0 0-1 0 0,1 0 1 0 0,-1 0-1 0 0,0 0 1 0 0,1-1-1 0 0,0 0 0 0 0,-1 1 1 0 0,1-1-1 0 0,0 0 1 0 0,0 0-1 0 0,-1 0 1 0 0,1-1-1 0 0,0 1 0 0 0,4 0 1 0 0,-4-1-290 0 0,0 0 0 0 0,0 0-1 0 0,0 0 1 0 0,0-1 0 0 0,0 1 0 0 0,4-2 0 0 0,9-3-5840 0 0,-3 0-929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11975 0 0,'55'-64'1312'0'0,"-36"42"-393"0"0,-2-2 0 0 0,0 0 0 0 0,-1-1 0 0 0,13-29 0 0 0,42-112 3132 0 0,-32 69-2489 0 0,6-12-98 0 0,-39 97-1021 0 0,-3 9-332 0 0,-2 8-64 0 0,-4 8-40 0 0,-26 103-7 0 0,16-62 0 0 0,-83 301 0 0 0,89-336 0 0 0,5-14 0 0 0,0 0 0 0 0,0 0 0 0 0,0 0 0 0 0,1 0 0 0 0,0 0 0 0 0,0 0 0 0 0,0 1 0 0 0,1-1 0 0 0,0 1 0 0 0,0-1 0 0 0,0 0 0 0 0,1 8 0 0 0,-3-27 0 0 0,1 0 0 0 0,0 1 0 0 0,1-18 0 0 0,0-10 0 0 0,0 27 0 0 0,1 0 0 0 0,1 1 0 0 0,5-28 0 0 0,-3 27 0 0 0,-2-1 0 0 0,3-28 0 0 0,-5 43 0 0 0,0 0 0 0 0,-1 0 0 0 0,1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0,-5 7 0 0 0,-3 8 0 0 0,-1 6 0 0 0,5-11 0 0 0,0 0 0 0 0,-4 17 0 0 0,8-22 0 0 0,-1-1 0 0 0,1 0 0 0 0,-1 1 0 0 0,1-1 0 0 0,1 1 0 0 0,-1-1 0 0 0,1 0 0 0 0,-1 1 0 0 0,1-1 0 0 0,2 5 0 0 0,-3-7 0 0 0,1 0 0 0 0,0-1 0 0 0,-1 1 0 0 0,1 0 0 0 0,0 0 0 0 0,0 0 0 0 0,0 0 0 0 0,1-1 0 0 0,-1 1 0 0 0,0 0 0 0 0,0-1 0 0 0,1 1 0 0 0,-1-1 0 0 0,1 0 0 0 0,0 1 0 0 0,-1-1 0 0 0,1 0 0 0 0,0 0 0 0 0,0 0 0 0 0,-1 0 0 0 0,1 0 0 0 0,0-1 0 0 0,0 1 0 0 0,0 0 0 0 0,0-1 0 0 0,0 0 0 0 0,0 1 0 0 0,0-1 0 0 0,0 0 0 0 0,0 0 0 0 0,3 0 0 0 0,13-1 0 0 0,1-1 0 0 0,-1-1 0 0 0,0 0 0 0 0,-1-1 0 0 0,1-1 0 0 0,-1-1 0 0 0,0-1 0 0 0,0 0 0 0 0,0-1 0 0 0,-1 0 0 0 0,16-13 0 0 0,-22 15 0 0 0,0-2 0 0 0,-1 1 0 0 0,0-2 0 0 0,0 1 0 0 0,-1-1 0 0 0,0 0 0 0 0,0-1 0 0 0,-1 1 0 0 0,-1-2 0 0 0,1 1 0 0 0,6-16 0 0 0,-10 10 443 0 0,-3 14 45 0 0,0 2 21 0 0,-1 0-458 0 0,0 0-1 0 0,0 0 1 0 0,0 0 0 0 0,0 0-1 0 0,0 0 1 0 0,0 0 0 0 0,0 1-1 0 0,0-1 1 0 0,0 0 0 0 0,0 0-1 0 0,-1 1 1 0 0,-4 4-51 0 0,1 0 0 0 0,0 0 0 0 0,-1 0 0 0 0,2 1 0 0 0,-1-1 0 0 0,1 1 0 0 0,0 0 0 0 0,0 1 0 0 0,-4 9 0 0 0,3-7 0 0 0,1 1 0 0 0,0-1 0 0 0,1 1 0 0 0,0 0 0 0 0,1 0 0 0 0,-2 12 0 0 0,4-13 0 0 0,0-1 0 0 0,0 1 0 0 0,0 0 0 0 0,1-1 0 0 0,1 1 0 0 0,-1-1 0 0 0,2 0 0 0 0,4 16 0 0 0,0-13 0 0 0,-5-9 0 0 0,0-1 0 0 0,0 1 0 0 0,0-1 0 0 0,0 1 0 0 0,0-1 0 0 0,0 0 0 0 0,1 0 0 0 0,-1 0 0 0 0,0 0 0 0 0,1 0 0 0 0,-1 0 0 0 0,1-1 0 0 0,-1 1 0 0 0,1-1 0 0 0,-1 1 0 0 0,1-1 0 0 0,-1 0 0 0 0,4-1 0 0 0,-1 1 0 0 0,1-1 0 0 0,-1 0 0 0 0,0 0 0 0 0,-1 0 0 0 0,1 0 0 0 0,0-1 0 0 0,0 0 0 0 0,5-3 0 0 0,2-3 0 0 0,0-1 0 0 0,-1 0 0 0 0,15-15 0 0 0,-6 6 0 0 0,0-2 0 0 0,-1-1 0 0 0,-2 0 0 0 0,22-34 0 0 0,-28 37 0 0 0,-1-1 0 0 0,-1 0 0 0 0,-1-1 0 0 0,8-27 0 0 0,-15 45 0 0 0,12-25 0 0 0,-13 28 0 0 0,0-1 0 0 0,0 0 0 0 0,0 0 0 0 0,0 0 0 0 0,0 0 0 0 0,0 0 0 0 0,0 1 0 0 0,0-1 0 0 0,1 0 0 0 0,-1 0 0 0 0,0 0 0 0 0,0 0 0 0 0,0 0 0 0 0,0 1 0 0 0,0-1 0 0 0,0 0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0,0-1 0 0 0,0 1 0 0 0,0 0 0 0 0,0 0 0 0 0,0 0 0 0 0,0 0 0 0 0,0 0 0 0 0,1 0 0 0 0,-1 0 0 0 0,0-1 0 0 0,0 1 0 0 0,0 0 0 0 0,0 0 0 0 0,2 13 0 0 0,-2-12 0 0 0,-2 31 0 0 0,1-25 0 0 0,1 0 0 0 0,-1 0 0 0 0,2 8 0 0 0,-1-7 0 0 0,0 1 0 0 0,-1 13 0 0 0,0-17 0 0 0,1-1 0 0 0,0 1 0 0 0,-1 0 0 0 0,2 0 0 0 0,-1 0 0 0 0,0-1 0 0 0,1 1 0 0 0,0 0 0 0 0,0 0 0 0 0,1-1 0 0 0,1 6 0 0 0,-2-8 0 0 0,18 31 0 0 0,4 3 0 0 0,-17-25 0 0 0,-6-7 0 0 0,-1-1 0 0 0,1-3 0 0 0,1 1 0 0 0,-1 0 0 0 0,0 0 0 0 0,0 0 0 0 0,0-1 0 0 0,0 1 0 0 0,0 0 0 0 0,0 0 0 0 0,0 0 0 0 0,0-1 0 0 0,0 1 0 0 0,-1 0 0 0 0,1 0 0 0 0,0-1 0 0 0,0 1 0 0 0,-1 0 0 0 0,1 0 0 0 0,0-1 0 0 0,-1 1 0 0 0,1 0 0 0 0,-1-1 0 0 0,1 1 0 0 0,-1 0 0 0 0,1-1 0 0 0,-1 1 0 0 0,1-1 0 0 0,-1 1 0 0 0,0-1 0 0 0,1 1 0 0 0,-1-1 0 0 0,-1 1 0 0 0,-1 1 0 0 0,2-1-31 0 0,-1 0 0 0 0,1 0 0 0 0,0 0 0 0 0,-1 0 0 0 0,1 0-1 0 0,-1 0 1 0 0,0 0 0 0 0,1 0 0 0 0,-1 0 0 0 0,0-1 0 0 0,1 1 0 0 0,-1-1 0 0 0,0 1-1 0 0,0-1 1 0 0,1 0 0 0 0,-1 0 0 0 0,0 0 0 0 0,-2 0 0 0 0,-4 0-254 0 0,-33 2-831 0 0,40-2 961 0 0,-1 0 1 0 0,1 0-1 0 0,0 0 0 0 0,0 0 1 0 0,0-1-1 0 0,0 1 0 0 0,0 0 1 0 0,0 0-1 0 0,0-1 0 0 0,0 1 1 0 0,0-1-1 0 0,0 1 0 0 0,-1-2 1 0 0,1 2-462 0 0,1-1 0 0 0,-1 0 0 0 0,0 0 0 0 0,1 0 0 0 0,-1 1 0 0 0,0-1 0 0 0,1 0 0 0 0,-1 0 0 0 0,1 0 0 0 0,-1 0 0 0 0,0-2 1 0 0,1 2-135 0 0,-2-8-5888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11975 0 0,'0'0'267'0'0,"0"0"42"0"0,0 0 17 0 0,0 0-28 0 0,-5 7-186 0 0,0-1 846 0 0,0-1 0 0 0,-1 0 0 0 0,0 0 0 0 0,-10 7 0 0 0,10-8-96 0 0,-1 1 0 0 0,1 0 0 0 0,0 0 0 0 0,-9 11 0 0 0,6-3-576 0 0,1 0 0 0 0,1 0-1 0 0,-11 27 1 0 0,-2 5-297 0 0,-96 186 1174 0 0,98-194-1894 0 0,12-23 1068 0 0,-1 0-1 0 0,-10 16 0 0 0,13-24-126 0 0,2-4-177 0 0,1 0 0 0 0,-1 1 0 0 0,1-1 0 0 0,0 0 0 0 0,0 1 1 0 0,0-1-1 0 0,0 1 0 0 0,1-1 0 0 0,-1 1 0 0 0,0-1 0 0 0,1 4 0 0 0,-3 3-777 0 0,1-4-72 0 0,4-9 400 0 0,6-14 414 0 0,-2-1 0 0 0,0 0 0 0 0,-1 0 0 0 0,-1-1 0 0 0,0 1 0 0 0,-2-1 0 0 0,1-32 0 0 0,-4 47 2 0 0,1 1 0 0 0,-1-1 0 0 0,0 1 0 0 0,0-1 0 0 0,0 1 0 0 0,0-1 0 0 0,-1 1 0 0 0,0 0 0 0 0,-3-5 0 0 0,5 8 0 0 0,0 1 0 0 0,0 0 0 0 0,0-1 0 0 0,-1 1 0 0 0,1-1 0 0 0,0 1 0 0 0,0 0 0 0 0,-1-1 0 0 0,1 1 0 0 0,0 0 0 0 0,-1-1 0 0 0,1 1 0 0 0,0 0 0 0 0,-1-1 0 0 0,1 1 0 0 0,-1 0 0 0 0,1 0 0 0 0,-1-1 0 0 0,1 1 0 0 0,0 0 0 0 0,-1 0 0 0 0,1 0 0 0 0,-1 0 0 0 0,1 0 0 0 0,-1 0 0 0 0,1 0 0 0 0,-1 0 0 0 0,1 0 0 0 0,-1 0 0 0 0,1 0 0 0 0,-1 0 0 0 0,1 0 0 0 0,-1 0 0 0 0,0 0 0 0 0,-1 0 0 0 0,-1 1 0 0 0,0-1 0 0 0,0 0 0 0 0,1 1 0 0 0,-1 0 0 0 0,0-1 0 0 0,1 1 0 0 0,-1 0 0 0 0,1 0 0 0 0,-1 1 0 0 0,1-1 0 0 0,-1 1 0 0 0,1-1 0 0 0,0 1 0 0 0,0 0 0 0 0,0-1 0 0 0,0 1 0 0 0,0 0 0 0 0,0 0 0 0 0,-2 4 0 0 0,1-3 0 0 0,1 1 0 0 0,0-1 0 0 0,0 0 0 0 0,0 1 0 0 0,0 0 0 0 0,1-1 0 0 0,-1 1 0 0 0,1 0 0 0 0,0 0 0 0 0,0-1 0 0 0,0 1 0 0 0,1 0 0 0 0,-1 7 0 0 0,4-3 0 0 0,-1-5-3 0 0,1-1-1 0 0,-1 0 1 0 0,1 0 0 0 0,-1 0-1 0 0,1-1 1 0 0,0 1 0 0 0,0-1-1 0 0,0 1 1 0 0,0-1 0 0 0,0 0-1 0 0,0 0 1 0 0,0 0 0 0 0,0-1-1 0 0,0 1 1 0 0,0-1 0 0 0,1 1-1 0 0,-1-1 1 0 0,0 0 0 0 0,6-1-1 0 0,8-1 231 0 0,-1 0-1 0 0,25-7 0 0 0,-34 7 38 0 0,3-1-90 0 0,0 0-1 0 0,16-8 0 0 0,-8 2-2295 0 0,26-20 0 0 0,-31 20 1098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2-250 0 0,1-1-68 0 0,-1 0 1 0 0,0 0 0 0 0,1 0 0 0 0,-1 0-1 0 0,1 0 1 0 0,-1 0 0 0 0,1 0 0 0 0,0 0-1 0 0,-1 0 1 0 0,1 0 0 0 0,0 0 0 0 0,0 0 0 0 0,-1 0-1 0 0,1 0 1 0 0,0 0 0 0 0,0-1 0 0 0,2 2-1 0 0,20 4 3078 0 0,-10-4-2587 0 0,-2-1-179 0 0,1 0-1 0 0,0-1 1 0 0,0-1-1 0 0,0 0 0 0 0,0 0 1 0 0,15-5-1 0 0,17-1 253 0 0,-17 0-1705 0 0,-24 5 793 0 0,1 1-1 0 0,0 0 1 0 0,0 0 0 0 0,0 0-1 0 0,4 0 1 0 0,5-1-741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180 348 10135 0 0,'0'0'231'0'0,"9"-6"546"0"0,5 0-583 0 0,-14 5-56 0 0,1 1 0 0 0,0 0 0 0 0,-1-1 0 0 0,1 1 0 0 0,-1-1 0 0 0,1 1 0 0 0,0-1 0 0 0,-1 1 0 0 0,1-1 0 0 0,-1 0 0 0 0,1 1 0 0 0,-1-1 0 0 0,0 1 0 0 0,1-1 0 0 0,-1 0 0 0 0,0 0 0 0 0,1 1 0 0 0,-1-1 0 0 0,0 0 0 0 0,0 1 0 0 0,0-1 0 0 0,1 0 0 0 0,-1 0 0 0 0,0 0 0 0 0,0 1 0 0 0,0-1 0 0 0,0 0 0 0 0,0 0 0 0 0,0 1 0 0 0,-1-1 0 0 0,1 0 0 0 0,0 0 0 0 0,0 1 0 0 0,-1-1 0 0 0,1 0 0 0 0,0 1 0 0 0,-1-1 0 0 0,1 0 0 0 0,0 1 0 0 0,-1-1 0 0 0,0-1 0 0 0,0 1 71 0 0,0 0 1 0 0,0 0-1 0 0,0 0 0 0 0,0-1 1 0 0,-1 1-1 0 0,1 0 0 0 0,0 1 1 0 0,-1-1-1 0 0,1 0 0 0 0,0 0 0 0 0,-1 0 1 0 0,1 1-1 0 0,-1-1 0 0 0,1 1 1 0 0,-1-1-1 0 0,1 1 0 0 0,-1 0 1 0 0,-2-1-1 0 0,0 2-177 0 0,0-1 1 0 0,0 1-1 0 0,0 0 0 0 0,0 1 1 0 0,0-1-1 0 0,1 1 0 0 0,-1-1 1 0 0,0 1-1 0 0,1 0 0 0 0,-5 4 1 0 0,-4 3-37 0 0,-16 17 0 0 0,4-4 450 0 0,18-15-356 0 0,-1 0 0 0 0,1 0 0 0 0,0 0-1 0 0,0 1 1 0 0,1-1 0 0 0,0 2-1 0 0,1-1 1 0 0,-1 0 0 0 0,2 1 0 0 0,-1 0-1 0 0,1 0 1 0 0,1 0 0 0 0,-1 0-1 0 0,1 0 1 0 0,1 0 0 0 0,0 1-1 0 0,0 16 1 0 0,1-24-90 0 0,0-1 0 0 0,0 0 0 0 0,1 0 0 0 0,-1 0 0 0 0,0 1 0 0 0,0-1 0 0 0,1 0 0 0 0,-1 0 0 0 0,1 0 0 0 0,-1 0 0 0 0,1 0 0 0 0,-1 1 0 0 0,1-1 0 0 0,0 0 0 0 0,-1 0 0 0 0,1-1 0 0 0,0 1 0 0 0,0 0 0 0 0,0 0 0 0 0,-1 0 0 0 0,1 0 0 0 0,0-1 0 0 0,0 1 0 0 0,0 0 0 0 0,1-1 0 0 0,-1 1 0 0 0,0-1 0 0 0,0 1 0 0 0,0-1 0 0 0,0 0 0 0 0,0 1 0 0 0,1-1 0 0 0,-1 0 0 0 0,0 0 0 0 0,0 0 0 0 0,0 0 0 0 0,1 0 0 0 0,-1 0 0 0 0,0 0 0 0 0,0 0 0 0 0,0-1 0 0 0,1 1 0 0 0,0-1 0 0 0,6-1 0 0 0,0 0 0 0 0,-1-1 0 0 0,1 0 0 0 0,-1 0 0 0 0,9-6 0 0 0,-4 0 0 0 0,0-1 0 0 0,-1 0 0 0 0,0 0 0 0 0,0-1 0 0 0,14-20 0 0 0,-21 25 98 0 0,0-1-1 0 0,0 1 1 0 0,-1-1-1 0 0,1 0 1 0 0,-1 0-1 0 0,-1-1 1 0 0,0 1-1 0 0,0 0 1 0 0,0-1-1 0 0,-1 1 1 0 0,0-1-1 0 0,0 0 1 0 0,-1 1-1 0 0,0-1 1 0 0,0 0 0 0 0,-1 0-1 0 0,0 1 1 0 0,0-1-1 0 0,-1 1 1 0 0,-4-12-1 0 0,-2 6-97 0 0,8 13 0 0 0,0-1 0 0 0,0 1 0 0 0,0 0 0 0 0,-1 0 0 0 0,1 0 0 0 0,0 0 0 0 0,0 0 0 0 0,0 0 0 0 0,-1 0 0 0 0,1 0 0 0 0,0 0 0 0 0,0 0 0 0 0,0 0 0 0 0,-1 0 0 0 0,1 0 0 0 0,0 0 0 0 0,0 0 0 0 0,0 0 0 0 0,-1 0 0 0 0,1 0 0 0 0,0 0 0 0 0,0 0 0 0 0,0 0 0 0 0,-1 0 0 0 0,1 0 0 0 0,0 0 0 0 0,0 0 0 0 0,0 0 0 0 0,0 1 0 0 0,-1-1 0 0 0,1 0 0 0 0,0 0 0 0 0,0 0 0 0 0,0 0 0 0 0,0 0 0 0 0,0 1 0 0 0,-1-1 0 0 0,1 0 0 0 0,0 0 0 0 0,0 0 0 0 0,0 0 0 0 0,0 1 0 0 0,0-1 0 0 0,0 0 0 0 0,0 0 0 0 0,0 1 0 0 0,-5 9 0 0 0,4-9 0 0 0,0 1-70 0 0,1 0 0 0 0,-1 1 0 0 0,0-1 0 0 0,0 0 0 0 0,1 1 0 0 0,-1-1 0 0 0,1 0 0 0 0,0 1 0 0 0,0-1 0 0 0,0 0 0 0 0,0 1 0 0 0,0-1 0 0 0,0 0 0 0 0,1 1 0 0 0,-1-1 0 0 0,1 0 0 0 0,0 1 0 0 0,-1-1 0 0 0,1 0 0 0 0,0 0 0 0 0,0 0 0 0 0,1 1 0 0 0,-1-1 0 0 0,0-1 0 0 0,1 1 0 0 0,-1 0 0 0 0,1 0 0 0 0,0 0 0 0 0,2 2 0 0 0,0-2-68 0 0,-1 1-1 0 0,1-1 0 0 0,0 0 1 0 0,-1-1-1 0 0,1 1 1 0 0,0 0-1 0 0,0-1 0 0 0,0 0 1 0 0,0 0-1 0 0,0 0 1 0 0,0-1-1 0 0,1 1 1 0 0,-1-1-1 0 0,0 0 0 0 0,0 0 1 0 0,7-2-1 0 0,7-2-197 0 0,1-1 0 0 0,-2-1-1 0 0,1-1 1 0 0,24-13 0 0 0,-5 2 313 0 0,-25 12-138 0 0,1 0 0 0 0,-1-1 0 0 0,-1 0 0 0 0,0-1 0 0 0,0-1 0 0 0,0 0 0 0 0,-1 0 0 0 0,0-1 0 0 0,-1 0 0 0 0,0 0 0 0 0,12-20 0 0 0,-15 20 562 0 0,-1 1 0 0 0,0-1 0 0 0,-1 0 0 0 0,0-1 0 0 0,0 1 0 0 0,-1-1 0 0 0,-1 1 0 0 0,0-1 0 0 0,0 0 0 0 0,-1 0 0 0 0,0 0 0 0 0,-1 0 0 0 0,-1 0 0 0 0,1 0 0 0 0,-3-12 0 0 0,3 23-372 0 0,0-1 0 0 0,0 0 0 0 0,0 1 0 0 0,-1-1-1 0 0,1 0 1 0 0,0 1 0 0 0,0-1 0 0 0,0 0 0 0 0,0 0 0 0 0,-1 1 0 0 0,1-1-1 0 0,0 0 1 0 0,-1 1 0 0 0,1-1 0 0 0,0 1 0 0 0,-1-1 0 0 0,1 1-1 0 0,-1-1 1 0 0,1 0 0 0 0,-1 1 0 0 0,1 0 0 0 0,-1-1 0 0 0,1 1 0 0 0,-1-1-1 0 0,0 1 1 0 0,1 0 0 0 0,-1-1 0 0 0,0 1 0 0 0,1 0 0 0 0,-1-1 0 0 0,0 1-1 0 0,1 0 1 0 0,-2 0 0 0 0,1 0 17 0 0,-1 1 1 0 0,0-1-1 0 0,1 1 0 0 0,-1-1 1 0 0,1 1-1 0 0,-1 0 0 0 0,1 0 1 0 0,0 0-1 0 0,-1 0 0 0 0,1 0 1 0 0,0 0-1 0 0,0 0 0 0 0,0 0 1 0 0,-2 3-1 0 0,-18 23-46 0 0,1 1 0 0 0,-17 32 0 0 0,22-34 0 0 0,-40 84 0 0 0,28-52 0 0 0,14-31 0 0 0,2 0 0 0 0,-9 32 0 0 0,16-44 0 0 0,0 1 0 0 0,1-1 0 0 0,1 1 0 0 0,1-1 0 0 0,0 27 0 0 0,3-31 0 0 0,3-3 0 0 0,-3-8 0 0 0,-1 1 0 0 0,0-1 0 0 0,1 1 0 0 0,-1-1 0 0 0,1 0 0 0 0,-1 0 0 0 0,1 0 0 0 0,-1 0 0 0 0,0 0 0 0 0,1 0 0 0 0,-1 0 0 0 0,1 0 0 0 0,-1 0 0 0 0,1-1 0 0 0,-1 1 0 0 0,0-1 0 0 0,1 1 0 0 0,-1-1 0 0 0,0 1 0 0 0,1-1 0 0 0,0-1 0 0 0,28-17 0 0 0,-30 19 0 0 0,49-42 0 0 0,76-83 0 0 0,-53 50 0 0 0,-72 75 0 0 0,0 0 0 0 0,0 0 0 0 0,0 0 0 0 0,0 0 0 0 0,0 1 0 0 0,0-1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0,1 0 0 0 0,-1 0 0 0 0,0 0 0 0 0,0 0 0 0 0,0 0 0 0 0,0 0 0 0 0,0 0 0 0 0,0 0 0 0 0,0 0 0 0 0,-3 9 0 0 0,-5 13 0 0 0,-8 3 0 0 0,10-15 0 0 0,0-1 0 0 0,-8 19 0 0 0,13-25 0 0 0,0-1 0 0 0,0 1 0 0 0,0-1 0 0 0,1 1 0 0 0,-1 0 0 0 0,1-1 0 0 0,0 1 0 0 0,0 0 0 0 0,-1-1 0 0 0,2 1 0 0 0,-1 0 0 0 0,0-1 0 0 0,1 1 0 0 0,-1 0 0 0 0,1-1 0 0 0,1 5 0 0 0,4 0 0 0 0,-2-6 0 0 0,1 0 0 0 0,0 0 0 0 0,-1 0 0 0 0,1-1 0 0 0,0 0 0 0 0,0 0 0 0 0,-1-1 0 0 0,1 1 0 0 0,0-1 0 0 0,0 0 0 0 0,6-2 0 0 0,12-7 0 0 0,-1-1 0 0 0,27-19 0 0 0,-25 16 0 0 0,1-1 0 0 0,-2-2 0 0 0,0 0 0 0 0,0-1 0 0 0,24-26 0 0 0,-8 9 0 0 0,-49 76 0 0 0,7-35 0 0 0,3-4 0 0 0,-1 0 0 0 0,0 1 0 0 0,1-1 0 0 0,-1 1 0 0 0,1-1 0 0 0,0 1 0 0 0,0-1 0 0 0,0 1 0 0 0,0-1 0 0 0,0 1 0 0 0,1 2 0 0 0,1 6 0 0 0,0 0 0 0 0,1-1 0 0 0,0 1 0 0 0,0-1 0 0 0,9 16 0 0 0,-6-11 0 0 0,9 26 0 0 0,-15-39 0 0 0,1-1 0 0 0,-1 1 0 0 0,1-1 0 0 0,-1 1 0 0 0,0-1 0 0 0,0 1 0 0 0,0-1 0 0 0,0 1 0 0 0,0-1 0 0 0,0 1 0 0 0,0-1 0 0 0,0 1 0 0 0,0-1 0 0 0,-1 1 0 0 0,0 2 0 0 0,-1 1 0 0 0,1-1 66 0 0,0 0 0 0 0,-1 0 0 0 0,1-1 0 0 0,-1 1 0 0 0,0 0 0 0 0,0-1 1 0 0,-1 1-1 0 0,1-1 0 0 0,-1 0 0 0 0,1 0 0 0 0,-1 0 0 0 0,0 0 0 0 0,0 0 0 0 0,0-1 0 0 0,-1 1 0 0 0,1-1 0 0 0,0 0 0 0 0,-1 0 0 0 0,0 0 0 0 0,1-1 0 0 0,-1 1 1 0 0,0-1-1 0 0,0 0 0 0 0,0 0 0 0 0,0 0 0 0 0,0 0 0 0 0,0-1 0 0 0,0 0 0 0 0,0 0 0 0 0,-8 0 0 0 0,8-1-81 0 0,0 1-122 0 0,-1-1 0 0 0,1 1 1 0 0,0-1-1 0 0,0 0 0 0 0,0 0 0 0 0,0-1 0 0 0,0 1 0 0 0,0-1 0 0 0,-7-4 0 0 0,1 0-375 0 0,-4-2-3018 0 0,8-2-3342 0 0,2 2 234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3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9 369 13823 0 0,'0'0'315'0'0,"0"0"45"0"0,12-4 465 0 0,-8 2-499 0 0,-1 0-1 0 0,1 0 0 0 0,0-1 0 0 0,-1 1 1 0 0,1-1-1 0 0,-1 0 0 0 0,0 0 0 0 0,0 0 1 0 0,0 0-1 0 0,-1-1 0 0 0,1 1 0 0 0,3-7 1 0 0,2-5 958 0 0,-1 0 0 0 0,5-16 0 0 0,5-9-249 0 0,-12 28-434 0 0,0 0 0 0 0,0 0-1 0 0,-1 0 1 0 0,4-23 0 0 0,-8 35-598 0 0,0 0-1 0 0,0 0 1 0 0,0 0-1 0 0,0 0 0 0 0,0-1 1 0 0,0 1-1 0 0,0 0 1 0 0,0 0-1 0 0,0 0 1 0 0,0-1-1 0 0,0 1 1 0 0,0 0-1 0 0,0 0 1 0 0,0 0-1 0 0,0 0 1 0 0,0-1-1 0 0,0 1 1 0 0,0 0-1 0 0,0 0 1 0 0,0 0-1 0 0,0-1 1 0 0,0 1-1 0 0,0 0 0 0 0,0 0 1 0 0,-1 0-1 0 0,1 0 1 0 0,0 0-1 0 0,0-1 1 0 0,0 1-1 0 0,0 0 1 0 0,0 0-1 0 0,0 0 1 0 0,-1 0-1 0 0,1 0 1 0 0,0 0-1 0 0,0 0 1 0 0,0 0-1 0 0,0-1 1 0 0,-1 1-1 0 0,1 0 1 0 0,0 0-1 0 0,0 0 0 0 0,0 0 1 0 0,0 0-1 0 0,-1 0 1 0 0,1 0-1 0 0,0 0 1 0 0,0 0-1 0 0,0 0 1 0 0,-1 0-1 0 0,1 0 1 0 0,0 0-1 0 0,0 0 1 0 0,0 0-1 0 0,0 0 1 0 0,-1 1-1 0 0,1-1 1 0 0,0 0-1 0 0,0 0 1 0 0,0 0-1 0 0,0 0 1 0 0,-1 0-1 0 0,-10 7 15 0 0,10-6-18 0 0,-7 4 1 0 0,1 0 0 0 0,0 1 0 0 0,1 0 0 0 0,-1 0 0 0 0,1 0 0 0 0,1 1 0 0 0,-1 0 0 0 0,1 0 0 0 0,0 0 0 0 0,-4 9 0 0 0,-1 5 0 0 0,0-1 0 0 0,-11 37 0 0 0,20-53 0 0 0,-2 14 0 0 0,2-8 0 0 0,1-9 0 0 0,0-1 0 0 0,0 1 0 0 0,0-1 0 0 0,0 1 0 0 0,0 0 0 0 0,0-1 0 0 0,0 1 0 0 0,0-1 0 0 0,0 1 0 0 0,0-1 0 0 0,0 1 0 0 0,0-1 0 0 0,0 1 0 0 0,1-1 0 0 0,-1 1 0 0 0,0-1 0 0 0,0 1 0 0 0,1-1 0 0 0,-1 1 0 0 0,0-1 0 0 0,1 1 0 0 0,-1-1 0 0 0,0 1 0 0 0,1-1 0 0 0,-1 0 0 0 0,0 1 0 0 0,1-1 0 0 0,-1 0 0 0 0,1 1 0 0 0,-1-1 0 0 0,1 0 0 0 0,-1 1 0 0 0,1-1 0 0 0,1 1 0 0 0,0 0 0 0 0,1 1 0 0 0,-1-1 0 0 0,1 1 0 0 0,-1-1 0 0 0,1 0 0 0 0,0 0 0 0 0,-1 0 0 0 0,1 0 0 0 0,0-1 0 0 0,0 1 0 0 0,0-1 0 0 0,0 0 0 0 0,-1 1 0 0 0,1-1 0 0 0,0-1 0 0 0,0 1 0 0 0,3-1 0 0 0,6-1 0 0 0,0-1 0 0 0,20-7 0 0 0,-30 9 0 0 0,14-7 0 0 0,-1 0 0 0 0,0 0 0 0 0,-1-2 0 0 0,0 0 0 0 0,21-19 0 0 0,-19 16 0 0 0,15-13 0 0 0,-1-1 0 0 0,-2-1 0 0 0,-1-1 0 0 0,-1-2 0 0 0,-2 0 0 0 0,36-61 0 0 0,-55 83 0 0 0,-6 7 0 0 0,-4 6 0 0 0,-5 5 0 0 0,-2 3 0 0 0,-17 22 0 0 0,26-29 0 0 0,0-1 0 0 0,0 0 0 0 0,0 0 0 0 0,1 1 0 0 0,0 0 0 0 0,0-1 0 0 0,0 1 0 0 0,1 0 0 0 0,-1 0 0 0 0,0 6 0 0 0,2-10 0 0 0,0 0 0 0 0,-1 0 0 0 0,1 1 0 0 0,0-1 0 0 0,0 0 0 0 0,0 0 0 0 0,0 1 0 0 0,1-1 0 0 0,-1 0 0 0 0,0 0 0 0 0,1 1 0 0 0,-1-1 0 0 0,0 0 0 0 0,1 0 0 0 0,-1 0 0 0 0,1 0 0 0 0,0 0 0 0 0,-1 0 0 0 0,1 1 0 0 0,0-1 0 0 0,0-1 0 0 0,0 1 0 0 0,1 2 0 0 0,1-1 0 0 0,-1 1 0 0 0,1 0 0 0 0,0-1 0 0 0,0 0 0 0 0,0 1 0 0 0,1-1 0 0 0,-1 0 0 0 0,0 0 0 0 0,1-1 0 0 0,-1 1 0 0 0,1-1 0 0 0,0 0 0 0 0,0 0 0 0 0,5 1 0 0 0,8 0 0 0 0,0 0 0 0 0,20-2 0 0 0,-30 0 0 0 0,4 0 0 0 0,-3 4 0 0 0,-8-3 0 0 0,0 0 0 0 0,1 0 0 0 0,-1 0 0 0 0,0 0 0 0 0,0 0 0 0 0,0 0 0 0 0,0 0 0 0 0,0 0 0 0 0,0 0 0 0 0,0 0 0 0 0,-1 0 0 0 0,1 0 0 0 0,0 0 0 0 0,0 0 0 0 0,-1 0 0 0 0,1 0 0 0 0,-1-1 0 0 0,1 1 0 0 0,-1 0 0 0 0,0 1 0 0 0,-14 19 0 0 0,13-18 0 0 0,-19 24 0 0 0,7-10 0 0 0,-13 22 0 0 0,27-38 0 0 0,-1-1 0 0 0,1 1 0 0 0,-1 0 0 0 0,0-1 0 0 0,1 1 0 0 0,0 0 0 0 0,-1 0 0 0 0,1-1 0 0 0,-1 1 0 0 0,1 0 0 0 0,0 0 0 0 0,0 0 0 0 0,-1-1 0 0 0,1 1 0 0 0,0 0 0 0 0,0 0 0 0 0,0 0 0 0 0,0 1 0 0 0,0 1 0 0 0,0-3 0 0 0,0 1 0 0 0,0-1 0 0 0,0 0 0 0 0,0 1 0 0 0,0-1 0 0 0,0 0 0 0 0,0 1 0 0 0,0-1 0 0 0,0 0 0 0 0,0 1 0 0 0,0-1 0 0 0,0 0 0 0 0,0 1 0 0 0,0-1 0 0 0,0 0 0 0 0,0 1 0 0 0,0-1 0 0 0,0 0 0 0 0,0 1 0 0 0,1-1 0 0 0,-1 0 0 0 0,0 1 0 0 0,0-1 0 0 0,0 0 0 0 0,1 0 0 0 0,-1 1 0 0 0,0-1 0 0 0,0 0 0 0 0,1 0 0 0 0,-1 1 0 0 0,0-1 0 0 0,1 0 0 0 0,-1 0 0 0 0,1 0 0 0 0,4-1 0 0 0,3 0 0 0 0,0-1 0 0 0,0-1 0 0 0,0 0 0 0 0,-1 0 0 0 0,1 0 0 0 0,-1-1 0 0 0,1 0 0 0 0,12-10 0 0 0,9-4 0 0 0,-12 7 0 0 0,0-1 0 0 0,0 0 0 0 0,26-27 0 0 0,-13 11 0 0 0,35-31 0 0 0,-54 50 0 0 0,-11 9 0 0 0,0 0 0 0 0,0 0 0 0 0,0-1 0 0 0,0 1 0 0 0,0 0 0 0 0,1 0 0 0 0,-1 0 0 0 0,0-1 0 0 0,0 1 0 0 0,0 0 0 0 0,0 0 0 0 0,0 0 0 0 0,1 0 0 0 0,-1 0 0 0 0,0-1 0 0 0,0 1 0 0 0,0 0 0 0 0,1 0 0 0 0,-1 0 0 0 0,0 0 0 0 0,0 0 0 0 0,0 0 0 0 0,1 0 0 0 0,-1 0 0 0 0,0 0 0 0 0,0 0 0 0 0,1 0 0 0 0,-1 0 0 0 0,0 0 0 0 0,0 0 0 0 0,0 0 0 0 0,1 0 0 0 0,-1 0 0 0 0,0 0 0 0 0,0 0 0 0 0,0 0 0 0 0,1 0 0 0 0,-1 0 0 0 0,0 0 0 0 0,0 1 0 0 0,0-1 0 0 0,1 0 0 0 0,-1 0 0 0 0,0 0 0 0 0,0 0 0 0 0,0 0 0 0 0,0 0 0 0 0,1 1 0 0 0,-1-1 0 0 0,0 0 0 0 0,0 0 0 0 0,0 0 0 0 0,0 1 0 0 0,0-1 0 0 0,0 0 0 0 0,0 0 0 0 0,0 0 0 0 0,0 1 0 0 0,1-1 0 0 0,-1 0 0 0 0,0 0 0 0 0,0 0 0 0 0,0 1 0 0 0,0 11 0 0 0,0-12 0 0 0,-2 16 0 0 0,-1-1 0 0 0,0 0 0 0 0,-7 19 0 0 0,6-24 0 0 0,1 1 0 0 0,0 0 0 0 0,1-1 0 0 0,0 1 0 0 0,0 1 0 0 0,1-1 0 0 0,1 0 0 0 0,0 12 0 0 0,0-21 0 0 0,0-1 0 0 0,0 0 0 0 0,0 0 0 0 0,0 0 0 0 0,1 0 0 0 0,-1 0 0 0 0,0 0 0 0 0,1 0 0 0 0,-1 0 0 0 0,0 0 0 0 0,1 0 0 0 0,-1-1 0 0 0,1 1 0 0 0,-1 0 0 0 0,1 0 0 0 0,0 0 0 0 0,-1 0 0 0 0,1-1 0 0 0,0 1 0 0 0,0 0 0 0 0,-1-1 0 0 0,1 1 0 0 0,0 0 0 0 0,1 0 0 0 0,2 1 0 0 0,-3 0 0 0 0,1-1 0 0 0,0 0 0 0 0,-1 1 0 0 0,1-1 0 0 0,0 0 0 0 0,0 0 0 0 0,0 0 0 0 0,0 0 0 0 0,0-1 0 0 0,0 1 0 0 0,0 0 0 0 0,0-1 0 0 0,0 0 0 0 0,1 1 0 0 0,-1-1 0 0 0,0 0 0 0 0,3 0 0 0 0,0-1 0 0 0,1 0 0 0 0,-1 0 0 0 0,0 0 0 0 0,0-1 0 0 0,0 0 0 0 0,6-3 0 0 0,-5 1 0 0 0,0 1 0 0 0,0-1 0 0 0,-1-1 0 0 0,9-7 0 0 0,3-2 0 0 0,-7 4 0 0 0,1 0 0 0 0,-1 0 0 0 0,-1-1 0 0 0,16-23 0 0 0,-18 24 0 0 0,16-30 0 0 0,-17 29 0 0 0,14-21 0 0 0,7-10 0 0 0,-20 30 0 0 0,1 0 0 0 0,14-17 0 0 0,-16 25 0 0 0,-2 11-64 0 0,-2 2-273 0 0,-1-7-138 0 0,-1-2-33 0 0,1 2-140 0 0,8 12-1712 0 0,-8-12 1482 0 0,0-1-1 0 0,0 1 1 0 0,1-1-1 0 0,-1 0 1 0 0,1 1-1 0 0,-1-1 1 0 0,1 0-1 0 0,1 1 1 0 0,11 4-5760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321 458 13823 0 0,'0'0'315'0'0,"0"0"45"0"0,0 0 21 0 0,0 0-49 0 0,1 0-220 0 0,0 0 3 0 0,0 0 0 0 0,0 0-1 0 0,0 0 1 0 0,1 0 0 0 0,-1 0 0 0 0,0-1-1 0 0,0 1 1 0 0,0 0 0 0 0,0-1 0 0 0,0 1-1 0 0,0-1 1 0 0,0 0 0 0 0,0 1 0 0 0,0-1-1 0 0,0 0 1 0 0,0 1 0 0 0,-1-1 0 0 0,1 0-1 0 0,0 0 1 0 0,0 0 0 0 0,-1 0 0 0 0,1 0-1 0 0,0 0 1 0 0,-1 0 0 0 0,1 0 0 0 0,-1 0-1 0 0,1 0 1 0 0,-1 0 0 0 0,0 0 0 0 0,1 0-1 0 0,-1 0 1 0 0,0 0 0 0 0,0 0 0 0 0,0-2-1 0 0,1 0 342 0 0,-1 1-169 0 0,1-1 0 0 0,-1 0 0 0 0,0 1 0 0 0,1-1 0 0 0,-1 1-1 0 0,-1-1 1 0 0,1-2 0 0 0,-1-5 526 0 0,0 9-689 0 0,0 0 0 0 0,0 0-1 0 0,0 1 1 0 0,-1-1 0 0 0,1 0 0 0 0,0 1-1 0 0,0-1 1 0 0,-1 1 0 0 0,1 0 0 0 0,-3-1 0 0 0,2 0 50 0 0,-2 0-118 0 0,0 1-1 0 0,-1-1 1 0 0,1 1-1 0 0,0 0 1 0 0,-1 0 0 0 0,1 0-1 0 0,-1 0 1 0 0,1 1-1 0 0,0 0 1 0 0,-6 1-1 0 0,-44 18 435 0 0,43-16-463 0 0,-11 5-27 0 0,1 1 0 0 0,0 0 0 0 0,-21 16 0 0 0,32-19 0 0 0,0 0 0 0 0,1 1 0 0 0,0 0 0 0 0,0 0 0 0 0,1 1 0 0 0,0 0 0 0 0,-11 18 0 0 0,12-16 0 0 0,4-8 0 0 0,1 0 0 0 0,0 0 0 0 0,0 1 0 0 0,0-1 0 0 0,0 1 0 0 0,1 0 0 0 0,-2 4 0 0 0,4 2 0 0 0,5-3 0 0 0,-3-5 0 0 0,-1-1 0 0 0,1 0 0 0 0,0 1 0 0 0,0-2 0 0 0,0 1 0 0 0,0 0 0 0 0,0 0 0 0 0,0-1 0 0 0,0 0 0 0 0,0 1 0 0 0,0-1 0 0 0,0 0 0 0 0,1-1 0 0 0,-1 1 0 0 0,0-1 0 0 0,0 1 0 0 0,0-1 0 0 0,0 0 0 0 0,0 0 0 0 0,-1 0 0 0 0,1 0 0 0 0,5-3 0 0 0,5-4 0 0 0,1 0 0 0 0,-2-1 0 0 0,15-12 0 0 0,-17 13 0 0 0,23-19 471 0 0,-1-3-1 0 0,-2 0 1 0 0,41-52 0 0 0,-76 91-603 0 0,0 1 1 0 0,0-1-1 0 0,1 1 1 0 0,0 0-1 0 0,1 0 1 0 0,-3 17-1 0 0,-1 0-758 0 0,6-25 890 0 0,1 0-1 0 0,-1 0 0 0 0,1 1 1 0 0,0-1-1 0 0,0 0 1 0 0,0 0-1 0 0,0 1 1 0 0,0-1-1 0 0,0 0 0 0 0,1 0 1 0 0,-1 1-1 0 0,1-1 1 0 0,-1 0-1 0 0,1 0 1 0 0,0 0-1 0 0,0 0 0 0 0,0 0 1 0 0,0 0-1 0 0,0 0 1 0 0,0 0-1 0 0,1 0 1 0 0,-1-1-1 0 0,1 1 0 0 0,-1 0 1 0 0,1-1-1 0 0,0 1 1 0 0,3 2-1 0 0,10 2 1 0 0,-10-7 0 0 0,-2 0 0 0 0,11-2-286 0 0,0 0 0 0 0,0-1-1 0 0,0-1 1 0 0,0 0 0 0 0,23-13 0 0 0,-5 2-29 0 0,-7 3 312 0 0,0-2 0 0 0,-2-1 0 0 0,0 0 0 0 0,28-26 0 0 0,-35 28 2 0 0,9-10 1 0 0,-1-1 0 0 0,-2 0 0 0 0,38-57 0 0 0,-50 68 0 0 0,65-104-4 0 0,-37 55 72 0 0,-26 46 268 0 0,2-6 669 0 0,-14 23-998 0 0,0 0 1 0 0,0 0 0 0 0,0 0 0 0 0,0 0 0 0 0,0 0 0 0 0,0 0 0 0 0,0 0 0 0 0,0 0-1 0 0,0 0 1 0 0,0 0 0 0 0,0 0 0 0 0,-1 0 0 0 0,1 0 0 0 0,0 0 0 0 0,0 0-1 0 0,0 0 1 0 0,0 0 0 0 0,0 0 0 0 0,0 0 0 0 0,0 0 0 0 0,0 0 0 0 0,0 0 0 0 0,0 0-1 0 0,0 0 1 0 0,0 0 0 0 0,0 0 0 0 0,0 0 0 0 0,0 0 0 0 0,0 0 0 0 0,-1 0-1 0 0,1 0 1 0 0,0 0 0 0 0,0 0 0 0 0,0 0 0 0 0,0 0 0 0 0,0 0 0 0 0,0 0 0 0 0,0 0-1 0 0,0 0 1 0 0,0 0 0 0 0,0 0 0 0 0,0 0 0 0 0,0 0 0 0 0,0 0 0 0 0,0-1-1 0 0,0 1 1 0 0,0 0 0 0 0,0 0 0 0 0,0 0 0 0 0,0 0 0 0 0,0 0 0 0 0,0 0 0 0 0,-14 12 162 0 0,-1 3-121 0 0,1 0 0 0 0,1 1-1 0 0,0 1 1 0 0,-14 26 0 0 0,-36 80 442 0 0,38-73-295 0 0,9-16 27 0 0,2 1 1 0 0,1 0-1 0 0,2 1 1 0 0,-11 65-1 0 0,14-63-223 0 0,11-49 0 0 0,1 1 0 0 0,8-15 0 0 0,5-11 0 0 0,37-77 0 0 0,-33 72 0 0 0,3-1 0 0 0,-25 44 0 0 0,-22 44 0 0 0,19-38 0 0 0,1 0 0 0 0,-1 1 0 0 0,2-1 0 0 0,-4 18 0 0 0,5-22 0 0 0,1-3 0 0 0,0 1 0 0 0,0-1 0 0 0,0 0 0 0 0,0 1 0 0 0,0-1 0 0 0,0 1 0 0 0,0-1 0 0 0,0 0 0 0 0,1 1 0 0 0,-1-1 0 0 0,0 0 0 0 0,1 1 0 0 0,-1-1 0 0 0,1 0 0 0 0,-1 0 0 0 0,1 1 0 0 0,1 1 0 0 0,0 0 0 0 0,0-1 0 0 0,0 1 0 0 0,0 0 0 0 0,1-1 0 0 0,-1 1 0 0 0,0-1 0 0 0,1 0 0 0 0,0 0 0 0 0,0 0 0 0 0,-1 0 0 0 0,1-1 0 0 0,0 1 0 0 0,0-1 0 0 0,0 1 0 0 0,1-1 0 0 0,-1 0 0 0 0,0 0 0 0 0,0-1 0 0 0,1 1 0 0 0,-1-1 0 0 0,5 1 0 0 0,7 0 0 0 0,-1-1 0 0 0,1-1 0 0 0,21-3 0 0 0,-15 1 0 0 0,1-1 0 0 0,-1-1 0 0 0,0-1 0 0 0,-1-1 0 0 0,31-15 0 0 0,-37 14 0 0 0,1 0 0 0 0,-2-1 0 0 0,1 0 0 0 0,-1-1 0 0 0,-1 0 0 0 0,0-2 0 0 0,21-22 0 0 0,-33 34 0 0 0,0-1 0 0 0,0 1 0 0 0,0 0 0 0 0,0 0 0 0 0,0 0 0 0 0,1 0 0 0 0,-1-1 0 0 0,0 1 0 0 0,0 0 0 0 0,0 0 0 0 0,0 0 0 0 0,0-1 0 0 0,0 1 0 0 0,0 0 0 0 0,0 0 0 0 0,0 0 0 0 0,0-1 0 0 0,0 1 0 0 0,0 0 0 0 0,0 0 0 0 0,0 0 0 0 0,0-1 0 0 0,0 1 0 0 0,0 0 0 0 0,0 0 0 0 0,0 0 0 0 0,0-1 0 0 0,0 1 0 0 0,0 0 0 0 0,0 0 0 0 0,0 0 0 0 0,0-1 0 0 0,0 1 0 0 0,-1 0 0 0 0,1 0 0 0 0,0 0 0 0 0,0 0 0 0 0,0-1 0 0 0,0 1 0 0 0,0 0 0 0 0,-1 0 0 0 0,1 0 0 0 0,0 0 0 0 0,0 0 0 0 0,0 0 0 0 0,-1 0 0 0 0,1-1 0 0 0,0 1 0 0 0,0 0 0 0 0,0 0 0 0 0,-1 0 0 0 0,1 0 0 0 0,0 0 0 0 0,0 0 0 0 0,0 0 0 0 0,-1 0 0 0 0,1 0 0 0 0,0 0 0 0 0,0 0 0 0 0,0 0 0 0 0,-1 0 0 0 0,1 0 0 0 0,0 0 0 0 0,0 1 0 0 0,-13-1 0 0 0,4 3 0 0 0,1 0 0 0 0,-1 1 0 0 0,1-1 0 0 0,0 2 0 0 0,0-1 0 0 0,-13 11 0 0 0,-2 0 0 0 0,19-13 0 0 0,1 0 0 0 0,-1 1 0 0 0,0-1 0 0 0,1 1 0 0 0,0 0 0 0 0,-1 0 0 0 0,1 0 0 0 0,0 0 0 0 0,0 0 0 0 0,1 1 0 0 0,-1-1 0 0 0,1 1 0 0 0,0 0 0 0 0,-2 5 0 0 0,-13 21 0 0 0,14-27 0 0 0,1 0 0 0 0,0 1 0 0 0,0-1 0 0 0,0 1 0 0 0,0-1 0 0 0,0 1 0 0 0,1 0 0 0 0,0-1 0 0 0,0 1 0 0 0,0 0 0 0 0,0 0 0 0 0,0 0 0 0 0,1 0 0 0 0,0 0 0 0 0,0 5 0 0 0,0-9 0 0 0,0 2 0 0 0,0 1 0 0 0,0-1 0 0 0,1 1 0 0 0,-1-1 0 0 0,1 1 0 0 0,-1-1 0 0 0,1 1 0 0 0,0-1 0 0 0,0 0 0 0 0,0 1 0 0 0,0-1 0 0 0,1 0 0 0 0,-1 0 0 0 0,0 0 0 0 0,1 0 0 0 0,2 2 0 0 0,-4-4 0 0 0,1 1 0 0 0,0 0 0 0 0,-1-1 0 0 0,1 1 0 0 0,0 0 0 0 0,-1-1 0 0 0,1 1 0 0 0,0-1 0 0 0,0 0 0 0 0,0 1 0 0 0,0-1 0 0 0,0 0 0 0 0,-1 1 0 0 0,1-1 0 0 0,0 0 0 0 0,0 0 0 0 0,0 0 0 0 0,0 1 0 0 0,0-1 0 0 0,0 0 0 0 0,0-1 0 0 0,0 1 0 0 0,0 0 0 0 0,0 0 0 0 0,0 0 0 0 0,-1 0 0 0 0,1-1 0 0 0,0 1 0 0 0,0 0 0 0 0,1-2 0 0 0,2 1 0 0 0,9-3 0 0 0,0-1 0 0 0,0-1 0 0 0,0 0 0 0 0,-1-1 0 0 0,0 0 0 0 0,0-1 0 0 0,0 0 0 0 0,-1-1 0 0 0,-1 0 0 0 0,1-1 0 0 0,-2 0 0 0 0,1 0 0 0 0,-1-1 0 0 0,-1-1 0 0 0,0 1 0 0 0,0-1 0 0 0,-2-1 0 0 0,10-21 0 0 0,21-73 0 0 0,-34 98 0 0 0,-3 9 0 0 0,0 0 0 0 0,0-1 0 0 0,0 1 0 0 0,0 0 0 0 0,0 0 0 0 0,0 0 0 0 0,0 0 0 0 0,0-1 0 0 0,0 1 0 0 0,0 0 0 0 0,0 0 0 0 0,0 0 0 0 0,0 0 0 0 0,0-1 0 0 0,0 1 0 0 0,0 0 0 0 0,0 0 0 0 0,-1 0 0 0 0,1 0 0 0 0,0-1 0 0 0,0 1 0 0 0,0 0 0 0 0,0 0 0 0 0,0 0 0 0 0,0 0 0 0 0,0 0 0 0 0,-1 0 0 0 0,1-1 0 0 0,0 1 0 0 0,0 0 0 0 0,0 0 0 0 0,0 0 0 0 0,0 0 0 0 0,-1 0 0 0 0,1 0 0 0 0,0 0 0 0 0,0 0 0 0 0,0 0 0 0 0,0 0 0 0 0,0 0 0 0 0,-1 0 0 0 0,1 0 0 0 0,0 0 0 0 0,0 0 0 0 0,0 0 0 0 0,0 0 0 0 0,-1 0 0 0 0,1 0 0 0 0,0 0 0 0 0,0 0 0 0 0,0 0 0 0 0,0 0 0 0 0,-1 0 0 0 0,1 0 0 0 0,0 0 0 0 0,0 0 0 0 0,0 0 0 0 0,0 0 0 0 0,0 1 0 0 0,-1-1 0 0 0,1 0 0 0 0,0 0 0 0 0,0 0 0 0 0,-9 5 0 0 0,9-5 0 0 0,-3 3 0 0 0,0-1 0 0 0,0 1 0 0 0,1 0 0 0 0,-1-1 0 0 0,1 1 0 0 0,-1 1 0 0 0,1-1 0 0 0,0 0 0 0 0,0 0 0 0 0,1 1 0 0 0,-1 0 0 0 0,1-1 0 0 0,-1 1 0 0 0,1-1 0 0 0,0 1 0 0 0,0 0 0 0 0,1 0 0 0 0,-1 0 0 0 0,1 0 0 0 0,0-1 0 0 0,0 1 0 0 0,0 0 0 0 0,1 0 0 0 0,-1 0 0 0 0,1 0 0 0 0,0 0 0 0 0,0-1 0 0 0,0 1 0 0 0,1 0 0 0 0,-1-1 0 0 0,1 1 0 0 0,0-1 0 0 0,0 0 0 0 0,0 1 0 0 0,0-1 0 0 0,0 0 0 0 0,1 0 0 0 0,0 0 0 0 0,-1-1 0 0 0,1 1 0 0 0,0-1 0 0 0,5 3 0 0 0,1 1 0 0 0,0-2 0 0 0,0 1 0 0 0,1-1 0 0 0,0-1 0 0 0,0 0 0 0 0,0 0 0 0 0,0-1 0 0 0,1 0 0 0 0,14 1 0 0 0,7-3 0 0 0,55-5 0 0 0,-41 1 0 0 0,-13 3 0 0 0,-33 0 0 0 0,1 1 0 0 0,-1 0 0 0 0,0 0 0 0 0,1 0 0 0 0,-1 0 0 0 0,0 0 0 0 0,0 0 0 0 0,1 0 0 0 0,-1 0 0 0 0,0 0 0 0 0,1 0 0 0 0,-1 0 0 0 0,0 0 0 0 0,0 0 0 0 0,1 0 0 0 0,-1 0 0 0 0,0 1 0 0 0,0-1 0 0 0,1 0 0 0 0,-1 0 0 0 0,0 0 0 0 0,0 0 0 0 0,1 0 0 0 0,-1 1 0 0 0,0-1 0 0 0,0 0 0 0 0,1 0 0 0 0,-1 0 0 0 0,0 1 0 0 0,0-1 0 0 0,0 0 0 0 0,0 0 0 0 0,1 1 0 0 0,-1-1 0 0 0,0 0 0 0 0,0 0 0 0 0,0 1 0 0 0,0-1 0 0 0,0 0 0 0 0,0 0 0 0 0,0 1 0 0 0,0-1 0 0 0,0 0 0 0 0,0 1 0 0 0,0-1 0 0 0,0 0 0 0 0,0 0 0 0 0,0 1 0 0 0,0-1 0 0 0,0 0 0 0 0,0 1 0 0 0,0-1 0 0 0,0 0 0 0 0,0 0 0 0 0,0 1 0 0 0,-1-1 0 0 0,1 0 0 0 0,0 0 0 0 0,0 1 0 0 0,0-1 0 0 0,0 0 0 0 0,-1 0 0 0 0,1 1 0 0 0,-3 5 4 0 0,0 1 0 0 0,-1-1 0 0 0,0 0 0 0 0,0 0 0 0 0,0 0 0 0 0,-1 0 0 0 0,0-1 0 0 0,0 0 0 0 0,0 0 0 0 0,-1 0 0 0 0,0 0 0 0 0,1-1 0 0 0,-2 0 0 0 0,1-1 0 0 0,0 1 0 0 0,-1-1 0 0 0,-11 4 0 0 0,16-7 26 0 0,1 1 0 0 0,0-1-1 0 0,0 0 1 0 0,0 0 0 0 0,0 0 0 0 0,0 0-1 0 0,0 0 1 0 0,-1 0 0 0 0,1 0 0 0 0,0 0 0 0 0,0 0-1 0 0,0 0 1 0 0,0-1 0 0 0,0 1 0 0 0,0 0-1 0 0,0-1 1 0 0,0 1 0 0 0,0-1 0 0 0,0 1-1 0 0,0-1 1 0 0,0 0 0 0 0,0 1 0 0 0,0-1 0 0 0,0 0-1 0 0,0 0 1 0 0,0 0 0 0 0,1 1 0 0 0,-1-1-1 0 0,0 0 1 0 0,1 0 0 0 0,-1 0 0 0 0,1 0 0 0 0,-1 0-1 0 0,0-2 1 0 0,0 1 22 0 0,1 0 0 0 0,-1-1 0 0 0,1 1 0 0 0,0 0 0 0 0,-1 0-1 0 0,1-1 1 0 0,0 1 0 0 0,0 0 0 0 0,0 0 0 0 0,1-1 0 0 0,-1 1 0 0 0,1 0 0 0 0,-1 0 0 0 0,1 0-1 0 0,0 0 1 0 0,-1-1 0 0 0,3-1 0 0 0,1-3-52 0 0,1 1 0 0 0,-1 0 0 0 0,2 0 0 0 0,-1 0 0 0 0,1 0 0 0 0,10-7 0 0 0,43-27 0 0 0,-28 21 0 0 0,15-12 0 0 0,2 3 0 0 0,0 3 0 0 0,2 1 0 0 0,83-28 0 0 0,-103 42 0 0 0,-19 6 0 0 0,0 0 0 0 0,0 1 0 0 0,0 0 0 0 0,0 1 0 0 0,1 0 0 0 0,12 0 0 0 0,-15 2 4 0 0,-6 0-9 0 0,0-1 1 0 0,0 2-1 0 0,1-1 0 0 0,-1 0 0 0 0,0 0 0 0 0,0 1 0 0 0,0 0 0 0 0,1 0 0 0 0,-1 0 1 0 0,0 0-1 0 0,0 0 0 0 0,0 0 0 0 0,5 4 0 0 0,-7-4-332 0 0,-1-1-138 0 0,0 0-1216 0 0,0 0-4970 0 0,0 0-2127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4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83 2759 0 0,'0'0'126'0'0,"-6"-9"1980"0"0,4 8-1918 0 0,0-2 212 0 0,-5-7 5270 0 0,6 9-5493 0 0,0 0 0 0 0,1 0 1 0 0,-1 1-1 0 0,0-1 0 0 0,0 1 0 0 0,0-1 1 0 0,0 1-1 0 0,0-1 0 0 0,0 1 0 0 0,-1-1 1 0 0,1 1-1 0 0,0 0 0 0 0,0 0 1 0 0,0 0-1 0 0,0 0 0 0 0,0 0 0 0 0,0 0 1 0 0,-1 0-1 0 0,1 0 0 0 0,-1 0 1 0 0,-7 0 1105 0 0,4 0-768 0 0,0 1 0 0 0,1-1 0 0 0,-1 1 0 0 0,-8 3 0 0 0,13-4-530 0 0,-2 1 527 0 0,2-1 0 0 0,0 0 0 0 0,0 0 0 0 0,0 0-69 0 0,-1 1-294 0 0,-5 3-61 0 0,5-3 283 0 0,1-1 117 0 0,0 0 21 0 0,0 0-66 0 0,0 1-372 0 0,0-1-1 0 0,1 1 1 0 0,-1 0 0 0 0,0 0-1 0 0,1-1 1 0 0,-1 1 0 0 0,0 0 0 0 0,1-1-1 0 0,-1 1 1 0 0,1 0 0 0 0,-1-1-1 0 0,1 1 1 0 0,0-1 0 0 0,0 1 0 0 0,1 2 1065 0 0,7 4-1120 0 0,2 1-16 0 0,3-3 0 0 0,2 2 0 0 0,-13-4 0 0 0,0 0 0 0 0,12 5 0 0 0,-3-5 0 0 0,1-2 0 0 0,0 3 0 0 0,1-1 0 0 0,-1 0 0 0 0,0-2 0 0 0,-1 1 0 0 0,1 0 0 0 0,15 1 713 0 0,-27-3-612 0 0,1 1 1 0 0,-1-1-1 0 0,1 0 1 0 0,-1 0-1 0 0,1 0 1 0 0,-1 0-1 0 0,1 0 1 0 0,0 0-1 0 0,-1-1 1 0 0,1 1-1 0 0,-1 0 1 0 0,3-2-1 0 0,5 0-85 0 0,2 3-16 0 0,2-2 0 0 0,14 2 0 0 0,-3 3 0 0 0,0-3 0 0 0,-12 2 0 0 0,1-1 0 0 0,0 1 0 0 0,0 0 0 0 0,-1-2 0 0 0,1 0 0 0 0,0-2 0 0 0,0 0 0 0 0,-10 0 0 0 0,1 0 0 0 0,0 0 0 0 0,0 0 0 0 0,0 1 0 0 0,0 0 0 0 0,6 0 0 0 0,-2 1 0 0 0,5-2 0 0 0,0-1 0 0 0,3-1 0 0 0,9 0 0 0 0,-21 2 0 0 0,1-1 0 0 0,14 2 0 0 0,-9 2 0 0 0,-7-1 0 0 0,0-1 0 0 0,0 1 0 0 0,0-1 0 0 0,0 0 0 0 0,0 0 0 0 0,0 0 0 0 0,0 0 0 0 0,0-1 0 0 0,0 1 0 0 0,0-1 0 0 0,5-1 0 0 0,21-6 0 0 0,-14 6 0 0 0,-10 3 0 0 0,-4 0 0 0 0,1-1 0 0 0,-1 0 0 0 0,1 0 0 0 0,0 0 0 0 0,-1 0 0 0 0,1 0 0 0 0,0 0 0 0 0,-1 0 0 0 0,1 0 0 0 0,-1-1 0 0 0,1 1 0 0 0,2-2 0 0 0,9-1 0 0 0,1 0 0 0 0,8-1 0 0 0,-17 5 0 0 0,10-1 0 0 0,-13 0 0 0 0,32 5 0 0 0,-18-2 0 0 0,-11-3 0 0 0,12 1 0 0 0,4-4 0 0 0,6 2 0 0 0,0 1 0 0 0,-23-2 0 0 0,-2 2 0 0 0,-1 0 0 0 0,0 0 0 0 0,1 0 0 0 0,-1 0 0 0 0,1-1 0 0 0,-1 2 0 0 0,0-1 0 0 0,1 0 0 0 0,-1 0 0 0 0,1 0 0 0 0,-1 1 0 0 0,0-1 0 0 0,2 1 0 0 0,4 1 0 0 0,-4-1 0 0 0,-1 0 0 0 0,1-1 0 0 0,-1 1 0 0 0,1-1 0 0 0,-1 0 0 0 0,1 0 0 0 0,-1 0 0 0 0,1 0 0 0 0,-1 0 0 0 0,0-1 0 0 0,5 0 0 0 0,4 0 0 0 0,-7 1 0 0 0,-1 0 0 0 0,0 1 0 0 0,0-1 0 0 0,1 1 0 0 0,-1-1 0 0 0,5 2 0 0 0,-6-1 0 0 0,0 0 0 0 0,1-1 0 0 0,-1 1 0 0 0,1-1 0 0 0,-1 0 0 0 0,1 0 0 0 0,-1 0 0 0 0,4 0 0 0 0,21-2 0 0 0,-2-2 0 0 0,-16 4 0 0 0,22-3 0 0 0,-9 0 381 0 0,-7 2 148 0 0,23-5 1 0 0,4-2 78 0 0,-23 3-608 0 0,-14 4 0 0 0,-1 0 0 0 0,1 0 0 0 0,0 0 0 0 0,0 0 0 0 0,0 1 0 0 0,0 0 0 0 0,0 0 0 0 0,7 1 0 0 0,2-1 0 0 0,1 0 0 0 0,0 0 0 0 0,0 3 0 0 0,10 4 0 0 0,-16-5 0 0 0,27 2 0 0 0,-23-1 0 0 0,40 13 0 0 0,-49-14 0 0 0,19 4 0 0 0,-17-5 0 0 0,0 0 0 0 0,1-1 0 0 0,-1 1 0 0 0,1-1 0 0 0,0 0 0 0 0,8-2 0 0 0,12-1 0 0 0,-10 1 0 0 0,-12 2 0 0 0,16 1 0 0 0,-8-1 0 0 0,0 1 0 0 0,-1-1 0 0 0,0 0 0 0 0,0-1 0 0 0,-8 0 0 0 0,-1 1 0 0 0,1 0 0 0 0,-1 0 0 0 0,1 0 0 0 0,-1 0 0 0 0,0 1 0 0 0,1-1 0 0 0,4 2 0 0 0,2 0 0 0 0,19 0 0 0 0,-24 0 0 0 0,20 0 0 0 0,15 2 0 0 0,-21-2 0 0 0,0-1 0 0 0,28-2 0 0 0,21 1 0 0 0,-41 2 0 0 0,-21-1 0 0 0,0 0 0 0 0,1 0 0 0 0,11-2 0 0 0,13-2 0 0 0,-5 1 0 0 0,0-2 0 0 0,29-7 0 0 0,-45 8 0 0 0,-1 1 0 0 0,1 1 0 0 0,0 0 0 0 0,-1 0 0 0 0,1 1 0 0 0,14 1 0 0 0,14-1 0 0 0,-25 0 0 0 0,-1 1 0 0 0,13 1 0 0 0,-12-1 0 0 0,24 0 0 0 0,53-1 0 0 0,-75 0 0 0 0,0 1 0 0 0,16 2 0 0 0,-17-1 0 0 0,9 3 0 0 0,-14-3 0 0 0,1-1 0 0 0,-1 1 0 0 0,1-2 0 0 0,17 0 0 0 0,16 0 0 0 0,0 3 0 0 0,11-1 0 0 0,-40-1 0 0 0,-10 0 0 0 0,0 0 0 0 0,0-1 0 0 0,0 0 0 0 0,0 0 0 0 0,0 0 0 0 0,0 0 0 0 0,6-2 0 0 0,7 0 0 0 0,72-7 0 0 0,-14-2 0 0 0,-2 3 0 0 0,-56 6 0 0 0,30-6 0 0 0,-13 2 0 0 0,12 4 0 0 0,-31 1 0 0 0,0 0 0 0 0,17-3 0 0 0,-1 2 0 0 0,-24 3 0 0 0,-1-2 0 0 0,0 1 0 0 0,10-2 0 0 0,26-3 0 0 0,-40 5 0 0 0,1-1 0 0 0,-1 1 0 0 0,1 0 0 0 0,-1 0 0 0 0,1 0 0 0 0,-1 0 0 0 0,4 0 0 0 0,15 1 0 0 0,15-4 0 0 0,-26 3 0 0 0,0 0 0 0 0,0-1 0 0 0,0 0 0 0 0,13-4 0 0 0,-18 4 0 0 0,19-2 0 0 0,-5 3 0 0 0,-15 0 0 0 0,-2 0 0 0 0,1 0 0 0 0,-1 0 0 0 0,0 0 0 0 0,0 1 0 0 0,0-1 0 0 0,0 1 0 0 0,0-1 0 0 0,4 3 0 0 0,2 1 0 0 0,4-1 0 0 0,-4-2 0 0 0,-1-1 0 0 0,-2 1 0 0 0,27-2 0 0 0,-18 1 0 0 0,-10 0 0 0 0,0 0 0 0 0,0-1 0 0 0,0 1 0 0 0,0-1 0 0 0,0 1 0 0 0,0-1 0 0 0,-1 0 0 0 0,1-1 0 0 0,7-2 0 0 0,-9 3 0 0 0,4-2 0 0 0,1 1 0 0 0,-1 0 0 0 0,1 0 0 0 0,0 1 0 0 0,7-1 0 0 0,2-1 0 0 0,-4 0 0 0 0,0 1 0 0 0,12 0 0 0 0,-9 1 0 0 0,1-2 0 0 0,20-6 0 0 0,-8 2 0 0 0,-16 4 0 0 0,-9 2 0 0 0,26 1 0 0 0,-9-3 0 0 0,-16 4 0 0 0,12-2 0 0 0,-7-1 0 0 0,-6 1 0 0 0,1 1 0 0 0,-1-1 0 0 0,1 1 0 0 0,-1 0 0 0 0,1 0 0 0 0,0 1 0 0 0,-1-1 0 0 0,1 1 0 0 0,3 1 0 0 0,29 0 0 0 0,-27-2 0 0 0,18-1 0 0 0,5 1 0 0 0,-18 2 0 0 0,-4-2 0 0 0,3-2 0 0 0,-2 1 0 0 0,27-3 0 0 0,-36 3 0 0 0,0 1 0 0 0,-1 0 0 0 0,1 0 0 0 0,0 0 0 0 0,-1 0 0 0 0,1 0 0 0 0,0 0 0 0 0,-1 0 0 0 0,1 1 0 0 0,2 0 0 0 0,-2-1 0 0 0,0 1 0 0 0,-1-1 0 0 0,1 1 0 0 0,0-1 0 0 0,0 0 0 0 0,0 0 0 0 0,-1 0 0 0 0,1 0 0 0 0,0 0 0 0 0,0-1 0 0 0,0 1 0 0 0,1-1 0 0 0,28-1 0 0 0,-17 2 0 0 0,13-3 0 0 0,-26 3 0 0 0,9-1 0 0 0,8 3 0 0 0,-15-1 0 0 0,1-1 0 0 0,0 0 0 0 0,0 0 0 0 0,0 0 0 0 0,-1-1 0 0 0,1 1 0 0 0,0-1 0 0 0,0 0 0 0 0,-1 0 0 0 0,6-2 0 0 0,8-3 0 0 0,54-6 0 0 0,-61 10 0 0 0,-1 3 0 0 0,-8 6 0 0 0,-3 2 0 0 0,-3-1 0 0 0,4-7-115 0 0,0 0 0 0 0,0 1-1 0 0,0-1 1 0 0,0 0 0 0 0,0 0 0 0 0,-1 0-1 0 0,1 0 1 0 0,-1 0 0 0 0,1 0 0 0 0,0 0 0 0 0,-1 0-1 0 0,0-1 1 0 0,1 1 0 0 0,-1-1 0 0 0,1 1-1 0 0,-1-1 1 0 0,0 1 0 0 0,1-1 0 0 0,-1 0 0 0 0,0 0-1 0 0,-2 0 1 0 0,3 0-220 0 0,-1-1 1 0 0,1 1-1 0 0,0 0 1 0 0,-1-1-1 0 0,1 0 0 0 0,0 1 1 0 0,-1-1-1 0 0,1 0 0 0 0,0 0 1 0 0,0 1-1 0 0,0-1 0 0 0,-1 0 1 0 0,1 0-1 0 0,0 0 0 0 0,0 0 1 0 0,1-1-1 0 0,-1 1 0 0 0,0 0 1 0 0,-1-2-1 0 0,-1-6-8453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2165 4607 0 0,'0'0'102'0'0,"0"0"20"0"0,0 0 6 0 0,0 0 51 0 0,0 0 213 0 0,0 0 96 0 0,0 0 21 0 0,0 0 3 0 0,0 0 0 0 0,0 0 0 0 0,0 0 0 0 0,0 0 0 0 0,0 0 0 0 0,0 0 0 0 0,0 0 0 0 0,0 0 0 0 0,0 0 0 0 0,0 0 0 0 0,0 0 0 0 0,0 0 0 0 0,0 0 0 0 0,0 0 0 0 0,0 0 0 0 0,0 0-69 0 0,0 0-222 0 0,0 2 166 0 0,-4 7 1294 0 0,4-8-1526 0 0,1 0-1 0 0,-1 0 1 0 0,0 0 0 0 0,0-1-1 0 0,1 1 1 0 0,-1 0-1 0 0,1 0 1 0 0,-1 0 0 0 0,1 0-1 0 0,-1 0 1 0 0,1 0 0 0 0,0-1-1 0 0,-1 1 1 0 0,1 0-1 0 0,0-1 1 0 0,0 1 0 0 0,0 0-1 0 0,-1-1 1 0 0,1 1-1 0 0,0-1 1 0 0,0 1 0 0 0,0-1-1 0 0,0 0 1 0 0,0 1 0 0 0,2-1-1 0 0,17 8-154 0 0,-15-8 0 0 0,-1-1 0 0 0,9 1 72 0 0,15-3 1296 0 0,-25 3-925 0 0,-1-1-294 0 0,23-11-133 0 0,-17 9-16 0 0,21-11 0 0 0,-3 4 0 0 0,14-9 0 0 0,-36 18 0 0 0,16-8 0 0 0,-9 2 0 0 0,-1 0 0 0 0,8-1 20 0 0,-12 4-74 0 0,15-9 531 0 0,-14 9-217 0 0,1-1 76 0 0,1-1 0 0 0,-2 0 1 0 0,14-12-1 0 0,-19 17-336 0 0,0-1 0 0 0,-1 0 0 0 0,1 0 0 0 0,0 1 0 0 0,0-1 0 0 0,0 1 0 0 0,0-1 0 0 0,1 1 0 0 0,-1 0 0 0 0,4-2 0 0 0,3-1 0 0 0,18-20 0 0 0,-21 19 0 0 0,16-13 0 0 0,-9 9 0 0 0,-10 9 0 0 0,1-2 0 0 0,18-18 0 0 0,-4-1 0 0 0,-3 4 0 0 0,-4 2 0 0 0,-7 9 0 0 0,0-4 0 0 0,-3 6 0 0 0,1 1 0 0 0,-1-1 0 0 0,0 1 0 0 0,1 0 0 0 0,3-6 0 0 0,17-32 0 0 0,-14 25 0 0 0,13-18 0 0 0,-18 28 198 0 0,0 0 1 0 0,0 0-1 0 0,3-8 0 0 0,-3 5 53 0 0,1 1 0 0 0,-1 0 0 0 0,2 0 0 0 0,8-12 0 0 0,14-24-251 0 0,-12 21 0 0 0,18-26 0 0 0,-27 41 0 0 0,1-2 0 0 0,1 1 0 0 0,-1 0 0 0 0,2 0 0 0 0,9-8 0 0 0,-13 13 0 0 0,0-1 0 0 0,-1 0 0 0 0,0 0 0 0 0,8-10 0 0 0,3-5 0 0 0,56-69 0 0 0,-6 6 0 0 0,-32 38 0 0 0,45-72 0 0 0,-69 104 0 0 0,-1 0 0 0 0,9-19 0 0 0,10-18 0 0 0,-13 27 0 0 0,2-1 0 0 0,28-32 0 0 0,-28 37 0 0 0,24-35 0 0 0,14-16 0 0 0,-9 16 0 0 0,-31 37 0 0 0,0-1 0 0 0,0 0 0 0 0,11-21 0 0 0,-5-2 0 0 0,-16 33 0 0 0,0-1 0 0 0,0 1 0 0 0,11-14 0 0 0,-5 10 0 0 0,24-21 0 0 0,-10 11 0 0 0,-23 20 0 0 0,0 1 0 0 0,1-1 0 0 0,-1 0 0 0 0,0 0 0 0 0,0 0 0 0 0,0 0 0 0 0,-1 0 0 0 0,2-3 0 0 0,6-11 0 0 0,31-45 0 0 0,-36 58 0 0 0,0-1 0 0 0,0 1 0 0 0,1 0 0 0 0,4-4 0 0 0,12-10 0 0 0,-6 5 0 0 0,-8 6 0 0 0,1-1 0 0 0,0 1 0 0 0,0 1 0 0 0,1 0 0 0 0,14-8 0 0 0,-15 9 0 0 0,-1 0 0 0 0,1 0 0 0 0,-1 0 0 0 0,0-1 0 0 0,7-7 0 0 0,-7 6 0 0 0,0 0 0 0 0,0 1 0 0 0,1 0 0 0 0,9-5 0 0 0,113-64 0 0 0,-108 62 0 0 0,1 0 0 0 0,44-17 0 0 0,-22 8 0 0 0,-35 15 0 0 0,1 2 0 0 0,0-1 0 0 0,0 1 0 0 0,21-6 0 0 0,143-12 0 0 0,-155 22 0 0 0,11-1 0 0 0,28-4 0 0 0,-54 4 0 0 0,0 1 0 0 0,0 0 0 0 0,0 0 0 0 0,7 2 0 0 0,12 0 0 0 0,-3-1 0 0 0,-7 0 0 0 0,-5-1 0 0 0,0 1 0 0 0,1 0 0 0 0,-1 1 0 0 0,0 0 0 0 0,13 5 0 0 0,7 5 0 0 0,-13-7 0 0 0,16 5 0 0 0,-27-10 0 0 0,0 1 0 0 0,0 0 0 0 0,-1 1 0 0 0,1-1 0 0 0,7 4 0 0 0,7 4 0 0 0,137 51 2048 0 0,-133-54-2048 0 0,0-1 0 0 0,15 8 0 0 0,11 4 0 0 0,-15-4 0 0 0,-23-10 0 0 0,1 2 0 0 0,-1-1 0 0 0,13 8 0 0 0,-17-9 0 0 0,1 3 0 0 0,14 18 0 0 0,-13-16 0 0 0,-1 0 0 0 0,7 8 0 0 0,4 1 0 0 0,-13-13 0 0 0,39 29 0 0 0,-27-20 0 0 0,-8-7 0 0 0,1 2 0 0 0,12 21 0 0 0,-22-29 0 0 0,8 15 0 0 0,-3 3 0 0 0,1 5 0 0 0,-4-14 0 0 0,0 0 0 0 0,6 14 0 0 0,-4-13 0 0 0,0-1 0 0 0,-4-7 0 0 0,0 0 0 0 0,1-1 0 0 0,0 1 0 0 0,-1 0 0 0 0,1 0 0 0 0,0-1 0 0 0,0 1 0 0 0,0-1 0 0 0,0 1 0 0 0,0-1 0 0 0,3 3 0 0 0,9 9 0 0 0,-8-6 0 0 0,10 11 0 0 0,-7-11 0 0 0,-1 1 0 0 0,0 2 0 0 0,-2-2 72 0 0,18 31 1019 0 0,-22-37-1591 0 0,4 1 814 0 0,-3 1-195 0 0,-1-1 0 0 0,1 0 0 0 0,0 0 0 0 0,0 0 0 0 0,0 0 0 0 0,1 0 0 0 0,-1 0 0 0 0,4 3 0 0 0,12 11-119 0 0,-17-16 0 0 0,9 10 0 0 0,-2 4 0 0 0,6 6 0 0 0,-6-4 0 0 0,-3-7 0 0 0,9 18 0 0 0,-4-10 0 0 0,-1 0 0 0 0,3 14 0 0 0,-3-13 0 0 0,-8-18 0 0 0,8 12 0 0 0,23 25 0 0 0,-31-34 0 0 0,18 14 0 0 0,-12-11 0 0 0,7 6 0 0 0,5 12 0 0 0,-12-19 0 0 0,45 51 0 0 0,-33-34 0 0 0,-15-16 0 0 0,10 11 0 0 0,13 9 0 0 0,-1-1 0 0 0,4 2 0 0 0,-18-15 0 0 0,-8-7 0 0 0,-1-1 0 0 0,1 0 0 0 0,-1 1 0 0 0,0 0 0 0 0,-1-1 0 0 0,3 9 0 0 0,0-2 0 0 0,-2-4 0 0 0,1 2 0 0 0,0 0 0 0 0,0 0 0 0 0,2 0 0 0 0,11 17 0 0 0,-5-13 0 0 0,1-1 0 0 0,1 0 0 0 0,0-1 0 0 0,28 20 0 0 0,-6-6 0 0 0,-19-14 0 0 0,-2 2 0 0 0,1 0 0 0 0,16 19 0 0 0,-8-3 0 0 0,20 32 0 0 0,-37-52 0 0 0,1 0 0 0 0,0-1 0 0 0,11 10 0 0 0,14 16 0 0 0,-23-23 0 0 0,1-1 0 0 0,20 16 0 0 0,-15-13 0 0 0,0-2 0 0 0,28 17 0 0 0,-27-18 0 0 0,25 20 0 0 0,-12-8 0 0 0,-20-16 0 0 0,0 1 0 0 0,0 0 0 0 0,9 11 0 0 0,-9-9 0 0 0,0 0 0 0 0,1-1 0 0 0,24 16 0 0 0,7 5 0 0 0,-29-20 0 0 0,0 0 0 0 0,1-1 0 0 0,0-1 0 0 0,18 8 0 0 0,-1 0 0 0 0,-24-13 0 0 0,22 11 0 0 0,34 18 0 0 0,-38-21 0 0 0,-1 1 0 0 0,36 24 0 0 0,-40-22 0 0 0,-6-2 0 0 0,-10-8 0 0 0,1 0 0 0 0,0 0 0 0 0,0-1 0 0 0,9 5 0 0 0,-5-3 0 0 0,1-2 0 0 0,-40-16-1397 0 0,-56-33 1 0 0,52 24 373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4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5 275 8287 0 0,'26'-12'191'0'0,"-20"9"26"0"0,-6 3 9 0 0,-1-1-34 0 0,-2-4-78 0 0,2 3 274 0 0,1 2 110 0 0,0 0 12 0 0,0 0 2 0 0,0 0 0 0 0,0 0 0 0 0,0 0 0 0 0,0-1 0 0 0,0-3 0 0 0,0 0 0 0 0,0 0 0 0 0,1 0 0 0 0,-1 1 0 0 0,3-8 0 0 0,-2 9 0 0 0,-1 2 0 0 0,0 0 0 0 0,0 0 0 0 0,6-11 443 0 0,-5 8-850 0 0,1 1 0 0 0,-1 0 0 0 0,0-1-1 0 0,1 1 1 0 0,-1-1 0 0 0,-1 0 0 0 0,1 1 0 0 0,0-1 0 0 0,-1 0 0 0 0,1 1 0 0 0,-1-1 0 0 0,0-3-1 0 0,0 2 138 0 0,0 2 201 0 0,0-1-294 0 0,-3-19-61 0 0,3 20 283 0 0,0 0 117 0 0,-13-29 629 0 0,9 19-1117 0 0,0 1 0 0 0,-3-6 114 0 0,6 13 720 0 0,2 1 101 0 0,0-8-847 0 0,0 5-13 0 0,6-10-73 0 0,-3 4-2 0 0,-5 2 72 0 0,1 8 299 0 0,0 2 117 0 0,0 0 21 0 0,0 0-66 0 0,1 2-294 0 0,2 9-133 0 0,-2-9-16 0 0,0 0 0 0 0,0 0 0 0 0,-1 1 0 0 0,1-1 0 0 0,-1 0 0 0 0,0 1 0 0 0,1-1 0 0 0,-1 0 0 0 0,0 1 0 0 0,-1-1 0 0 0,1 0 0 0 0,0 1 0 0 0,-1 2 0 0 0,-1 2 0 0 0,0 5 0 0 0,-8 32 0 0 0,0-9 0 0 0,7-22 0 0 0,-2 12 0 0 0,4-22 0 0 0,1 0 0 0 0,-1 0 0 0 0,1 0 0 0 0,0 0 0 0 0,0 0 0 0 0,0 7 0 0 0,-1-6 0 0 0,2 30 0 0 0,4-6 0 0 0,-2 0 0 0 0,-2-14 0 0 0,1 5 0 0 0,-2-13 0 0 0,0 23 0 0 0,0-5 0 0 0,-1-19 0 0 0,0-4 0 0 0,1 0 0 0 0,0 1 0 0 0,-1-1 0 0 0,1 1 0 0 0,0-1 0 0 0,0 1 0 0 0,0-1 0 0 0,0 1 0 0 0,0-1 0 0 0,1 1 0 0 0,-1-1 0 0 0,0 1 0 0 0,1 1 0 0 0,1 15 0 0 0,-2-17 0 0 0,10 32 0 0 0,-6-20 0 0 0,-1 0 0 0 0,2 3 0 0 0,-5-15 0 0 0,4 30 0 0 0,-3-15 0 0 0,-2-15 0 0 0,0-1 0 0 0,1 4 0 0 0,5 38 0 0 0,-4-29 0 0 0,4 39 0 0 0,6-13 0 0 0,-5-5 0 0 0,6 32 273 0 0,-10-45-325 0 0,1-14-94 0 0,-1 13 127 0 0,-1 2 424 0 0,1-9 574 0 0,-2-13-974 0 0,1 1 39 0 0,-1 1-1 0 0,1 0 0 0 0,-1-1 1 0 0,0 1-1 0 0,0-1 0 0 0,1 1 1 0 0,-1-1-1 0 0,0 1 0 0 0,0 0 0 0 0,-1-1 1 0 0,1 1-1 0 0,-1 2 0 0 0,-1 12-3 0 0,1-4-40 0 0,1 1 0 0 0,0-1 0 0 0,0 1 0 0 0,-1 0 0 0 0,-5 36 0 0 0,3-37 0 0 0,-5 26 0 0 0,1-2 0 0 0,5-23 0 0 0,0 5 0 0 0,1-15 0 0 0,2 16 0 0 0,-1-6 0 0 0,1 1 0 0 0,0 2 0 0 0,-1-14 0 0 0,-1 30 0 0 0,1-28 0 0 0,1 18 0 0 0,0-17 0 0 0,-1 16 0 0 0,0-8 0 0 0,-1 0 0 0 0,-2 13 0 0 0,3 0 0 0 0,0-22 0 0 0,1 15 0 0 0,-3-7 0 0 0,-1 37 0 0 0,-7-6 0 0 0,0 5 0 0 0,8-36 0 0 0,-2 24 0 0 0,3-23 0 0 0,1 0 0 0 0,0 1 0 0 0,5 52 0 0 0,-4-53 0 0 0,1 6 0 0 0,-2-19 0 0 0,-3 31 0 0 0,3-19 0 0 0,-3 7 0 0 0,0 1 0 0 0,2 5 0 0 0,2 0 0 0 0,2 11 0 0 0,1-12 0 0 0,2 12 0 0 0,-5-25 0 0 0,5 24 0 0 0,-3 0 0 0 0,7 24 0 0 0,-4-9 0 0 0,-2-12 0 0 0,-3 0 0 0 0,2-1 0 0 0,-2-33 0 0 0,-2 6 0 0 0,0 15 0 0 0,0-12 0 0 0,0-2 0 0 0,0 2 0 0 0,0-1 0 0 0,1 7 0 0 0,0-13 0 0 0,2 8 0 0 0,3 19 0 0 0,-4-22 0 0 0,1 1 0 0 0,-1 0 0 0 0,0 0 0 0 0,-2 2 0 0 0,0-1 0 0 0,0-1 0 0 0,0 27 0 0 0,-5-5 0 0 0,1 2 0 0 0,3-25 0 0 0,-3 8 0 0 0,4-8 0 0 0,1-5 0 0 0,0 31 0 0 0,0-26 0 0 0,1 1 0 0 0,-1-11-1 0 0,0 0 0 0 0,0 0 0 0 0,0 0 0 0 0,0-1 0 0 0,0 1-1 0 0,0 0 1 0 0,0 0 0 0 0,0 0 0 0 0,-1-1 0 0 0,1 1 0 0 0,0 0 0 0 0,0 0 0 0 0,-1-1 0 0 0,1 1-1 0 0,0 0 1 0 0,-1-1 0 0 0,1 1 0 0 0,-1 0 0 0 0,1-1 0 0 0,-1 1 0 0 0,1 0 0 0 0,-1-1 0 0 0,1 1 0 0 0,-1-1-1 0 0,0 1 1 0 0,1-1 0 0 0,-1 1 0 0 0,0-1 0 0 0,1 0 0 0 0,-1 1 0 0 0,0-1 0 0 0,1 0 0 0 0,-1 1-1 0 0,0-1 1 0 0,0 0 0 0 0,0 0 0 0 0,0 0 0 0 0,-2 1-90 0 0,2-1-30 0 0,0 1 0 0 0,-1-1 0 0 0,1 1 0 0 0,-1-1 0 0 0,1 0 0 0 0,0 1 0 0 0,-1-1 0 0 0,1 0 1 0 0,-1 0-1 0 0,1 0 0 0 0,0 0 0 0 0,-1 0 0 0 0,1-1 0 0 0,-1 1 0 0 0,1 0 0 0 0,0-1 0 0 0,-1 1 0 0 0,1-1 0 0 0,0 1 1 0 0,-1-1-1 0 0,-1-1 0 0 0,-8-4-902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6447 0 0,'0'0'142'0'0,"0"0"22"0"0,0 0 13 0 0,0 0 55 0 0,0 0 181 0 0,0 0 78 0 0,0 0 18 0 0,0 0 3 0 0,0 0 0 0 0,0 0 0 0 0,0 0 0 0 0,0 0-69 0 0,0 0-222 0 0,0 0 166 0 0,0 0 101 0 0,0 0 21 0 0,0 0 3 0 0,0 0 0 0 0,0 0 0 0 0,0 0 0 0 0,0 0 0 0 0,0 0 0 0 0,0 0 0 0 0,0 0 0 0 0,0 0-69 0 0,0 0-222 0 0,0 0 166 0 0,0 0 101 0 0,0 0 21 0 0,0 0 3 0 0,0 0 0 0 0,0 0 0 0 0,0 0 0 0 0,2-3-69 0 0,4-10-294 0 0,-3 4-61 0 0,-2 7 283 0 0,-1-3 346 0 0,1 4-650 0 0,0 0 0 0 0,0 0 0 0 0,0-1 0 0 0,-1 1 0 0 0,1 0 1 0 0,0 0-1 0 0,-1 0 0 0 0,1-1 0 0 0,-1 1 0 0 0,1 0 0 0 0,-1-1 0 0 0,1-2 0 0 0,6-38 392 0 0,-7 41 29 0 0,0-8 613 0 0,-2 5-1085 0 0,-3 8 56 0 0,4-3 299 0 0,-1 1 117 0 0,-1 5-332 0 0,0 0 1 0 0,0 1-1 0 0,0-1 0 0 0,1 1 1 0 0,0-1-1 0 0,1 1 0 0 0,-2 13 1 0 0,2 59-1111 0 0,1-47 15 0 0,4 3 1837 0 0,-2-21-499 0 0,0 27-1 0 0,-2-39-735 0 0,1-2-138 0 0,2 7-33 0 0,-2-6 133 0 0,-1-2 577 0 0,0 0 248 0 0,0 0 50 0 0,0 0-58 0 0,0-3-293 0 0,-1-55-144 0 0,4 0 1 0 0,11-75-1 0 0,-12 122-5 0 0,-1 4 0 0 0,1 0 0 0 0,-1 0 0 0 0,2 0 0 0 0,3-8 0 0 0,-2 5 0 0 0,0 5 0 0 0,-6 15 0 0 0,-3 4 0 0 0,-1-2 0 0 0,3 0 0 0 0,-1 0 0 0 0,2-5 0 0 0,-1 0 0 0 0,1 1 0 0 0,1-1 0 0 0,-1 1 0 0 0,2 0 0 0 0,-1-1 0 0 0,1 1 0 0 0,0 0 0 0 0,1 9 0 0 0,0-3 0 0 0,2 27 0 0 0,-1-32 0 0 0,-2-5 0 0 0,1 0 0 0 0,-1-1 0 0 0,1 1 0 0 0,-1 0 0 0 0,0-1 0 0 0,-1 7 0 0 0,0-9 0 0 0,1-7 0 0 0,-1-29 0 0 0,1 20-97 0 0,2-27-682 0 0,-2 40 271 0 0,0 2-140 0 0,0 0-572 0 0,0 0-253 0 0,0 0-51 0 0,0 0-11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42 10135 0 0,'0'0'231'0'0,"0"0"29"0"0,0 0 19 0 0,0-8 899 0 0,-2-11 818 0 0,1 17-972 0 0,1 2 0 0 0,0-2 0 0 0,-1-7 0 0 0,1 7-69 0 0,0 2-290 0 0,0 0-121 0 0,0 0-28 0 0,0 0-4 0 0,0 0 0 0 0,0 0 0 0 0,0 0 0 0 0,0 0 0 0 0,0 0 0 0 0,0 0 0 0 0,0 0 0 0 0,-1 2-68 0 0,-7 25-419 0 0,1 1-1 0 0,1-1 1 0 0,1 1-1 0 0,2 0 1 0 0,1 0 0 0 0,2 32-1 0 0,-7 47-24 0 0,4-72 0 0 0,1-27 0 0 0,1 1 0 0 0,1 0 0 0 0,0 10 0 0 0,1-14 0 0 0,-1 16 0 0 0,-3-11 0 0 0,-4-5 72 0 0,5-4 299 0 0,2-1 117 0 0,-6-22 117 0 0,5 19-532 0 0,-1 0 0 0 0,1 0 0 0 0,1 0 1 0 0,-1 0-1 0 0,0-1 0 0 0,1-4 0 0 0,1-4-73 0 0,0 0 0 0 0,1 1 0 0 0,1-1 0 0 0,7-20 0 0 0,-7 22 0 0 0,1 0 0 0 0,0 0 0 0 0,1 0 0 0 0,0 1 0 0 0,1 0 0 0 0,0 0 0 0 0,0 0 0 0 0,1 1 0 0 0,0 0 0 0 0,1 0 0 0 0,-1 0 0 0 0,1 1 0 0 0,1 1 0 0 0,-1-1 0 0 0,1 1 0 0 0,0 1 0 0 0,1 0 0 0 0,0 0 0 0 0,11-4 0 0 0,2 3 0 0 0,-17 5 0 0 0,7-1 0 0 0,1 5 0 0 0,-3 3 0 0 0,-9-3 0 0 0,1-1 0 0 0,-1 1 0 0 0,0-1 0 0 0,0 1 0 0 0,0 0 0 0 0,0-1 0 0 0,-1 1 0 0 0,1 0 0 0 0,-1 0 0 0 0,0 0 0 0 0,0 1 0 0 0,0-1 0 0 0,0 0 0 0 0,0 0 0 0 0,-1 1 0 0 0,1-1 0 0 0,-1 0 0 0 0,0 0 0 0 0,0 1 0 0 0,0-1 0 0 0,-1 0 0 0 0,0 5 0 0 0,0-2 0 0 0,-1 1 0 0 0,0 0 0 0 0,0-1 0 0 0,0 0 0 0 0,-1 1 0 0 0,0-1 0 0 0,0 0 0 0 0,-1 0 0 0 0,-8 10 0 0 0,-1 2 0 0 0,11-15 0 0 0,0 0 0 0 0,0 0 0 0 0,0 0 0 0 0,0 0 0 0 0,-1 0 0 0 0,1 0 0 0 0,-1-1 0 0 0,0 0 0 0 0,-4 4 0 0 0,-12 6 0 0 0,13-7 0 0 0,1-1 0 0 0,-2-1 0 0 0,1 1 0 0 0,-7 2 0 0 0,-7 1 0 0 0,14-8 0 0 0,2 0 0 0 0,-13 1 0 0 0,-1-2 0 0 0,14-2 0 0 0,3 2 0 0 0,-9-8 0 0 0,10 10 0 0 0,-1 0 0 0 0,1 0 0 0 0,0-1 0 0 0,0 1 0 0 0,-1 0 0 0 0,1 0 0 0 0,0-1 0 0 0,0 1 0 0 0,0 0 0 0 0,0-1 0 0 0,-1 1 0 0 0,1 0 0 0 0,0-1 0 0 0,0 1 0 0 0,0 0 0 0 0,0-1 0 0 0,0 1 0 0 0,0 0 0 0 0,0-1 0 0 0,0 1 0 0 0,0 0 0 0 0,0-1 0 0 0,0 0 0 0 0,0 2 0 0 0,1-1 0 0 0,0 0 0 0 0,-1 0 0 0 0,1 0 0 0 0,-1 0 0 0 0,1 0 0 0 0,-1 0 0 0 0,1 1 0 0 0,-1-1 0 0 0,1 0 0 0 0,-1 0 0 0 0,0 1 0 0 0,1-1 0 0 0,-1 0 0 0 0,1 1 0 0 0,-1-1 0 0 0,1 1 0 0 0,2 4 0 0 0,0-1 0 0 0,0 1 0 0 0,-1-1 0 0 0,1 1 0 0 0,-1 0 0 0 0,0 0 0 0 0,-1 0 0 0 0,1 0 0 0 0,-1 1 0 0 0,0-1 0 0 0,0 7 0 0 0,1-3 0 0 0,-1 0 0 0 0,7 16 0 0 0,16 29 0 0 0,-16-40 0 0 0,-6-10 0 0 0,2 0 0 0 0,13 7 0 0 0,-8-7-64 0 0,-5-2-399 0 0,-4-2 397 0 0,1 1 0 0 0,-1-1 1 0 0,1 0-1 0 0,-1 0 0 0 0,1 1 0 0 0,0-1 0 0 0,-1 0 0 0 0,1 0 0 0 0,-1 0 1 0 0,1 0-1 0 0,-1 0 0 0 0,1 1 0 0 0,-1-1 0 0 0,1 0 0 0 0,0 0 0 0 0,-1-1 0 0 0,1 1 1 0 0,-1 0-1 0 0,1 0 0 0 0,-1 0 0 0 0,2 0 0 0 0,10-8-733 0 0,-11 3 184 0 0,-1 4 298 0 0,0-8-2962 0 0,-1 6 2607 0 0,1-9-1374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17503 0 0,'0'0'399'0'0,"0"0"60"0"0,0 0 21 0 0,0 0-59 0 0,-2-1-276 0 0,-2-4 227 0 0,-3-2-586 0 0,7 4 3560 0 0,1 1-3123 0 0,1 0 0 0 0,0 0 0 0 0,-1 0 0 0 0,1 1 0 0 0,0-1 0 0 0,0 0-1 0 0,0 1 1 0 0,0-1 0 0 0,3 0 0 0 0,1-2 39 0 0,3-3-113 0 0,4 7-133 0 0,-8-1-16 0 0,-1-1 0 0 0,14 5 0 0 0,-13-1 0 0 0,-4-2 0 0 0,0 1 0 0 0,1 0 0 0 0,-1-1 0 0 0,0 1 0 0 0,0-1 0 0 0,1 0 0 0 0,-1 1 0 0 0,0-1 0 0 0,1 0 0 0 0,-1 0 0 0 0,0 0 0 0 0,1 1 0 0 0,-1-2 0 0 0,3 1 0 0 0,8 0 0 0 0,0 2 0 0 0,0-1 0 0 0,-1 4 0 0 0,-2 1-64 0 0,-7-5-273 0 0,-2-1-138 0 0,0 0-33 0 0,0 0-72 0 0,0 0-285 0 0,0 0-126 0 0,0 0-29 0 0,0 0-140 0 0,-4 3-1484 0 0,4-3 2489 0 0,0 1 0 0 0,0-1-1 0 0,-1 0 1 0 0,1 1-1 0 0,0-1 1 0 0,0 0-1 0 0,-1 1 1 0 0,1-1-1 0 0,0 0 1 0 0,-1 1-1 0 0,1-1 1 0 0,0 0-1 0 0,-1 1 1 0 0,1-1-1 0 0,-1 0 1 0 0,1 0-1 0 0,0 0 1 0 0,-1 1-1 0 0,0-1 1 0 0,-12 4-1892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13823 0 0,'0'0'630'0'0,"0"0"-13"0"0,-2 1-393 0 0,-3 3-57 0 0,4-3 563 0 0,1-1 242 0 0,0 0 42 0 0,0 0-61 0 0,0 0-288 0 0,0 0-121 0 0,0 0-28 0 0,8 2 356 0 0,1 1-241 0 0,27-1 530 0 0,-26-1-1225 0 0,-8-1-273 0 0,-2 0-138 0 0,0 0-942 0 0,0 0-3824 0 0,0 0-1641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 15663 0 0,'0'0'719'0'0,"0"0"-20"0"0,0-1-449 0 0,-2-3-11 0 0,1 2 850 0 0,1 2 363 0 0,0 0 70 0 0,0 0-125 0 0,-4 2-1083 0 0,0-1 0 0 0,0 1 1 0 0,0-1-1 0 0,0 1 0 0 0,0 0 1 0 0,1 1-1 0 0,-1-1 0 0 0,1 1 1 0 0,-1-1-1 0 0,-4 6 0 0 0,-6 6 120 0 0,-14 18-1 0 0,5-5-172 0 0,14-16-261 0 0,0 1 0 0 0,-12 23 0 0 0,3-5 0 0 0,11-19 0 0 0,1 0 0 0 0,0 1 0 0 0,0 0 0 0 0,2 0 0 0 0,-1 0 0 0 0,2 1 0 0 0,0-1 0 0 0,0 1 0 0 0,1 0 0 0 0,0 0 0 0 0,1 15 0 0 0,1-26-1 0 0,0 0 1 0 0,1 0-1 0 0,-1 0 0 0 0,0 0 0 0 0,1 1 1 0 0,0-1-1 0 0,-1 0 0 0 0,1 0 0 0 0,0 0 1 0 0,0-1-1 0 0,0 1 0 0 0,0 0 0 0 0,0 0 1 0 0,1 0-1 0 0,-1-1 0 0 0,1 1 0 0 0,-1-1 1 0 0,1 1-1 0 0,-1-1 0 0 0,1 1 0 0 0,0-1 1 0 0,0 0-1 0 0,3 2 0 0 0,-2-2 7 0 0,0 1 0 0 0,0-1 0 0 0,0 0 0 0 0,0 0 0 0 0,0 0 0 0 0,1-1 0 0 0,-1 1 0 0 0,0-1 0 0 0,1 1 0 0 0,-1-1 0 0 0,1 0 0 0 0,-1-1 0 0 0,0 1 0 0 0,6-2 0 0 0,3-1 214 0 0,1 0-1 0 0,0-1 1 0 0,-1-1-1 0 0,0 0 1 0 0,0-1-1 0 0,-1 0 1 0 0,0-1-1 0 0,20-15 1 0 0,-20 11-220 0 0,0 0 0 0 0,0 0 0 0 0,-1-1 0 0 0,-1 0 0 0 0,0-1 0 0 0,-1 0 0 0 0,0 0 0 0 0,-1-1 0 0 0,7-19 0 0 0,-13 32 0 0 0,7-19-47 0 0,9-32 0 0 0,-16 47 19 0 0,0-1 0 0 0,0 1 0 0 0,0-1 0 0 0,0 0 0 0 0,-1 0 0 0 0,0 1 0 0 0,0-1 1 0 0,-1 0-1 0 0,0 0 0 0 0,-2-10 0 0 0,2 14-48 0 0,0 1 0 0 0,1-1 0 0 0,-1 1 0 0 0,0 0 0 0 0,1-1 0 0 0,-1 1 0 0 0,0 0 0 0 0,0 0 0 0 0,0 0 0 0 0,0 0 0 0 0,0 0 0 0 0,0 0 0 0 0,-1 0 0 0 0,1 0 0 0 0,0 0 0 0 0,0 0 0 0 0,-1 1 0 0 0,1-1 0 0 0,0 0 0 0 0,-1 1 0 0 0,1-1 0 0 0,-1 1 0 0 0,1 0 0 0 0,-3-1 0 0 0,-2 1-621 0 0,0-1 1 0 0,0 1-1 0 0,0 1 1 0 0,-10 1-1 0 0,11-2 232 0 0,-12 3-1070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13823 0 0,'0'0'315'0'0,"0"0"45"0"0,0 0 21 0 0,0 0-49 0 0,0 0-149 0 0,0 0 194 0 0,0 0 110 0 0,-2 1 22 0 0,-15 6 1733 0 0,13-6-1892 0 0,0 0 0 0 0,1 0 0 0 0,-1 1 1 0 0,1-1-1 0 0,-4 4 0 0 0,-6 4-41 0 0,11-6-259 0 0,2-2-52 0 0,0 0 1 0 0,-1 0 0 0 0,1 0 0 0 0,-1 0 0 0 0,1 0-1 0 0,-1 0 1 0 0,1 0 0 0 0,-1-1 0 0 0,1 1 0 0 0,-1 0 0 0 0,0 0-1 0 0,1-1 1 0 0,-1 1 0 0 0,0 0 0 0 0,0-1 0 0 0,1 1-1 0 0,-3 0 1 0 0,-18 14 954 0 0,19-14-442 0 0,0 0-68 0 0,-2 3-294 0 0,9-5-133 0 0,-1-2-16 0 0,0 0 0 0 0,0 0 0 0 0,0 1 0 0 0,1-1 0 0 0,-1 1 0 0 0,1 0 0 0 0,-1 0 0 0 0,1 1 0 0 0,0-1 0 0 0,0 1 0 0 0,-1 0 0 0 0,1 1 0 0 0,0-1 0 0 0,10 1 0 0 0,5-2 0 0 0,33-2 1440 0 0,-50 4-997 0 0,-1 1-294 0 0,9 9-133 0 0,-1 2-16 0 0,-8-8 0 0 0,0-1 0 0 0,0 1 0 0 0,-1 0 0 0 0,0 0 0 0 0,1-1 0 0 0,-1 1 0 0 0,-1 0 0 0 0,1 0 0 0 0,-1 0 0 0 0,1 0 0 0 0,-1 1 0 0 0,0-1 0 0 0,0 0 0 0 0,-1 0 0 0 0,1 0 0 0 0,-1 0 0 0 0,0 0 0 0 0,0 0 0 0 0,-1-1 0 0 0,1 1 0 0 0,-1 0 0 0 0,1 0 0 0 0,-5 5 0 0 0,-1 1 0 0 0,-1 0 0 0 0,1-1 0 0 0,-2-1 0 0 0,1 1 0 0 0,-1-1 0 0 0,-19 13 0 0 0,4-2 245 0 0,15-12-6 0 0,0 0 0 0 0,0-1 0 0 0,0 0 0 0 0,-14 6 0 0 0,22-12-169 0 0,0 1-40 0 0,1-1 1 0 0,-1 0 0 0 0,1 1 0 0 0,-1-1-1 0 0,0 0 1 0 0,1 1 0 0 0,-1-1-1 0 0,0 0 1 0 0,1 0 0 0 0,-1 0 0 0 0,1 0-1 0 0,-1 0 1 0 0,0 0 0 0 0,1 0 0 0 0,-1 0-1 0 0,-1 0 1 0 0,2-1-30 0 0,0-1 0 0 0,-1 1 0 0 0,1-1 1 0 0,0 1-1 0 0,0-1 0 0 0,0 1 0 0 0,0-1 0 0 0,0 1 0 0 0,0-1 0 0 0,1 1 0 0 0,-1-1 1 0 0,0 1-1 0 0,1-1 0 0 0,-1 1 0 0 0,1-1 0 0 0,0 0 0 0 0,2-7-4 0 0,0-2 3 0 0,0 8 0 0 0,-1 1 0 0 0,0 1 0 0 0,1-1 0 0 0,-1 0 0 0 0,1 0 0 0 0,0 1 0 0 0,5-3 0 0 0,7-4 0 0 0,-12 5 0 0 0,-3 3 0 0 0,1-1 0 0 0,0 0 0 0 0,0 0 0 0 0,1 1 0 0 0,-1-1 0 0 0,0 0 0 0 0,0 1 0 0 0,0-1 0 0 0,0 1 0 0 0,0 0 0 0 0,1-1 0 0 0,-1 1 0 0 0,0 0 0 0 0,0 0 0 0 0,2-1 0 0 0,10 1 0 0 0,-10 1-3 0 0,-1 0 0 0 0,1 0 0 0 0,-1 0 0 0 0,1 1 0 0 0,-1-1 0 0 0,0 1 0 0 0,0 0 0 0 0,0-1 0 0 0,0 1 0 0 0,0 0-1 0 0,0 0 1 0 0,-1 0 0 0 0,1 0 0 0 0,0 0 0 0 0,-1 1 0 0 0,0-1 0 0 0,0 0 0 0 0,1 1 0 0 0,-1-1 0 0 0,-1 1 0 0 0,1-1 0 0 0,0 1 0 0 0,-1 0 0 0 0,1-1 0 0 0,-1 4 0 0 0,2 8-64 0 0,-1 1 0 0 0,-1-1 1 0 0,-2 20-1 0 0,1-25 12 0 0,0 9-285 0 0,-2 1 1 0 0,-1-1-1 0 0,0-1 1 0 0,-10 28-1 0 0,-35 65 1640 0 0,45-102-1109 0 0,-8 24 92 0 0,-5 9-47 0 0,16-38-226 0 0,-1 0-1 0 0,0 0 1 0 0,0 0 0 0 0,0 0 0 0 0,0 0 0 0 0,0 0 0 0 0,-1-1 0 0 0,-5 6 0 0 0,5-6-10 0 0,2-2 0 0 0,-21 6 0 0 0,7 1 0 0 0,-4 1 0 0 0,13-9 0 0 0,3 0 0 0 0,0 0 0 0 0,0 0 0 0 0,0 0 0 0 0,0-1 0 0 0,1 1 0 0 0,-1 0 0 0 0,0-1 0 0 0,1 0 0 0 0,-1 1 0 0 0,1-1 0 0 0,0 0 0 0 0,-1 0 0 0 0,1-1 0 0 0,0 1 0 0 0,0 0 0 0 0,1-1 0 0 0,-1 1 0 0 0,-1-4 0 0 0,-4-6 0 0 0,0-1 0 0 0,-5-17 0 0 0,9 24 0 0 0,-2-8 9 0 0,3 7-27 0 0,-1-1 0 0 0,-1 1-1 0 0,-6-13 1 0 0,9 19-319 0 0,1 1-138 0 0,0 0-33 0 0,-2 1-4 0 0,-3 2-142 0 0,-10 6-811 0 0,7-6-4225 0 0,8-3 3643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5:5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60 10135 0 0,'0'0'464'0'0,"0"0"-9"0"0,1-2-155 0 0,5-7 2269 0 0,1 0 0 0 0,11-12 0 0 0,-4 5 213 0 0,-12 14-2238 0 0,-2 2-28 0 0,0 0-72 0 0,0 0-217 0 0,0 0 161 0 0,2 0 305 0 0,-1 0-662 0 0,-1 0 0 0 0,0 0 0 0 0,1 0 0 0 0,-1 0 0 0 0,0 0 0 0 0,1 0 0 0 0,-1 0-1 0 0,0 0 1 0 0,1 0 0 0 0,-1 0 0 0 0,0 0 0 0 0,1 0 0 0 0,-1 0 0 0 0,0 0 0 0 0,1 0 0 0 0,-1 0-1 0 0,0 0 1 0 0,1 0 0 0 0,-1 1 0 0 0,0-1 0 0 0,1 0 0 0 0,-1 0 0 0 0,0 0 0 0 0,1 0 0 0 0,-1 1-1 0 0,0-1 1 0 0,0 0 0 0 0,1 1 0 0 0,1 5 49 0 0,0 0 1 0 0,-1 0-1 0 0,0 0 0 0 0,0 0 1 0 0,0 0-1 0 0,-1 0 0 0 0,0 0 1 0 0,0 1-1 0 0,0-1 0 0 0,-1 0 0 0 0,0 0 1 0 0,-2 9-1 0 0,-2 2 175 0 0,0-2 0 0 0,-1 1 0 0 0,-13 25 0 0 0,12-29-255 0 0,0-1 0 0 0,-1 0 0 0 0,0-1 0 0 0,0 0 0 0 0,-2 0 0 0 0,1-1 0 0 0,-18 14 0 0 0,13-14 0 0 0,10-9 0 0 0,0 1 0 0 0,-2 1 0 0 0,-2 0 0 0 0,-13-6 0 0 0,17 3 0 0 0,0 0 0 0 0,1 0 0 0 0,-1-1 0 0 0,1 1 0 0 0,-1-1 0 0 0,1 0 0 0 0,0 0 0 0 0,-6-4 0 0 0,7 4 0 0 0,1 1 0 0 0,-1-1 0 0 0,1 0 0 0 0,0 0 0 0 0,-1 0 0 0 0,1 1 0 0 0,0-1 0 0 0,0-1 0 0 0,0 1 0 0 0,0 0 0 0 0,0 0 0 0 0,1 0 0 0 0,-1 0 0 0 0,1-1 0 0 0,-1 1 0 0 0,1-2 0 0 0,0 3 0 0 0,-1 0 0 0 0,1 0 0 0 0,0 0 0 0 0,0 0 0 0 0,0 0 0 0 0,0 1 0 0 0,0-1 0 0 0,0 0 0 0 0,0 0 0 0 0,0 0 0 0 0,0 0 0 0 0,0 0 0 0 0,0 1 0 0 0,1-1 0 0 0,-1 0 0 0 0,0 0 0 0 0,1 0 0 0 0,-1 1 0 0 0,0-1 0 0 0,1 0 0 0 0,-1 0 0 0 0,2-1 0 0 0,0 0 0 0 0,4-11 0 0 0,-4 8 0 0 0,0-1 0 0 0,1 1 0 0 0,0 0 0 0 0,0 0 0 0 0,7-8 0 0 0,-1 6 0 0 0,4 4 0 0 0,6 1 0 0 0,-15 4 0 0 0,0 0 0 0 0,10 4 0 0 0,-1 2 0 0 0,3 5 0 0 0,-14-9 0 0 0,-1 0 0 0 0,3 3 0 0 0,0 0 0 0 0,-1 1 0 0 0,0 0 0 0 0,3 8 0 0 0,12 36 0 0 0,-13-40 0 0 0,1 1 0 0 0,1-1 0 0 0,3 3 0 0 0,-7-13 0 0 0,1 0 0 0 0,5 5 0 0 0,1-5 0 0 0,-1-3-133 0 0,-8 1-563 0 0,-1 0-258 0 0,0 0-1011 0 0,-2 1-4023 0 0,-7 7-1724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0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4607 0 0,'0'0'102'0'0,"0"0"20"0"0,0 0 6 0 0,0 0 51 0 0,0 0 213 0 0,0 0 96 0 0,0 0 21 0 0,0 0 71 0 0,0 0 286 0 0,0 0 124 0 0,0 0 30 0 0,0 0-65 0 0,0 0-290 0 0,0 0-121 0 0,0 0-28 0 0,0 0-4 0 0,0 0 0 0 0,0 0 0 0 0,0 0 0 0 0,0 0 0 0 0,0 0 0 0 0,0 0 0 0 0,0 0 0 0 0,0 0-68 0 0,0 0-217 0 0,0 0 161 0 0,0 0 100 0 0,0 0 21 0 0,0 0-66 0 0,0 0-222 0 0,0 0 166 0 0,0 0 101 0 0,0 0 21 0 0,0 0-66 0 0,0 0-222 0 0,0 0 166 0 0,0 0 101 0 0,0 0 21 0 0,0 0-66 0 0,0 0-222 0 0,0 0 166 0 0,0 0 101 0 0,0 0 21 0 0,0 0-66 0 0,0-2-294 0 0,1-8-133 0 0,3-2-16 0 0,-3 9 48 0 0,0 0 0 0 0,0 0-1 0 0,0 0 1 0 0,-1 0 0 0 0,1 0-1 0 0,0-6 1 0 0,-6-4 679 0 0,4 12-680 0 0,1-1 0 0 0,-1 1 0 0 0,0-1 0 0 0,1 0 0 0 0,-1 1 0 0 0,1-1 0 0 0,-1 0 0 0 0,1 0 0 0 0,0 1 0 0 0,0-1 0 0 0,0 0 0 0 0,0 0 0 0 0,0 1 0 0 0,0-1 0 0 0,1 0 0 0 0,-1 0 0 0 0,0 1 0 0 0,1-1 0 0 0,-1 0 0 0 0,2-2 0 0 0,3-17-47 0 0,-4 18 0 0 0,-1 0 0 0 0,1 1 0 0 0,0-1 0 0 0,0 1 0 0 0,0-1 0 0 0,1 1 0 0 0,-1-1 0 0 0,3-3 0 0 0,-1 3 0 0 0,0 1 0 0 0,14-26 0 0 0,-8 16 0 0 0,1 1 0 0 0,0 0 0 0 0,0 0 0 0 0,1 1 0 0 0,0 1 0 0 0,1 0 0 0 0,15-10 0 0 0,9-4 0 0 0,21-16 0 0 0,-28 16 0 0 0,58-48 0 0 0,-60 48 0 0 0,-9 3 0 0 0,-11 11 0 0 0,-1 0-64 0 0,-5 8-273 0 0,-10-6-646 0 0,4 4 52 0 0,1 1 0 0 0,0 0 0 0 0,-1 0 0 0 0,1 0 0 0 0,-1 0 0 0 0,-6-1 0 0 0,1 1-234 0 0,-8-4-1393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0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4607 0 0,'0'0'208'0'0,"0"0"135"0"0,0 0 440 0 0,0 0 193 0 0,0 0 42 0 0,0 0-63 0 0,0 0-290 0 0,0 0-121 0 0,0 0-28 0 0,0 0-72 0 0,0 0-217 0 0,0 0 161 0 0,0 0 100 0 0,0 0 21 0 0,0 0 3 0 0,0 0 0 0 0,0 0 0 0 0,0 0 0 0 0,0 0 0 0 0,0 0 0 0 0,0 0 0 0 0,0-1 0 0 0,0 0-332 0 0,0-1-10 0 0,1 0 0 0 0,-1 0 0 0 0,0 0-1 0 0,0 0 1 0 0,0 0 0 0 0,0 0 0 0 0,-1-4 0 0 0,1 6 339 0 0,0 0-66 0 0,-1-1-294 0 0,-1-6-61 0 0,1 6 283 0 0,1 1 117 0 0,0 0 21 0 0,0 0-66 0 0,0 0-222 0 0,0 0 166 0 0,0 0 101 0 0,0 0 21 0 0,0 0-66 0 0,0-2-294 0 0,-1-4-61 0 0,1 4 283 0 0,0 2 117 0 0,0 0 21 0 0,0 0-66 0 0,11 29-278 0 0,-8-21-165 0 0,-2-5 0 0 0,0 0 0 0 0,0 0 0 0 0,0 0 0 0 0,0 0 0 0 0,-1 0 0 0 0,1 0 0 0 0,-1 0 0 0 0,0 6 0 0 0,1 6 0 0 0,-1-9 0 0 0,-2 13 0 0 0,2-10 0 0 0,0 35 0 0 0,0-25 0 0 0,2-15 0 0 0,-1 25 0 0 0,-2-25 0 0 0,1 1 0 0 0,8 13 0 0 0,-1-8 0 0 0,8-8 0 0 0,6-1 0 0 0,-16-4 0 0 0,-2 0 0 0 0,52-22 136 0 0,-36 15 23 0 0,1 1 0 0 0,0 1 0 0 0,0 0 0 0 0,36-7 0 0 0,-26 13 942 0 0,-15 4-1104 0 0,-12 1 73 0 0,-3-2-91 0 0,0-1 0 0 0,0 0 0 0 0,0 0 0 0 0,0 0 0 0 0,0 0 0 0 0,0 0-1 0 0,0 0 1 0 0,0 0 0 0 0,0 1 0 0 0,0-1 0 0 0,0 0 0 0 0,0 0 0 0 0,0 0 0 0 0,0 0 0 0 0,0 0 0 0 0,0 0 0 0 0,0 0 0 0 0,0 0 0 0 0,1 1 0 0 0,-1-1 0 0 0,0 0-1 0 0,0 0 1 0 0,0 0 0 0 0,0 0 0 0 0,0 0 0 0 0,0 0 0 0 0,0 0 0 0 0,1 0 0 0 0,-1 0 0 0 0,0 0 0 0 0,0 0 0 0 0,0 0 0 0 0,0 0 0 0 0,0 0 0 0 0,0 0 0 0 0,0 0 0 0 0,1 0-1 0 0,-1 0 1 0 0,0 0 0 0 0,0 0 0 0 0,0 0 0 0 0,0 0 0 0 0,0 0 0 0 0,5 15 732 0 0,-5-8-626 0 0,0-5-406 0 0,0-2-154 0 0,0 0-33 0 0,0 0-4 0 0,0 0 0 0 0,0 0 0 0 0,0 0-1001 0 0,0-2-4206 0 0,-1-7-1801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1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75 4607 0 0,'0'0'102'0'0,"0"0"20"0"0,0 0 6 0 0,0-1-21 0 0,0-6-86 0 0,0 6 63 0 0,-1-1 0 0 0,1 0 0 0 0,0 1 0 0 0,-1-1 0 0 0,1 0 0 0 0,-1 1 0 0 0,0-1 0 0 0,1 0 0 0 0,-1 1 0 0 0,0-1 0 0 0,0 1 0 0 0,0 0 0 0 0,0-1 0 0 0,0 1 0 0 0,0 0 0 0 0,-1 0 0 0 0,1-1 0 0 0,0 1 0 0 0,-1 0 0 0 0,1 0 0 0 0,-1 0-1 0 0,-1 0 1 0 0,-3-3 17 0 0,-9-3-83 0 0,-6-2-20 0 0,20 8 2 0 0,0 1 0 0 0,-1-1 0 0 0,1 0 0 0 0,0 1 0 0 0,0 0 0 0 0,-1-1 0 0 0,1 1 0 0 0,0 0 0 0 0,0 0 0 0 0,-1 0 0 0 0,-1 0 0 0 0,-23-3 0 0 0,-19-4-1384 0 0,42 6 872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81 8287 0 0,'0'0'191'0'0,"0"0"26"0"0,0 0 9 0 0,2-4-34 0 0,6-11-10 0 0,-6 12 560 0 0,-2 3 234 0 0,0 0 42 0 0,0 0 6 0 0,0 0 0 0 0,8-10 3188 0 0,-7 8-4056 0 0,-1 0 0 0 0,1 0 1 0 0,0 1-1 0 0,0-1 0 0 0,0 0 0 0 0,1 1 0 0 0,-1-1 0 0 0,0 0 0 0 0,0 1 0 0 0,1-1 0 0 0,-1 1 0 0 0,1 0 1 0 0,-1 0-1 0 0,1-1 0 0 0,0 1 0 0 0,2-1 0 0 0,2-2 266 0 0,-5 3 90 0 0,-1 1 0 0 0,6-1 252 0 0,-5 0-732 0 0,0 0-1 0 0,1-1 1 0 0,-1 1-1 0 0,1 0 1 0 0,-1 0-1 0 0,1 1 1 0 0,0-1-1 0 0,-1 0 1 0 0,1 0-1 0 0,3 0 1 0 0,6-2-15 0 0,1 2-17 0 0,9 3 72 0 0,-19-2 299 0 0,-2 0 117 0 0,1 4-12 0 0,4-3-36 0 0,1 18-239 0 0,-4-12-201 0 0,-1 0 0 0 0,0 0 0 0 0,-1 0 0 0 0,0 0 0 0 0,0 0 0 0 0,-1 0 0 0 0,1 0 0 0 0,-4 12 0 0 0,-3 5 0 0 0,-10 25 0 0 0,11-32 0 0 0,2-9 0 0 0,-1 1 0 0 0,1-1 0 0 0,-1-1 0 0 0,-1 1 0 0 0,1-1 0 0 0,-1 0 0 0 0,-1 0 0 0 0,1-1 0 0 0,-10 7 0 0 0,-7 9 0 0 0,21-20 0 0 0,0-1 0 0 0,0 1 0 0 0,0 0 0 0 0,1 0 0 0 0,-1 0 0 0 0,0 1 0 0 0,1-1 0 0 0,-2 4 0 0 0,-2 1 0 0 0,-5 0 0 0 0,-2-1 0 0 0,-2 0 0 0 0,0-3 0 0 0,3-2 0 0 0,1-7 0 0 0,4-5 0 0 0,5 9 0 0 0,1 1 0 0 0,-1-1 0 0 0,1 0 0 0 0,-1 1 0 0 0,1-1 0 0 0,-1 0 0 0 0,1 0 0 0 0,0 0 0 0 0,0 1 0 0 0,0-1 0 0 0,0 0 0 0 0,0 0 0 0 0,1-2 0 0 0,1-16 0 0 0,-3 2 0 0 0,4 7 0 0 0,1 3 0 0 0,2-1 0 0 0,2 1 0 0 0,10-5 0 0 0,-14 12 0 0 0,7-4 0 0 0,2 4 0 0 0,-8 1-10 0 0,0 1 7 0 0,15 10 88 0 0,38 29 545 0 0,-42-27-361 0 0,1-2 0 0 0,0 0 1 0 0,0-1-1 0 0,27 11 0 0 0,-32-16-269 0 0,0-1 0 0 0,-1-2 0 0 0,1 0-64 0 0,-10-2-273 0 0,-2 0-138 0 0,0 0-33 0 0,-3 0 290 0 0,0 1 0 0 0,-1-1 0 0 0,1 1 0 0 0,0 0 0 0 0,0-1 0 0 0,0 2 0 0 0,-6 1 0 0 0,-9 4-6806 0 0,5-5-496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88 366 13823 0 0,'-1'-1'124'0'0,"0"-1"-1"0"0,-1 0 1 0 0,1 1 0 0 0,-1-1-1 0 0,0 1 1 0 0,1 0 0 0 0,-1-1-1 0 0,0 1 1 0 0,-3-1-1 0 0,-1-2 29 0 0,0-3-40 0 0,7-2 39 0 0,6-37 4198 0 0,-5 32-3824 0 0,0 1-1 0 0,5-18 1 0 0,-6 26-501 0 0,1 1 1 0 0,0-1-1 0 0,0 1 0 0 0,0 0 1 0 0,6-9-1 0 0,68-90 1952 0 0,-69 94-1958 0 0,-1-2 0 0 0,0 1 0 0 0,9-22 0 0 0,-9 7 1350 0 0,-6 23-925 0 0,0 2-222 0 0,0 0 166 0 0,0 0 101 0 0,-2 1-510 0 0,-1 1 0 0 0,1-1 0 0 0,0 1 1 0 0,0-1-1 0 0,0 1 0 0 0,0 0 0 0 0,0 0 0 0 0,0 0 1 0 0,0 0-1 0 0,0 0 0 0 0,-2 5 0 0 0,3-6 16 0 0,-4 8 124 0 0,0-1 0 0 0,1 1 0 0 0,0 0 0 0 0,0 0 0 0 0,1 0 0 0 0,0 0 0 0 0,1 1 0 0 0,-3 15 0 0 0,-3 15 205 0 0,-2-1-323 0 0,3-8 0 0 0,-1-1 0 0 0,-24 55 0 0 0,32-83 0 0 0,-3 3 0 0 0,0 1 0 0 0,1 0 0 0 0,-1-1 0 0 0,1 1 0 0 0,1 1 0 0 0,-2 8 0 0 0,3-12 0 0 0,-1 0 0 0 0,1-1 0 0 0,-1 1 0 0 0,0 0 0 0 0,0-1 0 0 0,0 1 0 0 0,0-1 0 0 0,0 1 0 0 0,0-1 0 0 0,-1 0 0 0 0,1 1 0 0 0,-4 3 0 0 0,-14 21 0 0 0,13-16 0 0 0,-1-3-64 0 0,6-6-273 0 0,1-2-138 0 0,0 0-33 0 0,0 0-4 0 0,0 0 0 0 0,0 0 0 0 0,-4-11-1053 0 0,0 6-3304 0 0,-2 0-1953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52 141 8287 0 0,'0'0'382'0'0,"-2"0"-8"0"0,-6-1-240 0 0,-1 0-49 0 0,7 1 280 0 0,0 0 122 0 0,0-1-1462 0 0,-13-5 8035 0 0,14 6-6642 0 0,0 0 1 0 0,1 0-1 0 0,-1-1 0 0 0,1 1 0 0 0,-1 0 1 0 0,0-1-1 0 0,1 1 0 0 0,-1 0 1 0 0,1-1-1 0 0,-1 1 0 0 0,1-1 1 0 0,-1 1-1 0 0,1-1 0 0 0,-1 1 1 0 0,1-1-1 0 0,0 1 0 0 0,-1-1 1 0 0,1 0-1 0 0,0 1 0 0 0,-1-1 0 0 0,1-1 1 0 0,2-7-270 0 0,5 1-133 0 0,-4 5-16 0 0,-2 2 0 0 0,0 0 0 0 0,0 1 0 0 0,0-1 0 0 0,-1 0 0 0 0,1 0 0 0 0,0 0 0 0 0,1 0 0 0 0,-1 1 0 0 0,0-1 0 0 0,0 1 0 0 0,0-1 0 0 0,0 1 0 0 0,2-1 0 0 0,13-7-3 0 0,0 2-1 0 0,0 0 0 0 0,0 0 1 0 0,21-3-1 0 0,71-8 80 0 0,-101 16-62 0 0,161-25 1962 0 0,-148 21-1966 0 0,-15 3-17 0 0,1 1-1 0 0,-1 0 1 0 0,0 0-1 0 0,1 0 1 0 0,-1 1 0 0 0,1 0-1 0 0,-1 0 1 0 0,1 0-1 0 0,5 1 1 0 0,-9-1-330 0 0,-2 0-138 0 0,0 0-33 0 0,-12 7-84 0 0,-5 2-788 0 0,-1-1 0 0 0,-1-1 0 0 0,-37 9 0 0 0,15-4-2877 0 0,24-5 2210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13823 0 0,'0'0'630'0'0,"0"0"-13"0"0,0 0-252 0 0,0 0 391 0 0,3-1 216 0 0,52-16 2986 0 0,46-14 316 0 0,-70 26-4101 0 0,-1 2-174 0 0,-16 2 1 0 0,7 0 0 0 0,-12 1 0 0 0,7 2 0 0 0,2 1-44 0 0,-15-1-99 0 0,-1 0-71 0 0,1-1-261 0 0,-3-1-33 0 0,0 0-72 0 0,0 0-285 0 0,0 0-126 0 0,0 0-802 0 0,0 0-3252 0 0,0 0-1393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40 383 13823 0 0,'0'0'315'0'0,"0"0"45"0"0,0 0 21 0 0,0 0-49 0 0,0 0-81 0 0,2-1 753 0 0,12-16 3979 0 0,-12 12-2125 0 0,-7 13-1598 0 0,-3 5-1260 0 0,1 1 0 0 0,0 0 0 0 0,1 1 0 0 0,0 0 0 0 0,2 0 0 0 0,-1 0 0 0 0,2 0 0 0 0,-3 29 0 0 0,6-14 0 0 0,1-16 0 0 0,3-1 0 0 0,3-1 0 0 0,2-4 0 0 0,4-6 0 0 0,3-2 0 0 0,-12-3 0 0 0,-2 1 0 0 0,5-2 203 0 0,0-1 1 0 0,-1 0-1 0 0,0 0 0 0 0,0 0 0 0 0,-1-1 0 0 0,1 0 0 0 0,-1 0 1 0 0,-1-1-1 0 0,8-12 0 0 0,-8 11-201 0 0,-1-1-1 0 0,0 1 0 0 0,0-1 1 0 0,-1 0-1 0 0,0 0 1 0 0,0 0-1 0 0,-1 0 1 0 0,-1 0-1 0 0,1 0 1 0 0,-3-18-1 0 0,0 17-1 0 0,-6 0 0 0 0,8 9 0 0 0,-1 1 0 0 0,1 0 0 0 0,-1 0 0 0 0,1-1 0 0 0,-1 1 0 0 0,1 0 0 0 0,-1 0 0 0 0,1 0 0 0 0,-1-1 0 0 0,1 1 0 0 0,-1 0 0 0 0,1 0 0 0 0,-1 0 0 0 0,1 0 0 0 0,-1 0 0 0 0,1 0 0 0 0,-1 0 0 0 0,1 0 0 0 0,-2 1 0 0 0,2-1 0 0 0,0 0 0 0 0,-1 0 0 0 0,1 0 0 0 0,0 1 0 0 0,-1-1 0 0 0,1 0 0 0 0,0 0 0 0 0,-1 1 0 0 0,1-1 0 0 0,0 0 0 0 0,0 1 0 0 0,0-1 0 0 0,-1 0 0 0 0,1 1 0 0 0,0-1 0 0 0,0 0 0 0 0,0 1 0 0 0,0-1 0 0 0,-1 1 0 0 0,1-1 0 0 0,0 0 0 0 0,0 1 0 0 0,0-1 0 0 0,0 0 0 0 0,0 2 0 0 0,0-2 0 0 0,1 1 0 0 0,-1 0 0 0 0,0 0 0 0 0,0 0 0 0 0,1 0 0 0 0,-1 0 0 0 0,1-1 0 0 0,-1 1 0 0 0,0 0 0 0 0,1 0 0 0 0,0-1 0 0 0,0 2 0 0 0,1-1 0 0 0,-1 1 0 0 0,1-1 0 0 0,0 0 0 0 0,0 0 0 0 0,-1 0 0 0 0,1 0 0 0 0,0-1 0 0 0,0 1 0 0 0,0 0 0 0 0,0-1 0 0 0,0 0 0 0 0,0 1 0 0 0,0-1 0 0 0,0 0 0 0 0,0 0 0 0 0,0 0 0 0 0,0 0 0 0 0,3-1 0 0 0,6 0 0 0 0,24-6 0 0 0,-25 4 0 0 0,28-10 0 0 0,-30 10 0 0 0,-1 0 0 0 0,1 0 0 0 0,13-2 0 0 0,5-1-640 0 0,-20 5 457 0 0,0-1-1 0 0,0 1 1 0 0,0 0-1 0 0,7 0 1 0 0,-12 1 279 0 0,0 0 0 0 0,0 1 1 0 0,-1-1-1 0 0,1 1 0 0 0,0-1 1 0 0,-1 1-1 0 0,1-1 0 0 0,0 1 1 0 0,-1-1-1 0 0,1 1 0 0 0,-1 0 1 0 0,1-1-1 0 0,-1 1 0 0 0,1 0 1 0 0,0 1-1 0 0,7 16-79 0 0,-8-9-14 0 0,-1-6-4 0 0,1 1 1 0 0,-1-1-1 0 0,1 1 1 0 0,0-1-1 0 0,0 1 1 0 0,1 3-1 0 0,0-2 1 0 0,0-1 0 0 0,0 0 0 0 0,0 1 0 0 0,4 7 0 0 0,-1 0 0 0 0,-5-4 0 0 0,1-14 0 0 0,1 1 0 0 0,0 0 0 0 0,0 0 0 0 0,0 1 0 0 0,1-1 0 0 0,0 0 0 0 0,0 0 0 0 0,0 1 0 0 0,0-1 0 0 0,1 1 0 0 0,0 0 0 0 0,0 0 0 0 0,6-7 0 0 0,6-8 0 0 0,-10 11 0 0 0,0 0 0 0 0,1 0 0 0 0,0 1 0 0 0,0 0 0 0 0,11-8 0 0 0,-13 11 0 0 0,1 1 0 0 0,0 0 0 0 0,-1 0 0 0 0,1 0 0 0 0,0 1 0 0 0,0 0 0 0 0,0 0 0 0 0,1 0 0 0 0,-1 0 0 0 0,9-1 0 0 0,8-1-891 0 0,24-8-1 0 0,-30 7 683 0 0,-8 3 209 0 0,0 0 0 0 0,0-1 0 0 0,0 0 0 0 0,-1 0 0 0 0,1-1 0 0 0,-1 0 0 0 0,0 0 0 0 0,0-1 0 0 0,0 0 0 0 0,-1 0 0 0 0,0-1 0 0 0,0 1 0 0 0,0-1 0 0 0,8-12 0 0 0,1-5 249 0 0,-1 1 0 0 0,-1-2 0 0 0,-1 0 0 0 0,-1 0 0 0 0,-2-1 0 0 0,0-1 0 0 0,6-28 0 0 0,-17 54-249 0 0,-2 5 0 0 0,-5 8 0 0 0,-11 30 0 0 0,2 1 0 0 0,-16 63 0 0 0,1-5 0 0 0,5-25 0 0 0,-30 86 0 0 0,55-150 0 0 0,3-13 0 0 0,0 1 0 0 0,0-1 0 0 0,0 1 0 0 0,0-1 0 0 0,0 1 0 0 0,0 0 0 0 0,0-1 0 0 0,0 1 0 0 0,0-1 0 0 0,0 1 0 0 0,0-1 0 0 0,1 1 0 0 0,-1-1 0 0 0,0 1 0 0 0,0-1 0 0 0,0 1 0 0 0,1 0 0 0 0,0-1 0 0 0,0 1 0 0 0,-1-1 0 0 0,1 1 0 0 0,0-1 0 0 0,0 0 0 0 0,0 0 0 0 0,0 0 0 0 0,0 0 0 0 0,-1 1 0 0 0,1-1 0 0 0,0 0 0 0 0,0 0 0 0 0,0-1 0 0 0,0 1 0 0 0,0 0 0 0 0,0 0 0 0 0,0 0 0 0 0,-1 0 0 0 0,1-1 0 0 0,0 1 0 0 0,0-1 0 0 0,0 1 0 0 0,-1 0 0 0 0,1-1 0 0 0,0 1 0 0 0,0-2 0 0 0,20-15 0 0 0,27-40 0 0 0,22-27 0 0 0,-59 74 0 0 0,0-1 0 0 0,0 2 0 0 0,1-1 0 0 0,0 2 0 0 0,15-9 0 0 0,-15 12 0 0 0,0 4 0 0 0,0 9 0 0 0,-11-7 0 0 0,0 1 0 0 0,1 0 0 0 0,-1 0 0 0 0,0 0 0 0 0,-1 0 0 0 0,1 0 0 0 0,0 0 0 0 0,0 0 0 0 0,-1 0 0 0 0,1 0 0 0 0,-1 0 0 0 0,0 0 0 0 0,0 0 0 0 0,1 1 0 0 0,-2-1 0 0 0,1 0 0 0 0,0 0 0 0 0,0 0 0 0 0,-1 0 0 0 0,0 4 0 0 0,-3 5 0 0 0,1 0 0 0 0,-10 19 0 0 0,5-15 0 0 0,8-13 0 0 0,-1 0 0 0 0,1-1 0 0 0,-1 1 0 0 0,1-1 0 0 0,-1 1 0 0 0,0-1 0 0 0,0 1 0 0 0,0-1 0 0 0,0 0 0 0 0,0 1 0 0 0,0-1 0 0 0,0 0 0 0 0,-2 2 0 0 0,-1 1 0 0 0,-3 2 0 0 0,7-6 0 0 0,0 0 0 0 0,0 0 0 0 0,0 1 0 0 0,0-1 0 0 0,0 0 0 0 0,0 0 0 0 0,-1 0 0 0 0,1 0 0 0 0,0 0 0 0 0,0 1 0 0 0,0-1 0 0 0,0 0 0 0 0,-1 0 0 0 0,1 0 0 0 0,0 0 0 0 0,0 0 0 0 0,0 0 0 0 0,-1 0 0 0 0,1 0 0 0 0,0 0 0 0 0,0 0 0 0 0,0 0 0 0 0,-1 0 0 0 0,1 0 0 0 0,0 0 0 0 0,0 0 0 0 0,0 0 0 0 0,0 0 0 0 0,-1 0 0 0 0,1 0 0 0 0,0 0 0 0 0,0 0 0 0 0,0 0 0 0 0,-1 0 0 0 0,1 0 0 0 0,0-1 0 0 0,0 1 0 0 0,0 0 0 0 0,0 0 0 0 0,-1 0 0 0 0,1 0 0 0 0,0 0 0 0 0,0 0 0 0 0,0-1 0 0 0,0 1 0 0 0,0 0 0 0 0,0 0 0 0 0,0 0 0 0 0,-1 0 0 0 0,1-1 0 0 0,0 1 0 0 0,0 0 0 0 0,0 0 0 0 0,0 0 0 0 0,0-1 0 0 0,0 1 0 0 0,0 0 0 0 0,0 0 0 0 0,0 0 0 0 0,0-1 0 0 0,0 1 0 0 0,0 0 0 0 0,0 0 0 0 0,0 0 0 0 0,0-1 0 0 0,0 1 0 0 0,0 0 0 0 0,0 0 0 0 0,1-1 0 0 0,-1 1 0 0 0,0 0 0 0 0,-1 0 0 0 0,1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0,0-1 0 0 0,0 1 0 0 0,0 0 0 0 0,0 0 0 0 0,0 0 0 0 0,0 0 0 0 0,0 0 0 0 0,1 0 0 0 0,-1 0 0 0 0,0 0 0 0 0,0 0 0 0 0,0 0 0 0 0,0 0 0 0 0,0 0 0 0 0,0-1 0 0 0,0 1 0 0 0,0 0 0 0 0,0 0 0 0 0,1 0 0 0 0,-1 0 0 0 0,0 0 0 0 0,0 0 0 0 0,10 22 0 0 0,-6-10 0 0 0,-2-8 0 0 0,0 0 0 0 0,-1 0 0 0 0,0 0 0 0 0,0 0 0 0 0,0 0 0 0 0,-1 0 0 0 0,1 0 0 0 0,-1 0 0 0 0,0 0 0 0 0,0 1 0 0 0,0-1 0 0 0,-1 0 0 0 0,0 5 0 0 0,-1 20 0 0 0,3-11 0 0 0,1-13 0 0 0,0-2 0 0 0,4 7 0 0 0,-3-8-114 0 0,-1-1 0 0 0,0 0-1 0 0,1 1 1 0 0,-1-1 0 0 0,1 0 0 0 0,0 0-1 0 0,-1 0 1 0 0,1-1 0 0 0,0 1 0 0 0,0-1-1 0 0,-1 0 1 0 0,1 1 0 0 0,0-1 0 0 0,0 0 0 0 0,0-1-1 0 0,-1 1 1 0 0,1 0 0 0 0,0-1 0 0 0,0 1-1 0 0,-1-1 1 0 0,1 0 0 0 0,-1 0 0 0 0,6-3-1 0 0,2-1-586 0 0,0 0-1 0 0,0-1 1 0 0,-1 0-1 0 0,14-12 1 0 0,2-1-2836 0 0,50-29 1 0 0,6-4 1148 0 0,2 1 1770 0 0,-45 27 1915 0 0,1-2 1818 0 0,-38 25-2571 0 0,1-1-294 0 0,0 0-1 0 0,-1 0 1 0 0,1 1-1 0 0,-1-1 0 0 0,1 0 1 0 0,1-4-1 0 0,-3 5-27 0 0,1 1-21 0 0,-1-1 1 0 0,1 1-1 0 0,-1-1 0 0 0,0 1 0 0 0,1-1 0 0 0,-1 1 1 0 0,0-1-1 0 0,1 1 0 0 0,-1-1 0 0 0,0 0 1 0 0,0 1-1 0 0,0-1 0 0 0,1 1 0 0 0,-1-1 0 0 0,0 0 1 0 0,0 1-1 0 0,0-1 0 0 0,0 1 0 0 0,0-1 0 0 0,0 0 1 0 0,0 1-1 0 0,0-1 0 0 0,0 1 0 0 0,-1-1 0 0 0,1 0 1 0 0,0 1-1 0 0,-1-1 0 0 0,1 0-97 0 0,-1 1 0 0 0,0-1 0 0 0,1 1 0 0 0,-1-1 0 0 0,0 1 0 0 0,1-1 1 0 0,-1 1-1 0 0,0 0 0 0 0,0-1 0 0 0,0 1 0 0 0,0 0 0 0 0,1 0 0 0 0,-1 0 0 0 0,0 0 0 0 0,0 0 0 0 0,-1 0 0 0 0,-3 0 22 0 0,1 0 0 0 0,0 0 0 0 0,-1 1 0 0 0,1 0 0 0 0,-1 0 0 0 0,-3 1 0 0 0,-1 3-13 0 0,1-1-1 0 0,0 2 1 0 0,0-1-1 0 0,1 1 0 0 0,0 0 1 0 0,0 0-1 0 0,0 1 0 0 0,-9 12 1 0 0,-4 4-6 0 0,1-1-107 0 0,-28 44 0 0 0,18-23 0 0 0,25-39 0 0 0,3-3 0 0 0,0 0 0 0 0,0 1 0 0 0,0-1 0 0 0,0 1 0 0 0,0-1 0 0 0,0 1 0 0 0,0-1 0 0 0,0 1 0 0 0,1-1 0 0 0,-1 1 0 0 0,0 2 0 0 0,-1 9 0 0 0,2-13 0 0 0,0 1 0 0 0,1 0 0 0 0,-1-1 0 0 0,0 1 0 0 0,0 0 0 0 0,1-1 0 0 0,-1 1 0 0 0,0 0 0 0 0,1-1 0 0 0,-1 1 0 0 0,1-1 0 0 0,-1 1 0 0 0,0 0 0 0 0,2 0 0 0 0,10 4 0 0 0,-8-5 0 0 0,0 0 0 0 0,0 0 0 0 0,0 0 0 0 0,0-1 0 0 0,0 1 0 0 0,0-1 0 0 0,0 0 0 0 0,0-1 0 0 0,0 1 0 0 0,-1 0 0 0 0,1-1 0 0 0,0 0 0 0 0,3-2 0 0 0,4-3 0 0 0,-1 0 0 0 0,19-16 0 0 0,-16 9 0 0 0,1-1 0 0 0,21-32 0 0 0,-11 14 0 0 0,-24 33 0 0 0,0 0 0 0 0,0-1 0 0 0,1 1 0 0 0,-1 0 0 0 0,0-1 0 0 0,0 1 0 0 0,0 0 0 0 0,1 0 0 0 0,-1-1 0 0 0,0 1 0 0 0,0 0 0 0 0,1 0 0 0 0,-1-1 0 0 0,0 1 0 0 0,1 0 0 0 0,-1 0 0 0 0,0 0 0 0 0,1 0 0 0 0,-1 0 0 0 0,0-1 0 0 0,1 1 0 0 0,-1 0 0 0 0,0 0 0 0 0,1 0 0 0 0,0 1 0 0 0,-1 0 0 0 0,1 0 0 0 0,0 0 0 0 0,-1 0 0 0 0,0 0 0 0 0,1 0 0 0 0,-1 0 0 0 0,1 0 0 0 0,-1 1 0 0 0,0-1 0 0 0,0 0 0 0 0,0 0 0 0 0,0 0 0 0 0,0 0 0 0 0,0 3 0 0 0,-1 20 0 0 0,-2-2 0 0 0,-1-2 0 0 0,2 0 0 0 0,0 36 0 0 0,4-43 0 0 0,3-3 0 0 0,3-3 0 0 0,4-6 0 0 0,-7-2 0 0 0,-1-1 0 0 0,1 1 0 0 0,-1-1 0 0 0,1 0 0 0 0,-1 0 0 0 0,0 0 0 0 0,0-1 0 0 0,0 1 0 0 0,0-1 0 0 0,-1 0 0 0 0,1 0 0 0 0,5-7 0 0 0,4-4 0 0 0,18-26 0 0 0,89-136 2032 0 0,-114 168-2029 0 0,-1 1 0 0 0,2 0 1 0 0,-1 1-1 0 0,15-13 0 0 0,-21 19-3 0 0,0 0 0 0 0,0 0 0 0 0,0-1 0 0 0,0 1 0 0 0,1 0 0 0 0,-1 0 0 0 0,0-1 0 0 0,0 1 0 0 0,1 0 0 0 0,-1 0 0 0 0,0 0 0 0 0,0-1 0 0 0,1 1 0 0 0,-1 0 0 0 0,0 0 0 0 0,1 0 0 0 0,-1 0 0 0 0,0 0 0 0 0,1 0 0 0 0,-1 0 0 0 0,0-1 0 0 0,1 1 0 0 0,-1 0 0 0 0,0 0 0 0 0,1 0 0 0 0,-1 0 0 0 0,0 0 0 0 0,1 1 0 0 0,-1-1 0 0 0,0 0 0 0 0,0 0 0 0 0,1 0 0 0 0,-1 0 0 0 0,0 0 0 0 0,1 0 0 0 0,-1 0 0 0 0,0 1 0 0 0,1-1 0 0 0,-1 0 0 0 0,1 6 0 0 0,0-1 0 0 0,0 0 0 0 0,-1 1 0 0 0,0-1 0 0 0,0 0 0 0 0,0 6 0 0 0,-1-6 0 0 0,1 0 0 0 0,0 0 0 0 0,0 0 0 0 0,0-1 0 0 0,1 1 0 0 0,-1 0 0 0 0,1-1 0 0 0,1 1 0 0 0,-1 0 0 0 0,0-1 0 0 0,1 1 0 0 0,0-1 0 0 0,0 0 0 0 0,4 7 0 0 0,-2-6 0 0 0,-1 1 0 0 0,-1-1 0 0 0,1 1 0 0 0,1 7 0 0 0,9 20 0 0 0,0 1 0 0 0,-9-20 0 0 0,-5-10 0 0 0,0-3 0 0 0,0 1 0 0 0,0-1 0 0 0,0 0 0 0 0,1 1 0 0 0,-1-1 0 0 0,1 1 0 0 0,-1-1 0 0 0,1 1 0 0 0,-1-1 0 0 0,1 4 0 0 0,0-3 0 0 0,-1 0 0 0 0,1 0 0 0 0,0 0 0 0 0,-1 0 0 0 0,1 1 0 0 0,-1-1 0 0 0,0 0 0 0 0,0 0 0 0 0,0 0 0 0 0,0 0 0 0 0,0 0 0 0 0,0-1 0 0 0,0 1 0 0 0,-1 0 0 0 0,1 0 0 0 0,-1-1 0 0 0,1 1 0 0 0,-1-1 0 0 0,0 1 0 0 0,1-1 0 0 0,-1 0 0 0 0,0 0 0 0 0,0 0 0 0 0,0 0 0 0 0,-4 2 0 0 0,-5 2 0 0 0,3-2-137 0 0,1 0-1 0 0,-1 0 1 0 0,1-1-1 0 0,-1 0 1 0 0,0-1-1 0 0,0 0 1 0 0,-14 0-1 0 0,3 1-146 0 0,16-2-72 0 0,0 1 0 0 0,0-1 0 0 0,0 0 0 0 0,0 0 0 0 0,1 0 0 0 0,-1 0 0 0 0,0-1 0 0 0,0 1 0 0 0,0-1 0 0 0,-5-2 0 0 0,7 2-1117 0 0,2-1-779 0 0,4-7-3069 0 0,3-5-1317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24879 0 0,'0'0'564'0'0,"4"-14"1369"0"0,-3 9-1819 0 0,1 0-1 0 0,0 0 1 0 0,0 0-1 0 0,0 0 1 0 0,1 1-1 0 0,-1-1 1 0 0,1 1-1 0 0,1 0 1 0 0,-1 0-1 0 0,4-4 1 0 0,5-2 232 0 0,-1 0 0 0 0,25-13 0 0 0,-11 10-4777 0 0,-25 13-4778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343 112 11975 0 0,'0'0'547'0'0,"0"0"-11"0"0,-3-9-181 0 0,-8-43 5948 0 0,10 47-5318 0 0,0-1 0 0 0,0 1 1 0 0,1-1-1 0 0,0 0 0 0 0,0 1 0 0 0,1-1 1 0 0,0-6-1 0 0,-10 38-564 0 0,-2 0-1 0 0,-1-1 1 0 0,-25 40 0 0 0,6-13-39 0 0,-60 127-382 0 0,44-54 0 0 0,44-116 0 0 0,2-6 0 0 0,0 0 0 0 0,1 0 0 0 0,-1 0 0 0 0,0 0 0 0 0,1 0 0 0 0,0 0 0 0 0,0 1 0 0 0,0-1 0 0 0,0 0 0 0 0,0 0 0 0 0,1 0 0 0 0,-1 0 0 0 0,1 1 0 0 0,1 2 0 0 0,6 13 0 0 0,-8-18 0 0 0,1 0 0 0 0,-1 0 0 0 0,1 0 0 0 0,-1 0 0 0 0,1 0 0 0 0,0 0 0 0 0,-1-1 0 0 0,1 1 0 0 0,0 0 0 0 0,-1 0 0 0 0,1-1 0 0 0,0 1 0 0 0,0 0 0 0 0,0-1 0 0 0,-1 1 0 0 0,1-1 0 0 0,0 1 0 0 0,0-1 0 0 0,0 0 0 0 0,0 1 0 0 0,0-1 0 0 0,0 0 0 0 0,0 1 0 0 0,0-1 0 0 0,2 0 0 0 0,0 0 0 0 0,0 0-63 0 0,0 1-1 0 0,1-2 0 0 0,-1 1 1 0 0,0 0-1 0 0,0 0 1 0 0,0-1-1 0 0,0 0 1 0 0,0 0-1 0 0,1 0 1 0 0,-1 0-1 0 0,-1 0 1 0 0,1 0-1 0 0,0-1 1 0 0,0 1-1 0 0,3-4 1 0 0,11-4-305 0 0,-11 6 292 0 0,-1-1 0 0 0,0 1 0 0 0,0-1 1 0 0,0 0-1 0 0,0-1 0 0 0,0 1 0 0 0,7-10 0 0 0,-1-2-390 0 0,14-22 0 0 0,-24 36 150 0 0,1-1 0 0 0,0 0 0 0 0,-1 0 0 0 0,0 0-1 0 0,0 0 1 0 0,0 0 0 0 0,0 0 0 0 0,0-1-1 0 0,-1 1 1 0 0,1 0 0 0 0,-1 0 0 0 0,0 0 0 0 0,0-1-1 0 0,0 1 1 0 0,0 0 0 0 0,-1-4 0 0 0,0 5-81 0 0,0-1 0 0 0,0 0 0 0 0,0 1 0 0 0,-1-1 0 0 0,1 1 1 0 0,-1 0-1 0 0,1-1 0 0 0,-1 1 0 0 0,0 0 0 0 0,0 0 0 0 0,0 0 1 0 0,0 0-1 0 0,0 0 0 0 0,0 1 0 0 0,-1-1 0 0 0,1 0 0 0 0,0 1 0 0 0,-5-2 1 0 0,-2-1-82 0 0,0 1 0 0 0,0 0 0 0 0,-1 0 0 0 0,1 1 1 0 0,-17-1-1 0 0,-48 0-805 0 0,59 4 2147 0 0,0 1-1 0 0,0 0 1 0 0,-26 7-1 0 0,29-6 125 0 0,11-2 2 0 0,1-1 30 0 0,0 0-65 0 0,0 0-290 0 0,0 0-121 0 0,10-1 411 0 0,-1-1 0 0 0,1 1 0 0 0,-1-2 0 0 0,15-4 0 0 0,-8 2-559 0 0,8-2 126 0 0,-1 2 0 0 0,1 0 1 0 0,40-1-1 0 0,-51 5-515 0 0,0-1-1 0 0,15-4 1 0 0,4-1-11 0 0,-24 5-1131 0 0,-6 1-4768 0 0,-2 1-2059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159 356 11975 0 0,'0'0'267'0'0,"1"-15"666"0"0,-3-4-821 0 0,1-2 835 0 0,2-1 0 0 0,0 1 0 0 0,1 0 0 0 0,1-1 0 0 0,2 1 0 0 0,0 0 0 0 0,12-32 0 0 0,-6 9 650 0 0,-9 31-1332 0 0,1 1-1 0 0,1 0 1 0 0,4-12 0 0 0,-3 10-265 0 0,-18 36 0 0 0,8-15 0 0 0,1 0 0 0 0,-7 14 0 0 0,-15 56 0 0 0,-16 40 0 0 0,10-27 0 0 0,24-64 0 0 0,-1-2 0 0 0,-16 35 0 0 0,20-52 0 0 0,-14 16 0 0 0,11-17-64 0 0,8-6 7 0 0,0 0 0 0 0,-1 1 0 0 0,1-1-1 0 0,-1 0 1 0 0,1 0 0 0 0,-1 0 0 0 0,1 0 0 0 0,0 0-1 0 0,-1 0 1 0 0,1 0 0 0 0,-1 0 0 0 0,1 0 0 0 0,-1 0 0 0 0,1 0-1 0 0,-1 0 1 0 0,1 0 0 0 0,0 0 0 0 0,-1 0 0 0 0,1 0-1 0 0,-1 0 1 0 0,1-1 0 0 0,0 1 0 0 0,-1 0 0 0 0,1 0 0 0 0,-1 0-1 0 0,1-1 1 0 0,0 1 0 0 0,-1-1 0 0 0,0 0-53 0 0,1 1 0 0 0,-1-1-1 0 0,1 0 1 0 0,-1 0 0 0 0,1 0 0 0 0,0 0 0 0 0,-1 0 0 0 0,1 0 0 0 0,0 0 0 0 0,0 0 0 0 0,0 0-1 0 0,-1-1 1 0 0,1-1-198 0 0,0 0-1 0 0,0 0 0 0 0,1 0 1 0 0,-1 0-1 0 0,1 0 0 0 0,-1 0 1 0 0,1 0-1 0 0,1-3 0 0 0,30-45-4103 0 0,-13 27 2876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3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 11975 0 0,'0'0'547'0'0,"0"0"-11"0"0,-2-12 729 0 0,1 7 2703 0 0,1 5-3908 0 0,0-1-1 0 0,0 1 1 0 0,0 0-1 0 0,0 0 1 0 0,-1 0 0 0 0,1 0-1 0 0,0-1 1 0 0,0 1-1 0 0,0 0 1 0 0,0 0-1 0 0,0 0 1 0 0,0 0 0 0 0,0 0-1 0 0,0 0 1 0 0,0 0-1 0 0,-1-1 1 0 0,1 1-1 0 0,0 0 1 0 0,0 0-1 0 0,0 0 1 0 0,0 0 0 0 0,0 0-1 0 0,0 0 1 0 0,-1 0-1 0 0,1 0 1 0 0,0 0-1 0 0,0 0 1 0 0,0 0 0 0 0,0 0-1 0 0,-1 0 1 0 0,1 0-1 0 0,0 0 1 0 0,0 0-1 0 0,0 0 1 0 0,0 0-1 0 0,0 0 1 0 0,-1 0 0 0 0,1 0-1 0 0,0 0 1 0 0,0 0-1 0 0,0 0 1 0 0,0 0-1 0 0,-1 0 1 0 0,1 0 0 0 0,0 0-1 0 0,0 0 1 0 0,0 0-1 0 0,0 0 1 0 0,0 1-1 0 0,0-1 1 0 0,0 0-1 0 0,-1 0 1 0 0,1 0 0 0 0,0 0-1 0 0,-9 13 995 0 0,-5 18-328 0 0,7-11-667 0 0,1 1 0 0 0,-4 24 0 0 0,-2 10-64 0 0,-21 91 5 0 0,25-116 0 0 0,5-14 0 0 0,-2 0 0 0 0,0 0 0 0 0,-9 21 0 0 0,-2 3 0 0 0,11-31 0 0 0,-2-3 0 0 0,-2-4-64 0 0,7-3-51 0 0,1 0 0 0 0,-1 0 0 0 0,1 0 0 0 0,-1 0 0 0 0,0 0 0 0 0,1-1-1 0 0,0 1 1 0 0,-1-1 0 0 0,1 1 0 0 0,0-1 0 0 0,0 1 0 0 0,0-1 0 0 0,0 1 0 0 0,0-1 0 0 0,-1-2-1 0 0,-1-2-265 0 0,0 0-1 0 0,1 0 1 0 0,-3-9-1 0 0,-5-53-2425 0 0,7 23-1947 0 0,2 32-21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1023 0 0,'-69'63'9395'0'0,"69"-63"-9175"0"0,-1 0 0 0 0,0 1 0 0 0,1-1 0 0 0,-1 1 0 0 0,1-1 0 0 0,-1 1 0 0 0,1-1-1 0 0,-1 1 1 0 0,1-1 0 0 0,-1 1 0 0 0,1-1 0 0 0,-1 1 0 0 0,1 0 0 0 0,0-1 0 0 0,-1 1 0 0 0,1-1 0 0 0,0 1 0 0 0,0 0 0 0 0,-1-1 0 0 0,1 1 0 0 0,0 0 0 0 0,0 0-1 0 0,0-1 1 0 0,0 1 0 0 0,0 1 0 0 0,0-1-105 0 0,1-1 0 0 0,-1 1-1 0 0,1 0 1 0 0,-1 0 0 0 0,1 0-1 0 0,-1-1 1 0 0,1 1 0 0 0,0 0-1 0 0,-1-1 1 0 0,1 1 0 0 0,0 0-1 0 0,-1-1 1 0 0,1 1 0 0 0,0-1-1 0 0,0 1 1 0 0,1 0 0 0 0,1 0 47 0 0,1 1 1 0 0,0-1 0 0 0,-1 0 0 0 0,1 0 0 0 0,0 0 0 0 0,0 0 0 0 0,6 0 0 0 0,2-2 916 0 0,66-5 1919 0 0,-67 4-2993 0 0,-1 0 0 0 0,1-1 0 0 0,-1 0-1 0 0,1-1 1 0 0,10-5 0 0 0,35-15-5 0 0,-53 22-69 0 0,0 1-1 0 0,-1 0 0 0 0,1-1 1 0 0,0 1-1 0 0,0 0 0 0 0,6-1 1 0 0,0-1-2108 0 0,-8 2-395 0 0,-1 1-4248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36 15663 0 0,'0'0'356'0'0,"0"0"50"0"0,0 0 20 0 0,0 0-42 0 0,-2 0-180 0 0,-1 0 26 0 0,0 1-1 0 0,1-1 0 0 0,-1 1 1 0 0,0-1-1 0 0,1 1 0 0 0,-1 0 1 0 0,0 0-1 0 0,1 0 0 0 0,-1 0 1 0 0,1 1-1 0 0,-1-1 0 0 0,1 1 1 0 0,0-1-1 0 0,0 1 0 0 0,0 0 0 0 0,0 0 1 0 0,-3 4-1 0 0,0-1 343 0 0,2 0-1 0 0,-1 0 0 0 0,1 1 1 0 0,-1-1-1 0 0,2 1 1 0 0,-5 12-1 0 0,6-16-571 0 0,1 0 0 0 0,-1 0 0 0 0,1 0 0 0 0,0 0 0 0 0,-1 0 0 0 0,1 0 0 0 0,0 0 0 0 0,0 0 0 0 0,1 4 0 0 0,3 6 0 0 0,-3-11 0 0 0,0 1 0 0 0,0 0 0 0 0,0-1 0 0 0,0 1 0 0 0,1-1 0 0 0,-1 0 0 0 0,0 1 0 0 0,1-1 0 0 0,-1 0 0 0 0,1 0 0 0 0,-1 0 0 0 0,1 0 0 0 0,-1 0 0 0 0,1 0 0 0 0,0 0 0 0 0,-1-1 0 0 0,4 2 0 0 0,-2-2 0 0 0,1 1 0 0 0,0-1 0 0 0,-1 0 0 0 0,1 1 0 0 0,-1-2 0 0 0,1 1 0 0 0,0 0 0 0 0,4-2 0 0 0,4-1 0 0 0,0-1 0 0 0,-1 0 0 0 0,0-1 0 0 0,13-7 0 0 0,-17 9 136 0 0,-1-1-1 0 0,0 1 1 0 0,0-1-1 0 0,-1 0 0 0 0,1 0 1 0 0,-1-1-1 0 0,0 1 1 0 0,0-1-1 0 0,0-1 1 0 0,-1 1-1 0 0,1 0 1 0 0,-1-1-1 0 0,-1 0 1 0 0,6-12-1 0 0,-8 17-134 0 0,-1 0-1 0 0,1-1 1 0 0,-1 1-1 0 0,1-1 1 0 0,-1 1 0 0 0,0-1-1 0 0,0 1 1 0 0,0-1-1 0 0,0 1 1 0 0,0-1-1 0 0,0 1 1 0 0,0-1 0 0 0,0 1-1 0 0,-1-1 1 0 0,1 1-1 0 0,0-1 1 0 0,-1 1-1 0 0,1 0 1 0 0,-1-1 0 0 0,0 1-1 0 0,0 0 1 0 0,1-1-1 0 0,-1 1 1 0 0,0 0-1 0 0,0 0 1 0 0,0 0 0 0 0,0-1-1 0 0,0 1 1 0 0,0 0-1 0 0,-1 1 1 0 0,1-1-1 0 0,0 0 1 0 0,0 0 0 0 0,-3-1-1 0 0,0 0 0 0 0,1 1-1 0 0,-1-1 1 0 0,0 1 0 0 0,0 0-1 0 0,0 0 1 0 0,0 0 0 0 0,0 0-1 0 0,0 0 1 0 0,0 1 0 0 0,0 0-1 0 0,-8 0 1 0 0,-27 8-2403 0 0,0 3-3860 0 0,22-4-1895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62 386 10135 0 0,'0'0'231'0'0,"0"0"29"0"0,0 0 19 0 0,-1 0-41 0 0,-2 1-172 0 0,-1-1 0 0 0,1 0 0 0 0,0 0 0 0 0,0-1 0 0 0,0 1-1 0 0,0-1 1 0 0,-4 0 0 0 0,3-1 347 0 0,2 2 565 0 0,0-1 40 0 0,0 0-770 0 0,1 0 0 0 0,-1 0 0 0 0,1 1 0 0 0,-1-1 0 0 0,1-1 0 0 0,0 1 0 0 0,-1 0 0 0 0,1 0 0 0 0,0 0 0 0 0,0-1 0 0 0,0 1 0 0 0,0-1 0 0 0,0 1 0 0 0,0-1 0 0 0,0 1 0 0 0,0-3 0 0 0,0 0-87 0 0,0 1 1 0 0,1-1-1 0 0,0 0 0 0 0,0 1 0 0 0,0-1 0 0 0,0 1 0 0 0,1-1 0 0 0,-1 1 1 0 0,1-1-1 0 0,0 1 0 0 0,0-1 0 0 0,0 1 0 0 0,1-1 0 0 0,-1 1 0 0 0,1 0 1 0 0,2-4-1 0 0,4-6 530 0 0,2 0 1 0 0,12-16 0 0 0,-16 23-455 0 0,20-24-194 0 0,0 1 0 0 0,2 2 0 0 0,43-33 0 0 0,-59 52-35 0 0,22-11 1 0 0,-12 7 417 0 0,-19 10-283 0 0,1 1 0 0 0,0-1 0 0 0,0 0 0 0 0,0 1 0 0 0,0 0 1 0 0,0 0-1 0 0,7-1 0 0 0,9-2 301 0 0,-7 4-428 0 0,-1 8-16 0 0,-5 4 0 0 0,-5-3 0 0 0,-1 0 0 0 0,-1-1 0 0 0,1 1 0 0 0,-2 0 0 0 0,-1 16 0 0 0,0 12 0 0 0,1 12 0 0 0,1-21 0 0 0,-4-16 0 0 0,3-12 0 0 0,1 1 0 0 0,0-1 0 0 0,-1 0 0 0 0,1 0 0 0 0,0 1 0 0 0,-1-1 0 0 0,1 0 0 0 0,0 0 0 0 0,-1 0 0 0 0,1 0 0 0 0,0 1 0 0 0,-1-1 0 0 0,1 0 0 0 0,-1 0 0 0 0,1 0 0 0 0,-1 0 0 0 0,1 0 0 0 0,0 0 0 0 0,-1 0 0 0 0,1 0 0 0 0,-1 0 0 0 0,0 0 0 0 0,1 0 0 0 0,-1-1 0 0 0,1 1 0 0 0,-1 0 0 0 0,1 0 0 0 0,-1-1 0 0 0,1 1 0 0 0,0 0 0 0 0,-1-1 0 0 0,1 1 0 0 0,-1 0 0 0 0,1-1 0 0 0,0 1 0 0 0,-1-1 0 0 0,1 1 0 0 0,0-1 0 0 0,-1 1 0 0 0,1-1 0 0 0,-1-2 0 0 0,0 1 0 0 0,0-1 0 0 0,1 1 0 0 0,-1 0 0 0 0,1-1 0 0 0,0 0 0 0 0,0 1 0 0 0,0-1 0 0 0,0 1 0 0 0,0-1 0 0 0,0 1 0 0 0,1-1 0 0 0,-1 1 0 0 0,2-4 0 0 0,14-36 0 0 0,-11 30 0 0 0,0 5 0 0 0,0-1 0 0 0,0 1 0 0 0,0 0 0 0 0,1 1 0 0 0,0-1 0 0 0,1 1 0 0 0,12-10 0 0 0,-10 9 0 0 0,3-3 0 0 0,0 1 0 0 0,1 1 0 0 0,1 0 0 0 0,-1 1 0 0 0,1 0 0 0 0,0 1 0 0 0,1 0 0 0 0,0 2 0 0 0,0-1 0 0 0,19-2 0 0 0,-30 7 0 0 0,-1-1 0 0 0,0 1 0 0 0,0 0 0 0 0,0 0 0 0 0,0 0 0 0 0,0 1 0 0 0,4 0 0 0 0,6 4 0 0 0,-10-4 0 0 0,0 1 0 0 0,0 0 0 0 0,-1 1 0 0 0,1-1 0 0 0,-1 0 0 0 0,1 1 0 0 0,-1-1 0 0 0,0 1 0 0 0,0 0 0 0 0,0 0 0 0 0,0 0 0 0 0,0 0 0 0 0,2 5 0 0 0,-2-3 0 0 0,-1 1 0 0 0,1 0 0 0 0,-1 0 0 0 0,0 0 0 0 0,0 0 0 0 0,0 0 0 0 0,-1 8 0 0 0,-1-2 0 0 0,0-1 0 0 0,0 1 0 0 0,-1-1 0 0 0,-1 0 0 0 0,0 1 0 0 0,0-1 0 0 0,-9 18 0 0 0,6-19 0 0 0,0-1 0 0 0,-1-2 0 0 0,6-7 0 0 0,1 0 0 0 0,0-1 0 0 0,-1 1 0 0 0,1 0 0 0 0,0 0 0 0 0,-1 0 0 0 0,1-1 0 0 0,0 1 0 0 0,-1 0 0 0 0,1 0 0 0 0,0-1 0 0 0,0 1 0 0 0,0 0 0 0 0,-1 0 0 0 0,1-1 0 0 0,0 1 0 0 0,0 0 0 0 0,0-1 0 0 0,0 1 0 0 0,-1 0 0 0 0,1-1 0 0 0,0 1 0 0 0,0 0 0 0 0,0-1 0 0 0,0-2-52 0 0,-1 0-1 0 0,1 1 1 0 0,0-1 0 0 0,0 0-1 0 0,1 1 1 0 0,-1-1-1 0 0,0 0 1 0 0,1 1 0 0 0,0-1-1 0 0,-1 1 1 0 0,1-1-1 0 0,0 1 1 0 0,0-1 0 0 0,3-3-1 0 0,1-2-258 0 0,-1 1-1 0 0,1 0 1 0 0,10-10-1 0 0,23-18-2671 0 0,-8 14-3730 0 0,-11 8 721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274 150 11975 0 0,'0'0'547'0'0,"0"0"-11"0"0,-4-17 2535 0 0,-5 4-1017 0 0,7 9-1470 0 0,-1 1-1 0 0,0-1 0 0 0,1 0 0 0 0,-2 1 0 0 0,-2-4 0 0 0,4 6-433 0 0,0 0-1 0 0,0 0 1 0 0,0 0 0 0 0,0 0-1 0 0,0 0 1 0 0,0 0 0 0 0,0 0-1 0 0,0 1 1 0 0,0-1 0 0 0,0 1-1 0 0,-1-1 1 0 0,1 1 0 0 0,0 0-1 0 0,-3 0 1 0 0,-1 0-55 0 0,0 1 0 0 0,0-1 0 0 0,-1 1-1 0 0,1 0 1 0 0,0 1 0 0 0,0 0 0 0 0,0 0 0 0 0,1 0-1 0 0,-10 5 1 0 0,5-1 44 0 0,1 0-1 0 0,-1 1 0 0 0,1 0 1 0 0,-11 12-1 0 0,8-7-138 0 0,0 0 0 0 0,-19 28 0 0 0,28-36 0 0 0,0 1 0 0 0,0 0 0 0 0,1 0 0 0 0,-1 0 0 0 0,1 0 0 0 0,0 1 0 0 0,1-1 0 0 0,-1 1 0 0 0,1-1 0 0 0,0 1 0 0 0,0-1 0 0 0,1 1 0 0 0,0 8 0 0 0,0-13 0 0 0,0 0 0 0 0,0 0 0 0 0,0-1 0 0 0,0 1 0 0 0,0 0 0 0 0,0 0 0 0 0,0-1 0 0 0,0 1 0 0 0,0 0 0 0 0,1-1 0 0 0,-1 1 0 0 0,0 0 0 0 0,0-1 0 0 0,1 1 0 0 0,-1 0 0 0 0,1-1 0 0 0,-1 1 0 0 0,0 0 0 0 0,1-1 0 0 0,-1 1 0 0 0,1-1 0 0 0,-1 1 0 0 0,1-1 0 0 0,0 1 0 0 0,-1-1 0 0 0,1 0 0 0 0,0 1 0 0 0,-1-1 0 0 0,1 0 0 0 0,0 1 0 0 0,-1-1 0 0 0,1 0 0 0 0,0 0 0 0 0,-1 0 0 0 0,1 1 0 0 0,0-1 0 0 0,0 0 0 0 0,-1 0 0 0 0,1 0 0 0 0,0 0 0 0 0,0 0 0 0 0,0-1 0 0 0,4 0 0 0 0,-1 0 0 0 0,0-1 0 0 0,0 1 0 0 0,0-1 0 0 0,7-5 0 0 0,-4 3 0 0 0,10-5 0 0 0,0-1 0 0 0,-1-1 0 0 0,0 0 0 0 0,0-1 0 0 0,-2-1 0 0 0,24-26 0 0 0,-28 28 0 0 0,-5 4 0 0 0,1 1 0 0 0,13-12 0 0 0,-19 18 0 0 0,0 0 0 0 0,0 0 0 0 0,0 0 0 0 0,0 0 0 0 0,0 0 0 0 0,0 0 0 0 0,0 1 0 0 0,0-1 0 0 0,0 0 0 0 0,0 0 0 0 0,0 0 0 0 0,0 0 0 0 0,0 0 0 0 0,0 0 0 0 0,0 1 0 0 0,0-1 0 0 0,0 0 0 0 0,0 0 0 0 0,1 0 0 0 0,-1 0 0 0 0,0 0 0 0 0,0 0 0 0 0,0 0 0 0 0,0 0 0 0 0,0 0 0 0 0,0 1 0 0 0,0-1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0,1-1 0 0 0,-1 1 0 0 0,0 0 0 0 0,0 0 0 0 0,0 0 0 0 0,0 0 0 0 0,0 0 0 0 0,0 0 0 0 0,0 0 0 0 0,0 0 0 0 0,0 0 0 0 0,0-1 0 0 0,0 1 0 0 0,0 0 0 0 0,1 0 0 0 0,-2 8 0 0 0,1-8 0 0 0,-10 41 0 0 0,6-25 0 0 0,-5 32 0 0 0,9-43 0 0 0,0 0 0 0 0,0-1 0 0 0,0 1 0 0 0,0 0 0 0 0,1-1 0 0 0,-1 1 0 0 0,1-1 0 0 0,0 1 0 0 0,1-1 0 0 0,-1 1 0 0 0,4 6 0 0 0,2-3 0 0 0,-6-7 0 0 0,1 0 0 0 0,-1 0 0 0 0,1 0 0 0 0,-1 0 0 0 0,1 0 0 0 0,0 0 0 0 0,0-1 0 0 0,-1 1 0 0 0,1-1 0 0 0,0 1 0 0 0,0-1 0 0 0,0 1 0 0 0,0-1 0 0 0,0 0 0 0 0,0 0 0 0 0,0 0 0 0 0,-1 0 0 0 0,1 0 0 0 0,0-1 0 0 0,0 1 0 0 0,0 0 0 0 0,0-1 0 0 0,0 1 0 0 0,-1-1 0 0 0,1 0 0 0 0,0 0 0 0 0,2-1 0 0 0,3-3 0 0 0,0 0 0 0 0,1 0 0 0 0,-2-1 0 0 0,11-10 0 0 0,-8 7 0 0 0,14-13 0 0 0,0-2 0 0 0,-2 0 0 0 0,-1-1 0 0 0,-1-1 0 0 0,-1-1 0 0 0,23-48 0 0 0,-13 11 1883 0 0,-27 63-1798 0 0,-6 12-881 0 0,-1 5 539 0 0,1-3-30 0 0,1-1 1 0 0,-5 24 0 0 0,8-21 286 0 0,4-11 0 0 0,-2-2 0 0 0,0 0 0 0 0,0 0 0 0 0,0 0 0 0 0,1 0 0 0 0,-1 0 0 0 0,0 0 0 0 0,1 0 0 0 0,-1 0 0 0 0,1-1 0 0 0,-1 1 0 0 0,1 0 0 0 0,0-1 0 0 0,0 0 0 0 0,0 1 0 0 0,0-1 0 0 0,0 0 0 0 0,0 0 0 0 0,0 0 0 0 0,0 0 0 0 0,0 0 0 0 0,3 0 0 0 0,0 1 0 0 0,-1-1 0 0 0,-1 0 0 0 0,0-1 0 0 0,0 1 0 0 0,-1-1 0 0 0,1 1 0 0 0,0-1 0 0 0,0 0 0 0 0,5-1 0 0 0,-7 1 0 0 0,0 0 0 0 0,0-1 0 0 0,-1 1 0 0 0,1 0 0 0 0,0 0 0 0 0,0 0 0 0 0,0 0 0 0 0,0 0 0 0 0,0 0 0 0 0,0 0 0 0 0,-1 1 0 0 0,1-1 0 0 0,0 0 0 0 0,0 0 0 0 0,0 1 0 0 0,-1-1 0 0 0,1 0 0 0 0,1 1 0 0 0,0 1 0 0 0,5 6 0 0 0,-7-6 0 0 0,1-1 0 0 0,-1 1 0 0 0,0 0 0 0 0,1 0 0 0 0,-1 0 0 0 0,0 0 0 0 0,0 0 0 0 0,0 0 0 0 0,0 0 0 0 0,-1 0 0 0 0,1-1 0 0 0,-2 4 0 0 0,-9 26 0 0 0,3-12 0 0 0,7-15 0 0 0,0 0 0 0 0,0 0 0 0 0,-1 0 0 0 0,0 0 0 0 0,0 0 0 0 0,0 0 0 0 0,-4 4 0 0 0,0 2 0 0 0,0-2 0 0 0,-6 8 0 0 0,12-16-4 0 0,0 0-1 0 0,-1 1 1 0 0,1-1-1 0 0,0 0 0 0 0,0 0 1 0 0,0 0-1 0 0,-1 1 1 0 0,1-1-1 0 0,0 0 1 0 0,0 0-1 0 0,-1 0 1 0 0,1 0-1 0 0,0 1 1 0 0,0-1-1 0 0,-1 0 1 0 0,1 0-1 0 0,0 0 1 0 0,-1 0-1 0 0,1 0 1 0 0,0 0-1 0 0,-1 0 1 0 0,1 0-1 0 0,0 0 1 0 0,-1 0-1 0 0,1 0 0 0 0,0 0 1 0 0,0 0-1 0 0,-1 0 1 0 0,1 0-1 0 0,0 0 1 0 0,-1 0-1 0 0,1 0 1 0 0,0-1-1 0 0,0 1 1 0 0,-1 0-1 0 0,1 0 1 0 0,0 0-1 0 0,0 0 1 0 0,-1-1-1 0 0,1 1 1 0 0,0 0-1 0 0,0 0 1 0 0,-1-1-1 0 0,1 1 0 0 0,-4-8-656 0 0,2 3-88 0 0,0 0 1 0 0,1 0-1 0 0,-1 0 0 0 0,0-6 1 0 0,-5-15-2996 0 0,4 15 2208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92 126 11975 0 0,'-4'-6'507'0'0,"1"0"-1"0"0,1 0 1 0 0,-1 0-1 0 0,1 0 1 0 0,0-1 0 0 0,0 1-1 0 0,0-9 1 0 0,-4-8 2664 0 0,0 11-365 0 0,6 12-2771 0 0,0 0 0 0 0,0-1 0 0 0,0 1-1 0 0,-1 0 1 0 0,1 0 0 0 0,0-1 0 0 0,0 1 0 0 0,-1 0-1 0 0,1 0 1 0 0,0-1 0 0 0,0 1 0 0 0,-1 0 0 0 0,1 0-1 0 0,0 0 1 0 0,-1 0 0 0 0,1 0 0 0 0,0-1 0 0 0,-1 1-1 0 0,1 0 1 0 0,0 0 0 0 0,-1 0 0 0 0,1 0 0 0 0,0 0-1 0 0,-1 0 1 0 0,1 0 0 0 0,0 0 0 0 0,-1 0 0 0 0,1 0 0 0 0,0 0-1 0 0,-1 0 1 0 0,1 0 0 0 0,0 1 0 0 0,-1-1 0 0 0,1 0-1 0 0,0 0 1 0 0,-1 0 0 0 0,1 0 0 0 0,0 1 0 0 0,-1-1-1 0 0,1 0 1 0 0,0 0 0 0 0,-1 1 0 0 0,-5 5-32 0 0,0 0 0 0 0,1 0 0 0 0,-1 1 0 0 0,2 0 1 0 0,-7 10-1 0 0,10-14-3 0 0,-1-1 0 0 0,1 1-1 0 0,0 0 1 0 0,0 0 0 0 0,1-1 0 0 0,-1 1 0 0 0,1 0 0 0 0,-1 0 0 0 0,1 0 0 0 0,0 0 0 0 0,0 0 0 0 0,0 0 0 0 0,0 0 0 0 0,1 0 0 0 0,-1 0 0 0 0,1-1-1 0 0,-1 1 1 0 0,1 0 0 0 0,0 0 0 0 0,2 3 0 0 0,-1-4 10 0 0,0 1 0 0 0,0-1 0 0 0,0 1 0 0 0,0-1 0 0 0,1 0 0 0 0,-1 1 0 0 0,1-1 0 0 0,-1-1 0 0 0,1 1 0 0 0,0 0-1 0 0,0-1 1 0 0,0 1 0 0 0,0-1 0 0 0,0 0 0 0 0,0 0 0 0 0,0 0 0 0 0,0 0 0 0 0,0 0 0 0 0,0-1 0 0 0,6 1 0 0 0,1-1 269 0 0,1 1 0 0 0,0-1 0 0 0,-1-1 0 0 0,1 0 0 0 0,10-2 0 0 0,-13 1-265 0 0,0 0 1 0 0,-1 0-1 0 0,1-1 0 0 0,-1 0 1 0 0,1 0-1 0 0,-1-1 1 0 0,0 1-1 0 0,-1-2 1 0 0,1 1-1 0 0,6-6 0 0 0,-10 7-13 0 0,-1 1-1 0 0,1-1 0 0 0,-1 1 0 0 0,0-1 1 0 0,0 0-1 0 0,0 0 0 0 0,0 0 0 0 0,0 0 1 0 0,-1-1-1 0 0,0 1 0 0 0,1 0 1 0 0,-1 0-1 0 0,0-1 0 0 0,-1 1 0 0 0,1-1 1 0 0,-1 1-1 0 0,1-1 0 0 0,-1 1 0 0 0,0-1 1 0 0,0 1-1 0 0,0-1 0 0 0,-1 1 0 0 0,0-1 1 0 0,1 1-1 0 0,-2-4 0 0 0,1 4-5 0 0,0 1 0 0 0,0 0-1 0 0,0-1 1 0 0,0 1 0 0 0,0 0-1 0 0,0 0 1 0 0,-1 0 0 0 0,1 0-1 0 0,-1 0 1 0 0,1 0 0 0 0,-1 0 0 0 0,0 1-1 0 0,1-1 1 0 0,-1 0 0 0 0,0 1-1 0 0,-3-2 1 0 0,2 1-17 0 0,-1 1 0 0 0,1-1-1 0 0,-1 1 1 0 0,0 0 0 0 0,1 0-1 0 0,-1 0 1 0 0,0 1 0 0 0,0-1-1 0 0,-5 1 1 0 0,-1 0-48 0 0,0 1-1 0 0,0 1 1 0 0,0-1 0 0 0,0 1-1 0 0,1 1 1 0 0,-1 0-1 0 0,-10 5 1 0 0,-7 5-1974 0 0,-8 3-6148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10135 0 0,'0'0'464'0'0,"0"0"-9"0"0,-4-11-340 0 0,2 6 3819 0 0,5 13 5278 0 0,18 44-7977 0 0,98 195-1218 0 0,-97-201-17 0 0,-11-24 0 0 0,16 27 0 0 0,-22-39 0 0 0,0 0 0 0 0,0 1 0 0 0,-1-1 0 0 0,0 1 0 0 0,-1 0 0 0 0,0 1 0 0 0,1 13 0 0 0,8 4 0 0 0,-16-39-633 0 0,1 4-80 0 0,1 1-1 0 0,0-1 1 0 0,0 0 0 0 0,0 0 0 0 0,1 0 0 0 0,-2-12 0 0 0,3 6-1319 0 0,0-1-15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40 10135 0 0,'0'0'231'0'0,"0"0"29"0"0,1-1 19 0 0,0-2 122 0 0,0 1 0 0 0,0-1 0 0 0,-1 1 0 0 0,1-1 0 0 0,0 1 0 0 0,-1-1 0 0 0,1 1 0 0 0,-1-1 0 0 0,0 0 0 0 0,0-3 0 0 0,-1-1 2574 0 0,-8 9-1947 0 0,4 1-806 0 0,0 0 1 0 0,0 1-1 0 0,0-1 0 0 0,0 1 0 0 0,1 0 1 0 0,0 0-1 0 0,0 0 0 0 0,0 1 0 0 0,-6 8 0 0 0,2-2 116 0 0,-6 7 207 0 0,2 2 0 0 0,-19 35 0 0 0,4-4-540 0 0,10-24-5 0 0,-72 119 0 0 0,64-109 0 0 0,-54 60 0 0 0,72-91 0 0 0,1 1 0 0 0,-1-1 0 0 0,0-1 0 0 0,-1 1 0 0 0,-13 7 0 0 0,17-13-15 0 0,4-5-130 0 0,4-6-524 0 0,-1 3-12 0 0,4-7-1888 0 0,-1 5-1962 0 0,0 0-1907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6447 0 0,'0'0'142'0'0,"0"0"22"0"0,0 0 13 0 0,0 0 55 0 0,0 0 181 0 0,0 0 78 0 0,0 0 18 0 0,0 0 3 0 0,0 0 0 0 0,12-14 1536 0 0,-10 11-1416 0 0,0 0 0 0 0,1-1 0 0 0,-2 1 0 0 0,1-1 0 0 0,0 1 0 0 0,-1-1 0 0 0,1 0 0 0 0,-1 0 0 0 0,0 0 0 0 0,0-7 0 0 0,-1-20 2807 0 0,-2 8-3934 0 0,1 1 1863 0 0,1 20-925 0 0,1-21 1754 0 0,-3 18-2109 0 0,2 4-58 0 0,0 1 0 0 0,0 0-1 0 0,0 0 1 0 0,0-1 0 0 0,-1 1 0 0 0,1 0 0 0 0,0 0-1 0 0,0 0 1 0 0,0-1 0 0 0,0 1 0 0 0,0 0-1 0 0,-1 0 1 0 0,1 0 0 0 0,0 0 0 0 0,0-1-1 0 0,0 1 1 0 0,-1 0 0 0 0,1 0 0 0 0,0 0 0 0 0,0 0-1 0 0,0 0 1 0 0,-1 0 0 0 0,1 0 0 0 0,0 0-1 0 0,0 0 1 0 0,-1-1 0 0 0,1 1 0 0 0,0 0-1 0 0,0 0 1 0 0,-1 0 0 0 0,1 0 0 0 0,0 0 0 0 0,0 0-1 0 0,-1 1 1 0 0,0-1 37 0 0,0 1 0 0 0,0-1-1 0 0,0 1 1 0 0,0 0 0 0 0,0-1-1 0 0,1 1 1 0 0,-1 0 0 0 0,0 0 0 0 0,0 0-1 0 0,1 0 1 0 0,-1 0 0 0 0,0-1-1 0 0,0 3 1 0 0,0-2-67 0 0,0 0 0 0 0,1 0 0 0 0,-1 0 0 0 0,1-1 0 0 0,-1 1 0 0 0,1 0 0 0 0,-1 0 0 0 0,1 0 0 0 0,0 0 0 0 0,-1 0 0 0 0,1 0 0 0 0,0 0 0 0 0,0 0 0 0 0,0 0 0 0 0,-1 0 0 0 0,1 0 0 0 0,0 0 0 0 0,1 0 0 0 0,-1 0 0 0 0,0 1 0 0 0,0-1 0 0 0,1 1 0 0 0,0 2 0 0 0,-1 25 0 0 0,3 4 0 0 0,2 3 0 0 0,8 48 0 0 0,-3-52 0 0 0,-6-20 0 0 0,-1 0 0 0 0,4 21 0 0 0,15 142 0 0 0,-1-26 0 0 0,-16-113 0 0 0,7 74 0 0 0,3 8 0 0 0,-13-84 0 0 0,-4 56 0 0 0,0-22 0 0 0,-2-7 0 0 0,3-26 0 0 0,1-26 0 0 0,-1 1 0 0 0,2 0 0 0 0,-1-1 0 0 0,2 1 0 0 0,1 9 0 0 0,-1-10 0 0 0,1 3 0 0 0,3 2 0 0 0,0 1 0 0 0,-3-7 0 0 0,0 0 0 0 0,0-1 0 0 0,6 9 0 0 0,-7-13 0 0 0,0 0 0 0 0,-1-1 0 0 0,1 1 0 0 0,0 0 0 0 0,-1 0 0 0 0,0 1 0 0 0,2 5 0 0 0,-1-2 0 0 0,0-1 0 0 0,-1 0 0 0 0,1 1 0 0 0,-1-1 0 0 0,1 13 0 0 0,1 15 0 0 0,-1-15 0 0 0,-5-3 0 0 0,2-13 0 0 0,1 1 0 0 0,-1 0 0 0 0,1 0 0 0 0,-1 0 0 0 0,1-1 0 0 0,0 1 0 0 0,1 4 0 0 0,4 18 0 0 0,-1 9 0 0 0,-3-16 0 0 0,-3 18 0 0 0,0-28 0 0 0,-1 9 0 0 0,0 6 0 0 0,2-13 0 0 0,1-3 0 0 0,0 1 0 0 0,0-1 0 0 0,1-1-64 0 0,-1-6-273 0 0,0-1-138 0 0,0 0-33 0 0,-14-9-2833 0 0,2-4 1817 0 0,3 0-11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80 21191 0 0,'0'0'480'0'0,"4"-7"645"0"0,1-4-926 0 0,2 1-1 0 0,0 0 0 0 0,9-10 0 0 0,3 2 2617 0 0,-14 17-1315 0 0,0-1-102 0 0,-11 13-852 0 0,0 1 1 0 0,-4 17-1 0 0,1-5 59 0 0,1-1-525 0 0,-10 47 0 0 0,12-43-77 0 0,-10 31-1 0 0,-5 1-2 0 0,-24 105 0 0 0,37-126 0 0 0,3-17 0 0 0,-3 27 0 0 0,7-39 0 0 0,1-9 0 0 0,1-1 0 0 0,-1 1 0 0 0,0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0 0 0 0,0 0 0 0 0,0 0 0 0 0,0 0 0 0 0,0 0 0 0 0,0 1 0 0 0,0-1 0 0 0,0 0 0 0 0,0 0 0 0 0,0 0 0 0 0,1 0 0 0 0,-1 0 0 0 0,0 0 0 0 0,0 0 0 0 0,0 0 0 0 0,0 0 0 0 0,0 1 0 0 0,0-1 0 0 0,0 0 0 0 0,0 0 0 0 0,0 0 0 0 0,0 0 0 0 0,0 0 0 0 0,0 1 0 0 0,6-9 0 0 0,-6 8 0 0 0,1-1-75 0 0,-1 0 1 0 0,1 0-1 0 0,-1 0 0 0 0,1-1 0 0 0,-1 1 1 0 0,1 0-1 0 0,-1 0 0 0 0,0 0 0 0 0,0-1 1 0 0,0 1-1 0 0,1 0 0 0 0,-1 0 0 0 0,0-1 0 0 0,-1 1 1 0 0,1 0-1 0 0,0-1 0 0 0,0 1 0 0 0,0 0 1 0 0,-1 0-1 0 0,1 0 0 0 0,-1-1 0 0 0,0 0 1 0 0,0 0-202 0 0,-1 0 0 0 0,1 0 0 0 0,-1 0 0 0 0,0 0 0 0 0,1 0 0 0 0,-1 0 0 0 0,0 0 0 0 0,-3-1 0 0 0,-10-7-1257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 10135 0 0,'0'0'464'0'0,"-11"-8"168"0"0,7 6-286 0 0,1 1 0 0 0,-1 0-1 0 0,0 1 1 0 0,0-1 0 0 0,1 1-1 0 0,-1-1 1 0 0,0 1 0 0 0,1 1 0 0 0,-1-1-1 0 0,-6 1 1 0 0,9-1 319 0 0,-7 5 1419 0 0,7-4-1965 0 0,0 1 0 0 0,1 0 1 0 0,0-1-1 0 0,-1 1 0 0 0,1-1 0 0 0,0 1 0 0 0,0 0 0 0 0,0-1 0 0 0,0 1 1 0 0,0-1-1 0 0,0 1 0 0 0,0 0 0 0 0,0-1 0 0 0,1 1 0 0 0,-1-1 0 0 0,1 1 0 0 0,-1-1 1 0 0,1 1-1 0 0,0-1 0 0 0,-1 1 0 0 0,1-1 0 0 0,2 3 0 0 0,-1-2 25 0 0,0 0 0 0 0,0 0-1 0 0,0 0 1 0 0,0 0 0 0 0,0 0-1 0 0,1-1 1 0 0,-1 1 0 0 0,1-1-1 0 0,0 1 1 0 0,-1-1 0 0 0,1 0-1 0 0,5 1 1 0 0,11 3 28 0 0,0-2-1 0 0,0 0 1 0 0,0-1-1 0 0,1-1 1 0 0,0-1 0 0 0,23-3-1 0 0,115-24 1639 0 0,-155 27-1795 0 0,18-4 22 0 0,-1-1 1 0 0,0-1 0 0 0,24-11-1 0 0,-37 13-101 0 0,-5 3-273 0 0,-2 1-138 0 0,0 0-33 0 0,0 0-208 0 0,-1 1 211 0 0,0 0 0 0 0,0 0 0 0 0,0 0-1 0 0,1 0 1 0 0,-1 0 0 0 0,0 0 0 0 0,1 1 0 0 0,-1-1-1 0 0,1 0 1 0 0,-1 2 0 0 0,1-2-1542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17503 0 0,'0'0'803'0'0,"0"0"-18"0"0,2-1-501 0 0,16-3 587 0 0,-1-1 1 0 0,1-1-1 0 0,-1-1 0 0 0,17-9 1 0 0,-14 7-1109 0 0,-12 6 237 0 0,-4 2-51 0 0,13-3 193 0 0,-1 4-1273 0 0,-8-1-4282 0 0,-7 0-1894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4 375 11975 0 0,'0'0'547'0'0,"-2"-9"181"0"0,1 7-684 0 0,1-1 1 0 0,0 0-1 0 0,0 0 1 0 0,0 1-1 0 0,0-1 1 0 0,0 0-1 0 0,0 0 1 0 0,1 1-1 0 0,0-1 1 0 0,-1 0-1 0 0,1 1 1 0 0,0-1-1 0 0,0 1 1 0 0,1-1-1 0 0,-1 1 1 0 0,0 0-1 0 0,3-3 1 0 0,-2 1 189 0 0,0 1 1 0 0,0 0 0 0 0,-1-1 0 0 0,1 0 0 0 0,-1 0 0 0 0,1 1 0 0 0,-1-1 0 0 0,1-7 0 0 0,-1 1 262 0 0,0-1 1 0 0,2 1 0 0 0,-1 0-1 0 0,1 0 1 0 0,1 0 0 0 0,0 0-1 0 0,0 0 1 0 0,1 1 0 0 0,8-13-1 0 0,5-4 606 0 0,39-44 0 0 0,-46 58-979 0 0,-6 5-116 0 0,1 1 0 0 0,1-1 0 0 0,-1 1 0 0 0,1 0 0 0 0,13-9 0 0 0,-20 15-8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0,-3 6 0 0 0,-7 11 0 0 0,7-12 0 0 0,-26 42 0 0 0,17-30 0 0 0,0 1 0 0 0,2 1 0 0 0,0 0 0 0 0,-8 24 0 0 0,16-36 0 0 0,1 0 0 0 0,0 0 0 0 0,0 0 0 0 0,1-1 0 0 0,1 14 0 0 0,-1-18 0 0 0,0-1 0 0 0,0 1 0 0 0,0-1 0 0 0,0 0 0 0 0,0 1 0 0 0,0-1 0 0 0,0 1 0 0 0,1-1 0 0 0,-1 1 0 0 0,1-1 0 0 0,-1 0 0 0 0,1 1 0 0 0,-1-1 0 0 0,1 0 0 0 0,0 0 0 0 0,-1 1 0 0 0,1-1 0 0 0,2 2 0 0 0,-1 0 0 0 0,0-1 0 0 0,0 0 0 0 0,0 0 0 0 0,0-1 0 0 0,0 1 0 0 0,0-1 0 0 0,0 1 0 0 0,1-1 0 0 0,-1 1 0 0 0,0-1 0 0 0,1 0 0 0 0,-1 0 0 0 0,1 0 0 0 0,-1-1 0 0 0,1 1 0 0 0,-1-1 0 0 0,1 1 0 0 0,0-1 0 0 0,-1 0 0 0 0,1 0 0 0 0,0 0 0 0 0,2 0 0 0 0,2-1 0 0 0,0 0 0 0 0,0 0 0 0 0,-1 0 0 0 0,1-1 0 0 0,0 0 0 0 0,12-6 0 0 0,-7 0 144 0 0,0 0 0 0 0,0 0 0 0 0,-1-1 0 0 0,0-1 0 0 0,0 0 0 0 0,-1 0 0 0 0,-1-1 0 0 0,1-1 0 0 0,8-14 0 0 0,-8 9 13 0 0,0 0 1 0 0,-1-1-1 0 0,8-23 1 0 0,21-45-108 0 0,-38 85 321 0 0,0 14 626 0 0,-3 13-632 0 0,-10 42-1 0 0,8-46-613 0 0,1 0 0 0 0,1 0-1 0 0,-1 23 1 0 0,4-35-154 0 0,0-8 364 0 0,-1 0 1 0 0,1 0-1 0 0,0 0 0 0 0,0 0 0 0 0,1 1 1 0 0,-1-1-1 0 0,0 0 0 0 0,1 0 0 0 0,-1 0 0 0 0,1 0 1 0 0,0 0-1 0 0,-1 0 0 0 0,1 0 0 0 0,0 0 1 0 0,0 0-1 0 0,1 0 0 0 0,-1-1 0 0 0,0 1 0 0 0,1 0 1 0 0,-1-1-1 0 0,2 2 0 0 0,-1-1-210 0 0,-1-1 0 0 0,0 0 1 0 0,1 1-1 0 0,-1-1 0 0 0,0 0 0 0 0,1 0 0 0 0,0 0 0 0 0,-1 0 1 0 0,1-1-1 0 0,-1 1 0 0 0,1 0 0 0 0,0-1 0 0 0,0 1 0 0 0,-1-1 0 0 0,1 1 1 0 0,0-1-1 0 0,0 0 0 0 0,0 0 0 0 0,0 0 0 0 0,-1 0 0 0 0,1 0 1 0 0,0 0-1 0 0,0-1 0 0 0,0 1 0 0 0,-1 0 0 0 0,1-1 0 0 0,0 1 0 0 0,0-1 1 0 0,-1 0-1 0 0,1 0 0 0 0,-1 0 0 0 0,3-1 0 0 0,6-4-1287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11975 0 0,'0'0'547'0'0,"0"0"-11"0"0,0 0-203 0 0,0 0 419 0 0,-7 6 1234 0 0,-10 7-413 0 0,0 1 0 0 0,1 0 0 0 0,0 2 0 0 0,1-1 0 0 0,-18 26 0 0 0,33-40-1573 0 0,-1 0 0 0 0,0 1 0 0 0,0-1 0 0 0,1 0 0 0 0,-1 1 0 0 0,1-1 0 0 0,-1 1 0 0 0,1-1 0 0 0,0 1 0 0 0,-1-1 0 0 0,1 3 0 0 0,3 9 0 0 0,1-10 0 0 0,-3-3 0 0 0,1 1 15 0 0,-1 0 0 0 0,1 1-1 0 0,0-1 1 0 0,0 0 0 0 0,0 0 0 0 0,0-1-1 0 0,0 1 1 0 0,1 0 0 0 0,-1-1 0 0 0,0 1-1 0 0,0-1 1 0 0,0 0 0 0 0,0 0 0 0 0,1 0-1 0 0,-1 0 1 0 0,0 0 0 0 0,0 0 0 0 0,1 0-1 0 0,-1-1 1 0 0,0 1 0 0 0,0-1 0 0 0,4-1-1 0 0,1-1 85 0 0,1-1 0 0 0,-2 1-1 0 0,1-1 1 0 0,0 0-1 0 0,7-7 1 0 0,-6 5 187 0 0,0-1 0 0 0,0 0 1 0 0,10-13-1 0 0,-15 17-192 0 0,-1 0 0 0 0,0 1 0 0 0,-1-1 1 0 0,1 0-1 0 0,0 0 0 0 0,-1-1 0 0 0,0 1 0 0 0,0 0 0 0 0,0 0 0 0 0,0-1 0 0 0,0 1 1 0 0,-1 0-1 0 0,1-1 0 0 0,-1-5 0 0 0,0 2 1 0 0,0 3-49 0 0,0 0 0 0 0,-1 0 0 0 0,1 0 0 0 0,-1 0 0 0 0,0 0-1 0 0,0 0 1 0 0,-2-6 0 0 0,2 8-40 0 0,0 1 0 0 0,0-1 0 0 0,0 1-1 0 0,0 0 1 0 0,-1-1 0 0 0,1 1 0 0 0,0 0 0 0 0,-1 0 0 0 0,1 0-1 0 0,0 0 1 0 0,-1 0 0 0 0,1 0 0 0 0,-1 0 0 0 0,1 1 0 0 0,-1-1 0 0 0,0 1-1 0 0,1-1 1 0 0,-1 1 0 0 0,0-1 0 0 0,1 1 0 0 0,-1 0 0 0 0,0 0-1 0 0,0 0 1 0 0,-3 0 0 0 0,0 1-426 0 0,0 0-1 0 0,0 0 1 0 0,0 1 0 0 0,1-1-1 0 0,-1 1 1 0 0,0 1 0 0 0,-5 2 0 0 0,-11 5-1829 0 0,18-9 204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10135 0 0,'0'0'464'0'0,"0"0"-9"0"0,0 0-223 0 0,0 0 156 0 0,0 0 100 0 0,0 0 21 0 0,0 0 3 0 0,0 0 0 0 0,0 0 0 0 0,2-1 0 0 0,1-1-398 0 0,3-1 478 0 0,0 0-1 0 0,1 1 1 0 0,-1-1 0 0 0,11-1-1 0 0,3 0 631 0 0,1 2-1 0 0,39-1 0 0 0,-25 2-1204 0 0,-15 0-17 0 0,27 3-1 0 0,-32-2 280 0 0,1 0-1 0 0,0 0 1 0 0,20-5-1 0 0,11 0 491 0 0,34 2-602 0 0,114-11-169 0 0,-107 4 2 0 0,58-10 0 0 0,-10-3 0 0 0,6-1 0 0 0,210-37 1883 0 0,-312 57-1718 0 0,-30 6-165 0 0,-9-2 0 0 0,-1 0 0 0 0,0 1 0 0 0,1-1 0 0 0,-1 0 0 0 0,0 1 0 0 0,0-1 0 0 0,1 0 0 0 0,-1 1 0 0 0,0-1 0 0 0,0 0 0 0 0,1 1 0 0 0,-1-1 0 0 0,0 1 0 0 0,0-1 0 0 0,0 0 0 0 0,0 1 0 0 0,1-1 0 0 0,-1 1 0 0 0,0 0 0 0 0,-3 7 0 0 0,1-5-277 0 0,0 0 1 0 0,-1-1-1 0 0,1 1 0 0 0,-1-1 1 0 0,0 0-1 0 0,-4 3 0 0 0,1-2-929 0 0,1 0 0 0 0,-1-1-1 0 0,1 0 1 0 0,-1 0 0 0 0,-8 1 0 0 0,2 0-5876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13823 0 0,'0'0'315'0'0,"0"0"45"0"0,0 0 21 0 0,0 0-49 0 0,7-5-208 0 0,-2 0-53 0 0,-5 4 294 0 0,2 0 122 0 0,-2 0-343 0 0,1 1-1 0 0,-1 0 1 0 0,0-1 0 0 0,1 1 0 0 0,-1 0 0 0 0,1 0-1 0 0,-1-1 1 0 0,0 1 0 0 0,1 0 0 0 0,-1 0-1 0 0,1 0 1 0 0,-1 0 0 0 0,1-1 0 0 0,-1 1 0 0 0,1 0-1 0 0,-1 0 1 0 0,1 0 0 0 0,-1 0 0 0 0,1 0-1 0 0,-1 0 1 0 0,0 0 0 0 0,1 0 0 0 0,-1 0 0 0 0,1 1-1 0 0,-1-1 1 0 0,1 0 0 0 0,-1 0 0 0 0,1 0-1 0 0,-1 0 1 0 0,0 1 0 0 0,1-1 0 0 0,-1 0-1 0 0,1 0 1 0 0,-1 1 0 0 0,0-1 0 0 0,1 0 0 0 0,-1 1-1 0 0,0-1 1 0 0,1 0 0 0 0,-1 1 0 0 0,1 0-1 0 0,-1 1 8 0 0,1 1 0 0 0,-1 0 0 0 0,0 0 0 0 0,1 0 0 0 0,-1 0-1 0 0,0-1 1 0 0,-1 5 0 0 0,-1 14-149 0 0,-1 1 1 0 0,-1-1-1 0 0,-1 0 0 0 0,-1 0 1 0 0,-1-1-1 0 0,-12 27 0 0 0,16-41 4 0 0,2-3 0 0 0,-1 0-1 0 0,1 0 1 0 0,-1 0-1 0 0,0-1 1 0 0,0 1-1 0 0,0 0 1 0 0,0-1-1 0 0,0 0 1 0 0,0 1-1 0 0,-1-1 1 0 0,-2 2-1 0 0,4-3 22 0 0,-1 0 0 0 0,1 0 0 0 0,0-1-1 0 0,-1 1 1 0 0,1 0 0 0 0,0-1 0 0 0,-1 1 0 0 0,1-1-1 0 0,-1 0 1 0 0,1 1 0 0 0,-1-1 0 0 0,1 0-1 0 0,-1 0 1 0 0,1 0 0 0 0,-1 0 0 0 0,1 0 0 0 0,0 0-1 0 0,-1 0 1 0 0,1-1 0 0 0,-1 1 0 0 0,1-1 0 0 0,-1 1-1 0 0,1-1 1 0 0,0 1 0 0 0,-1-1 0 0 0,1 0 0 0 0,0 1-1 0 0,-1-1 1 0 0,1 0 0 0 0,0 0 0 0 0,0 0 0 0 0,0 0-1 0 0,0 0 1 0 0,0 0 0 0 0,-1-2 0 0 0,-4-4 172 0 0,0-1 0 0 0,1 0 0 0 0,-1 0 0 0 0,-3-10 1 0 0,6 14-185 0 0,-1-7-15 0 0,0 0 0 0 0,0 0 0 0 0,1 0 0 0 0,1-1 0 0 0,0 1 0 0 0,0-1 0 0 0,1 1 0 0 0,1-1 0 0 0,0-12 0 0 0,4 5 0 0 0,-1 11 0 0 0,-3 8 0 0 0,0 0 0 0 0,0-1 0 0 0,0 1 0 0 0,1 0 0 0 0,-1-1 0 0 0,0 1 0 0 0,0 0 0 0 0,0-1 0 0 0,0 1 0 0 0,1 0 0 0 0,-1-1 0 0 0,0 1 0 0 0,0 0 0 0 0,1 0 0 0 0,-1-1 0 0 0,0 1 0 0 0,0 0 0 0 0,1 0 0 0 0,-1 0 0 0 0,0-1 0 0 0,1 1 0 0 0,-1 0 0 0 0,0 0 0 0 0,1 0 0 0 0,-1 0 0 0 0,0 0 0 0 0,1 0 0 0 0,-1 0 0 0 0,0 0 0 0 0,1 0 0 0 0,-1 0 0 0 0,1 0 0 0 0,-1 0 0 0 0,0 0 0 0 0,1 0 0 0 0,-1 0 0 0 0,0 0 0 0 0,1 0 0 0 0,1 0 0 0 0,45 5 0 0 0,-29-3 0 0 0,-1 0 0 0 0,1-1 0 0 0,19-2 0 0 0,67-13 0 0 0,-67 10 0 0 0,-21 3 0 0 0,28-6 0 0 0,-36 5-64 0 0,-7 2-273 0 0,-1 0-138 0 0,0 0-33 0 0,0 0-72 0 0,0 0-285 0 0,0 0-126 0 0,0 0-29 0 0,0 0-140 0 0,0 0-572 0 0,0 0-253 0 0,-2 1-51 0 0,-8 7-11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0,'0'0'315'0'0,"0"0"45"0"0,0 0 21 0 0,1 1-49 0 0,0 0-284 0 0,0 0 0 0 0,0 0-1 0 0,0 0 1 0 0,0 0 0 0 0,0 0 0 0 0,0-1-1 0 0,0 1 1 0 0,0 0 0 0 0,0-1 0 0 0,0 1-1 0 0,1 0 1 0 0,-1-1 0 0 0,0 0-1 0 0,0 1 1 0 0,0-1 0 0 0,1 0 0 0 0,-1 0-1 0 0,0 1 1 0 0,1-1 0 0 0,-1 0-1 0 0,0 0 1 0 0,0 0 0 0 0,3-1 0 0 0,3 0 758 0 0,10 2 1149 0 0,-1-2 0 0 0,29-4-1 0 0,0 1-1486 0 0,14-2 568 0 0,95-20 0 0 0,-71 5-1036 0 0,-16 7 0 0 0,-59 14-133 0 0,-7 0-563 0 0,0 7-1135 0 0,-2-3-4683 0 0,-3 2-568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0,'0'0'399'0'0,"0"0"60"0"0,0 0 21 0 0,0 0-59 0 0,0 0-204 0 0,0 0 170 0 0,0 0 101 0 0,0 0 21 0 0,2 0 3 0 0,9 4 0 0 0,-9-4 0 0 0,0 2 0 0 0,0 4-465 0 0,0 0 1 0 0,0-1-1 0 0,0 1 0 0 0,0 0 0 0 0,-1 0 1 0 0,0 0-1 0 0,0 0 0 0 0,-1 1 0 0 0,1-1 1 0 0,-2 0-1 0 0,1 0 0 0 0,0 0 0 0 0,-2 7 1 0 0,-4 12-76 0 0,-13 44 1 0 0,19-69 28 0 0,-12 35-1 0 0,1-3 0 0 0,-6 32 0 0 0,17-59 0 0 0,0-4 0 0 0,0 0 0 0 0,0 0 0 0 0,0 1 0 0 0,-1-1 0 0 0,1 0 0 0 0,0 0 0 0 0,-1 0 0 0 0,1 0 0 0 0,0 0 0 0 0,-1 0 0 0 0,1 0 0 0 0,-1 0 0 0 0,0 0 0 0 0,1 0 0 0 0,-1 0 0 0 0,-1 2 0 0 0,-3 1 0 0 0,2-6 0 0 0,2-4 0 0 0,1 1 180 0 0,0-1 1 0 0,1 1-1 0 0,-1-1 0 0 0,1 1 1 0 0,0-1-1 0 0,1 1 0 0 0,3-11 1 0 0,4-15 408 0 0,-4 6-572 0 0,-1 6-17 0 0,3-28-1 0 0,3-31 1 0 0,-3 31 0 0 0,-2 21 0 0 0,-4 33 0 0 0,0 0 0 0 0,0-1 0 0 0,0 1 0 0 0,1 0 0 0 0,5 11 0 0 0,-5-16 0 0 0,0 0 0 0 0,0 0 0 0 0,0 0 0 0 0,1-1 0 0 0,-1 1 0 0 0,0 0 0 0 0,1-1 0 0 0,0 0 0 0 0,-1 0 0 0 0,1 0 0 0 0,0 0 0 0 0,-1 0 0 0 0,1 0 0 0 0,5 0 0 0 0,5 1 0 0 0,0-1 0 0 0,13-1 0 0 0,-19 0 0 0 0,22-1-509 0 0,-1-1-1 0 0,35-8 1 0 0,54-17-1923 0 0,-101 23 2190 0 0,-14 3-1360 0 0,-2 1-287 0 0,0 0-126 0 0,0 0-29 0 0,0 0-4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 15663 0 0,'0'0'356'0'0,"0"0"50"0"0,0 0 20 0 0,0 0-42 0 0,0 0-112 0 0,0 0 463 0 0,0 0 234 0 0,0 0 45 0 0,0 0-61 0 0,0 0-288 0 0,0 0-121 0 0,0 0-28 0 0,0 0-4 0 0,0 0 0 0 0,0 0 0 0 0,0-2 0 0 0,-1 1-442 0 0,0-1-1 0 0,1 0 1 0 0,0 0-1 0 0,-1 0 1 0 0,1 0-1 0 0,0 0 1 0 0,0 0-1 0 0,0 0 1 0 0,0 0-1 0 0,0 0 1 0 0,1 0-1 0 0,-1 0 1 0 0,1 0-1 0 0,-1 0 1 0 0,1 0-1 0 0,0 0 1 0 0,0 0 0 0 0,-1 1-1 0 0,1-1 1 0 0,2-2-1 0 0,1-2 172 0 0,0 0 0 0 0,0 0-1 0 0,0 0 1 0 0,10-8 0 0 0,-8 8-241 0 0,0 0 0 0 0,1 1 0 0 0,0 0 0 0 0,0 0 0 0 0,1 1 0 0 0,-1 0 0 0 0,1 0 0 0 0,0 1 0 0 0,0 0 0 0 0,0 0 0 0 0,10-1 0 0 0,-6 3 0 0 0,1 5 0 0 0,-12-2 0 0 0,1-1 0 0 0,-1 0 0 0 0,0 1 0 0 0,0-1 0 0 0,1 1 0 0 0,-1-1 0 0 0,0 1 0 0 0,0 0 0 0 0,-1 0 0 0 0,1-1 0 0 0,0 1 0 0 0,-1 0 0 0 0,2 3 0 0 0,2 16 0 0 0,-5-15 0 0 0,-1-1 0 0 0,2-1 0 0 0,-1 3 0 0 0,0 0 0 0 0,0-1 0 0 0,-1 1 0 0 0,0-1 0 0 0,0 1 0 0 0,0-1 0 0 0,-1 0 0 0 0,0 0 0 0 0,0 0 0 0 0,-1 0 0 0 0,-6 9 0 0 0,4-6 0 0 0,50-59 0 0 0,-42 49 0 0 0,1-1 0 0 0,-1 0 0 0 0,1 1 0 0 0,-1-1 0 0 0,1 1 0 0 0,-1 0 0 0 0,1 0 0 0 0,0 0 0 0 0,3-1 0 0 0,11-5 0 0 0,-4 0 0 0 0,-10 4 0 0 0,0 1 0 0 0,0 0 0 0 0,1 1 0 0 0,-1-1 0 0 0,1 1 0 0 0,0 0 0 0 0,-1-1 0 0 0,1 1 0 0 0,0 1 0 0 0,-1-1 0 0 0,8 0 0 0 0,-8 1 0 0 0,0 0 0 0 0,0 0 0 0 0,0 0 0 0 0,0 0 0 0 0,0 1 0 0 0,0-1 0 0 0,4 2 0 0 0,-6-2 0 0 0,0 1 0 0 0,-1-1 0 0 0,1 0 0 0 0,0 0 0 0 0,0 1 0 0 0,-1-1 0 0 0,1 1 0 0 0,0-1 0 0 0,-1 0 0 0 0,1 1 0 0 0,-1-1 0 0 0,1 1 0 0 0,0 1 0 0 0,0 0 0 0 0,0 0 0 0 0,0 0 0 0 0,0 0 0 0 0,0 0 0 0 0,-1 1 0 0 0,1-1 0 0 0,-1 0 0 0 0,0 0 0 0 0,1 1 0 0 0,-1-1 0 0 0,0 0 0 0 0,-1 3 0 0 0,-4 33 0 0 0,3-23 0 0 0,0 6 0 0 0,1 23 0 0 0,3-31 0 0 0,3-2 0 0 0,-4-10-97 0 0,0 0 0 0 0,1 0 1 0 0,-1 0-1 0 0,0 0 0 0 0,1 0 0 0 0,-1 0 0 0 0,1-1 0 0 0,-1 1 0 0 0,0 0 1 0 0,1-1-1 0 0,-1 1 0 0 0,1-1 0 0 0,0 0 0 0 0,-1 0 0 0 0,1 1 0 0 0,-1-1 1 0 0,1 0-1 0 0,-1 0 0 0 0,1-1 0 0 0,0 1 0 0 0,-1 0 0 0 0,1 0 0 0 0,-1-1 1 0 0,1 1-1 0 0,-1-1 0 0 0,3 0 0 0 0,4-3-1394 0 0,0 0 0 0 0,0 0-1 0 0,11-9 1 0 0,-14 10 335 0 0,18-13-6556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6447 0 0,'0'0'298'0'0,"1"-1"-10"0"0,13-15 1707 0 0,-9 10 1767 0 0,-4 5-2939 0 0,-1 1-250 0 0,0 0-49 0 0,0 0-11 0 0,0 0-1 0 0,0 0 0 0 0,0 0 0 0 0,0 0 70 0 0,4-5 861 0 0,-5 3 4223 0 0,-6 1-4714 0 0,4 2-794 0 0,17 4-151 0 0,34 4-7 0 0,51 2 0 0 0,-44-6 0 0 0,-16-1 0 0 0,-29 0 0 0 0,-7 5 0 0 0,-3-9 0 0 0,0 1 0 0 0,0 0 0 0 0,1-1 0 0 0,-1 1 0 0 0,0 0 0 0 0,0-1 0 0 0,0 1 0 0 0,0 0 0 0 0,0 0 0 0 0,0-1 0 0 0,0 1 0 0 0,0 0 0 0 0,-1 0 0 0 0,1-1 0 0 0,0 1 0 0 0,0 0 0 0 0,0-1 0 0 0,-1 1 0 0 0,1 0 0 0 0,0-1 0 0 0,-1 1 0 0 0,1-1 0 0 0,-1 1 0 0 0,1 0 0 0 0,-1-1 0 0 0,1 1 0 0 0,-1 0 0 0 0,-1 0 0 0 0,-3 5 0 0 0,-1-1 0 0 0,1 1 0 0 0,-1-1 0 0 0,0-1 0 0 0,0 1 0 0 0,0-1 0 0 0,-12 6 0 0 0,-54 20 0 0 0,36-16 0 0 0,-76 32-133 0 0,110-45-563 0 0,2-1-258 0 0,0 0-920 0 0,0 0-3643 0 0,0 0-1565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157 180 10135 0 0,'0'0'231'0'0,"0"0"29"0"0,0 0 19 0 0,3-8 7 0 0,1-1 726 0 0,0 0 1 0 0,1 1-1 0 0,11-16 0 0 0,3-4 1019 0 0,21-39 2065 0 0,-28 42 122 0 0,-12 24-3203 0 0,-1 3-290 0 0,-1 5-435 0 0,-31 109-290 0 0,-4 13 0 0 0,-58 99 0 0 0,20-51 0 0 0,58-141-1783 0 0,27-59-6170 0 0,-2 8 241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2 21 0 0,0 8-49 0 0,0-8-81 0 0,0-2 481 0 0,1 1 237 0 0,2 1-605 0 0,0 0-1 0 0,0-1 1 0 0,1 1 0 0 0,-1-1-1 0 0,0 0 1 0 0,0 0-1 0 0,1 0 1 0 0,-1 0-1 0 0,1-1 1 0 0,5 1 0 0 0,2-1 460 0 0,0-1 1 0 0,12-2 0 0 0,-1 1-967 0 0,-16 0 262 0 0,-1 1 0 0 0,1 0 0 0 0,-1-1 0 0 0,7-3 0 0 0,15-4 744 0 0,-7 4-1056 0 0,-1-1 1 0 0,30-13-1 0 0,3-1-9562 0 0,-30 12 4475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46 13823 0 0,'0'0'630'0'0,"1"-2"-13"0"0,17-12-368 0 0,-14 11-7 0 0,0 0-1 0 0,0 0 0 0 0,0-1 1 0 0,-1 1-1 0 0,7-9 0 0 0,-9 11 339 0 0,-1 1 286 0 0,0 0 124 0 0,0 0 30 0 0,0 0-65 0 0,0 0-290 0 0,0 0-121 0 0,-8 8 416 0 0,1-3-933 0 0,1 0-1 0 0,-1 0 1 0 0,-1-1 0 0 0,1 0-1 0 0,-16 6 1 0 0,6-2-15 0 0,-7 3 13 0 0,14-8 447 0 0,0 2 0 0 0,-13 7-1 0 0,22-11-28 0 0,3 1-253 0 0,-2-1-205 0 0,0-1 0 0 0,0 0 0 0 0,0 0 1 0 0,0 0-1 0 0,0 1 0 0 0,0-1 1 0 0,0 0-1 0 0,0 0 0 0 0,1 1 1 0 0,-1-1-1 0 0,0 0 0 0 0,0 0 1 0 0,0 0-1 0 0,0 0 0 0 0,0 1 1 0 0,1-1-1 0 0,-1 0 0 0 0,0 0 1 0 0,0 0-1 0 0,0 0 0 0 0,1 0 1 0 0,-1 1-1 0 0,0-1 0 0 0,0 0 1 0 0,0 0-1 0 0,1 0 0 0 0,-1 0 0 0 0,1 0 1 0 0,12 2-318 0 0,0 0 0 0 0,1-1 0 0 0,-1-1-1 0 0,17-1 1 0 0,-12 1 568 0 0,33 2-1 0 0,-22 1 198 0 0,-20-3-240 0 0,1 1 0 0 0,-1 0 0 0 0,0 1 0 0 0,0 0 0 0 0,18 7 0 0 0,-20-4-193 0 0,-4 4 0 0 0,-3-5 0 0 0,-1 0 0 0 0,0 0 0 0 0,0 0 0 0 0,0 0 0 0 0,0-1 0 0 0,0 1 0 0 0,-1 0 0 0 0,1-1 0 0 0,-1 1 0 0 0,0-1 0 0 0,0 0 0 0 0,-1 1 0 0 0,1-1 0 0 0,-1 0 0 0 0,1 0 0 0 0,-6 4 0 0 0,-2 1 0 0 0,0 0 0 0 0,-1 0 0 0 0,-20 10 0 0 0,9-8 374 0 0,-1-1-1 0 0,0-1 1 0 0,-1-1-1 0 0,-41 6 0 0 0,62-12-357 0 0,10-4 142 0 0,10-2-151 0 0,16 2-196 0 0,16-2-434 0 0,-44 5 560 0 0,0 0-1 0 0,-1 1 1 0 0,1-1-1 0 0,0 1 0 0 0,-1 0 1 0 0,1 0-1 0 0,-1 0 1 0 0,5 3-1 0 0,-7-3 42 0 0,1 0 0 0 0,-1 1-1 0 0,0-1 1 0 0,0 1 0 0 0,0-1-1 0 0,0 1 1 0 0,-1 0 0 0 0,1 0-1 0 0,0 0 1 0 0,-1 0 0 0 0,1 0 0 0 0,-1 0-1 0 0,0 0 1 0 0,0 1 0 0 0,0-1-1 0 0,0 0 1 0 0,0 1 0 0 0,0-1-1 0 0,-1 1 1 0 0,1-1 0 0 0,-1 1 0 0 0,1 3-1 0 0,-1 6 356 0 0,1 0-1 0 0,-2 0 0 0 0,-2 17 1 0 0,1-14 1 0 0,-1 12-555 0 0,-2 0 0 0 0,-12 37-1 0 0,-23 51-771 0 0,26-77 891 0 0,0-3 600 0 0,-28 53 0 0 0,31-70-299 0 0,0 1 0 0 0,-1-1 1 0 0,-2-1-1 0 0,-18 20 0 0 0,19-25-199 0 0,-1 0 0 0 0,0 0 0 0 0,-1-2 0 0 0,0 0 0 0 0,-31 15 0 0 0,43-24 0 0 0,0 0 0 0 0,0 1 0 0 0,0-2 0 0 0,0 1 0 0 0,0 0 0 0 0,0-1 0 0 0,-1 1 0 0 0,1-1 0 0 0,0 0 0 0 0,0 0 0 0 0,0 0 0 0 0,-1 0 0 0 0,1-1 0 0 0,0 1 0 0 0,0-1 0 0 0,-5-2 0 0 0,4 2 0 0 0,0-1 0 0 0,0-1 0 0 0,0 1 0 0 0,1 0 0 0 0,-1-1 0 0 0,1 0 0 0 0,0 0 0 0 0,0 0 0 0 0,0 0 0 0 0,0 0 0 0 0,-3-5 0 0 0,2 2 0 0 0,0-1 0 0 0,0 0 0 0 0,1 1 0 0 0,0-1 0 0 0,0 0 0 0 0,1-1 0 0 0,0 1 0 0 0,0 0 0 0 0,1-1 0 0 0,0 1 0 0 0,0-1 0 0 0,0 1 0 0 0,2-15 0 0 0,0 16 0 0 0,0 0 0 0 0,1 0 0 0 0,-1 1 0 0 0,1-1 0 0 0,0 0 0 0 0,1 1 0 0 0,0-1 0 0 0,0 1 0 0 0,0 0 0 0 0,4-5 0 0 0,4-3 0 0 0,1 0 0 0 0,16-13 0 0 0,-27 25 0 0 0,20-22-56 0 0,-18 19 7 0 0,1 0-1 0 0,0-1 1 0 0,0 1 0 0 0,0 1-1 0 0,0-1 1 0 0,6-3 0 0 0,99-49-6080 0 0,-65 30 3593 0 0,-3 1-22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 15663 0 0,'0'0'356'0'0,"0"0"50"0"0,11-2 538 0 0,-9 2-650 0 0,-1-1-1 0 0,1 1 1 0 0,-1 0 0 0 0,1 0 0 0 0,0 0 0 0 0,-1 0 0 0 0,1 0 0 0 0,-1 0 0 0 0,1 0 0 0 0,0 0 0 0 0,-1 1 0 0 0,1-1 0 0 0,-1 1 0 0 0,1-1 0 0 0,-1 1 0 0 0,1 0 0 0 0,-1-1 0 0 0,3 3 0 0 0,-3-2-225 0 0,0 0 1 0 0,0 0 0 0 0,-1 0 0 0 0,1 1-1 0 0,0-1 1 0 0,0 0 0 0 0,0 1 0 0 0,-1-1 0 0 0,1 0-1 0 0,-1 1 1 0 0,1-1 0 0 0,-1 1 0 0 0,0-1 0 0 0,0 1-1 0 0,1 2 1 0 0,-1 4 14 0 0,-1-1 1 0 0,0 1-1 0 0,0 0 0 0 0,0 0 0 0 0,-4 10 1 0 0,4-16 298 0 0,-6 20-144 0 0,-20 41-1 0 0,0-1-107 0 0,23-52 15 0 0,-1 0 1 0 0,0 0-1 0 0,0 0 0 0 0,-1-1 1 0 0,-1 0-1 0 0,-10 14 0 0 0,-1-5 366 0 0,-34 29 0 0 0,47-43-512 0 0,-1 1 0 0 0,0-1 0 0 0,0-1 0 0 0,0 1 0 0 0,-1-1 0 0 0,-9 3 0 0 0,13-4 0 0 0,-1-1 0 0 0,0 0 0 0 0,0-1 0 0 0,1 1 0 0 0,-1-1 0 0 0,0 1 0 0 0,0-1 0 0 0,0-1 0 0 0,0 1 0 0 0,1 0 0 0 0,-1-1 0 0 0,0 0 0 0 0,-5-1 0 0 0,8 2 0 0 0,0-1 0 0 0,-1 0 0 0 0,1 1 0 0 0,-1-1 0 0 0,1 0 0 0 0,0 0 0 0 0,0 0 0 0 0,-1 0 0 0 0,1 0 0 0 0,0 0 0 0 0,0 0 0 0 0,0 0 0 0 0,0 0 0 0 0,0-1 0 0 0,0 1 0 0 0,0 0 0 0 0,1-1 0 0 0,-1 1 0 0 0,0-3 0 0 0,0 1 0 0 0,0 1 0 0 0,1-1 0 0 0,-1 0 0 0 0,1 0 0 0 0,0 0 0 0 0,0 0 0 0 0,0 0 0 0 0,0 0 0 0 0,2-5 0 0 0,-1 1 0 0 0,1 1 0 0 0,0 0 0 0 0,1 0 0 0 0,-1 0 0 0 0,1 0 0 0 0,0 0 0 0 0,1 0 0 0 0,6-8 0 0 0,-2 5 0 0 0,0 1 0 0 0,0 0 0 0 0,1 1 0 0 0,0 0 0 0 0,13-8 0 0 0,-16 12 0 0 0,0 0 0 0 0,0 0 0 0 0,0 0 0 0 0,1 1 0 0 0,0 0 0 0 0,-1 0 0 0 0,1 1 0 0 0,0-1 0 0 0,0 2 0 0 0,7-1 0 0 0,-13 1 0 0 0,1 0 0 0 0,0 0 0 0 0,0 0 0 0 0,0 1 0 0 0,0-1 0 0 0,0 0 0 0 0,0 1 0 0 0,-1 0 0 0 0,1-1 0 0 0,0 1 0 0 0,3 2 0 0 0,6 7 0 0 0,-9-5 0 0 0,-2-2 0 0 0,4 10 0 0 0,0 0 0 0 0,-1 0 0 0 0,-1 0 0 0 0,0 0 0 0 0,-1 0 0 0 0,0 1 0 0 0,-2 15 0 0 0,1-18 0 0 0,0-1 0 0 0,-1 1 0 0 0,1 1 0 0 0,1 0 0 0 0,0 0 0 0 0,1 0 0 0 0,5 20 0 0 0,-3-23-133 0 0,-4-8-563 0 0,2-1-730 0 0,4 0 654 0 0,-3-1-5937 0 0,2-6-1003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19351 0 0,'0'0'439'0'0,"0"0"62"0"0,0 0 33 0 0,0 0-65 0 0,8 9 639 0 0,3-8-919 0 0,0 0 1 0 0,0-1-1 0 0,0 0 0 0 0,0-1 1 0 0,17-2-1 0 0,56-17 1373 0 0,-28 6-1095 0 0,-47 11-464 0 0,-1 1 0 0 0,15-8-1 0 0,-5 2-74 0 0,-17 7-265 0 0,-1 1-138 0 0,0 0-33 0 0,0 0-208 0 0,-23-7-4841 0 0,8 6 3510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0,'8'10'1471'0'0,"-6"-7"-1390"0"0,0 0 0 0 0,1 0 0 0 0,-1 0 0 0 0,1-1 0 0 0,0 1 0 0 0,0-1 0 0 0,0 1 0 0 0,0-1-1 0 0,0 0 1 0 0,0 0 0 0 0,1 0 0 0 0,4 1 0 0 0,-2-1 185 0 0,0 0 0 0 0,0 0 1 0 0,0-1-1 0 0,1 0 0 0 0,-1 0 0 0 0,12-1 0 0 0,-2-1 326 0 0,1-1 0 0 0,-1 0 0 0 0,0-1 1 0 0,31-11-1 0 0,-39 12-1091 0 0,0-2 1 0 0,1 1 0 0 0,-1-1-1 0 0,10-7 1 0 0,-4 2-525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6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28 15663 0 0,'0'0'356'0'0,"0"0"50"0"0,0 0 20 0 0,2-1-42 0 0,14-10-165 0 0,-7 2-319 0 0,-2 2 4659 0 0,-7 7-4493 0 0,0 1 1 0 0,0-1 0 0 0,1 0 0 0 0,-1 0-1 0 0,0 0 1 0 0,0 0 0 0 0,0 1-1 0 0,0-1 1 0 0,1 0 0 0 0,-1 0 0 0 0,0 0-1 0 0,0 0 1 0 0,0 1 0 0 0,0-1 0 0 0,0 0-1 0 0,0 0 1 0 0,0 1 0 0 0,0-1 0 0 0,0 0-1 0 0,0 0 1 0 0,0 1 0 0 0,0-1-1 0 0,0 0 1 0 0,0 0 0 0 0,0 0 0 0 0,0 1-1 0 0,0-1 1 0 0,0 0 0 0 0,0 0 0 0 0,0 1-1 0 0,0-1 1 0 0,0 0 0 0 0,0 0 0 0 0,0 1-1 0 0,0-1 1 0 0,0 0 0 0 0,-1 0-1 0 0,-6 41 286 0 0,-3-1-1 0 0,-24 68 1 0 0,14-49-216 0 0,10-27 358 0 0,-2-1 0 0 0,0 0 0 0 0,-29 47 0 0 0,33-65-494 0 0,1-1 0 0 0,-1 0 0 0 0,-10 12 0 0 0,11-17 0 0 0,5-5 0 0 0,3-7 0 0 0,3-7 0 0 0,7-3 128 0 0,0 1 0 0 0,0 1 0 0 0,1 0 0 0 0,1 1 0 0 0,0 0 0 0 0,1 1 0 0 0,15-10 0 0 0,11-4 384 0 0,59-28 0 0 0,-87 47-512 0 0,1 1 0 0 0,0 1 0 0 0,23-6 0 0 0,-29 8 0 0 0,0 1 0 0 0,1 0 0 0 0,-1 1 0 0 0,0 0 0 0 0,0 0 0 0 0,0 0 0 0 0,1 1 0 0 0,11 3 0 0 0,-6 0 0 0 0,-6 4 0 0 0,-6-6 0 0 0,-1 0 0 0 0,1 0 0 0 0,-1 0 0 0 0,1 0 0 0 0,-1 0 0 0 0,0 0 0 0 0,0 0 0 0 0,0 0 0 0 0,0 0 0 0 0,-1 0 0 0 0,1 0 0 0 0,0 0 0 0 0,-1 0 0 0 0,1 0 0 0 0,-1 0 0 0 0,0 0 0 0 0,0 0 0 0 0,0 0 0 0 0,0 0 0 0 0,0 0 0 0 0,0 0 0 0 0,0-1 0 0 0,-2 2 0 0 0,-4 5 0 0 0,1 0 0 0 0,-1-1 0 0 0,-11 10 0 0 0,10-11 0 0 0,0 0 0 0 0,-1-1 0 0 0,0 0 0 0 0,0 0 0 0 0,-13 5 0 0 0,-49 13 0 0 0,48-17 0 0 0,-41 17 0 0 0,63-23 0 0 0,-1 1 0 0 0,1 0 0 0 0,0 0 0 0 0,-1 0 0 0 0,1 0 0 0 0,0 0 0 0 0,0 0 0 0 0,-1 0 0 0 0,1 0 0 0 0,0 0 0 0 0,0 1 0 0 0,0-1 0 0 0,0 0 0 0 0,0 3 0 0 0,0-2 0 0 0,1-1 0 0 0,0 0 0 0 0,0 0 0 0 0,1 0 0 0 0,-1 0 0 0 0,0 0 0 0 0,0 0 0 0 0,0 0 0 0 0,1 0 0 0 0,-1-1 0 0 0,0 1 0 0 0,1 0 0 0 0,-1 0 0 0 0,1 0 0 0 0,-1 0 0 0 0,1-1 0 0 0,-1 1 0 0 0,2 1 0 0 0,3 6 0 0 0,5 8 0 0 0,20 24 0 0 0,-17-25 0 0 0,16 28 0 0 0,-16-17 0 0 0,-6-13 0 0 0,1 1 0 0 0,17 22 0 0 0,-23-32 0 0 0,13 9 0 0 0,0-2 0 0 0,-11-10 0 0 0,9 3 0 0 0,-9-5 0 0 0,-2 1 0 0 0,-1 0 0 0 0,-1 0-1 0 0,1 0 1 0 0,-1 0 0 0 0,1 0 0 0 0,0-1-1 0 0,-1 1 1 0 0,1 0 0 0 0,0 0 0 0 0,-1 0-1 0 0,1 0 1 0 0,-1-1 0 0 0,1 1-1 0 0,0 0 1 0 0,-1-1 0 0 0,1 1 0 0 0,-1 0-1 0 0,1-1 1 0 0,-1 1 0 0 0,1-1-1 0 0,-1 1 1 0 0,1 0 0 0 0,-1-1 0 0 0,0 1-1 0 0,1-1 1 0 0,-1 0 0 0 0,0 1-1 0 0,1-2 1 0 0,0 1-56 0 0,1-2-122 0 0,-1 1 1 0 0,1-1-1 0 0,0 0 1 0 0,-1 1-1 0 0,0-1 1 0 0,1 0-1 0 0,-1 0 0 0 0,1-3 1 0 0,0-8-7389 0 0,-2 3-1222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11 243 6447 0 0,'10'-20'142'0'0,"-8"16"22"0"0,-2 4 13 0 0,0 0 55 0 0,0 0 181 0 0,0 0 78 0 0,0 0 18 0 0,0 0 3 0 0,0 0 0 0 0,0 0 0 0 0,0 0 0 0 0,0 0-69 0 0,0-1-294 0 0,1-5 7 0 0,-1 5 570 0 0,0 1 244 0 0,0 0 44 0 0,1-1-129 0 0,1-3-506 0 0,10-22 1366 0 0,-6 13-1137 0 0,13-22 0 0 0,-15 26-444 0 0,0 0 0 0 0,-1 0 0 0 0,0 0 0 0 0,0 0 0 0 0,-1 0-1 0 0,0-1 1 0 0,-1 1 0 0 0,1-13 0 0 0,-1 12 409 0 0,-5-15 616 0 0,4 24-818 0 0,0 1 117 0 0,0 0 21 0 0,0 0-66 0 0,0 1-294 0 0,3 50-131 0 0,-1-41-19 0 0,-2 0 1 0 0,1 14-1 0 0,-5 9 1 0 0,0 1 0 0 0,-3-1 0 0 0,0 0 0 0 0,-2-1 0 0 0,-23 55 0 0 0,26-73 0 0 0,1 1 0 0 0,1-1 0 0 0,0 1 0 0 0,1-1 0 0 0,-3 27 0 0 0,7-36 0 0 0,6-13 0 0 0,-2 3 0 0 0,-1 0-48 0 0,0 0-1 0 0,-1-1 1 0 0,1 1 0 0 0,-1-1-1 0 0,-1 0 1 0 0,1 0 0 0 0,-1 0-1 0 0,0 0 1 0 0,0-1 0 0 0,1-6-1 0 0,-2 4-664 0 0,0 0 0 0 0,0 0 0 0 0,-1 0 0 0 0,0 0 1 0 0,0-1-1 0 0,-3-12 0 0 0,1 11-3861 0 0,2-1-1226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90 8287 0 0,'0'0'191'0'0,"-2"2"26"0"0,0-1-185 0 0,0-1-1 0 0,0 1 1 0 0,0 0 0 0 0,0 0-1 0 0,0-1 1 0 0,0 1-1 0 0,0-1 1 0 0,0 1-1 0 0,0-1 1 0 0,0 0-1 0 0,0 0 1 0 0,-3 0-1 0 0,-32-4 1241 0 0,5 0 1410 0 0,23 4-1724 0 0,7 0-762 0 0,0 0-1 0 0,0-1 1 0 0,0 1 0 0 0,0 0 0 0 0,0 1 0 0 0,-1-1 0 0 0,1 0 0 0 0,0 1 0 0 0,0-1 0 0 0,0 1 0 0 0,0 0-1 0 0,0-1 1 0 0,-2 3 0 0 0,2-2 316 0 0,-4-1 2571 0 0,7 0-3021 0 0,1-6 202 0 0,1 1 0 0 0,0 0-1 0 0,5-7 1 0 0,-3 8-258 0 0,-3 2 173 0 0,1 0 0 0 0,0-1 1 0 0,-1 1-1 0 0,1 0 0 0 0,0 1 1 0 0,0-1-1 0 0,5-2 0 0 0,23-11 477 0 0,-26 12-660 0 0,-1 0-1 0 0,0 1 0 0 0,1 0 0 0 0,-1 0 0 0 0,1 0 0 0 0,0 0 1 0 0,0 1-1 0 0,0 0 0 0 0,7-1 0 0 0,11-1 5 0 0,-16 2 0 0 0,-1 0 0 0 0,1 1 0 0 0,12 0 0 0 0,-11 0 197 0 0,0 0-1 0 0,0 0 1 0 0,13-3-1 0 0,-14 2-142 0 0,1 0 0 0 0,-1 0 0 0 0,0 1-1 0 0,0-1 1 0 0,0 2 0 0 0,14 1 0 0 0,0 3-940 0 0,0-1 1554 0 0,25 8 0 0 0,-44-11-1118 0 0,23 4-22 0 0,-12-2 1222 0 0,-11-3-308 0 0,0 0-293 0 0,8 0-197 0 0,-8 0-289 0 0,-2 0-138 0 0,0 0-33 0 0,0 0 65 0 0,0 0 17 0 0,-2-3-1817 0 0,2 2 2131 0 0,0 1-1 0 0,0 0 1 0 0,0 0-1 0 0,0 0 1 0 0,0-1-1 0 0,0 1 1 0 0,0 0-1 0 0,0 0 1 0 0,0 0-1 0 0,-1 0 1 0 0,1-1-1 0 0,0 1 1 0 0,0 0-1 0 0,0 0 1 0 0,0 0 0 0 0,0-1-1 0 0,0 1 1 0 0,0 0-1 0 0,-1 0 1 0 0,1 0-1 0 0,0 0 1 0 0,0 0-1 0 0,0-1 1 0 0,0 1-1 0 0,-1 0 1 0 0,1 0-1 0 0,0 0 1 0 0,0 0-1 0 0,0 0 1 0 0,0 0-1 0 0,-1 0 1 0 0,1 0-1 0 0,0 0 1 0 0,0 0-1 0 0,-1 0 1 0 0,-8-2-6367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0,'0'0'315'0'0,"0"0"45"0"0,0 0 21 0 0,0 0-49 0 0,3 3-220 0 0,7 9-100 0 0,-6-10 195 0 0,-1 0-1 0 0,0-1 0 0 0,0 1 0 0 0,0-1 1 0 0,1 0-1 0 0,-1 0 0 0 0,1 0 1 0 0,-1-1-1 0 0,1 1 0 0 0,-1-1 0 0 0,1 0 1 0 0,-1 0-1 0 0,6-1 0 0 0,2 0 580 0 0,0 0 0 0 0,-1-1 0 0 0,13-4 0 0 0,46-12 290 0 0,106-14 0 0 0,-171 31-1087 0 0,2 0 38 0 0,12 6-244 0 0,-8 1-1011 0 0,-7-4-829 0 0,1-1-4137 0 0,-4-1 202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50 13823 0 0,'0'0'315'0'0,"0"0"45"0"0,0 0 21 0 0,0 0-49 0 0,-2-1-81 0 0,-2 0 318 0 0,1 0-1 0 0,-1 1 1 0 0,1-1 0 0 0,-1 1 0 0 0,1 0 0 0 0,-1-1-1 0 0,-3 2 1 0 0,-10-2 274 0 0,16 1-775 0 0,0 1-1 0 0,0-1 1 0 0,0 0-1 0 0,0 0 1 0 0,0 0 0 0 0,0 1-1 0 0,0-1 1 0 0,0 0-1 0 0,0 1 1 0 0,1-1 0 0 0,-1 1-1 0 0,0-1 1 0 0,0 1-1 0 0,0-1 1 0 0,1 1-1 0 0,-3 1 1 0 0,-5 4 831 0 0,-3 3-702 0 0,-1 0 0 0 0,-11 11-1 0 0,19-16-170 0 0,-1 0-26 0 0,1 1 0 0 0,-1-1 0 0 0,1 1 0 0 0,0 1 0 0 0,0-1 0 0 0,-3 6 0 0 0,0 3 0 0 0,1 1 0 0 0,-5 19 0 0 0,8-20 0 0 0,6 2 0 0 0,2-1 0 0 0,-3-13 0 0 0,-1 0 0 0 0,1 1 0 0 0,0-1 0 0 0,0 0 0 0 0,0 0 0 0 0,0 0 0 0 0,0 0 0 0 0,0-1 0 0 0,1 1 0 0 0,-1-1 0 0 0,0 1 0 0 0,1-1 0 0 0,0 0 0 0 0,-1 0 0 0 0,1 0 0 0 0,-1 0 0 0 0,1 0 0 0 0,4 0 0 0 0,-3 0 0 0 0,1-1 0 0 0,-1 0 0 0 0,0 0 0 0 0,1 0 0 0 0,-1 0 0 0 0,0-1 0 0 0,1 0 0 0 0,-1 0 0 0 0,0 0 0 0 0,0 0 0 0 0,5-2 0 0 0,3 0 0 0 0,-10 2 0 0 0,-1 1 0 0 0,1 0 0 0 0,0-1 0 0 0,0 1 0 0 0,0-1 0 0 0,0 0 0 0 0,2-1 0 0 0,2-3 0 0 0,-1 0 0 0 0,0 0 0 0 0,-1 0 0 0 0,1-1 0 0 0,-1 0 0 0 0,0 1 0 0 0,-1-1 0 0 0,4-8 0 0 0,-3 7 0 0 0,4-7 341 0 0,0-1 1 0 0,6-18-1 0 0,-12 27-248 0 0,-1 1 0 0 0,1 0 0 0 0,-1-1 0 0 0,0 1 1 0 0,0-1-1 0 0,-1 1 0 0 0,0-1 0 0 0,0 0 0 0 0,0 1 0 0 0,-2-8 0 0 0,-1 2-93 0 0,-4-4 0 0 0,3 12 0 0 0,2 2 0 0 0,-7-3 0 0 0,0 6 0 0 0,1 7 0 0 0,2 4 0 0 0,4 1 0 0 0,5 2 0 0 0,3-3 0 0 0,-5-12 0 0 0,1 1 0 0 0,-1 0 0 0 0,1-1 0 0 0,0 1 0 0 0,-1-1 0 0 0,1 1 0 0 0,0-1 0 0 0,3 2 0 0 0,7 1 0 0 0,50-1 0 0 0,-58-3 0 0 0,0 0 0 0 0,-1 0 0 0 0,1 0 0 0 0,0 0 0 0 0,7-3 0 0 0,7 0 0 0 0,3 1 0 0 0,-17 1 0 0 0,1 0 0 0 0,-1 0 0 0 0,0 1 0 0 0,1 0 0 0 0,-1 0 0 0 0,1 0 0 0 0,4 1 0 0 0,3 5 0 0 0,-9-3 0 0 0,0-1 0 0 0,0 1 0 0 0,-1 1 0 0 0,1-1 0 0 0,-1 0 0 0 0,0 1 0 0 0,0-1 0 0 0,0 1 0 0 0,-1-1 0 0 0,1 1 0 0 0,-1 0 0 0 0,0 0 0 0 0,1 4 0 0 0,0 2 0 0 0,-1-1 0 0 0,-5 11 0 0 0,2-6 0 0 0,2-11 0 0 0,-1-4 0 0 0,-1-9 0 0 0,1-15 0 0 0,3 18 0 0 0,-1 1 0 0 0,1 0 0 0 0,1 0 0 0 0,-1 0 0 0 0,1 0 0 0 0,0 0 0 0 0,4-5 0 0 0,30-38 0 0 0,-28 37 0 0 0,4-4 0 0 0,0 1 0 0 0,28-25 0 0 0,-28 34 0 0 0,22 7 0 0 0,-19 3 0 0 0,-1 4 0 0 0,-3 2 0 0 0,-2 3 0 0 0,-1-1 0 0 0,-2-1-1135 0 0,-6-9-4768 0 0,-1-2-2059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17503 0 0,'-9'3'858'0'0,"6"-2"-777"0"0,-1 0 1 0 0,0 0 0 0 0,1 0 0 0 0,-1 0-1 0 0,0 1 1 0 0,1 0 0 0 0,0 0-1 0 0,-1 0 1 0 0,1 0 0 0 0,0 0 0 0 0,0 1-1 0 0,-3 3 1 0 0,-11 8 322 0 0,12-10 4 0 0,0 0-1 0 0,0 0 1 0 0,0 0-1 0 0,1 1 1 0 0,-4 5-1 0 0,-149 196 2888 0 0,123-164-3295 0 0,-46 48 0 0 0,49-57 0 0 0,18-18 0 0 0,-25 20 0 0 0,30-30-13 0 0,-16 16 98 0 0,23-20 286 0 0,1-1 117 0 0,1-1 21 0 0,46-47-66 0 0,-44 58-278 0 0,-2 0-165 0 0,0 1 0 0 0,-1-1 0 0 0,-1 1 0 0 0,1-1 0 0 0,-2 0 0 0 0,1 0 0 0 0,-1 0 0 0 0,-5 12 0 0 0,2-3 0 0 0,-2 21 0 0 0,6-34 0 0 0,1 0 0 0 0,0 1 0 0 0,0-1 0 0 0,0 0 0 0 0,1 0 0 0 0,0 0 0 0 0,3 10 0 0 0,2-1 0 0 0,-2-13 0 0 0,-2-1 0 0 0,0 0 0 0 0,0 1 0 0 0,0-1 0 0 0,0 0 0 0 0,0 0 0 0 0,1-1 0 0 0,-1 1 0 0 0,0 0 0 0 0,0-1 0 0 0,1 1 0 0 0,-1-1 0 0 0,0 0 0 0 0,1 0 0 0 0,-1 0 0 0 0,1 0 0 0 0,-1 0 0 0 0,0 0 0 0 0,1-1 0 0 0,-1 1 0 0 0,0-1 0 0 0,3-1 0 0 0,2 0 0 0 0,0 0 0 0 0,0-1 0 0 0,-1 0 0 0 0,1 0 0 0 0,10-7 0 0 0,20-18 0 0 0,-2-1 0 0 0,0-2 0 0 0,43-49 0 0 0,-73 72 0 0 0,1 0 0 0 0,-2 0 0 0 0,1 0 0 0 0,3-9 0 0 0,-1 2 0 0 0,-37 64 1883 0 0,20-28-1856 0 0,1 1 1 0 0,1 0-1 0 0,1 0 1 0 0,0 0-1 0 0,-2 25 1 0 0,8-44-28 0 0,1-1 0 0 0,-1 0 0 0 0,1 1 0 0 0,0-1 0 0 0,0 0 0 0 0,0 1 0 0 0,0-1 0 0 0,0 1 0 0 0,1-1 0 0 0,-1 0 0 0 0,1 1 0 0 0,-1-1 0 0 0,1 0 0 0 0,0 0 0 0 0,0 1 0 0 0,0-1 0 0 0,0 0 0 0 0,1 0 0 0 0,-1 0 0 0 0,0 0 0 0 0,1 0 0 0 0,-1-1 0 0 0,1 1 0 0 0,0 0 0 0 0,0-1 0 0 0,-1 1 0 0 0,1-1 0 0 0,0 1 0 0 0,0-1 0 0 0,3 1 0 0 0,10 3 0 0 0,-9-7 0 0 0,-3 1 0 0 0,14-3 0 0 0,-1 0 0 0 0,1-2 0 0 0,-1 1 0 0 0,-1-2 0 0 0,1 0 0 0 0,24-16 0 0 0,-30 17 0 0 0,0-1 0 0 0,-1-1 0 0 0,0 1 0 0 0,0-2 0 0 0,-1 1 0 0 0,0-1 0 0 0,-1 0 0 0 0,0-1 0 0 0,0 0 0 0 0,7-15 0 0 0,0-1 0 0 0,-9 16 0 0 0,0 1 0 0 0,0-1 0 0 0,-1 0 0 0 0,-1 0 0 0 0,1 0 0 0 0,1-11 0 0 0,-5 20 0 0 0,0 1 0 0 0,0 0 0 0 0,0 0 0 0 0,0 0 0 0 0,0 0 0 0 0,0 0 0 0 0,0-1 0 0 0,0 1 0 0 0,0 0 0 0 0,0 0 0 0 0,0 0 0 0 0,0-1 0 0 0,0 1 0 0 0,0 0 0 0 0,0 0 0 0 0,0 0 0 0 0,0 0 0 0 0,0-1 0 0 0,0 1 0 0 0,0 0 0 0 0,0 0 0 0 0,0 0 0 0 0,0 0 0 0 0,0 0 0 0 0,0-1 0 0 0,0 1 0 0 0,-1 0 0 0 0,1 0 0 0 0,0 0 0 0 0,0 0 0 0 0,0 0 0 0 0,0-1 0 0 0,0 1 0 0 0,0 0 0 0 0,-1 0 0 0 0,1 0 0 0 0,0 0 0 0 0,0 0 0 0 0,0 0 0 0 0,0 0 0 0 0,-1 0 0 0 0,1 0 0 0 0,0 0 0 0 0,0 0 0 0 0,-9 5 0 0 0,8-4 0 0 0,0 0 0 0 0,0 0 0 0 0,0 1 0 0 0,0-1 0 0 0,0 0 0 0 0,0 0 0 0 0,1 1 0 0 0,-1-1 0 0 0,0 1 0 0 0,1-1 0 0 0,-1 0 0 0 0,1 1 0 0 0,0-1 0 0 0,-1 1 0 0 0,1 0 0 0 0,0-1 0 0 0,0 1 0 0 0,0 2 0 0 0,1-2 0 0 0,-1 0 0 0 0,1 0 0 0 0,0 0 0 0 0,0 0 0 0 0,0 0 0 0 0,0 0 0 0 0,0 0 0 0 0,0 0 0 0 0,0 0 0 0 0,1 0 0 0 0,-1-1 0 0 0,1 1 0 0 0,0 0 0 0 0,-1-1 0 0 0,1 0 0 0 0,0 1 0 0 0,0-1 0 0 0,0 0 0 0 0,0 0 0 0 0,0 0 0 0 0,0 0 0 0 0,0 0 0 0 0,0 0 0 0 0,0-1 0 0 0,0 1 0 0 0,1-1 0 0 0,-1 1 0 0 0,2-1 0 0 0,3 1 0 0 0,-1-1 0 0 0,0 1 0 0 0,1-1 0 0 0,-1-1 0 0 0,1 1 0 0 0,-1-1 0 0 0,0 0 0 0 0,12-4 0 0 0,92-37 0 0 0,-74 29 0 0 0,34-14 0 0 0,-76 34 0 0 0,-1-1 0 0 0,-8 15 0 0 0,-3 2 0 0 0,-17 22 0 0 0,1 2 0 0 0,-40 76 0 0 0,71-116 0 0 0,-1-1 0 0 0,1 1 0 0 0,0 1 0 0 0,-3 12 0 0 0,7-13 0 0 0,6-4 0 0 0,-2-2 0 0 0,-1-1 0 0 0,1 0 0 0 0,0 0 0 0 0,-1-1 0 0 0,1 1 0 0 0,0-1 0 0 0,-1 0 0 0 0,1-1 0 0 0,-1 1 0 0 0,9-4 0 0 0,4-4 0 0 0,22-13 0 0 0,-25 13 0 0 0,106-67 443 0 0,-111 68 130 0 0,-3 3 120 0 0,-6 5-683 0 0,0 0 0 0 0,0 0 0 0 0,1 0 0 0 0,-1 1 0 0 0,0-1 0 0 0,0 0 0 0 0,0 0 0 0 0,0 0 0 0 0,0 0 0 0 0,0 1 0 0 0,1-1-1 0 0,-1 0 1 0 0,0 0 0 0 0,0 0 0 0 0,0 0 0 0 0,0 1 0 0 0,0-1 0 0 0,0 0 0 0 0,0 0 0 0 0,0 1 0 0 0,0-1 0 0 0,0 0 0 0 0,0 0 0 0 0,0 0 0 0 0,0 1 0 0 0,0-1 0 0 0,0 0 0 0 0,0 0 0 0 0,0 0 0 0 0,0 1 0 0 0,0-1 0 0 0,0 0 0 0 0,-1 0 0 0 0,0 11-10 0 0,-1-1 0 0 0,-6 19 0 0 0,5-18 0 0 0,0 0 0 0 0,-2 12 0 0 0,4-12 0 0 0,0-8 0 0 0,1 0 0 0 0,-1 0 0 0 0,1 0 0 0 0,0 0 0 0 0,0 0 0 0 0,0 0 0 0 0,0 0 0 0 0,0 0 0 0 0,2 4 0 0 0,-2-6 0 0 0,0 0 0 0 0,1 1 0 0 0,-1-1 0 0 0,1 0 0 0 0,-1 0 0 0 0,1 0 0 0 0,0 0 0 0 0,-1 0 0 0 0,1 0 0 0 0,0 0 0 0 0,0 0 0 0 0,-1 0 0 0 0,1 0 0 0 0,0 0 0 0 0,0-1 0 0 0,0 1 0 0 0,0 0 0 0 0,0-1 0 0 0,0 1 0 0 0,0 0 0 0 0,3 0 0 0 0,-1 0 0 0 0,0 0 0 0 0,-1-1 0 0 0,1 0 0 0 0,0 1 0 0 0,0-1 0 0 0,-1 0 0 0 0,1 0 0 0 0,0-1 0 0 0,-1 1 0 0 0,1-1 0 0 0,0 1 0 0 0,4-3 0 0 0,0 1 0 0 0,1-1 0 0 0,-1 0 0 0 0,0-1 0 0 0,0 1 0 0 0,-1-1 0 0 0,1-1 0 0 0,-1 1 0 0 0,0-1 0 0 0,9-9 0 0 0,-6 5-1821 0 0,-7 7 690 0 0,0 0 0 0 0,-1 0 0 0 0,1 1 0 0 0,0-1 1 0 0,-1 0-1 0 0,1-1 0 0 0,1-2 0 0 0,0-4-7857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21 6447 0 0,'0'0'298'0'0,"0"0"-10"0"0,0 0-50 0 0,0 0 493 0 0,0 0 238 0 0,0 0 45 0 0,0 0-61 0 0,0 0-288 0 0,0 0-121 0 0,0 0-28 0 0,0 0-4 0 0,1-2 0 0 0,1 1-324 0 0,7-15 1336 0 0,-8 14-1153 0 0,-1 2 117 0 0,0 0 21 0 0,0 0 3 0 0,0 0 0 0 0,0 0 0 0 0,0 0 0 0 0,0 0-69 0 0,0 0-222 0 0,0 0 166 0 0,-2 1 101 0 0,-18 8 613 0 0,-14 10-1085 0 0,33-19-14 0 0,0 1-1 0 0,0-1 0 0 0,0 0 1 0 0,0 1-1 0 0,0-1 0 0 0,0 1 1 0 0,0 0-1 0 0,0-1 0 0 0,0 1 1 0 0,0 0-1 0 0,0-1 0 0 0,0 1 1 0 0,0 0-1 0 0,0 0 0 0 0,-1 2 1 0 0,0 0 48 0 0,-4 2 51 0 0,2-2 271 0 0,0 0 0 0 0,-1 0 0 0 0,1 0-1 0 0,-5 2 1 0 0,64-37-356 0 0,-45 27-16 0 0,-4 2 0 0 0,-1 1 0 0 0,1 0 0 0 0,0 0 0 0 0,0 0 0 0 0,12-1 0 0 0,-6 0 0 0 0,0 2 0 0 0,-11 1 0 0 0,-1 1 0 0 0,1-1 0 0 0,0 0 0 0 0,-1 0 0 0 0,1 1 0 0 0,-1-1 0 0 0,1 0 0 0 0,-1 1 0 0 0,0-1 0 0 0,1 0 0 0 0,-1 1 0 0 0,1-1 0 0 0,-1 1 0 0 0,0-1 0 0 0,1 1 0 0 0,-1-1 0 0 0,0 1 0 0 0,1 0 0 0 0,0 3-3 0 0,0-1 1 0 0,-1 0-1 0 0,1 1 0 0 0,-1-1 0 0 0,0 1 0 0 0,0-1 1 0 0,0 1-1 0 0,0-1 0 0 0,-1 1 0 0 0,1-1 0 0 0,-1 1 1 0 0,-2 4-1 0 0,0 2 122 0 0,0-1 1 0 0,-1 0 0 0 0,-6 12 0 0 0,0-3 412 0 0,5-8-180 0 0,-1 0 1 0 0,-10 12-1 0 0,-18 22-336 0 0,26-37-16 0 0,-3-3 0 0 0,11-4 0 0 0,-1 0 0 0 0,0 0 0 0 0,1 0 0 0 0,-1 0 0 0 0,1 0 0 0 0,-1 0 0 0 0,1 0 0 0 0,-1-1 0 0 0,1 1 0 0 0,-1 0 0 0 0,1 0 0 0 0,-1 0 0 0 0,1-1 0 0 0,-1 1 0 0 0,1 0 0 0 0,-1 0 0 0 0,1-1 0 0 0,-1 0 0 0 0,-1-10 0 0 0,4 0 0 0 0,0 7 0 0 0,0 0 0 0 0,1 1 0 0 0,-1-1 0 0 0,1 1 0 0 0,0 0 0 0 0,0-1 0 0 0,0 1 0 0 0,0 1 0 0 0,0-1 0 0 0,1 0 0 0 0,-1 1 0 0 0,1 0 0 0 0,-1-1 0 0 0,1 1 0 0 0,0 1 0 0 0,0-1 0 0 0,4-1 0 0 0,5 0 0 0 0,0 3 0 0 0,-1 1 0 0 0,-9 1 0 0 0,0 0 0 0 0,0 0 0 0 0,-1-1 0 0 0,1 1 0 0 0,-1 1 0 0 0,0-1 0 0 0,1 0 0 0 0,-1 1 0 0 0,0-1 0 0 0,0 1 0 0 0,-1-1 0 0 0,1 1 0 0 0,1 3 0 0 0,0 0 0 0 0,0 0 0 0 0,-1 0 0 0 0,0 0 0 0 0,0 0 0 0 0,2 10 0 0 0,-1 7 0 0 0,-2-1 0 0 0,0 0 0 0 0,-4 30 0 0 0,-1-23 0 0 0,-1-1 0 0 0,-2 1 0 0 0,-12 34 0 0 0,15-52 0 0 0,0 0 0 0 0,-1 0 0 0 0,0-1 0 0 0,-1 1 0 0 0,0-1 0 0 0,-1-1 0 0 0,0 1 0 0 0,-1-1 0 0 0,0 0 0 0 0,0-1 0 0 0,-16 13 0 0 0,13-16 0 0 0,6-3-7 0 0,2-2 15 0 0,0 1 0 0 0,1-1-1 0 0,-1 1 1 0 0,0-1 0 0 0,1 0 0 0 0,-1 0 0 0 0,0 0 0 0 0,1 0 0 0 0,-4-1 0 0 0,3 0 44 0 0,0 1 0 0 0,0-1 0 0 0,0 0 1 0 0,1 0-1 0 0,-1 0 0 0 0,0-1 0 0 0,1 1 0 0 0,-1-1 0 0 0,1 1 0 0 0,-1-1 0 0 0,1 0 0 0 0,0 0 0 0 0,0 0 1 0 0,0 0-1 0 0,0 0 0 0 0,0 0 0 0 0,0-1 0 0 0,1 1 0 0 0,-3-6 0 0 0,-2-1 182 0 0,1-1-1 0 0,1 0 1 0 0,-6-21-1 0 0,9 26-233 0 0,0 0 0 0 0,0 0 0 0 0,1 0 0 0 0,0 1 0 0 0,0-1 0 0 0,0 0 0 0 0,1 0 0 0 0,2-9 0 0 0,-3 10 0 0 0,5-9 0 0 0,7-14 0 0 0,-4 17 0 0 0,14-5 0 0 0,-7 3-48 0 0,-9 12-108 0 0,-1 0-41 0 0,3-2-288 0 0,0-1 0 0 0,0 0 0 0 0,14-7 0 0 0,9-4-2799 0 0,-13 7 1252 0 0,2-2-15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143 197 10135 0 0,'0'0'231'0'0,"0"0"29"0"0,0 0 19 0 0,0 0 37 0 0,0 0 125 0 0,0 0 58 0 0,0 0 11 0 0,0 0 70 0 0,0 0 286 0 0,-1-5 734 0 0,0 4 3026 0 0,-56 23-3498 0 0,54-21-1074 0 0,0 1-1 0 0,0-1 1 0 0,0 1-1 0 0,0-1 1 0 0,1 1-1 0 0,-1 0 1 0 0,0 0-1 0 0,1 0 1 0 0,-4 5-1 0 0,-20 24 1295 0 0,23-26-1337 0 0,0-1 0 0 0,0 1 0 0 0,0 0 0 0 0,1 0 0 0 0,-1 0 0 0 0,1 0 0 0 0,1 0 0 0 0,-1 0 0 0 0,1 1 0 0 0,-1-1 0 0 0,1 1 0 0 0,1-1 0 0 0,-1 1 0 0 0,2 9 0 0 0,-1-13-11 0 0,0-1 0 0 0,0 0 0 0 0,1 1 0 0 0,-1-1 0 0 0,1 0 0 0 0,-1 0 0 0 0,1 1 0 0 0,0-1 0 0 0,-1 0 0 0 0,1 0 0 0 0,0 0 0 0 0,0 0 0 0 0,0 0 0 0 0,0 0 0 0 0,0 0 0 0 0,0 0 0 0 0,0 0 0 0 0,2 1 0 0 0,0-1 0 0 0,-1 0 0 0 0,1 0 0 0 0,0 0 0 0 0,0 0 0 0 0,0 0 0 0 0,0 0 0 0 0,0-1 0 0 0,3 1 0 0 0,2-1 0 0 0,-1 0 0 0 0,1 0 0 0 0,-1-1 0 0 0,0 0 0 0 0,1 0 0 0 0,7-3 0 0 0,-10 3 0 0 0,0 0 0 0 0,0-1 0 0 0,-1 0 0 0 0,1 0 0 0 0,-1 0 0 0 0,0 0 0 0 0,1-1 0 0 0,-1 0 0 0 0,0 0 0 0 0,-1 0 0 0 0,1 0 0 0 0,0 0 0 0 0,-1-1 0 0 0,0 0 0 0 0,0 0 0 0 0,3-4 0 0 0,-2 0 171 0 0,0 1-1 0 0,-1 0 1 0 0,0-1 0 0 0,0 0-1 0 0,2-11 1 0 0,-4 16-117 0 0,-1 0 0 0 0,0 0 0 0 0,0 0 0 0 0,0 0 0 0 0,0 0-1 0 0,0 1 1 0 0,-1-1 0 0 0,1 0 0 0 0,-1 0 0 0 0,0 0 0 0 0,0 0 0 0 0,0 1 0 0 0,0-1 0 0 0,0 0 0 0 0,0 1-1 0 0,-1-1 1 0 0,1 1 0 0 0,-4-4 0 0 0,-5-4-54 0 0,6 9 0 0 0,2 2 0 0 0,-15-3 0 0 0,16 2 0 0 0,1 0 0 0 0,-1 0 0 0 0,1 0 0 0 0,-1 0 0 0 0,1 0 0 0 0,-1 0 0 0 0,1 1 0 0 0,0-1 0 0 0,-1 0 0 0 0,1 0 0 0 0,-1 0 0 0 0,1 0 0 0 0,-1 1 0 0 0,1-1 0 0 0,-1 0 0 0 0,1 0 0 0 0,0 1 0 0 0,-1-1 0 0 0,1 0 0 0 0,-1 1 0 0 0,1-1 0 0 0,0 0 0 0 0,0 1 0 0 0,-1-1 0 0 0,1 1 0 0 0,0-1 0 0 0,-1 0 0 0 0,1 1 0 0 0,0-1 0 0 0,0 1 0 0 0,0 0 0 0 0,-1 0 0 0 0,-4 7 0 0 0,5-7 0 0 0,-1 0 0 0 0,1 0 0 0 0,-1 0 0 0 0,1 0 0 0 0,-1 0 0 0 0,1 0 0 0 0,0 0 0 0 0,-1 0 0 0 0,1 0 0 0 0,0 0 0 0 0,0 0 0 0 0,0 0 0 0 0,0 0 0 0 0,0 0 0 0 0,0 0 0 0 0,0 0 0 0 0,1 1 0 0 0,-1-1 0 0 0,0 0 0 0 0,0 0 0 0 0,1 0 0 0 0,-1 0 0 0 0,1 0 0 0 0,-1 0 0 0 0,1 0 0 0 0,-1 0 0 0 0,1-1 0 0 0,0 1 0 0 0,-1 0 0 0 0,1 0 0 0 0,0 0 0 0 0,1 1 0 0 0,0 0 0 0 0,1 1-40 0 0,-1-1 0 0 0,0 1 1 0 0,1-1-1 0 0,0 0 0 0 0,-1 0 0 0 0,1 0 0 0 0,0 0 0 0 0,0 0 1 0 0,0-1-1 0 0,0 1 0 0 0,0-1 0 0 0,1 0 0 0 0,-1 1 0 0 0,0-2 1 0 0,1 1-1 0 0,-1 0 0 0 0,1-1 0 0 0,-1 0 0 0 0,0 1 0 0 0,1-1 1 0 0,-1-1-1 0 0,1 1 0 0 0,-1 0 0 0 0,4-2 0 0 0,5-1-126 0 0,-1 0 0 0 0,0-1 0 0 0,0 0 0 0 0,0-1 0 0 0,17-11 0 0 0,-23 13 181 0 0,0-1 1 0 0,-1 1-1 0 0,1-1 0 0 0,-1 0 1 0 0,0 0-1 0 0,0 0 0 0 0,-1-1 1 0 0,1 1-1 0 0,-1-1 0 0 0,4-6 1 0 0,-3 2 260 0 0,0 0 0 0 0,0 0 1 0 0,-1-1-1 0 0,0 1 0 0 0,2-11 1 0 0,-2 6 37 0 0,-1 0 0 0 0,-1 0-1 0 0,0 0 1 0 0,0-1 0 0 0,-2 1 0 0 0,-3-27 0 0 0,2 37-298 0 0,1 11-16 0 0,-7 31 0 0 0,1-1 0 0 0,-1 43 0 0 0,8-76 0 0 0,-1 21 0 0 0,0 1 0 0 0,7 44 0 0 0,-4-47 0 0 0,-2-17 0 0 0,0 1 0 0 0,1-1 0 0 0,0 0 0 0 0,0 0 0 0 0,0 0 0 0 0,1 0 0 0 0,0 0 0 0 0,5 11 0 0 0,-5-14 0 0 0,-1-2 0 0 0,0 1 0 0 0,0-1 0 0 0,0 1 0 0 0,0-1 0 0 0,0 0 0 0 0,0 1 0 0 0,1-1 0 0 0,-1 0 0 0 0,1 0 0 0 0,1 1 0 0 0,-2-1 0 0 0,-1 0 0 0 0,1-1 0 0 0,-1 1 0 0 0,1-1 0 0 0,-1 0 0 0 0,1 1 0 0 0,0-1 0 0 0,-1 0 0 0 0,1 1 0 0 0,0-1 0 0 0,-1 0 0 0 0,1 0 0 0 0,0 1 0 0 0,-1-1 0 0 0,1 0 0 0 0,0 0 0 0 0,-1 0 0 0 0,1 0 0 0 0,0 0 0 0 0,0 0 0 0 0,-1 0 0 0 0,1 0 0 0 0,0 0 0 0 0,-1 0 0 0 0,1-1 0 0 0,0 1 0 0 0,-1 0 0 0 0,1 0 0 0 0,0-1 0 0 0,-1 1 0 0 0,1 0 0 0 0,-1-1 0 0 0,2 0 0 0 0,-1 0 0 0 0,2-1 0 0 0,0 1 0 0 0,0-1 0 0 0,0 0 0 0 0,-1 0 0 0 0,1-1 0 0 0,-1 1 0 0 0,1-1 0 0 0,-1 1 0 0 0,2-4 0 0 0,18-28 0 0 0,-16 23 0 0 0,0 0 0 0 0,8-22 0 0 0,-10 22 0 0 0,0 1 0 0 0,1 0 0 0 0,7-11 0 0 0,-6 11 0 0 0,-3 6 0 0 0,-1 5 0 0 0,-1 11 0 0 0,-2 14 0 0 0,0-20 0 0 0,1-2 0 0 0,-1 0 0 0 0,1 1 0 0 0,0-1 0 0 0,0 0 0 0 0,0 0 0 0 0,0 1 0 0 0,1-1 0 0 0,-1 0 0 0 0,1 0 0 0 0,1 0 0 0 0,-1 1 0 0 0,0-1 0 0 0,1 0 0 0 0,2 3 0 0 0,1 0 0 0 0,6 1 0 0 0,-6-9 0 0 0,-4 1 0 0 0,2 0 0 0 0,1-1 0 0 0,-1 1 0 0 0,1-1 0 0 0,-1 1 0 0 0,1-1 0 0 0,-1 0 0 0 0,0 0 0 0 0,1-1 0 0 0,-1 1 0 0 0,0-1 0 0 0,0 1 0 0 0,0-1 0 0 0,0 0 0 0 0,0 0 0 0 0,0 0 0 0 0,-1-1 0 0 0,1 1 0 0 0,-1-1 0 0 0,0 1 0 0 0,1-1 0 0 0,-1 0 0 0 0,2-5 0 0 0,-1 4 0 0 0,0 0 0 0 0,0 0 0 0 0,1 1 0 0 0,-1-1 0 0 0,1 1 0 0 0,-1 0 0 0 0,7-4 0 0 0,-6 4 0 0 0,0 0 0 0 0,1 0 0 0 0,-2-1 0 0 0,1 0 0 0 0,0 1 0 0 0,3-6 0 0 0,31-51 0 0 0,-35 56-4 0 0,0-1 1 0 0,0 0-1 0 0,7-7 0 0 0,7-9 91 0 0,-17 20 284 0 0,0 1 117 0 0,0 0 21 0 0,0 1-66 0 0,0 2-315 0 0,-5 12-91 0 0,-2 2-66 0 0,4-10-33 0 0,0-1 0 0 0,0 1 0 0 0,1 0 0 0 0,0 1 0 0 0,-1 10 0 0 0,3 1-921 0 0,0-17 608 0 0,48 0 1699 0 0,-19 2-2126 0 0,-24-2 651 0 0,-1-1 0 0 0,1-1 0 0 0,0 1 0 0 0,10 0 0 0 0,-12-2 151 0 0,-3 0 0 0 0,1 1 0 0 0,0 0 0 0 0,-1 0 0 0 0,1-1 0 0 0,0 1 0 0 0,0 0 0 0 0,-1 0 0 0 0,1 0 0 0 0,0 0 0 0 0,-1 0 0 0 0,1 0 0 0 0,0 0 0 0 0,0 0 0 0 0,-1 1 0 0 0,1-1 0 0 0,0 0 0 0 0,-1 0 0 0 0,1 1 0 0 0,0-1 0 0 0,-1 0 0 0 0,1 1 0 0 0,0-1 0 0 0,1 1 15 0 0,-1-1 0 0 0,1 1 0 0 0,-1-1-1 0 0,0 1 1 0 0,1 0 0 0 0,-1-1 0 0 0,0 1 0 0 0,1 0-1 0 0,-1 0 1 0 0,0 0 0 0 0,0 0 0 0 0,0 0 0 0 0,0 0 0 0 0,0 0-1 0 0,0 1 1 0 0,0-1 0 0 0,0 0 0 0 0,-1 0 0 0 0,1 1 0 0 0,0 1-1 0 0,0-1 39 0 0,-1 0 0 0 0,1 0-1 0 0,-1 0 1 0 0,0 0 0 0 0,0 1-1 0 0,0-1 1 0 0,0 0 0 0 0,0 0-1 0 0,-1 0 1 0 0,1 0 0 0 0,-1 1-1 0 0,0 2 1 0 0,-2 2 89 0 0,0 0 1 0 0,-1-1-1 0 0,1 1 0 0 0,-1 0 0 0 0,-1-1 1 0 0,-8 11-1 0 0,10-14-142 0 0,0 0 0 0 0,0 0 0 0 0,0 0 0 0 0,-1-1 0 0 0,1 1 0 0 0,-1-1 0 0 0,0 1 0 0 0,1-1 0 0 0,-1 0 0 0 0,0-1 0 0 0,0 1 0 0 0,0-1 0 0 0,0 0 0 0 0,0 1 0 0 0,-1-2 0 0 0,1 1 0 0 0,0 0 0 0 0,0-1 0 0 0,-1 0 0 0 0,1 0 0 0 0,0 0 0 0 0,-6-2 0 0 0,9 2-130 0 0,-1 0 1 0 0,1-1-1 0 0,-1 1 1 0 0,1 0-1 0 0,0-1 0 0 0,-1 0 1 0 0,1 1-1 0 0,0-1 0 0 0,-1 0 1 0 0,1 0-1 0 0,0 1 1 0 0,0-1-1 0 0,0 0 0 0 0,0 0 1 0 0,0 0-1 0 0,0 0 0 0 0,0-1 1 0 0,0 1-1 0 0,0 0 1 0 0,0 0-1 0 0,1 0 0 0 0,-1-1 1 0 0,1 1-1 0 0,-2-2 0 0 0,1-3-595 0 0,0 1-1 0 0,0 0 1 0 0,1 0-1 0 0,-1-1 1 0 0,1-6-1 0 0,0 11 663 0 0,1-22-1984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89 108 6447 0 0,'0'0'142'0'0,"0"0"22"0"0,0 0 13 0 0,2-1-20 0 0,13-15-180 0 0,0 7 4166 0 0,-4 3-2364 0 0,21-20 617 0 0,-22 17-1738 0 0,17-12 749 0 0,-26 20-1036 0 0,7-8 626 0 0,-6 7-554 0 0,-1 1-294 0 0,6-4-61 0 0,-6 3 283 0 0,-1 2 117 0 0,0 0 21 0 0,0 0-66 0 0,0 0-222 0 0,0 0 166 0 0,0 0 101 0 0,0 0 21 0 0,0 0-66 0 0,-1 0-294 0 0,-7 1-133 0 0,-3 1-16 0 0,2-1 0 0 0,7-1 19 0 0,0 0 0 0 0,0 0 1 0 0,-1 0-1 0 0,1 1 0 0 0,0-1 0 0 0,0 1 0 0 0,-1 0 0 0 0,1-1 0 0 0,0 1 1 0 0,-3 2-1 0 0,0 0 213 0 0,3-2 256 0 0,2-1 21 0 0,0 0-66 0 0,-2 1-294 0 0,-11 10-129 0 0,0 3-24 0 0,10-11 4 0 0,-12 13 0 0 0,-11 15 0 0 0,20-25 0 0 0,2-1 0 0 0,-1 0 0 0 0,1 1 0 0 0,0 0 0 0 0,0 0 0 0 0,1 0 0 0 0,-6 13 0 0 0,-2 2 0 0 0,6-11 0 0 0,0-1 0 0 0,0 1 0 0 0,1 1 0 0 0,-4 13 0 0 0,6-19 0 0 0,-2 20 0 0 0,3-16 0 0 0,0-3 0 0 0,1 0 0 0 0,-1 0 0 0 0,1 0 0 0 0,1 8 0 0 0,0 3 0 0 0,2-1 0 0 0,7 9 0 0 0,-7-21 0 0 0,6 12 0 0 0,-4-13 0 0 0,-2-1 0 0 0,9 6 0 0 0,1-4 0 0 0,-4-3 0 0 0,1 0 0 0 0,0-1 0 0 0,0 0 0 0 0,0-1 0 0 0,0 0 0 0 0,-1-1 0 0 0,1 0 0 0 0,0 0 0 0 0,9-4 0 0 0,11-2 0 0 0,34-14 0 0 0,-30 8-294 0 0,-29 11 177 0 0,1 1 1 0 0,0 0 0 0 0,-1 0-1 0 0,8-2 1 0 0,-12 4-392 0 0,-1 0-208 0 0,0 0-857 0 0,3-11-2411 0 0,-3 9 1937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10135 0 0,'0'0'231'0'0,"0"0"29"0"0,0 0 19 0 0,-1 2-41 0 0,-7 6-44 0 0,6-5 552 0 0,2-3 232 0 0,0 0 40 0 0,0 2-63 0 0,-1 6-290 0 0,1-6-121 0 0,2 0-28 0 0,0 0-317 0 0,0 0 0 0 0,0-1 0 0 0,0 1 0 0 0,1-1 0 0 0,-1 1 1 0 0,0-1-1 0 0,1 0 0 0 0,0 1 0 0 0,-1-1 0 0 0,1-1 0 0 0,0 1 0 0 0,4 1 0 0 0,-4-2-48 0 0,1-1 0 0 0,0 1-1 0 0,-1 0 1 0 0,1-1 0 0 0,0 0 0 0 0,-1 0 0 0 0,1 0 0 0 0,-1 0-1 0 0,6-3 1 0 0,65-20 465 0 0,-36 13 315 0 0,-37 11-422 0 0,-1 0-66 0 0,0 0-358 0 0,0 0-406 0 0,0 0-154 0 0,0 0-33 0 0,0 0-140 0 0,0 0-572 0 0,0 0-253 0 0,0 0-51 0 0,0 0-11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8287 0 0,'0'0'382'0'0,"0"0"-8"0"0,0 0-102 0 0,0 0 463 0 0,0 0 234 0 0,0 0 45 0 0,-15 2 5244 0 0,8 1-5905 0 0,-1 0-1 0 0,1 1 0 0 0,0-1 1 0 0,0 2-1 0 0,0-1 0 0 0,1 1 1 0 0,-1 0-1 0 0,1 0 0 0 0,0 1 1 0 0,1-1-1 0 0,0 1 0 0 0,-1 1 1 0 0,2-1-1 0 0,-8 13 0 0 0,-3 7 307 0 0,2 2-1 0 0,-16 44 0 0 0,22-51-654 0 0,1 1 0 0 0,1-1 0 0 0,1 1 0 0 0,-2 27 0 0 0,4-12-6 0 0,6 64 0 0 0,-1-76 2 0 0,14 49 0 0 0,-4-23 0 0 0,-9-38 0 0 0,4 4 0 0 0,-8-17-12 0 0,0 0-1 0 0,0 0 0 0 0,0 0 1 0 0,0 0-1 0 0,0 1 1 0 0,0-1-1 0 0,0 0 0 0 0,0 0 1 0 0,0 0-1 0 0,0 0 1 0 0,0 0-1 0 0,0 0 1 0 0,0 0-1 0 0,0 0 0 0 0,0 1 1 0 0,0-1-1 0 0,0 0 1 0 0,0 0-1 0 0,0 0 1 0 0,0 0-1 0 0,1 0 0 0 0,-1 0 1 0 0,0 0-1 0 0,0 0 1 0 0,0 0-1 0 0,0 0 1 0 0,0 0-1 0 0,0 1 0 0 0,0-1 1 0 0,0 0-1 0 0,0 0 1 0 0,0 0-1 0 0,0 0 0 0 0,1 0 1 0 0,-1 0-1 0 0,0 0 1 0 0,0 0-1 0 0,0 0 1 0 0,0 0-1 0 0,0 0 0 0 0,0 0 1 0 0,0 0-1 0 0,0 0 1 0 0,1 0-1 0 0,-1 0 1 0 0,0 0-1 0 0,0 0 0 0 0,0 0 1 0 0,0 0-1 0 0,0 0 1 0 0,0 0-1 0 0,0 0 0 0 0,0 0 1 0 0,1 0-1 0 0,-1-1 1 0 0,0 1-1 0 0,0 0 1 0 0,0 0-1 0 0,0 0 0 0 0,15-34-9246 0 0,-8 18 3649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8287 0 0,'0'0'382'0'0,"0"0"-8"0"0,0 0-170 0 0,0 0 176 0 0,-6 8 3052 0 0,-3-1 4255 0 0,7-5-8094 0 0,1 0 923 0 0,1-2-4 0 0,0 0 0 0 0,0 0 0 0 0,0 0 0 0 0,0 0-68 0 0,3 1-289 0 0,0 0-154 0 0,0 0 1 0 0,0 0-1 0 0,1 0 1 0 0,-1-1-1 0 0,0 1 0 0 0,1-1 1 0 0,-1 0-1 0 0,1 0 1 0 0,-1 0-1 0 0,0 0 1 0 0,5-1-1 0 0,-3 0-1 0 0,-1 1 0 0 0,1 0 0 0 0,0 0 0 0 0,7 1 0 0 0,-7-1 0 0 0,0 0 0 0 0,0 1 0 0 0,1-2 0 0 0,5 0 0 0 0,-6 0 0 0 0,-4 1 0 0 0,1 0 0 0 0,0-1 0 0 0,-1 1 0 0 0,1 0 0 0 0,0 0 0 0 0,-1 0 0 0 0,1 0 0 0 0,0 0 0 0 0,1 0 0 0 0,23 13 0 0 0,-8-3 0 0 0,-10-6-201 0 0,-6-3-850 0 0,-2-1-385 0 0,0 0-1136 0 0,0 0-4248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72 150 13823 0 0,'0'0'315'0'0,"0"0"45"0"0,0 0 21 0 0,0 0-49 0 0,0 0-81 0 0,2-1 481 0 0,46-7 5402 0 0,-32 7-5737 0 0,0 0 0 0 0,29 1 0 0 0,-41 0-397 0 0,1 0 0 0 0,-1 0 0 0 0,1 0 0 0 0,-1-1 0 0 0,8-2 0 0 0,16-2 0 0 0,53-1 0 0 0,-22 1 0 0 0,-49 4 158 0 0,-1 0-1 0 0,1 0 1 0 0,-1-1-1 0 0,1 0 1 0 0,-1-1-1 0 0,0 0 1 0 0,0 0-1 0 0,-1-1 1 0 0,1 0 0 0 0,-1-1-1 0 0,1 1 1 0 0,6-7-1 0 0,-14 10-156 0 0,0 1 1 0 0,0-1-1 0 0,0 1 0 0 0,0-1 1 0 0,0 0-1 0 0,0 1 1 0 0,0-1-1 0 0,-1 0 0 0 0,1 0 1 0 0,0 0-1 0 0,-1 1 0 0 0,1-1 1 0 0,0 0-1 0 0,-1 0 0 0 0,1 0 1 0 0,-1 0-1 0 0,0 0 0 0 0,1 0 1 0 0,-1 0-1 0 0,0 0 0 0 0,1 0 1 0 0,-1 0-1 0 0,0 0 0 0 0,0-1 1 0 0,0-1-1 0 0,0 2 36 0 0,0 0 334 0 0,0 1 117 0 0,-7-21 629 0 0,7 20-1117 0 0,-1 0 0 0 0,1 0 0 0 0,-1 0 0 0 0,1 0 0 0 0,-1 0 0 0 0,0 0 0 0 0,1 0 0 0 0,-1 0 0 0 0,0 0 0 0 0,0 1 0 0 0,0-1 0 0 0,1 0 0 0 0,-1 1 0 0 0,0-1 0 0 0,0 0 0 0 0,0 1 0 0 0,0-1 0 0 0,0 1 0 0 0,0 0 0 0 0,0-1 0 0 0,-2 1 0 0 0,-2-2 0 0 0,4 2 0 0 0,-1-1 0 0 0,1 0 0 0 0,-1 0 0 0 0,1 1 0 0 0,-1-1 0 0 0,0 1 0 0 0,1 0 0 0 0,-1-1 0 0 0,0 1 0 0 0,-2 0 0 0 0,-2-1 0 0 0,4 1 0 0 0,0-1 0 0 0,0 0 0 0 0,-1 1 0 0 0,1 0 0 0 0,0 0 0 0 0,0-1 0 0 0,-4 2 0 0 0,-4 5 0 0 0,8-5 0 0 0,1 1 0 0 0,-1 0 0 0 0,0-1 0 0 0,0 0 0 0 0,0 1 0 0 0,0-1 0 0 0,0 0 0 0 0,-3 1 0 0 0,0 1 0 0 0,1-1 0 0 0,-1 1 0 0 0,1 0 0 0 0,0 1 0 0 0,0-1 0 0 0,0 1 0 0 0,0 0 0 0 0,1-1 0 0 0,-1 2 0 0 0,1-1 0 0 0,0 0 0 0 0,1 1 0 0 0,-4 5 0 0 0,1-1 0 0 0,-1-1 0 0 0,-8 11 0 0 0,9-12 0 0 0,0 0 0 0 0,0 0 0 0 0,1 1 0 0 0,-6 11 0 0 0,-7 13 0 0 0,13-24 0 0 0,0 0 0 0 0,-5 15 0 0 0,6-16 0 0 0,1-1 0 0 0,-1 1 0 0 0,0-1 0 0 0,0 1 0 0 0,-6 6 0 0 0,7-11 0 0 0,1 0 0 0 0,-1 0 0 0 0,0-1 0 0 0,0 1 0 0 0,0 0 0 0 0,0-1 0 0 0,0 0 0 0 0,0 1 0 0 0,0-1 0 0 0,-1 0 0 0 0,1 0 0 0 0,0 0 0 0 0,-1 0 0 0 0,1-1 0 0 0,-1 1 0 0 0,1-1 0 0 0,-1 1 0 0 0,1-1 0 0 0,-1 0 0 0 0,1 0 0 0 0,-1 0 0 0 0,-2-1 0 0 0,4 1 0 0 0,-9 0 0 0 0,1-1 0 0 0,-1 0 0 0 0,-9-4 0 0 0,15 4 0 0 0,1 0 0 0 0,-1-1 0 0 0,1 1 0 0 0,0-1 0 0 0,-1 0 0 0 0,1 0 0 0 0,0-1 0 0 0,0 1 0 0 0,0 0 0 0 0,-4-6 0 0 0,0 2 0 0 0,0 0 0 0 0,0 0 0 0 0,0 1 0 0 0,-1 0 0 0 0,1 1 0 0 0,-1-1 0 0 0,0 2 0 0 0,-11-5 0 0 0,13 6 5 0 0,4 1-13 0 0,1 0 1 0 0,-1 0 0 0 0,0 1 0 0 0,1-1 0 0 0,-1 1-1 0 0,1-1 1 0 0,-1 1 0 0 0,0 0 0 0 0,0-1 0 0 0,1 1-1 0 0,-1 0 1 0 0,0 0 0 0 0,1 0 0 0 0,-1 0 0 0 0,0 1 0 0 0,0-1-1 0 0,-2 1 1 0 0,-1 0-69 0 0,4-1-975 0 0,1 0-385 0 0,2 1-1409 0 0,7 3-5342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53 8287 0 0,'0'0'191'0'0,"0"0"26"0"0,0 0 9 0 0,0-2-34 0 0,1-8-10 0 0,-1 8 560 0 0,0 2 234 0 0,0 0 42 0 0,-4-8 602 0 0,1 5-1116 0 0,-3-3-244 0 0,4-4 4691 0 0,1 4-4843 0 0,1 5 275 0 0,2-4 411 0 0,-1 5 1909 0 0,6 7-2554 0 0,-3 3-133 0 0,-3-2 164 0 0,0 0 0 0 0,-1 1 1 0 0,0-1-1 0 0,0 0 0 0 0,-1 0 0 0 0,0 1 0 0 0,-2 7 0 0 0,-2 26 427 0 0,4-31-607 0 0,-1 1 0 0 0,1-1 0 0 0,-2 0 0 0 0,-3 14 0 0 0,5-23-161 0 0,0 0 0 0 0,-1 0 0 0 0,1 0 0 0 0,0 0 0 0 0,-1 0 0 0 0,1 0 0 0 0,-1 0 0 0 0,1 0 1 0 0,-1 0-1 0 0,0 0 0 0 0,0-1 0 0 0,0 1 0 0 0,0-1 0 0 0,0 0 0 0 0,-4 3 0 0 0,3-3-191 0 0,1 0 1 0 0,-1 0 0 0 0,1 0-1 0 0,-1-1 1 0 0,0 1-1 0 0,1 0 1 0 0,-1-1-1 0 0,0 0 1 0 0,1 0-1 0 0,-1 0 1 0 0,0 0 0 0 0,0 0-1 0 0,1 0 1 0 0,-1-1-1 0 0,0 1 1 0 0,1-1-1 0 0,-1 0 1 0 0,1 0-1 0 0,-1 0 1 0 0,1 0 0 0 0,-1 0-1 0 0,-2-2 1 0 0,-1-2-6087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13823 0 0,'5'-7'1247'0'0,"6"-6"-446"0"0,-1-1-1 0 0,-1 0 1 0 0,0 0 0 0 0,-1-1-1 0 0,9-20 1 0 0,0 1 572 0 0,94-172 1828 0 0,-57 100-2010 0 0,-37 64 620 0 0,-17 39-1662 0 0,-3-3-133 0 0,3 6-16 0 0,0 0 0 0 0,0 0 0 0 0,0 0 0 0 0,-1-1 0 0 0,1 1 0 0 0,0 0 0 0 0,0 0 0 0 0,0 0 0 0 0,0-1 0 0 0,-1 1 0 0 0,1 0 0 0 0,0 0 0 0 0,0 0 0 0 0,-1 0 0 0 0,1 0 0 0 0,0 0 0 0 0,0-1 0 0 0,-1 1 0 0 0,1 0 0 0 0,0 0 0 0 0,0 0 0 0 0,-1 0 0 0 0,1 0 0 0 0,0 0 0 0 0,0 0 0 0 0,-1 0 0 0 0,1 0 0 0 0,0 0 0 0 0,0 0 0 0 0,-1 0 0 0 0,1 1 0 0 0,0-1 0 0 0,0 0 0 0 0,-1 0 0 0 0,1 0 0 0 0,0 0 0 0 0,0 0 0 0 0,0 0 0 0 0,-1 0 0 0 0,1 1 0 0 0,0-1 0 0 0,0 0 0 0 0,0 0 0 0 0,-1 0 0 0 0,1 1 0 0 0,0-1 0 0 0,0 0 0 0 0,0 0 0 0 0,0 0 0 0 0,0 1 0 0 0,0-1 0 0 0,-1 0 0 0 0,-4 7 0 0 0,1-1 0 0 0,0 0 0 0 0,0 1 0 0 0,0 0 0 0 0,0 0 0 0 0,1 0 0 0 0,0 1 0 0 0,1-1 0 0 0,-2 9 0 0 0,0-2 0 0 0,-5 19 0 0 0,2 1 0 0 0,2 0 0 0 0,1 0 0 0 0,1 0 0 0 0,4 62 0 0 0,0-85 0 0 0,1 0 0 0 0,0 0 0 0 0,0 0 0 0 0,7 17 0 0 0,-9-28 0 0 0,0 1 0 0 0,0-1 0 0 0,0 0 0 0 0,0 1 0 0 0,0-1 0 0 0,0 0 0 0 0,0 1 0 0 0,0-1 0 0 0,1 1 0 0 0,-1-1 0 0 0,0 0 0 0 0,0 1 0 0 0,0-1 0 0 0,1 0 0 0 0,-1 0 0 0 0,0 1 0 0 0,0-1 0 0 0,1 0 0 0 0,-1 1 0 0 0,0-1 0 0 0,1 0 0 0 0,-1 0 0 0 0,0 0 0 0 0,1 1 0 0 0,-1-1 0 0 0,0 0 0 0 0,1 0 0 0 0,-1 0 0 0 0,0 0 0 0 0,1 0 0 0 0,0 0 0 0 0,3-2 0 0 0,-2 1 0 0 0,-1 0 0 0 0,1 1 0 0 0,0-1 0 0 0,-1 0 0 0 0,1 0 0 0 0,-1-1 0 0 0,1 1 0 0 0,-1 0 0 0 0,0 0 0 0 0,1-1 0 0 0,0-1 0 0 0,3-2 0 0 0,12-9 0 0 0,18-20 0 0 0,-21 19 0 0 0,30-23 0 0 0,-39 35 0 0 0,0-1 0 0 0,0 1 0 0 0,0 1 0 0 0,0-1 0 0 0,1 1 0 0 0,-1-1 0 0 0,1 2 0 0 0,-1-1 0 0 0,1 0 0 0 0,11 0 0 0 0,-6 0 0 0 0,-1 2 0 0 0,-3 4 0 0 0,-7-3 0 0 0,0-1 0 0 0,0 1 0 0 0,0 0 0 0 0,0-1 0 0 0,0 1 0 0 0,0 0 0 0 0,0-1 0 0 0,-1 1 0 0 0,1-1 0 0 0,0 1 0 0 0,0-1 0 0 0,-1 1 0 0 0,1-1 0 0 0,0 1 0 0 0,-1 0 0 0 0,1-1 0 0 0,-1 0 0 0 0,1 1 0 0 0,0-1 0 0 0,-1 1 0 0 0,1-1 0 0 0,-1 1 0 0 0,1-1 0 0 0,-1 0 0 0 0,1 1 0 0 0,-1-1 0 0 0,0 0 0 0 0,-20 11 0 0 0,17-9 0 0 0,-38 13 0 0 0,34-13 0 0 0,-1 1 0 0 0,1 0 0 0 0,0 0 0 0 0,0 1 0 0 0,0 0 0 0 0,-9 6 0 0 0,17-10 0 0 0,0 1 0 0 0,-1-1 0 0 0,1 0 0 0 0,0 0 0 0 0,0 0 0 0 0,-1 1 0 0 0,1-1 0 0 0,0 0 0 0 0,0 1 0 0 0,-1-1 0 0 0,1 0 0 0 0,0 0 0 0 0,0 1 0 0 0,0-1 0 0 0,0 0 0 0 0,-1 1 0 0 0,1-1 0 0 0,0 0 0 0 0,0 1 0 0 0,0-1 0 0 0,0 0 0 0 0,0 1 0 0 0,0-1 0 0 0,1 2 0 0 0,-1 0 0 0 0,1 0 0 0 0,0-1 0 0 0,0 1 0 0 0,0-1 0 0 0,0 1 0 0 0,0-1 0 0 0,0 1 0 0 0,0-1 0 0 0,0 0 0 0 0,1 0 0 0 0,-1 1 0 0 0,2 0 0 0 0,25 17 0 0 0,-13-9 0 0 0,-9-6 0 0 0,-1 0 0 0 0,1-1 0 0 0,0 1 0 0 0,0-1 0 0 0,10 3 0 0 0,5 3 0 0 0,-14-8 0 0 0,-5 0 0 0 0,-1-1 0 0 0,1 0 0 0 0,0 1 0 0 0,-1-1 0 0 0,1 1 0 0 0,-1 0 0 0 0,1-1 0 0 0,-1 1 0 0 0,1 0 0 0 0,-1 0 0 0 0,0 0 0 0 0,2 1 0 0 0,5 5 0 0 0,-7-7-14 0 0,-1 0 1 0 0,0 1-1 0 0,1-1 1 0 0,-1 0-1 0 0,1 1 1 0 0,-1-1-1 0 0,0 0 0 0 0,1 0 1 0 0,-1 1-1 0 0,1-1 1 0 0,-1 0-1 0 0,1 0 1 0 0,-1 0-1 0 0,1 1 0 0 0,-1-1 1 0 0,1 0-1 0 0,-1 0 1 0 0,1 0-1 0 0,-1 0 0 0 0,1 0 1 0 0,-1 0-1 0 0,1 0 1 0 0,-1 0-1 0 0,1 0 1 0 0,-1-1-1 0 0,1 1 0 0 0,-1 0 1 0 0,1 0-1 0 0,-1 0 1 0 0,1 0-1 0 0,-1-1 1 0 0,0 1-1 0 0,1 0 0 0 0,-1-1 1 0 0,1 1-1 0 0,-1 0 1 0 0,0-1-1 0 0,1 1 0 0 0,-1 0 1 0 0,0-1-1 0 0,1 1 1 0 0,-1 0-1 0 0,0-1 1 0 0,0 1-1 0 0,1-1 0 0 0,-1 1 1 0 0,0-1-1 0 0,1 0-163 0 0,1-2-554 0 0,-1 0-1 0 0,1 0 1 0 0,-1 0 0 0 0,1 0 0 0 0,-1 0 0 0 0,0-1 0 0 0,0 1 0 0 0,0 0 0 0 0,0-1-1 0 0,-1 1 1 0 0,1-4 0 0 0,-1 1 629 0 0,4-15-1945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13823 0 0,'0'0'315'0'0,"0"0"45"0"0,0 0 21 0 0,0 0-49 0 0,0 0-81 0 0,0 0 481 0 0,2 1 237 0 0,-1-1-590 0 0,1 0 1 0 0,0 0-1 0 0,-1 1 0 0 0,1-1 0 0 0,-1 1 0 0 0,1-1 1 0 0,-1 1-1 0 0,1 0 0 0 0,-1 0 0 0 0,1 0 0 0 0,-1-1 1 0 0,0 1-1 0 0,2 2 0 0 0,0 0-97 0 0,0 0 1 0 0,-1 1-1 0 0,1 0 0 0 0,-1-1 1 0 0,0 1-1 0 0,3 6 0 0 0,0 5-106 0 0,0 1 0 0 0,-1 0 0 0 0,0 0 0 0 0,-1 0 0 0 0,1 29 0 0 0,-2-19-113 0 0,-1-6-63 0 0,0 0 0 0 0,-2 0 0 0 0,0 0 0 0 0,-1 0 0 0 0,-1 0 0 0 0,-9 30 0 0 0,-3 15 501 0 0,10-38-114 0 0,-1-1-1 0 0,-2 0 1 0 0,-12 30 0 0 0,15-46-387 0 0,-2 5 0 0 0,-17 29 0 0 0,21-39 0 0 0,0-1 0 0 0,-1 0 0 0 0,0 1 0 0 0,1-1 0 0 0,-2-1 0 0 0,1 1 0 0 0,0 0 0 0 0,-1-1 0 0 0,-9 5 0 0 0,6-5 0 0 0,0-2 0 0 0,2-1-64 0 0,4 0-273 0 0,-1-17-3987 0 0,4 7 2800 0 0,1 2-11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11975 0 0,'0'0'267'0'0,"0"0"42"0"0,0 0 17 0 0,0 0-28 0 0,0 0-58 0 0,0 0 491 0 0,0 0 238 0 0,8-9 2091 0 0,-3 5-2487 0 0,-1-1 1 0 0,0 1-1 0 0,0-1 0 0 0,0 0 0 0 0,5-8 0 0 0,3-4 200 0 0,77-116 2095 0 0,18-21-2113 0 0,18-11 816 0 0,-93 116-1518 0 0,41-80 0 0 0,-71 123 5 0 0,4-4 262 0 0,-2 0-1 0 0,1-1 1 0 0,-1 1 0 0 0,-1-1-1 0 0,3-14 1 0 0,-20 68-320 0 0,-30 92 0 0 0,-80 170 0 0 0,96-244 0 0 0,-30 72 0 0 0,41-91 0 0 0,56-84 0 0 0,60-93 0 0 0,-76 107 0 0 0,2 0 0 0 0,43-36 0 0 0,-53 50 0 0 0,-12 11 0 0 0,0-1 0 0 0,1 1 0 0 0,0 0 0 0 0,0 0 0 0 0,0 0 0 0 0,0 0 0 0 0,0 1 0 0 0,1 0 0 0 0,5-3 0 0 0,-2 5 0 0 0,-2 5 0 0 0,-5-2 0 0 0,0 0 0 0 0,0 0 0 0 0,0 0 0 0 0,0 0 0 0 0,0 0 0 0 0,-1 0 0 0 0,0 1 0 0 0,0-1 0 0 0,1 0 0 0 0,-2 0 0 0 0,1 0 0 0 0,0 0 0 0 0,-1 0 0 0 0,1 0 0 0 0,-1 1 0 0 0,0-1 0 0 0,-2 5 0 0 0,0-1 0 0 0,-1 1 0 0 0,1-1 0 0 0,-1 1 0 0 0,-1-1 0 0 0,-8 11 0 0 0,7-12 0 0 0,-1 1 0 0 0,0-1 0 0 0,-11 7 0 0 0,-1 1 0 0 0,-1 2 0 0 0,7-6 0 0 0,0 0 0 0 0,-20 22 0 0 0,9-8 0 0 0,24-23 0 0 0,-1-1 0 0 0,1 1 0 0 0,-1-1 0 0 0,1 1 0 0 0,-1-1 0 0 0,1 1 0 0 0,0-1 0 0 0,-1 1 0 0 0,1-1 0 0 0,0 1 0 0 0,-1-1 0 0 0,1 1 0 0 0,0-1 0 0 0,0 1 0 0 0,0 0 0 0 0,0-1 0 0 0,-1 1 0 0 0,1 0 0 0 0,0-1 0 0 0,0 1 0 0 0,0-1 0 0 0,0 1 0 0 0,0 0 0 0 0,0-1 0 0 0,1 1 0 0 0,-1 0 0 0 0,0-1 0 0 0,0 1 0 0 0,0-1 0 0 0,1 1 0 0 0,-1 0 0 0 0,1 1 0 0 0,-1-1 0 0 0,0 1 0 0 0,0-1 0 0 0,1 1 0 0 0,-1-1 0 0 0,0 1 0 0 0,1-1 0 0 0,-1 0 0 0 0,1 1 0 0 0,-1-1 0 0 0,1 1 0 0 0,0-1 0 0 0,0 0 0 0 0,-1 0 0 0 0,1 1 0 0 0,0-1 0 0 0,0 0 0 0 0,2 1 0 0 0,0 1 0 0 0,-1-1 0 0 0,-1 0 0 0 0,1-1 0 0 0,-1 1 0 0 0,1-1 0 0 0,0 1 0 0 0,0-1 0 0 0,0 0 0 0 0,0 1 0 0 0,0-1 0 0 0,0 0 0 0 0,0 0 0 0 0,4 1 0 0 0,5 2 0 0 0,-5 0 0 0 0,2-1 0 0 0,-1 0 0 0 0,0 0 0 0 0,1-1 0 0 0,-1 0 0 0 0,1 0 0 0 0,0-1 0 0 0,9 1 0 0 0,-1-3 0 0 0,-14 1 0 0 0,0 0 0 0 0,0 0 0 0 0,1-1 0 0 0,-1 2 0 0 0,0-1 0 0 0,0 0 0 0 0,0 0 0 0 0,4 1 0 0 0,-3 1-68 0 0,14 0-693 0 0,-11-3-507 0 0,1 0 0 0 0,-1 0 0 0 0,0 0 0 0 0,1-1 0 0 0,-1 1 0 0 0,6-4 0 0 0,-9 4-779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11975 0 0,'0'0'267'0'0,"0"0"42"0"0,0 0 17 0 0,0 0-28 0 0,0 0-126 0 0,0 0 204 0 0,0 0 111 0 0,0 0 22 0 0,0 0 71 0 0,0 0 286 0 0,1-1 124 0 0,0-7-396 0 0,1 1 0 0 0,0 0 0 0 0,1 0 0 0 0,0 0 0 0 0,0 0 0 0 0,5-8 0 0 0,29-39 973 0 0,-8 14-520 0 0,8-15-366 0 0,22-36 278 0 0,-34 48-959 0 0,2 2 0 0 0,40-48 0 0 0,-55 74 0 0 0,3-3 0 0 0,1 0 0 0 0,32-27 0 0 0,0 3 72 0 0,-46 41 299 0 0,-2 1 117 0 0,0 0 21 0 0,0 0-66 0 0,-4 11-278 0 0,-1-2-165 0 0,0-1 0 0 0,0 1 0 0 0,-1-1 0 0 0,0 0 0 0 0,-14 14 0 0 0,10-12 0 0 0,1 0 0 0 0,-11 16 0 0 0,-11 26 0 0 0,2 0 0 0 0,-28 73 0 0 0,39-66 0 0 0,14-43 0 0 0,0 0 0 0 0,-13 28 0 0 0,13-30 0 0 0,3-11 0 0 0,0 1 0 0 0,1 0 0 0 0,-2-1 0 0 0,1 1 0 0 0,-3 4 0 0 0,4-8 0 0 0,0 1 0 0 0,0-1 0 0 0,0 0 0 0 0,0 0 0 0 0,0 0 0 0 0,0 0 0 0 0,0 0 0 0 0,0 0 0 0 0,0 0 0 0 0,-1 0 0 0 0,1 0 0 0 0,0 0 0 0 0,0 1 0 0 0,0-1 0 0 0,0 0 0 0 0,0 0 0 0 0,0 0 0 0 0,0 0 0 0 0,0 0 0 0 0,0 0 0 0 0,0 0 0 0 0,0 1 0 0 0,0-1 0 0 0,0 0 0 0 0,0 0 0 0 0,0 0 0 0 0,0 0 0 0 0,0 0 0 0 0,0 0 0 0 0,0 0 0 0 0,0 1 0 0 0,0-1 0 0 0,0 0 0 0 0,1 0 0 0 0,-1 0 0 0 0,0 0 0 0 0,0 0 0 0 0,0 0 0 0 0,0 0 0 0 0,0 0 0 0 0,0 0 0 0 0,0 1 0 0 0,0-1 0 0 0,0 0 0 0 0,6-2 0 0 0,5-6 0 0 0,15-14 0 0 0,-8 6 0 0 0,0 0 0 0 0,2 2 0 0 0,26-16 0 0 0,-32 22 0 0 0,-3 2 0 0 0,0 0 0 0 0,0 0 0 0 0,0 1 0 0 0,1 1 0 0 0,-1 0 0 0 0,1 0 0 0 0,13-1 0 0 0,-12 3 0 0 0,-10 1 0 0 0,0 0 0 0 0,1 1 0 0 0,-1 0 0 0 0,0-1 0 0 0,1 1 0 0 0,4 1 0 0 0,3 4 0 0 0,-9-3 0 0 0,-1 0 0 0 0,1 0 0 0 0,0 0 0 0 0,-1 0 0 0 0,0 0 0 0 0,1 0 0 0 0,-1 1 0 0 0,0-1 0 0 0,0 1 0 0 0,0-1 0 0 0,-1 0 0 0 0,1 1 0 0 0,0 0 0 0 0,-1-1 0 0 0,0 1 0 0 0,1-1 0 0 0,-1 1 0 0 0,0-1 0 0 0,-1 1 0 0 0,1 0 0 0 0,-1 4 0 0 0,-1 2 0 0 0,0 0 0 0 0,-1 0 0 0 0,1-1 0 0 0,-9 17 0 0 0,5-13 0 0 0,0 1 0 0 0,-1-1 0 0 0,-1-1 0 0 0,1 1 0 0 0,-2-1 0 0 0,-11 11 0 0 0,1-8-133 0 0,18-13-563 0 0,14-14-2427 0 0,24-20-2630 0 0,-22 18 3706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49 13823 0 0,'0'0'315'0'0,"0"0"45"0"0,0 0 21 0 0,0 0-49 0 0,0 0-81 0 0,0 0 481 0 0,-6-6 1251 0 0,2 3-1559 0 0,0 0 1 0 0,1 1-1 0 0,-1-1 1 0 0,0 1 0 0 0,0 0-1 0 0,0 0 1 0 0,-1 0 0 0 0,1 0-1 0 0,0 1 1 0 0,-1 0-1 0 0,1 0 1 0 0,-1 0 0 0 0,1 0-1 0 0,-1 1 1 0 0,0 0 0 0 0,-5 0-1 0 0,-7 2-296 0 0,14-2-126 0 0,1 0 1 0 0,0 0 0 0 0,0 0 0 0 0,-1 0 0 0 0,1 1-1 0 0,0-1 1 0 0,0 1 0 0 0,0-1 0 0 0,0 1-1 0 0,0 0 1 0 0,-1 0 0 0 0,1 0 0 0 0,1 0 0 0 0,-1 0-1 0 0,-2 2 1 0 0,-57 50-3 0 0,47-38 0 0 0,0 1 0 0 0,1 0 0 0 0,1 1 0 0 0,-18 32 0 0 0,27-44 0 0 0,0 0 0 0 0,1 1 0 0 0,0-1 0 0 0,-3 10 0 0 0,4-5 0 0 0,5-1 0 0 0,-3-8 0 0 0,0 1 0 0 0,0-1 0 0 0,1 0 0 0 0,-1 0 0 0 0,1 0 0 0 0,-1 1 0 0 0,1-1 0 0 0,-1 0 0 0 0,1-1 0 0 0,0 1 0 0 0,-1 0 0 0 0,1 0 0 0 0,0-1 0 0 0,0 1 0 0 0,0-1 0 0 0,-1 0 0 0 0,1 1 0 0 0,0-1 0 0 0,0 0 0 0 0,0 0 0 0 0,0 0 0 0 0,0 0 0 0 0,-1-1 0 0 0,3 1 0 0 0,4-2 0 0 0,0-1 0 0 0,0 1 0 0 0,-1-1 0 0 0,10-5 0 0 0,-4 2 0 0 0,-5 1 49 0 0,1 0-1 0 0,-1 0 1 0 0,0 0-1 0 0,0-1 0 0 0,-1 0 1 0 0,7-8-1 0 0,1-1 248 0 0,20-29 0 0 0,-19 20 153 0 0,17-19 219 0 0,-28 36-668 0 0,-9 18 0 0 0,0 0 0 0 0,0 0 0 0 0,1 1 0 0 0,0-1 0 0 0,1 1 0 0 0,1 0 0 0 0,-1-1 0 0 0,2 19 0 0 0,2 9 0 0 0,2-29 0 0 0,-2-9 0 0 0,-1 0 0 0 0,1 0 0 0 0,0 1 0 0 0,0-1 0 0 0,0-1 0 0 0,0 1 0 0 0,1 0 0 0 0,-1 0 0 0 0,0-1 0 0 0,0 1 0 0 0,0-1 0 0 0,0 0 0 0 0,1 0 0 0 0,-1 1 0 0 0,0-2 0 0 0,3 1 0 0 0,-4 0 0 0 0,0 0 0 0 0,1 0 0 0 0,-1 0 0 0 0,0 0 0 0 0,0 0 0 0 0,0 0 0 0 0,0 0 0 0 0,0-1 0 0 0,0 1 0 0 0,0 0 0 0 0,0-1 0 0 0,0 1 0 0 0,0-1 0 0 0,0 1 0 0 0,0-1 0 0 0,0 1 0 0 0,0-1 0 0 0,0 0 0 0 0,-1 1 0 0 0,1-1 0 0 0,0 0 0 0 0,1-1 0 0 0,0-1 0 0 0,88-79 0 0 0,-85 77 0 0 0,1-1 0 0 0,-1 0 0 0 0,0 0 0 0 0,0 0 0 0 0,0 0 0 0 0,3-8 0 0 0,20-48 0 0 0,-15 28 0 0 0,-13 34 0 0 0,0 0 0 0 0,0 0 0 0 0,0 0 0 0 0,0 0 0 0 0,0 0 0 0 0,0 0 0 0 0,0 0 0 0 0,0 0 0 0 0,0-1 0 0 0,0 1 0 0 0,0 0 0 0 0,0 0 0 0 0,0 0 0 0 0,0 0 0 0 0,1 0 0 0 0,-1 0 0 0 0,0 0 0 0 0,0 0 0 0 0,0 0 0 0 0,0 0 0 0 0,0-1 0 0 0,0 1 0 0 0,0 0 0 0 0,0 0 0 0 0,0 0 0 0 0,0 0 0 0 0,0 0 0 0 0,0 0 0 0 0,1 0 0 0 0,-1 0 0 0 0,0 0 0 0 0,0 0 0 0 0,0 0 0 0 0,0 0 0 0 0,0 0 0 0 0,0 0 0 0 0,0 0 0 0 0,0 0 0 0 0,0 0 0 0 0,1 0 0 0 0,-1 0 0 0 0,0 0 0 0 0,0 0 0 0 0,0 0 0 0 0,0 0 0 0 0,0 0 0 0 0,0 0 0 0 0,3 6 0 0 0,1 10 0 0 0,-4-14 0 0 0,3 8 0 0 0,5 4 0 0 0,-2-9 0 0 0,11 3 0 0 0,8 4 0 0 0,-18-9 0 0 0,1 1 0 0 0,-1 0 0 0 0,0 0 0 0 0,0 1 0 0 0,6 5 0 0 0,-9-8 0 0 0,-3-1 0 0 0,0 0 0 0 0,1 1 0 0 0,-1-1 0 0 0,0 0 0 0 0,0 1 0 0 0,0-1 0 0 0,0 0 0 0 0,0 1 0 0 0,0-1 0 0 0,0 1 0 0 0,-1 0 0 0 0,1-1 0 0 0,0 1 0 0 0,-1 0 0 0 0,1 2 0 0 0,0 1 0 0 0,1 0 0 0 0,-1-1 0 0 0,-1 1 0 0 0,1 0 0 0 0,-1 0 0 0 0,0 0 0 0 0,0 0 0 0 0,-1 8 0 0 0,-1-1 0 0 0,0-7 0 0 0,-6 5 0 0 0,7-7 22 0 0,-10 9-177 0 0,10-12-19 0 0,0 1 0 0 0,1-1 1 0 0,-1 0-1 0 0,0 1 1 0 0,0-1-1 0 0,1 1 0 0 0,-1-1 1 0 0,0 0-1 0 0,0 0 0 0 0,1 1 1 0 0,-1-1-1 0 0,0 0 0 0 0,0 0 1 0 0,0 0-1 0 0,0 0 0 0 0,1 0 1 0 0,-1 0-1 0 0,0 0 0 0 0,0 0 1 0 0,0-1-1 0 0,0 1 1 0 0,1 0-1 0 0,-1 0 0 0 0,0-1 1 0 0,0 1-1 0 0,1 0 0 0 0,-1-1 1 0 0,0 1-1 0 0,0-1 0 0 0,1 1 1 0 0,-2-2-1 0 0,-1 0-400 0 0,1 0 1 0 0,0 0-1 0 0,-1-1 1 0 0,1 1-1 0 0,0-1 0 0 0,-2-3 1 0 0,-3-9-1474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13 316 11975 0 0,'0'0'267'0'0,"0"0"42"0"0,0 0 17 0 0,-1 1-28 0 0,1 0 86 0 0,0-1 0 0 0,-1 1 0 0 0,1 0 0 0 0,-1 0-1 0 0,1-1 1 0 0,-1 1 0 0 0,1 0 0 0 0,-1-1 0 0 0,1 1 0 0 0,-1 0 0 0 0,0-1-1 0 0,1 1 1 0 0,-1-1 0 0 0,-1 1 0 0 0,2-1-331 0 0,0 0 0 0 0,0 0 0 0 0,-1 0 0 0 0,1-1 0 0 0,0 1 0 0 0,0 0 0 0 0,0 0 1 0 0,0 0-1 0 0,0-1 0 0 0,-1 1 0 0 0,1 0 0 0 0,0 0 0 0 0,0-1 0 0 0,0 1 0 0 0,0 0 0 0 0,0 0 0 0 0,0-1 0 0 0,0 1 0 0 0,0 0 1 0 0,0 0-1 0 0,0-1 0 0 0,0 1 0 0 0,0 0 0 0 0,0 0 0 0 0,0-1 0 0 0,0 1 0 0 0,0-1 0 0 0,4-21 895 0 0,25-41 932 0 0,2 2 0 0 0,51-75 0 0 0,-78 130-1732 0 0,1 1-1 0 0,0-1 1 0 0,9-7-1 0 0,-9 8-129 0 0,-5 5-18 0 0,0 0 0 0 0,0 0 0 0 0,0 0 0 0 0,1 0 0 0 0,-1-1 0 0 0,0 1 0 0 0,0 0 0 0 0,0 0 0 0 0,0 0 0 0 0,0 0 0 0 0,0 0 0 0 0,1 0 0 0 0,-1-1 0 0 0,0 1 0 0 0,0 0 0 0 0,0 0 0 0 0,0 0 0 0 0,1 0 0 0 0,-1 0 0 0 0,0 0 0 0 0,0 0 0 0 0,0 0 0 0 0,0 0 0 0 0,1 0 0 0 0,-1 0 0 0 0,0 0 0 0 0,0 0 0 0 0,0 0 0 0 0,1 0 0 0 0,-1 0 0 0 0,0 0 0 0 0,0 0 0 0 0,0 0 0 0 0,1 0 0 0 0,-1 0 0 0 0,0 0 0 0 0,0 0 0 0 0,0 0 0 0 0,0 0 0 0 0,1 0 0 0 0,-1 0 0 0 0,0 1 0 0 0,0-1 0 0 0,0 0 0 0 0,0 0 0 0 0,0 0 0 0 0,1 0 0 0 0,-1 0 0 0 0,0 1 0 0 0,0-1 0 0 0,0 0 0 0 0,0 0 0 0 0,0 0 0 0 0,0 0 0 0 0,0 1 0 0 0,0-1 0 0 0,0 0 0 0 0,0 0 0 0 0,0 0 0 0 0,1 1 0 0 0,-1-1 0 0 0,0 0 0 0 0,0 0 0 0 0,0 0 0 0 0,0 0 0 0 0,-1 1 0 0 0,1 13 0 0 0,0-13 0 0 0,-3 20 0 0 0,0-1 0 0 0,-2 0 0 0 0,0 0 0 0 0,-11 24 0 0 0,10-26 0 0 0,1-4 0 0 0,-5 12 0 0 0,2 1 0 0 0,1-1 0 0 0,-7 48 0 0 0,14-73 0 0 0,0-1 0 0 0,-1 1 0 0 0,1-1 0 0 0,0 1 0 0 0,0-1 0 0 0,0 1 0 0 0,0-1 0 0 0,0 1 0 0 0,1-1 0 0 0,-1 1 0 0 0,0-1 0 0 0,0 1 0 0 0,0-1 0 0 0,0 1 0 0 0,0-1 0 0 0,1 1 0 0 0,-1-1 0 0 0,0 0 0 0 0,0 1 0 0 0,1-1 0 0 0,-1 1 0 0 0,0-1 0 0 0,1 0 0 0 0,-1 1 0 0 0,0-1 0 0 0,1 0 0 0 0,-1 1 0 0 0,1-1 0 0 0,-1 0 0 0 0,0 0 0 0 0,1 1 0 0 0,-1-1 0 0 0,1 0 0 0 0,-1 0 0 0 0,1 0 0 0 0,-1 0 0 0 0,1 1 0 0 0,-1-1 0 0 0,1 0 0 0 0,-1 0 0 0 0,1 0 0 0 0,-1 0 0 0 0,1 0 0 0 0,-1 0 0 0 0,1 0 0 0 0,-1 0 0 0 0,1-1 0 0 0,-1 1 0 0 0,1 0 0 0 0,0 0 0 0 0,5-3 0 0 0,1 0 0 0 0,-1 0 0 0 0,0 0 0 0 0,0-1 0 0 0,0 1 0 0 0,0-2 0 0 0,-1 1 0 0 0,0-1 0 0 0,8-8 0 0 0,-4 3 0 0 0,14-15 0 0 0,-1-2 0 0 0,-1 0 0 0 0,24-43 0 0 0,-37 54 0 0 0,1 1 0 0 0,1 0 0 0 0,1 0 0 0 0,0 1 0 0 0,17-18 0 0 0,-21 28 0 0 0,-4 11 0 0 0,-3-1 0 0 0,-1-1 0 0 0,1 0 0 0 0,-1 0 0 0 0,-2 8 0 0 0,2-8 0 0 0,0-1 0 0 0,0 0 0 0 0,1 0 0 0 0,-1 0 0 0 0,1 0 0 0 0,0 1 0 0 0,0-1 0 0 0,0 0 0 0 0,0 0 0 0 0,1 1 0 0 0,0-1 0 0 0,0 0 0 0 0,0 0 0 0 0,0 0 0 0 0,1 0 0 0 0,-1 0 0 0 0,4 4 0 0 0,-4-6-23 0 0,1 0 1 0 0,-1 0-1 0 0,1-1 0 0 0,0 1 1 0 0,0-1-1 0 0,0 1 1 0 0,0-1-1 0 0,0 0 0 0 0,0 1 1 0 0,0-1-1 0 0,0 0 0 0 0,0-1 1 0 0,0 1-1 0 0,1 0 0 0 0,-1-1 1 0 0,0 1-1 0 0,0-1 0 0 0,4 1 1 0 0,-2-1 4 0 0,1 1 0 0 0,-1-1 1 0 0,0 0-1 0 0,1-1 1 0 0,-1 1-1 0 0,0-1 0 0 0,0 1 1 0 0,1-1-1 0 0,4-2 0 0 0,9-7-315 0 0,0 0-1 0 0,26-20 0 0 0,-27 18 1335 0 0,-17 12-981 0 0,11-6 478 0 0,3 1-409 0 0,-13 5-89 0 0,-1-1 0 0 0,0 1 0 0 0,1 0 0 0 0,-1 0 0 0 0,0 0 0 0 0,0 0 0 0 0,1 0 0 0 0,-1 0 0 0 0,0 0 0 0 0,1 1 0 0 0,-1-1 0 0 0,0 0 0 0 0,1 0 0 0 0,-1 0 0 0 0,0 0 0 0 0,1 0 0 0 0,-1 0 0 0 0,0 0 0 0 0,0 1 0 0 0,1-1 0 0 0,-1 0 0 0 0,0 0 0 0 0,0 0 0 0 0,1 1 0 0 0,-1-1 0 0 0,0 0 0 0 0,0 0 0 0 0,0 1 0 0 0,1-1 0 0 0,-1 0 0 0 0,0 0 0 0 0,0 1 0 0 0,0-1 0 0 0,0 0 0 0 0,0 1 0 0 0,0-1 0 0 0,0 0 0 0 0,0 1 0 0 0,0-1 0 0 0,1 0 0 0 0,-1 1 0 0 0,0-1 0 0 0,0 0 0 0 0,-1 1 0 0 0,1-1 0 0 0,0 0 0 0 0,0 0 0 0 0,0 1 0 0 0,0-1 0 0 0,0 0 0 0 0,0 1 0 0 0,0-1 0 0 0,-1 1 0 0 0,1-1 0 0 0,0 15 0 0 0,-2-1 0 0 0,0 0 0 0 0,0 1 0 0 0,-1-1 0 0 0,-1 0 0 0 0,-1 0 0 0 0,0-1 0 0 0,-7 16 0 0 0,11-27-87 0 0,0 0 1 0 0,0 0-1 0 0,0 0 1 0 0,0 0-1 0 0,0 0 0 0 0,0-1 1 0 0,-1 1-1 0 0,1 0 1 0 0,0 0-1 0 0,-1-1 0 0 0,0 1 1 0 0,1-1-1 0 0,-1 1 1 0 0,0-1-1 0 0,0 0 0 0 0,0 0 1 0 0,0 0-1 0 0,0 0 1 0 0,0 0-1 0 0,0 0 0 0 0,0 0 1 0 0,-4 0-1 0 0,0 0-121 0 0,4-1-871 0 0,-2-13-2694 0 0,-1-2 1505 0 0,6 10 1739 0 0,-1 0 0 0 0,1 1 0 0 0,0-1 0 0 0,2-8 1 0 0,-1 6 100 0 0,6-19-1108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17503 0 0,'0'0'384'0'0,"0"0"88"0"0,0 0 8 0 0,0 0 8 0 0,0 0-392 0 0,0 0-96 0 0,0 0 0 0 0,0 0 0 0 0,0 0 432 0 0,0 0 64 0 0,0 0 16 0 0,0 0 0 0 0,0 0-416 0 0,0 0-96 0 0,5-18 0 0 0,1 8-8576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15 15663 0 0,'0'0'719'0'0,"0"0"-20"0"0,0-1-449 0 0,1-5-222 0 0,1 0 115 0 0,-2 5 593 0 0,0 1 237 0 0,0 0 41 0 0,0 0-61 0 0,0 0-288 0 0,-10 27 1011 0 0,-48 139-1676 0 0,26-68-7 0 0,5-15 86 0 0,-8-6 1897 0 0,30-69-1976 0 0,5-7-40 0 0,0-1 0 0 0,-1 1 0 0 0,1-1 0 0 0,0 0-1 0 0,0 1 1 0 0,-1-1 0 0 0,1 0 0 0 0,0 1 0 0 0,-1-1 0 0 0,1 0-1 0 0,0 1 1 0 0,-1-1 0 0 0,1 0 0 0 0,-1 1 0 0 0,1-1 0 0 0,0 0 0 0 0,-1 0-1 0 0,1 0 1 0 0,-1 0 0 0 0,1 1 0 0 0,-1-1 0 0 0,1 0 0 0 0,0 0 0 0 0,-1 0-1 0 0,1 0 1 0 0,-1 0 0 0 0,1 0 0 0 0,-1 0 0 0 0,1 0 0 0 0,-1 0-1 0 0,1 0 1 0 0,-1 0 0 0 0,1 0 0 0 0,-1-1 0 0 0,1 1 0 0 0,0 0 0 0 0,-1 0-1 0 0,1 0 1 0 0,-1-1 0 0 0,-7-10-2257 0 0,7 10 2120 0 0,0-1-174 0 0,1 0-1 0 0,-1 0 1 0 0,0 0-1 0 0,1 0 1 0 0,-1 0 0 0 0,1 0-1 0 0,-1 0 1 0 0,1 0-1 0 0,0 0 1 0 0,0 0-1 0 0,0-3 1 0 0,2-6-1184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48 320 11975 0 0,'0'0'547'0'0,"0"0"-11"0"0,-21-10 616 0 0,19 8-878 0 0,0 0-1 0 0,0 0 1 0 0,0 0-1 0 0,0 0 1 0 0,0 0 0 0 0,0-1-1 0 0,0 1 1 0 0,1 0 0 0 0,-1-1-1 0 0,1 0 1 0 0,0 1-1 0 0,0-1 1 0 0,0 0 0 0 0,0 1-1 0 0,0-1 1 0 0,0 0-1 0 0,1 0 1 0 0,-1 0 0 0 0,1 0-1 0 0,0 0 1 0 0,0-5 0 0 0,1-5 906 0 0,0 1 0 0 0,1-1 1 0 0,5-21-1 0 0,-5 26-1111 0 0,0 1-1 0 0,0 0 0 0 0,1 0 1 0 0,0 0-1 0 0,0 0 1 0 0,0 0-1 0 0,1 1 1 0 0,6-9-1 0 0,-4 7 77 0 0,1 1 0 0 0,0 0 1 0 0,1 0-1 0 0,-1 0 0 0 0,1 1 0 0 0,1 0 0 0 0,-1 0 0 0 0,1 1 0 0 0,0 0 1 0 0,0 1-1 0 0,0 0 0 0 0,1 0 0 0 0,11-2 0 0 0,1-1-128 0 0,-15 4-17 0 0,1 1 0 0 0,-1 0 0 0 0,1 0-1 0 0,13-1 1 0 0,1 1 0 0 0,-16 1 0 0 0,-1 0 0 0 0,1 1 0 0 0,0-1 0 0 0,0 2 0 0 0,9 0 0 0 0,-5 1 0 0 0,-1 1 0 0 0,1 0 0 0 0,-1 1 0 0 0,0 0 0 0 0,0 0 0 0 0,0 1 0 0 0,0 0 0 0 0,-1 0 0 0 0,0 1 0 0 0,12 11 0 0 0,-11-8 0 0 0,0 1 0 0 0,-1 0 0 0 0,1 1 0 0 0,-2-1 0 0 0,0 1 0 0 0,0 1 0 0 0,8 19 0 0 0,-13-25 0 0 0,1 1 0 0 0,-1 0 0 0 0,-1-1 0 0 0,1 1 0 0 0,-1 0 0 0 0,0 0 0 0 0,-1 0 0 0 0,0 7 0 0 0,0-10 0 0 0,0-1 0 0 0,-1 1 0 0 0,1-1 0 0 0,-1 1 0 0 0,0-1 0 0 0,0 1 0 0 0,0-1 0 0 0,0 0 0 0 0,-1 0 0 0 0,1 1 0 0 0,-1-1 0 0 0,0 0 0 0 0,0 0 0 0 0,0-1 0 0 0,0 1 0 0 0,-1 0 0 0 0,-3 3 0 0 0,-6 3-78 0 0,0-1 0 0 0,-1 0-1 0 0,0-1 1 0 0,0-1 0 0 0,0 0 0 0 0,-1 0-1 0 0,0-2 1 0 0,0 1 0 0 0,0-2 0 0 0,0 0-1 0 0,-1-1 1 0 0,1 0 0 0 0,-1-1 0 0 0,0-1-1 0 0,-24-2 1 0 0,36 1-398 0 0,0 1 1 0 0,0-1-1 0 0,0 0 0 0 0,0 0 1 0 0,0 0-1 0 0,0 0 0 0 0,0 0 1 0 0,-5-4-1 0 0,-8-6-7711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21 11975 0 0,'0'0'547'0'0,"0"-2"-11"0"0,0-4-271 0 0,0 6-185 0 0,0-1 0 0 0,0 1 0 0 0,0-1 0 0 0,0 1 0 0 0,0 0 0 0 0,0-1 0 0 0,0 1 0 0 0,0-1 0 0 0,0 1 0 0 0,0 0 0 0 0,0-1 0 0 0,0 1 0 0 0,0-1 0 0 0,0 1 0 0 0,0-1 0 0 0,0 1 0 0 0,0 0-1 0 0,-1-1 1 0 0,1 1 0 0 0,0 0 0 0 0,0-1 0 0 0,0 1 0 0 0,-1 0 0 0 0,1-1 0 0 0,0 1 0 0 0,-1 0 0 0 0,1-1 0 0 0,0 1 0 0 0,-1 0 0 0 0,1 0 0 0 0,0-1 0 0 0,-1 1 0 0 0,1 0 0 0 0,0 0 0 0 0,-1 0 0 0 0,1 0 0 0 0,-1-1 0 0 0,1 1 0 0 0,0 0-1 0 0,-1 0 1 0 0,1 0 0 0 0,-1 0 0 0 0,1 0 0 0 0,0 0 0 0 0,-1 0 0 0 0,1 0 0 0 0,-1 0 0 0 0,1 0 0 0 0,-1 0 0 0 0,1 1 0 0 0,0-1 0 0 0,-1 0 0 0 0,-21 13 3535 0 0,18-11-3936 0 0,-4 4 530 0 0,0 1 1 0 0,0 0-1 0 0,0 0 0 0 0,1 1 0 0 0,0 0 0 0 0,0 0 1 0 0,-5 10-1 0 0,-36 68 2190 0 0,20-32-1760 0 0,18-37-639 0 0,-84 161 0 0 0,83-152 0 0 0,0 1 0 0 0,2 0 0 0 0,0 0 0 0 0,-7 55 0 0 0,15-73 0 0 0,0-1 0 0 0,1 0 0 0 0,0 1 0 0 0,1-1 0 0 0,0 0 0 0 0,0 0 0 0 0,1 1 0 0 0,0-1 0 0 0,0 0 0 0 0,4 9 0 0 0,-3-12 0 0 0,-1 0 0 0 0,1 0 0 0 0,0-1 0 0 0,0 1 0 0 0,0-1 0 0 0,0 0 0 0 0,1 1 0 0 0,0-2 0 0 0,0 1 0 0 0,0 0 0 0 0,0-1 0 0 0,0 0 0 0 0,1 0 0 0 0,0 0 0 0 0,0 0 0 0 0,7 2 0 0 0,11 5 568 0 0,16 6 747 0 0,-35-17-1537 0 0,-6-2-150 0 0,-7-4-652 0 0,-3 3-1488 0 0,-4 0-6017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8287 0 0,'0'0'382'0'0,"0"0"-8"0"0,0 0-102 0 0,0 0 463 0 0,0 0 234 0 0,0 0 45 0 0,0 0-61 0 0,0 0-288 0 0,0 0-121 0 0,0 0-28 0 0,0 0-4 0 0,0 0 0 0 0,0 0 0 0 0,0 0 0 0 0,0 0 0 0 0,0 0 0 0 0,0 0 0 0 0,0 0 0 0 0,0 0 0 0 0,0 0 0 0 0,-1 1 0 0 0,-6 3-50 0 0,0 0-1 0 0,-1-1 1 0 0,1 1 0 0 0,-1-2-1 0 0,0 1 1 0 0,1-1-1 0 0,-1 0 1 0 0,0 0 0 0 0,-12 0-1 0 0,18-2-18 0 0,14 2-410 0 0,0-1 1 0 0,0 0-1 0 0,0 0 1 0 0,23-3 0 0 0,2 0-37 0 0,139-7 3 0 0,-166 9 0 0 0,-5-1 0 0 0,1 1 0 0 0,-1 1 0 0 0,11 1 0 0 0,-16-2 0 0 0,0 0 0 0 0,1 0 0 0 0,-1 0 0 0 0,0 0 0 0 0,1 0 0 0 0,-1 0 0 0 0,0 0 0 0 0,1 0 0 0 0,-1 0 0 0 0,0 0 0 0 0,1 0 0 0 0,-1 0 0 0 0,0 1 0 0 0,1-1 0 0 0,-1 0 0 0 0,0 0 0 0 0,0 0 0 0 0,1 1 0 0 0,-1-1 0 0 0,0 0 0 0 0,0 0 0 0 0,1 1 0 0 0,-1-1 0 0 0,0 0 0 0 0,0 0 0 0 0,0 1 0 0 0,1-1 0 0 0,-1 0 0 0 0,0 1 0 0 0,0-1 0 0 0,0 0 0 0 0,0 1 0 0 0,0-1 0 0 0,0 0 0 0 0,0 1 0 0 0,0-1 0 0 0,-2 5 0 0 0,-3 2 0 0 0,0 0 0 0 0,0 0 0 0 0,-1-1 0 0 0,0 0 0 0 0,0 0 0 0 0,-12 9 0 0 0,1 0 0 0 0,-57 46 709 0 0,37-31-39 0 0,-35 36-1 0 0,19-17-669 0 0,33-32 0 0 0,-27 32 0 0 0,42-44 0 0 0,0 0 0 0 0,0 0 0 0 0,-11 6 0 0 0,10-7 0 0 0,1 0 0 0 0,0 0 0 0 0,0 0 0 0 0,-6 8 0 0 0,10-11 0 0 0,0 0 0 0 0,0 0 0 0 0,0 0 0 0 0,0 1 0 0 0,0-1 0 0 0,1 0 0 0 0,-1 1 0 0 0,0-1 0 0 0,1 0 0 0 0,-1 1 0 0 0,1-1 0 0 0,-1 1 0 0 0,1-1 0 0 0,0 1 0 0 0,0-1 0 0 0,0 1 0 0 0,0-1 0 0 0,0 1 0 0 0,0 1 0 0 0,0 0 0 0 0,3 7 0 0 0,-1-6 0 0 0,1-1 0 0 0,0 0 0 0 0,0 1 0 0 0,0-1 0 0 0,0-1 0 0 0,1 1 0 0 0,-1 0 0 0 0,1-1 0 0 0,-1 0 0 0 0,1 0 0 0 0,0 0 0 0 0,0 0 0 0 0,0-1 0 0 0,0 1 0 0 0,0-1 0 0 0,0 0 0 0 0,8 1 0 0 0,-2-1 0 0 0,1 0 0 0 0,0 0 0 0 0,0-1 0 0 0,0 0 0 0 0,20-4 0 0 0,7-1 0 0 0,-28 4 0 0 0,0 0 0 0 0,0-1 0 0 0,-1 0 0 0 0,14-4 0 0 0,-15 3-64 0 0,-6 2-273 0 0,-2 1-138 0 0,0 0-33 0 0,0 0-72 0 0,0 0-285 0 0,-17 9-2306 0 0,15-8 2843 0 0,1-1 1 0 0,-1 1-1 0 0,0-1 0 0 0,1 0 1 0 0,-1 1-1 0 0,1-1 0 0 0,-1 0 0 0 0,0 0 1 0 0,1 0-1 0 0,-1 0 0 0 0,1-1 0 0 0,-1 1 1 0 0,1 0-1 0 0,-1-1 0 0 0,0 1 0 0 0,-2-2 1 0 0,3 2 145 0 0,-2-1-1865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10135 0 0,'0'0'231'0'0,"0"0"29"0"0,0 0 19 0 0,-6 1 7 0 0,4-1-279 0 0,-3 1 867 0 0,0 1 0 0 0,0-2 1 0 0,0 1-1 0 0,0 0 0 0 0,0-1 1 0 0,-8 0-1 0 0,-12-1 3352 0 0,34 2-219 0 0,6 2-4000 0 0,-1-1-1 0 0,28-1 1 0 0,6 1-11 0 0,-21-1 4 0 0,-20-1 0 0 0,0 0 0 0 0,0 1 0 0 0,9 1 0 0 0,-16-2 0 0 0,1 0-1 0 0,-1 0 1 0 0,0 0-1 0 0,1 0 1 0 0,-1 0-1 0 0,0 0 1 0 0,1 0-1 0 0,-1 0 1 0 0,0 0-1 0 0,1 0 1 0 0,-1 1-1 0 0,0-1 1 0 0,1 0-1 0 0,-1 0 1 0 0,0 0-1 0 0,1 0 1 0 0,-1 1-1 0 0,0-1 1 0 0,0 0-1 0 0,1 0 1 0 0,-1 1-1 0 0,0-1 1 0 0,0 0-1 0 0,1 1 1 0 0,-1-1-1 0 0,0 0 1 0 0,0 0-1 0 0,0 1 1 0 0,0-1-1 0 0,0 0 1 0 0,1 1-1 0 0,-1-1 1 0 0,0 0-1 0 0,0 1 1 0 0,0 0-1 0 0,-3 3 91 0 0,1 0-29 0 0,0 1 0 0 0,0-2 0 0 0,-1 1 1 0 0,0 0-1 0 0,0 0 0 0 0,0-1 0 0 0,0 0 0 0 0,0 1 0 0 0,-1-1 0 0 0,0 0 0 0 0,-4 2 0 0 0,-8 5 449 0 0,-25 11-1 0 0,11-6-285 0 0,18-8-224 0 0,3-1 0 0 0,1-2 0 0 0,-1 1 0 0 0,0-1 0 0 0,0-1 0 0 0,-13 4 0 0 0,15-6-64 0 0,6-1-273 0 0,1 0-138 0 0,0 0-33 0 0,0 0-140 0 0,1-2-572 0 0,11-12-2972 0 0,-6 7-3316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11975 0 0,'0'0'547'0'0,"0"0"-11"0"0,-6 3-323 0 0,0-1-71 0 0,5-1 588 0 0,1-1 242 0 0,0 0 42 0 0,0 2 435 0 0,0-1-1368 0 0,0-1 0 0 0,0 0 1 0 0,0 1-1 0 0,0-1 0 0 0,0 1 0 0 0,0-1 0 0 0,0 0 0 0 0,0 1 0 0 0,0-1 0 0 0,0 1 0 0 0,0-1 0 0 0,0 0 0 0 0,0 1 0 0 0,0-1 0 0 0,1 1 0 0 0,-1-1 0 0 0,0 0 0 0 0,0 1 0 0 0,1 0 0 0 0,2 1 205 0 0,0 0 1 0 0,0 0-1 0 0,0 0 0 0 0,1-1 0 0 0,-1 1 0 0 0,1-1 1 0 0,-1 0-1 0 0,1 0 0 0 0,0 0 0 0 0,-1 0 0 0 0,1 0 1 0 0,6-1-1 0 0,-1 0-166 0 0,0 0 0 0 0,0-1-1 0 0,0 0 1 0 0,12-4 0 0 0,9 2 737 0 0,-26 4-687 0 0,1-2 0 0 0,0 1 0 0 0,-1 0 1 0 0,1-1-1 0 0,-1 0 0 0 0,6-2 0 0 0,-2-1-439 0 0,-6 3-1135 0 0,-2 1-511 0 0,0 0-107 0 0,0 0-24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232 143 19351 0 0,'0'-2'439'0'0,"2"-6"-43"0"0,0-1 1 0 0,1 1-1 0 0,4-10 1 0 0,-4 13-73 0 0,-1 0 1 0 0,0 0 0 0 0,0 0 0 0 0,0-1 0 0 0,-1 1 0 0 0,0 0 0 0 0,0-1-1 0 0,0 1 1 0 0,-1-1 0 0 0,0 1 0 0 0,0-8 0 0 0,0 12-250 0 0,0 0 0 0 0,-1-1 0 0 0,1 1 0 0 0,0 0 0 0 0,-1 0 0 0 0,1-1-1 0 0,-1 1 1 0 0,1 0 0 0 0,-1 0 0 0 0,1 0 0 0 0,-1 0 0 0 0,0 0 0 0 0,0 0 0 0 0,1 0 0 0 0,-1 0 0 0 0,0 0 0 0 0,0 0 0 0 0,0 1 0 0 0,0-1 0 0 0,0 0 0 0 0,0 0 0 0 0,0 1 0 0 0,-1-1 0 0 0,1 1 0 0 0,0-1 0 0 0,0 1 0 0 0,0-1 0 0 0,-1 1 0 0 0,1 0-1 0 0,0 0 1 0 0,-2-1 0 0 0,0 1 68 0 0,0 1-1 0 0,1-1 0 0 0,-1 0 0 0 0,0 1 0 0 0,0-1 1 0 0,1 1-1 0 0,-1 0 0 0 0,0 0 0 0 0,1 0 0 0 0,-1 0 0 0 0,1 0 1 0 0,0 1-1 0 0,-5 2 0 0 0,-9 10-142 0 0,1 1 0 0 0,0 1 0 0 0,0 0 0 0 0,-15 24 0 0 0,-10 12 0 0 0,32-42 0 0 0,2 0 0 0 0,-1 0 0 0 0,2 0 0 0 0,-1 1 0 0 0,1 0 0 0 0,1 0 0 0 0,0 0 0 0 0,0 1 0 0 0,1 0 0 0 0,1-1 0 0 0,-2 24 0 0 0,3-32 0 0 0,1-2 0 0 0,-1 0 0 0 0,1 0 0 0 0,0 0 0 0 0,0 0 0 0 0,0 0 0 0 0,0 0 0 0 0,0 0 0 0 0,0 0 0 0 0,0 0 0 0 0,0 0 0 0 0,0 0 0 0 0,1 0 0 0 0,-1-1 0 0 0,0 1 0 0 0,1 0 0 0 0,-1 0 0 0 0,0 0 0 0 0,2 1 0 0 0,-2 0 0 0 0,0-2 0 0 0,0 1 0 0 0,0-1 0 0 0,0 1 0 0 0,0 0 0 0 0,0-1 0 0 0,1 1 0 0 0,-1-1 0 0 0,0 1 0 0 0,0-1 0 0 0,1 1 0 0 0,-1-1 0 0 0,0 1 0 0 0,1-1 0 0 0,-1 1 0 0 0,1-1 0 0 0,-1 1 0 0 0,0-1 0 0 0,1 0 0 0 0,-1 1 0 0 0,1-1 0 0 0,-1 0 0 0 0,1 1 0 0 0,-1-1 0 0 0,1 0 0 0 0,0 1 0 0 0,-1-1 0 0 0,2 0 0 0 0,8 3 0 0 0,-4-3 0 0 0,0-1 0 0 0,0 0 0 0 0,0 0 0 0 0,0 0 0 0 0,0-1 0 0 0,0 0 0 0 0,-1 0 0 0 0,1-1 0 0 0,7-3 0 0 0,6-6 0 0 0,23-17 0 0 0,-13 7 0 0 0,48-33 0 0 0,-69 49 0 0 0,-1-2 0 0 0,1 1 0 0 0,-1-1 0 0 0,8-11 0 0 0,5-5 0 0 0,-20 24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0,0-1 0 0 0,-2 9 0 0 0,-4 9 0 0 0,2-4 0 0 0,0-1 0 0 0,1 0 0 0 0,0 1 0 0 0,1-1 0 0 0,-1 20 0 0 0,2-26 0 0 0,1-2 0 0 0,0 0 0 0 0,-1 0 0 0 0,1 1 0 0 0,1-1 0 0 0,0 7 0 0 0,-1-10 0 0 0,0 0 0 0 0,0 0 0 0 0,0-1 0 0 0,0 1 0 0 0,0 0 0 0 0,1-1 0 0 0,-1 1 0 0 0,0 0 0 0 0,0-1 0 0 0,0 1 0 0 0,1 0 0 0 0,-1-1 0 0 0,1 1 0 0 0,-1-1 0 0 0,0 1 0 0 0,1 0 0 0 0,-1-1 0 0 0,1 1 0 0 0,-1-1 0 0 0,1 1 0 0 0,-1-1 0 0 0,1 0 0 0 0,0 1 0 0 0,-1-1 0 0 0,1 1 0 0 0,-1-1 0 0 0,1 0 0 0 0,0 0 0 0 0,-1 1 0 0 0,1-1 0 0 0,0 0 0 0 0,-1 0 0 0 0,2 0 0 0 0,0 1 0 0 0,1-1 0 0 0,0 0 0 0 0,-1 0 0 0 0,1 0 0 0 0,0 0 0 0 0,0 0 0 0 0,-1 0 0 0 0,1-1 0 0 0,0 1 0 0 0,0-1 0 0 0,-1 0 0 0 0,1 0 0 0 0,4-2 0 0 0,30-18 0 0 0,-19 9 0 0 0,-1-1 0 0 0,0-1 0 0 0,20-21 0 0 0,-19 17 0 0 0,1 1 0 0 0,0 1 0 0 0,25-16 0 0 0,-44 32 0 0 0,0 0 0 0 0,1 0 0 0 0,-1 0 0 0 0,0 0 0 0 0,0 0 0 0 0,0-1 0 0 0,1 1 0 0 0,-1 0 0 0 0,0 0 0 0 0,0 0 0 0 0,1 0 0 0 0,-1 0 0 0 0,0 0 0 0 0,0 0 0 0 0,1 0 0 0 0,-1 0 0 0 0,0 0 0 0 0,0 0 0 0 0,1 0 0 0 0,-1 1 0 0 0,0-1 0 0 0,0 0 0 0 0,0 0 0 0 0,1 0 0 0 0,-1 0 0 0 0,0 0 0 0 0,0 0 0 0 0,0 0 0 0 0,1 1 0 0 0,-1-1 0 0 0,0 0 0 0 0,0 0 0 0 0,0 0 0 0 0,0 1 0 0 0,1-1 0 0 0,-1 0 0 0 0,0 0 0 0 0,0 0 0 0 0,0 1 0 0 0,0-1 0 0 0,0 0 0 0 0,0 0 0 0 0,0 0 0 0 0,0 1 0 0 0,0-1 0 0 0,0 0 0 0 0,1 0 0 0 0,-1 1 0 0 0,0-1 0 0 0,0 0 0 0 0,-1 0 0 0 0,1 1 0 0 0,1 12 0 0 0,-1-13 0 0 0,1 13 0 0 0,-2-1 0 0 0,0 1 0 0 0,0 0 0 0 0,-1-1 0 0 0,-7 25 0 0 0,-8 38 0 0 0,17-74 0 0 0,0-1 0 0 0,0 0 0 0 0,0 1 0 0 0,0-1 0 0 0,0 0 0 0 0,0 1 0 0 0,0-1 0 0 0,0 0 0 0 0,0 1 0 0 0,0-1 0 0 0,0 0 0 0 0,0 1 0 0 0,0-1 0 0 0,0 0 0 0 0,1 1 0 0 0,-1-1 0 0 0,0 0 0 0 0,0 1 0 0 0,0-1 0 0 0,0 0 0 0 0,1 1 0 0 0,-1-1 0 0 0,0 0 0 0 0,0 0 0 0 0,1 1 0 0 0,-1-1 0 0 0,0 0 0 0 0,0 0 0 0 0,1 1 0 0 0,-1-1 0 0 0,0 0 0 0 0,1 0 0 0 0,-1 0 0 0 0,0 0 0 0 0,1 1 0 0 0,-1-1 0 0 0,0 0 0 0 0,1 0 0 0 0,-1 0 0 0 0,0 0 0 0 0,1 0 0 0 0,-1 0 0 0 0,0 0 0 0 0,1 0 0 0 0,-1 0 0 0 0,1 0 0 0 0,-1 0 0 0 0,0 0 0 0 0,1 0 0 0 0,-1 0 0 0 0,0-1 0 0 0,1 1 0 0 0,-1 0 0 0 0,0 0 0 0 0,1 0 0 0 0,-1 0 0 0 0,0-1 0 0 0,0 1 0 0 0,1 0 0 0 0,-1 0 0 0 0,1-1 0 0 0,-1 1 0 0 0,8-4 0 0 0,-1-1 0 0 0,0 0 0 0 0,0 0 0 0 0,0-1 0 0 0,0 0 0 0 0,10-11 0 0 0,-8 8 0 0 0,-2 1 0 0 0,9-8 0 0 0,1 0 0 0 0,29-21 0 0 0,-38 32 0 0 0,0-1 0 0 0,-1-1 0 0 0,1 1 0 0 0,7-10 0 0 0,-13 13 0 0 0,1 1 0 0 0,0 0 0 0 0,0-1 0 0 0,0 1 0 0 0,0 0 0 0 0,0 0 0 0 0,1 1 0 0 0,4-3 0 0 0,1 2 0 0 0,-3 9 0 0 0,-3 1 0 0 0,-1-1 0 0 0,0 0 0 0 0,-1 1 0 0 0,1 0 0 0 0,-1-1 0 0 0,-1 1 0 0 0,0 10 0 0 0,2 11 0 0 0,-1 1 0 0 0,-1-17 0 0 0,0 0 0 0 0,4 17 0 0 0,0-10-3034 0 0,-4-12-4230 0 0,-1 0-1086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29 11975 0 0,'0'0'267'0'0,"0"0"42"0"0,0 0 17 0 0,2-1-28 0 0,-1 1-270 0 0,0-1-1 0 0,0 1 0 0 0,0-1 0 0 0,1 1 0 0 0,-1-1 1 0 0,0 1-1 0 0,0-1 0 0 0,0 0 0 0 0,0 0 1 0 0,0 1-1 0 0,0-1 0 0 0,0 0 0 0 0,-1 0 0 0 0,1 0 1 0 0,0 0-1 0 0,0 0 0 0 0,0-2 0 0 0,4-3 518 0 0,-4 5-36 0 0,2-3 222 0 0,-3 2 6722 0 0,-41 20-6779 0 0,26-12-703 0 0,-27 10 0 0 0,-33 8 2061 0 0,89-29-2015 0 0,-1 0-17 0 0,0 1-1 0 0,16-3 1 0 0,14 1 0 0 0,45-5 0 0 0,-78 11 0 0 0,-2 7 0 0 0,-6-5 0 0 0,-1 0 0 0 0,0 1 0 0 0,0 0 0 0 0,0-1 0 0 0,0 1 0 0 0,0-1 0 0 0,0 1 0 0 0,-1 0 0 0 0,1 0 0 0 0,-1-1 0 0 0,0 1 0 0 0,0 0 0 0 0,0 0 0 0 0,0 0 0 0 0,-1-1 0 0 0,1 1 0 0 0,-1 0 0 0 0,1-1 0 0 0,-1 1 0 0 0,0 0 0 0 0,0-1 0 0 0,-2 4 0 0 0,-2 6 0 0 0,-1-1 0 0 0,0 0 0 0 0,-11 15 0 0 0,13-21 0 0 0,1 0 0 0 0,-1-1 0 0 0,0 1 0 0 0,0-1 0 0 0,0 0 0 0 0,0 0 0 0 0,-1-1 0 0 0,0 1 0 0 0,1-1 0 0 0,-1 0 0 0 0,-11 5 0 0 0,9-4 0 0 0,7-4 0 0 0,0 0 0 0 0,-1 0 0 0 0,1 0 0 0 0,0 0 0 0 0,0 0 0 0 0,0 0 0 0 0,0 0 0 0 0,-1 0 0 0 0,1 1 0 0 0,0-1 0 0 0,0 0 0 0 0,-1 0 0 0 0,1 0 0 0 0,0 0 0 0 0,0 0 0 0 0,0 0 0 0 0,-1 0 0 0 0,1 0 0 0 0,0 0 0 0 0,0 0 0 0 0,0-1 0 0 0,-1 1 0 0 0,1 0 0 0 0,0 0 0 0 0,0 0 0 0 0,0 0 0 0 0,-1 0 0 0 0,1 0 0 0 0,0 0 0 0 0,0 0 0 0 0,0 0 0 0 0,0-1 0 0 0,-1 1 0 0 0,1 0 0 0 0,0 0 0 0 0,0 0 0 0 0,0 0 0 0 0,0-1 0 0 0,0 1 0 0 0,0 0 0 0 0,-1 0 0 0 0,1 0 0 0 0,0-1 0 0 0,0 1 0 0 0,0 0 0 0 0,1-5 0 0 0,-1 1 0 0 0,2 0 0 0 0,-1 0 0 0 0,0 0 0 0 0,1 0 0 0 0,0 0 0 0 0,0 0 0 0 0,0 0 0 0 0,0 0 0 0 0,1 1 0 0 0,3-5 0 0 0,15-10 0 0 0,-20 17 0 0 0,0 1 0 0 0,-1-1 0 0 0,1 0 0 0 0,0 1 0 0 0,0-1 0 0 0,0 1 0 0 0,-1 0 0 0 0,1-1 0 0 0,0 1 0 0 0,0 0 0 0 0,0-1 0 0 0,1 1 0 0 0,4 2 0 0 0,-6-1 0 0 0,2-1 0 0 0,3 1 0 0 0,4 9 0 0 0,-7-7 0 0 0,0 1 0 0 0,0-1 0 0 0,-1 0 0 0 0,1 1 0 0 0,-1-1 0 0 0,0 1 0 0 0,0 0 0 0 0,0-1 0 0 0,-1 1 0 0 0,1 5 0 0 0,-2 40 0 0 0,0-33 0 0 0,0 42 0 0 0,0-11 0 0 0,-10 67 0 0 0,8-99 0 0 0,-1 0 0 0 0,0-1 0 0 0,-1 1 0 0 0,-1-1 0 0 0,0 0 0 0 0,-14 23 0 0 0,16-29 0 0 0,-2-1 0 0 0,1 0 0 0 0,-1 0 0 0 0,0 0 0 0 0,0-1 0 0 0,0 1 0 0 0,-1-2 0 0 0,0 1 0 0 0,-1-1 0 0 0,1 0 0 0 0,-1 0 0 0 0,-14 6 0 0 0,17-10 0 0 0,1 0 0 0 0,0 0 0 0 0,-1 0 0 0 0,0-1 0 0 0,1 1 0 0 0,-1-1 0 0 0,1 0 0 0 0,-1 0 0 0 0,1-1 0 0 0,-1 1 0 0 0,-6-3 0 0 0,4 1 0 0 0,1 0 0 0 0,-1 0 0 0 0,0-1 0 0 0,0 0 0 0 0,1 0 0 0 0,-9-6 0 0 0,8 3 0 0 0,7 6 10 0 0,-1-1-1 0 0,1 1 1 0 0,-1 0-1 0 0,1-1 1 0 0,0 1-1 0 0,-1-1 1 0 0,1 1 0 0 0,-1 0-1 0 0,1-1 1 0 0,0 1-1 0 0,-1-1 1 0 0,1 1-1 0 0,0-1 1 0 0,0 0-1 0 0,-1 1 1 0 0,1-1-1 0 0,0 1 1 0 0,0-1 0 0 0,0 1-1 0 0,0-1 1 0 0,-1 0-1 0 0,1 1 1 0 0,0-1-1 0 0,0 1 1 0 0,0-1-1 0 0,0 0 1 0 0,1 0 0 0 0,-1-1 165 0 0,-1-9-56 0 0,0 1 183 0 0,0-1 0 0 0,1-19 0 0 0,1 27-261 0 0,-1 0 1 0 0,1 0-1 0 0,0 0 1 0 0,-1 0-1 0 0,1 0 1 0 0,1 0-1 0 0,-1 0 0 0 0,0 0 1 0 0,1 0-1 0 0,-1 1 1 0 0,1-1-1 0 0,0 0 1 0 0,4-4-1 0 0,15-12-431 0 0,2 1 0 0 0,0 1-1 0 0,32-18 1 0 0,13-10-1797 0 0,-52 32-3801 0 0,0-2-1724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59 112 13823 0 0,'0'0'315'0'0,"0"0"45"0"0,0 0 21 0 0,0 0-49 0 0,2-7 272 0 0,-3 7 5983 0 0,-1 8-6076 0 0,-7 21 95 0 0,-6-1-606 0 0,12-22 0 0 0,-1 0 0 0 0,1 0 0 0 0,-5 12 0 0 0,4-4 0 0 0,1-8 0 0 0,1 0 0 0 0,0 1 0 0 0,1-1 0 0 0,-1 1 0 0 0,1 12 0 0 0,0-17 0 0 0,1 1 0 0 0,1-1 0 0 0,-1 0 0 0 0,0 1 0 0 0,0-1 0 0 0,1 0 0 0 0,1 4 0 0 0,3 3 0 0 0,-3-8 0 0 0,-1-1 0 0 0,0 1 0 0 0,1-1 0 0 0,-1 1 0 0 0,1-1 0 0 0,-1 0 0 0 0,1 0 0 0 0,-1 0 0 0 0,1 0 0 0 0,-1 0 0 0 0,1 0 0 0 0,-1 0 0 0 0,1-1 0 0 0,-1 1 0 0 0,0 0 0 0 0,1-1 0 0 0,-1 1 0 0 0,1-1 0 0 0,-1 0 0 0 0,2 0 0 0 0,27-17 0 0 0,-29 17 0 0 0,6-5 272 0 0,1-1 0 0 0,-1 0 0 0 0,-1-1 0 0 0,0 0 1 0 0,0 0-1 0 0,9-16 0 0 0,-7 10-129 0 0,-6 10-143 0 0,0 0 0 0 0,-1 1 0 0 0,0-1 0 0 0,0 0 0 0 0,0 0 0 0 0,0 0 0 0 0,0 0 0 0 0,-1-1 0 0 0,0 1 0 0 0,0 0 0 0 0,0 0 0 0 0,0 0 0 0 0,-1 0 0 0 0,1 0 0 0 0,-1 0 0 0 0,-3-8 0 0 0,1 4 0 0 0,-2 5 0 0 0,4 3 0 0 0,1 0 0 0 0,0 0 0 0 0,-1 0 0 0 0,1 0 0 0 0,0 0 0 0 0,-1 0 0 0 0,1 0 0 0 0,0 0 0 0 0,-1 1 0 0 0,1-1 0 0 0,0 0 0 0 0,-1 0 0 0 0,1 0 0 0 0,0 1 0 0 0,0-1 0 0 0,-1 0 0 0 0,1 0 0 0 0,0 1 0 0 0,0-1 0 0 0,-1 0 0 0 0,1 1 0 0 0,0-1 0 0 0,-3 11 0 0 0,3 5 0 0 0,4-12 0 0 0,-3-3 0 0 0,0 0 0 0 0,-1-1 0 0 0,1 1 0 0 0,-1 0 0 0 0,1-1 0 0 0,-1 1 0 0 0,1 0 0 0 0,-1-1 0 0 0,1 1 0 0 0,-1-1 0 0 0,1 1 0 0 0,0-1 0 0 0,-1 1 0 0 0,1-1 0 0 0,0 1 0 0 0,0-1 0 0 0,-1 1 0 0 0,1-1 0 0 0,0 0 0 0 0,0 0 0 0 0,0 1 0 0 0,0-1 0 0 0,1 0 0 0 0,1 0 0 0 0,2 1 0 0 0,1 0 0 0 0,-1 0 0 0 0,1 0 0 0 0,-1-1 0 0 0,1 0 0 0 0,-1 0 0 0 0,1-1 0 0 0,-1 1 0 0 0,1-1 0 0 0,-1 0 0 0 0,0-1 0 0 0,1 1 0 0 0,4-3 0 0 0,-1 0 0 0 0,0 0 0 0 0,0 0 0 0 0,-1-1 0 0 0,0 0 0 0 0,0-1 0 0 0,12-10 0 0 0,6-5 0 0 0,-21 18 0 0 0,0-1 0 0 0,0 0 0 0 0,0-1 0 0 0,0 1 0 0 0,-1-1 0 0 0,7-8 0 0 0,-2 0-12 0 0,-6 9 26 0 0,0 0 0 0 0,0-1 0 0 0,0 1 0 0 0,-1-1 0 0 0,4-8 0 0 0,-5 11 357 0 0,-1 2 117 0 0,0 0 21 0 0,0 0-66 0 0,-16 15-278 0 0,8-5-165 0 0,1 1 0 0 0,0 0 0 0 0,0 0 0 0 0,1 0 0 0 0,1 1 0 0 0,-7 20 0 0 0,-12 27 0 0 0,21-54 0 0 0,1-1 0 0 0,0 1 0 0 0,0 0 0 0 0,0 0 0 0 0,0 0 0 0 0,1 0 0 0 0,0 0 0 0 0,0 0 0 0 0,1 1 0 0 0,-1 8 0 0 0,2-5 0 0 0,5 1 0 0 0,-4-8-20 0 0,-1-1-1 0 0,1 1 1 0 0,0 0-1 0 0,0-1 1 0 0,0 1-1 0 0,0-1 1 0 0,0 0-1 0 0,0 1 1 0 0,0-1-1 0 0,0 0 1 0 0,1 0-1 0 0,-1-1 1 0 0,0 1-1 0 0,1 0 1 0 0,-1-1-1 0 0,0 1 1 0 0,1-1-1 0 0,-1 0 1 0 0,1 0-1 0 0,2 0 1 0 0,-1 0 8 0 0,-1-1 0 0 0,0 0 0 0 0,0 0 1 0 0,1 0-1 0 0,-1-1 0 0 0,0 1 0 0 0,0 0 1 0 0,0-1-1 0 0,-1 0 0 0 0,1 0 0 0 0,0 0 1 0 0,-1 0-1 0 0,1 0 0 0 0,2-4 0 0 0,15-13 325 0 0,-16 16-283 0 0,-1 0-1 0 0,1 0 0 0 0,-1 0 1 0 0,0 0-1 0 0,0-1 1 0 0,0 0-1 0 0,0 1 0 0 0,-1-1 1 0 0,3-5-1 0 0,8-26-29 0 0,-9 23 0 0 0,10-22 0 0 0,-12 32 2 0 0,-1-1-1 0 0,0 1 1 0 0,0 0 0 0 0,-1-1-1 0 0,1 1 1 0 0,0-5 0 0 0,3-12-78 0 0,-3 18-261 0 0,-1 1-138 0 0,0 0-33 0 0,0 0 133 0 0,-2 11 1027 0 0,-8 25-817 0 0,6-27-15 0 0,1 1 0 0 0,1 0 0 0 0,-2 16 0 0 0,4-16 180 0 0,5-1 0 0 0,-3-8 0 0 0,0 1 0 0 0,0-1 0 0 0,0 0 0 0 0,0-1 0 0 0,1 1 0 0 0,-1 0 0 0 0,0-1 0 0 0,1 1 0 0 0,-1-1 0 0 0,0 0 0 0 0,1 1 0 0 0,2-1 0 0 0,29-3 0 0 0,-30 2 0 0 0,0-1 0 0 0,0 1 0 0 0,0-1 0 0 0,-1 1 0 0 0,1-1 0 0 0,0 0 0 0 0,-1-1 0 0 0,1 1 0 0 0,2-3 0 0 0,26-29 0 0 0,-10 11 0 0 0,21-31 1827 0 0,-40 50-1804 0 0,0 0 1 0 0,-1 0 0 0 0,1-1-1 0 0,-1 1 1 0 0,0 0-1 0 0,3-9 1 0 0,-5 13-24 0 0,1 0 0 0 0,-1 0 0 0 0,0-1 0 0 0,0 1 0 0 0,0 0 0 0 0,0 0 0 0 0,0 0 0 0 0,0 0 0 0 0,0-1 0 0 0,0 1 0 0 0,0 0 0 0 0,0 0 0 0 0,0 0 0 0 0,0 0 0 0 0,0 0 0 0 0,0-1 0 0 0,0 1 0 0 0,0 0 0 0 0,0 0 0 0 0,0 0 0 0 0,0 0 0 0 0,0-1 0 0 0,0 1 0 0 0,0 0 0 0 0,0 0 0 0 0,0 0 0 0 0,-1 0 0 0 0,1 0 0 0 0,0-1 0 0 0,0 1 0 0 0,0 0 0 0 0,0 0 0 0 0,0 0 0 0 0,0 0 0 0 0,0 0 0 0 0,-1 0 0 0 0,1 0 0 0 0,0-1 0 0 0,0 1 0 0 0,0 0 0 0 0,0 0 0 0 0,0 0 0 0 0,-1 0 0 0 0,-8 1 0 0 0,-8 7 0 0 0,13-6 0 0 0,3-2 0 0 0,0 1 0 0 0,0 0 0 0 0,1-1 0 0 0,-1 1 0 0 0,0 0 0 0 0,0-1 0 0 0,0 1 0 0 0,0 0 0 0 0,1 0 0 0 0,-1 0 0 0 0,0 0 0 0 0,1 0 0 0 0,-1 0 0 0 0,0 0 0 0 0,1 0 0 0 0,0 0 0 0 0,-1 2 0 0 0,-1 0 0 0 0,1-2 0 0 0,0 0 0 0 0,1 0 0 0 0,-1 0 0 0 0,1 0 0 0 0,-1 0 0 0 0,1 0 0 0 0,0 0 0 0 0,-1 0 0 0 0,1 0 0 0 0,0 0 0 0 0,0 1 0 0 0,0-1 0 0 0,0 0 0 0 0,0 0 0 0 0,0 0 0 0 0,0 0 0 0 0,0 0 0 0 0,1 3 0 0 0,-1-1 0 0 0,1-1 0 0 0,-1 1 0 0 0,1 0 0 0 0,0-1 0 0 0,0 1 0 0 0,0 0 0 0 0,0-1 0 0 0,0 1 0 0 0,1-1 0 0 0,-1 1 0 0 0,1-1 0 0 0,0 0 0 0 0,0 0 0 0 0,3 3 0 0 0,3 3 0 0 0,1-1 0 0 0,13 9 0 0 0,12 10 0 0 0,-2 1 0 0 0,-31-26 0 0 0,-1-1 0 0 0,1 0 0 0 0,0 1 0 0 0,-1-1 0 0 0,1 1 0 0 0,-1 0 0 0 0,1-1 0 0 0,-1 1 0 0 0,0-1 0 0 0,1 1 0 0 0,-1 0 0 0 0,1-1 0 0 0,-1 1 0 0 0,0 0 0 0 0,0-1 0 0 0,1 1 0 0 0,-1 0 0 0 0,0 0 0 0 0,0-1 0 0 0,0 2 0 0 0,0 1 0 0 0,3 11 0 0 0,-4-11 0 0 0,-1-1 0 0 0,2 0 0 0 0,-1 0 0 0 0,0 1 0 0 0,0-1 0 0 0,0 0 0 0 0,0 0 0 0 0,0 0 0 0 0,0 0 0 0 0,0-1 0 0 0,-1 1 0 0 0,1 0 0 0 0,-1 0 0 0 0,0-1 0 0 0,1 1 0 0 0,-1-1 0 0 0,0 1 0 0 0,0-1 0 0 0,0 0 0 0 0,0 0 0 0 0,0 0 0 0 0,0 0 0 0 0,-3 1 0 0 0,-7 4 0 0 0,10-5-3 0 0,0 0 1 0 0,0 0-1 0 0,0 0 0 0 0,-1 0 1 0 0,1-1-1 0 0,0 1 0 0 0,0-1 1 0 0,0 1-1 0 0,-1-1 0 0 0,1 0 1 0 0,0 0-1 0 0,0 0 0 0 0,-1 0 1 0 0,1 0-1 0 0,0 0 0 0 0,0-1 1 0 0,0 1-1 0 0,-4-2 0 0 0,-1-1-30 0 0,0-1 0 0 0,0 1-1 0 0,0-1 1 0 0,-6-5 0 0 0,-12-6-151 0 0,24 14-291 0 0,1 1-33 0 0,0 0-208 0 0,0 0-857 0 0,-4-9-2411 0 0,2 1 1937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7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0,'0'0'547'0'0,"0"0"-11"0"0,2 1-344 0 0,19 6 671 0 0,-4 0 1739 0 0,33 15 0 0 0,-44-19-2276 0 0,-1 1 0 0 0,0-1 0 0 0,0 1 0 0 0,0 0 0 0 0,0 0 0 0 0,-1 0 0 0 0,1 1 0 0 0,-1 0 0 0 0,0 0 0 0 0,3 5 0 0 0,5 13 19 0 0,-2-1 1 0 0,0 2-1 0 0,-1-1 0 0 0,-2 1 0 0 0,0 0 0 0 0,-2 1 0 0 0,0 0 1 0 0,1 36-1 0 0,-5-32-116 0 0,-1 1 1 0 0,-2-1 0 0 0,-7 45-1 0 0,6-59-152 0 0,0-1-1 0 0,-2 1 0 0 0,1-1 1 0 0,-2 1-1 0 0,0-2 0 0 0,-1 1 0 0 0,0-1 1 0 0,-15 21-1 0 0,19-30-179 0 0,-1-1 0 0 0,0 1 0 0 0,0-1-1 0 0,0 1 1 0 0,0-1 0 0 0,-1 0 0 0 0,1-1 0 0 0,-1 1 0 0 0,1-1-1 0 0,-1 0 1 0 0,0 0 0 0 0,0-1 0 0 0,0 1 0 0 0,0-1 0 0 0,-1 0-1 0 0,1 0 1 0 0,0-1 0 0 0,0 0 0 0 0,0 0 0 0 0,-1 0 0 0 0,1 0-1 0 0,0-1 1 0 0,-10-2 0 0 0,13 2-6087 0 0,-3-4-1968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0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2759 0 0,'0'0'126'0'0,"-1"-1"-5"0"0,-2-2-22 0 0,2 2 277 0 0,1 1 113 0 0,0 0 20 0 0,-2-4-485 0 0,4 1 5360 0 0,-1 2-819 0 0,-4 0-4298 0 0,2 0-150 0 0,-1 1-1 0 0,1 0 0 0 0,0 0 1 0 0,0 0-1 0 0,0 0 0 0 0,0 0 1 0 0,-1 0-1 0 0,1 0 0 0 0,0 0 1 0 0,0 1-1 0 0,0-1 0 0 0,0 0 1 0 0,-1 1-1 0 0,0 0 0 0 0,0 0-45 0 0,1-1-1 0 0,-1 1 0 0 0,0-1 0 0 0,0 1 0 0 0,0-1 1 0 0,0 0-1 0 0,0 1 0 0 0,0-1 0 0 0,0 0 0 0 0,0 0 1 0 0,0-1-1 0 0,0 1 0 0 0,-2-1 0 0 0,-8 1 4044 0 0,31 0-108 0 0,0-4-4006 0 0,-9 3 0 0 0,1 0 0 0 0,-2 1 0 0 0,12 2 0 0 0,-2 2 0 0 0,11 4 0 0 0,-24-6 0 0 0,0 0 0 0 0,0-1 0 0 0,0 0 0 0 0,0 0 0 0 0,7 1 0 0 0,-10-2 0 0 0,0 0 0 0 0,0 1 0 0 0,0-1 0 0 0,0 1 0 0 0,5 2 0 0 0,-6-2 0 0 0,1 0 0 0 0,0 0 0 0 0,0 0 0 0 0,-1-1 0 0 0,7 1 0 0 0,20 2 0 0 0,9 2 0 0 0,-29-2 0 0 0,-2 3 0 0 0,-6 3 0 0 0,-1-7 39 0 0,-1 1-1 0 0,1 0 1 0 0,-1-1-1 0 0,0 1 1 0 0,0 0-1 0 0,0-1 1 0 0,0 1 0 0 0,0-1-1 0 0,-1 0 1 0 0,1 1-1 0 0,-1-1 1 0 0,1 0-1 0 0,-3 2 1 0 0,-4 4 292 0 0,1-1 1 0 0,-11 7 0 0 0,-13 13 181 0 0,-39 46-513 0 0,18-25 0 0 0,38-38 0 0 0,11-7 0 0 0,-1-1 0 0 0,1 1 0 0 0,0-1 0 0 0,0 1 0 0 0,0 0 0 0 0,0 0 0 0 0,-3 4 0 0 0,-3 8-64 0 0,9-13-273 0 0,0-2-138 0 0,0 0-33 0 0,0 0-4 0 0,0 0 0 0 0,0 0 0 0 0,0 0 0 0 0,0 0-136 0 0,11 1-2045 0 0,2-3 1169 0 0,1-1-11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0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13 10135 0 0,'0'0'231'0'0,"0"0"29"0"0,1-1 19 0 0,7-2-41 0 0,-2-1-44 0 0,-5 4 552 0 0,-1 0 232 0 0,0-1-697 0 0,1 1 0 0 0,-1-1 0 0 0,1 1 1 0 0,0 0-1 0 0,-1-1 0 0 0,1 1 1 0 0,-1 0-1 0 0,1-1 0 0 0,0 1 0 0 0,-1 0 1 0 0,1 0-1 0 0,0 0 0 0 0,0 0 1 0 0,-1-1-1 0 0,1 1 0 0 0,0 0 0 0 0,-1 0 1 0 0,2 1-1 0 0,-6 9 5517 0 0,-4 6-6410 0 0,-2 10 1106 0 0,-1-1 0 0 0,-1 0 0 0 0,-26 42 0 0 0,21-45-494 0 0,-1-1 0 0 0,-1 0 0 0 0,-1-1 0 0 0,0-2 0 0 0,-2 0 0 0 0,0-1 0 0 0,-26 15 0 0 0,28-19 131 0 0,1 0 422 0 0,-22 10 1 0 0,36-20-466 0 0,-1-1 0 0 0,0 1 1 0 0,-1-1-1 0 0,1-1 0 0 0,0 1 0 0 0,0-1 1 0 0,-1 0-1 0 0,-8 0 0 0 0,-10 2-72 0 0,24-3-16 0 0,1 0 0 0 0,-1 0 0 0 0,1 1 0 0 0,0-1 0 0 0,-1 0 0 0 0,1 0 0 0 0,-1 0 0 0 0,1 0 0 0 0,-1 0 0 0 0,1 0 0 0 0,0 0 0 0 0,-1 0 0 0 0,1-1 0 0 0,-1 1 0 0 0,1 0 0 0 0,0 0 0 0 0,-1 0 0 0 0,1 0 0 0 0,-1-1 0 0 0,1 1 0 0 0,0 0 0 0 0,-1 0 0 0 0,1 0 0 0 0,0-1 0 0 0,-1 1 0 0 0,1 0 0 0 0,0-1 0 0 0,0 1 0 0 0,-1 0 0 0 0,1-1 0 0 0,0 1 0 0 0,-1-1 0 0 0,-2-5 0 0 0,3 3 0 0 0,0 0 0 0 0,0 0 0 0 0,0 0 0 0 0,0 0 0 0 0,1 0 0 0 0,-1 0 0 0 0,1 0 0 0 0,0 0 0 0 0,0 0 0 0 0,0 0 0 0 0,2-4 0 0 0,18-31 0 0 0,-18 34 0 0 0,-1 0 0 0 0,2-2 0 0 0,0-1 0 0 0,1 1 0 0 0,0-1 0 0 0,11-9 0 0 0,-12 12 0 0 0,-3 2 0 0 0,1 1 0 0 0,-1-1 0 0 0,1 1 0 0 0,-1 0 0 0 0,1 0 0 0 0,0 0 0 0 0,-1 0 0 0 0,1 0 0 0 0,0 0 0 0 0,2-1 0 0 0,4-1 0 0 0,2 3 0 0 0,-7 0 0 0 0,1 0 0 0 0,0 1 0 0 0,-1-1 0 0 0,1 1 0 0 0,0 0 0 0 0,-1 0 0 0 0,0 1 0 0 0,1-1 0 0 0,-1 1 0 0 0,0-1 0 0 0,1 1 0 0 0,-1 0 0 0 0,4 4 0 0 0,-6-5 0 0 0,4 3 0 0 0,-1 1 0 0 0,0 0 0 0 0,0 0 0 0 0,0 1 0 0 0,-1-1 0 0 0,0 1 0 0 0,0-1 0 0 0,0 1 0 0 0,3 11 0 0 0,4 7 0 0 0,-8-20 0 0 0,20 39 0 0 0,-20-40 0 0 0,1 0 0 0 0,-1 0 0 0 0,0 0 0 0 0,1 0 0 0 0,-1-1 0 0 0,1 1 0 0 0,0-1 0 0 0,0 1 0 0 0,0-1 0 0 0,5 3 0 0 0,-5-4 0 0 0,0 1 0 0 0,-1 0 0 0 0,1 0 0 0 0,-1 0 0 0 0,1 0 0 0 0,2 3 0 0 0,-3-3 0 0 0,1 1 0 0 0,-1-1 0 0 0,1 0 0 0 0,0 0 0 0 0,3 2 0 0 0,11 4 0 0 0,-8-5 0 0 0,-8-3 0 0 0,-1 1 0 0 0,1-1 0 0 0,-1 0 0 0 0,1 0 0 0 0,0 0 0 0 0,-1 1 0 0 0,1-1 0 0 0,0 0 0 0 0,-1 0 0 0 0,1 0 0 0 0,0 0 0 0 0,-1 0 0 0 0,1 0 0 0 0,0 0 0 0 0,-1 0 0 0 0,1 0 0 0 0,0-1 0 0 0,-1 1 0 0 0,1 0 0 0 0,0 0 0 0 0,-1-1 0 0 0,1 1 0 0 0,0 0 0 0 0,0-1 0 0 0,1-1 0 0 0,0 2-10 0 0,-1 0 14 0 0,0 0 0 0 0,0 0 0 0 0,0-1 0 0 0,-1 1 0 0 0,1 0 1 0 0,0 0-1 0 0,-1-1 0 0 0,1 1 0 0 0,0-1 0 0 0,-1 1 0 0 0,1-1 0 0 0,0 1 0 0 0,-1-1 0 0 0,1 1 1 0 0,-1-1-1 0 0,1 1 0 0 0,-1-1 0 0 0,1 0 0 0 0,0 0 0 0 0,0-1 367 0 0,-1 2 117 0 0,0 0 21 0 0,0 0-134 0 0,0 0-577 0 0,0 0 117 0 0,0-1-1 0 0,0 1 0 0 0,-1-1 0 0 0,1 1 1 0 0,0 0-1 0 0,-1-1 0 0 0,1 1 0 0 0,0-1 1 0 0,-1 1-1 0 0,1 0 0 0 0,-1-1 0 0 0,1 1 1 0 0,0 0-1 0 0,-1 0 0 0 0,1-1 0 0 0,-1 1 1 0 0,1 0-1 0 0,-1 0 0 0 0,1 0 1 0 0,-1 0-1 0 0,1-1 0 0 0,-1 1 0 0 0,1 0 1 0 0,-1 0-1 0 0,1 0 0 0 0,-1 0 0 0 0,1 0 1 0 0,-2 0-1 0 0,-1 0 87 0 0,-5-2-578 0 0,-9-1-6640 0 0,3 4-941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34 126 8287 0 0,'0'0'191'0'0,"0"0"26"0"0,0 0 9 0 0,0 0 42 0 0,0 0 158 0 0,0 0 72 0 0,0 0 12 0 0,0 0 70 0 0,0 0 286 0 0,2-1 124 0 0,5-5 1449 0 0,-4 3-2108 0 0,0 1 0 0 0,0 0-1 0 0,0-1 1 0 0,0 0 0 0 0,0 0 0 0 0,-1 0 0 0 0,0 0 0 0 0,1 0 0 0 0,2-6 0 0 0,-4 7 113 0 0,0 0-289 0 0,0 0-141 0 0,1 0-17 0 0,1-13 81 0 0,-3 9 132 0 0,0 4-50 0 0,0-1-1 0 0,1 1 0 0 0,-1 0 0 0 0,0 0 0 0 0,1 0 0 0 0,-1 0 0 0 0,1 0 0 0 0,0 0 0 0 0,-1 1 0 0 0,3-4 0 0 0,0-2 295 0 0,4-16 1156 0 0,-15 131-1610 0 0,-3-52 692 0 0,-24 75 0 0 0,3-16-28 0 0,27-85-664 0 0,3-17 0 0 0,0 0 0 0 0,0-4 0 0 0,2-17 0 0 0,2-10-686 0 0,1 0-1 0 0,1 0 1 0 0,1 1 0 0 0,12-33-1 0 0,-9 26-1577 0 0,4-26 0 0 0,-6 25 519 0 0,2-5-302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68 8287 0 0,'0'0'191'0'0,"-10"-6"444"0"0,1 4-597 0 0,-9-6 2260 0 0,-15 2 1631 0 0,31 5-3546 0 0,1 2 113 0 0,-6 1 558 0 0,1 1 0 0 0,-1 0 0 0 0,1 0 0 0 0,-8 5 0 0 0,12-7-667 0 0,2-1 101 0 0,0 0 21 0 0,0 0-66 0 0,10-6-258 0 0,-6 2-133 0 0,3 0 97 0 0,1 0 0 0 0,-1 1 0 0 0,1 0 0 0 0,0 0-1 0 0,-1 1 1 0 0,12-2 0 0 0,0 0 318 0 0,31 0 0 0 0,-11 2-467 0 0,72-5 0 0 0,-1-7 0 0 0,-100 13-201 0 0,-8 1-850 0 0,-13 2-1899 0 0,-41 10-1776 0 0,36-7 3702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13823 0 0,'-1'2'315'0'0,"-5"8"758"0"0,2 1-961 0 0,4-1-29 0 0,0-8 282 0 0,2 0-214 0 0,0 0 0 0 0,-1 0 0 0 0,1-1-1 0 0,1 0 1 0 0,-1 1 0 0 0,0-1 0 0 0,0 0 0 0 0,0 0-1 0 0,5 2 1 0 0,-2-2 32 0 0,0 0-1 0 0,-1 0 0 0 0,1 0 1 0 0,0-1-1 0 0,0 1 0 0 0,0-1 0 0 0,0 0 1 0 0,-1-1-1 0 0,7 0 0 0 0,46-13 1235 0 0,-45 11-1073 0 0,52-18 273 0 0,15-4-183 0 0,-62 22-37 0 0,0 0 0 0 0,0 1 1 0 0,20 0-1 0 0,7-3-411 0 0,-34 3-257 0 0,0 1 1 0 0,-1 0-1 0 0,1 1 0 0 0,10 0 0 0 0,-16 1-555 0 0,-1-1-1 0 0,1 1 0 0 0,-1 0 1 0 0,1 0-1 0 0,-1 0 0 0 0,7 3 1 0 0,1 1-5316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87 13823 0 0,'0'0'315'0'0,"-1"-11"870"0"0,-3 6-1102 0 0,3 4 282 0 0,-32 3 3067 0 0,28 0-3168 0 0,0-1-1 0 0,1 0 1 0 0,-1 1-1 0 0,1 0 1 0 0,0 0 0 0 0,-1 0-1 0 0,1 1 1 0 0,0-1-1 0 0,0 1 1 0 0,1 0-1 0 0,-1 0 1 0 0,1 1-1 0 0,-1-1 1 0 0,1 1 0 0 0,-4 4-1 0 0,1 1 67 0 0,0 0 1 0 0,1 0-1 0 0,-1 1 0 0 0,2-1 0 0 0,-8 21 1 0 0,10-16-182 0 0,7 17-133 0 0,-1-16-16 0 0,4-3 0 0 0,-4-9 0 0 0,-1 0 0 0 0,1-1 0 0 0,0 1 0 0 0,0-1 0 0 0,5 3 0 0 0,4-1 0 0 0,-6-3 0 0 0,0-1 0 0 0,0 0 0 0 0,0 0 0 0 0,0-1 0 0 0,0 0 0 0 0,-1 0 0 0 0,1-1 0 0 0,0 0 0 0 0,-1 0 0 0 0,1 0 0 0 0,-1-1 0 0 0,1 0 0 0 0,-1 0 0 0 0,0 0 0 0 0,-1-1 0 0 0,1 0 0 0 0,0 0 0 0 0,5-7 0 0 0,-9 9 0 0 0,0 0 0 0 0,0-1 0 0 0,0 1 0 0 0,-1 0 0 0 0,1-1 0 0 0,-1 1 0 0 0,0-1 0 0 0,0 0 0 0 0,0 1 0 0 0,0-1 0 0 0,0 0 0 0 0,-1 0 0 0 0,1 0 0 0 0,-1 0 0 0 0,1 1 0 0 0,-1-1 0 0 0,0 0 0 0 0,-1-4 0 0 0,0 0 0 0 0,0 1 0 0 0,-1-1 0 0 0,0 1 0 0 0,0 0 0 0 0,-1 0 0 0 0,-5-12 0 0 0,7 16 0 0 0,0 0 0 0 0,0 0 0 0 0,-1 0 0 0 0,1 0 0 0 0,0 0 0 0 0,-1 1 0 0 0,1-1 0 0 0,-1 0 0 0 0,1 1 0 0 0,-3-3 0 0 0,-1 1 0 0 0,-3-4 0 0 0,72 7 0 0 0,-32 0 0 0 0,55 5 0 0 0,-70-1 0 0 0,-9-1 0 0 0,-5-2 0 0 0,0 0 0 0 0,0 0 0 0 0,1 0 0 0 0,-1 1 0 0 0,0 0 0 0 0,0-1 0 0 0,-1 1 0 0 0,1 0 0 0 0,0 1 0 0 0,-1-1 0 0 0,1 0 0 0 0,-1 1 0 0 0,0-1 0 0 0,1 1 0 0 0,-1 0 0 0 0,-1 0 0 0 0,1 0 0 0 0,0 0 0 0 0,-1 0 0 0 0,1 0 0 0 0,1 6 0 0 0,4 10 0 0 0,-8-13 0 0 0,-1-1 0 0 0,0 9 0 0 0,-2 3 0 0 0,0-13 0 0 0,1-3 0 0 0,-10 13-15 0 0,8-12 28 0 0,1-2 61 0 0,1 2 88 0 0,3-2-71 0 0,-1 1 1 0 0,0-1 0 0 0,1 0-1 0 0,-1 1 1 0 0,0-1-1 0 0,0 0 1 0 0,1 1 0 0 0,-1-1-1 0 0,0 0 1 0 0,0 0-1 0 0,1 0 1 0 0,-1 0 0 0 0,0 0-1 0 0,0 0 1 0 0,0 0 0 0 0,1 0-1 0 0,-2 0 1 0 0,-5-4 57 0 0,1-3-133 0 0,5 5-16 0 0,0 0 0 0 0,1 0 0 0 0,-1-1 0 0 0,0 1 0 0 0,1 0 0 0 0,0 0 0 0 0,-1 0 0 0 0,1-1 0 0 0,0 1 0 0 0,0 0 0 0 0,0 0 0 0 0,1-1 0 0 0,-1 1 0 0 0,0 0 0 0 0,2-4 0 0 0,1-2 0 0 0,0 0 0 0 0,8-14 0 0 0,-3 9 0 0 0,-3 3 0 0 0,1 1 0 0 0,1-1 0 0 0,-1 2 0 0 0,2-1 0 0 0,12-12 0 0 0,-1 4 0 0 0,28-19 0 0 0,-39 31 0 0 0,-1 0 0 0 0,1 1 0 0 0,0 0 0 0 0,0 0 0 0 0,1 1 0 0 0,12-3 0 0 0,-8 4 0 0 0,0 5 0 0 0,0 2 0 0 0,-4 1-64 0 0,-7-4-273 0 0,-2-2-138 0 0,0 0-33 0 0,0 0-4 0 0,0 0 0 0 0,-10 9-512 0 0,8-8 735 0 0,0 0 1 0 0,0 0-1 0 0,-1 0 0 0 0,1 0 0 0 0,0-1 0 0 0,0 1 1 0 0,-1-1-1 0 0,1 1 0 0 0,0-1 0 0 0,-1 0 0 0 0,1 0 1 0 0,-1 0-1 0 0,1 0 0 0 0,0 0 0 0 0,-1 0 0 0 0,1-1 1 0 0,0 1-1 0 0,-1-1 0 0 0,1 0 0 0 0,-2 0 1 0 0,1 0 79 0 0,-14-4-1838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 8287 0 0,'0'0'191'0'0,"0"0"26"0"0,2-2 9 0 0,6-4-56 0 0,-3 0-117 0 0,4-9 98 0 0,-7 13 591 0 0,2-3 546 0 0,3-1 2680 0 0,-6 3 249 0 0,-5 6-2171 0 0,-13 14-1643 0 0,-7 4 549 0 0,-1 4-344 0 0,94-49-608 0 0,-60 19 0 0 0,0-1 0 0 0,1 1 0 0 0,-1 1 0 0 0,1 0 0 0 0,0 0 0 0 0,17-4 0 0 0,-14 7 0 0 0,-2 2 72 0 0,-10 0-1 0 0,0 0 1 0 0,1-1-1 0 0,-1 1 0 0 0,0 0 0 0 0,0 0 0 0 0,1 0 1 0 0,-1 1-1 0 0,0-1 0 0 0,0 0 0 0 0,0 0 1 0 0,-1 1-1 0 0,1-1 0 0 0,0 0 0 0 0,0 1 0 0 0,-1-1 1 0 0,1 1-1 0 0,0-1 0 0 0,0 4 0 0 0,-1-5-56 0 0,0 3 14 0 0,1 1-1 0 0,0-1 1 0 0,-1 1 0 0 0,0 0-1 0 0,0-1 1 0 0,0 1 0 0 0,-1 0-1 0 0,1-1 1 0 0,-1 1 0 0 0,0-1-1 0 0,0 1 1 0 0,0-1 0 0 0,0 1-1 0 0,-2 3 1 0 0,-4 7 60 0 0,-15 24 0 0 0,22-38-89 0 0,-10 14 0 0 0,0-1 0 0 0,-1-1 0 0 0,0 1 0 0 0,-1-2 0 0 0,-1 1 0 0 0,0-2 0 0 0,0 0 0 0 0,-20 11 0 0 0,18-11 0 0 0,11-10 0 0 0,1 0 0 0 0,2 0 0 0 0,1 0 0 0 0,0 1 0 0 0,0-1 0 0 0,0 0 0 0 0,0 0 0 0 0,-1 0 0 0 0,1 0 0 0 0,0 0 0 0 0,0 0 0 0 0,0 0 0 0 0,0 0 0 0 0,-1 0 0 0 0,1 1 0 0 0,0-1 0 0 0,0 0 0 0 0,0 0 0 0 0,-1 0 0 0 0,1 0 0 0 0,0 0 0 0 0,0 0 0 0 0,0 0 0 0 0,-1 0 0 0 0,1-1 0 0 0,0 1 0 0 0,0 0 0 0 0,0 0 0 0 0,-1 0 0 0 0,1 0 0 0 0,0 0 0 0 0,0 0 0 0 0,0 0 0 0 0,0 0 0 0 0,-1 0 0 0 0,1-1 0 0 0,0 1 0 0 0,0 0 0 0 0,0 0 0 0 0,0 0 0 0 0,0 0 0 0 0,-1-1 0 0 0,18-10 0 0 0,-9 7 0 0 0,-4 1 0 0 0,1 1 0 0 0,-1-1 0 0 0,1 1 0 0 0,0 0 0 0 0,0 1 0 0 0,0-1 0 0 0,5 0 0 0 0,14 1 0 0 0,-14 6 0 0 0,-4-2 0 0 0,11 6 0 0 0,-13-5 0 0 0,-2 0 0 0 0,1 0 0 0 0,0-1 0 0 0,-1 1 0 0 0,1 0 0 0 0,-1 0 0 0 0,0 0 0 0 0,0 0 0 0 0,0 1 0 0 0,-1-1 0 0 0,0 0 0 0 0,0 1 0 0 0,0-1 0 0 0,0 1 0 0 0,0-1 0 0 0,-1 1 0 0 0,0 6 0 0 0,-1 3 0 0 0,0 1 0 0 0,-1-1 0 0 0,-6 22 0 0 0,5-27 63 0 0,0 0 0 0 0,0 0 0 0 0,-1 0 0 0 0,0 0 0 0 0,-1-1 0 0 0,0 0 0 0 0,0 0 0 0 0,-1 0 0 0 0,0 0 0 0 0,0-1 0 0 0,-1 0 0 0 0,0-1 0 0 0,-13 11 0 0 0,15-13-18 0 0,-1 0-1 0 0,0-1 1 0 0,0 1-1 0 0,0-2 0 0 0,0 1 1 0 0,0 0-1 0 0,0-1 1 0 0,-1 0-1 0 0,1-1 0 0 0,-1 1 1 0 0,1-1-1 0 0,-1-1 1 0 0,1 1-1 0 0,-1-1 0 0 0,0 0 1 0 0,1-1-1 0 0,-1 1 1 0 0,0-1-1 0 0,1 0 0 0 0,-11-4 1 0 0,15 4-119 0 0,-1 0 0 0 0,0-1 1 0 0,1 1-1 0 0,-1-1 0 0 0,1 0 1 0 0,-1 0-1 0 0,1 0 0 0 0,0 0 0 0 0,0 0 1 0 0,-1 0-1 0 0,2 0 0 0 0,-1-1 1 0 0,0 1-1 0 0,0-1 0 0 0,1 1 1 0 0,0-1-1 0 0,-1 0 0 0 0,1 0 0 0 0,0 1 1 0 0,0-1-1 0 0,0 0 0 0 0,0-4 1 0 0,1 4 17 0 0,-1-1 1 0 0,1 1 0 0 0,-1-1 0 0 0,1 1-1 0 0,0-1 1 0 0,1 0 0 0 0,-1 1 0 0 0,1-1 0 0 0,-1 1-1 0 0,1-1 1 0 0,0 1 0 0 0,0-1 0 0 0,1 1-1 0 0,-1 0 1 0 0,1 0 0 0 0,0-1 0 0 0,2-3-1 0 0,0 3-477 0 0,1 0 1 0 0,-1 1-1 0 0,1 0 0 0 0,-1-1 0 0 0,1 1 0 0 0,0 1 0 0 0,5-3 0 0 0,-1 0-578 0 0,-3 2-131 0 0,0 1-1 0 0,0-1 1 0 0,8-2-1 0 0,2 1 70 0 0,3-3-363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13 324 10135 0 0,'0'0'464'0'0,"0"0"-9"0"0,0 0-87 0 0,-1 1 728 0 0,-10 5 1054 0 0,11-6-2106 0 0,0 0-1 0 0,0 0 0 0 0,0 0 0 0 0,1-1 0 0 0,-1 1 0 0 0,0 0 0 0 0,0 0 1 0 0,0 0-1 0 0,0 0 0 0 0,0 0 0 0 0,0 0 0 0 0,0 0 0 0 0,0 0 1 0 0,0 0-1 0 0,0 0 0 0 0,0 0 0 0 0,0 0 0 0 0,0 0 0 0 0,0 0 0 0 0,0 0 1 0 0,0 0-1 0 0,0 0 0 0 0,0 0 0 0 0,0 0 0 0 0,0 0 0 0 0,0 0 1 0 0,0-1-1 0 0,0 1 0 0 0,0 0 0 0 0,0 0 0 0 0,0 0 0 0 0,0 0 0 0 0,0 0 1 0 0,0 0-1 0 0,0 0 0 0 0,0 0 0 0 0,0 0 0 0 0,0 0 0 0 0,-1 0 1 0 0,1 0-1 0 0,0 0 0 0 0,0 0 0 0 0,0 0 0 0 0,0 0 0 0 0,0 0 0 0 0,0 0 1 0 0,0 0-1 0 0,0 0 0 0 0,0 0 0 0 0,0 0 0 0 0,0 0 0 0 0,0 0 1 0 0,0 0-1 0 0,0 0 0 0 0,0 0 0 0 0,0 0 0 0 0,0 0 0 0 0,0 0 1 0 0,0 0-1 0 0,0 0 0 0 0,-1 0 0 0 0,16-17 4819 0 0,-1 2-3842 0 0,-8 7-657 0 0,10-13 830 0 0,24-26 0 0 0,-20 25-169 0 0,0 0 0 0 0,24-39 0 0 0,-37 49-910 0 0,-1 1 0 0 0,-1-1-1 0 0,6-14 1 0 0,-6 12-60 0 0,0 1-1 0 0,9-15 1 0 0,-17 53-54 0 0,2-18 0 0 0,1 1 0 0 0,-1-1 0 0 0,-1 0 0 0 0,-1 7 0 0 0,-6 9 0 0 0,-27 76 0 0 0,33-86 0 0 0,0-1 0 0 0,0 1 0 0 0,1 0 0 0 0,1 0 0 0 0,0 26 0 0 0,4-19 0 0 0,2-12 0 0 0,4-3 0 0 0,-8-5 0 0 0,0 0 0 0 0,0-1 0 0 0,1 1 0 0 0,-1 0 0 0 0,0 0 0 0 0,0-1 0 0 0,0 1 0 0 0,0-1 0 0 0,0 1 0 0 0,1-1 0 0 0,-1 1 0 0 0,0-1 0 0 0,0 0 0 0 0,0 1 0 0 0,1-3 0 0 0,5-1 0 0 0,0 0 0 0 0,1-1 0 0 0,-1 0 0 0 0,-1-1 0 0 0,1 1 0 0 0,-1-1 0 0 0,0-1 0 0 0,0 1 0 0 0,-1-1 0 0 0,0 0 0 0 0,0 0 0 0 0,7-14 0 0 0,19-35 0 0 0,6-13 0 0 0,-35 66 0 0 0,-1 0 0 0 0,1 1 0 0 0,0-1 0 0 0,0 0 0 0 0,4-4 0 0 0,-6 7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0,0-1 0 0 0,0 1 0 0 0,0 0 0 0 0,0 0 0 0 0,0 0 0 0 0,1 0 0 0 0,-1 0 0 0 0,0 0 0 0 0,0 0 0 0 0,0 0 0 0 0,0 0 0 0 0,0 0 0 0 0,0 0 0 0 0,0 0 0 0 0,0 0 0 0 0,0 0 0 0 0,0 0 0 0 0,0 0 0 0 0,0 0 0 0 0,0 0 0 0 0,0 0 0 0 0,0 0 0 0 0,0 0 0 0 0,0 0 0 0 0,0 0 0 0 0,-1 6 0 0 0,-3 12 0 0 0,3-13 0 0 0,1-5 0 0 0,-2 8 0 0 0,0-1 0 0 0,1 1 0 0 0,-1 0 0 0 0,2 0 0 0 0,-1 0 0 0 0,1 9 0 0 0,0-17 0 0 0,0 1 0 0 0,0 0 0 0 0,0 0 0 0 0,0 0 0 0 0,0-1 0 0 0,0 1 0 0 0,1 0 0 0 0,-1 0 0 0 0,0 0 0 0 0,0-1 0 0 0,1 1 0 0 0,-1 0 0 0 0,0 0 0 0 0,1-1 0 0 0,-1 1 0 0 0,0 0 0 0 0,1-1 0 0 0,-1 1 0 0 0,1 0 0 0 0,-1-1 0 0 0,2 2 0 0 0,1 0 0 0 0,-3-1 0 0 0,2 0 0 0 0,-1 1 0 0 0,0-1 0 0 0,0 0 0 0 0,0 0 0 0 0,0 0 0 0 0,1 0 0 0 0,-1 0 0 0 0,1-1 0 0 0,-1 1 0 0 0,0 0 0 0 0,1 0 0 0 0,-1-1 0 0 0,1 1 0 0 0,0-1 0 0 0,-1 0 0 0 0,1 1 0 0 0,-1-1 0 0 0,1 0 0 0 0,0 0 0 0 0,-1 0 0 0 0,1 0 0 0 0,-1 0 0 0 0,1 0 0 0 0,0-1 0 0 0,2 0 0 0 0,5-1 0 0 0,0-1 0 0 0,-1 0 0 0 0,14-7 0 0 0,-11 5 0 0 0,3-1 0 0 0,-1 0 0 0 0,1-1 0 0 0,-1-1 0 0 0,14-11 0 0 0,-6 5 0 0 0,-17 11 0 0 0,1 0 0 0 0,0-1 0 0 0,-1 1 0 0 0,0-1 0 0 0,0 0 0 0 0,6-7 0 0 0,-10 11 0 0 0,0 0 0 0 0,0 0 0 0 0,0 0 0 0 0,1 0 0 0 0,-1 0 0 0 0,0-1 0 0 0,0 1 0 0 0,0 0 0 0 0,0 0 0 0 0,0 0 0 0 0,0 0 0 0 0,1 0 0 0 0,-1 0 0 0 0,0 0 0 0 0,0 0 0 0 0,0-1 0 0 0,0 1 0 0 0,1 0 0 0 0,-1 0 0 0 0,0 0 0 0 0,0 0 0 0 0,0 0 0 0 0,0 0 0 0 0,1 0 0 0 0,-1 0 0 0 0,0 0 0 0 0,0 0 0 0 0,0 0 0 0 0,1 0 0 0 0,-1 0 0 0 0,0 0 0 0 0,0 0 0 0 0,0 0 0 0 0,0 0 0 0 0,1 1 0 0 0,-1-1 0 0 0,0 0 0 0 0,0 0 0 0 0,0 0 0 0 0,0 0 0 0 0,0 0 0 0 0,1 0 0 0 0,-1 0 0 0 0,0 1 0 0 0,0-1 0 0 0,0 0 0 0 0,0 0 0 0 0,0 0 0 0 0,0 0 0 0 0,0 0 0 0 0,1 1 0 0 0,-1-1 0 0 0,0 0 0 0 0,0 0 0 0 0,0 0 0 0 0,0 0 0 0 0,0 1 0 0 0,0-1 0 0 0,0 0 0 0 0,0 0 0 0 0,0 0 0 0 0,0 0 0 0 0,0 1 0 0 0,0-1 0 0 0,0 0 0 0 0,0 0 0 0 0,0 0 0 0 0,0 1 0 0 0,2 11 0 0 0,-3 0 0 0 0,0 0 0 0 0,0 0 0 0 0,-1 0 0 0 0,-1 0 0 0 0,0 0 0 0 0,0-1 0 0 0,-9 19 0 0 0,-4 14 0 0 0,12-27 0 0 0,-4 12 0 0 0,3-20 0 0 0,1-3-133 0 0,3-4-563 0 0,-10-12-2427 0 0,11 8 2644 0 0,-1 1-1 0 0,0-1 1 0 0,0 0-1 0 0,1 0 1 0 0,-1 1-1 0 0,1-1 1 0 0,0 0 0 0 0,0 0-1 0 0,-1 1 1 0 0,1-1-1 0 0,1-4 1 0 0,0-6-1568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105 176 11975 0 0,'0'0'267'0'0,"0"0"42"0"0,0 0 17 0 0,0 0-28 0 0,-3-6 69 0 0,0 3 2256 0 0,2 2-2327 0 0,1 1 0 0 0,-1-1 0 0 0,0 1 0 0 0,0-1 0 0 0,0 1 0 0 0,0-1 0 0 0,0 1 0 0 0,0 0 0 0 0,1-1 0 0 0,-1 1 1 0 0,0 0-1 0 0,0 0 0 0 0,0 0 0 0 0,0 0 0 0 0,0 0 0 0 0,0 0 0 0 0,0 0 0 0 0,0 0 0 0 0,0 0 0 0 0,-2 1 0 0 0,1-1-139 0 0,0 1 0 0 0,0 0-1 0 0,0 0 1 0 0,0 0 0 0 0,0 1-1 0 0,0-1 1 0 0,0 0-1 0 0,-3 4 1 0 0,0 0-129 0 0,0 1 1 0 0,1-1-1 0 0,-1 1 0 0 0,1 0 1 0 0,-4 9-1 0 0,3-4 239 0 0,1 0 1 0 0,0 0-1 0 0,1 0 1 0 0,0 0 0 0 0,-2 20-1 0 0,3-18-267 0 0,3-1 0 0 0,3 1 0 0 0,5-2 0 0 0,-7-9 0 0 0,-1-1 0 0 0,1 1 0 0 0,1-1 0 0 0,-1 1 0 0 0,0-1 0 0 0,0 0 0 0 0,0 0 0 0 0,1 0 0 0 0,-1 0 0 0 0,0-1 0 0 0,1 1 0 0 0,-1 0 0 0 0,1-1 0 0 0,-1 0 0 0 0,1 1 0 0 0,-1-1 0 0 0,0 0 0 0 0,1-1 0 0 0,-1 1 0 0 0,4-1 0 0 0,0 0 0 0 0,0-1 0 0 0,0 1 0 0 0,0-1 0 0 0,-1-1 0 0 0,1 1 0 0 0,-1-1 0 0 0,8-5 0 0 0,5-7 0 0 0,-14 5 0 0 0,-2 4 0 0 0,16-29 0 0 0,-14 30 0 0 0,-1-1 0 0 0,0 1 0 0 0,0 0 0 0 0,0-1 0 0 0,-1 0 0 0 0,0 0 0 0 0,0 1 0 0 0,0-1 0 0 0,-1 0 0 0 0,0 0 0 0 0,0-1 0 0 0,-1 1 0 0 0,1-9 0 0 0,-5-12 0 0 0,3 10 0 0 0,-1 14 0 0 0,0 1 0 0 0,-5-5 0 0 0,-2 5 0 0 0,1 6 0 0 0,5 8 0 0 0,1 1 0 0 0,2 1 0 0 0,1-13 0 0 0,-1 0 0 0 0,1 1 0 0 0,-1-1 0 0 0,1 0 0 0 0,-1 0 0 0 0,1 0 0 0 0,0 1 0 0 0,0-1 0 0 0,0 0 0 0 0,0 0 0 0 0,0 0 0 0 0,0 0 0 0 0,0 0 0 0 0,0-1 0 0 0,0 1 0 0 0,0 0 0 0 0,0 0 0 0 0,2 0 0 0 0,0 0 0 0 0,-1 0 0 0 0,1 0 0 0 0,0 0 0 0 0,0-1 0 0 0,0 1 0 0 0,1-1 0 0 0,4 1 0 0 0,2-2 0 0 0,-1 0 0 0 0,0 0 0 0 0,0-1 0 0 0,15-4 0 0 0,-10 2 0 0 0,-1-1 0 0 0,0-1 0 0 0,-1 0 0 0 0,1-1 0 0 0,-1 0 0 0 0,-1-1 0 0 0,1 0 0 0 0,-1-1 0 0 0,0 0 0 0 0,-1-1 0 0 0,0 0 0 0 0,-1-1 0 0 0,9-12 0 0 0,-1-11 0 0 0,-11 20 0 0 0,-1 2 0 0 0,-5 6 0 0 0,-2 6 0 0 0,-3 5 0 0 0,5-5 0 0 0,-16 23 153 0 0,1 0 0 0 0,-18 39-1 0 0,27-46-118 0 0,0-1 1 0 0,0 1-1 0 0,2 0 0 0 0,0 0 0 0 0,-3 26 0 0 0,6-38-181 0 0,0 2-3 0 0,6 13-144 0 0,-3-14 292 0 0,0 0 0 0 0,0-1 0 0 0,0 1 0 0 0,0-1 0 0 0,1 0 0 0 0,0 1 0 0 0,3 3 0 0 0,5 0 2 0 0,-8-6 0 0 0,-1 0 0 0 0,1-1 0 0 0,0 0 0 0 0,-1 0 0 0 0,1 0 0 0 0,0 0 0 0 0,4 0 0 0 0,-2 0 0 0 0,1-1 0 0 0,0-1 0 0 0,0 1 0 0 0,10-3 0 0 0,6-3 0 0 0,-19 4 0 0 0,15-9 0 0 0,-15 8 0 0 0,5-5 0 0 0,-1-2 0 0 0,-6 9 0 0 0,-1 0 0 0 0,1 0 0 0 0,0 0 0 0 0,0 0 0 0 0,-1 0 0 0 0,1-1 0 0 0,-1 1 0 0 0,1 0 0 0 0,-1 0 0 0 0,1-1 0 0 0,-1 1 0 0 0,0 0 0 0 0,1-3 0 0 0,-1 0 0 0 0,3-9 0 0 0,-3 10 0 0 0,-2-13 0 0 0,2 15 0 0 0,0 1 0 0 0,0 0 0 0 0,0-1 0 0 0,0 1 0 0 0,0 0 0 0 0,-1-1 0 0 0,1 1 0 0 0,0-1 0 0 0,0 1 0 0 0,0 0 0 0 0,0-1 0 0 0,1 1 0 0 0,-1 0 0 0 0,0-1 0 0 0,0 1 0 0 0,0-1 0 0 0,0 1 0 0 0,0 0 0 0 0,0-1 0 0 0,0 1 0 0 0,1 0 0 0 0,-1-1 0 0 0,0 1 0 0 0,0 0 0 0 0,1-1 0 0 0,-1 1 0 0 0,0 0 0 0 0,0 0 0 0 0,1-1 0 0 0,-1 1 0 0 0,0 0 0 0 0,1 0 0 0 0,-1 0 0 0 0,0-1 0 0 0,1 1 0 0 0,-1 0 0 0 0,0 0 0 0 0,1 0 0 0 0,-1 0 0 0 0,0 0 0 0 0,1 0 0 0 0,-1-1 0 0 0,0 1 0 0 0,1 0 0 0 0,-1 0 0 0 0,1 0 0 0 0,-1 0 0 0 0,0 1 0 0 0,1-1 0 0 0,-1 0 0 0 0,0 0 0 0 0,1 0 0 0 0,-1 0 0 0 0,1 0 0 0 0,-1 1 0 0 0,1-1 0 0 0,4 0 0 0 0,0 0 0 0 0,0 0 0 0 0,0-1 0 0 0,0 1 0 0 0,0-1 0 0 0,0 0 0 0 0,0-1 0 0 0,0 1 0 0 0,-1-1 0 0 0,8-3 0 0 0,-8 3 0 0 0,16-8 16 0 0,0-1 0 0 0,-2 0 0 0 0,27-21 0 0 0,-44 31 321 0 0,6-6 1238 0 0,-7 6-1574 0 0,0 1-1 0 0,0 0 1 0 0,0 0-1 0 0,0 0 1 0 0,0 0 0 0 0,0 0-1 0 0,0-1 1 0 0,0 1-1 0 0,0 0 1 0 0,0 0 0 0 0,0 0-1 0 0,0 0 1 0 0,0-1-1 0 0,0 1 1 0 0,0 0-1 0 0,0 0 1 0 0,0 0 0 0 0,0 0-1 0 0,0 0 1 0 0,0-1-1 0 0,0 1 1 0 0,0 0 0 0 0,0 0-1 0 0,0 0 1 0 0,0 0-1 0 0,0 0 1 0 0,-1-1 0 0 0,1 1-1 0 0,0 0 1 0 0,0 0-1 0 0,0 0 1 0 0,0 0-1 0 0,0 0 1 0 0,-12 5-5 0 0,-1 5 4 0 0,12-8 0 0 0,-6 9 0 0 0,8-6 0 0 0,0-4 0 0 0,-1 2 0 0 0,0-1 0 0 0,1 1 0 0 0,-1-1 0 0 0,1 1 0 0 0,0-1 0 0 0,0 0 0 0 0,0 1 0 0 0,0-1 0 0 0,2 4 0 0 0,-2-5 0 0 0,0 0 0 0 0,-1 1 0 0 0,1-1 0 0 0,0 0 0 0 0,0 0 0 0 0,0 1 0 0 0,0-1 0 0 0,0 0 0 0 0,0 0 0 0 0,0 0 0 0 0,0 0 0 0 0,1 0 0 0 0,-1 0 0 0 0,0-1 0 0 0,1 1 0 0 0,-1 0 0 0 0,0-1 0 0 0,3 1 0 0 0,2 2 0 0 0,14 7 0 0 0,-14-8 0 0 0,0 1 0 0 0,0 1 0 0 0,-1-1 0 0 0,1 1 0 0 0,-1 0 0 0 0,0 0 0 0 0,0 1 0 0 0,7 7 0 0 0,-6-6 0 0 0,-1 1 0 0 0,10 14 0 0 0,-14-19 0 0 0,0 0 0 0 0,0 0 0 0 0,1 1 0 0 0,-1-1 0 0 0,-1 0 0 0 0,1 1 0 0 0,0-1 0 0 0,-1 1 0 0 0,1-1 0 0 0,-1 1 0 0 0,0 0 0 0 0,1-1 0 0 0,-1 1 0 0 0,-1 2 0 0 0,1-3 39 0 0,-1-1 1 0 0,1 1-1 0 0,-1-1 1 0 0,1 1-1 0 0,-1 0 0 0 0,0-1 1 0 0,0 1-1 0 0,0-1 1 0 0,0 0-1 0 0,0 1 0 0 0,0-1 1 0 0,0 0-1 0 0,0 0 0 0 0,0 1 1 0 0,-1-1-1 0 0,1 0 1 0 0,0 0-1 0 0,-1 0 0 0 0,1-1 1 0 0,-1 1-1 0 0,1 0 1 0 0,-1 0-1 0 0,0-1 0 0 0,1 1 1 0 0,-3 0-1 0 0,-1 0 132 0 0,-1 0-1 0 0,0-1 1 0 0,1 1 0 0 0,-1-1-1 0 0,-7-1 1 0 0,6 1-251 0 0,0-1 1 0 0,0 0-1 0 0,0-1 1 0 0,0 1-1 0 0,0-1 0 0 0,1-1 1 0 0,-1 1-1 0 0,1-1 0 0 0,-1 0 1 0 0,-7-6-1 0 0,13 8-223 0 0,0 0-1 0 0,0 0 1 0 0,0 0-1 0 0,0-1 1 0 0,0 1-1 0 0,0 0 1 0 0,0-1 0 0 0,0 1-1 0 0,1 0 1 0 0,-1-1-1 0 0,0-1 1 0 0,-2-18-7722 0 0,4 8 1847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78 8287 0 0,'0'0'191'0'0,"0"0"26"0"0,0 0 9 0 0,2-1-34 0 0,1 0-45 0 0,0 0 1 0 0,-1 0 0 0 0,1 0-1 0 0,-1-1 1 0 0,1 1 0 0 0,-1-1-1 0 0,0 1 1 0 0,1-1 0 0 0,-1 0-1 0 0,3-3 1 0 0,9-6 2174 0 0,-12 9-1898 0 0,0 1-1 0 0,0 0 0 0 0,0-1 0 0 0,-1 0 1 0 0,1 1-1 0 0,0-1 0 0 0,-1 0 0 0 0,0 0 0 0 0,1 0 1 0 0,-1 0-1 0 0,0 0 0 0 0,0 0 0 0 0,0 0 1 0 0,0 0-1 0 0,1-4 0 0 0,-2 5 89 0 0,0 1 0 0 0,0 0-68 0 0,-1-2-289 0 0,-2 1-58 0 0,1-1 0 0 0,-1 1 0 0 0,0 0 0 0 0,0 0 0 0 0,1 0 0 0 0,-1 0 0 0 0,0 0 0 0 0,0 1 0 0 0,0-1 0 0 0,0 1 0 0 0,0 0-1 0 0,0 0 1 0 0,0 0 0 0 0,0 0 0 0 0,0 0 0 0 0,-5 2 0 0 0,-8 1 1030 0 0,-29 11 0 0 0,29-9-916 0 0,-9 3-211 0 0,-44 19 0 0 0,60-22 0 0 0,0 0 0 0 0,0 1 0 0 0,1 0 0 0 0,0 0 0 0 0,0 1 0 0 0,0 0 0 0 0,-11 13 0 0 0,14-14 32 0 0,2-3 62 0 0,1 0 0 0 0,-1 0 0 0 0,1 0-1 0 0,0 0 1 0 0,0 0 0 0 0,0 0 0 0 0,0 0 0 0 0,0 1 0 0 0,1-1 0 0 0,-1 1 0 0 0,1 0-1 0 0,0-1 1 0 0,0 1 0 0 0,0 5 0 0 0,-1 11 269 0 0,-1 27-1503 0 0,2-22 861 0 0,0-22 340 0 0,1 0 1 0 0,-1-1-1 0 0,1 1 1 0 0,0 0-1 0 0,0-1 1 0 0,0 1-1 0 0,0 0 1 0 0,1-1-1 0 0,-1 1 1 0 0,1 0-1 0 0,-1-1 1 0 0,1 1-1 0 0,0-1 1 0 0,0 1-1 0 0,0-1 0 0 0,0 0 1 0 0,1 1-1 0 0,-1-1 1 0 0,2 3-1 0 0,2-1-112 0 0,-1 0-1 0 0,1 0 1 0 0,-1 0-1 0 0,1 0 1 0 0,0-1-1 0 0,0 0 0 0 0,1 0 1 0 0,-1-1-1 0 0,1 1 1 0 0,-1-1-1 0 0,1 0 1 0 0,0 0-1 0 0,0-1 0 0 0,-1 0 1 0 0,1 0-1 0 0,9 0 1 0 0,0-1-63 0 0,1 0 1 0 0,-1-1-1 0 0,1 0 1 0 0,-1-2 0 0 0,18-4-1 0 0,-26 5 109 0 0,1 1-68 0 0,0-1 0 0 0,0-1 0 0 0,-1 1 0 0 0,1-1 0 0 0,12-7 0 0 0,-8 2-362 0 0,-9 7 169 0 0,-1 0-1 0 0,1 0 0 0 0,-1 0 0 0 0,0-1 0 0 0,1 1 0 0 0,-1-1 0 0 0,0 0 1 0 0,0 0-1 0 0,0 0 0 0 0,0 0 0 0 0,-1 0 0 0 0,1 0 0 0 0,0 0 0 0 0,-1 0 0 0 0,0-1 1 0 0,1 1-1 0 0,0-3 0 0 0,1-9-1765 0 0,-3 11-15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1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 13823 0 0,'0'0'315'0'0,"0"0"45"0"0,-2 0 21 0 0,-1 1-238 0 0,-1-1-108 0 0,1 0 0 0 0,-1 1 0 0 0,1-1 0 0 0,-1 0 0 0 0,1-1-1 0 0,-1 1 1 0 0,1-1 0 0 0,-1 0 0 0 0,1 1 0 0 0,-6-3 0 0 0,8 2 40 0 0,1 1 0 0 0,-1 0 0 0 0,0-1 0 0 0,1 1 0 0 0,-1 0 0 0 0,1-1 0 0 0,-1 1 1 0 0,1-1-1 0 0,-1 1 0 0 0,1 0 0 0 0,-1-1 0 0 0,1 0 0 0 0,-1 1 0 0 0,1-1 0 0 0,-1 0 0 0 0,0-4 1957 0 0,2 4 2240 0 0,117 6-3664 0 0,7-2 727 0 0,-92-3-638 0 0,-13-1-1243 0 0,22-4 0 0 0,-22 2-6450 0 0,-18 3-524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4607 0 0,'0'0'208'0'0,"0"0"67"0"0,0 0 154 0 0,0 0 69 0 0,0 0 12 0 0,0 0 2 0 0,0 0 0 0 0,0 0 0 0 0,0 0 0 0 0,0 0 0 0 0,0 0 0 0 0,0 0 0 0 0,0 0 0 0 0,0 0-69 0 0,0 0-222 0 0,0 0 166 0 0,0 0 101 0 0,0 0 21 0 0,0 0 3 0 0,0 0 0 0 0,0 0 0 0 0,0 0 0 0 0,0 0-69 0 0,0 0-222 0 0,0 0 166 0 0,1-2 101 0 0,-1 1-186 0 0,1-4-383 0 0,-2 0 2860 0 0,1 4-2774 0 0,0 1-1 0 0,0-1 1 0 0,-1 1 0 0 0,1-1 0 0 0,0 1 0 0 0,0-1-1 0 0,-1 0 1 0 0,1 1 0 0 0,0-1 0 0 0,-1 1-1 0 0,1 0 1 0 0,0-1 0 0 0,-1 1 0 0 0,1-1 0 0 0,-1 1-1 0 0,1-1 1 0 0,-1 1 0 0 0,1 0 0 0 0,-1-1-1 0 0,1 1 1 0 0,-1 0 0 0 0,1 0 0 0 0,-1 0-1 0 0,1-1 1 0 0,-1 1 0 0 0,0 0 0 0 0,1 0 0 0 0,-1 0-1 0 0,1 0 1 0 0,-1 0 0 0 0,0 0 0 0 0,-1 0 7 0 0,-14-6-12 0 0,10 5 0 0 0,-5 1 0 0 0,5 0 0 0 0,-23 4 0 0 0,25-3 1 0 0,-15 2 70 0 0,-2 0 1297 0 0,19-2-925 0 0,0-1-294 0 0,-8 3-133 0 0,0 3-16 0 0,8 4 0 0 0,5 2 0 0 0,-1-7 0 0 0,6 16 0 0 0,-4-11 0 0 0,-3-6 0 0 0,1 0 0 0 0,-1 0 0 0 0,0 1 0 0 0,0-1 0 0 0,-1 0 0 0 0,1 1 0 0 0,-1 6 0 0 0,0 26 381 0 0,-2 1-1 0 0,-10 61 0 0 0,5-49 511 0 0,2 4-873 0 0,5-35-19 0 0,-2 0 1 0 0,-4 22-1 0 0,4-32 1 0 0,1 0 0 0 0,0 0 0 0 0,0 1 0 0 0,1-1 0 0 0,1 12 0 0 0,-1 47 0 0 0,0-63 0 0 0,0-2 0 0 0,0 0 0 0 0,0 0 0 0 0,1 0 0 0 0,-1 0 0 0 0,1 0 0 0 0,0 0 0 0 0,0 0 0 0 0,1 4 0 0 0,-1-7 0 0 0,3 10 0 0 0,7-6 0 0 0,2-3 0 0 0,-2-2 0 0 0,-1-4 0 0 0,3 2 0 0 0,-1-1 0 0 0,0 1 0 0 0,0 2 0 0 0,-1 3-64 0 0,-9-2-273 0 0,-2 0-138 0 0,0 0-33 0 0,0 0-276 0 0,0 0-1144 0 0,3-12-2227 0 0,-2 9 3340 0 0,0-1-1743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13823 0 0,'0'0'315'0'0,"0"0"45"0"0,0 0 21 0 0,0 0-49 0 0,8-3-208 0 0,-1-1 113 0 0,0 0 0 0 0,0-1 0 0 0,-1 0 0 0 0,1 0 0 0 0,-1-1 0 0 0,0 1 0 0 0,-1-1 0 0 0,6-7 0 0 0,36-59 3675 0 0,-5 8-1945 0 0,-33 50-1925 0 0,-1 0-1 0 0,0 0 1 0 0,12-30 0 0 0,-19 41-37 0 0,0 2 32 0 0,-1 0-1 0 0,0 0 1 0 0,1 0-1 0 0,-1 0 1 0 0,0 1 0 0 0,0-1-1 0 0,1 0 1 0 0,-1 0-1 0 0,0 0 1 0 0,0 0-1 0 0,0 0 1 0 0,0 0 0 0 0,0 0-1 0 0,0 0 1 0 0,0 0-1 0 0,0 0 1 0 0,-1 1-1 0 0,1-1 1 0 0,0 0 0 0 0,-1 0-1 0 0,1 0 1 0 0,0 0-1 0 0,-1 0 1 0 0,1 1-1 0 0,-1-1 1 0 0,1 0 0 0 0,-2-1-1 0 0,1 1 4 0 0,0 1-1 0 0,0-1 0 0 0,0 1 1 0 0,0 0-1 0 0,0-1 0 0 0,0 1 1 0 0,0 0-1 0 0,0 0 1 0 0,0-1-1 0 0,0 1 0 0 0,0 0 1 0 0,0 0-1 0 0,0 0 1 0 0,0 0-1 0 0,0 0 0 0 0,0 1 1 0 0,0-1-1 0 0,0 0 0 0 0,0 0 1 0 0,0 1-1 0 0,0-1 1 0 0,0 0-1 0 0,0 1 0 0 0,0-1 1 0 0,-1 2-1 0 0,-5 2-39 0 0,0 1 0 0 0,1 0 0 0 0,0 0 0 0 0,0 0 0 0 0,0 1 0 0 0,0 0 0 0 0,1 0 0 0 0,0 0 0 0 0,0 1 0 0 0,1 0 0 0 0,-7 13 0 0 0,-1 7 0 0 0,-16 54 0 0 0,24-70 0 0 0,-2 10 0 0 0,-7 38 0 0 0,12-52 0 0 0,0 0 0 0 0,1 1 0 0 0,0-1 0 0 0,0 0 0 0 0,1 0 0 0 0,-1 0 0 0 0,2 1 0 0 0,-1-1 0 0 0,3 7 0 0 0,0-4 0 0 0,3 3 0 0 0,-2-11 0 0 0,-3-1 0 0 0,11 4 0 0 0,-8-8 0 0 0,-4 2 0 0 0,6-2 0 0 0,0 0 0 0 0,-1-1 0 0 0,0 0 0 0 0,0 0 0 0 0,0-1 0 0 0,0 0 0 0 0,5-6 0 0 0,34-40 0 0 0,-35 38 0 0 0,0 2 0 0 0,1-1 0 0 0,1 1 0 0 0,0 1 0 0 0,0 0 0 0 0,1 1 0 0 0,20-12 0 0 0,-23 18 0 0 0,-4 10 0 0 0,-5-5 0 0 0,-1 0 0 0 0,1 0 0 0 0,0 0 0 0 0,-1 0 0 0 0,0 0 0 0 0,1 0 0 0 0,-1 0 0 0 0,0 1 0 0 0,0-1 0 0 0,0 0 0 0 0,0 0 0 0 0,-1 0 0 0 0,1 0 0 0 0,-1 1 0 0 0,1-1 0 0 0,-2 3 0 0 0,0-1 0 0 0,0 1 0 0 0,0-1 0 0 0,0 0 0 0 0,-1 0 0 0 0,1 0 0 0 0,-6 5 0 0 0,6-6 0 0 0,2-2 0 0 0,0-1 0 0 0,-1 0 0 0 0,1 1 0 0 0,0-1 0 0 0,0 0 0 0 0,-1 1 0 0 0,1-1 0 0 0,0 0 0 0 0,-1 1 0 0 0,1-1 0 0 0,0 0 0 0 0,-1 1 0 0 0,1-1 0 0 0,0 0 0 0 0,-1 0 0 0 0,1 0 0 0 0,-1 1 0 0 0,1-1 0 0 0,-1 0 0 0 0,1 0 0 0 0,0 0 0 0 0,-2 0 0 0 0,-10 3 0 0 0,4-2 0 0 0,8-1 0 0 0,-1 0 0 0 0,1 0 0 0 0,0-1 0 0 0,-1 1 0 0 0,1 0 0 0 0,0 0 0 0 0,0 0 0 0 0,-1 0 0 0 0,1 0 0 0 0,0 0 0 0 0,-1 1 0 0 0,1-1 0 0 0,0 0 0 0 0,0 0 0 0 0,-1 0 0 0 0,1 0 0 0 0,0 0 0 0 0,0 0 0 0 0,-1 0 0 0 0,1 0 0 0 0,0 1 0 0 0,0-1 0 0 0,-1 0 0 0 0,1 0 0 0 0,0 0 0 0 0,0 1 0 0 0,0-1 0 0 0,-1 0 0 0 0,1 1 0 0 0,-1 9 0 0 0,2 6 0 0 0,-2-13 0 0 0,1-1 0 0 0,0 1 0 0 0,-1-1 0 0 0,1 1 0 0 0,0-1 0 0 0,1 1 0 0 0,-1 0 0 0 0,0-1 0 0 0,1 1 0 0 0,-1-1 0 0 0,1 1 0 0 0,0-1 0 0 0,0 0 0 0 0,0 1 0 0 0,0-1 0 0 0,0 0 0 0 0,1 0 0 0 0,-1 0 0 0 0,1 1 0 0 0,-1-1 0 0 0,5 3 0 0 0,1 1 0 0 0,-5-5-68 0 0,0 1 0 0 0,0-1 0 0 0,-1 0 0 0 0,1 0 0 0 0,0 0 0 0 0,0-1 0 0 0,0 1 1 0 0,0 0-1 0 0,0-1 0 0 0,0 1 0 0 0,0-1 0 0 0,0 0 0 0 0,0 1 0 0 0,1-1 0 0 0,-1 0 0 0 0,0-1 0 0 0,0 1 0 0 0,0 0 0 0 0,0 0 0 0 0,0-1 0 0 0,0 1 0 0 0,0-1 0 0 0,0 0 0 0 0,4-1 0 0 0,1-1-265 0 0,-2 1-722 0 0,0 0 0 0 0,0 0 0 0 0,0 0 0 0 0,7-5 1 0 0,0-2-5768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2-220 0 0,2 3 216 0 0,0 1-1 0 0,0-1 1 0 0,0 1-1 0 0,-1 0 1 0 0,0 0 0 0 0,0 0-1 0 0,0 0 1 0 0,-1 0-1 0 0,0 0 1 0 0,0 1-1 0 0,-1-1 1 0 0,0 0-1 0 0,0 1 1 0 0,-1 6-1 0 0,1-5-80 0 0,0 0 0 0 0,0 0 0 0 0,1-1 0 0 0,2 14 0 0 0,-1-9 190 0 0,-3-10-1227 0 0,1 8-3582 0 0,2-12 2848 0 0,6-10-11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4 196 13823 0 0,'0'0'315'0'0,"0"0"45"0"0,0 0 21 0 0,0 0-49 0 0,0 0-149 0 0,-4-16 1702 0 0,8 9-1642 0 0,0 0 0 0 0,0 0 0 0 0,0 0 0 0 0,1 1 0 0 0,0 0 0 0 0,0 0 0 0 0,1 0 0 0 0,-1 1 0 0 0,1-1 0 0 0,1 1 0 0 0,-1 1 0 0 0,1-1 0 0 0,-1 1 0 0 0,1 0 0 0 0,0 1 0 0 0,1 0 0 0 0,-1 0 0 0 0,1 0 0 0 0,-1 1 0 0 0,1 0 0 0 0,0 1 0 0 0,0-1 0 0 0,0 2 0 0 0,12-1 0 0 0,-17 1-168 0 0,13 5 15 0 0,-1-1-90 0 0,-10-3 0 0 0,-1 0 0 0 0,0 1 0 0 0,0-1 0 0 0,-1 1 0 0 0,1 0 0 0 0,0 0 0 0 0,-1 0 0 0 0,1 1 0 0 0,-1-1 0 0 0,1 1 0 0 0,3 3 0 0 0,-2-1 0 0 0,1-1 0 0 0,0 0 0 0 0,0-1 0 0 0,0 1 0 0 0,1-1 0 0 0,-1 0 0 0 0,1-1 0 0 0,-1 0 0 0 0,1 0 0 0 0,0 0 0 0 0,0-1 0 0 0,10 1 0 0 0,-6-1 0 0 0,0-1 0 0 0,-1 0 0 0 0,1 0 0 0 0,-1-1 0 0 0,1-1 0 0 0,-1 0 0 0 0,19-6 0 0 0,-23 6 158 0 0,1 0-1 0 0,-1-1 1 0 0,1 0-1 0 0,-1 0 1 0 0,0 0-1 0 0,-1-1 1 0 0,1 0-1 0 0,0 0 1 0 0,-1-1 0 0 0,0 1-1 0 0,0-1 1 0 0,7-10-1 0 0,-11 14-157 0 0,0 0 0 0 0,0 0 0 0 0,0 0 0 0 0,-1 0 0 0 0,1-1 0 0 0,0 1 0 0 0,-1 0 0 0 0,1 0 0 0 0,-1-1 0 0 0,0 1 0 0 0,1 0 0 0 0,-1-1 0 0 0,0 1 0 0 0,0-1 0 0 0,0 1 0 0 0,0 0 0 0 0,0-1 0 0 0,0 1 0 0 0,0-1 0 0 0,0 1 0 0 0,0 0 0 0 0,-1-1 0 0 0,0-1 0 0 0,0 0 0 0 0,1 2 0 0 0,0 0 0 0 0,0 0 0 0 0,0 0 0 0 0,-1 0 0 0 0,1 0 0 0 0,0 0 0 0 0,-1 0 0 0 0,1 0 0 0 0,0 0 0 0 0,-1 0 0 0 0,1 0 0 0 0,-1 0 0 0 0,0 0 0 0 0,1 0 0 0 0,-1 1 0 0 0,0-1 0 0 0,1 0 0 0 0,-1 1 0 0 0,0-1 0 0 0,0 0 0 0 0,1 1 0 0 0,-3-2 0 0 0,-5-3 0 0 0,4 3 0 0 0,0 0 0 0 0,0-1 0 0 0,-1 1 0 0 0,1 1 0 0 0,-1-1 0 0 0,1 1 0 0 0,-1 0 0 0 0,0 0 0 0 0,0 0 0 0 0,1 1 0 0 0,-6-1 0 0 0,-5 1 0 0 0,0 2 0 0 0,-20 2 0 0 0,26-2 11 0 0,-1 1-1 0 0,0 0 1 0 0,1 0-1 0 0,-1 1 1 0 0,1 0-1 0 0,0 0 1 0 0,0 1-1 0 0,1 1 1 0 0,-10 7-1 0 0,6-4 47 0 0,1 1-1 0 0,0 1 0 0 0,0 0 0 0 0,2 0 1 0 0,-13 19-1 0 0,13-15 479 0 0,1 1 0 0 0,-9 23 0 0 0,0 12-535 0 0,13-45 0 0 0,-3-1 0 0 0,7-5 0 0 0,-1 0 0 0 0,1 0 0 0 0,-1 1 0 0 0,1-1 0 0 0,-1 0 0 0 0,0 0 0 0 0,1 0 0 0 0,-1 1 0 0 0,1-1 0 0 0,-1 0 0 0 0,1 0 0 0 0,-1 0 0 0 0,0 0 0 0 0,1 0 0 0 0,-1 0 0 0 0,1 0 0 0 0,-1 0 0 0 0,0-1 0 0 0,1 1 0 0 0,-1 0 0 0 0,1 0 0 0 0,-1 0 0 0 0,1-1 0 0 0,-1 1 0 0 0,0-1 0 0 0,-1 0 0 0 0,-2 0-31 0 0,0-1 0 0 0,1 1 0 0 0,-1-1 0 0 0,0 0-1 0 0,1 0 1 0 0,-1-1 0 0 0,1 1 0 0 0,-1-1 0 0 0,-5-6 0 0 0,-22-30-531 0 0,31 39 559 0 0,-3-5-581 0 0,-1 0-1 0 0,2 0 0 0 0,-1 0 1 0 0,1 0-1 0 0,0-1 1 0 0,-3-8-1 0 0,2 2-7607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0,'0'0'142'0'0,"0"0"22"0"0,0 0 13 0 0,0 0 123 0 0,0 0 468 0 0,0 0 205 0 0,0 0 41 0 0,1-2-61 0 0,3-4 457 0 0,-4 6-1213 0 0,0 0 1 0 0,0 0-1 0 0,0-1 1 0 0,1 1-1 0 0,-1 0 1 0 0,0 0-1 0 0,0 0 1 0 0,0 0-1 0 0,0 0 1 0 0,0 0-1 0 0,1 0 1 0 0,-1 0-1 0 0,0 0 1 0 0,0 0-1 0 0,0 0 1 0 0,0 0-1 0 0,1 0 1 0 0,-1 0-1 0 0,0 0 1 0 0,0 0-1 0 0,0 0 1 0 0,0 0-1 0 0,1 0 1 0 0,-1 0-1 0 0,0 0 1 0 0,0 0-1 0 0,0 0 1 0 0,0 0-1 0 0,1 0 1 0 0,-1 0-1 0 0,0 0 1 0 0,0 0-1 0 0,0 0 1 0 0,0 1-1 0 0,0-1 1 0 0,1 0-1 0 0,-1 0 1 0 0,9 11 5704 0 0,0 3-7340 0 0,-7-12 712 0 0,32 47 1342 0 0,-17-27-162 0 0,-2 0-1 0 0,14 27 0 0 0,-22-34-453 0 0,0 1 0 0 0,-2-1 0 0 0,0 2 0 0 0,0-1 0 0 0,-2 0 0 0 0,0 1 0 0 0,-1 0 0 0 0,0-1 0 0 0,-2 28 0 0 0,-1-25 0 0 0,-1 0 0 0 0,-1 0 0 0 0,-1 0 0 0 0,-1 0 0 0 0,0 0 0 0 0,-1-1 0 0 0,-1 0 0 0 0,-10 18 0 0 0,9-22 407 0 0,-1-1-1 0 0,0-1 0 0 0,-1 1 1 0 0,-17 16-1 0 0,15-18-383 0 0,2-6-94 0 0,9-4-266 0 0,1-1-138 0 0,0 0-33 0 0,0 0 65 0 0,2-1 294 0 0,11-4 62 0 0,-12 4-50 0 0,1 0-942 0 0,-2 1-370 0 0,1-1-800 0 0,7-3-3072 0 0,-2-2-1317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15663 0 0,'0'0'356'0'0,"1"-4"50"0"0,5-5-110 0 0,1 0 1 0 0,-1 0-1 0 0,2 1 1 0 0,-1-1-1 0 0,1 1 1 0 0,14-11-1 0 0,-7 7 630 0 0,21-25-1 0 0,21-36 651 0 0,50-87 0 0 0,-93 137-1060 0 0,0-1 0 0 0,-1-1 0 0 0,13-35 0 0 0,-25 53-516 0 0,1 2 72 0 0,-2 4 299 0 0,0 1 117 0 0,0 0 21 0 0,0 0-134 0 0,0 0-577 0 0,-3 4-79 0 0,0 0 0 0 0,1-1 0 0 0,-1 2 0 0 0,-3 7 0 0 0,-1 2 145 0 0,-6 14 131 0 0,0 0-1 0 0,-16 57 1 0 0,28-83 5 0 0,-9 31 0 0 0,1 1 0 0 0,1 0 0 0 0,2 0 0 0 0,1 1 0 0 0,0 35 0 0 0,6-57 0 0 0,2-1 0 0 0,5-1 0 0 0,5-7 0 0 0,-11-4 0 0 0,9-1 0 0 0,13-12 0 0 0,-7 1 0 0 0,-1-1 0 0 0,29-27 0 0 0,-31 26 0 0 0,1 0 0 0 0,1 2 0 0 0,19-14 0 0 0,-23 19 0 0 0,22-10 0 0 0,-25 16 0 0 0,1 7 0 0 0,-3 2 0 0 0,-5-2 0 0 0,-1 0 0 0 0,1 0 0 0 0,-1 0 0 0 0,-1-1 0 0 0,1 1 0 0 0,-1 6 0 0 0,0 1 0 0 0,0 4 0 0 0,0 16 0 0 0,2-24 0 0 0,3-1 0 0 0,1-2-208 0 0,-4-6-32 0 0,-1 1-1 0 0,1-1 1 0 0,-1 0-1 0 0,0 0 1 0 0,1 1-1 0 0,-1-1 1 0 0,1 0-1 0 0,-1 0 1 0 0,1 0-1 0 0,-1 0 1 0 0,0-1-1 0 0,1 1 1 0 0,-1 0-1 0 0,2-1 1 0 0,1 0-930 0 0,9 0-4151 0 0,0-1-1317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236 132 13823 0 0,'3'-8'675'0'0,"0"2"-429"0"0,-1-1 0 0 0,0 0 0 0 0,-1 0 1 0 0,1 0-1 0 0,-2 0 0 0 0,1 0 0 0 0,-1 0 0 0 0,0-7 1 0 0,0 11-18 0 0,0 1 0 0 0,0 0 0 0 0,0-1 1 0 0,-1 1-1 0 0,1 0 0 0 0,-1-1 0 0 0,0 1 1 0 0,0 0-1 0 0,1-1 0 0 0,-1 1 0 0 0,-1 0 1 0 0,1 0-1 0 0,0 0 0 0 0,0 0 0 0 0,-1 0 0 0 0,1 0 1 0 0,-1 1-1 0 0,0-1 0 0 0,1 0 0 0 0,-1 1 1 0 0,0-1-1 0 0,0 1 0 0 0,0 0 0 0 0,0-1 1 0 0,0 1-1 0 0,-4-1 0 0 0,3 1-153 0 0,-1 1 1 0 0,1 0-1 0 0,0-1 0 0 0,0 1 0 0 0,-1 1 1 0 0,1-1-1 0 0,0 0 0 0 0,0 1 1 0 0,-1 0-1 0 0,1 0 0 0 0,0 0 0 0 0,0 0 1 0 0,0 0-1 0 0,0 0 0 0 0,0 1 0 0 0,0 0 1 0 0,0-1-1 0 0,-2 4 0 0 0,-7 4 329 0 0,0 0 0 0 0,-15 17 0 0 0,27-26-405 0 0,-53 57 0 0 0,45-47 0 0 0,1-1 0 0 0,0 1 0 0 0,0 1 0 0 0,-6 15 0 0 0,8-6 0 0 0,5-10 0 0 0,5-1 0 0 0,-3-7 0 0 0,0 0 0 0 0,1-1 0 0 0,-1 1 0 0 0,1 0 0 0 0,-1-1 0 0 0,1 0 0 0 0,-1 0 0 0 0,1 0 0 0 0,-1 0 0 0 0,1 0 0 0 0,0 0 0 0 0,0-1 0 0 0,-1 1 0 0 0,1-1 0 0 0,0 0 0 0 0,0 0 0 0 0,0 0 0 0 0,-1 0 0 0 0,1 0 0 0 0,4-2 0 0 0,3 1 0 0 0,1-1 0 0 0,0-1 0 0 0,-1 0 0 0 0,11-4 0 0 0,-15 4 0 0 0,1 0 0 0 0,-1 0 0 0 0,0-1 0 0 0,0 1 0 0 0,0-1 0 0 0,0-1 0 0 0,-1 1 0 0 0,1-1 0 0 0,-1 0 0 0 0,-1 0 0 0 0,1 0 0 0 0,-1-1 0 0 0,1 0 0 0 0,4-9 0 0 0,-2 2 0 0 0,13-28 0 0 0,-39 83 443 0 0,17-36-83 0 0,1-1 0 0 0,-1 1 0 0 0,-1 9 0 0 0,4-1-189 0 0,1-11-217 0 0,-1-2 22 0 0,-1-1-19 0 0,1 1 1 0 0,0 0-1 0 0,-1 0 1 0 0,1-1-1 0 0,-1 1 0 0 0,1 0 1 0 0,0-1-1 0 0,-1 1 1 0 0,1-1-1 0 0,0 1 0 0 0,0-1 1 0 0,0 1-1 0 0,-1-1 1 0 0,1 0-1 0 0,0 1 0 0 0,0-1 1 0 0,0 0-1 0 0,0 0 0 0 0,0 0 1 0 0,1 1-1 0 0,19-1-954 0 0,-18-1 961 0 0,1 1 36 0 0,0-1 0 0 0,0 1 0 0 0,0-1 0 0 0,0-1 0 0 0,0 1 0 0 0,0 0 0 0 0,0-1 0 0 0,0 0 0 0 0,-1 0 0 0 0,1 0 0 0 0,-1-1 0 0 0,5-3 0 0 0,-2 2 0 0 0,-1-1 0 0 0,-1 0 0 0 0,1 0 0 0 0,-1-1 0 0 0,0 1 0 0 0,6-12 0 0 0,44-75 0 0 0,-32 62 0 0 0,-20 30 0 0 0,0 7 0 0 0,2 21 0 0 0,-3-25 71 0 0,-1 0 1 0 0,1 1-1 0 0,0-1 0 0 0,0 1 1 0 0,1-1-1 0 0,-1 0 0 0 0,1 0 1 0 0,0 0-1 0 0,-1 0 0 0 0,1 0 1 0 0,1 0-1 0 0,-1 0 0 0 0,0-1 1 0 0,5 5-1 0 0,6 7-34 0 0,-12-13-537 0 0,-1 2 432 0 0,0 0 0 0 0,0 0 1 0 0,1 0-1 0 0,0 0 0 0 0,1 6 1 0 0,0-3 27 0 0,0 1-1 0 0,-1-1 1 0 0,1 1 0 0 0,-1 7 0 0 0,-1-12 171 0 0,0 1 0 0 0,0-1 0 0 0,-1 0 0 0 0,1 1 0 0 0,0-1 0 0 0,-1 0 0 0 0,0 0 0 0 0,-1 3 0 0 0,-2 8 449 0 0,4-11-782 0 0,0-2-248 0 0,0 0 71 0 0,-1 1 312 0 0,1 0 1 0 0,0 1-1 0 0,0-1 0 0 0,0 0 0 0 0,-1 0 1 0 0,1 0-1 0 0,0 1 0 0 0,0-1 0 0 0,1 0 0 0 0,-1 0 1 0 0,0 1-1 0 0,1 0 0 0 0,-1 0-658 0 0,0-2-246 0 0,0 0-1407 0 0,0 0-5472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21191 0 0,'0'0'480'0'0,"-7"-10"855"0"0,6 8-4330 0 0,8 3-5593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8 222 13823 0 0,'0'0'315'0'0,"0"0"45"0"0,-5-6 353 0 0,5 5-692 0 0,0 1 0 0 0,-1-1 0 0 0,1 1-1 0 0,0-1 1 0 0,0 1 0 0 0,-1-1 0 0 0,1 0-1 0 0,0 1 1 0 0,0-1 0 0 0,0 1 0 0 0,0-1-1 0 0,-1 0 1 0 0,1 1 0 0 0,0-1 0 0 0,0 1 0 0 0,0-1-1 0 0,0 0 1 0 0,1 1 0 0 0,-1-1 0 0 0,0 1-1 0 0,0-1 1 0 0,0 0 0 0 0,0 1 0 0 0,1-1-1 0 0,-1 1 1 0 0,0-1 0 0 0,0 1 0 0 0,1-1-1 0 0,-1 1 1 0 0,0-1 0 0 0,1 1 0 0 0,-1-1 0 0 0,1 0-1 0 0,0 0 257 0 0,3-7 705 0 0,0 1 0 0 0,-1-1 0 0 0,4-12-1 0 0,-5 12-541 0 0,1 0-1 0 0,0 0 1 0 0,7-13-1 0 0,0 4-111 0 0,1 0 0 0 0,1 1 0 0 0,1 0 0 0 0,18-18 0 0 0,-24 29-256 0 0,-6 4 299 0 0,-1 1 117 0 0,0 0 21 0 0,-10 18-205 0 0,-21 31 0 0 0,28-43-304 0 0,-1-1 0 0 0,1 2 0 0 0,1-1 0 0 0,-4 10 0 0 0,3-9 0 0 0,0 1 0 0 0,-6 13 0 0 0,-5-2 0 0 0,11-15 0 0 0,0 0 0 0 0,0 1 0 0 0,0-1 0 0 0,1 0 0 0 0,-1 1 0 0 0,1 0 0 0 0,0-1 0 0 0,0 1 0 0 0,1 0 0 0 0,-1 0 0 0 0,1 0 0 0 0,0 0 0 0 0,0 8 0 0 0,4 1 0 0 0,1-11 0 0 0,-2-3 0 0 0,-1 1 0 0 0,-1 0 0 0 0,1 0 0 0 0,0 0 0 0 0,0 0 0 0 0,-1 0 0 0 0,1-1 0 0 0,0 1 0 0 0,0 0 0 0 0,0-1 0 0 0,0 1 0 0 0,0-1 0 0 0,0 1 0 0 0,0-1 0 0 0,0 1 0 0 0,0-1 0 0 0,0 0 0 0 0,0 0 0 0 0,1 1 0 0 0,-1-1 0 0 0,0 0 0 0 0,0 0 0 0 0,0 0 0 0 0,2 0 0 0 0,1-1 0 0 0,5 1 0 0 0,0-1 0 0 0,0 0 0 0 0,0-1 0 0 0,0 0 0 0 0,0-1 0 0 0,-1 0 0 0 0,1 0 0 0 0,-1-1 0 0 0,12-6 0 0 0,-4 0 0 0 0,0 0 0 0 0,-1-1 0 0 0,22-20 0 0 0,-30 24 0 0 0,0-1 0 0 0,-1 1 0 0 0,0-1 0 0 0,0 0 0 0 0,0-1 0 0 0,-1 1 0 0 0,0-1 0 0 0,-1 0 0 0 0,0 0 0 0 0,-1-1 0 0 0,1 1 0 0 0,-2-1 0 0 0,3-11 0 0 0,-6 15 0 0 0,0 6 0 0 0,1-1 0 0 0,0 1 0 0 0,0 1 0 0 0,0-1 0 0 0,0 0 0 0 0,-1 0 0 0 0,1 0 0 0 0,0 0 0 0 0,0 0 0 0 0,0 0 0 0 0,0 0 0 0 0,-1 0 0 0 0,1 0 0 0 0,0 0 0 0 0,0 0 0 0 0,0 0 0 0 0,0 0 0 0 0,0 0 0 0 0,0 1 0 0 0,-1-1 0 0 0,1 0 0 0 0,0 0 0 0 0,0 0 0 0 0,0 0 0 0 0,0 0 0 0 0,0 1 0 0 0,0-1 0 0 0,0 0 0 0 0,0 0 0 0 0,0 0 0 0 0,-1 0 0 0 0,1 1 0 0 0,1 0 0 0 0,-1 0 0 0 0,0 0 0 0 0,1 0 0 0 0,-1 0 0 0 0,1 0 0 0 0,-1 0 0 0 0,1 0 0 0 0,0-1 0 0 0,-1 1 0 0 0,1 0 0 0 0,0 0 0 0 0,0 0 0 0 0,-1-1 0 0 0,1 1 0 0 0,0 0 0 0 0,0-1 0 0 0,0 1 0 0 0,0-1 0 0 0,0 1 0 0 0,0-1 0 0 0,1 1 0 0 0,24 10 0 0 0,-18-9 0 0 0,0-1 0 0 0,0 0 0 0 0,0 0 0 0 0,0-1 0 0 0,0 0 0 0 0,0 0 0 0 0,12-3 0 0 0,-6 1 0 0 0,0-2 0 0 0,0 0 0 0 0,17-7 0 0 0,-7 3 0 0 0,-24 8 0 0 0,0 0 0 0 0,0 0 0 0 0,1-1 0 0 0,-1 1 0 0 0,0 0 0 0 0,0 0 0 0 0,1 0 0 0 0,-1 0 0 0 0,0 0 0 0 0,0 0 0 0 0,1 0 0 0 0,-1 0 0 0 0,0 0 0 0 0,0 0 0 0 0,1 0 0 0 0,-1 0 0 0 0,0 0 0 0 0,0 0 0 0 0,1 0 0 0 0,-1 0 0 0 0,0 0 0 0 0,0 0 0 0 0,1 0 0 0 0,-1 0 0 0 0,0 0 0 0 0,0 0 0 0 0,0 0 0 0 0,1 0 0 0 0,-1 0 0 0 0,0 1 0 0 0,0-1 0 0 0,0 0 0 0 0,1 0 0 0 0,-1 0 0 0 0,0 0 0 0 0,0 1 0 0 0,0-1 0 0 0,1 0 0 0 0,-1 0 0 0 0,0 0 0 0 0,0 1 0 0 0,0-1 0 0 0,0 0 0 0 0,0 0 0 0 0,0 1 0 0 0,-1 4 0 0 0,-2 1 0 0 0,0-1 0 0 0,0 1 0 0 0,0-1 0 0 0,0 1 0 0 0,-1-1 0 0 0,-6 7 0 0 0,-7 10 0 0 0,0 1 0 0 0,10-13 0 0 0,0-1 0 0 0,0 1 0 0 0,-5 14 0 0 0,8-13 0 0 0,3 0 0 0 0,3 0 0 0 0,-1-10 0 0 0,0 0 0 0 0,-1 0 0 0 0,1 0 0 0 0,0 0 0 0 0,1 0 0 0 0,-1 0 0 0 0,0 0 0 0 0,0-1 0 0 0,0 1 0 0 0,0 0 0 0 0,1-1 0 0 0,-1 1 0 0 0,0-1 0 0 0,1 1 0 0 0,-1-1 0 0 0,0 1 0 0 0,1-1 0 0 0,-1 0 0 0 0,0 0 0 0 0,1 0 0 0 0,-1 0 0 0 0,1 0 0 0 0,0 0 0 0 0,1 0 0 0 0,0 0 0 0 0,0-1 0 0 0,0 1 0 0 0,0-1 0 0 0,0 0 0 0 0,0 1 0 0 0,0-1 0 0 0,0-1 0 0 0,4-1 0 0 0,12-13-2390 0 0,-16 12 818 0 0,0 0 0 0 0,0-1 0 0 0,0 1 0 0 0,4-10 0 0 0,0 0-5066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0,'0'0'886'0'0,"0"0"-21"0"0,0 0-480 0 0,0 0 33 0 0,0 0 77 0 0,0 0 16 0 0,0 0-68 0 0,2 1-294 0 0,2 1-380 0 0,1-1-1 0 0,-1 1 1 0 0,1-1-1 0 0,-1 1 1 0 0,1-1-1 0 0,0 0 1 0 0,0-1 0 0 0,-1 1-1 0 0,1-1 1 0 0,0 0-1 0 0,8-1 1 0 0,-1-2-792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87 11975 0 0,'5'-7'576'0'0,"29"-45"231"0"0,-21 31 1134 0 0,-13 19-1075 0 0,1-1 252 0 0,-2 1 387 0 0,0 3 3209 0 0,-6 13-4334 0 0,0 1 0 0 0,0 0 0 0 0,1 0 0 0 0,-4 18 0 0 0,-17 124-647 0 0,21-114-858 0 0,0-25 2528 0 0,4-15-1249 0 0,-4 6-154 0 0,0-4-64 0 0,5-4-273 0 0,1-1-138 0 0,0 0-33 0 0,0 0 65 0 0,0 0 154 0 0,-11-11-8253 0 0,9 3 2104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43 182 15663 0 0,'0'0'356'0'0,"-7"-5"994"0"0,-26-21-1197 0 0,32 26 567 0 0,-1-17 2216 0 0,3 15-2810 0 0,0-1 1 0 0,0 1-1 0 0,0-1 1 0 0,0 1 0 0 0,0 0-1 0 0,0 0 1 0 0,1-1-1 0 0,-1 1 1 0 0,1 0-1 0 0,-1 0 1 0 0,1 0-1 0 0,0 0 1 0 0,0 0-1 0 0,0 1 1 0 0,0-1-1 0 0,0 1 1 0 0,4-3 0 0 0,6-4-106 0 0,26-10 0 0 0,-32 15 0 0 0,32-12 644 0 0,1 2-1 0 0,57-11 1 0 0,-77 19-611 0 0,-11 3-54 0 0,0 0 0 0 0,0 0 0 0 0,0 1 0 0 0,1 0 0 0 0,-1 1 0 0 0,0-1 0 0 0,1 2 0 0 0,-1-1 0 0 0,12 3 0 0 0,-10 1 0 0 0,1 3 0 0 0,-8-3 0 0 0,0-1 0 0 0,-1 1 0 0 0,0 0 0 0 0,1 0 0 0 0,-1 0 0 0 0,-1 0 0 0 0,1 0 0 0 0,-1 1 0 0 0,0-1 0 0 0,1 0 0 0 0,-2 1 0 0 0,2 5 0 0 0,-2-2 0 0 0,0 0 0 0 0,0 0 0 0 0,0 0 0 0 0,-1 0 0 0 0,0 0 0 0 0,-3 10 0 0 0,-1 1 0 0 0,-2 1 0 0 0,-10 22 0 0 0,12-33 0 0 0,0 0 0 0 0,0-1 0 0 0,-1 1 0 0 0,0-1 0 0 0,0 0 0 0 0,-11 10 0 0 0,14-16-16 0 0,0 0 0 0 0,0 0 0 0 0,0 0 0 0 0,0 0 0 0 0,0 0 0 0 0,0-1 0 0 0,0 0 0 0 0,-1 0 0 0 0,1 0 0 0 0,-1 0-1 0 0,-3 1 1 0 0,-40 0-620 0 0,46-2 431 0 0,0 0-1 0 0,1 0 1 0 0,-1 0 0 0 0,0 0 0 0 0,0 0-1 0 0,0-1 1 0 0,1 1 0 0 0,-1 0 0 0 0,0-1 0 0 0,1 1-1 0 0,-1-1 1 0 0,0 1 0 0 0,1 0 0 0 0,-1-1-1 0 0,1 0 1 0 0,-1 1 0 0 0,0-1 0 0 0,1 1-1 0 0,-1-1 1 0 0,1 0 0 0 0,0 1 0 0 0,-1-1 0 0 0,1 0-1 0 0,-1 1 1 0 0,1-1 0 0 0,0 0 0 0 0,0 1-1 0 0,-1-2 1 0 0,-2-20-2719 0 0,5 1 877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 13823 0 0,'0'0'630'0'0,"0"0"-13"0"0,0 0-320 0 0,-14-7 1615 0 0,10 6-1978 0 0,2 0 395 0 0,0 0 0 0 0,0 0 0 0 0,0 1-1 0 0,0-1 1 0 0,0 1 0 0 0,0-1 0 0 0,0 1 0 0 0,-1 0 0 0 0,1-1 0 0 0,0 1 0 0 0,0 1 0 0 0,0-1-1 0 0,-1 0 1 0 0,1 0 0 0 0,0 1 0 0 0,0-1 0 0 0,0 1 0 0 0,-4 1 0 0 0,3 0-242 0 0,0-1 0 0 0,1 1 0 0 0,-1 0 0 0 0,1 0 0 0 0,0 0-1 0 0,-1 0 1 0 0,1 0 0 0 0,0 1 0 0 0,-3 4 0 0 0,-16 27 1162 0 0,18-29-1278 0 0,-9 19 33 0 0,1 2 0 0 0,1-1 0 0 0,-9 38 0 0 0,15-49-4 0 0,-1 4 0 0 0,1 1 0 0 0,1-1 0 0 0,0 1 0 0 0,0 31 0 0 0,4-38 0 0 0,-1 1 0 0 0,2 0 0 0 0,0-1 0 0 0,0 1 0 0 0,1-1 0 0 0,1 0 0 0 0,9 22 0 0 0,-12-31-85 0 0,1-1 0 0 0,-1 1 0 0 0,1-1 0 0 0,0 1 0 0 0,0-1 0 0 0,0 0 0 0 0,0 0 0 0 0,1 0 0 0 0,-1 0 0 0 0,0 0 0 0 0,1-1 0 0 0,-1 1 0 0 0,1-1 0 0 0,0 0 0 0 0,-1 1 0 0 0,1-1 0 0 0,0 0 0 0 0,0-1 0 0 0,0 1 0 0 0,0 0 0 0 0,0-1 0 0 0,0 0 0 0 0,0 0 0 0 0,0 0 0 0 0,0 0 0 0 0,4 0 0 0 0,-1-1-191 0 0,0 0-1 0 0,0 0 1 0 0,0 0 0 0 0,0-1-1 0 0,0 1 1 0 0,0-2 0 0 0,0 1 0 0 0,-1-1-1 0 0,1 1 1 0 0,-1-1 0 0 0,10-8 0 0 0,-4 0-1770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13823 0 0,'0'0'315'0'0,"0"0"45"0"0,0 0 21 0 0,0 0-49 0 0,0 0-149 0 0,0 0 194 0 0,-8 6 1131 0 0,7-6-1388 0 0,-14 5 1885 0 0,14-5-1786 0 0,0 0 1 0 0,0 0-1 0 0,1 0 1 0 0,-1 1-1 0 0,0-1 1 0 0,0 0-1 0 0,1 1 0 0 0,-1-1 1 0 0,0 0-1 0 0,1 1 1 0 0,-1-1-1 0 0,0 1 1 0 0,1-1-1 0 0,-1 1 0 0 0,1 0 1 0 0,-1-1-1 0 0,0 2 1 0 0,3-1-200 0 0,0 0 1 0 0,1 0 0 0 0,-1 0-1 0 0,0 0 1 0 0,0 0 0 0 0,1 0-1 0 0,2 0 1 0 0,12 0-21 0 0,0 0 0 0 0,24-3 0 0 0,1 0 0 0 0,-12 2 720 0 0,30 5 0 0 0,-59-5-277 0 0,0 1-294 0 0,0 0-148 0 0,0 0-1 0 0,-1 0 1 0 0,1-1-1 0 0,-1 1 1 0 0,1 0-1 0 0,-1 0 0 0 0,1 0 1 0 0,-1 0-1 0 0,0 0 1 0 0,1 0-1 0 0,-1 0 1 0 0,0 0-1 0 0,0 0 1 0 0,0 0-1 0 0,0 0 1 0 0,0 0-1 0 0,0 0 1 0 0,0 0-1 0 0,0 0 1 0 0,0 0-1 0 0,0 0 1 0 0,-1 0-1 0 0,1 0 1 0 0,0 0-1 0 0,-1 0 1 0 0,1-1-1 0 0,-1 1 1 0 0,1 0-1 0 0,-1 0 0 0 0,1 0 1 0 0,-1 0-1 0 0,1 0 1 0 0,-1-1-1 0 0,-1 2 1 0 0,0 0-2 0 0,-3 8 1 0 0,-2-1 0 0 0,1-1 0 0 0,-1 1 0 0 0,0-1 0 0 0,0 0 0 0 0,-1-1 0 0 0,-1 1 0 0 0,1-2 0 0 0,-1 1 0 0 0,-14 7 0 0 0,-12 4 1016 0 0,-41 30 0 0 0,67-41-1028 0 0,-1 0 0 0 0,1 1 0 0 0,-10 10 0 0 0,18-17-325 0 0,1-1-138 0 0,1 2-33 0 0,1 1 359 0 0,-2-1 120 0 0,1 0 0 0 0,1 0 1 0 0,-1 0-1 0 0,0 0 0 0 0,0 0 1 0 0,1 0-1 0 0,-1-1 0 0 0,1 1 1 0 0,-1 0-1 0 0,1-1 0 0 0,0 1 1 0 0,0-1-1 0 0,0 0 0 0 0,0 1 1 0 0,3 0-1 0 0,-3 0 29 0 0,1-1 0 0 0,0 1 0 0 0,0-1 0 0 0,0 0 0 0 0,-1 0 0 0 0,1 0 0 0 0,4 0 0 0 0,29 1 0 0 0,-27-2 0 0 0,12 0 0 0 0,5-3-1957 0 0,-19 1 139 0 0,1 1 0 0 0,-1-2-1 0 0,9-3 1 0 0,-7 2-5264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10135 0 0,'0'0'231'0'0,"0"0"29"0"0,0 0 19 0 0,-7 5 899 0 0,1-3-401 0 0,1 1 0 0 0,-1-1 0 0 0,0 0 0 0 0,0-1 0 0 0,-6 2 0 0 0,-18 5 2701 0 0,19-5-1931 0 0,4-1 951 0 0,12 6-1199 0 0,-2-6-1299 0 0,0 0 0 0 0,0 1 0 0 0,1-1 0 0 0,-1 0 0 0 0,0 0 0 0 0,1-1 0 0 0,0 1 0 0 0,-1-1 0 0 0,1 0 0 0 0,0 0 0 0 0,0 0 0 0 0,6 0 0 0 0,7 1 0 0 0,26-1 0 0 0,-27-2 0 0 0,124 5 0 0 0,-135-3 514 0 0,15 1 855 0 0,-32 12-1204 0 0,7-9-165 0 0,-1-1 0 0 0,0 0 0 0 0,-1 0 0 0 0,1-1 0 0 0,-13 5 0 0 0,0 1 0 0 0,-7 3 0 0 0,-52 16 0 0 0,63-20-7657 0 0,15-8 5610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15663 0 0,'0'0'356'0'0,"-5"8"476"0"0,3-6-688 0 0,-4 4 170 0 0,1-2-101 0 0,4-3 507 0 0,1-1 249 0 0,0 0 45 0 0,0 0-61 0 0,0 0-288 0 0,0 0-121 0 0,1 1-28 0 0,10 3-460 0 0,-1 0 0 0 0,1-1 0 0 0,0 0 0 0 0,-1 0 0 0 0,1-1 0 0 0,1 0 0 0 0,-1-1 0 0 0,0-1 0 0 0,0 1 0 0 0,17-3 0 0 0,-20 1-189 0 0,-6 0-563 0 0,6-1-2496 0 0,-7 1-3971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76 13823 0 0,'0'0'315'0'0,"0"0"45"0"0,0 0 21 0 0,1-2-49 0 0,0-4-220 0 0,-1 1 471 0 0,1 1 0 0 0,-1-1 0 0 0,1 1 1 0 0,1-1-1 0 0,-1 1 0 0 0,1-1 0 0 0,-1 1 0 0 0,1 0 0 0 0,1 0 0 0 0,-1 0 0 0 0,0 0 0 0 0,4-4 0 0 0,-5 7-139 0 0,0 0-289 0 0,4-3-66 0 0,-3 3 282 0 0,-2 1 117 0 0,0 0 21 0 0,0 0-66 0 0,-1 1-294 0 0,-4 6-146 0 0,0 0 1 0 0,-1-1-1 0 0,0 0 0 0 0,0 0 0 0 0,-12 8 1 0 0,-39 23-6 0 0,29-20 0 0 0,12-9 2 0 0,44-18 0 0 0,45-10 0 0 0,-31 9 0 0 0,-27 9 0 0 0,-11 4 0 0 0,-3 0 0 0 0,0-2 0 0 0,0 0 0 0 0,0 1 0 0 0,0-1 0 0 0,-1 0 0 0 0,1 1 0 0 0,0-1 0 0 0,-1 1 0 0 0,1-1 0 0 0,0 1 0 0 0,-1-1 0 0 0,1 1 0 0 0,-1-1 0 0 0,1 1 0 0 0,-1 0 0 0 0,1-1 0 0 0,-1 1 0 0 0,1 0 0 0 0,-1-1 0 0 0,1 1 0 0 0,-1 0 0 0 0,0 0 0 0 0,0-1 0 0 0,1 1 0 0 0,-1 0 0 0 0,0 0 0 0 0,0 0 0 0 0,0-1 0 0 0,0 1 0 0 0,0 0 0 0 0,0 0 0 0 0,0 0 0 0 0,0 0 0 0 0,0 0 0 0 0,-1 3 0 0 0,1 1 0 0 0,0 0 0 0 0,0 0 0 0 0,-1-1 0 0 0,0 1 0 0 0,0 0 0 0 0,0 0 0 0 0,-1 0 0 0 0,0-1 0 0 0,0 1 0 0 0,0 0 0 0 0,0-1 0 0 0,-1 0 0 0 0,-5 8 0 0 0,-5 11 339 0 0,11-18-232 0 0,0-1 0 0 0,-1 1 0 0 0,1-1 0 0 0,-1 0-1 0 0,0 1 1 0 0,0-1 0 0 0,0-1 0 0 0,-1 1-1 0 0,1 0 1 0 0,-1-1 0 0 0,0 0 0 0 0,0 0 0 0 0,0 0-1 0 0,0 0 1 0 0,-7 3 0 0 0,4-5-107 0 0,4-7 0 0 0,7-1 0 0 0,2 2 0 0 0,1 3-64 0 0,-6 2-21 0 0,0 1 0 0 0,1 0 0 0 0,-1 0-1 0 0,0 0 1 0 0,0 0 0 0 0,0 0 0 0 0,0 0 0 0 0,0 0 0 0 0,0 0 0 0 0,0 1-1 0 0,0-1 1 0 0,0 0 0 0 0,0 0 0 0 0,0 4 0 0 0,0-5 42 0 0,0 4 88 0 0,0 1-1 0 0,0-1 0 0 0,0 0 1 0 0,0 1-1 0 0,-1 0 1 0 0,1-1-1 0 0,-1 1 0 0 0,-1 7 1 0 0,1 5 332 0 0,-2 65 164 0 0,1-48-475 0 0,-14 106-66 0 0,14-129 0 0 0,0-5 0 0 0,-1-1 0 0 0,1 1 0 0 0,-1 0 0 0 0,0-1 0 0 0,0 1 0 0 0,-6 9 0 0 0,8-14 0 0 0,0-1 0 0 0,0 1 0 0 0,0-1 0 0 0,-1 1 0 0 0,1-1 0 0 0,0 1 0 0 0,0-1 0 0 0,-1 1 0 0 0,1-1 0 0 0,0 1 0 0 0,-1-1 0 0 0,1 0 0 0 0,0 1 0 0 0,-1-1 0 0 0,1 1 0 0 0,-1-1 0 0 0,1 0 0 0 0,-1 0 0 0 0,1 1 0 0 0,-1-1 0 0 0,1 0 0 0 0,-1 0 0 0 0,1 1 0 0 0,-1-1 0 0 0,1 0 0 0 0,-1 0 0 0 0,1 0 0 0 0,-1 0 0 0 0,0 0 0 0 0,-1 0 0 0 0,-4 2 1 0 0,0-1 0 0 0,0 0 0 0 0,0 0 0 0 0,0-1 0 0 0,0 0 0 0 0,0 0 1 0 0,0 0-1 0 0,0-1 0 0 0,0 0 0 0 0,0 0 0 0 0,0 0 0 0 0,0-1 0 0 0,0 0 0 0 0,-6-3 0 0 0,-4-3-21 0 0,1 0 0 0 0,-1 0 0 0 0,-23-19 0 0 0,30 20-654 0 0,0-1 1 0 0,1-1-1 0 0,0 1 1 0 0,-8-11-1 0 0,16 18 94 0 0,0 1-285 0 0,0 0-126 0 0,0 0-1257 0 0,0 0-4916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140 218 11975 0 0,'0'0'547'0'0,"0"0"-11"0"0,0 0-271 0 0,0 0 133 0 0,0 0 91 0 0,0 0 20 0 0,0 0 71 0 0,0 0 286 0 0,0-7 752 0 0,0 4 1966 0 0,0 3-3522 0 0,0-1 0 0 0,0 1 0 0 0,0 0 0 0 0,0-1 0 0 0,0 1 0 0 0,-1-1 0 0 0,1 1 0 0 0,0 0 0 0 0,0-1 0 0 0,0 1-1 0 0,-1 0 1 0 0,1-1 0 0 0,0 1 0 0 0,0 0 0 0 0,-1-1 0 0 0,1 1 0 0 0,0 0 0 0 0,-1-1 0 0 0,1 1 0 0 0,0 0 0 0 0,-1 0 0 0 0,1 0 0 0 0,0-1 0 0 0,-1 1 0 0 0,1 0 0 0 0,-1 0-1 0 0,1 0 1 0 0,0 0 0 0 0,-1 0 0 0 0,1 0 0 0 0,-2-1 0 0 0,1 2-2 0 0,-1-1 0 0 0,0 0 0 0 0,1 0 1 0 0,-1 1-1 0 0,0-1 0 0 0,1 1 0 0 0,-1-1 0 0 0,-2 2 0 0 0,-2 2 207 0 0,0-1 1 0 0,1 1-1 0 0,-10 7 0 0 0,7-3-212 0 0,-1 0 1 0 0,1 1-1 0 0,1 0 0 0 0,-1 0 0 0 0,1 1 1 0 0,1 0-1 0 0,0 0 0 0 0,0 0 1 0 0,1 1-1 0 0,-4 12 0 0 0,9-22-55 0 0,0 0 0 0 0,-1 0 0 0 0,1-1 0 0 0,0 1 0 0 0,0 0 0 0 0,0 0 0 0 0,0 0 0 0 0,0-1 0 0 0,0 1 0 0 0,0 0 0 0 0,0 0 0 0 0,0 0 0 0 0,0 0 0 0 0,1-1 0 0 0,-1 1 0 0 0,0 0 0 0 0,0 0 0 0 0,1 0 0 0 0,-1-1 0 0 0,0 1 0 0 0,1 0 0 0 0,-1-1 0 0 0,1 1 0 0 0,-1 0 0 0 0,1-1 0 0 0,0 1 0 0 0,-1 0 0 0 0,1-1 0 0 0,0 1 0 0 0,-1-1 0 0 0,1 1 0 0 0,0-1 0 0 0,1 2 0 0 0,1 0 0 0 0,1 0 0 0 0,-1 0 0 0 0,1-1 0 0 0,-1 1 0 0 0,1-1 0 0 0,-1 0 0 0 0,1 1 0 0 0,0-2 0 0 0,0 1 0 0 0,-1 0 0 0 0,1-1 0 0 0,0 0 0 0 0,0 0 0 0 0,0 0 0 0 0,4 0 0 0 0,6-2 0 0 0,0 0 0 0 0,24-8 0 0 0,-35 9 0 0 0,0 0 0 0 0,0-1 0 0 0,1 1 0 0 0,-1-1 0 0 0,0 0 0 0 0,-1 1 0 0 0,1-2 0 0 0,0 1 0 0 0,0 0 0 0 0,-1 0 0 0 0,1-1 0 0 0,-1 1 0 0 0,0-1 0 0 0,0 0 0 0 0,0 0 0 0 0,0 0 0 0 0,0 0 0 0 0,-1 0 0 0 0,1 0 0 0 0,-1 0 0 0 0,0-1 0 0 0,0 1 0 0 0,0 0 0 0 0,0-6 0 0 0,0 1 0 0 0,0 0 0 0 0,-1 1 0 0 0,0-1 0 0 0,0 1 0 0 0,-1-1 0 0 0,0 1 0 0 0,0-1 0 0 0,-1 1 0 0 0,0 0 0 0 0,-4-11 0 0 0,6 17 0 0 0,-1 0 0 0 0,1-1 0 0 0,-1 1 0 0 0,1 0 0 0 0,-1 0 0 0 0,0 0 0 0 0,1 0 0 0 0,-1 0 0 0 0,0 0 0 0 0,0 0 0 0 0,0 0 0 0 0,0 0 0 0 0,0 0 0 0 0,0 0 0 0 0,0 1 0 0 0,0-1 0 0 0,0 0 0 0 0,0 1 0 0 0,-1-1 0 0 0,1 1 0 0 0,-2-2 0 0 0,0 2 0 0 0,1 1 0 0 0,0-1 0 0 0,0 0 0 0 0,0 0 0 0 0,0 1 0 0 0,0-1 0 0 0,0 1 0 0 0,-1 0 0 0 0,1 0 0 0 0,1 0 0 0 0,-1 0 0 0 0,0 0 0 0 0,0 0 0 0 0,0 0 0 0 0,0 1 0 0 0,1-1 0 0 0,-4 3 0 0 0,5-3 0 0 0,0-1 0 0 0,-1 0 0 0 0,1 0 0 0 0,0 0 0 0 0,0 0 0 0 0,-1 1 0 0 0,1-1 0 0 0,0 0 0 0 0,0 0 0 0 0,-1 1 0 0 0,1-1 0 0 0,0 0 0 0 0,0 0 0 0 0,-1 1 0 0 0,1-1 0 0 0,0 0 0 0 0,0 1 0 0 0,0-1 0 0 0,0 0 0 0 0,0 1 0 0 0,0-1 0 0 0,-1 0 0 0 0,1 1 0 0 0,0-1 0 0 0,0 0 0 0 0,0 1 0 0 0,0-1 0 0 0,0 0 0 0 0,0 1 0 0 0,0-1 0 0 0,0 0 0 0 0,1 1 0 0 0,-1-1 0 0 0,0 0 0 0 0,0 1 0 0 0,0-1 0 0 0,0 0 0 0 0,0 0 0 0 0,0 1 0 0 0,1-1 0 0 0,-1 0 0 0 0,0 1 0 0 0,0-1 0 0 0,0 0 0 0 0,1 0 0 0 0,-1 1 0 0 0,0-1 0 0 0,0 0 0 0 0,1 0 0 0 0,-1 0 0 0 0,0 1 0 0 0,1-1 0 0 0,-1 0 0 0 0,2 2-21 0 0,0 0 1 0 0,-1-1-1 0 0,1 1 0 0 0,0-1 0 0 0,0 1 1 0 0,0-1-1 0 0,0 1 0 0 0,0-1 0 0 0,1 0 1 0 0,-1 0-1 0 0,0 0 0 0 0,0-1 0 0 0,1 1 1 0 0,2 0-1 0 0,0 0-77 0 0,0-1 0 0 0,0 1 0 0 0,0-1 1 0 0,0 0-1 0 0,1-1 0 0 0,6-1 0 0 0,-1 0-68 0 0,0-1 0 0 0,0-1 0 0 0,-1 0 0 0 0,0 0 0 0 0,18-10 0 0 0,-20 9 308 0 0,-1-1 1 0 0,1 0-1 0 0,-1 0 0 0 0,0-1 1 0 0,0 0-1 0 0,10-14 0 0 0,-7 6 190 0 0,-1 0 0 0 0,14-29 0 0 0,-18 31-332 0 0,-1 1 0 0 0,0-1 0 0 0,2-17 0 0 0,-6 23 72 0 0,-16 18 1296 0 0,9-1-1325 0 0,0-1 0 0 0,0 1 1 0 0,0 0-1 0 0,1 1 0 0 0,1-1 0 0 0,0 1 0 0 0,1 0 1 0 0,0 1-1 0 0,-4 14 0 0 0,3-2 1 0 0,1 0 0 0 0,1 1 0 0 0,1 37 0 0 0,1-58-44 0 0,2-1 0 0 0,-1 1 0 0 0,0 0 0 0 0,1-1 0 0 0,0 1 0 0 0,-1-1 0 0 0,1 1 0 0 0,1-1 0 0 0,-1 1 0 0 0,1-1 0 0 0,-1 0 0 0 0,1 1 0 0 0,0-1 0 0 0,3 4 0 0 0,-3-5 0 0 0,-1-1 0 0 0,1 0 0 0 0,-1 1 0 0 0,1-1 0 0 0,0 0 0 0 0,0 0 0 0 0,0 0 0 0 0,0 0 0 0 0,0 0 0 0 0,0 0 0 0 0,0 0 0 0 0,0-1 0 0 0,0 1 0 0 0,0-1 0 0 0,0 1 0 0 0,0-1 0 0 0,0 0 0 0 0,0 0 0 0 0,1 0 0 0 0,-1 0 0 0 0,0-1 0 0 0,0 1 0 0 0,0 0 0 0 0,0-1 0 0 0,4-1 0 0 0,-4 2 0 0 0,0-1 0 0 0,0 1 0 0 0,0-1 0 0 0,0 0 0 0 0,0 0 0 0 0,0 0 0 0 0,-1 0 0 0 0,1 0 0 0 0,0 0 0 0 0,0-1 0 0 0,-1 1 0 0 0,1 0 0 0 0,-1-1 0 0 0,1 0 0 0 0,-1 1 0 0 0,0-1 0 0 0,1 0 0 0 0,-1 1 0 0 0,0-1 0 0 0,0 0 0 0 0,1-3 0 0 0,4-7 0 0 0,54-92 0 0 0,-59 101 9 0 0,9-7-82 0 0,-9 10 27 0 0,-1 1-1 0 0,1-1 1 0 0,-1 0-1 0 0,0 0 0 0 0,1 0 1 0 0,-1 0-1 0 0,1 0 1 0 0,-1 0-1 0 0,0 1 1 0 0,1-1-1 0 0,-1 0 1 0 0,0 0-1 0 0,1 1 1 0 0,-1-1-1 0 0,0 0 1 0 0,1 1-1 0 0,-1-1 1 0 0,0 0-1 0 0,0 1 1 0 0,1-1-1 0 0,-1 0 1 0 0,0 1-1 0 0,0 0 1 0 0,7 9-593 0 0,-7-10 631 0 0,7 19-157 0 0,-7-18 165 0 0,0 0 0 0 0,1-1 0 0 0,-1 1 0 0 0,0 0 0 0 0,0 0 0 0 0,1-1 0 0 0,-1 1 0 0 0,0 0 0 0 0,1-1 0 0 0,-1 1 0 0 0,0 0 0 0 0,1-1 0 0 0,-1 1 0 0 0,1-1 0 0 0,0 1 0 0 0,-1 0 0 0 0,1-1 0 0 0,-1 1 0 0 0,1-1 0 0 0,0 0 0 0 0,-1 1 0 0 0,1-1 0 0 0,0 1 0 0 0,-1-1 0 0 0,1 0 0 0 0,0 0 0 0 0,0 1 0 0 0,-1-1 0 0 0,1 0 0 0 0,0 0 0 0 0,0 0 0 0 0,0 0 0 0 0,0 0 0 0 0,2 0 0 0 0,-1 1 0 0 0,0-1 0 0 0,1 0 0 0 0,-1 0 0 0 0,0 0 0 0 0,0 0 0 0 0,0 0 0 0 0,0 0 0 0 0,0 0 0 0 0,0-1 0 0 0,1 1 0 0 0,-1-1 0 0 0,0 1 0 0 0,0-1 0 0 0,0 0 0 0 0,0 0 0 0 0,-1 0 0 0 0,1 0 0 0 0,2-1 0 0 0,3-3 0 0 0,3-1 166 0 0,-1 0 0 0 0,1-1 0 0 0,-2 0 0 0 0,1-1 0 0 0,-1 0 0 0 0,0 0 0 0 0,0-1 0 0 0,-1 0 0 0 0,-1 0 0 0 0,1-1 0 0 0,8-18 0 0 0,-15 27-166 0 0,-2 4 0 0 0,-5 20 0 0 0,7-21 0 0 0,-1 1 0 0 0,1-1 0 0 0,0 0 0 0 0,0 1 0 0 0,0-1 0 0 0,0 0 0 0 0,1 1 0 0 0,0 2 0 0 0,14 30 0 0 0,-9-26 0 0 0,-4-6 0 0 0,0 1 0 0 0,0-1 0 0 0,0 0 0 0 0,0 1 0 0 0,-1 0 0 0 0,2 4 0 0 0,17 63 0 0 0,-17-63-12 0 0,1 1 12 0 0,-6 15 84 0 0,1-23 287 0 0,1-1 117 0 0,-1 1-377 0 0,0 1 1 0 0,0 0 0 0 0,-1-1 0 0 0,1 0-1 0 0,-1 1 1 0 0,1-1 0 0 0,-1 0 0 0 0,1 1-1 0 0,-4 0 1 0 0,3-1-112 0 0,0-1-5 0 0,-1 0 0 0 0,1 1-1 0 0,0-1 1 0 0,-1 0 0 0 0,1 0-1 0 0,0 0 1 0 0,-1-1 0 0 0,1 1-1 0 0,0-1 1 0 0,-1 1 0 0 0,1-1-1 0 0,0 0 1 0 0,0 0 0 0 0,0 0-1 0 0,-1 0 1 0 0,1 0 0 0 0,0 0-1 0 0,0 0 1 0 0,1-1-1 0 0,-1 1 1 0 0,0-1 0 0 0,0 1-1 0 0,1-1 1 0 0,-3-3 0 0 0,3 4-178 0 0,0-1-1 0 0,-1 0 1 0 0,1 1 0 0 0,1-1 0 0 0,-1 0 0 0 0,0 0 0 0 0,0 0 0 0 0,1 0-1 0 0,-1 1 1 0 0,0-4 0 0 0,1 4-399 0 0,0 0 0 0 0,0 0 0 0 0,0 0-1 0 0,0 0 1 0 0,0 0 0 0 0,0 0 0 0 0,0 0 0 0 0,0 0-1 0 0,0 0 1 0 0,1 0 0 0 0,-1 0 0 0 0,0 0 0 0 0,1-1 0 0 0,6-8-7768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6 684 11975 0 0,'0'0'267'0'0,"-5"5"167"0"0,5-4 5065 0 0,66-75-615 0 0,25-45-2467 0 0,-26 32-894 0 0,-47 64-1437 0 0,47-59 179 0 0,55-95 0 0 0,-117 172-255 0 0,11-18 664 0 0,-1 0 0 0 0,18-47 0 0 0,-31 64-658 0 0,-4 8-12 0 0,-3 6-8 0 0,-8 12 4 0 0,2 1 0 0 0,-21 43 0 0 0,-14 50 0 0 0,18-38 0 0 0,17-47 0 0 0,-84 214 0 0 0,38-75 0 0 0,50-144 0 0 0,9-24 0 0 0,0 0 0 0 0,0 0 0 0 0,0 0 0 0 0,0 0 0 0 0,0 0 0 0 0,0 0 0 0 0,0 0 0 0 0,-1 0 0 0 0,1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0,1 0 0 0 0,-1 0 0 0 0,0 0 0 0 0,0 0 0 0 0,5-3 0 0 0,6-6 0 0 0,3-7 0 0 0,-2 1 0 0 0,0-2 0 0 0,18-31 0 0 0,15-22 0 0 0,-26 45 0 0 0,14-18 0 0 0,68-70 0 0 0,-74 89 0 0 0,2 0 0 0 0,51-31 0 0 0,-71 50 0 0 0,-2 6 0 0 0,-6 0 0 0 0,-1-1 0 0 0,1 1 0 0 0,0 0 0 0 0,-1 0 0 0 0,1 0 0 0 0,-1 0 0 0 0,1 0 0 0 0,-1 0 0 0 0,1 0 0 0 0,-1 0 0 0 0,0 0 0 0 0,1 0 0 0 0,-1 0 0 0 0,0 0 0 0 0,0 0 0 0 0,0 1 0 0 0,0-1 0 0 0,0 0 0 0 0,0 0 0 0 0,0 0 0 0 0,0 0 0 0 0,0 0 0 0 0,-1 0 0 0 0,1 0 0 0 0,-1 1 0 0 0,-11 29 0 0 0,12-30 0 0 0,-3 5 0 0 0,0-1 0 0 0,-1 1 0 0 0,0-1 0 0 0,0 0 0 0 0,0 0 0 0 0,0 0 0 0 0,-6 5 0 0 0,-38 26 0 0 0,9-8 0 0 0,32-21 0 0 0,5-5 0 0 0,-1 1 0 0 0,0-1 0 0 0,1 0 0 0 0,-1 0 0 0 0,0 0 0 0 0,0 0 0 0 0,0-1 0 0 0,-1 1 0 0 0,1-1 0 0 0,0 1 0 0 0,-1-1 0 0 0,-5 1 0 0 0,1 0 0 0 0,5-2 0 0 0,4-7 0 0 0,3-7 0 0 0,3-10 0 0 0,-3 16 0 0 0,0 0 0 0 0,0 4 0 0 0,-3 10 0 0 0,-1 16 0 0 0,-1-12 0 0 0,0 0 0 0 0,0 0 0 0 0,-1 0 0 0 0,-6 16 0 0 0,5-17 0 0 0,1-1 0 0 0,0 1 0 0 0,0 0 0 0 0,0 0 0 0 0,1 0 0 0 0,1 15 0 0 0,0-22 0 0 0,0 0 0 0 0,0 0 0 0 0,0 0 0 0 0,0 0 0 0 0,1 0 0 0 0,-1 0 0 0 0,1 0 0 0 0,-1 0 0 0 0,1-1 0 0 0,0 1 0 0 0,0 0 0 0 0,0 0 0 0 0,0-1 0 0 0,1 3 0 0 0,1 0 0 0 0,2 4 0 0 0,0 0 0 0 0,0 0 0 0 0,1-1 0 0 0,8 8 0 0 0,-11-12 0 0 0,0-1 0 0 0,1 1 0 0 0,-1-1 0 0 0,0 0 0 0 0,1 0 0 0 0,-1 0 0 0 0,1-1 0 0 0,0 1 0 0 0,5 1 0 0 0,-8-3 0 0 0,0 1 0 0 0,0-1 0 0 0,0 0 0 0 0,0 1 0 0 0,1-1 0 0 0,-1 0 0 0 0,0 0 0 0 0,0 0 0 0 0,0 1 0 0 0,0-1 0 0 0,0 0 0 0 0,0 0 0 0 0,1-1 0 0 0,-1 1 0 0 0,0 0 0 0 0,2-1 0 0 0,1 0 0 0 0,9-1 0 0 0,-9 1 0 0 0,0 0 0 0 0,0 1 0 0 0,0-1 0 0 0,0 1 0 0 0,6 0 0 0 0,-2 0 0 0 0,-5-1 0 0 0,0 1 0 0 0,-1-1 0 0 0,1 0 0 0 0,-1 0 0 0 0,0 0 0 0 0,1 0 0 0 0,-1 0 0 0 0,0 0 0 0 0,1-1 0 0 0,-1 1 0 0 0,0-1 0 0 0,0 1 0 0 0,0-1 0 0 0,0 0 0 0 0,-1 0 0 0 0,1 0 0 0 0,0 0 0 0 0,2-4 0 0 0,10-10 0 0 0,-12 14 0 0 0,14-12 0 0 0,7-10 0 0 0,-17 17 0 0 0,-2 0 0 0 0,2 2 0 0 0,-3 3 0 0 0,1-1 0 0 0,-1 1 0 0 0,0 0 0 0 0,8-2 0 0 0,-5 1 0 0 0,40-34 0 0 0,-31 26 0 0 0,0-1 0 0 0,22-22 0 0 0,-30 23 0 0 0,-5 6 0 0 0,0 1 0 0 0,0-1 0 0 0,1 1 0 0 0,-1 0 0 0 0,6-6 0 0 0,1-5 72 0 0,-9 14 299 0 0,0 1 117 0 0,0 0 21 0 0,0 0-134 0 0,0 0-577 0 0,8-12 573 0 0,-8 11-708 0 0,0 1-138 0 0,0 0-33 0 0,0 0 133 0 0,0 0 577 0 0,0 0 248 0 0,0 0 50 0 0,0 0-58 0 0,-9 16-277 0 0,-33 43-165 0 0,35-48 0 0 0,0 0 0 0 0,-6 13 0 0 0,1-3 0 0 0,8-13 0 0 0,0 0 0 0 0,1 0 0 0 0,-2 11 0 0 0,-1 0 0 0 0,4-16 0 0 0,1 1 0 0 0,-1 0 0 0 0,1 0 0 0 0,1 0 0 0 0,-1-1 0 0 0,0 1 0 0 0,1 8 0 0 0,0-3 0 0 0,0 2 0 0 0,4-2 0 0 0,0-7 0 0 0,-1 1 0 0 0,0-1 0 0 0,1 1 0 0 0,-1-1 0 0 0,1 0 0 0 0,0 0 0 0 0,-1 0 0 0 0,6 1 0 0 0,-5-2 0 0 0,1 0 0 0 0,-1 0 0 0 0,1 0 0 0 0,0 0 0 0 0,0-1 0 0 0,-1 1 0 0 0,1-1 0 0 0,0 0 0 0 0,0-1 0 0 0,-1 1 0 0 0,1-1 0 0 0,0 0 0 0 0,-1 0 0 0 0,1-1 0 0 0,-1 1 0 0 0,1-1 0 0 0,5-3 0 0 0,-3 2 0 0 0,0 0 0 0 0,-1-1 0 0 0,0 0 0 0 0,0 0 0 0 0,0 0 0 0 0,0-1 0 0 0,-1 0 0 0 0,1 0 0 0 0,-1 0 0 0 0,0-1 0 0 0,-1 0 0 0 0,1 0 0 0 0,-1 0 0 0 0,-1 0 0 0 0,1-1 0 0 0,-1 1 0 0 0,0-1 0 0 0,0 0 0 0 0,-1 0 0 0 0,3-12 0 0 0,-3 4 0 0 0,0 0 0 0 0,-1 0 0 0 0,-1-1 0 0 0,0 1 0 0 0,-1 0 0 0 0,-1 0 0 0 0,0-1 0 0 0,-5-14 0 0 0,6 26 0 0 0,0 3 0 0 0,1 0 0 0 0,0 0 0 0 0,-1 0 0 0 0,0 0 0 0 0,1 0 0 0 0,-1 0 0 0 0,0 0 0 0 0,1 0 0 0 0,-1 0 0 0 0,0 0 0 0 0,0 0 0 0 0,0 1 0 0 0,0-1 0 0 0,0 0 0 0 0,-1-1 0 0 0,-11-8 0 0 0,12 10 0 0 0,1 0 0 0 0,0-1 0 0 0,-1 1 0 0 0,1 0 0 0 0,0 0 0 0 0,-1-1 0 0 0,1 1 0 0 0,0 0 0 0 0,-1 0 0 0 0,1 0 0 0 0,-1 0 0 0 0,1 0 0 0 0,-1 0 0 0 0,1 0 0 0 0,0 0 0 0 0,-1 0 0 0 0,1 0 0 0 0,-1 0 0 0 0,1 0 0 0 0,-1 0 0 0 0,1 0 0 0 0,0 0 0 0 0,-1 0 0 0 0,1 0 0 0 0,-1 0 0 0 0,1 1 0 0 0,0-1 0 0 0,-1 0 0 0 0,1 0 0 0 0,-1 0 0 0 0,1 1 0 0 0,-1-1 0 0 0,1 1 0 0 0,-6 1 0 0 0,-5 3 0 0 0,-12 17 0 0 0,23-22 0 0 0,0 0 0 0 0,-1 0 0 0 0,1 1 0 0 0,0-1 0 0 0,0 0 0 0 0,0 0 0 0 0,0 0 0 0 0,0 0 0 0 0,-1 1 0 0 0,1-1 0 0 0,0 0 0 0 0,0 0 0 0 0,0 0 0 0 0,0 1 0 0 0,0-1 0 0 0,0 0 0 0 0,0 0 0 0 0,0 0 0 0 0,0 1 0 0 0,0-1 0 0 0,0 0 0 0 0,0 0 0 0 0,0 1 0 0 0,0-1 0 0 0,0 0 0 0 0,0 0 0 0 0,0 0 0 0 0,0 1 0 0 0,0-1 0 0 0,0 0 0 0 0,0 0 0 0 0,0 0 0 0 0,0 1 0 0 0,1-1 0 0 0,-1 0 0 0 0,0 0 0 0 0,0 0 0 0 0,0 0 0 0 0,0 1 0 0 0,0-1 0 0 0,1 0 0 0 0,-1 0 0 0 0,0 0 0 0 0,0 0 0 0 0,0 0 0 0 0,0 1 0 0 0,1-1 0 0 0,-1 0 0 0 0,0 0 0 0 0,0 0 0 0 0,1 0 0 0 0,-1 0 0 0 0,0 0 0 0 0,0 0 0 0 0,0 0 0 0 0,1 0 0 0 0,-1 0 0 0 0,0 0 0 0 0,0 0 0 0 0,0 0 0 0 0,1 0 0 0 0,-1 0 0 0 0,0 0 0 0 0,5 0 0 0 0,0 0 0 0 0,0 0 0 0 0,0 0 0 0 0,0-1 0 0 0,0 0 0 0 0,0 0 0 0 0,6-2 0 0 0,14-2 0 0 0,-4 1 0 0 0,0-1 0 0 0,31-12 0 0 0,-30 9 0 0 0,41-9 0 0 0,-60 17 0 0 0,7-2 0 0 0,0 0 0 0 0,-1 1 0 0 0,1 0 0 0 0,0 1 0 0 0,0 0 0 0 0,11 1 0 0 0,-20-1 0 0 0,1 1 0 0 0,-1-1 0 0 0,0 0 0 0 0,0 0 0 0 0,0 0 0 0 0,0 0 0 0 0,0 1 0 0 0,0-1 0 0 0,0 1 0 0 0,0-1 0 0 0,0 1 0 0 0,0-1 0 0 0,0 1 0 0 0,0-1 0 0 0,0 1 0 0 0,0 0 0 0 0,0 0 0 0 0,0-1 0 0 0,-1 1 0 0 0,1 0 0 0 0,1 2 0 0 0,1 0 0 0 0,0-1 0 0 0,-3-2 0 0 0,1 1 0 0 0,0-1 0 0 0,0 1 0 0 0,-1-1 0 0 0,1 1 0 0 0,0-1 0 0 0,-1 1 0 0 0,1 0 0 0 0,-1-1 0 0 0,1 1 0 0 0,-1 0 0 0 0,1-1 0 0 0,-1 1 0 0 0,1 0 0 0 0,-1 0 0 0 0,0-1 0 0 0,1 1 0 0 0,-1 0 0 0 0,0 0 0 0 0,1 1 0 0 0,1 5 0 0 0,0-1 0 0 0,0 1 0 0 0,-1 0 0 0 0,0-1 0 0 0,0 1 0 0 0,0 0 0 0 0,-1 0 0 0 0,0 10 0 0 0,-2 0 0 0 0,0 0 0 0 0,-6 22 0 0 0,6-30 0 0 0,0 2 0 0 0,-1 0 0 0 0,0 0 0 0 0,-1-1 0 0 0,0 1 0 0 0,-1-1 0 0 0,0 0 0 0 0,-11 15 0 0 0,16-23 0 0 0,-1-2 0 0 0,1 1 0 0 0,0-1 0 0 0,0 1 0 0 0,0-1 0 0 0,0 0 0 0 0,-1 1 0 0 0,1-1 0 0 0,0 1 0 0 0,-1-1 0 0 0,1 1 0 0 0,0-1 0 0 0,-1 0 0 0 0,1 1 0 0 0,0-1 0 0 0,-1 0 0 0 0,1 1 0 0 0,-1-1 0 0 0,1 0 0 0 0,0 0 0 0 0,-1 1 0 0 0,1-1 0 0 0,-1 0 0 0 0,1 0 0 0 0,-1 0 0 0 0,1 1 0 0 0,-1-1 0 0 0,0 0 0 0 0,0 0 0 0 0,1 0 0 0 0,0 0 0 0 0,0 0 0 0 0,-1 0 0 0 0,1 1 0 0 0,0-1 0 0 0,-1 0 0 0 0,1 0 0 0 0,0 0 0 0 0,-1 0 0 0 0,1 0 0 0 0,0 0 0 0 0,-1 0 0 0 0,1 0 0 0 0,0-1 0 0 0,-1 1 0 0 0,1 0 0 0 0,0 0 0 0 0,-1 0 0 0 0,1 0 0 0 0,0 0 0 0 0,-1 0 0 0 0,1-1 0 0 0,0 1 0 0 0,0 0 0 0 0,-1 0 0 0 0,1 0 0 0 0,-1-1 0 0 0,0-2 0 0 0,0 0 0 0 0,0 1 0 0 0,0 0 0 0 0,0 0 0 0 0,1 0 0 0 0,-1 0 0 0 0,1-1 0 0 0,0 1 0 0 0,-1 0 0 0 0,1 0 0 0 0,0-1 0 0 0,0 1 0 0 0,1 0 0 0 0,-1 0 0 0 0,0-1 0 0 0,1 1 0 0 0,-1 0 0 0 0,1 0 0 0 0,0 0 0 0 0,1-4 0 0 0,3-5 0 0 0,0 0 0 0 0,9-13 0 0 0,2-2 0 0 0,2 0 0 0 0,0 2 0 0 0,30-30 0 0 0,-44 49 0 0 0,1 0 0 0 0,0 1 0 0 0,0 0 0 0 0,1 0 0 0 0,0 0 0 0 0,-1 1 0 0 0,1-1 0 0 0,0 2 0 0 0,0-1 0 0 0,1 1 0 0 0,-1-1 0 0 0,8 0 0 0 0,6-5 0 0 0,-19 8 0 0 0,0-1 0 0 0,0 1 0 0 0,0 0 0 0 0,0-1 0 0 0,-1 1 0 0 0,1 0 0 0 0,0-1 0 0 0,0 1 0 0 0,0 0 0 0 0,0 0 0 0 0,0 0 0 0 0,0 0 0 0 0,0 0 0 0 0,0 0 0 0 0,0 0 0 0 0,0 0 0 0 0,-1 0 0 0 0,1 0 0 0 0,0 0 0 0 0,0 1 0 0 0,0-1 0 0 0,0 0 0 0 0,0 1 0 0 0,0-1 0 0 0,-1 1 0 0 0,2 0 0 0 0,1 0 0 0 0,-1 0 0 0 0,0 0 0 0 0,1 1 0 0 0,-1-1 0 0 0,0 1 0 0 0,1-1 0 0 0,-1 1 0 0 0,0 0 0 0 0,0 0 0 0 0,0 0 0 0 0,0 0 0 0 0,-1 0 0 0 0,1 0 0 0 0,-1 0 0 0 0,1 1 0 0 0,-1-1 0 0 0,0 1 0 0 0,0-1 0 0 0,0 1 0 0 0,0-1 0 0 0,1 5 0 0 0,-1 0 0 0 0,0 1 0 0 0,-1-1 0 0 0,0 0 0 0 0,0 0 0 0 0,-2 11 0 0 0,1-12 0 0 0,-2 16-208 0 0,-1-1 0 0 0,-7 22 1 0 0,-9 40-554 0 0,20-81 249 0 0,0-2 0 0 0,0 0 0 0 0,0 0 0 0 0,0 0-68 0 0,0 0-285 0 0,0 0-126 0 0,0 0-29 0 0,2-1 576 0 0,0 0-1 0 0,0 0 1 0 0,0 0 0 0 0,0 0-1 0 0,0 0 1 0 0,-1-1-1 0 0,1 1 1 0 0,0 0-1 0 0,-1-1 1 0 0,1 1 0 0 0,-1-1-1 0 0,2-2 1 0 0,15-21-2100 0 0,-2-6-15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3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0,'0'0'267'0'0,"0"0"42"0"0,0 0 17 0 0,0 0-28 0 0,1-1-196 0 0,37-29 4368 0 0,-37 29-3926 0 0,-1 1-28 0 0,17-9 3068 0 0,-11 8-3333 0 0,-1-1 0 0 0,1 1 0 0 0,-1 1 0 0 0,1-1 0 0 0,0 1-1 0 0,0-1 1 0 0,-1 2 0 0 0,1-1 0 0 0,0 1 0 0 0,0 0 0 0 0,9 2 0 0 0,-13-1-238 0 0,1-1-1 0 0,-1 1 1 0 0,0 0 0 0 0,0-1 0 0 0,-1 1-1 0 0,1 0 1 0 0,0 0 0 0 0,-1 0 0 0 0,1 0-1 0 0,-1 0 1 0 0,1 1 0 0 0,1 3 0 0 0,-2-4-14 0 0,2 6 91 0 0,0-1 1 0 0,0 1-1 0 0,0 0 0 0 0,-1 0 1 0 0,-1 0-1 0 0,1 0 0 0 0,0 15 1 0 0,-4 59 955 0 0,1-63-932 0 0,-12 175 51 0 0,12-171-165 0 0,-1 1 0 0 0,0-1 0 0 0,-2 0 0 0 0,-1 0 0 0 0,-1 0 0 0 0,-11 28 0 0 0,13-42 0 0 0,-1-1 0 0 0,0 0 0 0 0,-1-1 0 0 0,0 1 0 0 0,0-1 0 0 0,-1 0 0 0 0,0-1 0 0 0,0 1 0 0 0,0-2 0 0 0,-1 1 0 0 0,-8 4 0 0 0,7-4 0 0 0,5-4 0 0 0,-9-1 0 0 0,7 0-64 0 0,5-1-273 0 0,1 0-138 0 0,0 0-33 0 0,0 0 65 0 0,0 0 154 0 0,0 0-452 0 0,6-6-974 0 0,-5 4-4056 0 0,-1 2 4892 0 0,0 0-6203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143 156 8287 0 0,'0'0'191'0'0,"0"0"26"0"0,0 0 9 0 0,3-1-34 0 0,15-5 30 0 0,-17 3-144 0 0,-1 3-64 0 0,0 0 0 0 0,0 0 0 0 0,0 0 0 0 0,0 0 0 0 0,0 0 0 0 0,0 0 0 0 0,-1 0 0 0 0,1 0 0 0 0,0 0 0 0 0,0-1 0 0 0,0 1 0 0 0,0 0 0 0 0,0 0 0 0 0,0 0 0 0 0,0 0 0 0 0,0 0 0 0 0,0 0 0 0 0,0 0 0 0 0,0 0 0 0 0,0-1 0 0 0,0 1 0 0 0,0 0 0 0 0,0 0 0 0 0,0 0 0 0 0,0 0 0 0 0,0 0 0 0 0,0 0 0 0 0,0 0 0 0 0,1 0 0 0 0,-1 0 0 0 0,0 0 0 0 0,0-1 0 0 0,0 1 0 0 0,0 0 0 0 0,0 0 0 0 0,0 0 0 0 0,0 0 0 0 0,0 0 0 0 0,0 0 0 0 0,0 0 0 0 0,0 0 0 0 0,0 0 0 0 0,0 0 0 0 0,1 0 0 0 0,-1 0 0 0 0,0 0 0 0 0,0 0 0 0 0,0 0 0 0 0,0 0 0 0 0,3-3 661 0 0,-2 2-520 0 0,-1 0 0 0 0,1 0-1 0 0,0 0 1 0 0,0 1 0 0 0,0-1-1 0 0,0 0 1 0 0,0 1 0 0 0,0-1 0 0 0,0 1-1 0 0,0-1 1 0 0,0 1 0 0 0,0-1-1 0 0,0 1 1 0 0,0 0 0 0 0,2-1-1 0 0,2-1 157 0 0,-1 0 1 0 0,1 0-1 0 0,-1-1 0 0 0,1 0 0 0 0,6-5 0 0 0,12-8 1326 0 0,-20 14-1381 0 0,0 0 0 0 0,0 0 0 0 0,0-1 0 0 0,0 1 0 0 0,-1-1 0 0 0,1 1 0 0 0,2-5 0 0 0,-4 6 256 0 0,0 0 0 0 0,9-10 502 0 0,-3 3-126 0 0,1 1 1 0 0,14-12 0 0 0,0 5-889 0 0,-14 9 0 0 0,0 2 72 0 0,-7 3 299 0 0,-1 0 117 0 0,0 0 21 0 0,0 0-66 0 0,-12-1-340 0 0,9 1-99 0 0,0 0 1 0 0,0 0 0 0 0,1 0 0 0 0,-1 0 0 0 0,0 0-1 0 0,0 1 1 0 0,0-1 0 0 0,1 1 0 0 0,-1 0 0 0 0,0-1 0 0 0,1 1-1 0 0,-4 2 1 0 0,-9 4-5 0 0,-20 7 0 0 0,19-8 0 0 0,-20 10 0 0 0,-112 75 0 0 0,142-86 286 0 0,0 0 1 0 0,0 1-1 0 0,1-1 0 0 0,-6 8 1 0 0,-7 7 313 0 0,18-20-600 0 0,-1 0 1 0 0,1 0-1 0 0,0 1 0 0 0,0-1 0 0 0,-1 0 1 0 0,1 0-1 0 0,0 1 0 0 0,0-1 1 0 0,0 0-1 0 0,0 0 0 0 0,0 1 0 0 0,-1-1 1 0 0,1 0-1 0 0,0 1 0 0 0,0-1 1 0 0,0 0-1 0 0,0 1 0 0 0,0-1 0 0 0,0 0 1 0 0,0 0-1 0 0,0 1 0 0 0,0-1 0 0 0,0 0 1 0 0,0 1-1 0 0,0-1 0 0 0,0 0 1 0 0,0 1-1 0 0,0-1 0 0 0,1 0 0 0 0,-1 0 1 0 0,0 1-1 0 0,0-1 0 0 0,0 0 1 0 0,0 0-1 0 0,0 1 0 0 0,1-1 0 0 0,-1 0 1 0 0,0 0-1 0 0,0 1 0 0 0,1-1 0 0 0,-1 0 1 0 0,0 0-1 0 0,0 0 0 0 0,1 0 1 0 0,-1 1-1 0 0,0-1 0 0 0,0 0 0 0 0,1 0 1 0 0,-1 0-1 0 0,0 0 0 0 0,1 0 1 0 0,-1 0-1 0 0,0 0 0 0 0,0 0 0 0 0,1 0 1 0 0,-1 0-1 0 0,1 0 0 0 0,-1 0 0 0 0,5 2 0 0 0,0 0 0 0 0,1 0 0 0 0,-1-1 0 0 0,1 1 0 0 0,-1-2 0 0 0,1 1 0 0 0,6 0 0 0 0,41-3 0 0 0,-26 0 0 0 0,-13 1-11 0 0,1 0 1 0 0,-1-1-1 0 0,1-1 0 0 0,-1 0 1 0 0,19-7-1 0 0,-31 9-326 0 0,-2 1-138 0 0,0 0-33 0 0,0 0-4 0 0,0 0 0 0 0,0 0 0 0 0,-5 9-2289 0 0,-19 5-713 0 0,20-11 3044 0 0,-17 6-1577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0,'0'0'315'0'0,"0"0"45"0"0,-5 2 465 0 0,2 0-674 0 0,2-1 569 0 0,1-1 249 0 0,0 0 45 0 0,0 0-61 0 0,0 0-288 0 0,1 1-121 0 0,3 3-321 0 0,-1-1 1 0 0,1 0-1 0 0,0-1 0 0 0,0 1 0 0 0,0-1 1 0 0,0 1-1 0 0,0-1 0 0 0,1 0 0 0 0,-1-1 0 0 0,1 1 1 0 0,-1-1-1 0 0,6 1 0 0 0,6 0 447 0 0,0 0 1 0 0,22-2-1 0 0,-17 0-613 0 0,36 5 0 0 0,-55-5-361 0 0,-1 0 0 0 0,0 0 0 0 0,0 0 0 0 0,0 0 0 0 0,0-1 0 0 0,1 1 0 0 0,-1 0 0 0 0,0 0 0 0 0,0-1 0 0 0,0 1-1 0 0,2-2 1 0 0,0 1-1243 0 0,6-2-5960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13823 0 0,'0'0'315'0'0,"0"0"45"0"0,0 0 21 0 0,0 0-49 0 0,0 0-149 0 0,0 0 194 0 0,0 0 110 0 0,0 0 22 0 0,0 0 3 0 0,0 0 0 0 0,0 0 0 0 0,0 0 0 0 0,0 0 0 0 0,0 0 0 0 0,0 0 0 0 0,0 0 0 0 0,0 0 0 0 0,0 0 0 0 0,0 0 0 0 0,-1 2 0 0 0,-53 79 734 0 0,-16 22 164 0 0,50-76-1402 0 0,-46 56 121 0 0,57-72-78 0 0,-1-2 0 0 0,-1 1 0 0 0,1-1 0 0 0,-2-1 0 0 0,-18 12 0 0 0,23-16 41 0 0,-1-1 0 0 0,0 1-1 0 0,0-1 1 0 0,0 0 0 0 0,0-1 0 0 0,0 0 0 0 0,-1 0 0 0 0,1-1 0 0 0,-11 0-1 0 0,16-1-62 0 0,-1 0 0 0 0,0 0-1 0 0,0 0 1 0 0,1-1-1 0 0,-1 0 1 0 0,0 1 0 0 0,1-1-1 0 0,-1-1 1 0 0,1 1 0 0 0,-1 0-1 0 0,1-1 1 0 0,-1 0-1 0 0,1 0 1 0 0,0 0 0 0 0,0 0-1 0 0,0 0 1 0 0,0-1-1 0 0,0 1 1 0 0,1-1 0 0 0,-1 0-1 0 0,1 0 1 0 0,0 0-1 0 0,-3-4 1 0 0,3 3-29 0 0,0-1 0 0 0,0 1 0 0 0,1-1 0 0 0,-1 0 0 0 0,1 0 0 0 0,0 0 0 0 0,0 0 0 0 0,1 0 0 0 0,-1 0 0 0 0,1 0 0 0 0,0 0 0 0 0,1 0 0 0 0,-1 0 0 0 0,1 0 0 0 0,0 0 0 0 0,0 1 0 0 0,1-1 0 0 0,2-8 0 0 0,-1 7 0 0 0,-1 1 0 0 0,1 0 0 0 0,-1 0 0 0 0,2 0 0 0 0,-1 0 0 0 0,0 1 0 0 0,1-1 0 0 0,0 1 0 0 0,0 0 0 0 0,0 0 0 0 0,1 0 0 0 0,-1 0 0 0 0,1 1 0 0 0,0 0 0 0 0,0 0 0 0 0,5-2 0 0 0,-6 3 0 0 0,0 1 0 0 0,0 1 0 0 0,0-1 0 0 0,0 0 0 0 0,0 1 0 0 0,1 0 0 0 0,-1 0 0 0 0,0 0 0 0 0,0 0 0 0 0,0 1 0 0 0,0 0 0 0 0,0-1 0 0 0,0 2 0 0 0,0-1 0 0 0,5 2 0 0 0,-2 0 0 0 0,0 1 0 0 0,-1-1 0 0 0,0 1 0 0 0,1 0 0 0 0,-1 0 0 0 0,-1 1 0 0 0,10 9 0 0 0,-3 0 41 0 0,-1 0 1 0 0,16 29-1 0 0,-16-25 118 0 0,19 25 1 0 0,-22-33 69 0 0,0 0 0 0 0,1-1 1 0 0,1 0-1 0 0,0 0 0 0 0,0-1 1 0 0,21 13-1 0 0,0-3-229 0 0,-30-18-39 0 0,-1 0-1 0 0,0 0 1 0 0,0 0-1 0 0,1 0 1 0 0,-1 1-1 0 0,0-1 1 0 0,0 0 0 0 0,1 0-1 0 0,-1 0 1 0 0,0 0-1 0 0,1 0 1 0 0,-1 0-1 0 0,0 0 1 0 0,1 0-1 0 0,-1 0 1 0 0,0 0 0 0 0,1 0-1 0 0,-1 0 1 0 0,0 0-1 0 0,1 0 1 0 0,-1 0-1 0 0,0 0 1 0 0,1 0 0 0 0,-1 0-1 0 0,0 0 1 0 0,0-1-1 0 0,1 1 1 0 0,-1 0-1 0 0,0 0 1 0 0,0 0-1 0 0,1 0 1 0 0,-1-1 0 0 0,0 1-1 0 0,0 0 1 0 0,1 0-1 0 0,-1-1 1 0 0,0 1-1 0 0,0 0 1 0 0,0 0 0 0 0,1-1-1 0 0,0-9-5230 0 0,-1 10 3994 0 0,0-9-7953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8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1839 0 0,'0'0'160'0'0,"0"0"-160"0"0,0 0 0 0 0,-11 0 0 0 0,0 0 384 0 0,11 0 32 0 0,0 0 16 0 0,-9 3 0 0 0,-4-1-432 0 0,13-2-96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150 225 2759 0 0,'0'-9'195'0'0,"-1"6"-146"0"0,5-18-5 0 0,1 10-44 0 0,-1-1 0 0 0,-5 1 0 0 0,1-21 6508 0 0,0 30-5964 0 0,0 2-28 0 0,0-1-4 0 0,3-30 2048 0 0,-3 28-2048 0 0,-1 2 0 0 0,0-2-326 0 0,-1 0 1 0 0,1 0-1 0 0,-1 1 0 0 0,0-1 0 0 0,1 1 0 0 0,-1-1 1 0 0,0 1-1 0 0,-1 0 0 0 0,1 0 0 0 0,-3-3 0 0 0,4 5 326 0 0,-1-2 0 0 0,-21-30 1128 0 0,7 10-200 0 0,15 20-997 0 0,1 2-222 0 0,0 0 166 0 0,0 0 101 0 0,0 0 21 0 0,0 0-66 0 0,-1 7-412 0 0,0-1 0 0 0,1 1 0 0 0,0-1 0 0 0,1 10 0 0 0,-1-14-21 0 0,0 7-10 0 0,1 0 0 0 0,1 0 0 0 0,4 17 0 0 0,-5-22 0 0 0,0 0 0 0 0,0 0 0 0 0,0 0 0 0 0,-1 0 0 0 0,1 0 0 0 0,-1 7 0 0 0,-2 17 0 0 0,4 0 0 0 0,-2-25 0 0 0,0 1 0 0 0,0-1 0 0 0,0 1 0 0 0,-1-1 0 0 0,1 1 0 0 0,-1-1 0 0 0,0 0 0 0 0,-1 5 0 0 0,-7 18 0 0 0,-5 10 1440 0 0,13-34-997 0 0,0-4-294 0 0,1 1-148 0 0,-1 0 0 0 0,1 1 0 0 0,-1-1 0 0 0,1 0 0 0 0,-1 0 0 0 0,1 0 0 0 0,0 0 0 0 0,-1 0 0 0 0,1 0 0 0 0,0 0 0 0 0,0 0 0 0 0,0 1 0 0 0,0-1 0 0 0,-1 0 0 0 0,1 0 0 0 0,1 0 1 0 0,-1-1-1 0 0,0-2-4 0 0,0 2 3 0 0,0 0 0 0 0,0 0 0 0 0,0 0 0 0 0,0 0 0 0 0,0 0 0 0 0,0 0 0 0 0,0-1 0 0 0,1 1 0 0 0,-1 0 0 0 0,1 0 0 0 0,-1 0 0 0 0,2-2 0 0 0,0 1 0 0 0,-1 0 0 0 0,0 0 0 0 0,0 0 0 0 0,0 0 0 0 0,0 0 0 0 0,0-4 0 0 0,1-15 0 0 0,0-2 0 0 0,-4 14 0 0 0,-4 2 0 0 0,-3 6 0 0 0,1 7 0 0 0,4 0 0 0 0,0 0 0 0 0,1 1 0 0 0,0-1 0 0 0,0 1 0 0 0,0-1 0 0 0,1 1 0 0 0,-1 0 0 0 0,2 0 0 0 0,-1 0 0 0 0,-1 7 0 0 0,-1 12 0 0 0,0 28 0 0 0,3-46 0 0 0,2 3 0 0 0,-2 19 0 0 0,-2-16 0 0 0,0-2-64 0 0,3-9-273 0 0,0-2-138 0 0,-1-1-33 0 0,-2-3-32 0 0,1 1-1 0 0,0 0 0 0 0,0-1 1 0 0,0 1-1 0 0,0-1 1 0 0,1 0-1 0 0,0 0 0 0 0,-2-7 1 0 0,1-4-995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129 298 8287 0 0,'-19'-19'191'0'0,"16"16"26"0"0,3 3 9 0 0,0 0 42 0 0,0 0 158 0 0,0 0 72 0 0,0 0 12 0 0,0 0 2 0 0,-11-14 1024 0 0,11 13-1430 0 0,0 1 1 0 0,0-1-1 0 0,-1 1 0 0 0,1-1 0 0 0,0 1 0 0 0,0-1 0 0 0,0 1 0 0 0,0-1 0 0 0,-1 1 1 0 0,1-1-1 0 0,0 1 0 0 0,0-1 0 0 0,0 1 0 0 0,0-1 0 0 0,0 1 0 0 0,0-1 1 0 0,1 1-1 0 0,-1-1 0 0 0,0 1 0 0 0,0-1 0 0 0,0 1 0 0 0,0-1 0 0 0,0 1 0 0 0,1-1 1 0 0,-1 0-1 0 0,10-14 1871 0 0,-1 0-1082 0 0,-6 2 516 0 0,-1 8-1162 0 0,-1 1-1 0 0,0 0 1 0 0,-1 0 0 0 0,1-1 0 0 0,-1 1-1 0 0,0-6 1 0 0,1-10-110 0 0,0 13 181 0 0,-1 2-125 0 0,0 1 0 0 0,0 0 0 0 0,1-1 0 0 0,0 1 0 0 0,-1 0 0 0 0,2 0 0 0 0,1-7 0 0 0,-1 7-188 0 0,0-1 1 0 0,-1 0 0 0 0,0 1-1 0 0,0-1 1 0 0,0-7-1 0 0,-1 7-7 0 0,0 0 0 0 0,1 1 0 0 0,-1-1 0 0 0,1 0 0 0 0,0 1 0 0 0,0-1 0 0 0,1 1 0 0 0,-1-1 0 0 0,1 1 0 0 0,4-6 0 0 0,-2 3 0 0 0,-4 7 0 0 0,0 0 0 0 0,0 0 0 0 0,0 0 0 0 0,0 0 0 0 0,1-1 0 0 0,-1 1 0 0 0,0 0 0 0 0,0 0 0 0 0,0 0 0 0 0,1 0 0 0 0,-1-1 0 0 0,0 1 0 0 0,0 0 0 0 0,1 0 0 0 0,-1 0 0 0 0,0 0 0 0 0,0 0 0 0 0,1 0 0 0 0,-1 0 0 0 0,0 0 0 0 0,1 0 0 0 0,-1 0 0 0 0,0 0 0 0 0,0 0 0 0 0,1 0 0 0 0,-1 1 0 0 0,1-1 0 0 0,-1 1 0 0 0,1-1 0 0 0,-1 1 0 0 0,1 0 0 0 0,-1-1 0 0 0,0 1 0 0 0,1 0 0 0 0,-1-1 0 0 0,0 1 0 0 0,1 0 0 0 0,-1 0 0 0 0,0-1 0 0 0,0 1 0 0 0,0 0 0 0 0,0 0 0 0 0,0-1 0 0 0,0 2 0 0 0,-1 19 0 0 0,1-11 0 0 0,-1 13 0 0 0,-2-1 0 0 0,0 0 0 0 0,-8 28 0 0 0,7-36 0 0 0,1-2 0 0 0,-1 0 0 0 0,-6 12 0 0 0,5-13 0 0 0,0 0 0 0 0,-3 17 0 0 0,5-13 0 0 0,-11 58 0 0 0,13-66 17 0 0,-1 0 0 0 0,0 0 0 0 0,0 0 0 0 0,0-1 0 0 0,-1 1 0 0 0,-7 11 0 0 0,-26 36 1322 0 0,30-45-914 0 0,-2 1-276 0 0,1-2-197 0 0,5-6-289 0 0,2-2-138 0 0,0 0-33 0 0,0 0 65 0 0,0 0 154 0 0,0 0-452 0 0,0 0-230 0 0,0 0-42 0 0,0-2 683 0 0,0 1-1 0 0,0 0 1 0 0,0-1 0 0 0,0 1-1 0 0,0-1 1 0 0,0 1 0 0 0,-1 0-1 0 0,1-1 1 0 0,-1 1 0 0 0,1 0 0 0 0,-1-1-1 0 0,0 1 1 0 0,1 0 0 0 0,-1 0-1 0 0,-1-2 1 0 0,0 1 112 0 0,-3-10-1318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25 301 11975 0 0,'-6'-10'902'0'0,"-5"-17"-353"0"0,10 24 59 0 0,0 0 0 0 0,-1-1 0 0 0,1 1 1 0 0,1-1-1 0 0,-1 1 0 0 0,0-1 0 0 0,1-4 0 0 0,0 5-298 0 0,0-1-1 0 0,0 1 1 0 0,1-1-1 0 0,-1 1 0 0 0,1-1 1 0 0,0 1-1 0 0,2-5 1 0 0,0 2-119 0 0,0-1 0 0 0,1 1 0 0 0,0 0 0 0 0,0 0 1 0 0,5-5-1 0 0,-2 3 90 0 0,1 0 0 0 0,-1 1 0 0 0,1 0 0 0 0,1 0 0 0 0,10-6 0 0 0,49-23-321 0 0,-33 18 930 0 0,-24 12-565 0 0,0 1 0 0 0,12-3-1 0 0,7-3-181 0 0,-7 0-143 0 0,-21 9 0 0 0,1 1 0 0 0,-1 0 0 0 0,1 0 0 0 0,-1 0 0 0 0,0 1 0 0 0,1-1 0 0 0,-1 1 0 0 0,6-1 0 0 0,26-4 0 0 0,-14 5 0 0 0,-16 2 0 0 0,-1 1 0 0 0,21 5 0 0 0,-20-7 0 0 0,0 0 0 0 0,1 1 0 0 0,-1 0 0 0 0,0 0 0 0 0,5 3 0 0 0,23 26 0 0 0,-32-30 0 0 0,10 8 0 0 0,-6-6 0 0 0,0 1 0 0 0,0 1 0 0 0,0-1 0 0 0,-1 1 0 0 0,5 6 0 0 0,0 5 0 0 0,3 11 0 0 0,-7-20 0 0 0,-2-5 0 0 0,-1 1 0 0 0,0-1 0 0 0,0 1 0 0 0,0-1 0 0 0,0 1 0 0 0,0 0 0 0 0,0-1 0 0 0,-1 1 0 0 0,1 5 0 0 0,1 6 0 0 0,-3 3 0 0 0,-2-11 0 0 0,0-4 0 0 0,-1 5 0 0 0,0-1 0 0 0,0 0 0 0 0,-1-1 0 0 0,1 1 0 0 0,-1-1 0 0 0,-1 0 0 0 0,1 0 0 0 0,-1-1 0 0 0,0 1 0 0 0,0-1 0 0 0,-11 5 0 0 0,-6 2 0 0 0,-46 15 0 0 0,64-24 0 0 0,-34 9-2272 0 0,0-3-3560 0 0,24-5-1688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4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7343 0 0,'0'0'332'0'0,"0"0"-4"0"0,0 0-88 0 0,0 0 402 0 0,0 0 196 0 0,-2 0 40 0 0,-6 1 11 0 0,7-1 14 0 0,1 0 7 0 0,0 0 2 0 0,0 0-62 0 0,0 0-265 0 0,-6-1-363 0 0,3 1 681 0 0,5 1 4724 0 0,1 0-5454 0 0,21 3 771 0 0,-9-2-944 0 0,25-1 0 0 0,-28-2 0 0 0,-1-1-64 0 0,-9 2-273 0 0,-2 0-138 0 0,0 0-942 0 0,0 0-3824 0 0,0 0-1641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4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42 262 6191 0 0,'0'0'282'0'0,"0"0"-8"0"0,0 0-22 0 0,0 0 559 0 0,-2 0 257 0 0,0 0-661 0 0,0 0-1 0 0,0 0 1 0 0,1 0-1 0 0,-1 0 1 0 0,0 0 0 0 0,0-1-1 0 0,1 1 1 0 0,-1-1 0 0 0,0 1-1 0 0,1-1 1 0 0,-1 0-1 0 0,1 0 1 0 0,-1 0 0 0 0,0 0-1 0 0,1 0 1 0 0,0 0-1 0 0,-1 0 1 0 0,1 0 0 0 0,0 0-1 0 0,0-1 1 0 0,-2 0 0 0 0,2 0-533 0 0,0 1 579 0 0,2-5-9 0 0,0 1 0 0 0,1-1 0 0 0,-1 1 0 0 0,1-1-1 0 0,0 1 1 0 0,6-9 0 0 0,-1-1-263 0 0,18-34 672 0 0,4-10-242 0 0,-22 43-328 0 0,-6 15-30 0 0,-6 10-205 0 0,3-4-39 0 0,0-1 0 0 0,1 1 0 0 0,-1 0 0 0 0,1 0 0 0 0,-1 6 0 0 0,1-5-7 0 0,0-1 0 0 0,0 1 0 0 0,-1-1 0 0 0,-2 7 0 0 0,-11 24 6 0 0,12-25 39 0 0,-2 0-1 0 0,-10 19 0 0 0,13-26-44 0 0,1 0 1 0 0,-1-1-1 0 0,1 1 0 0 0,-1 0 1 0 0,1 0-1 0 0,-1 6 0 0 0,-5 16-5 0 0,4-20 3 0 0,-2 4 0 0 0,6 14 0 0 0,2-12 0 0 0,-2-11 1 0 0,-1-1 0 0 0,1 1-1 0 0,-1-1 1 0 0,0 1 0 0 0,1-1-1 0 0,-1 1 1 0 0,1-1 0 0 0,-1 1-1 0 0,1-1 1 0 0,0 0 0 0 0,-1 1 0 0 0,1-1-1 0 0,-1 0 1 0 0,1 1 0 0 0,0-1-1 0 0,0 0 1 0 0,2 1 5 0 0,0-1 0 0 0,0 0-1 0 0,0-1 1 0 0,-1 1 0 0 0,1 0-1 0 0,0-1 1 0 0,0 1 0 0 0,0-1 0 0 0,-1 0-1 0 0,1 0 1 0 0,0 0 0 0 0,-1 0 0 0 0,1-1-1 0 0,-1 1 1 0 0,1-1 0 0 0,-1 1-1 0 0,3-4 1 0 0,3-1 15 0 0,-1 0 1 0 0,0-1-1 0 0,12-14 0 0 0,3 0-6 0 0,-18 17-9 0 0,0 0 1 0 0,0 0-1 0 0,0 0 1 0 0,-1 0-1 0 0,5-6 0 0 0,70-136 305 0 0,-74 138-240 0 0,-3 6-26 0 0,-1 4-9 0 0,-1 6-11 0 0,-2 36 5 0 0,2-35-25 0 0,0 0 1 0 0,0 1 0 0 0,1-1-1 0 0,0 0 1 0 0,1 0 0 0 0,0 0-1 0 0,3 14 1 0 0,0-11-6 0 0,4-2-11 0 0,-6-9 10 0 0,0 0 0 0 0,0 1 0 0 0,-1-1 0 0 0,1-1-1 0 0,0 1 1 0 0,0 0 0 0 0,0 0 0 0 0,0-1 0 0 0,0 1 0 0 0,0-1-1 0 0,0 0 1 0 0,0 0 0 0 0,0 1 0 0 0,0-1 0 0 0,0 0-1 0 0,0-1 1 0 0,0 1 0 0 0,1 0 0 0 0,-1-1 0 0 0,0 1-1 0 0,-1-1 1 0 0,1 1 0 0 0,0-1 0 0 0,0 0 0 0 0,0 0-1 0 0,0 0 1 0 0,2-2 0 0 0,5-3-4 0 0,1 0 0 0 0,-1-1 0 0 0,13-13 0 0 0,-19 17 5 0 0,9-8-1 0 0,-3 3 4 0 0,0-1 0 0 0,-1 0 0 0 0,10-12 0 0 0,1-4 56 0 0,-13 19-37 0 0,-1 0-1 0 0,-1-1 0 0 0,1 1 1 0 0,-1-1-1 0 0,4-10 1 0 0,-6 13 63 0 0,0 0-1 0 0,-1 0 1 0 0,0 0 0 0 0,0 0 0 0 0,0 0-1 0 0,0 0 1 0 0,-1 0 0 0 0,1-1 0 0 0,-1 1 0 0 0,0 0-1 0 0,-1-5 1 0 0,1 7 94 0 0,0 2-57 0 0,0 0-23 0 0,-2 1-81 0 0,0-1-1 0 0,1 1 0 0 0,-1 0 1 0 0,0 0-1 0 0,1 0 1 0 0,-1 0-1 0 0,1 0 1 0 0,-1 1-1 0 0,1-1 1 0 0,-2 3-1 0 0,-5 5-12 0 0,0 1 1 0 0,1 1-1 0 0,0-1 0 0 0,1 1 1 0 0,-8 18-1 0 0,4-3 11 0 0,-10 39 0 0 0,17-54-17 0 0,1 1-1 0 0,-1 0 1 0 0,2 0-1 0 0,0 0 1 0 0,0 0-1 0 0,1 1 1 0 0,3 15-1 0 0,-3-26-5 0 0,1 1-1 0 0,0-1 1 0 0,-1 1 0 0 0,1-1 0 0 0,1 0-1 0 0,-1 1 1 0 0,2 2 0 0 0,0-1-7 0 0,-3-3 9 0 0,1-1-1 0 0,-1 1 1 0 0,1-1 0 0 0,0 1-1 0 0,-1-1 1 0 0,1 0-1 0 0,-1 1 1 0 0,1-1 0 0 0,0 0-1 0 0,0 1 1 0 0,-1-1-1 0 0,1 0 1 0 0,0 0 0 0 0,-1 1-1 0 0,1-1 1 0 0,0 0-1 0 0,0 0 1 0 0,0 0 0 0 0,-1 0-1 0 0,2 0 1 0 0,0 0-9 0 0,1 0 11 0 0,0 1 0 0 0,0-1 0 0 0,0 0 0 0 0,0 0 0 0 0,0-1 0 0 0,0 1 0 0 0,0-1 0 0 0,0 1-1 0 0,0-1 1 0 0,0 0 0 0 0,-1 0 0 0 0,1 0 0 0 0,0 0 0 0 0,3-3 0 0 0,1-1-8 0 0,1 0 1 0 0,-1-1-1 0 0,8-9 1 0 0,-1 2 5 0 0,-2 2 5 0 0,18-26 0 0 0,-16 20 0 0 0,-9 9 0 0 0,1 0 0 0 0,-1-1 0 0 0,5-11 0 0 0,8-14 0 0 0,3-1-2 0 0,9-13 15 0 0,2-2 93 0 0,-26 44-96 0 0,-4 8-8 0 0,0 6-3 0 0,-2 0 1 0 0,0 0 0 0 0,-1 1 0 0 0,0-1 0 0 0,0 0 0 0 0,-1 0 0 0 0,-4 14 0 0 0,-4 21 0 0 0,9-30-11 0 0,-1-2-31 0 0,8-2 20 0 0,6-1-20 0 0,1-6 31 0 0,14-3 11 0 0,-15 3 0 0 0,-3 7 0 0 0,-3 2 0 0 0,-4-7 0 0 0,-1-3 0 0 0,-1 1 0 0 0,0-1 0 0 0,1 1 0 0 0,-1-1 0 0 0,0 1 0 0 0,0 0 0 0 0,0-1 0 0 0,0 1 0 0 0,0-1 0 0 0,0 1 0 0 0,-1-1 0 0 0,1 3 0 0 0,-2 5-68 0 0,0 0 0 0 0,0 0 0 0 0,-1-1-1 0 0,0 1 1 0 0,0-1 0 0 0,-6 10 0 0 0,2-1-63 0 0,-1 8-2590 0 0,7-23 1826 0 0,1-2-370 0 0,0 0-160 0 0,0 0-989 0 0,0 0-3842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19351 0 0,'0'0'439'0'0,"0"0"62"0"0,0 0 33 0 0,0 0-65 0 0,0 0-169 0 0,0 0 442 0 0,0 0 229 0 0,0 0 42 0 0,0 0-59 0 0,0 0-289 0 0,2 2-121 0 0,-1 2-499 0 0,1-1 0 0 0,0 1 0 0 0,-1 0 0 0 0,0 0 0 0 0,1 0 0 0 0,-2 0 0 0 0,1 0 0 0 0,0 0 0 0 0,-1 0 0 0 0,0 1 0 0 0,0-1 0 0 0,0 5 0 0 0,-3 11 204 0 0,-4 25-1 0 0,3-25-198 0 0,-6 30 243 0 0,-2-1-1 0 0,-3 0 1 0 0,-1-1-1 0 0,-3 0 1 0 0,-1-1-1 0 0,-39 63 1 0 0,38-80-293 0 0,14-19 0 0 0,-1-1 0 0 0,2 1 0 0 0,-6 13 0 0 0,12-25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0,9-6 0 0 0,8-7 0 0 0,-8 3 0 0 0,0 0 0 0 0,-1-1 0 0 0,7-10 0 0 0,10-12 0 0 0,5-2 0 0 0,1 2 0 0 0,2 1 0 0 0,1 1 0 0 0,1 3 0 0 0,77-47 0 0 0,-101 69 0 0 0,3 1 0 0 0,-10 7 0 0 0,-3-2 0 0 0,10 6 0 0 0,-10-1 0 0 0,-1-5 0 0 0,1 3 0 0 0,0 0 0 0 0,-1 1 0 0 0,1-1 0 0 0,-1 0 0 0 0,0 0 0 0 0,0 1 0 0 0,-1-1 0 0 0,0 0 0 0 0,1 0 0 0 0,-1 1 0 0 0,0-1 0 0 0,-1 0 0 0 0,1 0 0 0 0,-1 0 0 0 0,0-1 0 0 0,-3 7 0 0 0,-5 5 0 0 0,-1 1 0 0 0,-17 18 0 0 0,24-28 0 0 0,-4 3 0 0 0,2-1 0 0 0,-1 1 0 0 0,-1-1 0 0 0,0-1 0 0 0,0 1 0 0 0,-14 9 0 0 0,8-8-11 0 0,11-6 19 0 0,0-1-1 0 0,0 0 1 0 0,0 0-1 0 0,-1-1 1 0 0,1 1-1 0 0,0-1 1 0 0,-1 0 0 0 0,0 0-1 0 0,1 0 1 0 0,-6 1-1 0 0,8-2 364 0 0,-6-4 1001 0 0,6 2-1452 0 0,1 1 0 0 0,0-1 0 0 0,-1 1 0 0 0,1-1-1 0 0,0 1 1 0 0,0-1 0 0 0,0 1 0 0 0,0-1 0 0 0,0 1 0 0 0,0-1 0 0 0,1 1 0 0 0,-1-1 0 0 0,0 1 0 0 0,1-1 0 0 0,-1 1 0 0 0,2-3 0 0 0,15-23-395 0 0,-15 24 552 0 0,5-4-77 0 0,-2 2 64 0 0,-4 4 273 0 0,-1 1 138 0 0,0 0 33 0 0,1 2-133 0 0,1 1-515 0 0,0 0 0 0 0,0 1 1 0 0,0-1-1 0 0,0 1 1 0 0,-1 0-1 0 0,1-1 0 0 0,-1 1 1 0 0,0 0-1 0 0,0 4 0 0 0,4 42-249 0 0,-4-37 402 0 0,5 27 1 0 0,-6-37-14 0 0,1 0 0 0 0,0 0 0 0 0,0 0 0 0 0,0 0 0 0 0,0 0 0 0 0,1 0 0 0 0,-1-1 0 0 0,1 1 0 0 0,-1-1 0 0 0,1 1 0 0 0,0-1 0 0 0,0 1 0 0 0,0-1 0 0 0,1 0 0 0 0,-1 0 0 0 0,0 0 0 0 0,1 0 0 0 0,2 1 0 0 0,-1-1 0 0 0,0-1 0 0 0,-1 0 0 0 0,1 0 0 0 0,0 0 0 0 0,0 0 0 0 0,0 0 0 0 0,0-1 0 0 0,0 0 0 0 0,0 0 0 0 0,0 0 0 0 0,0 0 0 0 0,0-1 0 0 0,6-1 0 0 0,4-2 0 0 0,0 0 0 0 0,0-1 0 0 0,-1-1 0 0 0,1 0 0 0 0,-2 0 0 0 0,1-1 0 0 0,12-10 0 0 0,4-4 0 0 0,43-43 0 0 0,-39 31 0 0 0,-1-2 0 0 0,29-42 0 0 0,-42 50 0 0 0,-2 0 0 0 0,-1-1 0 0 0,24-58 0 0 0,-30 62 50 0 0,-6 16 53 0 0,-1 0 1 0 0,1 0-1 0 0,-2 0 0 0 0,1 0 0 0 0,-1 0 1 0 0,-1-1-1 0 0,2-11 0 0 0,-13 22 848 0 0,6 0-939 0 0,0-1 0 0 0,-1 1 0 0 0,2 0 0 0 0,-1 0 0 0 0,0 0 0 0 0,0 0 1 0 0,1 1-1 0 0,-1 0 0 0 0,1 0 0 0 0,0 0 0 0 0,0 0 0 0 0,-4 5 0 0 0,-5 8-8 0 0,-14 23 0 0 0,25-37-4 0 0,-27 45 0 0 0,2 1 0 0 0,2 1 0 0 0,3 1 0 0 0,2 1 0 0 0,-16 65 0 0 0,34-112 0 0 0,0 0 0 0 0,1 0 0 0 0,-1 0 0 0 0,1 0 0 0 0,0 0 0 0 0,-1 0 0 0 0,2 0 0 0 0,-1 0 0 0 0,1 0 0 0 0,-1 0 0 0 0,1 0 0 0 0,0-1 0 0 0,0 1 0 0 0,1 0 0 0 0,1 3 0 0 0,-2-4 0 0 0,1-1 0 0 0,0 1 0 0 0,0-1 0 0 0,0 0 0 0 0,0 0 0 0 0,0 0 0 0 0,0 0 0 0 0,1 0 0 0 0,-1 0 0 0 0,1 0 0 0 0,-1-1 0 0 0,1 1 0 0 0,0-1 0 0 0,0 0 0 0 0,-1 0 0 0 0,1 0 0 0 0,0 0 0 0 0,0-1 0 0 0,0 1 0 0 0,3 0 0 0 0,7 0 0 0 0,0-1 0 0 0,0 0 0 0 0,0-1 0 0 0,0 0 0 0 0,0-1 0 0 0,0-1 0 0 0,-1 0 0 0 0,1 0 0 0 0,-1-1 0 0 0,17-8 0 0 0,6-6 0 0 0,-1 0 0 0 0,38-28 0 0 0,-57 36 0 0 0,-1 0 0 0 0,0-2 0 0 0,0 1 0 0 0,-2-2 0 0 0,1 1 0 0 0,-1-2 0 0 0,-1 0 0 0 0,9-15 0 0 0,-8 11 0 0 0,-13 17 0 0 0,-2 7 0 0 0,-6 8 0 0 0,1 5 0 0 0,-25 62 0 0 0,30-72 0 0 0,0 1 0 0 0,1 0 0 0 0,0 0 0 0 0,1 0 0 0 0,0 0 0 0 0,0 15 0 0 0,1-23 0 0 0,1 0 0 0 0,-1 1 0 0 0,0-1 0 0 0,1 0 0 0 0,-1 0 0 0 0,1 0 0 0 0,0 0 0 0 0,0 1 0 0 0,0-1 0 0 0,0 0 0 0 0,0 0 0 0 0,0-1 0 0 0,0 1 0 0 0,1 0 0 0 0,-1 0 0 0 0,1-1 0 0 0,-1 1 0 0 0,1 0 0 0 0,0-1 0 0 0,0 0 0 0 0,-1 1 0 0 0,1-1 0 0 0,0 0 0 0 0,0 0 0 0 0,0 0 0 0 0,0 0 0 0 0,1 0 0 0 0,-1-1 0 0 0,0 1 0 0 0,0-1 0 0 0,0 1 0 0 0,1-1 0 0 0,-1 0 0 0 0,0 0 0 0 0,3 0 0 0 0,11-2 0 0 0,0-1 0 0 0,-1 0 0 0 0,1-1 0 0 0,-1-1 0 0 0,0 0 0 0 0,0-1 0 0 0,-1-1 0 0 0,1 0 0 0 0,-2-1 0 0 0,1-1 0 0 0,13-10 0 0 0,11-11 0 0 0,22-17 0 0 0,-50 38 0 0 0,-10 9 0 0 0,0 0 0 0 0,0 0 0 0 0,0 0 0 0 0,0 0 0 0 0,-1 1 0 0 0,1-1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0,1 0 0 0 0,-1 0 0 0 0,0 0 0 0 0,0 0 0 0 0,0 0 0 0 0,0 0 0 0 0,-4 11 0 0 0,-5 13 0 0 0,5-16 0 0 0,1 0 0 0 0,0 0 0 0 0,1 0 0 0 0,-4 16 0 0 0,6-20 0 0 0,-1-1 0 0 0,1 1 0 0 0,0-1 0 0 0,-1 1 0 0 0,2-1 0 0 0,-1 1 0 0 0,0-1 0 0 0,1 1 0 0 0,-1-1 0 0 0,1 1 0 0 0,0-1 0 0 0,0 1 0 0 0,4 5 0 0 0,-5-8-21 0 0,1 0 1 0 0,-1 0-1 0 0,1 0 0 0 0,-1 0 1 0 0,1 0-1 0 0,0-1 1 0 0,-1 1-1 0 0,1 0 0 0 0,0 0 1 0 0,0-1-1 0 0,-1 1 0 0 0,1-1 1 0 0,0 1-1 0 0,0 0 1 0 0,0-1-1 0 0,0 0 0 0 0,0 1 1 0 0,0-1-1 0 0,0 1 0 0 0,0-1 1 0 0,0 0-1 0 0,0 0 0 0 0,1 0 1 0 0,2 1-314 0 0,17 2-2401 0 0,-7-5-4569 0 0,0-4-1684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331 265 6447 0 0,'0'0'499'0'0,"-2"0"-328"0"0,-10 5 1430 0 0,0 0 0 0 0,-1-2 0 0 0,1 1 0 0 0,-1-2 0 0 0,-25 3 0 0 0,33-4-1485 0 0,-63-1 5046 0 0,66 0-5046 0 0,0 0 1 0 0,-1 0 0 0 0,1 0-1 0 0,0-1 1 0 0,0 1 0 0 0,-1-1-1 0 0,1 1 1 0 0,0-1 0 0 0,-4-1-1 0 0,-7-3 371 0 0,12 5-448 0 0,-2-1 25 0 0,1 0-1 0 0,-1 1 1 0 0,0-1-1 0 0,0 1 1 0 0,1-1 0 0 0,-1 1-1 0 0,0 0 1 0 0,0 0 0 0 0,0 1-1 0 0,1-1 1 0 0,-5 1-1 0 0,3 2-38 0 0,0-1 0 0 0,0 1-1 0 0,0 0 1 0 0,1 0-1 0 0,-1 0 1 0 0,1 0 0 0 0,0 1-1 0 0,0-1 1 0 0,0 1-1 0 0,0 0 1 0 0,1 0 0 0 0,-4 7-1 0 0,2-2-9 0 0,1 0-1 0 0,0 0 1 0 0,1 0-1 0 0,-1 12 0 0 0,-3 8 30 0 0,4-20-36 0 0,-1 4-7 0 0,1-1 0 0 0,-2 21 0 0 0,4-32-1 0 0,0-1 0 0 0,0 1 0 0 0,-1-1 0 0 0,1 1 0 0 0,0 0 0 0 0,0-1 0 0 0,0 1 0 0 0,0 0 0 0 0,0-1 0 0 0,0 1 0 0 0,0 0 0 0 0,0-1 0 0 0,1 1 0 0 0,-1 0 0 0 0,0-1 0 0 0,0 1 0 0 0,0-1 0 0 0,1 1 0 0 0,-1 0 0 0 0,0-1 0 0 0,1 1 0 0 0,-1-1 0 0 0,0 1 0 0 0,1-1 0 0 0,0 1 0 0 0,5-1 0 0 0,-6 0 0 0 0,3-1 0 0 0,0 1 0 0 0,-1 0 0 0 0,1-1 0 0 0,0 1 0 0 0,0-1 0 0 0,0 0 0 0 0,-1 0 0 0 0,1 0 0 0 0,0 0 0 0 0,-1-1 0 0 0,1 1 0 0 0,-1-1 0 0 0,0 0 0 0 0,3-2 0 0 0,4-3 0 0 0,-2-1 0 0 0,11-13 0 0 0,-5 5 0 0 0,26-33 256 0 0,62-101 0 0 0,-61 72 58 0 0,-9 16-52 0 0,13-24 21 0 0,-43 84-214 0 0,-1 5-16 0 0,-4 20-43 0 0,0-1 1 0 0,-2 0-1 0 0,0 0 0 0 0,-16 34 0 0 0,11-28-2 0 0,1 1 0 0 0,-8 34 0 0 0,11-34-19 0 0,-1-1-1 0 0,-13 29 0 0 0,-3 8-20 0 0,21-50 7 0 0,2-6-34 0 0,2-8 56 0 0,0-1-1 0 0,-1 0 0 0 0,1 1 0 0 0,-1-1 0 0 0,1 0 0 0 0,0 0 1 0 0,-1 0-1 0 0,1 0 0 0 0,0 0 0 0 0,0 0 0 0 0,-1 0 0 0 0,1 0 0 0 0,0 0 1 0 0,-1 0-1 0 0,1 0 0 0 0,1 0 0 0 0,-2 0 4 0 0,2-1-1 0 0,0 1 0 0 0,0-1-1 0 0,-1 1 1 0 0,1-1 0 0 0,0 0 0 0 0,0 0 0 0 0,-1 0-1 0 0,1 0 1 0 0,0 0 0 0 0,-1 0 0 0 0,1 0 0 0 0,-1-1-1 0 0,2-1 1 0 0,18-23-30 0 0,-2 2 15 0 0,3 2 16 0 0,70-75 0 0 0,-68 68 39 0 0,45-41 1 0 0,-67 68 34 0 0,-2 2 20 0 0,0 0-5 0 0,0 0-1 0 0,0 0 0 0 0,0 0-4 0 0,1 3-27 0 0,-1 5-48 0 0,1-1 0 0 0,-1 0 0 0 0,0 1 0 0 0,0-1 0 0 0,-1 0 0 0 0,-2 9 1 0 0,-14 47 91 0 0,10-42-66 0 0,-5 34 0 0 0,10-43-139 0 0,1 0 0 0 0,0 0-1 0 0,1 0 1 0 0,1 19 0 0 0,-1-28 82 0 0,1-1 0 0 0,-1 0 0 0 0,0 1 0 0 0,1-1 0 0 0,0 0 0 0 0,-1 0 0 0 0,1 1 0 0 0,0-1 0 0 0,0 0 0 0 0,0 0 0 0 0,0 0 0 0 0,1 0 0 0 0,-1 0 0 0 0,1 0 0 0 0,-1-1 0 0 0,1 1 0 0 0,-1 0 0 0 0,1-1 0 0 0,0 1 0 0 0,0-1 0 0 0,0 1 0 0 0,0-1 0 0 0,0 0 0 0 0,0 0 0 0 0,0 0 0 0 0,0 0 0 0 0,0 0 0 0 0,1-1 0 0 0,-1 1 0 0 0,3 0 0 0 0,-3-1-42 0 0,0-1 0 0 0,-1 1 1 0 0,1 0-1 0 0,0-1 0 0 0,0 1 0 0 0,0-1 0 0 0,-1 0 0 0 0,1 0 0 0 0,0 1 0 0 0,-1-1 0 0 0,1 0 0 0 0,1-2 0 0 0,2 0-117 0 0,-1 1-50 0 0,0-1-1 0 0,0-1 1 0 0,0 1-1 0 0,0 0 1 0 0,-1-1-1 0 0,1 0 1 0 0,-1 0-1 0 0,0 0 0 0 0,0 0 1 0 0,5-9-1 0 0,-2 0-2559 0 0,0 0 0 0 0,5-20-1 0 0,-5 13-3248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13415 0 0,'0'0'614'0'0,"0"0"-12"0"0,0 2-386 0 0,11 62 1211 0 0,-11-62-1277 0 0,0 0 0 0 0,1 1 0 0 0,0-1 0 0 0,-1 0 0 0 0,1 0 0 0 0,0 0 0 0 0,0 0 0 0 0,0 0 0 0 0,0 0 0 0 0,1 0 0 0 0,-1 0 0 0 0,0 0 0 0 0,1 0 0 0 0,2 2 0 0 0,-3-3-613 0 0,0 0 0 0 0,0-1 0 0 0,0 1 0 0 0,0 0 0 0 0,1-1 0 0 0,-1 1 0 0 0,0-1 0 0 0,0 1 0 0 0,1-1 0 0 0,1 1 0 0 0,10-1-5305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5983 0 0,'0'0'464'0'0,"0"0"-70"0"0,0 0 840 0 0,0 0 404 0 0,0 0 80 0 0,0 0-100 0 0,0 0-466 0 0,0 0-206 0 0,0 0-39 0 0,0 0-19 0 0,0 0-40 0 0,0 0-16 0 0,0 0-7 0 0,0 0-27 0 0,0 0-113 0 0,2-1-49 0 0,49-51 1909 0 0,-45 44-2279 0 0,0 1 1 0 0,10-15-1 0 0,5-9 231 0 0,54-59 766 0 0,-33 41-494 0 0,-41 48-681 0 0,-1 1 0 0 0,0 0 0 0 0,0 0 0 0 0,0 0-1 0 0,-2 0-19 0 0,-2 1-56 0 0,-8 1 47 0 0,9 0-55 0 0,1 0-1 0 0,-1 0 1 0 0,0 0 0 0 0,1 0-1 0 0,-4 5 1 0 0,-5 7-4 0 0,0 0 0 0 0,-17 31 0 0 0,10-14 0 0 0,13-24 0 0 0,1 1 0 0 0,-6 13 0 0 0,6 2 0 0 0,3-14 0 0 0,-2 13 0 0 0,3-20 0 0 0,2 16 0 0 0,-1-7-12 0 0,1-8-36 0 0,11 6 33 0 0,-7-10 17 0 0,-3 1-1 0 0,1 0-8 0 0,18-7-39 0 0,-7 1 44 0 0,0-2 1 0 0,-1 0 0 0 0,0 0-1 0 0,0-1 1 0 0,-1-1 0 0 0,-1 0-1 0 0,15-14 1 0 0,0-1-1 0 0,-11 12 9 0 0,22-26 0 0 0,-25 24 38 0 0,1 0 1 0 0,16-14-1 0 0,-26 27 3 0 0,4-1-25 0 0,-7 3-20 0 0,0 0 0 0 0,-1 1 0 0 0,1-1-1 0 0,-1 1 1 0 0,1-1 0 0 0,-1 1 0 0 0,1-1 0 0 0,-1 1 0 0 0,1-1 0 0 0,-1 1 0 0 0,0-1 0 0 0,1 1 0 0 0,-1 0 0 0 0,0-1 0 0 0,1 1-1 0 0,-1 0 1 0 0,0-1 0 0 0,0 1 0 0 0,0 1 0 0 0,1-2 3 0 0,0 5 2 0 0,0-1-1 0 0,0 1 1 0 0,0 0 0 0 0,-1 0 0 0 0,0 0-1 0 0,1-1 1 0 0,-2 1 0 0 0,1 0 0 0 0,0 0-1 0 0,-1 0 1 0 0,0 0 0 0 0,-3 9 0 0 0,-2 10 8 0 0,2-10-16 0 0,2-10 0 0 0,1 0 0 0 0,-1-1 0 0 0,1 1 0 0 0,0 0 0 0 0,0 0 0 0 0,0 7 0 0 0,1-11 0 0 0,0 0 0 0 0,1 0 0 0 0,-1-1 0 0 0,0 1 0 0 0,0 0 0 0 0,0 0 0 0 0,1 0 0 0 0,-1-1 0 0 0,0 1 0 0 0,0 0 0 0 0,1 0 0 0 0,-1 0 0 0 0,0-1 0 0 0,0 1 0 0 0,1 0 0 0 0,-1 0 0 0 0,0 0 0 0 0,0 0 0 0 0,1 0 0 0 0,-1 0 0 0 0,0 0 0 0 0,1 0 0 0 0,-1 0 0 0 0,0 0 0 0 0,1 0 0 0 0,-1 0 0 0 0,0 0 0 0 0,0 0 0 0 0,1 0 0 0 0,-1 0 0 0 0,0 0 0 0 0,1 0 0 0 0,-1 0 0 0 0,0 0 0 0 0,0 0 0 0 0,1 0 0 0 0,-1 1 0 0 0,0-1 0 0 0,0 0 0 0 0,1 0 0 0 0,-1 0 0 0 0,0 1 0 0 0,0-1 0 0 0,1 0 0 0 0,-1 0 0 0 0,0 0 0 0 0,0 1 0 0 0,0-1 0 0 0,0 0 0 0 0,1 1 0 0 0,-1-1 0 0 0,0 0 0 0 0,0 0 0 0 0,0 1 0 0 0,0-1 0 0 0,0 0 0 0 0,0 1 0 0 0,0-1 0 0 0,0 0 0 0 0,0 0 0 0 0,0 1 0 0 0,0-1 0 0 0,0 0 0 0 0,0 1 0 0 0,0-1 0 0 0,0 0 0 0 0,0 1 0 0 0,0-1 0 0 0,0 1 0 0 0,8-7 6 0 0,0 0 0 0 0,0 0-1 0 0,-1-1 1 0 0,1 0 0 0 0,-1 0 0 0 0,-1 0-1 0 0,9-13 1 0 0,18-19 12 0 0,-7 15-18 0 0,53-38 0 0 0,-75 58 0 0 0,1 1 0 0 0,15-4 0 0 0,-7 5 0 0 0,-11 3 0 0 0,-1-1 0 0 0,0 1 0 0 0,1 0 0 0 0,-1 0 0 0 0,0-1 0 0 0,0 1 0 0 0,0 0 0 0 0,0 0 0 0 0,0 0 0 0 0,0 0 0 0 0,0 0 0 0 0,0 1 0 0 0,0-1 0 0 0,0 0 0 0 0,-1 0 0 0 0,1 1 0 0 0,0-1 0 0 0,-1 0 0 0 0,1 1 0 0 0,-1-1 0 0 0,0 0 0 0 0,1 1 0 0 0,-1-1 0 0 0,0 1 0 0 0,0 2 0 0 0,1 4 0 0 0,0 0 0 0 0,-1 0 0 0 0,-1 9 0 0 0,-15 102 48 0 0,4-41-52 0 0,11-76-97 0 0,1-2-26 0 0,2-1 39 0 0,-1 0 0 0 0,1-1 0 0 0,-1 1-1 0 0,1 0 1 0 0,-1-1 0 0 0,0 1 0 0 0,0-1 0 0 0,0 0 0 0 0,0 1-1 0 0,0-1 1 0 0,2-4 0 0 0,-2 4-222 0 0,8-16-937 0 0,1 0-58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63 919 0 0,'0'0'215'0'0,"0"0"565"0"0,0 0 247 0 0,0 0 49 0 0,0 0-59 0 0,0 0-288 0 0,0 0-121 0 0,0 0-28 0 0,0 0-21 0 0,0 0-74 0 0,0 0-34 0 0,0 0-10 0 0,0 0 27 0 0,0 0 119 0 0,0 0 56 0 0,0 0 11 0 0,0 0 10 0 0,0 0 32 0 0,0 0 10 0 0,0 0 4 0 0,0 0 6 0 0,0 0 16 0 0,0 0 4 0 0,0 0 0 0 0,-5-5 350 0 0,3 2 2863 0 0,2 2-3885 0 0,0 1 1 0 0,0-1-1 0 0,0 1 1 0 0,0-1-1 0 0,0 1 1 0 0,0-1-1 0 0,0 1 1 0 0,0-1-1 0 0,0 1 1 0 0,0-1-1 0 0,0 1 1 0 0,1-1-1 0 0,-1 1 1 0 0,0-1-1 0 0,0 1 1 0 0,0-1-1 0 0,1 1 1 0 0,-1-1-1 0 0,0 1 0 0 0,1 0 1 0 0,-1-1-1 0 0,0 1 1 0 0,1-1-1 0 0,15-10 444 0 0,-9 7-431 0 0,0 1-1 0 0,16-5 1 0 0,-13 5-62 0 0,0 1 0 0 0,0 1-1 0 0,20-2 1 0 0,46-3-2 0 0,-64 5-33 0 0,-9 1-77 0 0,-3 0-10 0 0,0 0 3 0 0,0 0-31 0 0,0 0-129 0 0,0 0-58 0 0,-1 2-13 0 0,-1 0 116 0 0,0 1 0 0 0,1 0-1 0 0,-1-1 1 0 0,0 1 0 0 0,0-1-1 0 0,0 0 1 0 0,-1 1 0 0 0,-2 1-1 0 0,-11 4-6684 0 0,4-4 822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5983 0 0,'-2'1'464'0'0,"-14"25"915"0"0,14-24-30 0 0,2-2 69 0 0,0 0-40 0 0,0 0-215 0 0,0 0-91 0 0,0 0-16 0 0,0 0-43 0 0,0 0-153 0 0,2 2-69 0 0,-1-1-694 0 0,0 0 1 0 0,0 1-1 0 0,0-1 0 0 0,0 0 0 0 0,0 0 1 0 0,1 0-1 0 0,-1 0 0 0 0,0 0 1 0 0,1 0-1 0 0,-1 0 0 0 0,0-1 1 0 0,1 1-1 0 0,-1 0 0 0 0,1-1 1 0 0,-1 1-1 0 0,1-1 0 0 0,0 0 1 0 0,-1 1-1 0 0,1-1 0 0 0,1 0 1 0 0,5 0 359 0 0,1 0 1 0 0,15-3-1 0 0,-7 1-37 0 0,23-6 388 0 0,-21 3-388 0 0,-18 5-409 0 0,8-3 157 0 0,7-5-307 0 0,-14 7-741 0 0,-2 1-303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95 7079 0 0,'5'-1'113'0'0,"-4"1"-94"0"0,0 0 0 0 0,-1 0 0 0 0,1 0-1 0 0,-1 0 1 0 0,1 0 0 0 0,-1 0-1 0 0,1 0 1 0 0,-1 0 0 0 0,1 0 0 0 0,-1 0-1 0 0,1-1 1 0 0,-1 1 0 0 0,1 0-1 0 0,-1 0 1 0 0,0-1 0 0 0,1 1 0 0 0,-1 0-1 0 0,1-1 1 0 0,16-23 1070 0 0,-7 6 715 0 0,-9 16-867 0 0,0 0 12 0 0,9-29 2803 0 0,-10 29-2857 0 0,0 2-6 0 0,1-2-31 0 0,2-5-129 0 0,-2 5-52 0 0,-1 2-6 0 0,0 0-35 0 0,0 0-124 0 0,0 0-52 0 0,0 0-11 0 0,0 0-18 0 0,0 0-74 0 0,0 0-34 0 0,0 0-10 0 0,0 0-30 0 0,0 0-123 0 0,0 0-52 0 0,0 0-11 0 0,0 0-4 0 0,-1 2-11 0 0,-33 64 354 0 0,-33 93 1 0 0,49-115-425 0 0,9-25 1 0 0,1 1 0 0 0,1 1 0 0 0,-7 33 0 0 0,6-17-73 0 0,8-32-465 0 0,2-7-1779 0 0,6-14-2659 0 0,-7 11 4561 0 0,4-7-6272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28 317 9215 0 0,'-1'-1'707'0'0,"-3"-3"-378"0"0,1-1 0 0 0,0 1 0 0 0,0-1 0 0 0,0 1 0 0 0,-3-8 0 0 0,5 9 71 0 0,0 1 1 0 0,0-1-1 0 0,1 0 0 0 0,-1 1 1 0 0,1-1-1 0 0,0 1 0 0 0,0-1 1 0 0,0 0-1 0 0,0 1 0 0 0,0-1 0 0 0,0 0 1 0 0,1 1-1 0 0,-1-1 0 0 0,2-3 1 0 0,3-5 240 0 0,0-1 1 0 0,0 0 0 0 0,1 1 0 0 0,1 0 0 0 0,0 1 0 0 0,0-1 0 0 0,14-13 0 0 0,-7 9-223 0 0,1 1-1 0 0,0 1 1 0 0,1 0 0 0 0,18-10 0 0 0,-18 15-159 0 0,0 1 0 0 0,1 0 0 0 0,-1 1 0 0 0,2 1-1 0 0,23-4 1 0 0,-18 4-49 0 0,38-6-5 0 0,-59 11-202 0 0,0 0 0 0 0,0 0 0 0 0,0 0 1 0 0,0 1-1 0 0,0-1 0 0 0,0 1 0 0 0,0-1 1 0 0,0 1-1 0 0,-1 0 0 0 0,1-1 0 0 0,3 3 0 0 0,-1-1-1 0 0,9 7-3 0 0,-9-4 2 0 0,0 0 0 0 0,-1 0 0 0 0,1 0 0 0 0,-1 0 0 0 0,0 1 0 0 0,0 0 0 0 0,-1-1 0 0 0,0 1 0 0 0,0 0 0 0 0,0 0 0 0 0,-1 0 0 0 0,1 0 0 0 0,-1 0-1 0 0,0 9 1 0 0,0 7 14 0 0,-1 0-1 0 0,-5 39 0 0 0,3-47 4 0 0,0 0 0 0 0,-9 28 1 0 0,10-38-21 0 0,-1 0 1 0 0,0 1 0 0 0,0-1-1 0 0,0 0 1 0 0,-1 0 0 0 0,1 0-1 0 0,-1 0 1 0 0,0 0 0 0 0,0-1-1 0 0,0 1 1 0 0,-1-1-1 0 0,-6 6 1 0 0,-4 0 3 0 0,10-6-19 0 0,1 0-1 0 0,-1 0 1 0 0,0-1-1 0 0,-1 0 1 0 0,1 1-1 0 0,0-1 1 0 0,-1-1 0 0 0,1 1-1 0 0,-9 1 1 0 0,-14-3-470 0 0,23 0-195 0 0,0 0-1 0 0,-1 0 0 0 0,1 0 0 0 0,0 0 1 0 0,-6 2-1 0 0,0-9-2541 0 0,1-1 1127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21 1839 0 0,'-1'-1'134'0'0,"-16"-10"390"0"0,-3 5 9857 0 0,7 4-6372 0 0,4 1-3669 0 0,-15 3 2489 0 0,13-1-2190 0 0,9-1-8 0 0,0 1-14 0 0,-2 0-453 0 0,0 1 0 0 0,1-1 0 0 0,-1 1 1 0 0,1-1-1 0 0,-1 1 0 0 0,1 0 0 0 0,0 1 0 0 0,0-1 0 0 0,0 0 0 0 0,0 1 0 0 0,0 0 0 0 0,-4 5 0 0 0,-19 41 554 0 0,-29 76-1 0 0,43-92-551 0 0,2 1 0 0 0,-9 55-1 0 0,16-72-158 0 0,0 1-1 0 0,2 0 0 0 0,1 0 1 0 0,0 0-1 0 0,1 0 0 0 0,1 0 0 0 0,0 0 1 0 0,2 0-1 0 0,10 33 0 0 0,-13-49-82 0 0,-1-2 0 0 0,0 0 4 0 0,0 0-133 0 0,0 0-561 0 0,7-13-2664 0 0,0 0-4441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4607 0 0,'0'0'354'0'0,"0"0"-16"0"0,0 0 802 0 0,0 0 374 0 0,0 0 76 0 0,0 0-76 0 0,0 0-366 0 0,0 0-164 0 0,-12 3 2658 0 0,-19 4-1220 0 0,24-5-1661 0 0,0 0 0 0 0,0 0 0 0 0,-1-1 0 0 0,1 0 0 0 0,-11 0 0 0 0,16-1-374 0 0,2 0-10 0 0,-9-1 1287 0 0,24-6-1611 0 0,-1 0 1 0 0,2 2-1 0 0,-1 0 0 0 0,1 0 1 0 0,16-1-1 0 0,-22 3-35 0 0,1 1 0 0 0,-1 1 0 0 0,0 0 0 0 0,1 0 0 0 0,0 1 0 0 0,-1 0 0 0 0,1 1 0 0 0,-1 0 1 0 0,0 1-1 0 0,1 0 0 0 0,-1 1 0 0 0,11 4 0 0 0,-17-7-6 0 0,13 9 40 0 0,-16-8-47 0 0,0 0 0 0 0,0 0 1 0 0,0 0-1 0 0,-1 0 0 0 0,1 1 1 0 0,0-1-1 0 0,-1 0 0 0 0,1 0 1 0 0,0 0-1 0 0,-1 1 0 0 0,1-1 0 0 0,-1 0 1 0 0,0 1-1 0 0,1-1 0 0 0,-1 0 1 0 0,0 1-1 0 0,0-1 0 0 0,0 3 1 0 0,-2 22 63 0 0,-1-17-47 0 0,0-1 0 0 0,-1 1 0 0 0,0-1 0 0 0,0 0 0 0 0,-1 0 0 0 0,1-1 0 0 0,-2 1 0 0 0,1-1 0 0 0,-13 13 0 0 0,-4 5 36 0 0,9-11-33 0 0,0 0 1 0 0,-2 0 0 0 0,1-2-1 0 0,-27 18 1 0 0,24-19-4 0 0,11-7-16 0 0,0 0 0 0 0,0 0 1 0 0,1 0-1 0 0,-7 7 0 0 0,11-10-2 0 0,0 0 0 0 0,0 0-1 0 0,0 0 1 0 0,0 0 0 0 0,0 0-1 0 0,0 0 1 0 0,0 0 0 0 0,0-1 0 0 0,0 1-1 0 0,-2 0 1 0 0,-20 12 19 0 0,15-9-23 0 0,4-3 2 0 0,0 1-1 0 0,1 0 1 0 0,0 0-1 0 0,-1 0 1 0 0,1 0-1 0 0,-3 4 1 0 0,-3 1 40 0 0,9-7-39 0 0,-5 7 5 0 0,11 3-8 0 0,7 2 0 0 0,-7-11 0 0 0,-2-1 0 0 0,5 3 0 0 0,25 7 0 0 0,-16-9 0 0 0,-13-3 0 0 0,-1 0 0 0 0,4 1 0 0 0,-2 0 0 0 0,-1 0 0 0 0,1 1 0 0 0,0 0 0 0 0,11 2 0 0 0,-9-3 0 0 0,-5 1 0 0 0,0 0 0 0 0,0 0 0 0 0,0 0 0 0 0,0 1 0 0 0,-1-1 0 0 0,1 1 0 0 0,0 0 0 0 0,0-1 0 0 0,-1 1 0 0 0,5 2 0 0 0,6 4 0 0 0,-4 3 0 0 0,-5 2 0 0 0,-4-11-197 0 0,0 1 1 0 0,0 0-1 0 0,0-1 0 0 0,0 1 1 0 0,0 0-1 0 0,0-1 0 0 0,-1 1 1 0 0,1 0-1 0 0,-1-1 0 0 0,1 1 1 0 0,-1-1-1 0 0,1 1 0 0 0,-1-1 1 0 0,0 1-1 0 0,0-1 0 0 0,-2 3 0 0 0,0 0-1184 0 0,-1 0 0 0 0,0-1 0 0 0,0 1 0 0 0,-6 4 0 0 0,0-2-6114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3679 0 0,'0'0'284'0'0,"0"0"27"0"0,0 0 808 0 0,0 0 374 0 0,0 0 71 0 0,0 0-88 0 0,0 0-440 0 0,0 0-195 0 0,0 0-38 0 0,0 0-44 0 0,0 0-147 0 0,-2 0-62 0 0,-5-2-7 0 0,5 1-42 0 0,2 1-150 0 0,0 0-60 0 0,0 0-17 0 0,0 0 6 0 0,0 0 35 0 0,0 0 18 0 0,0 0 3 0 0,0 0 10 0 0,0 0 39 0 0,-10 0 2274 0 0,-3 4-2245 0 0,10-3-270 0 0,0 0 1 0 0,0-1-1 0 0,0 1 1 0 0,0-1 0 0 0,-1 1-1 0 0,1-1 1 0 0,-5 0-1 0 0,6 1-47 0 0,0 0 0 0 0,0-1 0 0 0,1 1 0 0 0,-1 0 0 0 0,0 1-1 0 0,0-1 1 0 0,0 0 0 0 0,-1 2 0 0 0,1-1 40 0 0,2-2-53 0 0,0 0 3 0 0,2 1-23 0 0,2 1-57 0 0,0-1-1 0 0,0 1 1 0 0,0-1 0 0 0,1 0-1 0 0,-1 0 1 0 0,0-1-1 0 0,1 1 1 0 0,5-1 0 0 0,39-3 20 0 0,-5-1-30 0 0,78-4 739 0 0,-121 22-576 0 0,-2-11-141 0 0,1 0 1 0 0,-1 0-1 0 0,0 0 0 0 0,1 0 1 0 0,-2 0-1 0 0,1-1 0 0 0,0 1 0 0 0,0 0 1 0 0,-1-1-1 0 0,0 1 0 0 0,1-1 1 0 0,-1 1-1 0 0,0-1 0 0 0,0 0 0 0 0,0 1 1 0 0,-5 2-1 0 0,-4 4 47 0 0,-1 0 0 0 0,-13 7 1 0 0,23-15-61 0 0,-7 4 25 0 0,0 0 0 0 0,-15 5-1 0 0,6-3 10 0 0,-22 12-1 0 0,32-15-51 0 0,7-3-79 0 0,1-1-134 0 0,0 0-31 0 0,1-1 0 0 0,28-7-2406 0 0,8-3-4941 0 0,-23 6 5444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282 439 10135 0 0,'0'-6'800'0'0,"-1"-1"0"0"0,1 0-1 0 0,0 0 1 0 0,0 0-1 0 0,1 0 1 0 0,0 0-1 0 0,0 0 1 0 0,1 0 0 0 0,4-12-1 0 0,-5 16-511 0 0,0-1-1 0 0,-1 1 0 0 0,1-1 1 0 0,-1 1-1 0 0,1-1 1 0 0,-1 0-1 0 0,0 1 0 0 0,-1-1 1 0 0,1 1-1 0 0,0-1 1 0 0,-1 1-1 0 0,0-1 0 0 0,0 1 1 0 0,0-1-1 0 0,0 1 0 0 0,-1 0 1 0 0,1-1-1 0 0,-1 1 1 0 0,0 0-1 0 0,0 0 0 0 0,0 0 1 0 0,0 1-1 0 0,0-1 1 0 0,-1 0-1 0 0,1 1 0 0 0,-1-1 1 0 0,0 1-1 0 0,0 0 1 0 0,0 0-1 0 0,0 0 0 0 0,0 0 1 0 0,-5-1-1 0 0,7 2-287 0 0,-1 0 0 0 0,1 0 0 0 0,-1 1 0 0 0,0-1 0 0 0,1 1 0 0 0,-1-1 0 0 0,0 1 0 0 0,1 0 0 0 0,-1-1 0 0 0,0 1 0 0 0,0 0 0 0 0,1 0 0 0 0,-1 0 0 0 0,0 1 0 0 0,-2-1 0 0 0,-2 1 0 0 0,3 0 79 0 0,1 0-1 0 0,-1 0 1 0 0,0 0 0 0 0,0 0-1 0 0,1 0 1 0 0,-1 1 0 0 0,1-1-1 0 0,-1 1 1 0 0,1 0 0 0 0,-4 3-1 0 0,-21 22 940 0 0,-3 10-938 0 0,6-8-38 0 0,-30 45 0 0 0,48-64-42 0 0,0-1 0 0 0,1 1 1 0 0,1 1-1 0 0,-1-1 0 0 0,2 1 0 0 0,-1 0 0 0 0,2 0 0 0 0,-1 0 0 0 0,0 15 0 0 0,3-23 0 0 0,-1 0 0 0 0,1 0 0 0 0,1 0 0 0 0,-1 0 0 0 0,0 0 0 0 0,2 3 0 0 0,2 2 0 0 0,4-3 0 0 0,-5-5 0 0 0,-1 0 0 0 0,0 0 0 0 0,1 1 0 0 0,-1-2 0 0 0,1 1 0 0 0,-1 0 0 0 0,0 0 0 0 0,1-1 0 0 0,-1 1 0 0 0,1-1 0 0 0,-1 0 0 0 0,0 0 0 0 0,0 0 0 0 0,0 0 0 0 0,1 0 0 0 0,1-2 0 0 0,7-4 0 0 0,17-16 0 0 0,-20 16 0 0 0,9-9 0 0 0,18-22 0 0 0,8-7 0 0 0,-1 3 0 0 0,-1-1 0 0 0,-2-2 0 0 0,-2-1 0 0 0,40-67 0 0 0,-53 72 0 0 0,30-66 0 0 0,-49 96 0 0 0,-10 15 0 0 0,1 1 0 0 0,0 0 0 0 0,-5 8 0 0 0,-12 26 0 0 0,-30 81 0 0 0,-1 48 0 0 0,50-162 0 0 0,-4 12 0 0 0,1 0 0 0 0,1 1 0 0 0,1 0 0 0 0,-2 28 0 0 0,5-42 0 0 0,0-1 0 0 0,0 1 0 0 0,1-1 0 0 0,0 1 0 0 0,0-1 0 0 0,0 1 0 0 0,0-1 0 0 0,1 1 0 0 0,0-1 0 0 0,3 6 0 0 0,-3-7 0 0 0,0 0 0 0 0,0-1 0 0 0,0 1 0 0 0,0-1 0 0 0,1 0 0 0 0,-1 0 0 0 0,1 0 0 0 0,-1 0 0 0 0,1 0 0 0 0,0 0 0 0 0,0-1 0 0 0,0 0 0 0 0,0 1 0 0 0,0-1 0 0 0,0 0 0 0 0,5 1 0 0 0,-1-1 0 0 0,0 0 0 0 0,-1-1 0 0 0,1 1 0 0 0,0-1 0 0 0,-1-1 0 0 0,1 1 0 0 0,0-1 0 0 0,-1 0 0 0 0,1-1 0 0 0,-1 1 0 0 0,1-1 0 0 0,-1-1 0 0 0,0 1 0 0 0,0-1 0 0 0,9-5 0 0 0,5-5 0 0 0,0-2 0 0 0,34-30 0 0 0,-38 31 0 0 0,7-9 339 0 0,0-1-1 0 0,-1-1 1 0 0,-2-1 0 0 0,-1-1-1 0 0,26-45 1 0 0,-40 60-336 0 0,0 0 0 0 0,0 0 1 0 0,-1 0-1 0 0,2-13 0 0 0,-6 25-3 0 0,1-1 0 0 0,-1 1 0 0 0,0 0 0 0 0,0 0 0 0 0,0-1 0 0 0,0 1 0 0 0,0 0 0 0 0,0-1 0 0 0,0 1 0 0 0,0 0 0 0 0,0-1 0 0 0,0 1 0 0 0,0 0 0 0 0,0-1 0 0 0,0 1 0 0 0,0 0 0 0 0,0 0 0 0 0,0-1 0 0 0,0 1 0 0 0,0 0 0 0 0,0-1 0 0 0,-1 1 0 0 0,1 0 0 0 0,0 0 0 0 0,0-1 0 0 0,0 1 0 0 0,0 0 0 0 0,-1 0 0 0 0,1-1 0 0 0,0 1 0 0 0,0 0 0 0 0,-1 0 0 0 0,1 0 0 0 0,0 0 0 0 0,0-1 0 0 0,-1 1 0 0 0,1 0 0 0 0,0 0 0 0 0,0 0 0 0 0,-1 0 0 0 0,1 0 0 0 0,0 0 0 0 0,-1 0 0 0 0,1-1 0 0 0,0 1 0 0 0,0 0 0 0 0,-1 0 0 0 0,1 0 0 0 0,0 0 0 0 0,-1 0 0 0 0,1 1 0 0 0,0-1 0 0 0,-1 0 0 0 0,1 0 0 0 0,0 0 0 0 0,-1 0 0 0 0,-2 0-42 0 0,-1 1 0 0 0,1 0 0 0 0,-1 0 1 0 0,1-1-1 0 0,0 2 0 0 0,-1-1 0 0 0,1 0 0 0 0,0 1 0 0 0,0 0 0 0 0,0-1 0 0 0,0 1 1 0 0,0 0-1 0 0,0 1 0 0 0,1-1 0 0 0,-1 0 0 0 0,1 1 0 0 0,-1 0 0 0 0,1-1 1 0 0,-3 7-1 0 0,-3 3-206 0 0,0 0 1 0 0,2 1 0 0 0,-8 19-1 0 0,7-14 188 0 0,1-1 1 0 0,-8 37-1 0 0,13-48 61 0 0,0 1 0 0 0,0-1 0 0 0,1 1 0 0 0,0-1 1 0 0,0 1-1 0 0,1 0 0 0 0,0-1 0 0 0,0 1 0 0 0,0-1 1 0 0,1 0-1 0 0,4 12 0 0 0,-4-15-1 0 0,-1 0 0 0 0,1-1 0 0 0,0 0 0 0 0,-1 1 0 0 0,1-1 0 0 0,0 0 0 0 0,0 0 0 0 0,0 0 0 0 0,1 0 0 0 0,-1 0 0 0 0,0-1 0 0 0,1 1 0 0 0,-1-1 0 0 0,1 1 0 0 0,-1-1 0 0 0,1 0 0 0 0,0 0 0 0 0,0 0 0 0 0,-1 0 0 0 0,5 0 0 0 0,-3 0 0 0 0,0-1 0 0 0,1 0 0 0 0,-1 1 0 0 0,1-2 0 0 0,-1 1 0 0 0,1 0 0 0 0,-1-1 0 0 0,1 0 0 0 0,-1 0 0 0 0,0 0 0 0 0,0-1 0 0 0,6-2 0 0 0,26-12-7 0 0,16-9 415 0 0,-31 13 24 0 0,-9 5-203 0 0,1 0-1 0 0,-1-1 1 0 0,-1-1 0 0 0,12-9-1 0 0,7-12-502 0 0,-2-1 1 0 0,-2-2-1 0 0,0 0 1 0 0,31-56-1 0 0,-50 69-58 0 0,-6 15 276 0 0,-5 12-148 0 0,-3 13 188 0 0,7-19 16 0 0,0 0 0 0 0,-1 0 0 0 0,1 0 0 0 0,0 0 0 0 0,0 0 0 0 0,0 1 0 0 0,0-1 0 0 0,0 0 0 0 0,0 0 0 0 0,0 0 0 0 0,0 0 0 0 0,0 0 0 0 0,0 0 0 0 0,0 0 0 0 0,1 0 0 0 0,-1 0 0 0 0,0 0 0 0 0,1 0 0 0 0,-1 0 0 0 0,1 0 0 0 0,-1 0 0 0 0,1 0 0 0 0,0 1 0 0 0,2 1 0 0 0,-3 0 0 0 0,1-2 0 0 0,-1 0 0 0 0,0 0 0 0 0,1 0 0 0 0,-1 0 0 0 0,0 0 0 0 0,1 0 0 0 0,-1 0 0 0 0,1-1 0 0 0,0 1 0 0 0,-1 0 0 0 0,1 0 0 0 0,0-1 0 0 0,-1 1 0 0 0,1 0 0 0 0,0-1 0 0 0,1 2 0 0 0,2 1 0 0 0,-1 0 0 0 0,0 0 0 0 0,1-1 0 0 0,0 1 0 0 0,0-1 0 0 0,0 0 0 0 0,0 0 0 0 0,6 3 0 0 0,1-2 0 0 0,23 4 0 0 0,21 5 0 0 0,-54-11 0 0 0,0-1 0 0 0,0 0 0 0 0,0 1 0 0 0,0 0 0 0 0,0-1 0 0 0,0 1 0 0 0,0-1 0 0 0,0 1 0 0 0,0 0 0 0 0,0 0 0 0 0,-1 0 0 0 0,1-1 0 0 0,0 1 0 0 0,-1 0 0 0 0,1 0 0 0 0,0 0 0 0 0,-1 0 0 0 0,1 0 0 0 0,-1 0 0 0 0,1 0 0 0 0,-1 0 0 0 0,0 1 0 0 0,1-1 0 0 0,-1 0 0 0 0,0 0 0 0 0,0 0 0 0 0,0 0 0 0 0,0 2 0 0 0,0-1 0 0 0,1 2 0 0 0,-1 0-1 0 0,0-1 1 0 0,0 1 0 0 0,-1-1-1 0 0,1 1 1 0 0,-1-1 0 0 0,0 1-1 0 0,1-1 1 0 0,-4 7 0 0 0,-16 30 606 0 0,9-20 175 0 0,10-19-735 0 0,-21 49 564 0 0,20-45-790 0 0,1-1-1 0 0,-1 0 0 0 0,1 0 1 0 0,0 1-1 0 0,1-1 0 0 0,-1 0 1 0 0,1 1-1 0 0,0-1 0 0 0,0 8 0 0 0,1-10 206 0 0,-1-1-1 0 0,0 0 1 0 0,1 1-1 0 0,0-1 0 0 0,-1 0 1 0 0,1 1-1 0 0,0-1 1 0 0,-1 0-1 0 0,1 0 0 0 0,0 0 1 0 0,0 1-1 0 0,0-1 1 0 0,0 0-1 0 0,0 0 1 0 0,0-1-1 0 0,1 1 0 0 0,-1 0 1 0 0,0 0-1 0 0,0 0 1 0 0,1-1-1 0 0,-1 1 0 0 0,0-1 1 0 0,1 1-1 0 0,-1-1 1 0 0,0 1-1 0 0,1-1 0 0 0,-1 0 1 0 0,1 0-1 0 0,-1 0 1 0 0,1 0-1 0 0,-1 0 0 0 0,1 0 1 0 0,-1 0-1 0 0,3-1 1 0 0,4 0 125 0 0,-1 0 1 0 0,1-1 0 0 0,-1 0 0 0 0,1 0-1 0 0,6-4 1 0 0,3-1-151 0 0,0-1 0 0 0,-1-1 0 0 0,0 0 0 0 0,-1-1 0 0 0,28-24 0 0 0,-13 7 0 0 0,-1-2 0 0 0,-1-1 0 0 0,-2-1 0 0 0,38-60 0 0 0,-58 80 0 0 0,-6 12 0 0 0,0-1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0,-8 4 0 0 0,-7 8 0 0 0,9-6 0 0 0,1 1 0 0 0,0 0 0 0 0,1 0 0 0 0,-1 0 0 0 0,1 1 0 0 0,1-1 0 0 0,-4 11 0 0 0,-3 6 0 0 0,7-19 0 0 0,1-1 0 0 0,0 1 0 0 0,0 0 0 0 0,0 0 0 0 0,1 0 0 0 0,0 1 0 0 0,0-1 0 0 0,0 0 0 0 0,1 0 0 0 0,0 1 0 0 0,0-1 0 0 0,0 0 0 0 0,0 1 0 0 0,1-1 0 0 0,0 0 0 0 0,0 0 0 0 0,1 0 0 0 0,-1 0 0 0 0,1 0 0 0 0,0 0 0 0 0,0 0 0 0 0,1 0 0 0 0,-1-1 0 0 0,5 6 0 0 0,-5-6 12 0 0,10 9-88 0 0,-9-11-229 0 0,-1-1-1 0 0,0 1 1 0 0,0-1-1 0 0,0 1 1 0 0,1-1 0 0 0,-1 0-1 0 0,0 0 1 0 0,1 0-1 0 0,-1 0 1 0 0,1-1 0 0 0,-1 1-1 0 0,1-1 1 0 0,0 1 0 0 0,-1-1-1 0 0,1 0 1 0 0,-1 0-1 0 0,1 0 1 0 0,0 0 0 0 0,-1-1-1 0 0,3 0 1 0 0,5-2-8906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7831 0 0,'0'0'603'0'0,"0"0"-156"0"0,0 0 818 0 0,0 0 396 0 0,0 0 78 0 0,3 0-99 0 0,29-2 1001 0 0,0-2 0 0 0,53-12 0 0 0,0 0-383 0 0,-83 16-2026 0 0,-2 0-101 0 0,1-1-47 0 0,5-3 32 0 0,-4 4-3890 0 0,-2 0-4311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39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69 5927 0 0,'0'0'267'0'0,"0"0"0"0"0,2-1-171 0 0,75-41 6686 0 0,-72 40-6335 0 0,-1-1 1 0 0,0 0-1 0 0,0 0 0 0 0,6-5 0 0 0,-9 7 267 0 0,-1 1-29 0 0,5-3 89 0 0,-1 1 78 0 0,-3 2 3276 0 0,-4 6-4025 0 0,0 0 0 0 0,-1 0 0 0 0,0 0 0 0 0,0-1 0 0 0,0 1 0 0 0,-1-1 0 0 0,1 0 0 0 0,-1 0-1 0 0,-8 5 1 0 0,-8 5 109 0 0,-28 15-1 0 0,7-4-61 0 0,31-20 300 0 0,17-12-342 0 0,15-12-45 0 0,1 4-32 0 0,0 0 0 0 0,1 2 0 0 0,0 0 1 0 0,1 2-1 0 0,30-9 0 0 0,-50 18 11 0 0,12 1 8 0 0,-12 2-25 0 0,-3-1-5 0 0,0 0-9 0 0,0-1 0 0 0,0 1-1 0 0,0-1 1 0 0,0 1 0 0 0,0 0 0 0 0,-1-1-1 0 0,1 1 1 0 0,0 0 0 0 0,-1 0 0 0 0,1-1 0 0 0,0 1-1 0 0,-1 0 1 0 0,1 0 0 0 0,-1 0 0 0 0,1 0-1 0 0,-1 0 1 0 0,0 0 0 0 0,1 0 0 0 0,-1 0-1 0 0,0 2 1 0 0,2 18 64 0 0,-3-13-47 0 0,0-1-1 0 0,-1 0 0 0 0,1 1 0 0 0,-2-1 1 0 0,1 0-1 0 0,-1 0 0 0 0,0 0 0 0 0,-8 12 1 0 0,2-4 46 0 0,-1-1 0 0 0,-21 22 0 0 0,-7-3 76 0 0,33-29-101 0 0,-11 3 83 0 0,16-7-131 0 0,0 0 1 0 0,0 0-1 0 0,0 0 0 0 0,0 0 0 0 0,0 0 0 0 0,0 0 1 0 0,0 0-1 0 0,0-1 0 0 0,0 1 0 0 0,-1 0 1 0 0,1 0-1 0 0,0 0 0 0 0,0 0 0 0 0,0 0 1 0 0,0 0-1 0 0,0 0 0 0 0,0 0 0 0 0,0 0 0 0 0,0 0 1 0 0,0 0-1 0 0,0 0 0 0 0,0 0 0 0 0,0 0 1 0 0,0 0-1 0 0,0 0 0 0 0,0 0 0 0 0,0 0 1 0 0,0 0-1 0 0,0 0 0 0 0,0 0 0 0 0,0 0 0 0 0,0 0 1 0 0,0 0-1 0 0,0 0 0 0 0,0 0 0 0 0,0 0 1 0 0,0 0-1 0 0,0 0 0 0 0,0 0 0 0 0,-1 0 1 0 0,1 0-1 0 0,0 0 0 0 0,0 0 0 0 0,0 0 0 0 0,0 0 1 0 0,0 0-1 0 0,0 0 0 0 0,0 0 0 0 0,0 0 1 0 0,0 0-1 0 0,0 0 0 0 0,3-16 39 0 0,1 11-19 0 0,-2 3-18 0 0,8-6-3 0 0,-6 5 0 0 0,16-7 0 0 0,-6 6 0 0 0,0 3 0 0 0,-12 1 0 0 0,0 1 0 0 0,0-1 0 0 0,0 1 0 0 0,0 0 0 0 0,0 0 0 0 0,-1 0 0 0 0,1 0 0 0 0,0 0 0 0 0,-1 0 0 0 0,1 0 0 0 0,2 3 0 0 0,8 9 0 0 0,-10-8 0 0 0,-2-1 0 0 0,4 7 0 0 0,-1 0 0 0 0,0 0 0 0 0,-1 0 0 0 0,0 0 0 0 0,1 18 0 0 0,-3-1 0 0 0,-2 30 0 0 0,-2-17 0 0 0,-14 71 0 0 0,14-98 0 0 0,1-2 0 0 0,-2 1 0 0 0,0 0 0 0 0,0-1 0 0 0,-1 0 0 0 0,0 0 0 0 0,-1-1 0 0 0,-1 0 0 0 0,-12 16 0 0 0,-10-1 169 0 0,29-26-159 0 0,1 1 0 0 0,-1-1 0 0 0,0 0 0 0 0,1 1 0 0 0,-1-1 0 0 0,0 0 0 0 0,1 0 0 0 0,-1 0 0 0 0,0 0 0 0 0,0 1-1 0 0,1-1 1 0 0,-1 0 0 0 0,0 0 0 0 0,0 0 0 0 0,1 0 0 0 0,-1-1 0 0 0,0 1 0 0 0,0 0 0 0 0,-2 0 24 0 0,-6 0 77 0 0,1 0 0 0 0,0 0 0 0 0,-1-1 0 0 0,1 0 1 0 0,-11-3-1 0 0,15 4-82 0 0,1-1 0 0 0,0 0-1 0 0,0-1 1 0 0,0 1 0 0 0,1 0 0 0 0,-1-1 0 0 0,0 0 0 0 0,0 1 0 0 0,1-1 0 0 0,-1 0 0 0 0,1 0 0 0 0,0-1 0 0 0,-1 1 0 0 0,1 0 0 0 0,0-1 0 0 0,-3-5 0 0 0,0 0 14 0 0,1-1 0 0 0,0 0 0 0 0,0-1 0 0 0,1 1 0 0 0,0 0 0 0 0,-2-19 0 0 0,5 15-31 0 0,2 4-41 0 0,-1 7-117 0 0,-1 2-23 0 0,0 0 1 0 0,0 0-151 0 0,0 0-631 0 0,2-1 113 0 0,1 1 1 0 0,0-1-1 0 0,0 1 0 0 0,0-1 1 0 0,0 0-1 0 0,3-2 0 0 0,1 0-2582 0 0,7-3-4060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0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105 173 4607 0 0,'0'0'208'0'0,"0"0"308"0"0,0 0 1168 0 0,0 0 511 0 0,0 0 100 0 0,2-1-167 0 0,0 1 3467 0 0,-5 4-2423 0 0,-11 13-1661 0 0,-15 20-1479 0 0,27-32 37 0 0,-39 68 580 0 0,37-65-620 0 0,1 0 0 0 0,0 0 0 0 0,1 1 0 0 0,-1-1 0 0 0,2 1 0 0 0,-1-1 0 0 0,0 15-1 0 0,3-10-17 0 0,5-1-11 0 0,5-6 0 0 0,-8-5 5 0 0,0 0 0 0 0,1-1 0 0 0,-1 1-1 0 0,0-1 1 0 0,1 0 0 0 0,-1 0 0 0 0,0 0 0 0 0,1-1-1 0 0,-1 1 1 0 0,0-1 0 0 0,1 1 0 0 0,-1-1 0 0 0,0 0-1 0 0,0-1 1 0 0,0 1 0 0 0,0 0 0 0 0,0-1 0 0 0,0 0 0 0 0,0 0-1 0 0,0 0 1 0 0,-1 0 0 0 0,4-3 0 0 0,0-1 17 0 0,0 0-1 0 0,0 0 1 0 0,0-1 0 0 0,-1 0 0 0 0,0 0 0 0 0,0-1 0 0 0,4-10-1 0 0,-7 15 18 0 0,-1-1 0 0 0,0 1-1 0 0,0-1 1 0 0,0 0 0 0 0,0 0 0 0 0,-1 1-1 0 0,0-1 1 0 0,1 0 0 0 0,-1 0-1 0 0,-1-4 1 0 0,-8-39 444 0 0,2 18-221 0 0,2 2 63 0 0,2 23-250 0 0,-1 13-59 0 0,4-8-22 0 0,0 0 0 0 0,0 1 0 0 0,-1-1 0 0 0,1 0 0 0 0,0 0 0 0 0,0 0 0 0 0,0 1 0 0 0,1-1 0 0 0,-1 0-1 0 0,0 0 1 0 0,0 0 0 0 0,1 0 0 0 0,-1 0 0 0 0,0 1 0 0 0,1-1 0 0 0,-1 0 0 0 0,1 0 0 0 0,0 0 0 0 0,-1 0 0 0 0,1 0 0 0 0,0 0 0 0 0,1 1 0 0 0,0 0-21 0 0,1-1 0 0 0,-1 1 0 0 0,1 0 0 0 0,0-1 0 0 0,-1 0 0 0 0,6 2 0 0 0,-6-2-53 0 0,1-2 1 0 0,15 0-2 0 0,-1-1 0 0 0,29-8 0 0 0,-39 8 58 0 0,1-1 0 0 0,-1 1 0 0 0,0-2 0 0 0,0 1 1 0 0,0-1-1 0 0,0 0 0 0 0,-1 0 0 0 0,12-10 0 0 0,-2-1 29 0 0,-10 10 1 0 0,0 0 0 0 0,0 0 0 0 0,-1-1 0 0 0,0 1 0 0 0,0-1 1 0 0,-1-1-1 0 0,1 1 0 0 0,-1-1 0 0 0,4-7 0 0 0,-4 3 138 0 0,0 0-1 0 0,0 1 1 0 0,-1-1-1 0 0,0-1 0 0 0,-1 1 1 0 0,2-18-1 0 0,-4 28-20 0 0,0 1-43 0 0,-2 14 10 0 0,-4 13-91 0 0,-2-1 0 0 0,-18 44 0 0 0,5-15 0 0 0,10-24 0 0 0,6-19 0 0 0,1-1 0 0 0,0 1 0 0 0,0 0 0 0 0,2 0 0 0 0,-1 0 0 0 0,2 1 0 0 0,-1 24 0 0 0,2-23 0 0 0,4-2 0 0 0,3-2 0 0 0,2-5 0 0 0,3-8 0 0 0,-6-1 10 0 0,0 1 0 0 0,0-1-1 0 0,-1 0 1 0 0,1 0 0 0 0,-1-1-1 0 0,0 1 1 0 0,0-1 0 0 0,-1-1 0 0 0,1 1-1 0 0,-1-1 1 0 0,0 1 0 0 0,0-1 0 0 0,-1 0-1 0 0,3-8 1 0 0,3-6 36 0 0,-1-1-1 0 0,-1-1 1 0 0,5-21-1 0 0,-10 33 26 0 0,0 5-48 0 0,-2 10 2 0 0,-3 21 25 0 0,-1 8-19 0 0,3-29-31 0 0,0 0-1 0 0,1 0 1 0 0,0 0 0 0 0,0 0-1 0 0,1 0 1 0 0,-1 0 0 0 0,3 7-1 0 0,-1-5-11 0 0,-2-5-57 0 0,4 2-1 0 0,2 2 19 0 0,-5-5 48 0 0,0 0 1 0 0,0-1-1 0 0,0 1 1 0 0,-1 0-1 0 0,1-1 1 0 0,0 1-1 0 0,1-1 1 0 0,-1 0 0 0 0,0 1-1 0 0,0-1 1 0 0,0 0-1 0 0,0 1 1 0 0,0-1-1 0 0,0 0 1 0 0,0 0-1 0 0,0 0 1 0 0,1 0-1 0 0,-1 0 1 0 0,0 0-1 0 0,0 0 1 0 0,0-1-1 0 0,0 1 1 0 0,0 0 0 0 0,0-1-1 0 0,0 1 1 0 0,0-1-1 0 0,1 0 1 0 0,3-1-4 0 0,-1 0 6 0 0,1 0 0 0 0,0 0-1 0 0,-1-1 1 0 0,0 0 0 0 0,1 0-1 0 0,-1 0 1 0 0,0 0 0 0 0,3-4-1 0 0,28-35 5 0 0,-15 18 7 0 0,-14 15 25 0 0,0 0 1 0 0,0 0-1 0 0,8-18 0 0 0,8-14 123 0 0,-20 39-64 0 0,3-6 563 0 0,-23 38-583 0 0,13-21-75 0 0,2-5 0 0 0,1-1 0 0 0,0 1 0 0 0,0 0 0 0 0,0 0 0 0 0,0 1 0 0 0,1-1 0 0 0,-1 0 0 0 0,1 1 0 0 0,-1 6 0 0 0,3 2 0 0 0,0-10 0 0 0,-1-1 0 0 0,1 1 0 0 0,0-1 0 0 0,0 1 0 0 0,1-1 0 0 0,-1 0 0 0 0,0 1 0 0 0,1-1 0 0 0,-1 0 0 0 0,1 0 0 0 0,0 0 0 0 0,0 0 0 0 0,0 0 0 0 0,2 1 0 0 0,3 2 0 0 0,0-1 0 0 0,1 0 0 0 0,8 4 0 0 0,17 10 0 0 0,-30-16 0 0 0,10 6 0 0 0,5-4 0 0 0,-10 2 0 0 0,-4 5 0 0 0,-6 1 0 0 0,1-10 6 0 0,0 0-1 0 0,0 0 1 0 0,-1 0 0 0 0,1-1-1 0 0,0 1 1 0 0,-1-1 0 0 0,0 1-1 0 0,1-1 1 0 0,-1 1 0 0 0,0-1-1 0 0,0 0 1 0 0,1 0-1 0 0,-1 0 1 0 0,0 0 0 0 0,0 0-1 0 0,-3 0 1 0 0,0 1 10 0 0,1 0 0 0 0,-1-1 0 0 0,0 0 0 0 0,0 0 0 0 0,-10 1 0 0 0,-28-3-240 0 0,41 0 95 0 0,-12-3-1690 0 0,13 3 1271 0 0,-2-1 97 0 0,0-2-6659 0 0,-3-4-881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0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0,'0'0'603'0'0,"0"0"-194"0"0,0 0 665 0 0,0 0 334 0 0,0 0 61 0 0,0 0-49 0 0,0 0-271 0 0,2 2-117 0 0,6 6-28 0 0,-6-7-14 0 0,1 0-45 0 0,7 3-380 0 0,0 1 0 0 0,0 0-1 0 0,-1 0 1 0 0,0 1 0 0 0,0 0 0 0 0,0 1 0 0 0,0 0 0 0 0,-1 0-1 0 0,0 1 1 0 0,10 14 0 0 0,-4-5-243 0 0,-2 0 0 0 0,0 2 1 0 0,-1-1-1 0 0,13 33 0 0 0,-18-34-204 0 0,0 0 0 0 0,-1 1 0 0 0,-1 0 0 0 0,-1 0 0 0 0,2 27 0 0 0,-6 92 311 0 0,-1-105-331 0 0,-1 0 1 0 0,-1 0-1 0 0,-2-1 0 0 0,-2 1 0 0 0,0-1 1 0 0,-19 43-1 0 0,21-61-57 0 0,-1 0 0 0 0,0-1-1 0 0,-1 0 1 0 0,-16 21 0 0 0,9-13-29 0 0,6-13-1 0 0,7-6-85 0 0,-1 0 1 0 0,0 0 0 0 0,0 0 0 0 0,0 0-1 0 0,0-1 1 0 0,-5 1 0 0 0,-3-3-8373 0 0,2-3-270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1:0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4607 0 0,'0'0'102'0'0,"0"0"20"0"0,0 0 6 0 0,1-2 51 0 0,2-5 213 0 0,-2 5 96 0 0,-1 2 21 0 0,0 0 3 0 0,1-1-363 0 0,-1 0 0 0 0,1 0 0 0 0,0 0 0 0 0,-1 1 0 0 0,1-1 0 0 0,-1 0 0 0 0,0 0 0 0 0,1 0 0 0 0,-1 0 0 0 0,0 0-1 0 0,1 0 1 0 0,-1 0 0 0 0,0-1 0 0 0,4-7 3398 0 0,0-3-1499 0 0,-3 10-1605 0 0,4-8-294 0 0,-2 1-61 0 0,-2 7 283 0 0,-1-11 1218 0 0,3 6-1501 0 0,-3 5 283 0 0,3-20 1234 0 0,-3 12-1605 0 0,-1 2 72 0 0,1 7 299 0 0,1-1 117 0 0,2-4 21 0 0,-2 4-66 0 0,-1 1-294 0 0,1-7-133 0 0,2-2-16 0 0,-2 0 0 0 0,0 2 72 0 0,-1 7 299 0 0,0 1 117 0 0,0 0 21 0 0,0 0-66 0 0,0 2-294 0 0,0 10-133 0 0,3 3-16 0 0,1-1 0 0 0,-2-1 0 0 0,2-1 0 0 0,2 0 0 0 0,0 0 0 0 0,0-1 0 0 0,-1 2 0 0 0,0 0 0 0 0,-2 0 0 0 0,0-1 0 0 0,-2 1 0 0 0,3 0 0 0 0,-2 1 0 0 0,1 10 0 0 0,-1-20 0 0 0,0 8 0 0 0,-3 0 0 0 0,1 1 0 0 0,-1 2 0 0 0,-1-1 0 0 0,-1-1 0 0 0,-10 35 0 0 0,7-10 0 0 0,-6 9 1820 0 0,11-42-1757 0 0,-3 7 86 0 0,2-9-230 0 0,1 1-1 0 0,0-1 1 0 0,0 1 0 0 0,0 0-1 0 0,1-1 1 0 0,-1 1 0 0 0,1 0-1 0 0,0 0 1 0 0,0 0-1 0 0,0-1 1 0 0,0 1 0 0 0,1 0-1 0 0,0 0 1 0 0,1 4 0 0 0,-1-3 710 0 0,4 19-22 0 0,-3-11-607 0 0,0 0 0 0 0,-4-1 0 0 0,0 1 0 0 0,-1-1 0 0 0,2 1 0 0 0,0 0 0 0 0,0-1 0 0 0,-2 0 0 0 0,-1 6 0 0 0,5-14 0 0 0,-6 25 0 0 0,4-7-401 0 0,1-20-74 0 0,2 10-408 0 0,3 12 2035 0 0,-4-22-778 0 0,-1 0-576 0 0,-2 47-1355 0 0,-1-31 2671 0 0,2-14-1024 0 0,0 0 1 0 0,1 0-1 0 0,-1 0 1 0 0,1 0-1 0 0,0 0 1 0 0,0 0-1 0 0,0 0 1 0 0,2 8-1 0 0,4 56-191 0 0,-5-64 250 0 0,0 0-246 0 0,1-1 1 0 0,-1 1-1 0 0,0-1 1 0 0,0 1-1 0 0,0 0 0 0 0,-1 0 1 0 0,1-1-1 0 0,-1 5 0 0 0,0 2-401 0 0,0-2-88 0 0,-4 12 564 0 0,-4 45 1998 0 0,0-15-3344 0 0,7-43 987 0 0,-1 0 731 0 0,1 0-1 0 0,1 0 1 0 0,-1 0 0 0 0,1 8 0 0 0,-1-10-331 0 0,2 29-22 0 0,1-21 3 0 0,1-1 0 0 0,0 0 0 0 0,2 0 0 0 0,5 10 0 0 0,-9-19 0 0 0,0 0 0 0 0,0 0 0 0 0,0 0 0 0 0,0 1 0 0 0,0-1 0 0 0,0 5 0 0 0,-1-6 0 0 0,3 15 0 0 0,-3-13 0 0 0,-4 15 0 0 0,-2 17 0 0 0,7-23 0 0 0,-1-1 0 0 0,-1 1 0 0 0,0 0 0 0 0,2-1 0 0 0,1 1 0 0 0,-2 0 0 0 0,2 0 0 0 0,-1-1 0 0 0,0 0 0 0 0,-1 0 0 0 0,3 0 0 0 0,0 0 0 0 0,-2 0 0 0 0,0 7 0 0 0,-4-1 0 0 0,7 20 0 0 0,-3-35 0 0 0,-2 20 0 0 0,-6 9 0 0 0,5-28 0 0 0,2 0 0 0 0,0 23 0 0 0,-1-16 0 0 0,-1 1 0 0 0,0 0 0 0 0,1-1 0 0 0,0 0 0 0 0,-1 4 0 0 0,0-11 0 0 0,-2 22 0 0 0,3-13 0 0 0,1-1 0 0 0,0 0 0 0 0,1-1 0 0 0,-2 0 0 0 0,1 2 0 0 0,2-2 0 0 0,-1 8 0 0 0,-4-1 0 0 0,0 0 0 0 0,2-15 0 0 0,-1 24 0 0 0,1-14 0 0 0,1 4 0 0 0,-2-13 0 0 0,-1 23 0 0 0,3-14 0 0 0,0-2 0 0 0,1 0 0 0 0,-2 6 0 0 0,1-17 0 0 0,5 32 0 0 0,-3-29 0 0 0,-1 1 0 0 0,-4 13 0 0 0,0-6 0 0 0,2-9 0 0 0,0 0 0 0 0,0 0 0 0 0,1 1 0 0 0,-1-1 0 0 0,1 1 0 0 0,-1-1 0 0 0,1 0 0 0 0,0 1 0 0 0,0-1 0 0 0,0 1 0 0 0,1 3 0 0 0,0-2 0 0 0,-1 17 0 0 0,-3 3 0 0 0,-3 22 0 0 0,4-31 0 0 0,3-14 0 0 0,1 4 0 0 0,-7 33 0 0 0,4-26 0 0 0,-1 5 0 0 0,-1-14 0 0 0,-3 21 0 0 0,2-4 0 0 0,2-9 0 0 0,6-3-133 0 0,-2-6-563 0 0,-2-2-258 0 0,0 0-56 0 0,0 0-13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4143 0 0,'-11'-36'416'0'0,"4"13"993"0"0,-7-40 0 0 0,14 61-540 0 0,-2-9-548 0 0,2 11-321 0 0,0 0 0 0 0,0 0-1 0 0,0 0 1 0 0,0-1 0 0 0,0 1-1 0 0,0 0 1 0 0,0 0-1 0 0,0 0 1 0 0,0-1 0 0 0,0 1-1 0 0,-1 0 1 0 0,1 0 0 0 0,0 0-1 0 0,0 0 1 0 0,0-1 0 0 0,0 1-1 0 0,0 0 1 0 0,0 0-1 0 0,0 0 1 0 0,0-1 0 0 0,1 1-1 0 0,-1 0 1 0 0,0 0 0 0 0,0 0-1 0 0,0 0 1 0 0,0-1 0 0 0,0 1-1 0 0,0 0 1 0 0,0 0 0 0 0,0 0-1 0 0,0 0 1 0 0,0-1-1 0 0,1 1 1 0 0,-1 0 0 0 0,0 0-1 0 0,0 0 1 0 0,0 0 0 0 0,0 0-1 0 0,0 0 1 0 0,1 0 0 0 0,-1-1-1 0 0,0 1 1 0 0,0 0-1 0 0,0 0 1 0 0,1 0 0 0 0,-1 0-1 0 0,0 0 1 0 0,0 0 0 0 0,0 0-1 0 0,0 0 1 0 0,1 0 0 0 0,-1 0-1 0 0,0 0 1 0 0,0 0-1 0 0,0 0 1 0 0,1 0 0 0 0,-1 0-1 0 0,6 4-38 0 0,15 7-271 0 0,21 16 0 0 0,-28-18 158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6447 0 0,'0'0'298'0'0,"0"0"-10"0"0,0 0 29 0 0,0 0 820 0 0,0 0 377 0 0,0 0 76 0 0,0 0-91 0 0,0 0-427 0 0,0 0-192 0 0,2-1-43 0 0,6-3-112 0 0,-1 0 0 0 0,0 0 0 0 0,1-1 0 0 0,11-11-1 0 0,27-28 1480 0 0,-19 17-1380 0 0,81-87 1094 0 0,9-9-1160 0 0,-109 116-678 0 0,-7 6 19 0 0,-1 1 11 0 0,0 0 9 0 0,0 0 1 0 0,0 0-8 0 0,0 0-33 0 0,0 0-14 0 0,0 0-58 0 0,0 1 0 0 0,0 0-1 0 0,0 0 1 0 0,-1 0 0 0 0,1 0-1 0 0,0-1 1 0 0,-1 1 0 0 0,1 0 0 0 0,-1 0-1 0 0,1-1 1 0 0,-1 1 0 0 0,1 0 0 0 0,-1-1-1 0 0,0 1 1 0 0,1-1 0 0 0,-1 1 0 0 0,0-1-1 0 0,-1 2 1 0 0,-16 8-12 0 0,10-5 10 0 0,6-4-5 0 0,-1 1 0 0 0,1-1 0 0 0,0 1 0 0 0,0 0 0 0 0,0 0 0 0 0,0 0 0 0 0,1 0 0 0 0,-1 0 0 0 0,0 0 0 0 0,1 1 0 0 0,0-1 0 0 0,-1 0 0 0 0,0 4 0 0 0,1-4 0 0 0,1-1 0 0 0,-1 1 0 0 0,0 0 0 0 0,1 0 0 0 0,0 0 0 0 0,-1 0 0 0 0,1 0 0 0 0,0 3 0 0 0,0-4-1 0 0,0 0 0 0 0,1 0-1 0 0,-1 0 1 0 0,0 0 0 0 0,1 0 0 0 0,-1 0 0 0 0,1 0-1 0 0,-1 0 1 0 0,1 0 0 0 0,0 0 0 0 0,0 1-1 0 0,11 9-56 0 0,-1-4 39 0 0,1 0-1 0 0,-1-1 1 0 0,17 6 0 0 0,3 1 17 0 0,-27-10 1 0 0,0 0 0 0 0,0 0 0 0 0,0 1 0 0 0,-1-1 0 0 0,1 1 0 0 0,-1 0 0 0 0,0 0 0 0 0,0 0 0 0 0,4 9-1 0 0,-2-2-40 0 0,-5-4 46 0 0,1 1 0 0 0,-2 0-1 0 0,1 0 1 0 0,-1-1 0 0 0,0 1 0 0 0,-1 0 0 0 0,1-1 0 0 0,-1 1 0 0 0,-1-1 0 0 0,-6 14-1 0 0,7-18 1 0 0,-1 0 0 0 0,1 0 0 0 0,-1 0-1 0 0,0 0 1 0 0,0 0 0 0 0,0-1-1 0 0,0 1 1 0 0,0-1 0 0 0,-1 0-1 0 0,-4 2 1 0 0,0 0 18 0 0,-1 0 0 0 0,1 0 0 0 0,-14 3-1 0 0,-18-1 43 0 0,26-5-53 0 0,-2-3-10 0 0,13 0 2 0 0,2 1 4 0 0,-2-2 35 0 0,2 2-41 0 0,1 1 0 0 0,-1-1 0 0 0,1 0 0 0 0,-1 0 0 0 0,1 0 0 0 0,-1 0 0 0 0,1 0 0 0 0,0 0 0 0 0,0 0 0 0 0,0 0 0 0 0,-1 0 0 0 0,1-1 0 0 0,3-3-2 0 0,-1 4 0 0 0,2-6-8 0 0,0 0-1 0 0,0 0 0 0 0,1 1 1 0 0,0 0-1 0 0,0 0 1 0 0,1 0-1 0 0,0 0 0 0 0,0 1 1 0 0,0 0-1 0 0,1 0 1 0 0,-1 1-1 0 0,1-1 0 0 0,0 2 1 0 0,0-1-1 0 0,1 1 1 0 0,-1 0-1 0 0,1 0 0 0 0,0 1 1 0 0,12-2-1 0 0,36-9-54 0 0,-3-1 64 0 0,-35 10 0 0 0,28-11 0 0 0,-32 10 0 0 0,-6 1 42 0 0,1 0 0 0 0,0 0 0 0 0,-1-1 0 0 0,0 0-1 0 0,0 0 1 0 0,0-1 0 0 0,-1 0 0 0 0,0-1 0 0 0,11-12 0 0 0,-16 17 11 0 0,-2 2 11 0 0,0 0 0 0 0,0 0 0 0 0,0 0 0 0 0,0 0 0 0 0,-1 3-11 0 0,1 0-52 0 0,-1 1 0 0 0,1 0 0 0 0,-1 0 0 0 0,0 0-1 0 0,0-1 1 0 0,-1 1 0 0 0,1 0 0 0 0,-1-1-1 0 0,0 0 1 0 0,0 1 0 0 0,0-1 0 0 0,-3 4-1 0 0,-3 4 1 0 0,-49 67-1 0 0,54-74 0 0 0,-9 14 0 0 0,6-5 0 0 0,3-2 0 0 0,7-1 0 0 0,4-2 0 0 0,-5-6 3 0 0,0-1-1 0 0,0 0 0 0 0,0-1 1 0 0,-1 1-1 0 0,1 0 1 0 0,1-1-1 0 0,-1 0 1 0 0,0 0-1 0 0,0 0 1 0 0,0 0-1 0 0,0 0 1 0 0,4-1-1 0 0,2-1 6 0 0,-1 0 0 0 0,1 0 0 0 0,9-4 0 0 0,-10 2 4 0 0,1 0 0 0 0,0-1-1 0 0,-1 0 1 0 0,0 0 0 0 0,0-1-1 0 0,-1 0 1 0 0,1 0 0 0 0,-1-1 0 0 0,-1 0-1 0 0,1 0 1 0 0,-1 0 0 0 0,0-1 0 0 0,-1 0-1 0 0,6-11 1 0 0,-7 12-2 0 0,-1-1 1 0 0,0 0-1 0 0,0 0 0 0 0,0 0 1 0 0,-1 0-1 0 0,0 0 1 0 0,0-1-1 0 0,-1 1 0 0 0,-1-1 1 0 0,1 1-1 0 0,-1-1 0 0 0,0 1 1 0 0,-1-1-1 0 0,0 1 0 0 0,-1 0 1 0 0,-3-13-1 0 0,5 19-8 0 0,-1 1-1 0 0,0-1 1 0 0,0 0-1 0 0,0 0 1 0 0,0 1-1 0 0,0-1 1 0 0,0 0-1 0 0,-1 1 0 0 0,1-1 1 0 0,0 1-1 0 0,-1-1 1 0 0,1 1-1 0 0,-1 0 1 0 0,0 0-1 0 0,1 0 1 0 0,-1 0-1 0 0,0 0 1 0 0,0 0-1 0 0,1 0 1 0 0,-1 0-1 0 0,0 1 1 0 0,0-1-1 0 0,0 1 1 0 0,0-1-1 0 0,0 1 1 0 0,0 0-1 0 0,0 0 1 0 0,0 0-1 0 0,0 0 1 0 0,0 0-1 0 0,0 0 1 0 0,0 0-1 0 0,0 1 1 0 0,0-1-1 0 0,0 1 1 0 0,0 0-1 0 0,0-1 1 0 0,0 1-1 0 0,0 0 1 0 0,1 0-1 0 0,-1 0 1 0 0,-2 2-1 0 0,1 1-1 0 0,-16 13 0 0 0,15-14-2 0 0,-7 8-35 0 0,-2 15-7 0 0,13-22 2 0 0,8 12 2 0 0,-3-13 26 0 0,-3-3 4 0 0,-1 1 9 0 0,1 0 0 0 0,-1 0 0 0 0,0 0 0 0 0,1 0 0 0 0,-1 0 0 0 0,1 0 1 0 0,-1-1-1 0 0,1 1 0 0 0,-1-1 0 0 0,1 1 0 0 0,0-1 0 0 0,-1 0 0 0 0,3 1 0 0 0,2-1 3 0 0,3 1-7 0 0,1 0 1 0 0,0-1-1 0 0,-1 0 0 0 0,1 0 1 0 0,0-1-1 0 0,-1-1 0 0 0,18-4 1 0 0,0 0-12 0 0,-4 2 6 0 0,4-1 10 0 0,39-3-1 0 0,-58 8 1 0 0,1-1 0 0 0,-1-1 0 0 0,0 0 0 0 0,13-4 0 0 0,-7 4 13 0 0,-14 2-10 0 0,1 0 0 0 0,-1 0 1 0 0,1 0-1 0 0,-1 1 0 0 0,1-1 0 0 0,-1 0 0 0 0,1 0 0 0 0,-1 1 0 0 0,1-1 0 0 0,-1 0 0 0 0,0 1 0 0 0,1-1 0 0 0,-1 0 0 0 0,0 1 0 0 0,1-1 0 0 0,-1 1 0 0 0,0-1 0 0 0,1 1 0 0 0,-1-1 0 0 0,0 1 0 0 0,1 0 0 0 0,-1 2 7 0 0,1 1 1 0 0,-1-1-1 0 0,0 1 1 0 0,0-1-1 0 0,0 1 0 0 0,0-1 1 0 0,-1 0-1 0 0,1 1 1 0 0,-1-1-1 0 0,0 0 0 0 0,0 1 1 0 0,0-1-1 0 0,0 0 1 0 0,-3 4-1 0 0,1 0-1 0 0,0-1-1 0 0,-1 0 1 0 0,0 0-1 0 0,0-1 1 0 0,0 1-1 0 0,-7 6 1 0 0,1-4 3 0 0,6-4 1 0 0,0-1-1 0 0,0 1 1 0 0,0 0-1 0 0,-5 7 1 0 0,8-10 41 0 0,1-1 16 0 0,2 0-66 0 0,0 0 1 0 0,0 0-1 0 0,0 0 0 0 0,0-1 1 0 0,0 1-1 0 0,0-1 0 0 0,0 1 1 0 0,1-1-1 0 0,-2 0 1 0 0,1 0-1 0 0,0 0 0 0 0,0 0 1 0 0,0 0-1 0 0,0 0 1 0 0,-1-1-1 0 0,3-1 0 0 0,13-8 47 0 0,0 3-29 0 0,-6 3-4 0 0,-1-1 0 0 0,21-12 0 0 0,35-25 84 0 0,1-1 17 0 0,-47 31-106 0 0,-14 10 1 0 0,0-1-1 0 0,0 0 0 0 0,-1 0 1 0 0,1 0-1 0 0,6-8 1 0 0,-12 27 39 0 0,-5 10-53 0 0,-1 0 0 0 0,-14 41 0 0 0,18-60 0 0 0,-1 5 11 0 0,3-11-8 0 0,1 0 0 0 0,0 1 1 0 0,0-1-1 0 0,0 0 0 0 0,-1 0 1 0 0,1 0-1 0 0,0 0 0 0 0,0 0 1 0 0,0 0-1 0 0,-1 0 0 0 0,1 0 1 0 0,0 0-1 0 0,0 0 0 0 0,-1 0 1 0 0,2-1-1 0 0,6-2-3 0 0,-1 0 0 0 0,0-1 0 0 0,0 0 1 0 0,-1 0-1 0 0,1-1 0 0 0,-1 1 0 0 0,0-1 0 0 0,0-1 0 0 0,6-6 1 0 0,4-3 8 0 0,54-51 44 0 0,-65 61-53 0 0,0 0 0 0 0,0 0 0 0 0,1 1 0 0 0,0-1 0 0 0,8-4 0 0 0,-2 4 0 0 0,-11 5 0 0 0,-1 0 0 0 0,1 0 0 0 0,0 0 0 0 0,-1 0 0 0 0,1 0 0 0 0,0 0 0 0 0,0 0 0 0 0,-1 0 0 0 0,1 0 0 0 0,0 0 0 0 0,-1 0 0 0 0,1 0 0 0 0,0 1 0 0 0,-1-1 0 0 0,2 0 0 0 0,-1 1 0 0 0,0 0 0 0 0,0 0 0 0 0,0 0 0 0 0,0 1 0 0 0,-1-1 0 0 0,1 0 0 0 0,0 0 0 0 0,0 0 0 0 0,-1 1 0 0 0,1-1 0 0 0,-1 0 0 0 0,1 0 0 0 0,-1 1 0 0 0,1-1 0 0 0,-1 1 0 0 0,0-1 0 0 0,0 0 0 0 0,0 1 0 0 0,1-1 0 0 0,-1 1 0 0 0,-1 1 0 0 0,-3 34 0 0 0,2-29 0 0 0,-2 12-29 0 0,-10 26 1 0 0,8-28-20 0 0,-6 33 1 0 0,12-50-2 0 0,0 0 0 0 0,0 0 0 0 0,0-1 0 0 0,0 1 0 0 0,0 0 0 0 0,0 0 0 0 0,0 0 0 0 0,0 0 0 0 0,0 0 0 0 0,0 0 0 0 0,1 0 0 0 0,-1-1 0 0 0,0 1 0 0 0,1 0 0 0 0,-1 0 0 0 0,1 0 0 0 0,-1-1 0 0 0,1 1 0 0 0,-1 0 0 0 0,1 0 0 0 0,0-1 0 0 0,-1 1-1 0 0,1 0 1 0 0,0-1 0 0 0,-1 1 0 0 0,1-1 0 0 0,0 1 0 0 0,0-1 0 0 0,0 0 0 0 0,-1 1 0 0 0,1-1 0 0 0,0 1 0 0 0,0-1 0 0 0,0 0 0 0 0,0 0 0 0 0,0 0 0 0 0,0 0 0 0 0,-1 0 0 0 0,2 1 0 0 0,1-1-149 0 0,1 0 1 0 0,-1 0-1 0 0,0 0 0 0 0,0 0 0 0 0,0-1 0 0 0,0 1 1 0 0,0-1-1 0 0,0 0 0 0 0,5-1 0 0 0,7-7-1543 0 0,0 0-355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15319 0 0,'0'0'698'0'0,"0"0"-10"0"0,2 2-444 0 0,2-1 49 0 0,1 1 1 0 0,0-1 0 0 0,-1 0 0 0 0,1 0 0 0 0,0-1 0 0 0,0 1-1 0 0,0-1 1 0 0,0 0 0 0 0,-1 0 0 0 0,1-1 0 0 0,0 0 0 0 0,0 1-1 0 0,0-2 1 0 0,6-1 0 0 0,-3 0 141 0 0,0 1 0 0 0,-1-1 1 0 0,0-1-1 0 0,0 1 0 0 0,0-1 0 0 0,0-1 0 0 0,-1 1 0 0 0,11-10 0 0 0,-8 3 17 0 0,0 0 0 0 0,0-1-1 0 0,12-23 1 0 0,-9 14-133 0 0,21-37 322 0 0,-32 57-577 0 0,-14 7 11 0 0,5-1-71 0 0,0 0 1 0 0,0 1 0 0 0,1 0-1 0 0,0 0 1 0 0,0 0 0 0 0,-10 13-1 0 0,-33 49 17 0 0,45-60-21 0 0,-2 1 0 0 0,1 0 0 0 0,1 0 0 0 0,0 1 0 0 0,0 0 0 0 0,1 0 0 0 0,0 0 0 0 0,-5 19 0 0 0,9-17 0 0 0,1-2-11 0 0,1-7-31 0 0,-2-2 41 0 0,1 0 1 0 0,0 0 0 0 0,0 0-1 0 0,0-1 1 0 0,0 1-1 0 0,0 0 1 0 0,-1 0 0 0 0,1-1-1 0 0,0 1 1 0 0,1-1 0 0 0,-1 1-1 0 0,0-1 1 0 0,0 1-1 0 0,0-1 1 0 0,0 0 0 0 0,0 0-1 0 0,0 1 1 0 0,1-1 0 0 0,-1 0-1 0 0,0 0 1 0 0,0 0-1 0 0,0 0 1 0 0,0 0 0 0 0,1 0-1 0 0,0-1 1 0 0,2 0-1 0 0,3 0 1 0 0,0 0 0 0 0,0-1 0 0 0,-1 0 0 0 0,1-1 0 0 0,-1 1 0 0 0,9-6 0 0 0,36-24 0 0 0,-20 12 0 0 0,-11 6 9 0 0,-1-1 0 0 0,0-1 0 0 0,-1-1-1 0 0,28-33 1 0 0,21-21 11 0 0,-50 53-22 0 0,-10 10 6 0 0,1 0 0 0 0,11-9 1 0 0,-22 19 7 0 0,-1 0 1 0 0,0 0 0 0 0,1 0-1 0 0,-1-1 1 0 0,-5 2 0 0 0,-18 8 36 0 0,18-6-49 0 0,1 1 0 0 0,-11 10 0 0 0,17-16 0 0 0,1 1 0 0 0,0 1 0 0 0,-1-1 0 0 0,1 0 0 0 0,0 0 0 0 0,0 0 0 0 0,0 1 0 0 0,0-1 0 0 0,0 0 0 0 0,0 1-1 0 0,0-1 1 0 0,0 1 0 0 0,0-1 0 0 0,1 1 0 0 0,-1 0 0 0 0,0 2 0 0 0,0 0-12 0 0,1 1-42 0 0,2 3 29 0 0,-2-7 22 0 0,1 0 0 0 0,-1-1 0 0 0,0 1-1 0 0,1 0 1 0 0,-1 0 0 0 0,1 0 0 0 0,-1-1 0 0 0,1 1 0 0 0,-1 0 0 0 0,1-1-1 0 0,-1 1 1 0 0,1-1 0 0 0,0 1 0 0 0,-1 0 0 0 0,1-1 0 0 0,0 1-1 0 0,1-1 1 0 0,1 3 0 0 0,12 7-9 0 0,3 0-48 0 0,-13-9 62 0 0,-1-1-4 0 0,4 1 0 0 0,1 0 1 0 0,-1-1-1 0 0,0 1 1 0 0,1-2-1 0 0,12-1 1 0 0,15 0-54 0 0,-12 1 55 0 0,-20-1 0 0 0,9 2 0 0 0,-13 0 0 0 0,1 0 0 0 0,-1 0 0 0 0,1 1 0 0 0,-1-1 0 0 0,1 0 0 0 0,-1 0 0 0 0,1 1 0 0 0,-1-1 0 0 0,0 0 0 0 0,1 1 0 0 0,-1-1 0 0 0,1 0 0 0 0,-1 1 0 0 0,0-1 0 0 0,1 1 0 0 0,-1-1 0 0 0,0 0 0 0 0,0 1 0 0 0,1 0 0 0 0,0 1 0 0 0,-1-1 0 0 0,0 1 1 0 0,1-1-1 0 0,-1 1 0 0 0,0-1 0 0 0,0 1 0 0 0,0-1 0 0 0,0 1 1 0 0,0-1-1 0 0,0 1 0 0 0,0-1 0 0 0,-1 1 0 0 0,1-1 0 0 0,0 1 1 0 0,-1-1-1 0 0,1 0 0 0 0,-1 1 0 0 0,0-1 0 0 0,-1 2 0 0 0,-1 2 13 0 0,0-1-1 0 0,-1 1 0 0 0,-8 6 1 0 0,-6 9 51 0 0,-11 27-27 0 0,-14 19 1 0 0,34-55-27 0 0,2-5 42 0 0,7-3 0 0 0,1-2-52 0 0,0 0-1 0 0,0 1 1 0 0,0-1-1 0 0,0 0 0 0 0,1 0 1 0 0,-1-1-1 0 0,0 1 1 0 0,0 0-1 0 0,1 0 1 0 0,-1-1-1 0 0,1 1 0 0 0,-1 0 1 0 0,1-1-1 0 0,-1 0 1 0 0,1 1-1 0 0,-1-1 0 0 0,1 0 1 0 0,-1 0-1 0 0,1 1 1 0 0,-1-1-1 0 0,1 0 1 0 0,-1-1-1 0 0,1 1 0 0 0,-1 0 1 0 0,1 0-1 0 0,2-2 1 0 0,1 1-2 0 0,14-3-44 0 0,30-10 0 0 0,-41 11 27 0 0,-1 0 0 0 0,0 0 0 0 0,0-1 0 0 0,0 0 0 0 0,0-1 0 0 0,11-9 0 0 0,-13 9 34 0 0,17-18-4167 0 0,-14 11-4610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1 226 919 0 0,'0'0'271'0'0,"0"0"801"0"0,0 0 353 0 0,0 0 71 0 0,0 0-125 0 0,0 0-562 0 0,0 0-250 0 0,0 0-51 0 0,2 0-8 0 0,6 1 9 0 0,-6-1 3 0 0,-2 0 0 0 0,0 0 6 0 0,0 0 20 0 0,3 1 8 0 0,4 1 1235 0 0,-7-2-1083 0 0,1 0 0 0 0,0-1 0 0 0,-1 1 0 0 0,1 0 0 0 0,0-1 0 0 0,-1 1 0 0 0,1-1 0 0 0,0 1 0 0 0,-1-1 0 0 0,1 1 0 0 0,-1-1 1 0 0,1 1-1 0 0,-1-1 0 0 0,1 0 0 0 0,-1 1 0 0 0,1-1 0 0 0,0-1 0 0 0,6-8-2390 0 0,0 2 1763 0 0,1 0-1 0 0,1 1 0 0 0,-1 0 1 0 0,17-10-1 0 0,-18 13-52 0 0,0 1-1 0 0,0 0 1 0 0,0 1-1 0 0,9-3 1 0 0,-8 4-6 0 0,-1-1 1 0 0,0-1 0 0 0,0 1 0 0 0,9-6 0 0 0,-13 6-12 0 0,4-2 7 0 0,-1 1 0 0 0,0 0 0 0 0,1 0-1 0 0,0 0 1 0 0,0 1 0 0 0,0 0 0 0 0,12-2 0 0 0,-5 3-8 0 0,-12 1 4 0 0,-1 0-1 0 0,0 0 0 0 0,-1 0 0 0 0,1 0 0 0 0,-1 0 1 0 0,1 0-1 0 0,0 0 0 0 0,-1 0 0 0 0,1 0 0 0 0,-1 0 0 0 0,1 0 1 0 0,0 1-1 0 0,-1-1 0 0 0,1 0 0 0 0,-1 0 0 0 0,1 1 1 0 0,-1-1-1 0 0,1 0 0 0 0,0 1 0 0 0,0 0 0 0 0,1 0-1 0 0,-1 0 1 0 0,0-1 0 0 0,0 1-1 0 0,0 0 1 0 0,0 0 0 0 0,0 0 0 0 0,0 1-1 0 0,0-1 1 0 0,0 0 0 0 0,-1 0-1 0 0,1 0 1 0 0,0 1 0 0 0,-1-1-1 0 0,1 0 1 0 0,-1 1 0 0 0,1-1-1 0 0,-1 0 1 0 0,0 1 0 0 0,1-1-1 0 0,-1 3 1 0 0,0 1 2 0 0,0 9-5 0 0,-3-6 0 0 0,0 1 0 0 0,0-1 0 0 0,-1 0 0 0 0,0 0 0 0 0,0 0 0 0 0,-1-1 0 0 0,0 0 0 0 0,-12 13 0 0 0,-1 5 0 0 0,13-17 0 0 0,4-6 0 0 0,-1 1 0 0 0,1-1 0 0 0,-1 1 0 0 0,0-1 0 0 0,0 0 0 0 0,0 0 0 0 0,0 1 0 0 0,-4 2 0 0 0,-2 1-11 0 0,17-25-42 0 0,-3 12 53 0 0,0 0-1 0 0,1 0 1 0 0,0 1 0 0 0,0 0 0 0 0,0 0-1 0 0,15-8 1 0 0,10-8 18 0 0,-14 8 48 0 0,1 1 0 0 0,0 1 0 0 0,0 0 0 0 0,1 2 0 0 0,1 0 0 0 0,0 1 0 0 0,36-9 0 0 0,-53 17-66 0 0,1 0 0 0 0,-1 0 0 0 0,1 1 0 0 0,7-1 0 0 0,1 4 0 0 0,-12-3 3 0 0,1 1-1 0 0,-1 0 1 0 0,1 0 0 0 0,-1 0-1 0 0,1-1 1 0 0,-1 1 0 0 0,0 1-1 0 0,0-1 1 0 0,1 0 0 0 0,-1 0-1 0 0,0 0 1 0 0,0 1 0 0 0,0-1-1 0 0,0 0 1 0 0,0 1 0 0 0,-1-1-1 0 0,1 1 1 0 0,0-1 0 0 0,-1 1-1 0 0,1-1 1 0 0,-1 1 0 0 0,1-1-1 0 0,-1 3 1 0 0,1 2 4 0 0,-1-1 0 0 0,0 1 0 0 0,0 0 1 0 0,-1 0-1 0 0,0-1 0 0 0,0 1 0 0 0,0 0 0 0 0,-3 5 0 0 0,4-6-7 0 0,-1-4 0 0 0,1 1 0 0 0,0 0 0 0 0,-1 0 0 0 0,0-1 0 0 0,1 1 0 0 0,-1-1 0 0 0,0 1 0 0 0,0-1 0 0 0,0 1 0 0 0,0-1 0 0 0,-1 2 0 0 0,-5 7 0 0 0,2-2 11 0 0,-2 0 53 0 0,6-14-52 0 0,8-15-35 0 0,-5 16 23 0 0,0 1 0 0 0,1-1 0 0 0,-1 1 0 0 0,1 0 0 0 0,0 0 0 0 0,0 0 0 0 0,0 0 0 0 0,1 0 0 0 0,0 1 0 0 0,-1 0 0 0 0,6-3 0 0 0,0-1 0 0 0,0 2 0 0 0,0-1 0 0 0,1 1 0 0 0,11-4 0 0 0,49-24 0 0 0,-46 22 0 0 0,-12 7 0 0 0,2 4 0 0 0,-2 5 0 0 0,-3 5 0 0 0,-5 3 0 0 0,-4-9 0 0 0,0 0 0 0 0,0 1 0 0 0,0-1 0 0 0,-1 0 0 0 0,0 0 0 0 0,1 0 0 0 0,-1 1 0 0 0,-1-1 0 0 0,1 0 0 0 0,-1 0 0 0 0,1-1 0 0 0,-1 1 0 0 0,0 0 0 0 0,-5 5 0 0 0,2 0 0 0 0,0-1 0 0 0,1 1 0 0 0,0 0 0 0 0,-5 16 0 0 0,8-13 0 0 0,2-11 0 0 0,-1-1 0 0 0,1 1 0 0 0,-1 0 0 0 0,1 0 0 0 0,-1-1 0 0 0,1 1 0 0 0,-1 0 0 0 0,1-1 0 0 0,0 1 0 0 0,-1-1 0 0 0,1 1 0 0 0,0-1 0 0 0,1 1 0 0 0,0 1 0 0 0,1-1 0 0 0,-1 0 0 0 0,1 0 0 0 0,-1 0 0 0 0,1 0 0 0 0,0 0 0 0 0,-1 0 0 0 0,1-1 0 0 0,4 1 0 0 0,-2-1 0 0 0,0 0 0 0 0,0-1 0 0 0,0 0 0 0 0,1 0 0 0 0,-1 0 0 0 0,8-4 0 0 0,-12 5 0 0 0,6-3 0 0 0,0 0 0 0 0,-1 0 0 0 0,1 0 0 0 0,-1-1 0 0 0,1 0 0 0 0,8-6 0 0 0,14-16 0 0 0,3-3 13 0 0,-17 14 71 0 0,0 1 1 0 0,28-17 0 0 0,-41 42-32 0 0,-1 1-53 0 0,-3 39 0 0 0,1-24 0 0 0,0-13 0 0 0,1-12 0 0 0,1 7 0 0 0,-1-8 0 0 0,4 2 0 0 0,17-1 0 0 0,-18-3 0 0 0,1 1 0 0 0,-1-1 0 0 0,1 1 0 0 0,-1-1 0 0 0,0 0 0 0 0,1-1 0 0 0,-1 1 0 0 0,0 0 0 0 0,0-1 0 0 0,0 0 0 0 0,0 0 0 0 0,0 0 0 0 0,4-3 0 0 0,11-7 0 0 0,60-43 11 0 0,-75 53-7 0 0,2-2 2 0 0,0 1 0 0 0,1 0 0 0 0,-1 0 1 0 0,1 0-1 0 0,-1 1 0 0 0,1 0 0 0 0,9-2 0 0 0,-2 3-6 0 0,-12 1 0 0 0,1 1 0 0 0,-1 0 0 0 0,0-1 0 0 0,0 1 0 0 0,0 0 0 0 0,0 0 0 0 0,0 0 0 0 0,0 0 0 0 0,0 0 0 0 0,-1 0 0 0 0,1 0 0 0 0,0 1 0 0 0,0-1 0 0 0,-1 0 0 0 0,1 0 0 0 0,-1 1 0 0 0,1 1 0 0 0,2 10 0 0 0,-2-8 4 0 0,-1 0 8 0 0,-1 0 0 0 0,1 0 0 0 0,-1 0 0 0 0,-2 10 0 0 0,3-14-12 0 0,-3 13 0 0 0,2 0 0 0 0,-1-1 0 0 0,2-13 0 0 0,0 1 0 0 0,0-1 0 0 0,0 1 0 0 0,0-1 0 0 0,0 0 0 0 0,0 1 0 0 0,0-1 0 0 0,0 0 0 0 0,0 1 0 0 0,0-1 0 0 0,0 1 0 0 0,0-1 0 0 0,0 0 0 0 0,0 1 0 0 0,0-1 0 0 0,1 0 0 0 0,-1 1 0 0 0,0-1 0 0 0,0 0 0 0 0,0 1 0 0 0,1-1 0 0 0,-1 0 0 0 0,0 1 0 0 0,12-3 0 0 0,-10 1 0 0 0,1 0 0 0 0,-1 0 0 0 0,0 0 0 0 0,1 0 0 0 0,-1 0-1 0 0,0 0 1 0 0,1 0 0 0 0,-1-1 0 0 0,0 0 0 0 0,3-3 0 0 0,2-1 12 0 0,3-2 8 0 0,0 0 0 0 0,-1-1 0 0 0,-1 0-1 0 0,13-16 1 0 0,-13 15-3 0 0,1 0-1 0 0,0 0 0 0 0,0 1 1 0 0,13-10-1 0 0,-11 11-16 0 0,-11 8 0 0 0,0-1 0 0 0,1 1 0 0 0,-1 0 0 0 0,0-1 0 0 0,1 1 0 0 0,-1 0 0 0 0,1 0 0 0 0,-1 0 0 0 0,0-1 0 0 0,1 1 0 0 0,-1 0 0 0 0,1 0 0 0 0,-1 0 0 0 0,0 0 0 0 0,1 0 0 0 0,-1 0 0 0 0,1 0 0 0 0,-1 0 0 0 0,1 0 0 0 0,0 0 0 0 0,4 10 0 0 0,-4 4 0 0 0,-8 33 0 0 0,5-30-5 0 0,2-16 2 0 0,-1 1 0 0 0,1-1 0 0 0,0 1 0 0 0,0-1 0 0 0,0 0 0 0 0,-1 1 0 0 0,1-1 0 0 0,1 1 0 0 0,-1-1 0 0 0,0 0 0 0 0,0 1 0 0 0,1-1 0 0 0,-1 0 0 0 0,0 1 0 0 0,1-1 0 0 0,0 2 0 0 0,0-2-12 0 0,4 8-39 0 0,5-4 32 0 0,3-5-20 0 0,-10-1 40 0 0,0 1 1 0 0,1-1-1 0 0,-1 1 1 0 0,0-1-1 0 0,0 0 1 0 0,0-1-1 0 0,0 1 1 0 0,4-3-1 0 0,-1 1 3 0 0,-1-1-1 0 0,0-1 1 0 0,0 1-1 0 0,-1-1 1 0 0,7-7-1 0 0,5-9 56 0 0,18-34-1 0 0,-21 35-6 0 0,0-1 0 0 0,16-18-1 0 0,-22 29-23 0 0,-7 8-17 0 0,1 1 0 0 0,0-1-1 0 0,0 1 1 0 0,0-1 0 0 0,0 1-1 0 0,0 0 1 0 0,0-1 0 0 0,0 1 0 0 0,0 0-1 0 0,0 0 1 0 0,1 0 0 0 0,-1 0-1 0 0,0 0 1 0 0,1 0 0 0 0,1-1-1 0 0,-2 2-6 0 0,0-1-1 0 0,-1 1 1 0 0,1-1-1 0 0,0 1 1 0 0,0 0-1 0 0,0 0 1 0 0,-1-1-1 0 0,1 1 1 0 0,0 0-1 0 0,0 0 1 0 0,0 0-1 0 0,0 0 1 0 0,0 0-1 0 0,-1 0 1 0 0,1 0-1 0 0,0 0 1 0 0,0 0-1 0 0,0 1 1 0 0,0-1-1 0 0,1 1 1 0 0,1 0-1 0 0,10 4 0 0 0,-10-1 0 0 0,1 0 0 0 0,0 1 0 0 0,-1-1 0 0 0,0 1 0 0 0,0 0 0 0 0,2 5 0 0 0,10 15 0 0 0,64 70 0 0 0,-71-86 0 0 0,1 5 1 0 0,-9-10 3 0 0,0-2 2 0 0,-1 2 36 0 0,-1-1-36 0 0,0-1-1 0 0,-1 1 0 0 0,1 0 0 0 0,-1-1 0 0 0,0 1 0 0 0,0-1 1 0 0,0 0-1 0 0,0 0 0 0 0,0 0 0 0 0,0-1 0 0 0,-1 1 0 0 0,1-1 0 0 0,-1 0 1 0 0,-6 2-1 0 0,5-2 2 0 0,0-1-1 0 0,0 0 1 0 0,0 0 0 0 0,0-1 0 0 0,0 1 0 0 0,0-1-1 0 0,0 0 1 0 0,-5-2 0 0 0,-61-16-1614 0 0,70 19 626 0 0,1 0-40 0 0,3-13-2190 0 0,2 2 887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10735 0 0,'0'0'496'0'0,"0"0"-13"0"0,0 0-194 0 0,0 0 343 0 0,0 0 186 0 0,0 0 40 0 0,0 0-2 0 0,0 0-33 0 0,0 0-14 0 0,0 0-1 0 0,0 0-28 0 0,2 1-118 0 0,25 22 2523 0 0,-26-21-2917 0 0,-1 0-20 0 0,-2 8-71 0 0,0-1 1 0 0,0 1-1 0 0,-1-1 1 0 0,-5 14-1 0 0,-21 38 275 0 0,22-48-398 0 0,-66 157 430 0 0,71-162-455 0 0,-1 0-1 0 0,2 0 1 0 0,-1 0-1 0 0,-1 15 1 0 0,6-12 24 0 0,5-4 0 0 0,4-3-31 0 0,0-6 20 0 0,-2-4-31 0 0,-8 4-9 0 0,0 1 1 0 0,0-1-1 0 0,-1 0 1 0 0,1 0-1 0 0,-1-1 0 0 0,0 1 1 0 0,0 0-1 0 0,0 0 0 0 0,0-1 1 0 0,0 1-1 0 0,0 0 1 0 0,0-1-1 0 0,-1 1 0 0 0,0-1 1 0 0,1 1-1 0 0,-1-1 0 0 0,0 1 1 0 0,0-1-1 0 0,0 1 1 0 0,0-1-1 0 0,-1 1 0 0 0,1-1 1 0 0,-1 1-1 0 0,1-1 0 0 0,-1 1 1 0 0,-2-5-1 0 0,1 2 3 0 0,0 0 1 0 0,0 0-1 0 0,-1 0 0 0 0,1 0 1 0 0,-1 1-1 0 0,-1-1 0 0 0,1 1 1 0 0,-1 0-1 0 0,1 0 0 0 0,-1 0 1 0 0,-7-5-1 0 0,6 5-4 0 0,0 1 4 0 0,0-1 0 0 0,0 1 0 0 0,-1 0 1 0 0,1 1-1 0 0,-8-4 0 0 0,10 6-2 0 0,0-1 0 0 0,0 0 0 0 0,0 1-1 0 0,0 0 1 0 0,0 0 0 0 0,0 0 0 0 0,0 0 0 0 0,-1 0 0 0 0,1 1-1 0 0,1-1 1 0 0,-1 1 0 0 0,0 0 0 0 0,0 0 0 0 0,0 0 0 0 0,-5 2-1 0 0,8-2 3 0 0,-1-1-1 0 0,1 0 0 0 0,0 0 1 0 0,-1 1-1 0 0,1-1 0 0 0,-1 0 1 0 0,1 0-1 0 0,0 1 0 0 0,-1-1 1 0 0,1 1-1 0 0,0-1 0 0 0,-1 0 0 0 0,1 1 1 0 0,0-1-1 0 0,0 1 0 0 0,-1-1 1 0 0,1 0-1 0 0,0 1 0 0 0,0-1 1 0 0,0 1-1 0 0,0-1 0 0 0,0 1 1 0 0,0-1-1 0 0,-1 1 0 0 0,1-1 0 0 0,0 1 1 0 0,0-1-1 0 0,0 1 0 0 0,1-1 1 0 0,-1 1-1 0 0,0-1 0 0 0,0 1 1 0 0,0-1-1 0 0,0 1 0 0 0,0-1 1 0 0,1 1-1 0 0,-1-1 0 0 0,0 0 0 0 0,1 1 1 0 0,0 1 3 0 0,0 0 1 0 0,0-1-1 0 0,0 1 0 0 0,0-1 1 0 0,1 1-1 0 0,-1-1 1 0 0,0 0-1 0 0,3 2 0 0 0,2 1 6 0 0,1-1-1 0 0,-1 1 1 0 0,1-2-1 0 0,-1 1 1 0 0,1-1-1 0 0,0 0 1 0 0,0 0-1 0 0,0-1 0 0 0,0 0 1 0 0,8 0-1 0 0,10-1 16 0 0,37-3 0 0 0,-46 1-11 0 0,11 0-168 0 0,-1-2 0 0 0,0 0 0 0 0,0-2 0 0 0,-1-1-1 0 0,32-13 1 0 0,-54 18-122 0 0,0 1 0 0 0,1-1 1 0 0,-1 1-1 0 0,0-1 0 0 0,0 0 0 0 0,0 0 0 0 0,5-5 0 0 0,-3-6-1865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10135 0 0,'0'0'231'0'0,"0"0"29"0"0,0 0 19 0 0,0 0 105 0 0,0 0 410 0 0,5-16 3366 0 0,1 0-2706 0 0,-2 8 504 0 0,-1-2-1 0 0,4-17 1 0 0,-7 26-1576 0 0,0 1 114 0 0,0 0 15 0 0,0 0-68 0 0,1 1-294 0 0,28 67-129 0 0,-24-53-21 0 0,1 0-1 0 0,15 26 1 0 0,30 50 1 0 0,0-12 0 0 0,-16-24 72 0 0,-35-54 299 0 0,0-1 117 0 0,0 0 21 0 0,0 0-66 0 0,0 0-358 0 0,0 0-406 0 0,-6-13-1105 0 0,-5-15-1402 0 0,8 18 1234 0 0,-1 2 59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72 236 11975 0 0,'0'0'267'0'0,"1"-1"42"0"0,30-52 566 0 0,14-2 3874 0 0,-13 12-1173 0 0,-21 30-1697 0 0,13-20 1 0 0,-7 7-1390 0 0,-17 24 6 0 0,0 2 15 0 0,0-1-68 0 0,0 1-429 0 0,0 0 1 0 0,0 0 0 0 0,-1-1-1 0 0,1 1 1 0 0,0 0 0 0 0,0 0 0 0 0,0 0-1 0 0,0-1 1 0 0,0 1 0 0 0,-1 0-1 0 0,1 0 1 0 0,0 0 0 0 0,0 0-1 0 0,0-1 1 0 0,-1 1 0 0 0,1 0-1 0 0,0 0 1 0 0,0 0 0 0 0,0 0-1 0 0,-1 0 1 0 0,1 0 0 0 0,0 0-1 0 0,0 0 1 0 0,-1 0 0 0 0,1 0 0 0 0,0 0-1 0 0,0 0 1 0 0,-1 0 0 0 0,1 0-1 0 0,0 0 1 0 0,0 0 0 0 0,0 0-1 0 0,-1 0 1 0 0,1 0 0 0 0,0 0-1 0 0,0 0 1 0 0,-1 0 0 0 0,1 0-1 0 0,0 0 1 0 0,0 0 0 0 0,0 1-1 0 0,-1-1 1 0 0,-9 6 347 0 0,10-6-259 0 0,-6 4 7 0 0,0 0-1 0 0,1 1 1 0 0,-1-1 0 0 0,1 1 0 0 0,0 0 0 0 0,1 1 0 0 0,-1-1 0 0 0,-5 10-1 0 0,-5 5 20 0 0,-10 13-129 0 0,1 1 0 0 0,-38 74 0 0 0,56-97 0 0 0,1 0 0 0 0,0 0 0 0 0,0 1 0 0 0,2 0 0 0 0,-1 0 0 0 0,2 0 0 0 0,-3 16 0 0 0,5-26 0 0 0,0 0 0 0 0,0 0 0 0 0,0-1 0 0 0,0 1 0 0 0,0 0 0 0 0,1 0 0 0 0,-1 0 0 0 0,0-1 0 0 0,1 1 0 0 0,0 0 0 0 0,-1-1 0 0 0,1 1 0 0 0,0 0 0 0 0,0-1 0 0 0,0 1 0 0 0,0-1 0 0 0,0 1 0 0 0,0-1 0 0 0,0 1 0 0 0,1-1 0 0 0,-1 0 0 0 0,0 0 0 0 0,1 0 0 0 0,-1 0 0 0 0,1 0 0 0 0,-1 0 0 0 0,1 0 0 0 0,0 0 0 0 0,-1 0 0 0 0,1-1 0 0 0,0 1 0 0 0,-1-1 0 0 0,1 1 0 0 0,0-1 0 0 0,0 0 0 0 0,3 1 0 0 0,0-1 0 0 0,0-1 0 0 0,0 1 0 0 0,1 0 0 0 0,-1-1 0 0 0,0 0 0 0 0,0-1 0 0 0,0 1 0 0 0,0-1 0 0 0,0 0 0 0 0,-1 0 0 0 0,8-4 0 0 0,55-47 0 0 0,-54 45 0 0 0,-2-1 0 0 0,1 0 0 0 0,-1-1 0 0 0,-1 0 0 0 0,0-1 0 0 0,0 0 0 0 0,9-13 0 0 0,-5 1 0 0 0,25-49 0 0 0,-36 64 0 0 0,1-1 0 0 0,-1 0 0 0 0,0 0 0 0 0,-1 0 0 0 0,0-1 0 0 0,-1 1 0 0 0,0 0 0 0 0,0-1 0 0 0,-1-12 0 0 0,-1 19 0 0 0,1 0 0 0 0,-1 0 0 0 0,0 0 0 0 0,0-1 0 0 0,0 1 0 0 0,0 0 0 0 0,0 0 0 0 0,0 0 0 0 0,-1 1 0 0 0,0-1 0 0 0,1 0 0 0 0,-4-3 0 0 0,4 5 0 0 0,0 0 0 0 0,0 0 0 0 0,0 0 0 0 0,-1 0 0 0 0,1 0 0 0 0,0 0 0 0 0,0 0 0 0 0,-1 0 0 0 0,1 1 0 0 0,-1-1 0 0 0,1 0 0 0 0,-1 1 0 0 0,1-1 0 0 0,-1 1 0 0 0,1 0 0 0 0,-1-1 0 0 0,1 1 0 0 0,-1 0 0 0 0,1 0 0 0 0,-1 0 0 0 0,0 0 0 0 0,1 0 0 0 0,-1 1 0 0 0,1-1 0 0 0,-1 0 0 0 0,-2 2 0 0 0,-2 0 0 0 0,-1 0 0 0 0,0 1 0 0 0,1 0 0 0 0,0 0 0 0 0,0 1 0 0 0,0-1 0 0 0,0 2 0 0 0,1-1 0 0 0,-1 0 0 0 0,1 1 0 0 0,0 0 0 0 0,-6 9 0 0 0,4-3 0 0 0,7-7 0 0 0,1-2 0 0 0,1 12 0 0 0,2-11 0 0 0,-2-3 0 0 0,0 2 0 0 0,1 0 0 0 0,-1 0 0 0 0,1-1 0 0 0,0 0 0 0 0,-1 1 0 0 0,1-1 0 0 0,0 0 0 0 0,0 0 0 0 0,0-1 0 0 0,0 1 0 0 0,0-1 0 0 0,0 1 0 0 0,6-1 0 0 0,4 0 0 0 0,25-4 0 0 0,-28 3 0 0 0,37-7 0 0 0,-1-3 0 0 0,50-17 0 0 0,-80 23 0 0 0,1 0 0 0 0,0 1 0 0 0,1 0 0 0 0,33-1 0 0 0,-47 4 0 0 0,-1 1 0 0 0,0 0 0 0 0,0 0 0 0 0,1 0 0 0 0,-1 1 0 0 0,0-1 0 0 0,0 1 0 0 0,0-1 0 0 0,5 3 0 0 0,-7-2 0 0 0,0-1 0 0 0,1 1 0 0 0,-1 0 0 0 0,0 0 0 0 0,0 1 0 0 0,0-1 0 0 0,0 0 0 0 0,0 0 0 0 0,0 0 0 0 0,-1 1 0 0 0,1-1 0 0 0,0 0 0 0 0,-1 1 0 0 0,1-1 0 0 0,-1 0 0 0 0,1 1 0 0 0,-1-1 0 0 0,0 1 0 0 0,1-1 0 0 0,-1 1 0 0 0,0-1 0 0 0,0 4 0 0 0,0 3 0 0 0,0 1 0 0 0,-1-1 0 0 0,0 1 0 0 0,0-1 0 0 0,-1 1 0 0 0,0-1 0 0 0,0 0 0 0 0,-1 0 0 0 0,-7 15 0 0 0,0-3 0 0 0,-2-1 0 0 0,-20 27 0 0 0,26-37 0 0 0,1-1 0 0 0,5-4 0 0 0,6-6 0 0 0,5-6 0 0 0,42-46 0 0 0,-25 28 0 0 0,-18 16 0 0 0,20-17 0 0 0,-23 22 0 0 0,5-4 0 0 0,-1 1 0 0 0,1 0 0 0 0,1 0 0 0 0,-1 1 0 0 0,1 1 0 0 0,1 0 0 0 0,17-5 0 0 0,-30 11 0 0 0,0 0 0 0 0,0-1 0 0 0,0 1 0 0 0,-1 0 0 0 0,1 0 0 0 0,0 0 0 0 0,0 0 0 0 0,0 0 0 0 0,0 0 0 0 0,0 0 0 0 0,-1 0 0 0 0,1 0 0 0 0,0 1 0 0 0,0-1 0 0 0,0 1 0 0 0,3 4 0 0 0,-4-4 0 0 0,3 3 0 0 0,-1 0 0 0 0,0 1 0 0 0,0-1 0 0 0,0 1 0 0 0,0-1 0 0 0,-1 1 0 0 0,0 0 0 0 0,0 0 0 0 0,0-1 0 0 0,0 1 0 0 0,-1 0 0 0 0,0 0 0 0 0,0 0 0 0 0,-1 10 0 0 0,-1-2 0 0 0,-1 1 0 0 0,0-1 0 0 0,-1 1 0 0 0,-6 13 0 0 0,8-21 6 0 0,-1-1 1 0 0,1 0-1 0 0,-1 0 0 0 0,-1 0 0 0 0,1 0 1 0 0,-6 5-1 0 0,5-5 22 0 0,4-4 8 0 0,0-1 0 0 0,0 0 1 0 0,0 0-1 0 0,0 0 0 0 0,0 0 0 0 0,0 0 0 0 0,0 1 1 0 0,0-1-1 0 0,-1 0 0 0 0,1 0 0 0 0,0 0 0 0 0,0 0 1 0 0,0 0-1 0 0,0 0 0 0 0,0 1 0 0 0,0-1 0 0 0,0 0 1 0 0,-1 0-1 0 0,1 0 0 0 0,0 0 0 0 0,0 0 0 0 0,0 0 0 0 0,0 0 1 0 0,0 0-1 0 0,-1 0 0 0 0,1 0 0 0 0,0 0 0 0 0,0 0 1 0 0,0 0-1 0 0,0 0 0 0 0,-1 0 0 0 0,1 0 0 0 0,0 0 1 0 0,0 0-1 0 0,0 0 0 0 0,0 0 0 0 0,-1 0 0 0 0,1 0 1 0 0,0 0-1 0 0,0 0 0 0 0,0 0 0 0 0,0 0 0 0 0,0 0 1 0 0,-1 0-1 0 0,1 0 0 0 0,0-1 0 0 0,0 1 0 0 0,0 0 0 0 0,0 0 1 0 0,0 0-1 0 0,-3-12-63 0 0,3-17-1200 0 0,3 19 1363 0 0,1 0 1 0 0,0 0-1 0 0,0 1 0 0 0,1-1 1 0 0,0 1-1 0 0,1 0 0 0 0,0 1 0 0 0,11-14 1 0 0,0 3-219 0 0,1 2 1 0 0,30-23 0 0 0,-34 30-147 0 0,0 0 1 0 0,1 1 0 0 0,0 1 0 0 0,0 1 0 0 0,1 0-1 0 0,25-7 1 0 0,-38 13 227 0 0,0 0 0 0 0,0 0 0 0 0,0 1 0 0 0,-1-1 0 0 0,1 1 0 0 0,0 0 0 0 0,0 0 0 0 0,0 0 0 0 0,0 1 0 0 0,0-1 0 0 0,0 0 0 0 0,0 1 0 0 0,0 0 0 0 0,0 0 0 0 0,-1 0 0 0 0,1 0 0 0 0,0 0 0 0 0,-1 1 0 0 0,1-1 0 0 0,-1 1 0 0 0,1-1 0 0 0,-1 1 0 0 0,0 0 0 0 0,0 0 0 0 0,1 0 0 0 0,-1 0 0 0 0,1 3 0 0 0,1 1 0 0 0,-1-1 0 0 0,0 1 0 0 0,0 0 0 0 0,0 0 0 0 0,-1 0 0 0 0,0 0 0 0 0,0 1 0 0 0,-1-1 0 0 0,0 0 0 0 0,0 1 0 0 0,0 8 0 0 0,-1-1 3 0 0,0 0 0 0 0,-1 0 0 0 0,-1 0 0 0 0,0 0 0 0 0,-6 18 0 0 0,6-24-23 0 0,-1 0-1 0 0,0 0 1 0 0,0-1-1 0 0,-1 1 0 0 0,0-1 1 0 0,0 0-1 0 0,-1 0 1 0 0,0 0-1 0 0,0-1 1 0 0,-9 10-1 0 0,12-15-384 0 0,1 0 0 0 0,-1 0 0 0 0,1 0 0 0 0,-1 0 0 0 0,0 0 0 0 0,0 0 1 0 0,1-1-1 0 0,-1 1 0 0 0,-2 0 0 0 0,2-1-1130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16327 0 0,'-3'-19'2390'0'0,"3"18"-1713"0"0,0-1 26 0 0,-1-10 44 0 0,1 10-605 0 0,0 1 0 0 0,0 0 0 0 0,0-1 0 0 0,0 1 0 0 0,0 0 0 0 0,0-1 0 0 0,0 1 1 0 0,0-1-1 0 0,0 1 0 0 0,1 0 0 0 0,-1-1 0 0 0,1 1 0 0 0,-1 0 0 0 0,1 0 0 0 0,-1-1 0 0 0,1 1 0 0 0,0 0 0 0 0,-1 0 0 0 0,1 0 1 0 0,0 0-1 0 0,0 0 0 0 0,0 0 0 0 0,1-1 0 0 0,-1 0 103 0 0,26 4-1172 0 0,-17-2-1106 0 0,-9 0-5779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3223 0 0,'0'0'542'0'0,"0"0"1063"0"0,0 0 467 0 0,2-1 96 0 0,22-25 1812 0 0,-18 18-3154 0 0,1 0 1 0 0,10-9-1 0 0,195-169 6175 0 0,-104 70-6207 0 0,-22 20-455 0 0,-67 76-167 0 0,-17 19-84 0 0,-2 1 20 0 0,0 0 84 0 0,0 0 37 0 0,0 0 10 0 0,0 0-24 0 0,-2 0-101 0 0,-2-1-105 0 0,1 1 0 0 0,0 0 0 0 0,-1 0 0 0 0,1 0 0 0 0,0 0 0 0 0,-1 1-1 0 0,1-1 1 0 0,0 1 0 0 0,-1 0 0 0 0,1 0 0 0 0,0 0 0 0 0,0 1 0 0 0,0-1-1 0 0,0 1 1 0 0,0-1 0 0 0,0 1 0 0 0,-4 4 0 0 0,-7 5 0 0 0,1 1-1 0 0,-14 15 1 0 0,21-20 17 0 0,-22 25-49 0 0,2 2-1 0 0,-31 53 0 0 0,21-31-22 0 0,5-3 46 0 0,27-46 0 0 0,1 0 0 0 0,0 0 0 0 0,1 1 0 0 0,-1-1 0 0 0,-1 15 0 0 0,3-19-1 0 0,0-2 1 0 0,1 0-1 0 0,0 0 1 0 0,0 0-1 0 0,0 0 0 0 0,0 0 1 0 0,0 1-1 0 0,0-1 1 0 0,0 0-1 0 0,0 0 0 0 0,1 0 1 0 0,-1 0-1 0 0,0 0 1 0 0,1 0-1 0 0,-1-1 0 0 0,0 1 1 0 0,1 0-1 0 0,-1 0 1 0 0,2 2-1 0 0,-1-2-3 0 0,1 0 0 0 0,-1 1 0 0 0,0-1 0 0 0,1 0 0 0 0,-1 0 0 0 0,1 0 0 0 0,0 0 1 0 0,-1 0-1 0 0,1 0 0 0 0,0 0 0 0 0,-1 0 0 0 0,1-1 0 0 0,0 1 0 0 0,3 0 0 0 0,-3-1 3 0 0,9 3 1 0 0,0-1 1 0 0,1 0-1 0 0,-1 0 1 0 0,1-2-1 0 0,-1 1 0 0 0,1-1 1 0 0,0-1-1 0 0,-1 0 0 0 0,1-1 1 0 0,13-4-1 0 0,-12 3 1 0 0,0-1-1 0 0,0-1 0 0 0,-1 0 1 0 0,0-1-1 0 0,0 0 1 0 0,0-1-1 0 0,-1 0 1 0 0,17-15-1 0 0,-16 10 92 0 0,-1-1-1 0 0,0-1 0 0 0,-1 0 1 0 0,0 0-1 0 0,-1-1 1 0 0,10-23-1 0 0,4-18 101 0 0,-22 54-117 0 0,-2 7-56 0 0,0 0 1 0 0,0 0-1 0 0,0 0 1 0 0,0-1-1 0 0,-3 7 1 0 0,-2 5 4 0 0,6-16-24 0 0,-12 54-125 0 0,11-49 103 0 0,1 1 0 0 0,-1-1 1 0 0,1 1-1 0 0,0-1 0 0 0,1 1 1 0 0,-1-1-1 0 0,3 10 0 0 0,-2-14-9 0 0,-1 1 0 0 0,1 0-1 0 0,0 0 1 0 0,0 0-1 0 0,0-1 1 0 0,0 1-1 0 0,0-1 1 0 0,0 1-1 0 0,0 0 1 0 0,1-1-1 0 0,-1 0 1 0 0,0 1 0 0 0,1-1-1 0 0,-1 0 1 0 0,1 0-1 0 0,0 0 1 0 0,-1 0-1 0 0,1 0 1 0 0,0 0-1 0 0,-1 0 1 0 0,1 0 0 0 0,0-1-1 0 0,3 1 1 0 0,-1 0 3 0 0,1 0 0 0 0,-1-1 0 0 0,0 0 0 0 0,1 0 0 0 0,-1 0 1 0 0,1 0-1 0 0,-1-1 0 0 0,8-1 0 0 0,-2-1 27 0 0,0-1 0 0 0,0 0 0 0 0,0-1 0 0 0,0 0 0 0 0,-1 0 0 0 0,0-1 0 0 0,0-1 0 0 0,-1 1 0 0 0,12-12 0 0 0,6-9 92 0 0,31-41-1 0 0,-32 37 122 0 0,-6 6 56 0 0,26-49 0 0 0,6-7 93 0 0,-31 55-250 0 0,-6 10 18 0 0,16-28-1 0 0,-26 37-7 0 0,-5 4-4 0 0,-7 10-56 0 0,-1 9-10 0 0,-10 21 0 0 0,11-21-43 0 0,-12 21-1 0 0,9-19-7 0 0,2 0-1 0 0,0 1 0 0 0,1 1 1 0 0,-6 22-1 0 0,-8 18-56 0 0,0 1 35 0 0,-10 22-59 0 0,23-61-24 0 0,-13 44 0 0 0,17-52 83 0 0,5-14 22 0 0,1 0-1 0 0,-1 0 0 0 0,0 0 0 0 0,0 0 0 0 0,0 0 0 0 0,0 0 0 0 0,0 0 0 0 0,0 0 0 0 0,0 0 1 0 0,0 0-1 0 0,0 0 0 0 0,0 0 0 0 0,0 0 0 0 0,0 0 0 0 0,0 0 0 0 0,0 0 0 0 0,0 0 0 0 0,0 0 1 0 0,0 0-1 0 0,0 0 0 0 0,0 0 0 0 0,0 0 0 0 0,0 0 0 0 0,0 0 0 0 0,1 0 0 0 0,-1 0 0 0 0,0 1 1 0 0,0-1-1 0 0,0 0 0 0 0,0 0 0 0 0,0 0 0 0 0,0 0 0 0 0,0 0 0 0 0,0 0 0 0 0,0 0 0 0 0,0 0 1 0 0,0 0-1 0 0,0 0 0 0 0,0 0 0 0 0,0 0 0 0 0,0 0 0 0 0,0 0 0 0 0,0 0 0 0 0,0 0 0 0 0,0 0 1 0 0,0 0-1 0 0,0 0 0 0 0,0 0 0 0 0,0 0 0 0 0,0 1 0 0 0,0-1 0 0 0,0 0 0 0 0,7-6-9 0 0,12-12 49 0 0,-14 13-21 0 0,17-16 71 0 0,-2 0 0 0 0,20-29 0 0 0,-30 37-39 0 0,1 1-1 0 0,0 0 1 0 0,0 1-1 0 0,26-20 1 0 0,-29 25-28 0 0,1 0 1 0 0,0 1-1 0 0,0 0 0 0 0,1 0 0 0 0,0 1 0 0 0,-1 0 1 0 0,2 1-1 0 0,16-4 0 0 0,-13 6-22 0 0,-14 1 0 0 0,1-1 0 0 0,-1 1 0 0 0,1 0 0 0 0,0 0 0 0 0,-1 0 0 0 0,1 0 0 0 0,0 0 0 0 0,-1 0 0 0 0,1 0 0 0 0,0 0 0 0 0,-1 0 0 0 0,1 0 0 0 0,-1 1 0 0 0,1-1 0 0 0,0 0 0 0 0,-1 0 0 0 0,2 1 0 0 0,-1 1 1 0 0,0 0 0 0 0,0-1-1 0 0,0 1 1 0 0,0 0 0 0 0,0 0 0 0 0,-1 0-1 0 0,1 0 1 0 0,-1 0 0 0 0,1 0 0 0 0,-1 0-1 0 0,0 0 1 0 0,0 0 0 0 0,0 3 0 0 0,-1 10 41 0 0,-1-11-39 0 0,0 1-1 0 0,0 0 0 0 0,0-1 0 0 0,-4 6 0 0 0,-2 1-2 0 0,-2-4 0 0 0,-1-3 0 0 0,0-1 0 0 0,0-2 0 0 0,10-2-1 0 0,0 1 0 0 0,0 0 0 0 0,0 0 0 0 0,0 0 0 0 0,0 0 0 0 0,0 0 0 0 0,0 1 0 0 0,0-1 0 0 0,0 0 0 0 0,0 0 0 0 0,0 1 0 0 0,-1-1 0 0 0,-1 5-27 0 0,3-3 16 0 0,-4 4-1 0 0,0 0 1 0 0,0 0 0 0 0,1 0-1 0 0,0 0 1 0 0,1 0 0 0 0,-1 1-1 0 0,1-1 1 0 0,0 1-1 0 0,1 0 1 0 0,-2 13 0 0 0,3-18 11 0 0,0-1 0 0 0,0 1 0 0 0,0 0 1 0 0,0 0-1 0 0,0-1 0 0 0,0 1 0 0 0,1 0 1 0 0,-1-1-1 0 0,1 1 0 0 0,-1 0 0 0 0,1-1 0 0 0,-1 1 1 0 0,1-1-1 0 0,2 4 0 0 0,-1-2-9 0 0,-1-1 7 0 0,0-1 0 0 0,1 0-1 0 0,-1 0 1 0 0,0 0 0 0 0,1 0-1 0 0,-1-1 1 0 0,1 1 0 0 0,-1 0-1 0 0,1 0 1 0 0,-1-1 0 0 0,1 1-1 0 0,-1-1 1 0 0,1 0 0 0 0,2 1-1 0 0,0 0 1 0 0,5 2-2 0 0,0 0 0 0 0,0-1 0 0 0,1-1 0 0 0,-1 1 0 0 0,0-2 1 0 0,1 1-1 0 0,-1-1 0 0 0,0 0 0 0 0,1-1 0 0 0,-1 0 0 0 0,0-1 0 0 0,17-4 0 0 0,-10-1 7 0 0,-1 0-1 0 0,0-1 1 0 0,0 0-1 0 0,-1-1 1 0 0,0-1-1 0 0,15-13 1 0 0,-4 4 40 0 0,-17 13-23 0 0,0-1-1 0 0,-1 0 1 0 0,0 0-1 0 0,0 0 1 0 0,0-1-1 0 0,-1 0 1 0 0,0 0-1 0 0,-1-1 1 0 0,0 1-1 0 0,0-1 1 0 0,-1 0-1 0 0,0-1 1 0 0,-1 1-1 0 0,3-11 1 0 0,-6 20-13 0 0,1-1 0 0 0,-1 0 1 0 0,0 0-1 0 0,0 1 0 0 0,0-1 1 0 0,0 0-1 0 0,1 0 0 0 0,-1 1 0 0 0,0-1 1 0 0,0 0-1 0 0,0 0 0 0 0,-1 1 1 0 0,1-1-1 0 0,0 0 0 0 0,0 0 0 0 0,0 1 1 0 0,-1-1-1 0 0,1 0 0 0 0,0 0 1 0 0,0 1-1 0 0,-1-1 0 0 0,1 0 1 0 0,-1 1-1 0 0,0-2 0 0 0,1 2-3 0 0,-1 0 0 0 0,0 0 0 0 0,0 0 0 0 0,1 0 0 0 0,-1-1 0 0 0,0 1-1 0 0,1 0 1 0 0,-1 0 0 0 0,0 0 0 0 0,0 0 0 0 0,1 1 0 0 0,-1-1 0 0 0,0 0 0 0 0,0 0 0 0 0,1 0 0 0 0,-1 1 0 0 0,0-1-1 0 0,1 0 1 0 0,-1 1 0 0 0,0-1 0 0 0,0 1 0 0 0,-9 5 9 0 0,0 0 0 0 0,0 1 0 0 0,1 0 0 0 0,0 0-1 0 0,1 1 1 0 0,0 1 0 0 0,-11 13 0 0 0,16-18-23 0 0,0 0-1 0 0,0 0 1 0 0,0 1 0 0 0,1-1 0 0 0,0 1-1 0 0,-1 0 1 0 0,2 0 0 0 0,-1 0-1 0 0,1 0 1 0 0,-1 0 0 0 0,2 0-1 0 0,-1 0 1 0 0,0 0 0 0 0,1 0-1 0 0,0 0 1 0 0,0 1 0 0 0,0-1-1 0 0,2 7 1 0 0,-1-9-24 0 0,0 0 0 0 0,0-1 1 0 0,1 1-1 0 0,-1-1 0 0 0,1 1 0 0 0,-1-1 0 0 0,1 0 0 0 0,0 1 1 0 0,-1-1-1 0 0,1 0 0 0 0,1 0 0 0 0,-1 0 0 0 0,0-1 0 0 0,0 1 1 0 0,1 0-1 0 0,-1-1 0 0 0,0 0 0 0 0,1 1 0 0 0,0-1 0 0 0,-1 0 0 0 0,1 0 1 0 0,0 0-1 0 0,-1-1 0 0 0,6 1 0 0 0,0 1-243 0 0,1-1-1 0 0,-1-1 1 0 0,1 1-1 0 0,-1-1 1 0 0,1-1 0 0 0,14-2-1 0 0,-19 2-96 0 0,-1 0 0 0 0,1 0 0 0 0,0-1 1 0 0,-1 1-1 0 0,7-5 0 0 0,7-5-5477 0 0,-16 11 5501 0 0,10-8-6825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4143 0 0,'0'0'319'0'0,"0"0"216"0"0,0 0 1685 0 0,0 0 756 0 0,0 0 154 0 0,0 0-323 0 0,2-1-1495 0 0,25-20 2021 0 0,-25 19-2845 0 0,0 2-268 0 0,18-1 4 0 0,-20 1-462 0 0,1 0-1 0 0,-1 0 1 0 0,1 0-1 0 0,-1 0 1 0 0,1 0-1 0 0,-1 0 1 0 0,0 0-1 0 0,1 0 1 0 0,-1 0 0 0 0,1 0-1 0 0,-1 1 1 0 0,1-1-1 0 0,-1 0 1 0 0,0 0-1 0 0,1 1 1 0 0,-1-1-1 0 0,1 0 1 0 0,-1 1-1 0 0,2 0-1278 0 0,-1-1-5215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5983 0 0,'0'0'464'0'0,"7"-9"2495"0"0,10-14 2474 0 0,8-12-2945 0 0,67-72 2032 0 0,-89 102-4286 0 0,-1 4-236 0 0,8-7 541 0 0,-8 7-443 0 0,-2 1-20 0 0,0 0-11 0 0,0 0 0 0 0,-2 0-56 0 0,1 0 0 0 0,0 0 0 0 0,0 0-1 0 0,0 0 1 0 0,-1 1 0 0 0,1-1 0 0 0,0 1-1 0 0,0-1 1 0 0,0 0 0 0 0,0 1-1 0 0,0 0 1 0 0,0-1 0 0 0,0 1 0 0 0,-2 1-1 0 0,-15 10 49 0 0,8-3-55 0 0,0 1-1 0 0,1 0 0 0 0,0 0 0 0 0,1 0 0 0 0,0 1 1 0 0,1 1-1 0 0,0-1 0 0 0,-8 19 0 0 0,8-3-1 0 0,7-14 0 0 0,1-10-2 0 0,0 1 1 0 0,0-1-1 0 0,0 1 0 0 0,0-1 0 0 0,3 5 0 0 0,3 0-40 0 0,-3-6 37 0 0,-1 0 0 0 0,1 0 1 0 0,0 0-1 0 0,0 0 0 0 0,0-1 1 0 0,0 0-1 0 0,0 0 0 0 0,0 0 0 0 0,0 0 1 0 0,0 0-1 0 0,0-1 0 0 0,0 0 1 0 0,0 0-1 0 0,6-1 0 0 0,7-1-17 0 0,-1 0 0 0 0,21-7 0 0 0,-28 7 20 0 0,4-3 24 0 0,0 0 0 0 0,0-1 0 0 0,-1 0 0 0 0,0-1 0 0 0,0 0 0 0 0,14-12-1 0 0,0 0 53 0 0,3-3 190 0 0,-2-1 0 0 0,0-1 0 0 0,43-53-1 0 0,-54 59-173 0 0,19-25 100 0 0,55-91-1 0 0,0-2 212 0 0,-61 101-89 0 0,-28 34-192 0 0,-1 1 0 0 0,0 0 0 0 0,0 0 0 0 0,0 3-81 0 0,-1 0 0 0 0,1 0 0 0 0,-1 0 0 0 0,0 0 0 0 0,-2 5 0 0 0,-1 0-33 0 0,-35 82 58 0 0,-5 41-64 0 0,-10 29 0 0 0,32-108-37 0 0,-18 67-1 0 0,39-115-4 0 0,1-4 42 0 0,0 0-1 0 0,0 0 1 0 0,0 0 0 0 0,0 0 0 0 0,0 0 0 0 0,0 0 0 0 0,1 0-1 0 0,-1-1 1 0 0,0 1 0 0 0,0 0 0 0 0,0 0 0 0 0,0 0 0 0 0,0 0-1 0 0,0 0 1 0 0,0 0 0 0 0,1 0 0 0 0,-1 0 0 0 0,0 0-1 0 0,0 0 1 0 0,0 0 0 0 0,0 0 0 0 0,0 0 0 0 0,0 0 0 0 0,0 0-1 0 0,1 0 1 0 0,-1 0 0 0 0,0 0 0 0 0,0 0 0 0 0,0 0 0 0 0,0 0-1 0 0,0 0 1 0 0,0 0 0 0 0,0 0 0 0 0,1 0 0 0 0,-1 1 0 0 0,0-1-1 0 0,0 0 1 0 0,0 0 0 0 0,0 0 0 0 0,0 0 0 0 0,0 0-1 0 0,0 0 1 0 0,0 0 0 0 0,0 0 0 0 0,0 0 0 0 0,0 1 0 0 0,1-1-1 0 0,-1 0 1 0 0,0 0 0 0 0,0 0 0 0 0,0 0 0 0 0,0 0 0 0 0,0 0-1 0 0,0 0 1 0 0,0 1 0 0 0,0-1 0 0 0,0 0 0 0 0,0 0 0 0 0,0 0-1 0 0,0 0 1 0 0,0 0 0 0 0,0 0 0 0 0,0 0 0 0 0,0 1-1 0 0,0-1 1 0 0,-1 0 0 0 0,8-5 1 0 0,5-11 0 0 0,10-11 51 0 0,12-7 69 0 0,3 1 0 0 0,50-36 0 0 0,-66 55-45 0 0,0 1 0 0 0,0 2-1 0 0,1 0 1 0 0,46-16 0 0 0,-67 27-73 0 0,0-1 0 0 0,-1 1 0 0 0,1 0 1 0 0,0 0-1 0 0,0-1 0 0 0,-1 1 0 0 0,1 0 0 0 0,0 0 1 0 0,0 0-1 0 0,0 0 0 0 0,-1 0 0 0 0,1 0 1 0 0,0 0-1 0 0,0 0 0 0 0,-1 1 0 0 0,2-1 0 0 0,-1 1 0 0 0,-1 0-1 0 0,1 0 1 0 0,-1 0-1 0 0,1-1 1 0 0,-1 1-1 0 0,0 0 1 0 0,1 0-1 0 0,-1 0 1 0 0,0 0-1 0 0,0 0 1 0 0,0 0-1 0 0,1 0 0 0 0,-1 0 1 0 0,0 0-1 0 0,0 0 1 0 0,-1 0-1 0 0,1 0 1 0 0,0 0-1 0 0,0 0 1 0 0,0 0-1 0 0,-1-1 1 0 0,1 1-1 0 0,0 0 1 0 0,-1 0-1 0 0,1 0 0 0 0,-1 0 1 0 0,1 0-1 0 0,-1-1 1 0 0,0 2-1 0 0,-2 3 11 0 0,0 0-1 0 0,-1 0 1 0 0,-6 8-1 0 0,1-6-1 0 0,1 0 1 0 0,-1 0-1 0 0,0-1 0 0 0,0 0 0 0 0,-1-1 0 0 0,-17 8 0 0 0,4-4 19 0 0,-45 10 1 0 0,62-17-27 0 0,3-1 0 0 0,1-1 1 0 0,-1 1-1 0 0,1-1 0 0 0,0 0 0 0 0,-1 1 0 0 0,1-1 0 0 0,-1-1 0 0 0,1 1 0 0 0,-1 0 0 0 0,1 0 0 0 0,-4-2 0 0 0,-3-1 7 0 0,9 3-11 0 0,0-1 0 0 0,0 1 0 0 0,0-1 0 0 0,-1 1 0 0 0,1-1 0 0 0,0 1 0 0 0,0 0 0 0 0,0-1 0 0 0,0 1 0 0 0,0-1 0 0 0,0 1 0 0 0,0-1 0 0 0,0 1 0 0 0,0-1 0 0 0,0 1 0 0 0,0-1 0 0 0,0 1 0 0 0,0 0 0 0 0,1-2 0 0 0,0 0-1 0 0,0-1-1 0 0,0 1 1 0 0,0 0-1 0 0,1-1 1 0 0,-1 1-1 0 0,1 0 1 0 0,2-3-1 0 0,8-6-59 0 0,-8 10 60 0 0,-2 0-9 0 0,3 0-38 0 0,5 0 36 0 0,-10 1 12 0 0,1 1 0 0 0,0 0 0 0 0,0-1 0 0 0,0 1 0 0 0,0 0 0 0 0,0 0 0 0 0,-1 0 0 0 0,1 0 0 0 0,0 0 0 0 0,-1 0 0 0 0,1 0 0 0 0,-1 0 0 0 0,1 0 0 0 0,-1 0 0 0 0,0 1 0 0 0,1-1 0 0 0,-1 0 0 0 0,0 0 0 0 0,0 0 0 0 0,0 2 0 0 0,2 26 0 0 0,-2-28 0 0 0,0 2 0 0 0,0 1 0 0 0,0-1 0 0 0,0 0 0 0 0,0 0 0 0 0,-1 1 0 0 0,-1 3 0 0 0,2-4 0 0 0,-1-1 0 0 0,1 1 0 0 0,0 0 0 0 0,0-1 0 0 0,0 1 0 0 0,0-1 0 0 0,0 1 0 0 0,0 0 0 0 0,1 3 0 0 0,2 8 0 0 0,2-4 0 0 0,4-2 0 0 0,4-3 0 0 0,0-3 0 0 0,-6-2 0 0 0,-1-1 0 0 0,0 0 0 0 0,0-1 0 0 0,0 1 0 0 0,9-5 0 0 0,4-1 0 0 0,-10 4 0 0 0,-1-1 0 0 0,1 0 0 0 0,-1 0 0 0 0,11-9 0 0 0,8-3 0 0 0,-14 8 0 0 0,0-1 0 0 0,22-19 0 0 0,0-2 0 0 0,52-45 83 0 0,-69 54-34 0 0,-3 3-34 0 0,-7 12 38 0 0,-6 5 12 0 0,-2 1 5 0 0,1 2-16 0 0,0-1-51 0 0,4 12 5 0 0,3 18-8 0 0,-5-20 0 0 0,1 6 0 0 0,1 0 0 0 0,1 0 0 0 0,10 21 0 0 0,-12-29 0 0 0,-3-6 0 0 0,0 1 0 0 0,0-1 0 0 0,1 1 0 0 0,0-1 0 0 0,0 0 0 0 0,3 6 0 0 0,10 9 0 0 0,-9-3 0 0 0,-5-13 0 0 0,1 10 0 0 0,-4-2 0 0 0,1-9 0 0 0,0 1 0 0 0,0-1 0 0 0,0 1-1 0 0,-1-1 1 0 0,1 0 0 0 0,0 1 0 0 0,-1-1 0 0 0,1 0-1 0 0,-1 0 1 0 0,0 0 0 0 0,1 0 0 0 0,-1 0 0 0 0,0-1-1 0 0,0 1 1 0 0,1 0 0 0 0,-1-1 0 0 0,0 1 0 0 0,0-1 0 0 0,0 0-1 0 0,0 0 1 0 0,1 0 0 0 0,-1 0 0 0 0,0 0 0 0 0,0 0-1 0 0,0 0 1 0 0,-3-1 0 0 0,-6-1-64 0 0,1-1-1 0 0,-1 0 1 0 0,-15-7-1 0 0,11 4-123 0 0,12 5 13 0 0,0 0 0 0 0,0-1-1 0 0,1 1 1 0 0,-1-1-1 0 0,0 0 1 0 0,1 1 0 0 0,0-1-1 0 0,-1 0 1 0 0,1 0 0 0 0,0-1-1 0 0,0 1 1 0 0,0 0-1 0 0,0-1 1 0 0,1 1 0 0 0,-1-1-1 0 0,1 1 1 0 0,-1-1-1 0 0,1 0 1 0 0,0 0 0 0 0,0 0-1 0 0,-1-5 1 0 0,2 6-119 0 0,0 0 1 0 0,0 0-1 0 0,0 0 1 0 0,0-1-1 0 0,1 1 1 0 0,-1 0-1 0 0,1 0 0 0 0,-1 0 1 0 0,1 0-1 0 0,0 0 1 0 0,0 0-1 0 0,0 0 1 0 0,2-4-1 0 0,-1 2-375 0 0,4-8-793 0 0,1 1 1 0 0,9-13-1 0 0,7-3-761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3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7831 0 0,'0'0'356'0'0,"0"0"-6"0"0,0 0 7 0 0,0 0 847 0 0,-1 1 393 0 0,-6 2 78 0 0,6-2-99 0 0,1-1-488 0 0,-9 8 371 0 0,7-6-1202 0 0,-5 5 211 0 0,1 0 0 0 0,0 0 0 0 0,0 0 1 0 0,1 1-1 0 0,0 0 0 0 0,-6 13 0 0 0,-20 57 1049 0 0,15-35-1035 0 0,-43 110 442 0 0,36-99-572 0 0,-58 96 1 0 0,80-149-281 0 0,1-1 0 0 0,0 0 1 0 0,0 0 6 0 0,0 0 1 0 0,0 0 0 0 0,0 0 1 0 0,0-2-56 0 0,0 0-1 0 0,0 0 0 0 0,-1 0 0 0 0,1 0 0 0 0,-1 0 1 0 0,1 0-1 0 0,-1 0 0 0 0,-1-2 0 0 0,0-1 21 0 0,1 1-27 0 0,1 0 0 0 0,-1 0 0 0 0,1 0 1 0 0,0 0-1 0 0,0 0 0 0 0,0 0 0 0 0,0 0 0 0 0,1 0 0 0 0,2-6 0 0 0,0-1 27 0 0,1 0-1 0 0,6-10 1 0 0,-9 19-42 0 0,0 0 1 0 0,0 0-1 0 0,0 0 1 0 0,1 1-1 0 0,-1-1 1 0 0,1 0-1 0 0,-1 1 0 0 0,1 0 1 0 0,-1-1-1 0 0,1 1 1 0 0,0 0-1 0 0,0 0 1 0 0,0 0-1 0 0,0 0 1 0 0,0 0-1 0 0,0 0 1 0 0,0 0-1 0 0,0 1 0 0 0,4-2 1 0 0,3-1 7 0 0,88-25 5 0 0,-82 24-16 0 0,1 2-1 0 0,0-1 0 0 0,-1 2 1 0 0,30 1-1 0 0,-29 3 1 0 0,-2 3 0 0 0,6 4 0 0 0,-16-4 0 0 0,-2-2 0 0 0,1 0 5 0 0,0-1-1 0 0,-1 1 1 0 0,1 0-1 0 0,-1 0 1 0 0,0 0-1 0 0,2 5 1 0 0,-3-7-1 0 0,-1-1 1 0 0,0 1 0 0 0,0 0 0 0 0,0-1 0 0 0,0 1 0 0 0,0-1 0 0 0,0 1 0 0 0,0-1 0 0 0,0 1 0 0 0,-1 2 0 0 0,0-1 2 0 0,1-1-3 0 0,0 0 0 0 0,0 0 0 0 0,-1-1-1 0 0,1 1 1 0 0,0 0 0 0 0,-1-1-1 0 0,1 1 1 0 0,-1 0 0 0 0,0-1 0 0 0,1 1-1 0 0,-1-1 1 0 0,0 1 0 0 0,0-1 0 0 0,0 0-1 0 0,0 1 1 0 0,-2 0 0 0 0,-1 3-1 0 0,2-3 2 0 0,2-1-5 0 0,-1 0 0 0 0,0 0 0 0 0,1 0 0 0 0,-1 0 0 0 0,0-1 0 0 0,0 1 0 0 0,0 0 0 0 0,0 0-1 0 0,1-1 1 0 0,-1 1 0 0 0,0-1 0 0 0,0 1 0 0 0,0-1 0 0 0,-2 1 0 0 0,-14 8 76 0 0,8-5 12 0 0,1 0 0 0 0,-1-1 0 0 0,-9 3 0 0 0,17-6-76 0 0,0 1-1 0 0,0-1 1 0 0,0 0-1 0 0,0 0 0 0 0,0 0 1 0 0,1 0-1 0 0,-1 0 1 0 0,0 0-1 0 0,0 0 1 0 0,0 0-1 0 0,0 0 1 0 0,0 0-1 0 0,0-1 1 0 0,-17-10 83 0 0,17 10-90 0 0,1 1-1 0 0,-1-1 1 0 0,1 0 0 0 0,-1 1-1 0 0,1-1 1 0 0,0 0 0 0 0,-1 0-1 0 0,1 1 1 0 0,0-1 0 0 0,0 0-1 0 0,-1 0 1 0 0,1 0 0 0 0,0 1-1 0 0,0-1 1 0 0,0 0 0 0 0,0 0-1 0 0,0 0 1 0 0,0 0 0 0 0,0 1-1 0 0,0-1 1 0 0,0 0 0 0 0,1 0-1 0 0,-1 0 1 0 0,0 1 0 0 0,1-2-1 0 0,8-18 26 0 0,-8 19-26 0 0,3-8 2 0 0,1 0 0 0 0,0 0 0 0 0,1 0-1 0 0,0 1 1 0 0,1 0 0 0 0,-1 0 0 0 0,2 1 0 0 0,11-11 0 0 0,1 4-6 0 0,1 0 0 0 0,0 1 0 0 0,41-18 0 0 0,-19 12-12 0 0,-39 19-36 0 0,-2 1 47 0 0,1 0-1 0 0,-1 0 1 0 0,0 0 0 0 0,-1 0 0 0 0,1 1-1 0 0,0-1 1 0 0,0 1 0 0 0,0 0-1 0 0,1 1 1 0 0,2 11 3 0 0,-4-9-3 0 0,0 1 1 0 0,3 23-56 0 0,-3-20 37 0 0,5 34-46 0 0,-3-40 5 0 0,11 5-10 0 0,-9-7 68 0 0,14 1 2 0 0,-15-2 0 0 0,0 1 0 0 0,0-1 0 0 0,0 0 0 0 0,0 0 0 0 0,1 0 0 0 0,-1-1 0 0 0,0 0 0 0 0,0 1 0 0 0,0-1 0 0 0,0-1 0 0 0,0 1 0 0 0,0 0 0 0 0,6-5 0 0 0,7-1 19 0 0,-15 7-15 0 0,1-1 1 0 0,-1 0-1 0 0,0 0 1 0 0,1 0-1 0 0,-1-1 1 0 0,0 1-1 0 0,0 0 1 0 0,0-1 0 0 0,4-3-1 0 0,0-2-1 0 0,-2 4 4 0 0,-1 0 0 0 0,0-1 0 0 0,0 1 1 0 0,0-1-1 0 0,-1 0 0 0 0,1 0 0 0 0,-1 0 0 0 0,0 0 1 0 0,2-6-1 0 0,4-16 62 0 0,-8 24 10 0 0,0 2 9 0 0,-12-18 153 0 0,12 18-232 0 0,-1 0 1 0 0,0 0-1 0 0,0 0 0 0 0,0 0 1 0 0,1 0-1 0 0,-1 0 0 0 0,0 0 1 0 0,0 0-1 0 0,0 0 0 0 0,1 1 1 0 0,-1-1-1 0 0,0 0 0 0 0,0 0 1 0 0,1 1-1 0 0,-2 0 0 0 0,2-1 2 0 0,-18 4 74 0 0,15-4-76 0 0,1 0-1 0 0,-1 1 1 0 0,0 0 0 0 0,0-1 0 0 0,1 1 0 0 0,-1 0 0 0 0,0 0 0 0 0,1 1 0 0 0,-1-1-1 0 0,1 0 1 0 0,-1 1 0 0 0,1 0 0 0 0,0-1 0 0 0,0 1 0 0 0,-3 3 0 0 0,-8 10 4 0 0,1 0 0 0 0,0 1 0 0 0,-13 24 0 0 0,21-33-10 0 0,0 1 0 0 0,1 0 0 0 0,0 0 0 0 0,0 0 0 0 0,1 0 0 0 0,-1 1 0 0 0,2-1 0 0 0,-1 1 0 0 0,1-1 0 0 0,1 12 0 0 0,1-15-17 0 0,0 0 1 0 0,0 1-1 0 0,1-1 1 0 0,0 0-1 0 0,0 0 1 0 0,0 0-1 0 0,0 0 0 0 0,1 0 1 0 0,0-1-1 0 0,4 6 1 0 0,-6-9-3 0 0,0 0 1 0 0,0 0 0 0 0,0-1 0 0 0,0 1-1 0 0,0 0 1 0 0,1-1 0 0 0,-1 1 0 0 0,0-1-1 0 0,0 0 1 0 0,0 1 0 0 0,0-1-1 0 0,1 0 1 0 0,-1 0 0 0 0,0 1 0 0 0,0-1-1 0 0,1 0 1 0 0,-1 0 0 0 0,2-1-1 0 0,1 1-32 0 0,4 0-427 0 0,0 0 0 0 0,0-1 0 0 0,0 0 0 0 0,0 0 1 0 0,0-1-1 0 0,0 0 0 0 0,0 0 0 0 0,-1-1 0 0 0,1 0 0 0 0,11-6 0 0 0,-2 0-1549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51 249 919 0 0,'-2'0'67'0'0,"-13"-1"1684"0"0,-1-3 5062 0 0,1 2 1206 0 0,15 2-7965 0 0,0 0 0 0 0,-1 0 0 0 0,1-1 0 0 0,0 1 1 0 0,0 0-1 0 0,-1-1 0 0 0,1 1 0 0 0,0 0 1 0 0,0-1-1 0 0,0 1 0 0 0,0 0 0 0 0,0-1 0 0 0,0 1 1 0 0,-1-1-1 0 0,1 1 0 0 0,0 0 0 0 0,0-1 0 0 0,0 1 1 0 0,0 0-1 0 0,0-1 0 0 0,0 1 0 0 0,1 0 1 0 0,-1-1-1 0 0,0 1 0 0 0,0-1 0 0 0,0 1 0 0 0,2-11 489 0 0,1 6-281 0 0,0 0 1 0 0,0 0-1 0 0,0 0 0 0 0,1 1 0 0 0,-1-1 0 0 0,1 1 0 0 0,0 0 0 0 0,1 0 1 0 0,5-5-1 0 0,16-14 451 0 0,-10 6-272 0 0,2 1 0 0 0,0 1 1 0 0,38-25-1 0 0,-24 18-133 0 0,-24 17-230 0 0,-5 3-64 0 0,0-1 0 0 0,0 1 0 0 0,0 0 0 0 0,1 1 0 0 0,-1-1 1 0 0,1 1-1 0 0,-1-1 0 0 0,1 1 0 0 0,-1 0 0 0 0,1 0 0 0 0,0 1 0 0 0,6-1 0 0 0,-7 3 76 0 0,-1 2-78 0 0,-1-1 0 0 0,0 1 0 0 0,0-1 0 0 0,-1 1 0 0 0,1 0 0 0 0,-1 0 0 0 0,0-1 0 0 0,0 1 0 0 0,0 0 1 0 0,0 0-1 0 0,-1-1 0 0 0,-1 7 0 0 0,-2 5-3 0 0,-10 26 1 0 0,9-29-6 0 0,-9 21 54 0 0,-2 10-52 0 0,40-55 111 0 0,-14 5-75 0 0,1-1 0 0 0,-1 0 0 0 0,13-13 0 0 0,1-1 30 0 0,-8 7 33 0 0,20-24 0 0 0,5-5 29 0 0,-32 34-113 0 0,13-11 41 0 0,-19 21-20 0 0,5 7-31 0 0,-7-3-9 0 0,0-1 1 0 0,-1 0-1 0 0,1 0 0 0 0,-1 1 0 0 0,0-1 0 0 0,0 0 1 0 0,0 1-1 0 0,0-1 0 0 0,0 0 0 0 0,-1 1 0 0 0,1-1 1 0 0,-2 4-1 0 0,-16 41 32 0 0,15-42-33 0 0,-22 60-1 0 0,25-61 0 0 0,6-7 0 0 0,10-6 0 0 0,-14 6 0 0 0,23-15 0 0 0,-1-1 0 0 0,23-22 0 0 0,-21 13 0 0 0,-17 18 0 0 0,0 0 0 0 0,18-13 0 0 0,-23 19 0 0 0,5-3 0 0 0,-1 0 0 0 0,10-10 0 0 0,-18 16 0 0 0,0 0 0 0 0,0 0 0 0 0,0 0 0 0 0,0 0 0 0 0,0 0 0 0 0,0 0 0 0 0,0 0 0 0 0,0 0 0 0 0,0-1 0 0 0,0 1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6 0 0 0,-3 8 0 0 0,-10 9 0 0 0,10-14 11 0 0,2-5 31 0 0,2 7-31 0 0,3 1-11 0 0,7-4 0 0 0,1-2 0 0 0,-2-4-11 0 0,-6 0-31 0 0,3 6 20 0 0,-6-6 17 0 0,-1 0 0 0 0,0 0-1 0 0,1 0 1 0 0,-1 0-1 0 0,0 0 1 0 0,0 0 0 0 0,-1 0-1 0 0,1 0 1 0 0,0 0-1 0 0,-1 1 1 0 0,1-1 0 0 0,-1 0-1 0 0,0 2 1 0 0,-14 27-122 0 0,9-22 45 0 0,4-7-70 0 0,2-2-8 0 0,0 0 7 0 0,0 0-27 0 0,0 0-117 0 0,0 0-50 0 0,0 0-6 0 0,0 0-159 0 0,0 0-644 0 0,0 0-277 0 0,0 0-1162 0 0,0 0-4428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107 235 8751 0 0,'5'-6'231'0'0,"0"0"0"0"0,1 0 0 0 0,7-6 0 0 0,14-15 909 0 0,35-54 4464 0 0,-38 50-4115 0 0,-15 21-426 0 0,-1 0 1 0 0,14-24-1 0 0,-22 33-587 0 0,0 1-11 0 0,4-10 1934 0 0,-17 21-2191 0 0,0 1 0 0 0,1 0 1 0 0,-16 20-1 0 0,-49 59 305 0 0,73-87-510 0 0,-113 169 145 0 0,112-164-144 0 0,0 1-1 0 0,-3 11 1 0 0,-2 10 41 0 0,11-25-37 0 0,0 7-8 0 0,15 8-64 0 0,-15-20 53 0 0,0-1 1 0 0,0 1-1 0 0,1-1 0 0 0,-1 1 1 0 0,0-1-1 0 0,1 1 0 0 0,-1-1 1 0 0,0 1-1 0 0,1-1 0 0 0,-1 0 1 0 0,1 0-1 0 0,-1 0 0 0 0,0 0 1 0 0,3 0-1 0 0,1 0-33 0 0,1 0-115 0 0,1 0 0 0 0,-1-1 0 0 0,0 0 0 0 0,1 0 0 0 0,-1 0 0 0 0,0-1 0 0 0,0 0 0 0 0,0 0-1 0 0,0 0 1 0 0,0-1 0 0 0,-1 0 0 0 0,11-7 0 0 0,-10 5-313 0 0,1 0 0 0 0,-2 0 0 0 0,1-1 0 0 0,0 1 0 0 0,5-9 0 0 0,8-7-2053 0 0,-4 5-2220 0 0,-2 3-1137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12031 0 0,'-18'4'430'0'0,"0"1"1"0"0,0 1-1 0 0,1 1 0 0 0,-27 14 0 0 0,44-21-370 0 0,0 0-1 0 0,-1 0 1 0 0,1 0-1 0 0,0 1 1 0 0,0-1 0 0 0,-1 0-1 0 0,1 0 1 0 0,0 0-1 0 0,0 1 1 0 0,0-1 0 0 0,-1 0-1 0 0,1 0 1 0 0,0 1 0 0 0,0-1-1 0 0,0 0 1 0 0,0 0-1 0 0,0 1 1 0 0,-1-1 0 0 0,1 0-1 0 0,0 1 1 0 0,0-1-1 0 0,0 0 1 0 0,0 1 0 0 0,0-1-1 0 0,0 1 0 0 0,0-1 1 0 0,0 0-1 0 0,0 1 1 0 0,0-1-1 0 0,0 0 0 0 0,0 1 1 0 0,0-1-1 0 0,-1 0 1 0 0,1 0-1 0 0,0 1 0 0 0,0-1 1 0 0,0 0-1 0 0,0 0 0 0 0,-1 1 1 0 0,1-1-1 0 0,0 0 1 0 0,0 0-1 0 0,0 1 0 0 0,-1-1 1 0 0,1 0-1 0 0,0 0 1 0 0,-1 0-1 0 0,3 3 636 0 0,3 1-484 0 0,1 0 1 0 0,-1 1 0 0 0,1-2-1 0 0,0 1 1 0 0,0-1 0 0 0,0 0 0 0 0,0 0-1 0 0,1 0 1 0 0,-1-1 0 0 0,1 0 0 0 0,6 1-1 0 0,14 1 448 0 0,41 3 1 0 0,-21-4-214 0 0,8 1-66 0 0,97-5 1 0 0,-126-2-1093 0 0,-3-3-280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35 1375 0 0,'0'0'350'0'0,"0"0"930"0"0,0 0 410 0 0,0 0 81 0 0,0 0-122 0 0,0 0-585 0 0,0 0-257 0 0,0 0-51 0 0,0 0-12 0 0,0 0-8 0 0,0 0-7 0 0,0 0-1 0 0,0 0-41 0 0,0 0-172 0 0,0 0-71 0 0,0 0-18 0 0,2-1-30 0 0,4-1-170 0 0,0-1 0 0 0,1 1 0 0 0,-1 0 0 0 0,8-1 0 0 0,20-6 102 0 0,-30 6-281 0 0,0 2-29 0 0,17-2 50 0 0,-13 1-26 0 0,-6 1-28 0 0,1 0 0 0 0,0 1 0 0 0,0-1 0 0 0,0 1 1 0 0,0 0-1 0 0,-1-1 0 0 0,1 1 0 0 0,5 1 0 0 0,1 0 45 0 0,-5-1 6 0 0,5 0 5 0 0,-7 0 16 0 0,-2 0-10 0 0,0 0-4 0 0,0 0 2 0 0,0 0 4 0 0,0 0 2 0 0,0 0 0 0 0,0 0 7 0 0,0 0 28 0 0,0 0 11 0 0,0 0 2 0 0,0 0 0 0 0,0 0 2 0 0,0 0 4 0 0,-1 1 2 0 0,0 0-114 0 0,0-1-1 0 0,0 1 1 0 0,0 0-1 0 0,1-1 0 0 0,-1 1 1 0 0,0-1-1 0 0,0 0 1 0 0,0 1-1 0 0,0-1 1 0 0,0 0-1 0 0,0 0 1 0 0,0 0-1 0 0,0 1 0 0 0,0-1 1 0 0,0 0-1 0 0,0 0 1 0 0,0 0-1 0 0,0 0 1 0 0,0-1-1 0 0,0 1 1 0 0,0 0-1 0 0,-2-1 0 0 0,-2 0 6 0 0,4 1-13 0 0,0 0 0 0 0,0 0 1 0 0,0 0-1 0 0,0 0 0 0 0,-1 1 0 0 0,1-1 0 0 0,0 0 0 0 0,0 0 1 0 0,0 1-1 0 0,0-1 0 0 0,0 1 0 0 0,0-1 0 0 0,0 1 0 0 0,0-1 0 0 0,-1 2 1 0 0,-11 5 118 0 0,-8-5 62 0 0,16-2-148 0 0,1 0 1 0 0,0 1 0 0 0,-1-1-1 0 0,1 1 1 0 0,-7 2-1 0 0,0 1 92 0 0,0-1 1 0 0,-1 0-1 0 0,-18 2 0 0 0,18-3-40 0 0,5-1-39 0 0,-1 1 0 0 0,1 1 0 0 0,-11 4 1 0 0,-4 2-14 0 0,21-9-40 0 0,-1 1-1 0 0,1-1 0 0 0,-1 1 1 0 0,1-1-1 0 0,0 1 0 0 0,-1 0 1 0 0,1 0-1 0 0,0 0 0 0 0,-1 0 1 0 0,-1 2-1 0 0,-1 0 7 0 0,0 1-1 0 0,0-1 1 0 0,-1 0 0 0 0,-6 4-1 0 0,0 0-1 0 0,10-7-11 0 0,0 1 0 0 0,0-1 0 0 0,0 1 0 0 0,0-1 0 0 0,0 1 0 0 0,0-1 0 0 0,0 1 0 0 0,0 0 0 0 0,0 0 0 0 0,0 0 0 0 0,0 0 0 0 0,0-1 0 0 0,0 1 0 0 0,-1 2 0 0 0,1 1 0 0 0,-6 5 0 0 0,6 3 0 0 0,2-8 0 0 0,0-1 0 0 0,0 0 0 0 0,1 1 0 0 0,-1-1 0 0 0,4 6 0 0 0,2 0 0 0 0,5-3 0 0 0,2 1 0 0 0,-8-5 0 0 0,1 1 0 0 0,-1 0 0 0 0,0 1 0 0 0,0 0 0 0 0,0 0 0 0 0,0 0 0 0 0,7 7 0 0 0,-5-3 0 0 0,-4-4 0 0 0,1 0 0 0 0,0 0 0 0 0,-1 1 0 0 0,0 0 0 0 0,0 0 0 0 0,-1 0 0 0 0,1 0 0 0 0,3 8 0 0 0,-3-5 0 0 0,-3-6 0 0 0,1 1 0 0 0,-1-1 0 0 0,0 0 0 0 0,0 0 0 0 0,0 1 0 0 0,0-1 0 0 0,0 1 0 0 0,-1-1 0 0 0,1 0 0 0 0,-1 1 0 0 0,1 0 0 0 0,-1 2 0 0 0,0 3 0 0 0,1-6 0 0 0,0 1 0 0 0,-1-1 0 0 0,1 1 0 0 0,-1-1 0 0 0,0 1 0 0 0,0 0 0 0 0,0-1 0 0 0,0 1 0 0 0,0 0 0 0 0,0-1 0 0 0,-2 5 0 0 0,0 1 0 0 0,-1 5 0 0 0,-3 2 0 0 0,2-13 0 0 0,1 0 0 0 0,2 2 0 0 0,1-3 0 0 0,-1 0 0 0 0,1 0 0 0 0,0-1 0 0 0,-1 1 0 0 0,1 0 0 0 0,0 0 0 0 0,-1 0 0 0 0,1 0 0 0 0,-1 0 0 0 0,1-1 0 0 0,-1 1 0 0 0,0 0 0 0 0,1-1 0 0 0,-1 1 0 0 0,0 0 0 0 0,-1 0 0 0 0,0 1 4 0 0,-1 0-1 0 0,0 0 1 0 0,1-1 0 0 0,-1 0-1 0 0,0 1 1 0 0,0-1-1 0 0,0 0 1 0 0,0 0 0 0 0,0-1-1 0 0,0 1 1 0 0,0 0 0 0 0,-4-1-1 0 0,-15 5 14 0 0,16-3-6 0 0,1-1-1 0 0,0 1 1 0 0,0-1 0 0 0,0 0-1 0 0,-1 0 1 0 0,1 0 0 0 0,0-1-1 0 0,-1 0 1 0 0,1 0 0 0 0,-1 0 0 0 0,-7-2-1 0 0,-25-4 15 0 0,24 4-15 0 0,-1 0 0 0 0,0-1-1 0 0,-18-6 1 0 0,24 7-46 0 0,7 1-141 0 0,2 1-26 0 0,0 0 3 0 0,0 0-166 0 0,0 0-701 0 0,4 2-306 0 0,17 3-61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1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99 2759 0 0,'0'0'384'0'0,"0"0"572"0"0,2-1 254 0 0,17-11 1236 0 0,-18 11-1611 0 0,-1 1-158 0 0,2-2-33 0 0,28-15 1564 0 0,-28 16-1720 0 0,-2 1-101 0 0,1-1-47 0 0,25-19 1813 0 0,-25 19-1913 0 0,1 0 3 0 0,2-6 12 0 0,-3 6 7 0 0,-1 1 2 0 0,1-2-10 0 0,-1 1-182 0 0,0 1 1 0 0,0-1 0 0 0,0 1 0 0 0,1-1 0 0 0,-1 0-1 0 0,0 1 1 0 0,0-1 0 0 0,0 1 0 0 0,0-1-1 0 0,0 0 1 0 0,0 1 0 0 0,0-1 0 0 0,0 1 0 0 0,-1-1-1 0 0,1 0 1 0 0,0 1 0 0 0,0-1 0 0 0,0 1 0 0 0,-1-1-1 0 0,1 0 1 0 0,0 1 0 0 0,0-1 0 0 0,-1 0 0 0 0,-1 0 22 0 0,1-1 1 0 0,-1 0 0 0 0,1 1 0 0 0,-1-1 0 0 0,1 1 0 0 0,-1 0 0 0 0,-2-2 0 0 0,2 2 0 0 0,-28-2 415 0 0,-5 8-78 0 0,33-5-361 0 0,0 0 0 0 0,-20 3 70 0 0,18-1-107 0 0,-1-1 0 0 0,0 0 0 0 0,1 1 0 0 0,-1 0 0 0 0,1 0 0 0 0,0 1 0 0 0,0-1 0 0 0,-5 4 0 0 0,2-1 7 0 0,-3 1 1 0 0,1 1-22 0 0,2 0 22 0 0,-3 2-29 0 0,7-5-21 0 0,-2 14 85 0 0,2-11-52 0 0,-7 22 1 0 0,7-16-27 0 0,2 1 11 0 0,3-3 32 0 0,3 0-33 0 0,10 6 54 0 0,-11-16-10 0 0,3-1-48 0 0,4-1 39 0 0,7-7-22 0 0,-10 6-6 0 0,20-9 30 0 0,-15 6-47 0 0,4-2 0 0 0,-16 6 0 0 0,29-18 0 0 0,-3 8 0 0 0,-14 6 0 0 0,10-2 11 0 0,-21 6 42 0 0,0 0 1 0 0,2-1-76 0 0,-4 2 37 0 0,0 0 0 0 0,0 0 0 0 0,1 0 0 0 0,-1-1 0 0 0,0 1 0 0 0,0 0 0 0 0,1 0 0 0 0,-1 0 0 0 0,0 0 0 0 0,0 0 0 0 0,1 0 0 0 0,-1 0 0 0 0,0 0 0 0 0,0 0 0 0 0,1 0 0 0 0,-1 0 0 0 0,0 0 0 0 0,0 0 0 0 0,1 0 0 0 0,-1 0 0 0 0,0 0 0 0 0,0 0 0 0 0,1 1 1 0 0,-1-1-1 0 0,0 0 0 0 0,0 0-1 0 0,6 7-7 0 0,-6-6-7 0 0,1-1 1 0 0,-1 0-1 0 0,0 1 0 0 0,1-1 0 0 0,-1 0 0 0 0,0 1 0 0 0,0-1 1 0 0,1 0-1 0 0,-1 1 0 0 0,0-1 0 0 0,0 1 0 0 0,1-1 1 0 0,-1 1-1 0 0,0-1 0 0 0,0 0 0 0 0,0 1 0 0 0,0-1 1 0 0,0 1-1 0 0,0-1 0 0 0,0 1 0 0 0,0-1 0 0 0,0 1 0 0 0,1 18 0 0 0,2-6 0 0 0,5-1 0 0 0,1-2 0 0 0,3-5 11 0 0,1-4 31 0 0,-8 0-32 0 0,-1-2-10 0 0,12-9 65 0 0,5 3 12 0 0,-12 2-10 0 0,5-8 43 0 0,-11 11-96 0 0,0-1-1 0 0,0 1 1 0 0,0-1 0 0 0,0 1 0 0 0,0 0 0 0 0,0 0-1 0 0,1 0 1 0 0,-1 1 0 0 0,1-1 0 0 0,4-1-1 0 0,3 0-2 0 0,2 1-11 0 0,-1 1 0 0 0,1 7 0 0 0,0 1 0 0 0,-1 2 0 0 0,-1 0 0 0 0,0-3 0 0 0,-10-6 0 0 0,1 1 0 0 0,-1-1 0 0 0,0 0 0 0 0,0 0 0 0 0,1 0 0 0 0,-1 0 0 0 0,0 0 0 0 0,1 0 0 0 0,-1 0 0 0 0,0-1 0 0 0,0 1 0 0 0,1 0 0 0 0,-1-1 0 0 0,2 0 0 0 0,21-14 0 0 0,-4 2 0 0 0,1-3 0 0 0,-10 10 0 0 0,1 2 0 0 0,1 2 0 0 0,-2 1 0 0 0,2 0 0 0 0,-2 5 0 0 0,-9-2-4 0 0,0 1-1 0 0,0-1 1 0 0,0 1-1 0 0,-1 0 1 0 0,0-1-1 0 0,1 1 1 0 0,-1 0-1 0 0,0 0 1 0 0,0-1-1 0 0,-1 1 1 0 0,1 0-1 0 0,0 0 1 0 0,-1 0-1 0 0,0 0 1 0 0,0 4-1 0 0,0 7 5 0 0,-3-1 0 0 0,2-3 0 0 0,9-15 0 0 0,-2 1-6 0 0,-1 0-6 0 0,0 0 1 0 0,0-1-1 0 0,0 1 1 0 0,4-7-1 0 0,-5 5 12 0 0,-2 4 0 0 0,0-1 0 0 0,0 1 0 0 0,0 0 0 0 0,0 0 0 0 0,0 0 0 0 0,0 0 0 0 0,1 0 0 0 0,2-1 0 0 0,22-15 0 0 0,-18 13 0 0 0,1-1 0 0 0,3 1 0 0 0,0 2 0 0 0,5 0 2 0 0,-15 4-3 0 0,0 0-10 0 0,1 1-43 0 0,5 5 1 0 0,0 2 42 0 0,-1 1 11 0 0,-1 1 0 0 0,-1 0 0 0 0,-1 0 0 0 0,-5 1 0 0 0,-3-1-11 0 0,3-6-31 0 0,1 3 19 0 0,-1-6-42 0 0,0-2-27 0 0,0 0 13 0 0,0 0-26 0 0,0 0-14 0 0,0 0-1 0 0,10 11-2086 0 0,-8-12 703 0 0,9-4-404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419 214 17503 0 0,'0'0'27'0'0,"-1"0"0"0"0,1 0 0 0 0,0 0-1 0 0,0 0 1 0 0,-1 0 0 0 0,1 0 0 0 0,0 0 0 0 0,-1 0-1 0 0,1 0 1 0 0,0-1 0 0 0,0 1 0 0 0,-1 0 0 0 0,1 0-1 0 0,0 0 1 0 0,0 0 0 0 0,-1 0 0 0 0,1 0-1 0 0,0-1 1 0 0,0 1 0 0 0,0 0 0 0 0,-1 0 0 0 0,1 0-1 0 0,0-1 1 0 0,0 1 0 0 0,0 0 0 0 0,0 0 0 0 0,0-1-1 0 0,-1 1 1 0 0,1 0 0 0 0,0 0 0 0 0,0-1 0 0 0,1-2 75 0 0,0-1 1 0 0,0 1 0 0 0,0-1 0 0 0,1 1 0 0 0,0 0 0 0 0,-1-1 0 0 0,1 1 0 0 0,0 0 0 0 0,3-3 0 0 0,-1 1-86 0 0,27-50 728 0 0,-4 0 3538 0 0,-27 53-3767 0 0,0-10 1867 0 0,-3 17-565 0 0,-4 9-1479 0 0,-56 112-168 0 0,25-46-170 0 0,-44 96-1 0 0,11-20 0 0 0,-9 0 0 0 0,-34 73 0 0 0,80-156 0 0 0,45-82 0 0 0,7-12 0 0 0,-7 3 0 0 0,16-36 0 0 0,-3 6 0 0 0,0 2 0 0 0,-3-1 0 0 0,-1-1 0 0 0,-3-1 0 0 0,21-98 0 0 0,-36 136 0 0 0,0 0 0 0 0,-1 0 0 0 0,0-16 0 0 0,-1 27 0 0 0,0 0 0 0 0,0-1 0 0 0,0 1 0 0 0,0 0 0 0 0,0-1 0 0 0,0 1 0 0 0,0 0 0 0 0,0-1 0 0 0,0 1 0 0 0,0-1 0 0 0,0 1 0 0 0,0 0 0 0 0,0-1 0 0 0,0 1 0 0 0,0 0 0 0 0,0-1 0 0 0,-1 1 0 0 0,1 0 0 0 0,0-1 0 0 0,0 1 0 0 0,0 0 0 0 0,-1-1 0 0 0,1 1 0 0 0,0 0 0 0 0,0 0 0 0 0,-1-1 0 0 0,1 1 0 0 0,0 0 0 0 0,0 0 0 0 0,-1-1 0 0 0,1 1 0 0 0,0 0 0 0 0,-1 0 0 0 0,1 0 0 0 0,0 0 0 0 0,-1-1 0 0 0,1 1 0 0 0,0 0 0 0 0,-1 0 0 0 0,1 0 0 0 0,-1 0 0 0 0,1 0 0 0 0,0 0 0 0 0,-1 0 0 0 0,1 0 0 0 0,0 0 0 0 0,-1 0 0 0 0,1 0 0 0 0,-1 0 0 0 0,1 0 0 0 0,0 1 0 0 0,-1-1 0 0 0,1 0 0 0 0,0 0 0 0 0,-1 0 0 0 0,1 1 0 0 0,-6 0 0 0 0,0 0 0 0 0,0 1 0 0 0,1 0 0 0 0,-1 0 0 0 0,1 0 0 0 0,-1 1 0 0 0,1 0 0 0 0,0 0 0 0 0,0 0 0 0 0,0 1 0 0 0,0 0 0 0 0,1 0 0 0 0,-1 0 0 0 0,-6 8 0 0 0,5-4 0 0 0,-1 1 0 0 0,1 0 0 0 0,0 0 0 0 0,1 1 0 0 0,0-1 0 0 0,1 1 0 0 0,-6 15 0 0 0,10-23 0 0 0,-1 0 0 0 0,1 0 0 0 0,-1 0 0 0 0,1 1 0 0 0,-1-1 0 0 0,1 0 0 0 0,0 0 0 0 0,0 1 0 0 0,0-1 0 0 0,1 0 0 0 0,-1 0 0 0 0,0 0 0 0 0,1 0 0 0 0,-1 1 0 0 0,1-1 0 0 0,0 0 0 0 0,0 0 0 0 0,0 0 0 0 0,0 0 0 0 0,0 0 0 0 0,2 3 0 0 0,-1-3 0 0 0,0-1 0 0 0,0 1 0 0 0,0-1 0 0 0,0 1 0 0 0,0-1 0 0 0,1 0 0 0 0,-1 0 0 0 0,0 1 0 0 0,1-2 0 0 0,-1 1 0 0 0,0 0 0 0 0,1 0 0 0 0,-1-1 0 0 0,1 1 0 0 0,-1-1 0 0 0,1 0 0 0 0,-1 0 0 0 0,5 0 0 0 0,8-2 0 0 0,0-1 0 0 0,0 0 0 0 0,-1-1 0 0 0,1-1 0 0 0,17-7 0 0 0,-9 3 0 0 0,15-7 0 0 0,-1-1 0 0 0,0-1 0 0 0,-2-2 0 0 0,0-2 0 0 0,47-38 0 0 0,-63 45-4 0 0,-1 1 23 0 0,0 0 0 0 0,-1-2 0 0 0,27-31 0 0 0,-43 46 352 0 0,-1 1 117 0 0,0 0 21 0 0,0 0-66 0 0,-2 2-294 0 0,-15 26-146 0 0,2 0-1 0 0,0 1 1 0 0,2 1 0 0 0,1 0-1 0 0,-11 46 1 0 0,21-71-3 0 0,1 0 0 0 0,0 0 0 0 0,1 0 0 0 0,-1 0 0 0 0,1 8 0 0 0,0-13 0 0 0,0 1 0 0 0,0 0 0 0 0,0-1 0 0 0,-1 1 0 0 0,1-1 0 0 0,1 1 0 0 0,-1-1 0 0 0,0 1 0 0 0,0 0 0 0 0,0-1 0 0 0,0 1 0 0 0,0-1 0 0 0,0 1 0 0 0,1-1 0 0 0,-1 1 0 0 0,0-1 0 0 0,0 1 0 0 0,1-1 0 0 0,-1 1 0 0 0,0-1 0 0 0,1 1 0 0 0,-1-1 0 0 0,1 1 0 0 0,-1-1 0 0 0,0 0 0 0 0,1 1 0 0 0,-1-1 0 0 0,1 0 0 0 0,-1 1 0 0 0,1-1 0 0 0,0 0 0 0 0,0 1 0 0 0,1 0 0 0 0,0 0 0 0 0,0 0 0 0 0,0 0 0 0 0,0 0 0 0 0,0 0 0 0 0,0 0 0 0 0,0 0 0 0 0,0-1 0 0 0,0 1 0 0 0,1-1 0 0 0,-1 0 0 0 0,0 1 0 0 0,0-1 0 0 0,0 0 0 0 0,1 0 0 0 0,-1-1 0 0 0,0 1 0 0 0,0 0 0 0 0,0-1 0 0 0,1 1 0 0 0,-1-1 0 0 0,0 0 0 0 0,0 0 0 0 0,2-1 0 0 0,6-3 0 0 0,0-1 0 0 0,-1 0 0 0 0,14-11 0 0 0,-12 9 0 0 0,2-2 0 0 0,-1 0 0 0 0,0-1 0 0 0,-1 0 0 0 0,0 0 0 0 0,10-16 0 0 0,-17 22 0 0 0,0-1 0 0 0,-1 0 0 0 0,1 0 0 0 0,-1 0 0 0 0,-1 0 0 0 0,1 0 0 0 0,-1-1 0 0 0,0 1 0 0 0,-1-1 0 0 0,1 1 0 0 0,-2-1 0 0 0,1 0 0 0 0,0 0 0 0 0,-2-10 0 0 0,0 9 0 0 0,-1 5 0 0 0,1 0 0 0 0,0 0 0 0 0,0 0 0 0 0,0-1 0 0 0,0 1 0 0 0,1-1 0 0 0,-1 1 0 0 0,1 0 0 0 0,0-1 0 0 0,0-4 0 0 0,0-10 0 0 0,0 13 0 0 0,0 3 0 0 0,0 0 0 0 0,-1 1 0 0 0,1-1 0 0 0,0 1 0 0 0,0-1 0 0 0,-1 0 0 0 0,1 1 0 0 0,-1-1 0 0 0,0 1 0 0 0,0-3 0 0 0,-4-2 0 0 0,-17-8 0 0 0,10 10 0 0 0,7 6 0 0 0,5-1 0 0 0,-6 1 0 0 0,1 0 0 0 0,0 0 0 0 0,0 1 0 0 0,0 0 0 0 0,0 0 0 0 0,1 0 0 0 0,-1 0 0 0 0,1 1 0 0 0,0 0 0 0 0,0 0 0 0 0,-5 5 0 0 0,-1 3 0 0 0,8-11 0 0 0,0 1 0 0 0,1-1 0 0 0,-1 1 0 0 0,0 0 0 0 0,1-1 0 0 0,0 1 0 0 0,0 0 0 0 0,-1 0 0 0 0,1 0 0 0 0,0 0 0 0 0,1 1 0 0 0,-1-1 0 0 0,0 0 0 0 0,0 0 0 0 0,1 0 0 0 0,0 1 0 0 0,-1-1 0 0 0,1 0 0 0 0,0 4 0 0 0,1 9 0 0 0,3-12 0 0 0,-3-2 0 0 0,2 1 0 0 0,0 0 0 0 0,-1 0 0 0 0,1 0 0 0 0,0 0 0 0 0,0-1 0 0 0,0 1 0 0 0,0-1 0 0 0,0 0 0 0 0,0 0 0 0 0,0 0 0 0 0,1 0 0 0 0,-1 0 0 0 0,0-1 0 0 0,0 0 0 0 0,1 1 0 0 0,-1-1 0 0 0,0 0 0 0 0,4-1 0 0 0,8-1 0 0 0,-1 0 0 0 0,28-9 0 0 0,-14 3 0 0 0,16-2 0 0 0,-2-3 0 0 0,72-30 0 0 0,-89 31 0 0 0,0-1 0 0 0,-1-1 0 0 0,-1-1 0 0 0,0-1 0 0 0,32-31 0 0 0,-42 35 0 0 0,0-2 0 0 0,-2 0 0 0 0,1 0 0 0 0,-2-1 0 0 0,0 0 0 0 0,8-18 0 0 0,-14 25 0 0 0,0-1 0 0 0,0 0 0 0 0,-1 0 0 0 0,0 0 0 0 0,-1-1 0 0 0,0 1 0 0 0,-1-1 0 0 0,0 1 0 0 0,0-1 0 0 0,-1 1 0 0 0,0-1 0 0 0,-1 0 0 0 0,-1-10 0 0 0,2 17 0 0 0,0 2 0 0 0,0 1 0 0 0,0-1 0 0 0,0 0 0 0 0,0 1 0 0 0,-1-1 0 0 0,1 0 0 0 0,0 1 0 0 0,0-1 0 0 0,0 0 0 0 0,-1 1 0 0 0,1-1 0 0 0,0 1 0 0 0,-1-1 0 0 0,1 0 0 0 0,0 1 0 0 0,-1-1 0 0 0,1 1 0 0 0,-1-1 0 0 0,1 1 0 0 0,-2-1 0 0 0,2 0 0 0 0,0 1 0 0 0,0 0 0 0 0,-1-1 0 0 0,1 1 0 0 0,0 0 0 0 0,0-1 0 0 0,-1 1 0 0 0,1 0 0 0 0,0 0 0 0 0,0-1 0 0 0,-1 1 0 0 0,1 0 0 0 0,0 0 0 0 0,-1 0 0 0 0,1 0 0 0 0,0-1 0 0 0,-1 1 0 0 0,1 0 0 0 0,0 0 0 0 0,-1 0 0 0 0,1 0 0 0 0,0 0 0 0 0,-1 0 0 0 0,1 0 0 0 0,0 0 0 0 0,-1 0 0 0 0,1 0 0 0 0,0 0 0 0 0,-1 0 0 0 0,1 0 0 0 0,-1 0 0 0 0,1 0 0 0 0,0 0 0 0 0,-1 0 0 0 0,1 1 0 0 0,0-1 0 0 0,-1 0 0 0 0,1 0 0 0 0,0 0 0 0 0,0 0 0 0 0,-1 1 0 0 0,1-1 0 0 0,-1 1 0 0 0,-3 1 0 0 0,0 0 0 0 0,-1 1 0 0 0,1-1 0 0 0,0 1 0 0 0,0 0 0 0 0,1 0 0 0 0,-1 1 0 0 0,1-1 0 0 0,-1 1 0 0 0,1 0 0 0 0,-5 7 0 0 0,-1 5 0 0 0,-14 31 0 0 0,13-27 0 0 0,-43 92 0 0 0,-48 150 0 0 0,98-253 0 0 0,-18 67 0 0 0,19-68 0 0 0,1-1 0 0 0,0 1 0 0 0,1-1 0 0 0,0 1 0 0 0,0-1 0 0 0,0 1 0 0 0,1-1 0 0 0,2 10 0 0 0,-3-15-68 0 0,1 0 0 0 0,0 1 0 0 0,-1-1 0 0 0,1 0 0 0 0,0 0 0 0 0,0 0 0 0 0,1-1 0 0 0,-1 1 0 0 0,0 0 0 0 0,0 0 0 0 0,1 0 0 0 0,-1-1 0 0 0,1 1 0 0 0,0-1 0 0 0,-1 1 0 0 0,1-1 0 0 0,0 0 0 0 0,0 0 0 0 0,0 0 0 0 0,0 0 0 0 0,0 0 0 0 0,0 0 0 0 0,0 0 0 0 0,0-1 0 0 0,0 1 0 0 0,0-1 0 0 0,4 1 0 0 0,4-1-475 0 0,0 0 0 0 0,0 0 0 0 0,-1-1 0 0 0,1-1 0 0 0,10-2 0 0 0,7-1-363 0 0,-13 3 68 0 0,-2 1-399 0 0,0-1 0 0 0,21-6 0 0 0,28-13-1307 0 0,-7-1-15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27 2759 0 0,'0'0'458'0'0,"0"0"879"0"0,0 0 390 0 0,0 0 81 0 0,1-1-115 0 0,-1 0-1221 0 0,1 0 0 0 0,-1 0-1 0 0,1 0 1 0 0,-1 0 0 0 0,0 0 0 0 0,1 0-1 0 0,-1 0 1 0 0,0 0 0 0 0,0 0 0 0 0,0 0-1 0 0,0 0 1 0 0,0-2 0 0 0,-1-2-596 0 0,1 2 827 0 0,0 3-107 0 0,-11 0 1000 0 0,7-1-1418 0 0,1 0 0 0 0,0 1 0 0 0,-1 0 0 0 0,1-1 0 0 0,-1 1 1 0 0,1 0-1 0 0,0 1 0 0 0,-1-1 0 0 0,-5 2 0 0 0,-1 1-75 0 0,0 0 0 0 0,0 1 0 0 0,-13 6 0 0 0,3 4-103 0 0,17-12 0 0 0,2-2-1 0 0,0 1 0 0 0,0 0 1 0 0,0 0-1 0 0,0-1 0 0 0,0 1 0 0 0,0 0 1 0 0,0 0-1 0 0,1 0 0 0 0,-1 0 0 0 0,0 0 1 0 0,1 0-1 0 0,-1 0 0 0 0,0 2 1 0 0,1 0-43 0 0,4 5 22 0 0,12 19-33 0 0,-16-26 54 0 0,1 0 0 0 0,-1 1 0 0 0,1-1 0 0 0,0 0 0 0 0,-1 0 0 0 0,1 0 0 0 0,0 0 0 0 0,0 0 0 0 0,0 0 0 0 0,0 0 0 0 0,0 0 0 0 0,0 0 0 0 0,2 1 0 0 0,-2-1 0 0 0,0 0 0 0 0,0 0 0 0 0,0 0 0 0 0,0-1 0 0 0,0 1 0 0 0,0 0 0 0 0,0 0 0 0 0,0 1 0 0 0,0-1 0 0 0,-1 0 0 0 0,1 0 0 0 0,0 0 0 0 0,0 3 0 0 0,5 9 0 0 0,-2 1 0 0 0,-5-1 0 0 0,-14 10 0 0 0,6-14 11 0 0,5-6 7 0 0,0 0 0 0 0,0-1 1 0 0,-1 1-1 0 0,0-1 0 0 0,1 0 1 0 0,-9 2-1 0 0,6-3 5 0 0,-1 1 1 0 0,0-2 0 0 0,0 1-1 0 0,0-1 1 0 0,-10-1-1 0 0,-2-2-62 0 0,14-1-578 0 0,3 1 427 0 0,2 2-320 0 0,1 1-104 0 0,0 0-24 0 0,3-10-1882 0 0,-3 7 480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77 375 3679 0 0,'0'0'284'0'0,"0"0"86"0"0,0 0 1051 0 0,0 0 475 0 0,1-3 96 0 0,10-45 4673 0 0,-10 46-5918 0 0,-1 2-10 0 0,-1-9 311 0 0,0 7 2084 0 0,-9 13-3114 0 0,0 1 0 0 0,1 0 0 0 0,-15 27 0 0 0,-3 3-6 0 0,21-33-24 0 0,6-8 11 0 0,0-1 0 0 0,0 0 0 0 0,0 0 0 0 0,0 0 0 0 0,0 0 0 0 0,-1 0 0 0 0,1 0 0 0 0,0 0 0 0 0,0 0 0 0 0,0 0 0 0 0,0 0 0 0 0,0 0 0 0 0,0 0 0 0 0,0 0 0 0 0,0 0 0 0 0,0 0 0 0 0,0 1 0 0 0,0-1 0 0 0,0 0 0 0 0,0 0 0 0 0,0 0 0 0 0,0 0 0 0 0,0 0 0 0 0,0 0 0 0 0,0 0 0 0 0,0 0 0 0 0,0 0 0 0 0,0 0 1 0 0,0 0-1 0 0,0 0 0 0 0,0 1 0 0 0,0-1 0 0 0,0 0 0 0 0,0 0 0 0 0,0 0 0 0 0,0 0 0 0 0,0 0 0 0 0,0 0 0 0 0,0 0 0 0 0,0 0 0 0 0,0 0 0 0 0,1 0 0 0 0,-1 0 0 0 0,0 0 0 0 0,0 0 0 0 0,0 0 0 0 0,0 0 0 0 0,0 0 0 0 0,0 1 0 0 0,0-1 0 0 0,0 0 0 0 0,0 0 0 0 0,0 0 0 0 0,0 0 0 0 0,0 0 0 0 0,0 0 0 0 0,1 0 0 0 0,-1 0 0 0 0,0 0 0 0 0,0 0 0 0 0,0 0 0 0 0,5 2-7 0 0,-1-1 0 0 0,1 1 0 0 0,0-1 0 0 0,0 0 0 0 0,0 0 0 0 0,0 0 0 0 0,0-1 1 0 0,0 0-1 0 0,0 0 0 0 0,0 0 0 0 0,0-1 0 0 0,0 1 0 0 0,0-1 0 0 0,9-3 0 0 0,9-3-36 0 0,39-18 1 0 0,-58 23 42 0 0,16-8 47 0 0,-1-1-1 0 0,30-21 1 0 0,-18 10 1 0 0,-30 21 44 0 0,-1 1 55 0 0,0 0 0 0 0,0 0-9 0 0,7-4 763 0 0,-7 5-554 0 0,-4 5-447 0 0,-36 63 212 0 0,20-27-111 0 0,7-17 0 0 0,-14 38 0 0 0,9-8-99 0 0,-18 56-269 0 0,26-47-6 0 0,3-12 215 0 0,4-39 131 0 0,2-6 8 0 0,0 0-1 0 0,-1-1 1 0 0,0 0 0 0 0,0 1-1 0 0,-1-1 1 0 0,-4 8-1 0 0,7-13-60 0 0,0-1 13 0 0,0 0 4 0 0,0 0 0 0 0,-2 0 11 0 0,-6-1 30 0 0,7 0 19 0 0,0 1-1 0 0,0-1 1 0 0,0 0 0 0 0,-1 0-1 0 0,1 0 1 0 0,0 0-1 0 0,0 0 1 0 0,0 0 0 0 0,0 0-1 0 0,0 0 1 0 0,1 0-1 0 0,-2-2 1 0 0,-1-1 1 0 0,-16-18-133 0 0,14 13 136 0 0,4-2 0 0 0,3 6 0 0 0,-1 1-1 0 0,1-1 1 0 0,0 0 0 0 0,0 0-1 0 0,0 1 1 0 0,1-1-1 0 0,3-3 1 0 0,6-14 95 0 0,-2 4 259 0 0,0 1-1 0 0,15-19 0 0 0,5-9 351 0 0,0-4-31 0 0,40-50 1 0 0,-55 81-557 0 0,0 1-1 0 0,1 0 1 0 0,1 2 0 0 0,0 0 0 0 0,32-22 0 0 0,-36 30-12 0 0,0 1 1 0 0,0 1-1 0 0,1 0 0 0 0,27-6 1 0 0,-35 10-30 0 0,-2 0 52 0 0,4 1-4 0 0,8 4 88 0 0,-15-3-203 0 0,0 0 0 0 0,1 0 1 0 0,-1 0-1 0 0,1 0 0 0 0,-1 0 0 0 0,0 0 1 0 0,0 1-1 0 0,0-1 0 0 0,1 0 1 0 0,-1 0-1 0 0,0 1 0 0 0,-1-1 0 0 0,1 1 1 0 0,0-1-1 0 0,0 1 0 0 0,0 2 0 0 0,0-2 7 0 0,8 18 103 0 0,-9-15-98 0 0,-1-1-1 0 0,2 4-26 0 0,-1 0 0 0 0,-1 0 0 0 0,0 0 0 0 0,0-1 0 0 0,0 1 0 0 0,-1 0 0 0 0,-3 9 0 0 0,0-5 6 0 0,-2-2 0 0 0,-1-5-11 0 0,10-18-42 0 0,0 6 48 0 0,0 1 0 0 0,1-1 0 0 0,0 0 1 0 0,0 1-1 0 0,0 0 0 0 0,1-1 0 0 0,0 1 0 0 0,0 1 0 0 0,0-1 0 0 0,1 1 1 0 0,0 0-1 0 0,0 0 0 0 0,0 0 0 0 0,1 0 0 0 0,-1 1 0 0 0,12-6 0 0 0,8-7-48 0 0,-9 8 53 0 0,-11 8 0 0 0,0 1 0 0 0,4-3 0 0 0,20-3 0 0 0,-16 6 11 0 0,-1 5 31 0 0,-4 4-31 0 0,-3 1-11 0 0,-4 4 0 0 0,-1-1 0 0 0,-3 0 0 0 0,2 0 0 0 0,0 0 0 0 0,2 0 0 0 0,-1-12 0 0 0,1 0 0 0 0,-1 0 0 0 0,0 0 0 0 0,1 0 0 0 0,-1 0 0 0 0,1-1 0 0 0,0 1 0 0 0,-1 0 0 0 0,1 0 0 0 0,0 0 0 0 0,-1-1 0 0 0,1 1 0 0 0,0 0 0 0 0,0 0 0 0 0,0-1 0 0 0,-1 1 0 0 0,1-1 0 0 0,0 1 0 0 0,0-1 0 0 0,0 1 0 0 0,2-1 0 0 0,1 1 0 0 0,1-1 0 0 0,-1 0 0 0 0,0 0 0 0 0,1 0 0 0 0,-1 0 0 0 0,1-1 0 0 0,4-1 0 0 0,-6 2 0 0 0,0-1 0 0 0,0 1 1 0 0,0-1-1 0 0,0 0 0 0 0,0 0 0 0 0,-1 0 0 0 0,1 0 0 0 0,0 0 1 0 0,3-3-1 0 0,3 0-13 0 0,-2 1 7 0 0,-1 1-1 0 0,1 0 1 0 0,-1-1-1 0 0,0 0 1 0 0,0-1-1 0 0,6-4 0 0 0,4-3 0 0 0,14-9 80 0 0,-1-2-1 0 0,-2-2 1 0 0,38-38 0 0 0,-65 62-73 0 0,3-3 22 0 0,0-2 7 0 0,3-5-11 0 0,9-14 121 0 0,-15 23-81 0 0,0 1 33 0 0,-5-15 400 0 0,2 14-449 0 0,-5 6-31 0 0,-7 7-11 0 0,14-10 0 0 0,0-1 0 0 0,0 0 0 0 0,0 0 0 0 0,0 1 0 0 0,0-1 0 0 0,0 0 0 0 0,0 0 0 0 0,0 0 0 0 0,-1 0 0 0 0,1 0 0 0 0,-2 0 0 0 0,1 1 0 0 0,-4 2 0 0 0,0 1 0 0 0,1 0 0 0 0,-1 0 0 0 0,1 0 0 0 0,1 1 0 0 0,-1 0 0 0 0,1 0 0 0 0,-4 6 0 0 0,2-2-6 0 0,2-5-3 0 0,1 0 1 0 0,0 0 0 0 0,0 0 0 0 0,1 1-1 0 0,0-1 1 0 0,-3 11 0 0 0,3-12 8 0 0,0 18 0 0 0,4-10 0 0 0,-1-10 0 0 0,0-1 0 0 0,0 1 0 0 0,0-1 0 0 0,0 0 0 0 0,1 1 0 0 0,-1-1 0 0 0,0 0 0 0 0,1 0 0 0 0,-1 0 0 0 0,1 0 0 0 0,1 1 0 0 0,8 3 0 0 0,-1-4-5 0 0,1 0 1 0 0,-1-1-1 0 0,1 0 1 0 0,-1 0-1 0 0,0-1 1 0 0,11-3-1 0 0,-1 0-6 0 0,0-1 1 0 0,22-8-1 0 0,-14 0 11 0 0,1 0 0 0 0,-2-2 0 0 0,43-30 0 0 0,-53 34 30 0 0,-1-2-1 0 0,0 0 0 0 0,0 0 1 0 0,17-21-1 0 0,-27 26-4 0 0,0 0-1 0 0,0 0 0 0 0,-1-1 0 0 0,0 0 0 0 0,0 0 1 0 0,-1 0-1 0 0,0-1 0 0 0,0 1 0 0 0,-2-1 0 0 0,4-16 0 0 0,-3 10 47 0 0,-1-1-1 0 0,0 0 1 0 0,-2 0-1 0 0,-2-27 0 0 0,2 42-3 0 0,0 2 13 0 0,-2-6 40 0 0,1 6-100 0 0,1 9 80 0 0,1 4-100 0 0,0-9 0 0 0,-1-1 0 0 0,0 1 0 0 0,0 0 0 0 0,0 0 0 0 0,-1 0 0 0 0,1-1 0 0 0,-1 1 0 0 0,0 0 0 0 0,0 0 0 0 0,0-1 0 0 0,0 1 0 0 0,-3 3 0 0 0,-1 6 0 0 0,-6 13-16 0 0,-25 44 0 0 0,23-46 0 0 0,-20 46 0 0 0,16-30 16 0 0,12-30 0 0 0,1 0 0 0 0,-1 0 0 0 0,2 1 0 0 0,-1 0 0 0 0,2-1 0 0 0,-1 1 0 0 0,0 15 0 0 0,4-14 0 0 0,1-10-2 0 0,-1 1 1 0 0,0-1-1 0 0,1 1 1 0 0,0-1-1 0 0,0 0 0 0 0,-1 0 1 0 0,1 1-1 0 0,1-2 1 0 0,3 5-1 0 0,-4-6-5 0 0,-1 1-1 0 0,0-1 0 0 0,1 0 1 0 0,-1 1-1 0 0,1-1 1 0 0,-1 0-1 0 0,1 0 1 0 0,0 0-1 0 0,-1 0 1 0 0,1 0-1 0 0,-1-1 0 0 0,1 1 1 0 0,-1 0-1 0 0,0-1 1 0 0,2 0-1 0 0,2 0-18 0 0,12-2-125 0 0,1-1-1 0 0,-2-1 1 0 0,1-1-1 0 0,26-12 1 0 0,60-39-1290 0 0,-96 53 1054 0 0,-1 0-1 0 0,1-1 1 0 0,-1 1 0 0 0,0-2 0 0 0,-1 1 0 0 0,1-1 0 0 0,-1 1-1 0 0,0-2 1 0 0,-1 1 0 0 0,0 0 0 0 0,0-1 0 0 0,5-9 0 0 0,-9 16 318 0 0,0-1 1 0 0,1 0-1 0 0,-1 0 1 0 0,0 0 0 0 0,0 1-1 0 0,1-1 1 0 0,-1 0 0 0 0,0 0-1 0 0,0 0 1 0 0,0 0 0 0 0,0 0-1 0 0,0 0 1 0 0,0 1 0 0 0,0-1-1 0 0,0 0 1 0 0,0 0 0 0 0,-1 0-1 0 0,1 0 1 0 0,0 0-1 0 0,0 1 1 0 0,-1-1 0 0 0,1 0-1 0 0,-1 0 1 0 0,1 1 0 0 0,-1-1-1 0 0,1 0 1 0 0,-1 0 0 0 0,1 1-1 0 0,-1-1 1 0 0,0 1 0 0 0,1-1-1 0 0,-1 0 1 0 0,0 1 0 0 0,1-1-1 0 0,-1 1 1 0 0,0 0 0 0 0,-1-1-1 0 0,-2-1-376 0 0,0 0 0 0 0,-1 1-1 0 0,1 0 1 0 0,0 0 0 0 0,-7 0-1 0 0,-46-6-4444 0 0,41 6 508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79 3679 0 0,'0'0'284'0'0,"0"-2"-5"0"0,-3-2 547 0 0,1 0-1 0 0,-1 0 1 0 0,0 0-1 0 0,0 1 1 0 0,-1-1 0 0 0,1 1-1 0 0,0 0 1 0 0,-1 0-1 0 0,-6-4 1 0 0,9 6-154 0 0,-23-2 1929 0 0,21 3-2385 0 0,1-1 1 0 0,-1 1-1 0 0,0-1 0 0 0,1 1 0 0 0,-1 0 1 0 0,0 0-1 0 0,0 0 0 0 0,1 1 1 0 0,-4 0-1 0 0,-13 3 1610 0 0,14-3 2789 0 0,7 0-4399 0 0,6 1 67 0 0,0 1-1 0 0,0-1 0 0 0,0-1 1 0 0,0 1-1 0 0,0-1 1 0 0,16 0-1 0 0,-5-1-214 0 0,-3 1-63 0 0,-1-1-1 0 0,17-2 0 0 0,-10 1-6 0 0,-10-1-555 0 0,1 0 0 0 0,-1-1 1 0 0,0 0-1 0 0,1-1 0 0 0,-1 0 0 0 0,-1-1 0 0 0,19-10 0 0 0,-6 4-7580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123 342 10135 0 0,'0'0'778'0'0,"2"-3"-506"0"0,9-14 138 0 0,-5 9 499 0 0,0-1-1 0 0,-1 0 0 0 0,8-18 1 0 0,10-48 3011 0 0,-17 50-3062 0 0,1 2 0 0 0,1-1 0 0 0,2 1 0 0 0,19-38 0 0 0,-16 45-265 0 0,-12 14-483 0 0,1 1 0 0 0,-1-1 0 0 0,1 0 0 0 0,-1 0-1 0 0,0-1 1 0 0,1 1 0 0 0,0-3 0 0 0,-1 3 62 0 0,-1 2-76 0 0,0 0-8 0 0,-2 13 0 0 0,-3 16-68 0 0,-1 0 0 0 0,-16 46 0 0 0,-1 1-9 0 0,-60 178 38 0 0,72-223-45 0 0,-55 173-199 0 0,44-117 108 0 0,12-39 57 0 0,6-42 30 0 0,1-11 0 0 0,-1-8 0 0 0,4 6 0 0 0,1-1 0 0 0,-1 0 0 0 0,2 1 0 0 0,-1-1 0 0 0,1 1 0 0 0,0-1 0 0 0,0 1 0 0 0,1 0 0 0 0,5-10 0 0 0,4-12 0 0 0,19-57-39 0 0,21-64-50 0 0,-47 136 87 0 0,-2 8 5 0 0,-1 1 0 0 0,0-1 1 0 0,3-12-1 0 0,-4 6 39 0 0,-3 1-20 0 0,-5 3 32 0 0,3 6-42 0 0,1 1-1 0 0,-1-1 0 0 0,0 1 0 0 0,1 0 0 0 0,-1 0 0 0 0,0 1 0 0 0,0-1 0 0 0,1 1 0 0 0,-1 0 1 0 0,0 0-1 0 0,0 0 0 0 0,0 0 0 0 0,0 1 0 0 0,-5 0 0 0 0,8-1-11 0 0,0 1 0 0 0,-1-1 0 0 0,1 0 0 0 0,0 0 0 0 0,-1 1 0 0 0,1-1 0 0 0,0 0 0 0 0,0 1 0 0 0,0 0 0 0 0,-1-1 0 0 0,1 1 0 0 0,0-1 0 0 0,0 1 0 0 0,0 0 0 0 0,-2 1 0 0 0,0 2 0 0 0,-9 1 0 0 0,-1 2 1 0 0,-15 19-14 0 0,44-24-47 0 0,1-2 64 0 0,-1-2-1 0 0,1 0 1 0 0,-1-1-1 0 0,0 0 1 0 0,17-7-1 0 0,2-2 17 0 0,38-21-1 0 0,-27 11 52 0 0,69-32 14 0 0,-110 53-82 0 0,-4 1 3 0 0,1-1 0 0 0,-1 1 0 0 0,0-1 0 0 0,1 0 1 0 0,-1 0-1 0 0,0 1 0 0 0,1-1 0 0 0,-1 0 0 0 0,0 0 0 0 0,0 0 0 0 0,0 0 1 0 0,2-2-1 0 0,-2 2 118 0 0,-1 1 5 0 0,0 0-1 0 0,0 0 11 0 0,0 0 45 0 0,0 0 21 0 0,0 0 3 0 0,-5 10 84 0 0,0-1-271 0 0,-1 0 0 0 0,0-1 1 0 0,-12 14-1 0 0,12-16-12 0 0,1-1-1 0 0,0 1 1 0 0,1 1 0 0 0,-1-1 0 0 0,1 0 0 0 0,1 1-1 0 0,-1 0 1 0 0,-4 12 0 0 0,8-7-9 0 0,5-2 0 0 0,-3-7-1 0 0,0-1 0 0 0,1 0-1 0 0,-1 0 1 0 0,0 0 0 0 0,1 0-1 0 0,0-1 1 0 0,-1 1 0 0 0,1-1 0 0 0,0 1-1 0 0,0-1 1 0 0,-1 0 0 0 0,1 0 0 0 0,0 0-1 0 0,0-1 1 0 0,0 1 0 0 0,0-1-1 0 0,1 1 1 0 0,-1-1 0 0 0,0 0 0 0 0,0 0-1 0 0,0-1 1 0 0,4 0 0 0 0,8-1-8 0 0,-1-2 1 0 0,1 0-1 0 0,18-7 1 0 0,-26 8 7 0 0,0 0 6 0 0,0 0-1 0 0,0-1 0 0 0,0 1 1 0 0,-1-1-1 0 0,0-1 1 0 0,0 1-1 0 0,0-1 0 0 0,0 0 1 0 0,-1-1-1 0 0,0 1 1 0 0,9-13-1 0 0,-11 14 0 0 0,-1 0 0 0 0,1-1 0 0 0,0 1 0 0 0,-1-1 0 0 0,0 0 0 0 0,0 0 0 0 0,-1 0 0 0 0,1 0 0 0 0,-1 0 0 0 0,0 0-1 0 0,-1 0 1 0 0,1-1 0 0 0,-1 1 0 0 0,0 0 0 0 0,0 0 0 0 0,0-1 0 0 0,-3-9 0 0 0,3 13-1 0 0,-2-5 15 0 0,0 0 0 0 0,0 0 0 0 0,-1 1 1 0 0,-6-13-1 0 0,8 17-12 0 0,-1 0 0 0 0,0 0 0 0 0,1 0 0 0 0,-1 0 0 0 0,0 0 1 0 0,0 1-1 0 0,0-1 0 0 0,0 0 0 0 0,0 1 0 0 0,-1 0 0 0 0,1-1 0 0 0,0 1 0 0 0,-1 0 1 0 0,1 0-1 0 0,-1 0 0 0 0,1 1 0 0 0,-4-2 0 0 0,4 2-3 0 0,2 0 0 0 0,-1-1-1 0 0,1 1 1 0 0,-1 0-1 0 0,1 0 1 0 0,-1 0-1 0 0,1 0 1 0 0,-1-1-1 0 0,1 1 1 0 0,-1 0-1 0 0,1 0 1 0 0,-1 0-1 0 0,1 0 1 0 0,-1 0-1 0 0,1 0 1 0 0,-1 1-1 0 0,1-1 1 0 0,-1 0-1 0 0,1 0 1 0 0,-1 0-1 0 0,-7 5 9 0 0,1 6-24 0 0,4 3-53 0 0,4-12 62 0 0,-1 1 0 0 0,1-1-1 0 0,0 0 1 0 0,0 0-1 0 0,0 1 1 0 0,0-1 0 0 0,0 0-1 0 0,1 0 1 0 0,-1 0-1 0 0,1 0 1 0 0,-1 0 0 0 0,1-1-1 0 0,0 1 1 0 0,0 0 0 0 0,-1-1-1 0 0,1 1 1 0 0,0-1-1 0 0,0 0 1 0 0,1 0 0 0 0,-1 1-1 0 0,0-1 1 0 0,0-1-1 0 0,4 2 1 0 0,4 1-5 0 0,0 0 1 0 0,0 0-1 0 0,0-2 1 0 0,13 2-1 0 0,-8-3-1 0 0,-1 0 0 0 0,1-1 0 0 0,17-4 0 0 0,20-1-3 0 0,-39 5 13 0 0,-7 1 0 0 0,1 0 0 0 0,-1 0 0 0 0,1 0 0 0 0,7 1 0 0 0,-1 5 0 0 0,-11-5-1 0 0,3 2 0 0 0,0 14 14 0 0,-4-12-5 0 0,-1-1 0 0 0,1 0 1 0 0,-1 0-1 0 0,0 1 0 0 0,-1-1 0 0 0,1 0 1 0 0,-1 0-1 0 0,1 1 0 0 0,-1-1 0 0 0,-1 0 1 0 0,1 0-1 0 0,0 0 0 0 0,-4 6 0 0 0,5-10-6 0 0,-1 2-1 0 0,1 0 1 0 0,-1 0-1 0 0,1 0 1 0 0,-1-1-1 0 0,0 1 0 0 0,1 0 1 0 0,-1-1-1 0 0,0 1 1 0 0,0-1-1 0 0,0 1 0 0 0,-1-1 1 0 0,1 1-1 0 0,-2 0 1 0 0,-11 12 53 0 0,14-13-53 0 0,0-1 0 0 0,-1 0 0 0 0,1 1 0 0 0,0-1 1 0 0,-1 0-1 0 0,1 0 0 0 0,-1 1 0 0 0,1-1 0 0 0,0 0 0 0 0,-1 0 0 0 0,1 0 1 0 0,-1 0-1 0 0,1 1 0 0 0,0-1 0 0 0,-1 0 0 0 0,1 0 0 0 0,-1 0 0 0 0,1 0 1 0 0,-1 0-1 0 0,1 0 0 0 0,0 0 0 0 0,-1 0 0 0 0,1 0 0 0 0,-1 0 1 0 0,1 0-1 0 0,-1-1 0 0 0,-1 1 225 0 0,14-22-159 0 0,1 0 0 0 0,0 0 0 0 0,18-20 0 0 0,-30 41-65 0 0,18-23 14 0 0,1 0 1 0 0,2 1-1 0 0,0 1 0 0 0,39-30 0 0 0,-55 48-63 0 0,0 0-1 0 0,0 1 1 0 0,0-1 0 0 0,10-3-1 0 0,-13 6-19 0 0,0 1 0 0 0,-1-1 0 0 0,1 1 0 0 0,0-1 0 0 0,0 1 0 0 0,-1 0 0 0 0,1 0 0 0 0,0 0 0 0 0,0 0 0 0 0,0 1 0 0 0,0-1 0 0 0,-1 1 0 0 0,4 0 0 0 0,-4 0-146 0 0,0 0-1 0 0,0 0 0 0 0,0 0 0 0 0,-1 0 0 0 0,1 0 0 0 0,0 1 1 0 0,-1-1-1 0 0,1 0 0 0 0,-1 1 0 0 0,3 2 0 0 0,-2-1-308 0 0,0-2-674 0 0,-1 1-554 0 0,7 9-234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18 11807 0 0,'0'0'539'0'0,"0"0"-10"0"0,5-6 81 0 0,-3 2 3896 0 0,-2 4-4396 0 0,0 0 0 0 0,0-1 0 0 0,0 1 0 0 0,0 0-1 0 0,0-1 1 0 0,0 1 0 0 0,0 0 0 0 0,0-1 0 0 0,-1 1 0 0 0,1 0-1 0 0,0-1 1 0 0,0 1 0 0 0,0 0 0 0 0,0 0 0 0 0,0-1 0 0 0,-1 1-1 0 0,1 0 1 0 0,0 0 0 0 0,0-1 0 0 0,0 1 0 0 0,-1 0 0 0 0,1 0-1 0 0,0-1 1 0 0,0 1 0 0 0,-1 0 0 0 0,1 0 0 0 0,0 0 0 0 0,0 0-1 0 0,-1-1 1 0 0,-11 2 1182 0 0,-19 12-1004 0 0,23-9 286 0 0,-1 0-491 0 0,1 1 0 0 0,0 0 0 0 0,0 0 0 0 0,0 1 0 0 0,0 0 0 0 0,1 0 0 0 0,0 1 0 0 0,0 0 0 0 0,1 0 0 0 0,0 0 0 0 0,0 1 0 0 0,-6 12 0 0 0,6-8-83 0 0,2-2 0 0 0,6 3 0 0 0,-1-12 2 0 0,0 1 0 0 0,0-1-1 0 0,1 1 1 0 0,-1-1 0 0 0,1 1 0 0 0,-1-1 0 0 0,1 0-1 0 0,0 0 1 0 0,-1 0 0 0 0,1 0 0 0 0,0 0-1 0 0,0 0 1 0 0,0 0 0 0 0,0-1 0 0 0,0 1 0 0 0,0-1-1 0 0,0 1 1 0 0,-1-1 0 0 0,2 0 0 0 0,-1 1-1 0 0,0-1 1 0 0,0 0 0 0 0,0 0 0 0 0,0-1 0 0 0,0 1-1 0 0,3-1 1 0 0,5-1 18 0 0,0-1 0 0 0,0 0 0 0 0,17-8 0 0 0,-14 5 30 0 0,1 0 1 0 0,-2-1-1 0 0,1 0 0 0 0,-1-1 1 0 0,0-1-1 0 0,13-12 0 0 0,-14 10 49 0 0,-1-1-1 0 0,10-14 0 0 0,-4 5 71 0 0,-15 20-97 0 0,-1 1-1 0 0,0 0-6 0 0,0 0-1 0 0,0 0 0 0 0,0 0 11 0 0,0 0 42 0 0,0 0 12 0 0,-8 13 119 0 0,4-6-170 0 0,-1-1 1 0 0,-10 12-1 0 0,10-13-748 0 0,0 1 1 0 0,0-1 0 0 0,1 1 0 0 0,-5 9-1 0 0,10-14-184 0 0,10 4-309 0 0,-7-5 766 0 0,-1-1 0 0 0,1 1 0 0 0,0-1 0 0 0,0-1 0 0 0,-1 1 0 0 0,1 0 0 0 0,-1-1 0 0 0,1 1 0 0 0,6-5 0 0 0,-7 3-596 0 0,0 1-1 0 0,1-1 0 0 0,-1 1 1 0 0,0-1-1 0 0,5-6 0 0 0,2-8-3914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 5983 0 0,'0'0'464'0'0,"-2"-2"-305"0"0,0 1 214 0 0,0 0 0 0 0,0 0 0 0 0,0-1 0 0 0,0 1 0 0 0,0 0 0 0 0,-1 1 0 0 0,1-1 0 0 0,0 0 0 0 0,-1 1 0 0 0,1-1 0 0 0,0 1 0 0 0,-1 0 0 0 0,1 0 0 0 0,-1 0 0 0 0,1 0 0 0 0,0 0 0 0 0,-1 0 0 0 0,1 1 0 0 0,-1-1 0 0 0,1 1 0 0 0,0 0 0 0 0,-4 1 0 0 0,0 1 316 0 0,0-1 1 0 0,0 2-1 0 0,0-1 0 0 0,1 1 0 0 0,0-1 1 0 0,-1 2-1 0 0,-5 5 0 0 0,-2 8 2062 0 0,22-19-2453 0 0,0-1 0 0 0,0 0 0 0 0,0 0-1 0 0,0-1 1 0 0,15-6 0 0 0,-19 6-208 0 0,0 0-1 0 0,-1 0 1 0 0,0 0-1 0 0,1 0 1 0 0,-1-1-1 0 0,0 0 0 0 0,-1 0 1 0 0,1 0-1 0 0,-1 0 1 0 0,1 0-1 0 0,-1-1 1 0 0,-1 1-1 0 0,1-1 1 0 0,2-6-1 0 0,-6 2-30 0 0,0 8-3955 0 0,1 1-4391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59 5983 0 0,'1'-2'464'0'0,"5"-21"-64"0"0,-5 18 495 0 0,1 1 0 0 0,0-1 0 0 0,0 1 0 0 0,0 0 0 0 0,4-6 0 0 0,-5 8 415 0 0,-1 2-587 0 0,0 0-120 0 0,0 0-6 0 0,0 0 75 0 0,0 0 31 0 0,0 0 7 0 0,0 0-23 0 0,-1 2-107 0 0,-17 29 134 0 0,2 0 1 0 0,1 1-1 0 0,-19 64 1 0 0,11-29-440 0 0,-12 31-165 0 0,-1 3 107 0 0,-62 122 0 0 0,85-197-157 0 0,2-8 16 0 0,10-17-12 0 0,7-15 0 0 0,0 2-50 0 0,0-1-1 0 0,-2 0 1 0 0,0 0 0 0 0,0 0-1 0 0,-1-1 1 0 0,-1 1 0 0 0,0-1-1 0 0,-1 0 1 0 0,0 0 0 0 0,-1 1-1 0 0,0-1 1 0 0,-2 0 0 0 0,1 0-1 0 0,-2 1 1 0 0,0-1-1 0 0,-7-19 1 0 0,9 31-8 0 0,0-1 0 0 0,0 1 0 0 0,0-1 0 0 0,0 1 0 0 0,0 0-1 0 0,-1 0 1 0 0,1 0 0 0 0,-1 0 0 0 0,0 0 0 0 0,0 0 0 0 0,1 0 0 0 0,-1 0 0 0 0,0 0-1 0 0,-1 1 1 0 0,1-1 0 0 0,0 1 0 0 0,0 0 0 0 0,-1 0 0 0 0,1 0 0 0 0,0 0 0 0 0,-1 0 0 0 0,1 0-1 0 0,-1 0 1 0 0,0 1 0 0 0,1-1 0 0 0,-1 1 0 0 0,1 0 0 0 0,-1 0 0 0 0,0 0 0 0 0,1 0-1 0 0,-1 0 1 0 0,1 1 0 0 0,-1-1 0 0 0,1 1 0 0 0,-1 0 0 0 0,1-1 0 0 0,-1 1 0 0 0,-2 2-1 0 0,-5 1 60 0 0,0 1-1 0 0,0 0 1 0 0,1 0-1 0 0,0 1 1 0 0,-12 10-1 0 0,18-15-38 0 0,3-1-19 0 0,-1 1-1 0 0,1-1 1 0 0,-1 0 0 0 0,1 0-1 0 0,-1 1 1 0 0,1-1 0 0 0,-1 0 0 0 0,1 1-1 0 0,0-1 1 0 0,-1 0 0 0 0,1 1 0 0 0,-1-1-1 0 0,1 0 1 0 0,0 1 0 0 0,0-1-1 0 0,-1 1 1 0 0,1 0 0 0 0,-2 9 6 0 0,2-9-13 0 0,0 0 0 0 0,0 1 0 0 0,1-1 1 0 0,-1 0-1 0 0,1 0 0 0 0,-1 0 0 0 0,1 0 0 0 0,0 1 0 0 0,-1-1 0 0 0,1 0 0 0 0,0 0 0 0 0,0 0 0 0 0,0 0 1 0 0,0-1-1 0 0,0 1 0 0 0,0 0 0 0 0,0 0 0 0 0,0 0 0 0 0,0-1 0 0 0,0 1 0 0 0,0-1 0 0 0,0 1 0 0 0,1-1 0 0 0,-1 1 1 0 0,0-1-1 0 0,0 0 0 0 0,1 1 0 0 0,-1-1 0 0 0,0 0 0 0 0,2 0 0 0 0,5 1-4 0 0,1 0 1 0 0,-1-1-1 0 0,11-1 0 0 0,37-6-1590 0 0,0-2 0 0 0,91-28 0 0 0,-112 26-372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23839 0 0,'144'-105'2647'0'0,"-73"55"-2451"0"0,-69 48-138 0 0,-2 2 28 0 0,-12 8 36 0 0,8-5-134 0 0,-1 0-1 0 0,1 1 1 0 0,0-1-1 0 0,-1 1 1 0 0,1 0-1 0 0,1 0 1 0 0,-1 0-1 0 0,1 0 1 0 0,0 1-1 0 0,-1-1 1 0 0,2 1-1 0 0,-1 0 0 0 0,1 0 1 0 0,-4 9-1 0 0,-2 6-413 0 0,7-18 51 0 0,1-2-10 0 0,0 0-81 0 0,0 0-314 0 0,2 1-137 0 0,0 0 710 0 0,-1-1 0 0 0,0 1 0 0 0,1-1 0 0 0,-1 1 0 0 0,0-1 0 0 0,1 0 0 0 0,-1 0 0 0 0,1 1 0 0 0,-1-1 0 0 0,1 0 0 0 0,-1 0 0 0 0,1 0 0 0 0,-1-1 0 0 0,1 1 0 0 0,-1 0 0 0 0,1 0-1 0 0,-1-1 1 0 0,0 1 0 0 0,3-2 0 0 0,1 0-1179 0 0,0-1-1 0 0,-1 0 0 0 0,1 0 0 0 0,5-5 1 0 0,3-3-3968 0 0</inkml:trace>
  <inkml:trace contextRef="#ctx0" brushRef="#br0" timeOffset="1">354 9 15519 0 0,'0'0'712'0'0,"0"0"-16"0"0,0 0-388 0 0,0 0 39 0 0,-2 1 62 0 0,-33 28 3350 0 0,34-27-3215 0 0,-1-2-421 0 0,1 1 1 0 0,0 0-1 0 0,0 0 1 0 0,0 0-1 0 0,0 0 1 0 0,0 1 0 0 0,1-1-1 0 0,-1 0 1 0 0,0 0-1 0 0,0 0 1 0 0,1 1-1 0 0,-1-1 1 0 0,1 0-1 0 0,-1 1 1 0 0,1-1-1 0 0,-1 2 1 0 0,3 0-99 0 0,-1 0 0 0 0,1-1 0 0 0,-1 1 0 0 0,1 0 0 0 0,0-1 0 0 0,0 1 0 0 0,0-1 0 0 0,1 0 1 0 0,-1 1-1 0 0,0-1 0 0 0,1 0 0 0 0,0 0 0 0 0,-1-1 0 0 0,1 1 0 0 0,0-1 0 0 0,0 1 0 0 0,0-1 0 0 0,0 0 0 0 0,0 0 0 0 0,0 0 1 0 0,0 0-1 0 0,0-1 0 0 0,0 1 0 0 0,1-1 0 0 0,-1 0 0 0 0,5 0 0 0 0,1-1 30 0 0,-1 1-1 0 0,1-2 1 0 0,-1 1 0 0 0,1-1-1 0 0,-1 0 1 0 0,0-1-1 0 0,13-6 1 0 0,-15 7-2 0 0,0-1 0 0 0,0-1 0 0 0,-1 1 0 0 0,1-1 1 0 0,-1 0-1 0 0,0 0 0 0 0,0-1 0 0 0,0 1 0 0 0,8-12 0 0 0,-12 15-44 0 0,-1 0-1 0 0,0 0 1 0 0,1 0 0 0 0,-1 0-1 0 0,0 0 1 0 0,0 0 0 0 0,0-1-1 0 0,0 1 1 0 0,0 0 0 0 0,0 0-1 0 0,0 0 1 0 0,0 0-1 0 0,0 0 1 0 0,-1 0 0 0 0,1-1-1 0 0,0 1 1 0 0,-1 0 0 0 0,1 0-1 0 0,-1 0 1 0 0,1 0 0 0 0,-1 0-1 0 0,0 0 1 0 0,1 0 0 0 0,-1 0-1 0 0,0 1 1 0 0,0-1-1 0 0,1 0 1 0 0,-2-1 0 0 0,-7-2 33 0 0,7 3-67 0 0,-1 1 0 0 0,1-1-1 0 0,0 1 1 0 0,-1 0-1 0 0,1 0 1 0 0,0 0 0 0 0,-1 0-1 0 0,1 1 1 0 0,0-1-1 0 0,0 1 1 0 0,-1-1 0 0 0,1 1-1 0 0,0 0 1 0 0,0 0-1 0 0,0-1 1 0 0,-1 2 0 0 0,1-1-1 0 0,0 0 1 0 0,1 0 0 0 0,-4 3-1 0 0,4-3-407 0 0,1-1-1015 0 0,0 0-439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6847 0 0,'0'0'315'0'0,"0"0"-7"0"0,0 0-55 0 0,0 0 505 0 0,0 0 238 0 0,0 0 48 0 0,0 0-38 0 0,0 0-198 0 0,0 0-82 0 0,0 0-20 0 0,0 0-7 0 0,0 0-22 0 0,0 0-6 0 0,0 0-6 0 0,0 0-21 0 0,0 0-82 0 0,0 0-33 0 0,0 0-8 0 0,0 0-35 0 0,0 0-148 0 0,0 0-67 0 0,0 0-14 0 0,0 0-6 0 0,0 0-24 0 0,0 0-17 0 0,0 3-2 0 0,-1 1-35 0 0,0 0-1 0 0,0 0 1 0 0,0 0 0 0 0,0 0-1 0 0,-1-1 1 0 0,1 1-1 0 0,-1 0 1 0 0,0 0 0 0 0,-4 4-1 0 0,-1 2 261 0 0,-17 16 0 0 0,19-21-358 0 0,1 0 1 0 0,0 1-1 0 0,0 0 0 0 0,1 0 1 0 0,-1 0-1 0 0,1 0 0 0 0,1 0 1 0 0,-1 1-1 0 0,-2 10 0 0 0,5-14-66 0 0,0 0 0 0 0,0 0 0 0 0,0 1 0 0 0,0-1 0 0 0,0 0 0 0 0,1 0-1 0 0,-1 1 1 0 0,1-1 0 0 0,0 0 0 0 0,0 0 0 0 0,0 0 0 0 0,1 0-1 0 0,1 4 1 0 0,1 0 26 0 0,-4-5 29 0 0,0-2 0 0 0,0 0 0 0 0,10 9 11 0 0,1-4-33 0 0,7-2-4 0 0,-13-4-23 0 0,-2-1-4 0 0,-1 2-10 0 0,0 0 0 0 0,-1 0 0 0 0,1-1 0 0 0,0 1 0 0 0,0-1-1 0 0,0 1 1 0 0,0-1 0 0 0,-1 0 0 0 0,1 1 0 0 0,0-1 0 0 0,0 0-1 0 0,2-2 1 0 0,3-2-1 0 0,17-4 33 0 0,-1-1 1 0 0,38-24-1 0 0,-16 9-5 0 0,-42 23-16 0 0,1 0 0 0 0,-1-1 0 0 0,0 1 0 0 0,1 0 0 0 0,-1-1 0 0 0,0 0 0 0 0,-1 0 0 0 0,6-6 0 0 0,4-4 5 0 0,-6 6 10 0 0,-4 5 52 0 0,-2 2 9 0 0,0 0-7 0 0,-1-14 244 0 0,1 13-320 0 0,-1 0 6 0 0,1 0 0 0 0,0 0-1 0 0,-1 0 1 0 0,1 0 0 0 0,0 1 0 0 0,-1-1-1 0 0,1 0 1 0 0,-1 0 0 0 0,0 0 0 0 0,1 0-1 0 0,-1 1 1 0 0,0-1 0 0 0,1 0 0 0 0,-1 0-1 0 0,0 1 1 0 0,0-1 0 0 0,1 1 0 0 0,-1-1-1 0 0,0 1 1 0 0,0-1 0 0 0,0 1 0 0 0,0-1-1 0 0,-2 0 1 0 0,-5-1 12 0 0,1 1 31 0 0,4-2-56 0 0,-26-6 3 0 0,25 9 2 0 0,3-1 2 0 0,0 1 1 0 0,-1 0-1 0 0,1-1 1 0 0,0 1-1 0 0,1-1 0 0 0,-1 1 1 0 0,0-1-1 0 0,0 1 1 0 0,0-1-1 0 0,0 1 0 0 0,0-1 1 0 0,0 0-1 0 0,1 0 1 0 0,-2-1-1 0 0,1 1 55 0 0,-1 1 0 0 0,-19 2 16 0 0,20-4-23 0 0,-5-3-42 0 0,-2 5 0 0 0,-18 3 42 0 0,15-1-53 0 0,1 0 0 0 0,-1 1 0 0 0,-6 5 0 0 0,16-7 0 0 0,0 0 0 0 0,0 0 0 0 0,0 0 0 0 0,-1 0 0 0 0,1 0 0 0 0,0 0 0 0 0,0 0 0 0 0,-1-1 0 0 0,1 1 0 0 0,0 0 0 0 0,-3 0 0 0 0,0 0 0 0 0,3-1 0 0 0,0 1 0 0 0,0-1 0 0 0,0 1 0 0 0,0-1 0 0 0,0 1 0 0 0,0-1 0 0 0,0 1 0 0 0,0 0 0 0 0,0-1 0 0 0,0 1 0 0 0,0 0 0 0 0,0 0 0 0 0,1 0 0 0 0,-1 0 0 0 0,-1 1 0 0 0,-15 16 0 0 0,9-9 0 0 0,-2 6 0 0 0,5 0 0 0 0,0-3 0 0 0,3 0 0 0 0,0 1 0 0 0,4 0 0 0 0,-2-9 0 0 0,0-2 0 0 0,1-1 0 0 0,-1 1 0 0 0,0-1 0 0 0,1 1 0 0 0,-1-1 0 0 0,1 1 0 0 0,0-1 0 0 0,0 0 0 0 0,-1 1 0 0 0,1-1 0 0 0,2 2 0 0 0,3 7 0 0 0,1 0 0 0 0,4-3 0 0 0,2-3 0 0 0,-7-3 0 0 0,-2-1 0 0 0,1 1 0 0 0,0-1 0 0 0,0-1 0 0 0,0 1 0 0 0,6-2 0 0 0,29-7 0 0 0,-25 4 0 0 0,-12 5 0 0 0,0-1 0 0 0,-1 0 0 0 0,1 1 0 0 0,0-1 0 0 0,-1 0 0 0 0,1-1 0 0 0,-1 1 0 0 0,1 0 0 0 0,-1-1 0 0 0,4-2 0 0 0,2-2 0 0 0,7-5 27 0 0,-1 0 1 0 0,0 0-1 0 0,-1-1 0 0 0,22-25 0 0 0,-28 29-16 0 0,-5 5 31 0 0,7-13-33 0 0,-14 23 57 0 0,-6 19-13 0 0,5-13-42 0 0,6-9-10 0 0,0-3-1 0 0,0 0 0 0 0,1 0 0 0 0,-1 0 0 0 0,0 0 0 0 0,0 0 0 0 0,0 0-1 0 0,0 0 1 0 0,0 0 0 0 0,0 0 0 0 0,-1 0 0 0 0,1 0 0 0 0,0 0 0 0 0,0 0 0 0 0,-1 1 0 0 0,-3 21 0 0 0,4-18 0 0 0,0 8 0 0 0,5-2 0 0 0,3-2 0 0 0,4-2 0 0 0,1-1 0 0 0,6 0 0 0 0,-14-7 0 0 0,-1 0 0 0 0,10 1 0 0 0,4-2 0 0 0,-14 0 0 0 0,-1-1 0 0 0,4-2-240 0 0,-1 0-1 0 0,1-1 1 0 0,-1 1-1 0 0,0-1 1 0 0,0-1-1 0 0,-1 1 1 0 0,1-1 0 0 0,5-11-1 0 0,-1 4-1443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65 542 2303 0 0,'0'0'451'0'0,"-2"0"1053"0"0,-22 9 6519 0 0,16-6-7081 0 0,5-3-90 0 0,3 0-50 0 0,-2 0-24 0 0,-5-1-2 0 0,5 1-18 0 0,2 0-80 0 0,0 0-35 0 0,0 0-10 0 0,-2-1-26 0 0,1 1-455 0 0,0-1 0 0 0,0 1 0 0 0,0 0 1 0 0,1-1-1 0 0,-1 1 0 0 0,0-1 0 0 0,0 1 0 0 0,1-1 1 0 0,-1 0-1 0 0,0 1 0 0 0,0-1 0 0 0,1 0 0 0 0,-1 1 1 0 0,1-1-1 0 0,-1 0 0 0 0,1 0 0 0 0,-1 0 0 0 0,1 1 1 0 0,-1-1-1 0 0,1 0 0 0 0,0 0 0 0 0,-1-2 0 0 0,1 2-83 0 0,0-1 0 0 0,0 1 1 0 0,0-1-1 0 0,0 1 0 0 0,1-1 0 0 0,-1 0 0 0 0,1 1 0 0 0,-1-1 0 0 0,1 1 0 0 0,-1 0 0 0 0,1-1 0 0 0,1-1 0 0 0,2-3-42 0 0,-1 1 1 0 0,1-1-1 0 0,1 1 0 0 0,-1 1 0 0 0,9-8 0 0 0,8-5 169 0 0,2 2 0 0 0,0 0 0 0 0,25-12 0 0 0,-33 20-153 0 0,-9 4 22 0 0,0 0 1 0 0,0 0-1 0 0,10-7 0 0 0,-14 9-49 0 0,0 0-1 0 0,-1 0 1 0 0,1 0-1 0 0,0 0 1 0 0,0 1-1 0 0,0-1 1 0 0,4 0 0 0 0,0-1 14 0 0,-5 2-27 0 0,-1 0 0 0 0,0-1 0 0 0,1 1 0 0 0,-1 0 0 0 0,1 0 0 0 0,-1 0 1 0 0,0-1-1 0 0,1 1 0 0 0,-1 0 0 0 0,1 0 0 0 0,-1 0 0 0 0,1 0 0 0 0,-1 0 0 0 0,1 0 1 0 0,-1 0-1 0 0,1 0 0 0 0,-1 0 0 0 0,0 0 0 0 0,1 0 0 0 0,-1 0 0 0 0,1 0 0 0 0,-1 0 1 0 0,1 0-1 0 0,-1 1 0 0 0,1-1 0 0 0,-1 0 0 0 0,0 0 0 0 0,1 0 0 0 0,-1 1 0 0 0,0-1 0 0 0,1 1 1 0 0,7 22 24 0 0,-8-23-28 0 0,1 3 6 0 0,-1 0 1 0 0,1 0-1 0 0,-1 0 1 0 0,0 0-1 0 0,0 0 1 0 0,-1 5-1 0 0,1 2 2 0 0,0-6-8 0 0,0 1 0 0 0,0-1 0 0 0,0 1 0 0 0,0-1 0 0 0,-1 0 0 0 0,-1 5 0 0 0,0 0 0 0 0,-1 4 0 0 0,2-11 0 0 0,1-1 0 0 0,0 1 0 0 0,-1 0 0 0 0,1-1 0 0 0,-1 1 0 0 0,0-1 0 0 0,1 1 0 0 0,-1 0 0 0 0,0-1 0 0 0,0 0 0 0 0,0 1 0 0 0,0-1 1 0 0,0 0-1 0 0,0 1 0 0 0,-1-1 0 0 0,-1 2 0 0 0,0-1 10 0 0,2-1-3 0 0,0-1 0 0 0,1 1 0 0 0,-1-1 0 0 0,0 1 0 0 0,0-1 0 0 0,1 1 1 0 0,-1-1-1 0 0,0 1 0 0 0,0-1 0 0 0,0 0 0 0 0,0 0 0 0 0,1 1 0 0 0,-1-1 0 0 0,-1 0 0 0 0,1-1-6 0 0,1 1-1 0 0,0-1 1 0 0,0 0-1 0 0,0 0 1 0 0,-1 1-1 0 0,1-1 1 0 0,0 0-1 0 0,0 0 1 0 0,0 0-1 0 0,0 1 1 0 0,0-1-1 0 0,0 0 1 0 0,1 0-1 0 0,-1 0 1 0 0,0 1-1 0 0,0-1 1 0 0,0 0-1 0 0,1 0 0 0 0,-1 1 1 0 0,0-1-1 0 0,1 0 1 0 0,-1 1-1 0 0,1-1 1 0 0,0-1-1 0 0,1 0-1 0 0,5-10 1 0 0,1 0 0 0 0,0 0 0 0 0,1 0 0 0 0,0 1 0 0 0,0 1 0 0 0,13-11 0 0 0,4-1 0 0 0,40-25 0 0 0,-65 46 0 0 0,0 0 0 0 0,0 0 0 0 0,0 0 0 0 0,1 0 0 0 0,-1 0 0 0 0,1 0 0 0 0,-1 1 0 0 0,1-1 0 0 0,-1 0 0 0 0,1 1 0 0 0,-1-1 0 0 0,3 0 0 0 0,1 0 0 0 0,8-2 11 0 0,-13 3-9 0 0,1 1 0 0 0,-1-1 1 0 0,1 0-1 0 0,-1 1 0 0 0,1-1 0 0 0,-1 0 0 0 0,1 1 1 0 0,-1-1-1 0 0,1 1 0 0 0,-1-1 0 0 0,1 1 1 0 0,-1-1-1 0 0,1 1 0 0 0,-1-1 0 0 0,0 1 1 0 0,1-1-1 0 0,-1 1 0 0 0,1 0 0 0 0,0 3 5 0 0,3 9 0 0 0,-7 17-10 0 0,2-23 3 0 0,-9 28 0 0 0,5-16 0 0 0,4-17 0 0 0,-6 13 0 0 0,8-15 0 0 0,-1 0 0 0 0,0 0 0 0 0,0-1-1 0 0,0 1 1 0 0,1 0 0 0 0,-1 0 0 0 0,0 0 0 0 0,0 0 0 0 0,1 0-1 0 0,-1 0 1 0 0,0 0 0 0 0,1-1 0 0 0,-1 1 0 0 0,0 0 0 0 0,0 0-1 0 0,1 0 1 0 0,-1 0 0 0 0,0 0 0 0 0,1 0 0 0 0,-1 0-1 0 0,0 0 1 0 0,0 0 0 0 0,1 1 0 0 0,-1-1 0 0 0,0 0 0 0 0,0 0-1 0 0,1 0 1 0 0,-1 0 0 0 0,0 0 0 0 0,0 0 0 0 0,1 1 0 0 0,-1-1-1 0 0,0 0 1 0 0,0 0 0 0 0,1 0 0 0 0,-1 0 0 0 0,0 1 0 0 0,0-1-1 0 0,0 0 1 0 0,0 0 0 0 0,1 1 0 0 0,-1-1 0 0 0,0 0 0 0 0,0 0-1 0 0,0 1 1 0 0,0-1 0 0 0,0 0 0 0 0,0 0 0 0 0,0 1 0 0 0,0-1-1 0 0,0 0 1 0 0,0 1 0 0 0,0-1 0 0 0,0 0 0 0 0,0 0-1 0 0,0 1 1 0 0,0-1 0 0 0,0 0 0 0 0,0 1 0 0 0,0-1 0 0 0,0 0-1 0 0,0 0 1 0 0,0 1 0 0 0,0-1 0 0 0,0 0 0 0 0,-1 0 0 0 0,1 1-1 0 0,0-1 1 0 0,0 0 0 0 0,3 0-6 0 0,0 0-1 0 0,0 0 1 0 0,0-1-1 0 0,0 0 1 0 0,0 0-1 0 0,0 0 1 0 0,0 0-1 0 0,4-2 1 0 0,-2 0-7 0 0,11-5 6 0 0,0-2 0 0 0,0 0 0 0 0,-1-1 0 0 0,-1-1 0 0 0,0 0 0 0 0,21-24 0 0 0,-1 2 3 0 0,-26 27 4 0 0,1 2 11 0 0,-9 5-11 0 0,0 0 1 0 0,0 0 0 0 0,0 0 0 0 0,0 0-1 0 0,0 0 1 0 0,0 1 0 0 0,0-1 0 0 0,0 0-1 0 0,0 0 1 0 0,0 0 0 0 0,0 0-1 0 0,0 0 1 0 0,0 0 0 0 0,0 0 0 0 0,0 0-1 0 0,0 0 1 0 0,0 0 0 0 0,0 0 0 0 0,0 0-1 0 0,0 0 1 0 0,0 0 0 0 0,0 0-1 0 0,0 0 1 0 0,0 0 0 0 0,0 0 0 0 0,0 0-1 0 0,0 0 1 0 0,0 0 0 0 0,0 0-1 0 0,1 0 1 0 0,-1 0 0 0 0,0 0 0 0 0,0 1-1 0 0,0-1 1 0 0,0 0 0 0 0,0 0 0 0 0,0 0-1 0 0,0 0 1 0 0,0 0 0 0 0,0 0-1 0 0,0 0 1 0 0,0 0 0 0 0,0 0 0 0 0,0 0-1 0 0,0 0 1 0 0,0 0 0 0 0,0 0-1 0 0,0 0 1 0 0,0 0 0 0 0,0-1 0 0 0,1 1-1 0 0,-1 0 1 0 0,0 0 0 0 0,0 0 0 0 0,0 0-1 0 0,0 0 1 0 0,0 0 0 0 0,0 0-1 0 0,1 17 12 0 0,-2-10-3 0 0,-4 7 34 0 0,-18 57-32 0 0,19-58-11 0 0,1-1 0 0 0,7 0 0 0 0,3-3 0 0 0,-4-7 0 0 0,0 0 0 0 0,0-1 0 0 0,0 1 0 0 0,0-1 0 0 0,0 0 0 0 0,1 0 0 0 0,-1 0 0 0 0,0 0 0 0 0,1-1 0 0 0,-1 1 0 0 0,1-1 0 0 0,-1 0 0 0 0,4 0 0 0 0,-4 0 0 0 0,0 0 0 0 0,0-1 0 0 0,0 1 0 0 0,0-1 0 0 0,0 0 0 0 0,0 0 0 0 0,-1 0 0 0 0,6-2 0 0 0,-1-1 0 0 0,0 0 0 0 0,0 0 0 0 0,-1 0 0 0 0,0 0 0 0 0,0-1 0 0 0,0 0 0 0 0,-1 0 0 0 0,1-1 0 0 0,-1 0 0 0 0,0 0 0 0 0,3-6 0 0 0,-2 2 19 0 0,-1 1 1 0 0,0-1-1 0 0,-1-1 0 0 0,6-19 0 0 0,-9 25-11 0 0,0 0 0 0 0,0-1 0 0 0,0 1 0 0 0,0-1 0 0 0,-1 1 0 0 0,0 0 0 0 0,0-1 0 0 0,-1 1 0 0 0,1-1 0 0 0,-1 1 0 0 0,-3-11 0 0 0,-2 11-8 0 0,-4 7 0 0 0,0 5-12 0 0,1 2-36 0 0,7-6 23 0 0,1 1 0 0 0,-1 0 0 0 0,1 0 0 0 0,0 0 0 0 0,0 1 0 0 0,0-1-1 0 0,1 0 1 0 0,-1 0 0 0 0,1 0 0 0 0,0 7 0 0 0,1-11 13 0 0,-1 1 0 0 0,0 0 0 0 0,1 0 0 0 0,-1-1-1 0 0,0 1 1 0 0,1 0 0 0 0,-1 0 0 0 0,1-1 0 0 0,-1 1 0 0 0,1 0-1 0 0,-1-1 1 0 0,1 1 0 0 0,0-1 0 0 0,-1 1 0 0 0,1-1 0 0 0,0 1 0 0 0,-1-1-1 0 0,1 1 1 0 0,0-1 0 0 0,0 0 0 0 0,-1 1 0 0 0,1-1 0 0 0,0 0 0 0 0,0 0-1 0 0,1 1 1 0 0,22 4-111 0 0,-22-5 146 0 0,6 1-31 0 0,1-1 0 0 0,-1 0 0 0 0,0 0 1 0 0,0-1-1 0 0,0 0 0 0 0,1-1 0 0 0,-1 1 0 0 0,0-1 0 0 0,7-4 0 0 0,12-4 14 0 0,30-18 0 0 0,-46 22-11 0 0,20-13 9 0 0,0-1-1 0 0,42-37 1 0 0,-61 47 31 0 0,0-1-1 0 0,-1-1 1 0 0,0 0 0 0 0,16-24-1 0 0,-21 27 43 0 0,0 0 0 0 0,-1-1 0 0 0,0 0 0 0 0,-1 0 0 0 0,0 0 0 0 0,0 0 0 0 0,3-21 0 0 0,-6 29 70 0 0,-4-1 90 0 0,3 3-227 0 0,0-1 1 0 0,0 1-1 0 0,-1 0 0 0 0,1-1 0 0 0,0 1 1 0 0,0 0-1 0 0,0 0 0 0 0,0-1 0 0 0,0 1 1 0 0,-1 0-1 0 0,1 0 0 0 0,0-1 0 0 0,0 1 1 0 0,0 0-1 0 0,-1 0 0 0 0,1 0 0 0 0,0-1 0 0 0,0 1 1 0 0,-1 0-1 0 0,1 0 0 0 0,0 0 0 0 0,0 0 1 0 0,-1 0-1 0 0,0-1 0 0 0,-2 1-2 0 0,0 0 0 0 0,0 0 0 0 0,0 0 0 0 0,0 0 1 0 0,0 0-1 0 0,0 1 0 0 0,0-1 0 0 0,0 1 0 0 0,0 0 0 0 0,0 0 0 0 0,0 0 0 0 0,0 0 0 0 0,0 0 0 0 0,0 1 1 0 0,1 0-1 0 0,-1-1 0 0 0,1 1 0 0 0,-1 0 0 0 0,-3 4 0 0 0,-4 3 12 0 0,0 1-1 0 0,1 0 1 0 0,-10 13-1 0 0,3 1-19 0 0,1 1 0 0 0,0 0 0 0 0,2 1 0 0 0,1 0 0 0 0,2 1 0 0 0,0 1 0 0 0,2-1 0 0 0,1 2 0 0 0,1-1 0 0 0,-3 44 0 0 0,8-64 0 0 0,0-4 0 0 0,1-1 0 0 0,0 0 0 0 0,0 0 0 0 0,0 1 0 0 0,0-1 0 0 0,1 0 0 0 0,-1 0 0 0 0,3 6 0 0 0,0 2 0 0 0,4-3 0 0 0,-5-8 2 0 0,0 1 0 0 0,-1-1 0 0 0,1 0 0 0 0,0 0 0 0 0,-1 1 0 0 0,1-1 0 0 0,0 0 0 0 0,0 0 0 0 0,-1-1 0 0 0,1 1-1 0 0,0 0 1 0 0,-1-1 0 0 0,1 1 0 0 0,0-1 0 0 0,-1 1 0 0 0,1-1 0 0 0,0 0 0 0 0,-1 1 0 0 0,1-1 0 0 0,-1 0 0 0 0,0 0 0 0 0,1 0 0 0 0,-1 0 0 0 0,2-3 0 0 0,5-3 22 0 0,0-1 1 0 0,11-15 0 0 0,-13 15-15 0 0,0 0 8 0 0,95-113 196 0 0,-90 110-188 0 0,1 1 0 0 0,22-16 0 0 0,-23 20 16 0 0,-10 6-41 0 0,-1 0 0 0 0,1 0-1 0 0,-1 0 1 0 0,1 0-1 0 0,0 0 1 0 0,-1 0-1 0 0,1 0 1 0 0,0 0-1 0 0,-1 0 1 0 0,1 0 0 0 0,-1 0-1 0 0,1 0 1 0 0,0 1-1 0 0,-1-1 1 0 0,1 0-1 0 0,-1 0 1 0 0,1 1 0 0 0,0-1-1 0 0,0 1 0 0 0,2 4 0 0 0,-5 15 0 0 0,1-16 4 0 0,-1 1-1 0 0,1-1 1 0 0,-1 0 0 0 0,0 1-1 0 0,0-1 1 0 0,-1 0-1 0 0,1 0 1 0 0,-1 0 0 0 0,0-1-1 0 0,0 1 1 0 0,0-1 0 0 0,-1 0-1 0 0,-6 6 1 0 0,3-3 5 0 0,-1-1 1 0 0,1 0-1 0 0,-1 0 1 0 0,-1-1-1 0 0,1 0 1 0 0,-10 3-1 0 0,-2 1 13 0 0,16-9 20 0 0,-6-9-62 0 0,9 4-1 0 0,2 5 13 0 0,-1-9-15 0 0,6-1-19 0 0,-3 6 29 0 0,-2 4 8 0 0,0 0 1 0 0,0-1-1 0 0,0 1 1 0 0,1 0-1 0 0,-1-1 1 0 0,0 1-1 0 0,1 0 1 0 0,-1 0-1 0 0,1 0 1 0 0,-1 0-1 0 0,1 0 0 0 0,-1 1 1 0 0,1-1-1 0 0,0 0 1 0 0,2 0-1 0 0,-4 1 5 0 0,0 0-1 0 0,0 0 0 0 0,0 0 1 0 0,0 0-1 0 0,0 0 0 0 0,0 0 1 0 0,0 1-1 0 0,0-1 1 0 0,0 0-1 0 0,0 0 0 0 0,0 0 1 0 0,0 0-1 0 0,0 0 0 0 0,0 0 1 0 0,0 0-1 0 0,0 0 0 0 0,0 0 1 0 0,0 0-1 0 0,0 0 0 0 0,0 0 1 0 0,0 0-1 0 0,0 0 0 0 0,0 0 1 0 0,0 0-1 0 0,0 1 0 0 0,0-1 1 0 0,0 0-1 0 0,0 0 0 0 0,0 0 1 0 0,0 0-1 0 0,0 0 0 0 0,0 0 1 0 0,0 0-1 0 0,0 0 0 0 0,0 0 1 0 0,0 0-1 0 0,0 0 0 0 0,0 0 1 0 0,0 0-1 0 0,0 0 1 0 0,0 0-1 0 0,0 0 0 0 0,0 0 1 0 0,0 0-1 0 0,1 0 0 0 0,-1 0 1 0 0,0 0-1 0 0,0 0 0 0 0,0 0 1 0 0,0 0-1 0 0,0 0 0 0 0,0 0 1 0 0,0 0-1 0 0,0 0 0 0 0,0 0 1 0 0,0 0-1 0 0,0 0 0 0 0,0 0 1 0 0,0 0-1 0 0,0 0 0 0 0,0 0 1 0 0,0 0-1 0 0,1 0 0 0 0,-1 0 1 0 0,-1 14-31 0 0,-1 1 0 0 0,0-1 0 0 0,-1 0 0 0 0,-10 28 0 0 0,10-30 31 0 0,4 1-11 0 0,5-3-31 0 0,-4-9 39 0 0,1 1 1 0 0,-1 0-1 0 0,1-1 1 0 0,-1 0-1 0 0,1 0 1 0 0,0 0-1 0 0,0 0 1 0 0,-1 0-1 0 0,1 0 1 0 0,0-1-1 0 0,0 1 1 0 0,0-1-1 0 0,0 0 0 0 0,0 0 1 0 0,0 0-1 0 0,0 0 1 0 0,3-1-1 0 0,5 0-4 0 0,0-1 0 0 0,0-1-1 0 0,12-3 1 0 0,3-4 7 0 0,0-1 0 0 0,-1-2 0 0 0,0 0 0 0 0,-1-2 0 0 0,25-19 0 0 0,-38 26 34 0 0,-1 0-1 0 0,0-1 1 0 0,-1-1 0 0 0,0 1-1 0 0,0-2 1 0 0,-1 1 0 0 0,13-23-1 0 0,-20 31 39 0 0,-1 2 16 0 0,0 0-6 0 0,-2 1-9 0 0,-2 0-58 0 0,1 1 1 0 0,-1 0-1 0 0,0-1 0 0 0,1 1 1 0 0,0 0-1 0 0,-1 1 0 0 0,1-1 1 0 0,0 1-1 0 0,-4 3 1 0 0,-24 31-36 0 0,20-22 30 0 0,9-13-10 0 0,0 0 0 0 0,0 1 0 0 0,1-1 0 0 0,-1 1 0 0 0,1-1 0 0 0,0 1 0 0 0,0-1 0 0 0,0 1 0 0 0,0 0 0 0 0,0 0 0 0 0,0-1 0 0 0,1 1 0 0 0,-1 3 0 0 0,-2 8 0 0 0,2-13 0 0 0,1 1 0 0 0,-1 0 0 0 0,1 0 0 0 0,0 0 0 0 0,-1 0 0 0 0,1 0 0 0 0,0 0 0 0 0,0 0 0 0 0,0-1 0 0 0,0 1 0 0 0,1 0 0 0 0,-1 0 0 0 0,1 0 0 0 0,-1 0 0 0 0,1 0 0 0 0,1 2 0 0 0,5 5 0 0 0,-4-7 0 0 0,-1 0 0 0 0,1-1 0 0 0,0 1 0 0 0,-1-1 0 0 0,1 0 0 0 0,0 0 0 0 0,0 0 0 0 0,0 0 0 0 0,0-1 0 0 0,0 1 0 0 0,0-1 0 0 0,3 0 0 0 0,38-3 0 0 0,-34 2 0 0 0,-5 0 0 0 0,-1 0-1 0 0,0 0 1 0 0,1-1 0 0 0,-1 1 0 0 0,0-1-1 0 0,0 0 1 0 0,0 0 0 0 0,0-1-1 0 0,0 1 1 0 0,-1-1 0 0 0,1 0-1 0 0,-1 0 1 0 0,0 0 0 0 0,4-4-1 0 0,2-4 16 0 0,0 0-1 0 0,-1 0 1 0 0,8-16-1 0 0,-13 22-4 0 0,-1 0 0 0 0,0-1 0 0 0,1 1 0 0 0,-2-1 0 0 0,1 0 0 0 0,-1 1 0 0 0,0-1 0 0 0,0 0 0 0 0,0 0 0 0 0,-1-6 0 0 0,0 8-5 0 0,0 1 0 0 0,0-1 0 0 0,-1 0 0 0 0,0 1 1 0 0,1-1-1 0 0,-1 0 0 0 0,-1 1 0 0 0,1-1 0 0 0,0 1 1 0 0,-1 0-1 0 0,0-1 0 0 0,1 1 0 0 0,-1 0 0 0 0,0 0 1 0 0,-1 0-1 0 0,1 0 0 0 0,-4-2 0 0 0,0 0-5 0 0,-3 4 0 0 0,9 2 0 0 0,-10 4 4 0 0,-6 12-21 0 0,14-15 15 0 0,-10 15-87 0 0,12-16-6 0 0,0-1-77 0 0,0 0-26 0 0,0 0-9 0 0,0 0-140 0 0,0 0-582 0 0,2 1-256 0 0,10 2-50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21 23039 0 0,'0'0'528'0'0,"0"0"69"0"0,0 0 38 0 0,-7-6 112 0 0,5 4-637 0 0,-1 0 1 0 0,0 0-1 0 0,0 1 1 0 0,0 0-1 0 0,-1-1 1 0 0,1 1-1 0 0,0 0 0 0 0,0 0 1 0 0,-1 1-1 0 0,1-1 1 0 0,0 1-1 0 0,-1-1 1 0 0,1 1-1 0 0,-1 0 1 0 0,1 0-1 0 0,0 1 1 0 0,-4 0-1 0 0,1 0 121 0 0,1 0 1 0 0,0 1-1 0 0,0-1 1 0 0,0 1-1 0 0,0 0 0 0 0,1 1 1 0 0,-1-1-1 0 0,0 1 0 0 0,1 0 1 0 0,-5 4-1 0 0,0 0 20 0 0,0-1 0 0 0,-1 0 0 0 0,-10 5-1 0 0,9-5-40 0 0,0 1-1 0 0,-11 7 1 0 0,3 2-210 0 0,-29 30 0 0 0,41-38 0 0 0,0 0 0 0 0,1 0 0 0 0,0 0 0 0 0,1 1 0 0 0,-1 0 0 0 0,-6 18 0 0 0,10-22 0 0 0,1 0 0 0 0,-1 1 0 0 0,1-1 0 0 0,0 0 0 0 0,1 1 0 0 0,-1 9 0 0 0,1-14 0 0 0,0-1 0 0 0,0 1 0 0 0,0-1 0 0 0,0 1 0 0 0,0-1 0 0 0,0 1 0 0 0,0-1 0 0 0,0 1 0 0 0,0-1 0 0 0,0 1 0 0 0,0-1 0 0 0,0 1 0 0 0,0-1 0 0 0,0 1 0 0 0,0-1 0 0 0,1 1 0 0 0,-1-1 0 0 0,0 1 0 0 0,0-1 0 0 0,1 0 0 0 0,-1 1 0 0 0,0-1 0 0 0,1 1 0 0 0,-1-1 0 0 0,0 0 0 0 0,1 1 0 0 0,-1-1 0 0 0,1 0 0 0 0,-1 0 0 0 0,1 1 0 0 0,-1-1 0 0 0,2 1 0 0 0,-1 0 0 0 0,0 0 0 0 0,0 0 0 0 0,1 0 0 0 0,-1-1 0 0 0,0 1 0 0 0,1 0 0 0 0,-1 0 0 0 0,1-1 0 0 0,-1 1 0 0 0,1-1 0 0 0,0 1 0 0 0,-1-1 0 0 0,1 0 0 0 0,-1 1 0 0 0,1-1 0 0 0,-1 0 0 0 0,1 0 0 0 0,0 0 0 0 0,-1 0 0 0 0,4-1 0 0 0,4 0 0 0 0,-6 1-107 0 0,1 0 0 0 0,0 0 1 0 0,0 0-1 0 0,0-1 0 0 0,-1 0 0 0 0,1 1 0 0 0,0-1 0 0 0,-1-1 1 0 0,1 1-1 0 0,-1-1 0 0 0,5-1 0 0 0,33-13-603 0 0,-35 14 710 0 0,-3 1 0 0 0,-1 0 0 0 0,1 1 0 0 0,-1-1 0 0 0,1 1 0 0 0,0 0 0 0 0,-1-1 0 0 0,1 1 0 0 0,-1 0 0 0 0,1 0 0 0 0,3 1 0 0 0,2 2 0 0 0,-7-3 0 0 0,-1 1 0 0 0,0-1 0 0 0,0 0 0 0 0,0 1 0 0 0,1-1 0 0 0,-1 1 0 0 0,0-1 0 0 0,0 0 0 0 0,0 1 0 0 0,0-1 0 0 0,0 1 0 0 0,0-1 0 0 0,0 1 0 0 0,0-1 0 0 0,0 1 0 0 0,0-1 0 0 0,0 0 0 0 0,0 2 0 0 0,-2 4 0 0 0,1-1 0 0 0,-2 1 0 0 0,1 0 0 0 0,-1-1 0 0 0,0 1 0 0 0,0-1 0 0 0,0 0 0 0 0,-8 9 0 0 0,6-8 0 0 0,0 1 0 0 0,0 1 0 0 0,-6 14 0 0 0,7-12 0 0 0,4-10 0 0 0,0-1 0 0 0,0 1 0 0 0,1 0 0 0 0,-1 0 0 0 0,0 0 0 0 0,0 0 0 0 0,0 0 0 0 0,0 0 0 0 0,0 0 0 0 0,1 0 0 0 0,-1 0 0 0 0,0 0 0 0 0,0 0 0 0 0,0 0 0 0 0,0 0 0 0 0,0 0 0 0 0,1 0 0 0 0,-1 0 0 0 0,0 0 0 0 0,0 0 0 0 0,0 0 0 0 0,0 0 0 0 0,0 1 0 0 0,0-1 0 0 0,1 0 0 0 0,-1 0 0 0 0,0 0 0 0 0,0 0 0 0 0,0 0 0 0 0,0 0 0 0 0,0 0 0 0 0,0 0 0 0 0,0 0 0 0 0,0 1 0 0 0,1-1 0 0 0,-1 0 0 0 0,0 0 0 0 0,0 0 0 0 0,0 0 0 0 0,0 0 0 0 0,0 0 0 0 0,0 1 0 0 0,0-1 0 0 0,0 0 0 0 0,0 0 0 0 0,0 0 0 0 0,0 0 0 0 0,0 0 0 0 0,0 1 0 0 0,0-1 0 0 0,0 0 0 0 0,0 0 0 0 0,0 0 0 0 0,0 0 0 0 0,0 0 0 0 0,0 1 0 0 0,0-1 0 0 0,0 0 0 0 0,9-7 0 0 0,-9 6 0 0 0,25-16 0 0 0,-20 14 0 0 0,1-1 0 0 0,-1 0 0 0 0,0 0 0 0 0,0 0 0 0 0,7-9 0 0 0,58-63 0 0 0,-48 58-72 0 0,-21 17-299 0 0,-1 1-117 0 0,0 0-21 0 0,0 0 66 0 0,0 0 86 0 0,0 0-738 0 0,0 0-354 0 0,0 0-1403 0 0,0 0-5336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8751 0 0,'0'0'399'0'0,"0"0"-4"0"0,0 0-1 0 0,0 0 930 0 0,0 0 438 0 0,1-2 87 0 0,22-46 2852 0 0,-18 38-4252 0 0,1 0-1 0 0,0 1 1 0 0,1 0-1 0 0,0 0 0 0 0,11-10 1 0 0,44-49 823 0 0,-32 33-904 0 0,-22 25-190 0 0,14-22 0 0 0,-16 22-82 0 0,0 1-1 0 0,1 0 1 0 0,8-10-1 0 0,16-13 153 0 0,-20 19-78 0 0,1 1 1 0 0,0 0-1 0 0,1 1 0 0 0,28-19 0 0 0,-40 29-66 0 0,-1 1 0 0 0,0 0 0 0 0,0 0 0 0 0,0 0 0 0 0,0 0 1 0 0,0 0 6 0 0,0 0 1 0 0,0 0 0 0 0,0 0-29 0 0,6 1-116 0 0,-5 1 28 0 0,0-1 0 0 0,0 0 0 0 0,0 0 0 0 0,0 1-1 0 0,1-1 1 0 0,-1 0 0 0 0,0 0 0 0 0,1-1 0 0 0,-1 1 0 0 0,1 0 0 0 0,-1 0 0 0 0,3 0 0 0 0,21 9-60 0 0,-18-6 21 0 0,10 10 25 0 0,-12-8 12 0 0,1 0-1 0 0,-2 0 1 0 0,1 1 0 0 0,-1-1-1 0 0,0 1 1 0 0,0 0-1 0 0,0 0 1 0 0,-1 1 0 0 0,0-1-1 0 0,-1 1 1 0 0,0-1-1 0 0,2 15 1 0 0,-2-13-1 0 0,-1 0 0 0 0,-1 0 0 0 0,1 0 0 0 0,-1 0 0 0 0,-1 0 0 0 0,0 0 0 0 0,0 0 0 0 0,-1-1 0 0 0,0 1 0 0 0,0 0 0 0 0,-5 10 0 0 0,4-15 8 0 0,0 1 0 0 0,0-1 0 0 0,0 0 0 0 0,0 0 0 0 0,-1-1 0 0 0,1 1 0 0 0,-1-1 0 0 0,0 1 0 0 0,0-1 0 0 0,-1 0 0 0 0,1-1 0 0 0,0 1 0 0 0,-1-1 0 0 0,0 0 0 0 0,1 0 0 0 0,-8 2 0 0 0,7-2 0 0 0,0-1 0 0 0,0 0 0 0 0,0 0 0 0 0,0 0 0 0 0,0 0 0 0 0,0-1 0 0 0,0 0 0 0 0,0 0 0 0 0,0 0 0 0 0,0-1 0 0 0,0 0 0 0 0,0 0 0 0 0,0 0 0 0 0,1 0 0 0 0,-1-1 0 0 0,-7-3 0 0 0,-1-6 0 0 0,10 4 0 0 0,5-3-12 0 0,-2 6-2 0 0,1 2 9 0 0,-1 1 1 0 0,0 0-1 0 0,1-1 1 0 0,-1 1-1 0 0,1-1 1 0 0,-1 1 0 0 0,1-1-1 0 0,0 1 1 0 0,0 0-1 0 0,0 0 1 0 0,-1-1 0 0 0,3 0-1 0 0,-1-1-5 0 0,0 0 0 0 0,0 0-1 0 0,0 1 1 0 0,1-1 0 0 0,-1 1-1 0 0,1 0 1 0 0,-1-1 0 0 0,1 1 0 0 0,0 0-1 0 0,0 1 1 0 0,0-1 0 0 0,0 0-1 0 0,4-1 1 0 0,-6 3 5 0 0,-1 0 0 0 0,1 0 0 0 0,0-1 0 0 0,0 1 0 0 0,0 0 1 0 0,-1 0-1 0 0,1 0 0 0 0,0 0 0 0 0,0 0 0 0 0,-1 0 0 0 0,1 0 0 0 0,0 0 0 0 0,0 0 0 0 0,0 0 0 0 0,-1 1 0 0 0,1-1 0 0 0,0 0 0 0 0,0 0 0 0 0,-1 1 1 0 0,1-1-1 0 0,0 0 0 0 0,0 2 0 0 0,3 0-19 0 0,-1 1 1 0 0,0-1 0 0 0,1 1-1 0 0,-1 0 1 0 0,0 0 0 0 0,-1 0-1 0 0,1 1 1 0 0,-1-1 0 0 0,1 1-1 0 0,-1-1 1 0 0,0 1 0 0 0,2 5-1 0 0,2 3-59 0 0,-5-10 11 0 0,0 0 0 0 0,9 15-68 0 0,-8-15 111 0 0,-1-1 21 0 0,0-1 0 0 0,1 0-1 0 0,-1 1 1 0 0,0-1 0 0 0,1 0 0 0 0,-1 0 0 0 0,1 1 0 0 0,-1-1 0 0 0,0 0 0 0 0,1-1-1 0 0,-1 1 1 0 0,1 0 0 0 0,-1 0 0 0 0,0 0 0 0 0,3-2 0 0 0,-1 2 3 0 0,8-3 5 0 0,-1 0 0 0 0,1 0 0 0 0,-1-1 0 0 0,0-1 0 0 0,0 0 0 0 0,0 0 0 0 0,18-13 0 0 0,57-54 0 0 0,-70 58 13 0 0,-1 0 0 0 0,0-2 0 0 0,-2 1-1 0 0,20-32 1 0 0,-27 39 340 0 0,-8 10 166 0 0,-2 4-519 0 0,-16 16 76 0 0,1 1 0 0 0,1 1 0 0 0,-30 53 0 0 0,43-68-79 0 0,2 1 0 0 0,-1 0-1 0 0,2 0 1 0 0,-5 17 0 0 0,7-25-72 0 0,2 1 58 0 0,-1-1 0 0 0,1 0 0 0 0,0-1 0 0 0,0 1 0 0 0,0 0 0 0 0,0 0 0 0 0,0 0 0 0 0,0 0 0 0 0,0-1 0 0 0,3 4-1 0 0,5 2-54 0 0,-7-6 62 0 0,1 0-1 0 0,0 0 0 0 0,0-1 0 0 0,-1 1 1 0 0,1-1-1 0 0,0 0 0 0 0,0 0 0 0 0,0 0 1 0 0,0 0-1 0 0,-1 0 0 0 0,1-1 0 0 0,4 0 1 0 0,-1-1-4 0 0,-1 1 0 0 0,0-1 0 0 0,1 0 0 0 0,-1-1 1 0 0,7-3-1 0 0,10-6-42 0 0,-18 10 45 0 0,-1 1 0 0 0,1-1-1 0 0,0-1 1 0 0,0 1-1 0 0,-1 0 1 0 0,0-1 0 0 0,7-6-1 0 0,-2 1 12 0 0,-1-1-1 0 0,1 0 0 0 0,10-17 1 0 0,-16 24 0 0 0,-1 0 1 0 0,0-1 0 0 0,1 1 0 0 0,-1-1-1 0 0,-1 0 1 0 0,1 1 0 0 0,0-1 0 0 0,-1 0 0 0 0,1 1-1 0 0,-1-1 1 0 0,0 0 0 0 0,1 0 0 0 0,-1 1-1 0 0,-1-1 1 0 0,1 0 0 0 0,-1-4 0 0 0,-3-6 62 0 0,3 8-45 0 0,0 1 0 0 0,0-1 0 0 0,-1 0 0 0 0,0 1 0 0 0,0-1 0 0 0,0 1 0 0 0,0 0 0 0 0,-1 0 0 0 0,1 0 0 0 0,-1 0 0 0 0,0 0 0 0 0,-1 0 0 0 0,1 1 0 0 0,-6-5 0 0 0,5 6 37 0 0,4 4-42 0 0,3 5-19 0 0,-3-6 8 0 0,7 11-2 0 0,-5-10 0 0 0,0 0-1 0 0,0 0 1 0 0,1 0 0 0 0,-1-1-1 0 0,0 1 1 0 0,1 0-1 0 0,-1-1 1 0 0,1 0 0 0 0,-1 1-1 0 0,6 0 1 0 0,36 6-62 0 0,-15-4 56 0 0,8 3 6 0 0,-28-5 0 0 0,4 3 0 0 0,-12-4 0 0 0,0-1 0 0 0,-1 1 0 0 0,1 0 0 0 0,0 0 0 0 0,0-1 0 0 0,-1 1 0 0 0,1 0 0 0 0,0 0 0 0 0,-1 0 0 0 0,1 0 0 0 0,-1 0 0 0 0,1 1 0 0 0,0 1 0 0 0,0-1-1 0 0,0 1 1 0 0,-1 0 0 0 0,1 0-1 0 0,-1-1 1 0 0,0 1 0 0 0,0 0-1 0 0,0 0 1 0 0,0-1 0 0 0,0 1-1 0 0,0 0 1 0 0,-2 5-1 0 0,-1 0 13 0 0,0 0 0 0 0,-1 0-1 0 0,0 0 1 0 0,-6 9-1 0 0,9-15-8 0 0,-10 12 5 0 0,-4 2-8 0 0,5-7 11 0 0,0-2 31 0 0,9-7-41 0 0,1 0-1 0 0,0 0 0 0 0,0 0 0 0 0,0 0 0 0 0,0 0 1 0 0,0 0-1 0 0,0 0 0 0 0,0 0 0 0 0,0 0 1 0 0,0 1-1 0 0,-1-1 0 0 0,1 0 0 0 0,0 0 0 0 0,0 0 1 0 0,0 0-1 0 0,0 0 0 0 0,0 0 0 0 0,0 0 0 0 0,0 0 1 0 0,-1 0-1 0 0,1 0 0 0 0,0 0 0 0 0,0 0 0 0 0,0 0 1 0 0,0 0-1 0 0,0 0 0 0 0,-1 0 0 0 0,1 0 0 0 0,0 0 1 0 0,0 0-1 0 0,0 0 0 0 0,0 0 0 0 0,0 0 1 0 0,0 0-1 0 0,0 0 0 0 0,-1 0 0 0 0,1 0 0 0 0,0-1 1 0 0,0 1-1 0 0,0 0 0 0 0,0 0 0 0 0,0 0 0 0 0,0 0 1 0 0,0 0-1 0 0,2-7 3 0 0,9-7-15 0 0,-11 14 11 0 0,11-12-24 0 0,0 2 0 0 0,18-15-1 0 0,-4 4-15 0 0,-14 11 41 0 0,0 1 0 0 0,0 1 0 0 0,1 0 0 0 0,0 0 0 0 0,1 1 0 0 0,-1 1 0 0 0,1 0 0 0 0,23-7 0 0 0,-24 12 0 0 0,-12 1 0 0 0,1 0 0 0 0,0 1 0 0 0,-1-1 0 0 0,1 0 0 0 0,0 1 0 0 0,-1-1 0 0 0,1 1 0 0 0,-1-1 0 0 0,1 1 0 0 0,-1-1 0 0 0,1 1 0 0 0,-1 0 0 0 0,1-1 0 0 0,0 2 0 0 0,1 1 7 0 0,-1 1-1 0 0,0 0 1 0 0,1-1 0 0 0,-1 1-1 0 0,0 0 1 0 0,-1 0 0 0 0,1-1-1 0 0,-1 1 1 0 0,0 0 0 0 0,0 0-1 0 0,0 0 1 0 0,0 0 0 0 0,-1 0-1 0 0,-1 6 1 0 0,-1 2 18 0 0,0 0 0 0 0,-1-1 0 0 0,-7 16 0 0 0,9-23-36 0 0,-9 14-51 0 0,3-9 47 0 0,1-5 15 0 0,6-7-1 0 0,2-3-9 0 0,0 1 3 0 0,1 0 0 0 0,1 0 0 0 0,-1 0 0 0 0,1 0 0 0 0,-1 1-1 0 0,1 0 1 0 0,1-1 0 0 0,5-6 0 0 0,34-28-46 0 0,-41 37 53 0 0,16-14-2 0 0,-7 6-6 0 0,-1 1 1 0 0,1 0 0 0 0,1 0 0 0 0,0 2-1 0 0,0-1 1 0 0,23-9 0 0 0,-23 15-4 0 0,1 8 11 0 0,-3 3 0 0 0,-10-9 0 0 0,1 1 0 0 0,0 1 0 0 0,0-1 0 0 0,1 0 0 0 0,-1 1 0 0 0,-1 0 0 0 0,1-1-1 0 0,0 1 1 0 0,0-1 0 0 0,0 3 0 0 0,0 3 3 0 0,0 0 0 0 0,0 1 0 0 0,-1 8 0 0 0,0-4-52 0 0,0 0 1 0 0,-1 0-1 0 0,-1-1 1 0 0,0 1 0 0 0,-5 17-1 0 0,6-26-119 0 0,1-3-121 0 0,0 0-511 0 0,0 0-227 0 0,0 0-41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259 404 5527 0 0,'0'0'423'0'0,"1"-2"-19"0"0,14-14 4644 0 0,-14 14-3251 0 0,2-21 2769 0 0,-4 18-4029 0 0,1 1 1 0 0,-1 0 0 0 0,0-1-1 0 0,0 1 1 0 0,0 0 0 0 0,-1 0 0 0 0,0-1-1 0 0,0 1 1 0 0,-3-5 0 0 0,4 7-273 0 0,1 2-2 0 0,-21-9 490 0 0,18 8-727 0 0,-1 1 0 0 0,0 0-1 0 0,0 0 1 0 0,0 0 0 0 0,0 0 0 0 0,0 0-1 0 0,0 1 1 0 0,0 0 0 0 0,0 0 0 0 0,1 0-1 0 0,-1 0 1 0 0,0 1 0 0 0,0-1-1 0 0,-3 3 1 0 0,-7 4 85 0 0,1 0-1 0 0,-14 13 0 0 0,18-15-99 0 0,-3 5-11 0 0,0 0 0 0 0,0 1 0 0 0,1 0 0 0 0,1 1 0 0 0,0 0 0 0 0,1 0 0 0 0,-15 29 0 0 0,24-40 0 0 0,-3 3-12 0 0,1-1 0 0 0,0 1-1 0 0,0 0 1 0 0,0 0 0 0 0,0 1 0 0 0,1-1 0 0 0,0 0 0 0 0,0 0-1 0 0,1 1 1 0 0,0-1 0 0 0,-1 1 0 0 0,2-1 0 0 0,0 9-1 0 0,-1-13 3 0 0,1-1 0 0 0,-1 1-1 0 0,1 0 1 0 0,-1-1-1 0 0,1 1 1 0 0,-1 0-1 0 0,1-1 1 0 0,-1 1-1 0 0,1 0 1 0 0,0-1-1 0 0,-1 1 1 0 0,1-1-1 0 0,0 1 1 0 0,-1-1-1 0 0,1 1 1 0 0,0-1 0 0 0,0 0-1 0 0,0 1 1 0 0,-1-1-1 0 0,1 0 1 0 0,0 0-1 0 0,0 1 1 0 0,0-1-1 0 0,1 0 1 0 0,21 2-102 0 0,-9-3 63 0 0,0-1 0 0 0,0 0-1 0 0,0-1 1 0 0,0 0 0 0 0,0-1 0 0 0,0-1 0 0 0,-1 0-1 0 0,0-1 1 0 0,0 0 0 0 0,-1-1 0 0 0,14-9 0 0 0,9-9 65 0 0,-1-2 1 0 0,43-42 0 0 0,-60 50 113 0 0,1 0 0 0 0,-2-1 1 0 0,-1 0-1 0 0,17-30 0 0 0,-10 11 353 0 0,25-67 0 0 0,-44 97-650 0 0,3-5 1315 0 0,-7 12-520 0 0,-5 9-402 0 0,-7 11-186 0 0,1-1-1 0 0,1 2 1 0 0,-16 34-1 0 0,-18 65 42 0 0,41-108-80 0 0,-3 11-33 0 0,-6 26-1 0 0,11-40 24 0 0,1 0 0 0 0,0 0-1 0 0,1 0 1 0 0,0-1-1 0 0,0 1 1 0 0,0 0 0 0 0,1 0-1 0 0,1 6 1 0 0,-1-11-8 0 0,0 0 0 0 0,0 0 0 0 0,0-1 0 0 0,1 1 1 0 0,-1-1-1 0 0,1 1 0 0 0,-1-1 0 0 0,1 0 0 0 0,-1 1 0 0 0,1-1 0 0 0,0 0 1 0 0,-1 0-1 0 0,1 0 0 0 0,0 0 0 0 0,0 0 0 0 0,0-1 0 0 0,0 1 1 0 0,4 0-1 0 0,-1 0 8 0 0,0-1 0 0 0,-1 0 0 0 0,1 0 0 0 0,0 0 1 0 0,0 0-1 0 0,0-1 0 0 0,0 0 0 0 0,0 0 0 0 0,0 0 1 0 0,6-3-1 0 0,4-3-50 0 0,25-14 1 0 0,-21 10 45 0 0,-11 7 13 0 0,1-2 0 0 0,-1 1 0 0 0,0-1 0 0 0,0-1 0 0 0,-1 1 0 0 0,0-1 0 0 0,0 0 0 0 0,-1-1 0 0 0,1 0 0 0 0,-2 0 0 0 0,1 0 0 0 0,-1-1 0 0 0,0 0 0 0 0,6-18 0 0 0,-10 25 0 0 0,1-14 42 0 0,-3 2-11 0 0,1 13 48 0 0,0 1 5 0 0,0-1-72 0 0,-1 1 0 0 0,0 1 0 0 0,0-1 0 0 0,0 0 0 0 0,0 0 0 0 0,0 0 0 0 0,0 0 0 0 0,0 1 0 0 0,0-1 0 0 0,0 0 0 0 0,1 1 0 0 0,-1-1 0 0 0,0 1 0 0 0,0-1 0 0 0,0 1 0 0 0,1-1 0 0 0,-1 1 0 0 0,0 0 0 0 0,-13 13 72 0 0,8-5-76 0 0,0 0 0 0 0,0 1 1 0 0,1-1-1 0 0,0 1 0 0 0,1 0 0 0 0,0 1 0 0 0,1-1 0 0 0,-3 14 0 0 0,5-22-22 0 0,0 0-1 0 0,1 0 0 0 0,-1 1 0 0 0,1-1 0 0 0,0 0 1 0 0,0 0-1 0 0,0 0 0 0 0,0 0 0 0 0,0 0 1 0 0,0 1-1 0 0,1-1 0 0 0,-1 0 0 0 0,0 0 0 0 0,1 0 1 0 0,0 0-1 0 0,0 0 0 0 0,0 0 0 0 0,-1 0 0 0 0,2 0 1 0 0,-1 0-1 0 0,0 0 0 0 0,0-1 0 0 0,1 1 1 0 0,-1 0-1 0 0,1-1 0 0 0,-1 1 0 0 0,1-1 0 0 0,-1 0 1 0 0,1 1-1 0 0,3 0 0 0 0,-2 0-25 0 0,1 0 1 0 0,-1-1-1 0 0,1 0 0 0 0,-1 0 1 0 0,1 0-1 0 0,0-1 0 0 0,-1 1 0 0 0,1-1 1 0 0,0 0-1 0 0,0 0 0 0 0,-1 0 1 0 0,1 0-1 0 0,0-1 0 0 0,-1 1 1 0 0,1-1-1 0 0,6-2 0 0 0,6-3-27 0 0,-1-1-1 0 0,-1-1 0 0 0,1 0 1 0 0,-1-1-1 0 0,-1 0 1 0 0,0-2-1 0 0,0 1 1 0 0,17-20-1 0 0,-22 20 81 0 0,0 0 0 0 0,-1 0 0 0 0,0-1 0 0 0,7-17-1 0 0,4-5 72 0 0,72-142 610 0 0,-57 108-393 0 0,-16 26-80 0 0,-16 40-129 0 0,-1 1 4 0 0,0 0 0 0 0,0 0-5 0 0,0 0-22 0 0,0 0-5 0 0,0 0 0 0 0,-1 1-55 0 0,-1 1 0 0 0,1-1-1 0 0,0 1 1 0 0,0 0 0 0 0,0 0 0 0 0,0 0 0 0 0,0-1-1 0 0,0 1 1 0 0,0 2 0 0 0,-2 4 20 0 0,-28 47 50 0 0,-29 60-83 0 0,49-93-8 0 0,2-3-90 0 0,-13 37 0 0 0,12-27-96 0 0,-2 0 1 0 0,-25 44-1 0 0,14-30-162 0 0,23-43 335 0 0,0 1 0 0 0,0 0 0 0 0,0-1 0 0 0,0 1 1 0 0,0-1-1 0 0,-1 1 0 0 0,1-1 0 0 0,0 1 0 0 0,0-1 0 0 0,0 1 1 0 0,1 0-1 0 0,-1-1 0 0 0,0 1 0 0 0,0-1 0 0 0,0 1 0 0 0,0-1 0 0 0,0 1 1 0 0,1 0-1 0 0,-1-1 0 0 0,0 1 0 0 0,0-1 0 0 0,1 0 0 0 0,-1 1 1 0 0,0-1-1 0 0,1 1 0 0 0,-1-1 0 0 0,1 1 0 0 0,-1-1 0 0 0,1 0 1 0 0,-1 1-1 0 0,0-1 0 0 0,1 0 0 0 0,0 1 0 0 0,0 0-51 0 0,0-1 1 0 0,0 1-1 0 0,0-1 0 0 0,0 1 0 0 0,0-1 0 0 0,1 1 1 0 0,-1-1-1 0 0,0 0 0 0 0,0 0 0 0 0,0 1 0 0 0,1-1 1 0 0,-1 0-1 0 0,0 0 0 0 0,0 0 0 0 0,0 0 0 0 0,2-1 0 0 0,8-3-761 0 0,0-1 0 0 0,0 0-1 0 0,-1-1 1 0 0,1 0 0 0 0,14-12 0 0 0,-7 4-981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11631 0 0,'0'0'531'0'0,"0"0"-8"0"0,0 0-254 0 0,3 1 166 0 0,3 1-143 0 0,1 0 0 0 0,-1 0 0 0 0,1-1 0 0 0,-1 0 0 0 0,1 0 0 0 0,0-1 0 0 0,-1 0 0 0 0,9 0 1 0 0,9-3 914 0 0,23-5 1 0 0,15-2-490 0 0,61 0-43 0 0,-82 12-3062 0 0,-38-2-3933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8 252 2759 0 0,'0'0'126'0'0,"-1"1"1516"0"0,-2 1-3334 0 0,0-1 5578 0 0,3-2 7671 0 0,2-4-10967 0 0,2-1 0 0 0,-1 1 1 0 0,0-1-1 0 0,1 1 0 0 0,7-7 0 0 0,3-6 77 0 0,7-9 146 0 0,-10 14-335 0 0,14-25 0 0 0,19-30 482 0 0,-37 57-679 0 0,0-1 1 0 0,13-15-1 0 0,-19 26-192 0 0,-1 1-22 0 0,0 0-3 0 0,0 0 8 0 0,0 0 33 0 0,0 0 14 0 0,0 2 1 0 0,-6 17-83 0 0,0-1 0 0 0,-1 0 0 0 0,-2 0-1 0 0,-9 17 1 0 0,6-12 7 0 0,-17 43 0 0 0,22-49-42 0 0,5-13-3 0 0,0 1-1 0 0,0 0 1 0 0,1-1-1 0 0,0 1 1 0 0,0 0-1 0 0,0-1 1 0 0,0 1-1 0 0,1 0 1 0 0,0 0-1 0 0,0 0 1 0 0,1 7-1 0 0,1 0-74 0 0,6-2 1 0 0,-5-9 62 0 0,0 1 0 0 0,0-1-1 0 0,1 0 1 0 0,-1 0 0 0 0,0 0-1 0 0,1 0 1 0 0,-1-1-1 0 0,1 1 1 0 0,-1-1 0 0 0,1 0-1 0 0,-1 0 1 0 0,1 0 0 0 0,-1 0-1 0 0,0-1 1 0 0,1 1-1 0 0,6-3 1 0 0,0 0-22 0 0,0 0-1 0 0,-1-1 1 0 0,1 0 0 0 0,13-8-1 0 0,-10 3 33 0 0,-1 0-1 0 0,0-1 0 0 0,19-20 0 0 0,-5 4 6 0 0,-18 17 3 0 0,0 0 1 0 0,0 0-1 0 0,-1-1 0 0 0,-1 0 1 0 0,8-14-1 0 0,23-56 27 0 0,-35 76-23 0 0,3-12 35 0 0,-13 55-33 0 0,8-37-35 0 0,-1 0 1 0 0,1 0-1 0 0,-1 0 0 0 0,1-1 1 0 0,0 1-1 0 0,0 0 0 0 0,0 0 1 0 0,0 0-1 0 0,0-1 0 0 0,1 1 1 0 0,-1 0-1 0 0,0 0 0 0 0,1-1 1 0 0,-1 1-1 0 0,1 0 0 0 0,0 0 1 0 0,-1-1-1 0 0,1 1 0 0 0,0-1 1 0 0,0 1-1 0 0,0-1 0 0 0,0 1 1 0 0,1-1-1 0 0,-1 0 0 0 0,0 1 1 0 0,0-1-1 0 0,3 2 0 0 0,-1-2 3 0 0,-1 1 0 0 0,1-1 0 0 0,-1 0 0 0 0,1 0 0 0 0,-1-1 0 0 0,1 1 0 0 0,-1 0 0 0 0,1-1 0 0 0,-1 1 0 0 0,1-1 0 0 0,4 0 0 0 0,28-3-45 0 0,-23-1 56 0 0,1 1 1 0 0,-1-1 0 0 0,0-1-1 0 0,0 0 1 0 0,-1-1 0 0 0,0 0-1 0 0,20-15 1 0 0,2 1 84 0 0,-31 17-33 0 0,1-4-8 0 0,-3 5 78 0 0,0 2 17 0 0,0 0-1 0 0,0 0 15 0 0,0 0 59 0 0,-11 5 253 0 0,7-3-438 0 0,0 0-1 0 0,0 0 1 0 0,1 0-1 0 0,-1 1 1 0 0,1-1 0 0 0,0 1-1 0 0,0 0 1 0 0,0 0-1 0 0,0 0 1 0 0,0 0-1 0 0,1 1 1 0 0,-1-1 0 0 0,-2 5-1 0 0,-15 25-13 0 0,14-25-3 0 0,0 1 0 0 0,-6 13 1 0 0,11-18-3 0 0,-1-1-1 0 0,1 1 1 0 0,0-1 0 0 0,0 1 0 0 0,1 0 0 0 0,-1-1 0 0 0,1 1 0 0 0,0 0-1 0 0,0-1 1 0 0,1 8 0 0 0,-1-9-97 0 0,0 0 67 0 0,1-1-1 0 0,-1 1 0 0 0,1 0 0 0 0,0-1 0 0 0,0 1 0 0 0,0 0 0 0 0,-1-1 0 0 0,4 3 0 0 0,-3-2-21 0 0,0 0-129 0 0,-1-2-29 0 0,0 0-4 0 0,0 0-76 0 0,2-1-319 0 0,5 0-28 0 0,0-1 0 0 0,-1 0-1 0 0,1-1 1 0 0,-1 0-1 0 0,0 0 1 0 0,0 0-1 0 0,0-1 1 0 0,0 1-1 0 0,9-9 1 0 0,-5 1-776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0,'0'0'923'0'0,"0"0"-400"0"0,0 0 553 0 0,0 0 304 0 0,0 0 57 0 0,0 0-81 0 0,0 0-405 0 0,0 0-177 0 0,0 0-35 0 0,0 0-56 0 0,0 0-197 0 0,0 0-81 0 0,2 2-18 0 0,1 0-313 0 0,0 1 1 0 0,1-1-1 0 0,-1 0 0 0 0,1 0 0 0 0,0 0 0 0 0,0-1 1 0 0,0 0-1 0 0,0 1 0 0 0,0-1 0 0 0,0 0 0 0 0,5 0 1 0 0,19 0-1604 0 0,2-2-4871 0 0,-16 0-514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1839 0 0,'0'0'480'0'0,"0"0"1343"0"0,0 0 582 0 0,0 0 115 0 0,0 0-157 0 0,2-1-775 0 0,4-3-774 0 0,-1 1-120 0 0,0-1 1 0 0,0 1 0 0 0,0-1-1 0 0,0 0 1 0 0,-1 0-1 0 0,8-9 1 0 0,52-80 3703 0 0,22-52-2072 0 0,-65 110-1994 0 0,-6 9-72 0 0,2 0 0 0 0,1 1 1 0 0,40-44-1 0 0,-56 68-196 0 0,-2 1 5 0 0,0 0 22 0 0,0 0 5 0 0,0 0 0 0 0,0 0 0 0 0,-2 3-16 0 0,-65 105 32 0 0,-13 27-112 0 0,9-7-43 0 0,43-75-14 0 0,16-32-156 0 0,1 1 1 0 0,1 1-1 0 0,-10 35 0 0 0,20-56 132 0 0,0-2 4 0 0,2-1 65 0 0,1 1 1 0 0,-1-1-1 0 0,0 0 0 0 0,1 0 1 0 0,-1 0-1 0 0,0 0 1 0 0,4-2-1 0 0,2-1-15 0 0,5-3 25 0 0,0 1-1 0 0,-1-2 1 0 0,0 1 0 0 0,0-2-1 0 0,15-14 1 0 0,50-56 100 0 0,-38 36 70 0 0,-17 20-54 0 0,-11 10-34 0 0,1 1 0 0 0,0 0 0 0 0,1 0 0 0 0,0 1 0 0 0,1 1 0 0 0,17-10 0 0 0,-31 23 39 0 0,1 4-73 0 0,0-1 0 0 0,-1 1 0 0 0,0 0 0 0 0,0-1 0 0 0,-1 1 0 0 0,0 0 0 0 0,0-1 0 0 0,-3 9 0 0 0,-22 55 138 0 0,17-49-189 0 0,-8 27 0 0 0,17-46-29 0 0,-1 0 0 0 0,1-1 0 0 0,-1 1 1 0 0,1 0-1 0 0,0-1 0 0 0,0 1 0 0 0,-1 0 0 0 0,1 0 0 0 0,1-1 0 0 0,-1 1 0 0 0,0 0 1 0 0,0 0-1 0 0,0-1 0 0 0,1 1 0 0 0,-1 0 0 0 0,1-1 0 0 0,0 1 0 0 0,-1 0 0 0 0,1-1 1 0 0,0 1-1 0 0,0-1 0 0 0,0 1 0 0 0,0-1 0 0 0,0 0 0 0 0,0 1 0 0 0,0-1 0 0 0,1 0 1 0 0,-1 0-1 0 0,0 0 0 0 0,1 0 0 0 0,2 2 0 0 0,-3-3-49 0 0,-1 0-1 0 0,1 0 0 0 0,0 0 1 0 0,0 1-1 0 0,0-1 1 0 0,0 0-1 0 0,-1 0 1 0 0,1 0-1 0 0,0 0 0 0 0,0-1 1 0 0,0 1-1 0 0,0 0 1 0 0,0 0-1 0 0,-1 0 1 0 0,1-1-1 0 0,0 1 0 0 0,1-1 1 0 0,1 0-201 0 0,36-13-7472 0 0,-16 4 300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95 15487 0 0,'-11'-4'457'0'0,"-1"0"0"0"0,0 0 0 0 0,0 1 0 0 0,0 0 0 0 0,-19-1 0 0 0,24 4-70 0 0,0 0 0 0 0,1 0-1 0 0,-1 1 1 0 0,0 0-1 0 0,1 0 1 0 0,-1 0 0 0 0,1 1-1 0 0,0 0 1 0 0,-1 0-1 0 0,1 1 1 0 0,0 0 0 0 0,-6 3-1 0 0,11-5-273 0 0,-12 7 353 0 0,0 0 0 0 0,0 1 0 0 0,-11 11 0 0 0,11-8-349 0 0,7-6-99 0 0,0-1 0 0 0,0 1 1 0 0,0 0-1 0 0,1 0 0 0 0,0 0 1 0 0,0 1-1 0 0,-6 11 0 0 0,10-15-18 0 0,-3 4 0 0 0,1 1 0 0 0,-1 0 0 0 0,1 0 0 0 0,1 1 0 0 0,0-1 0 0 0,-3 17 0 0 0,7-6-1 0 0,0-15-4 0 0,1-2-5 0 0,3 8-65 0 0,-3-8 70 0 0,-1-1-1 0 0,1 1 0 0 0,-1-1 0 0 0,1 0 0 0 0,-1 0 0 0 0,1 0 1 0 0,0 0-1 0 0,-1 0 0 0 0,1 0 0 0 0,0-1 0 0 0,0 0 0 0 0,0 1 1 0 0,0-1-1 0 0,-1 0 0 0 0,1 0 0 0 0,0-1 0 0 0,0 1 0 0 0,0-1 0 0 0,-1 1 1 0 0,6-2-1 0 0,3-2-15 0 0,1 1 0 0 0,-1-2 1 0 0,17-8-1 0 0,-22 9 21 0 0,1 0 0 0 0,-1-1 0 0 0,6-5 0 0 0,6-5 0 0 0,-5 6 72 0 0,-1 0 0 0 0,0-1 0 0 0,-1 0 0 0 0,0-1 0 0 0,-1-1 0 0 0,0 1 0 0 0,-1-2 0 0 0,0 1 0 0 0,14-27 0 0 0,-3-3 664 0 0,-20 40-548 0 0,0 2-49 0 0,0 0-19 0 0,0 0-7 0 0,0 0-1 0 0,-6 8-79 0 0,0 0 1 0 0,0 0-1 0 0,0 1 0 0 0,1 0 1 0 0,0 0-1 0 0,1 0 0 0 0,0 0 1 0 0,0 1-1 0 0,1-1 0 0 0,1 1 1 0 0,-1 0-1 0 0,1 0 0 0 0,1 0 1 0 0,-1 18-1 0 0,2-27-42 0 0,1 1 0 0 0,-1 0-1 0 0,0 0 1 0 0,0-1 0 0 0,1 1 0 0 0,-1 0 0 0 0,1-1-1 0 0,-1 1 1 0 0,2 2 0 0 0,1 5-127 0 0,24 1-56 0 0,-22-10 180 0 0,-1 0 1 0 0,0 0-1 0 0,1 0 0 0 0,-1 0 0 0 0,0-1 1 0 0,0 0-1 0 0,0 0 0 0 0,1 0 0 0 0,-1 0 1 0 0,0-1-1 0 0,6-3 0 0 0,5-3-14 0 0,21-15-1 0 0,-34 22 29 0 0,21-15-18 0 0,32-29 0 0 0,-45 36 11 0 0,-1 0-1 0 0,-1-1 1 0 0,0 1 0 0 0,0-2-1 0 0,10-18 1 0 0,0 0 37 0 0,-12 20-10 0 0,0-1 1 0 0,0 1-1 0 0,-1-1 1 0 0,6-15-1 0 0,-9 16 192 0 0,-7 16-36 0 0,-2 14-178 0 0,7-17 0 0 0,-2 8 0 0 0,3 8 3 0 0,2-16-5 0 0,-1-1-11 0 0,7 13-15 0 0,-5-13 3 0 0,-1-2 18 0 0,0 2 7 0 0,6 7 1 0 0,3 6-13 0 0,-10-14 5 0 0,0 1 0 0 0,-1-1 0 0 0,1 1-1 0 0,-1-1 1 0 0,1 1 0 0 0,-1 0 0 0 0,2 5-1 0 0,-4 8 17 0 0,0-9-13 0 0,0-1 8 0 0,0 0 0 0 0,0 0 0 0 0,-1 0 0 0 0,0 0 0 0 0,0 0 0 0 0,0 0 0 0 0,-1-1 0 0 0,-4 8 0 0 0,-30 40 32 0 0,37-53-36 0 0,-9 12 5 0 0,-4 3 10 0 0,0 0 1 0 0,-19 18-1 0 0,30-31-87 0 0,2-2-36 0 0,2-1-11 0 0,32-31-2046 0 0,-17 17 1034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147 355 5983 0 0,'0'0'464'0'0,"0"0"-93"0"0,0 0 745 0 0,0 0 356 0 0,0 0 68 0 0,2-1-72 0 0,1-1-703 0 0,-1 0 0 0 0,0 0 0 0 0,1-1 1 0 0,-1 1-1 0 0,0-1 0 0 0,0 1 0 0 0,2-4 0 0 0,-3 4-33 0 0,-1 2-117 0 0,0 0-51 0 0,0-2-11 0 0,1-5-25 0 0,-1 5-101 0 0,0 2-47 0 0,0 0-11 0 0,0-2-24 0 0,-2-8 92 0 0,2 10-408 0 0,0-1 0 0 0,0 1 0 0 0,0-1 1 0 0,0 1-1 0 0,0-1 0 0 0,0 1 0 0 0,0 0 0 0 0,0-1 0 0 0,0 1 0 0 0,0-1 0 0 0,-1 1 0 0 0,1 0 0 0 0,0-1 0 0 0,0 1 1 0 0,-1 0-1 0 0,1-1 0 0 0,0 1 0 0 0,0 0 0 0 0,-1-1 0 0 0,1 1 0 0 0,0 0 0 0 0,-1 0 0 0 0,1-1 0 0 0,0 1 1 0 0,-1 0-1 0 0,1 0 0 0 0,-1 0 0 0 0,1-1 0 0 0,0 1 0 0 0,-2 0 0 0 0,-1 1-17 0 0,0 0 0 0 0,0 0 0 0 0,0 0 0 0 0,0 0 0 0 0,0 1 0 0 0,0-1 0 0 0,1 1-1 0 0,-1 0 1 0 0,0 0 0 0 0,1 0 0 0 0,-1 0 0 0 0,1 0 0 0 0,0 1 0 0 0,0-1 0 0 0,0 1 0 0 0,-2 3 0 0 0,-6 6 13 0 0,1-2-25 0 0,-48 60 0 0 0,52-63 0 0 0,1 0 0 0 0,-1 1 0 0 0,1-1 0 0 0,1 1 0 0 0,-1 0 0 0 0,1 0 0 0 0,1 1 0 0 0,-3 9 0 0 0,2 2 2 0 0,3-15-1 0 0,3 13-19 0 0,-2-14-40 0 0,0-4 55 0 0,-1 1 0 0 0,1 0 0 0 0,-1 0 0 0 0,1 0 1 0 0,0 0-1 0 0,-1 0 0 0 0,1-1 0 0 0,0 1 0 0 0,0 0 0 0 0,-1-1 1 0 0,1 1-1 0 0,0 0 0 0 0,0-1 0 0 0,0 1 0 0 0,0-1 0 0 0,0 0 1 0 0,0 1-1 0 0,0-1 0 0 0,2 1 0 0 0,0 0-8 0 0,4 0 4 0 0,-1 1 0 0 0,0-1 1 0 0,1 0-1 0 0,-1 0 0 0 0,0 0 1 0 0,1-1-1 0 0,-1 0 0 0 0,1-1 0 0 0,-1 1 1 0 0,10-3-1 0 0,-9 1 0 0 0,0 0 0 0 0,1 0-1 0 0,-1 0 1 0 0,0-1 0 0 0,0 0 0 0 0,0 0 0 0 0,-1-1-1 0 0,11-7 1 0 0,-7 2 21 0 0,0 0-1 0 0,-1-1 1 0 0,0 0 0 0 0,9-16-1 0 0,26-47 55 0 0,-35 57 38 0 0,-1-1-1 0 0,-1-1 1 0 0,0 1 0 0 0,7-35-1 0 0,-8 15 84 0 0,-20 54-122 0 0,12-10-135 0 0,0-1 0 0 0,0 0 0 0 0,0 0 0 0 0,0 1 0 0 0,1-1 0 0 0,0 1 0 0 0,1 0 0 0 0,0-1 0 0 0,0 1 0 0 0,1 9 0 0 0,-1-15 8 0 0,0 1 0 0 0,1-1 0 0 0,-1 1 0 0 0,1-1 0 0 0,-1 1-1 0 0,1-1 1 0 0,0 0 0 0 0,0 1 0 0 0,-1-1 0 0 0,1 0 0 0 0,0 1 0 0 0,0-1 0 0 0,0 0 0 0 0,0 0-1 0 0,1 0 1 0 0,-1 0 0 0 0,0 0 0 0 0,0 0 0 0 0,1 0 0 0 0,-1-1 0 0 0,0 1 0 0 0,1 0 0 0 0,-1-1-1 0 0,1 1 1 0 0,-1-1 0 0 0,1 1 0 0 0,-1-1 0 0 0,1 0 0 0 0,-1 0 0 0 0,3 1 0 0 0,0-1-19 0 0,1 0 1 0 0,-1 0 0 0 0,0 0 0 0 0,0 0 0 0 0,0-1-1 0 0,0 0 1 0 0,0 0 0 0 0,0 0 0 0 0,0 0-1 0 0,4-2 1 0 0,33-21 30 0 0,-2-1 0 0 0,72-61 0 0 0,-91 67 527 0 0,-2 0 0 0 0,24-31 0 0 0,-41 48-443 0 0,7-8 225 0 0,-1-1-1 0 0,-1 1 0 0 0,8-18 1 0 0,-11 21-83 0 0,0 0 1 0 0,-1 0 0 0 0,1 1-1 0 0,-2-2 1 0 0,1 1 0 0 0,-1 0-1 0 0,1-8 1 0 0,-2 15-167 0 0,0 0 0 0 0,0-1 1 0 0,0 1-1 0 0,0-1 0 0 0,0 1 0 0 0,0-1 0 0 0,0 1 1 0 0,0-1-1 0 0,0 1 0 0 0,0 0 0 0 0,0-1 0 0 0,0 1 1 0 0,0-1-1 0 0,-1 1 0 0 0,1-1 0 0 0,0 1 0 0 0,0 0 1 0 0,0-1-1 0 0,-1 1 0 0 0,1 0 0 0 0,0-1 0 0 0,-1 1 1 0 0,1-1-1 0 0,0 1 0 0 0,0 0 0 0 0,-1 0 0 0 0,1-1 1 0 0,-1 1-1 0 0,1 0 0 0 0,0 0 0 0 0,-1-1 0 0 0,1 1 0 0 0,-1 0 1 0 0,0 0 40 0 0,0 0 1 0 0,0 0-1 0 0,-1 0 1 0 0,1 1-1 0 0,0-1 1 0 0,0 0-1 0 0,0 1 1 0 0,0-1-1 0 0,0 1 0 0 0,0-1 1 0 0,0 1-1 0 0,-2 0 1 0 0,-26 25 923 0 0,28-25-976 0 0,-16 17-11 0 0,1 1 0 0 0,0 1 0 0 0,2 0 0 0 0,-20 37 0 0 0,-36 93-108 0 0,59-123 94 0 0,2-7-278 0 0,1 2-1 0 0,1-1 1 0 0,1 1 0 0 0,-5 41-1 0 0,11-61 250 0 0,0 0 0 0 0,0 0 1 0 0,0-1-1 0 0,1 1 0 0 0,-1 0 0 0 0,1 0 0 0 0,-1-1 0 0 0,1 1 1 0 0,0-1-1 0 0,-1 1 0 0 0,1-1 0 0 0,2 3 0 0 0,-2-1 5 0 0,1-2 42 0 0,-1 0-1 0 0,0-1 0 0 0,0 1 0 0 0,0 0 0 0 0,1-1 0 0 0,-1 1 0 0 0,0 0 1 0 0,1-1-1 0 0,-1 0 0 0 0,0 1 0 0 0,1-1 0 0 0,-1 0 0 0 0,0 0 0 0 0,1 0 0 0 0,-1 0 1 0 0,1 0-1 0 0,-1 0 0 0 0,2 0 0 0 0,0 0-5 0 0,5-1-18 0 0,0 1 0 0 0,0-1 1 0 0,0-1-1 0 0,0 0 0 0 0,-1 0 0 0 0,1 0 1 0 0,-1-1-1 0 0,1 0 0 0 0,-1 0 0 0 0,0-1 1 0 0,10-6-1 0 0,-3 0 14 0 0,-1-1 1 0 0,0 0-1 0 0,-1-1 1 0 0,15-17-1 0 0,-15 15 49 0 0,-1 1 0 0 0,-1-1 0 0 0,0 0 0 0 0,-1-1 0 0 0,-1-1 0 0 0,0 1 0 0 0,5-18 0 0 0,-13 33-14 0 0,1 0-1 0 0,-1 0 1 0 0,0-1-1 0 0,0 1 1 0 0,0 0 0 0 0,0 0-1 0 0,0 0 1 0 0,0 0-1 0 0,0-1 1 0 0,0 1 0 0 0,0 0-1 0 0,1 0 1 0 0,-1 0-1 0 0,0-1 1 0 0,0 1-1 0 0,0 0 1 0 0,0 0 0 0 0,0 0-1 0 0,0-1 1 0 0,0 1-1 0 0,0 0 1 0 0,-1 0-1 0 0,1 0 1 0 0,0 0 0 0 0,0-1-1 0 0,0 1 1 0 0,0 0-1 0 0,0 0 1 0 0,0 0 0 0 0,0-1-1 0 0,0 1 1 0 0,0 0-1 0 0,0 0 1 0 0,-1 0-1 0 0,1 0 1 0 0,0 0 0 0 0,0-1-1 0 0,0 1 1 0 0,-8 4 168 0 0,-9 13-83 0 0,12-11-96 0 0,1 0-1 0 0,-1 1 1 0 0,2 0 0 0 0,-1-1-1 0 0,1 1 1 0 0,-4 12 0 0 0,6-17-24 0 0,0 0 0 0 0,1 1 0 0 0,-1-1 0 0 0,1 0 0 0 0,0 0 0 0 0,-1 1 0 0 0,1-1 0 0 0,0 1 0 0 0,1-1 0 0 0,-1 0 0 0 0,0 1 0 0 0,1-1 0 0 0,-1 0 0 0 0,1 0 0 0 0,0 1 0 0 0,-1-1 0 0 0,1 0 0 0 0,0 0 1 0 0,1 0-1 0 0,-1 0 0 0 0,0 0 0 0 0,0 0 0 0 0,1 0 0 0 0,0 0 0 0 0,2 2 0 0 0,-1-2-21 0 0,1 0 0 0 0,-1 0 0 0 0,1 0 1 0 0,-1-1-1 0 0,1 1 0 0 0,0-1 0 0 0,0 0 0 0 0,-1 0 1 0 0,1-1-1 0 0,0 1 0 0 0,0-1 0 0 0,0 0 0 0 0,7 0 1 0 0,4-1-61 0 0,0 0 1 0 0,19-6 0 0 0,-23 5 106 0 0,0-1-1 0 0,0-1 1 0 0,0 0 0 0 0,-1-1 0 0 0,1 0-1 0 0,-1-1 1 0 0,0 0 0 0 0,-1 0 0 0 0,1-1 0 0 0,-1 0-1 0 0,-1-1 1 0 0,1 0 0 0 0,-1 0 0 0 0,-1-1-1 0 0,0 0 1 0 0,0 0 0 0 0,0-1 0 0 0,-1 0 0 0 0,-1 0-1 0 0,5-12 1 0 0,-1 3 154 0 0,3-10 355 0 0,-12 27-362 0 0,0 2 3 0 0,0 0 0 0 0,0 0 1 0 0,0 0 7 0 0,0 0 7 0 0,0 0 1 0 0,0 0-17 0 0,0 0-66 0 0,-9 10-1 0 0,7-9-92 0 0,1 1 0 0 0,0-1 0 0 0,0 0 0 0 0,0 0 0 0 0,0 1 0 0 0,0-1 0 0 0,0 1 0 0 0,0-1 0 0 0,0 1 0 0 0,0 2 0 0 0,0 0 0 0 0,0 0 0 0 0,1-1 0 0 0,0 1 0 0 0,0 0 0 0 0,0 0 0 0 0,1 7 0 0 0,1-4-21 0 0,-1-1 0 0 0,1 1 0 0 0,0-1 1 0 0,0 0-1 0 0,0 0 0 0 0,1 0 0 0 0,6 9 0 0 0,-4-5-15 0 0,1 1 0 0 0,-1-1 0 0 0,-1 1-1 0 0,5 19 1 0 0,-5-17 24 0 0,-2 1 12 0 0,-3-2 0 0 0,1-9 0 0 0,-1 2 0 0 0,-11 8 0 0 0,10-10 0 0 0,-15 10 0 0 0,15-12 0 0 0,-1 1-1 0 0,1-1 1 0 0,-1 0 0 0 0,1 0-1 0 0,0 0 1 0 0,-1 0-1 0 0,0 0 1 0 0,-2 0 0 0 0,-30 0 27 0 0,22-1 2 0 0,1 0-18 0 0,0-3-11 0 0,4 1-11 0 0,7 1-49 0 0,1 1-38 0 0,57 0-517 0 0,-37-3 488 0 0,0-1-1 0 0,-1-1 1 0 0,1 0 0 0 0,-1-2-1 0 0,25-12 1 0 0,0-3-219 0 0,42-29 0 0 0,-76 45 371 0 0,-1-1-1 0 0,11-9 1 0 0,-17 13-9 0 0,0 0 0 0 0,0 0 0 0 0,-1 0-1 0 0,1 0 1 0 0,-1-1 0 0 0,0 1 0 0 0,1-1 0 0 0,-2 0-1 0 0,4-6 1 0 0,10-37 731 0 0,-15 47-723 0 0,0-1 1 0 0,1 1-1 0 0,-1 0 0 0 0,0-1 1 0 0,0 1-1 0 0,0 0 0 0 0,0 0 1 0 0,0-1-1 0 0,1 1 0 0 0,-1 0 1 0 0,0-1-1 0 0,0 1 0 0 0,0 0 1 0 0,0-1-1 0 0,0 1 1 0 0,0-1-1 0 0,0 1 0 0 0,0 0 1 0 0,0-1-1 0 0,0 1 0 0 0,0 0 1 0 0,0-1-1 0 0,0 1 0 0 0,-1 0 1 0 0,1-1-1 0 0,0 1 1 0 0,0 0-1 0 0,0 0 0 0 0,0-1 1 0 0,-1 1-1 0 0,1 0 0 0 0,0-1 1 0 0,0 1-1 0 0,0 0 0 0 0,-1 0 1 0 0,1-1-1 0 0,0 1 1 0 0,-1 0-1 0 0,1 0 0 0 0,0 0 1 0 0,0 0-1 0 0,-1-1 0 0 0,1 1 1 0 0,0 0-1 0 0,-1 0 0 0 0,1 0 1 0 0,0 0-1 0 0,-1 0 1 0 0,1 0-1 0 0,0 0 0 0 0,-1 0 1 0 0,1 0-1 0 0,0 0 0 0 0,-1 0 1 0 0,1 0-1 0 0,0 0 0 0 0,-1 0 1 0 0,0 0-1 0 0,-18 8 439 0 0,8 0-448 0 0,0 0 0 0 0,0 1 0 0 0,1 0 0 0 0,0 1 0 0 0,1 0 0 0 0,0 1 0 0 0,1 0 0 0 0,0 0 0 0 0,1 0 1 0 0,0 1-1 0 0,0 0 0 0 0,2 1 0 0 0,-1-1 0 0 0,2 1 0 0 0,-5 18 0 0 0,7-25-21 0 0,2-4-3 0 0,-1 0 1 0 0,1 0-1 0 0,-1 1 0 0 0,1-1 0 0 0,0 0 0 0 0,0 0 0 0 0,0 1 0 0 0,0-1 0 0 0,0 0 1 0 0,1 1-1 0 0,-1-1 0 0 0,1 0 0 0 0,-1 0 0 0 0,1 1 0 0 0,0-1 0 0 0,0 0 1 0 0,0 0-1 0 0,0 0 0 0 0,0 0 0 0 0,2 2 0 0 0,-2-3 0 0 0,0 0-1 0 0,0 0 1 0 0,0 0 0 0 0,1 0-1 0 0,-1 0 1 0 0,0 0 0 0 0,1 0-1 0 0,-1-1 1 0 0,1 1 0 0 0,-1 0-1 0 0,1-1 1 0 0,-1 1 0 0 0,1-1-1 0 0,0 0 1 0 0,-1 1 0 0 0,3-1-1 0 0,1 1-8 0 0,1 0 9 0 0,0-1 0 0 0,0 0 0 0 0,1 0 0 0 0,-1 0 0 0 0,0-1 0 0 0,1 0 1 0 0,-1 0-1 0 0,0 0 0 0 0,0-1 0 0 0,0 0 0 0 0,0 0 0 0 0,0-1 0 0 0,9-5 0 0 0,6-5-23 0 0,0 0-1 0 0,20-18 0 0 0,-28 22 46 0 0,-1-1-1 0 0,0-1 0 0 0,0 0 1 0 0,-1-1-1 0 0,0 0 1 0 0,-1-1-1 0 0,-1 0 1 0 0,0 0-1 0 0,-1-1 1 0 0,0 0-1 0 0,8-21 0 0 0,-1-5 146 0 0,-14 39-89 0 0,-1 1-5 0 0,0 0 0 0 0,0 0 5 0 0,0 0 17 0 0,-2 0-81 0 0,1 1 1 0 0,-1 0 0 0 0,1 0-1 0 0,-1 0 1 0 0,1 0 0 0 0,0 0 0 0 0,-1 0-1 0 0,1 1 1 0 0,0-1 0 0 0,0 0-1 0 0,-2 3 1 0 0,2-2 6 0 0,-10 10 36 0 0,8-5-45 0 0,0 7-16 0 0,2-13 8 0 0,1 7-62 0 0,6 9 2 0 0,-6-17 62 0 0,0 1-1 0 0,1 0 1 0 0,-1-1-1 0 0,0 1 1 0 0,1-1 0 0 0,-1 1-1 0 0,0-1 1 0 0,1 1-1 0 0,-1-1 1 0 0,1 1-1 0 0,-1-1 1 0 0,1 1 0 0 0,-1-1-1 0 0,1 1 1 0 0,-1-1-1 0 0,1 1 1 0 0,-1-1-1 0 0,2 1 1 0 0,1 0-7 0 0,13 10-44 0 0,-11-9 52 0 0,-1-2-8 0 0,-2 1 3 0 0,1 0 1 0 0,0 0-1 0 0,-1 0 1 0 0,1-1-1 0 0,0 1 1 0 0,0-1-1 0 0,0 0 1 0 0,-1 1-1 0 0,6-2 1 0 0,0 1-7 0 0,5 0-29 0 0,-1-2 20 0 0,-1 3-20 0 0,-10 0 41 0 0,0 0 1 0 0,-1 0-1 0 0,1 0 1 0 0,-1-1-1 0 0,1 1 0 0 0,-1 0 1 0 0,0 0-1 0 0,1 0 1 0 0,-1 0-1 0 0,0 0 1 0 0,0 0-1 0 0,0 1 1 0 0,0-1-1 0 0,1 0 0 0 0,-2 0 1 0 0,1 0-1 0 0,0 0 1 0 0,0 0-1 0 0,0 0 1 0 0,-1 1-1 0 0,-5 25 3 0 0,5-24-3 0 0,-1 2 1 0 0,0 0 0 0 0,-1 1 0 0 0,0-1 0 0 0,0 0 0 0 0,0 0 0 0 0,-6 6 0 0 0,-7 12 0 0 0,4-4 4 0 0,-10 21-109 0 0,16-33 38 0 0,3-1 2 0 0,3-6 59 0 0,0 1 0 0 0,0 0-1 0 0,1 0 1 0 0,-1-1 0 0 0,0 1 0 0 0,1 0 0 0 0,-1-1 0 0 0,0 1 0 0 0,1-1 0 0 0,-1 1-1 0 0,1 0 1 0 0,-1-1 0 0 0,1 1 0 0 0,-1-1 0 0 0,1 1 0 0 0,0-1 0 0 0,-1 1 0 0 0,1-1-1 0 0,0 0 1 0 0,-1 1 0 0 0,1-1 0 0 0,0 0 0 0 0,-1 1 0 0 0,1-1 0 0 0,0 0 0 0 0,-1 0-1 0 0,1 0 1 0 0,0 0 0 0 0,0 0 0 0 0,-1 0 0 0 0,1 0 0 0 0,0 0 0 0 0,1 0 0 0 0,2 0-24 0 0,0 0-1 0 0,1 0 1 0 0,-1 0 0 0 0,7-2 0 0 0,1-2-8 0 0,1-1-1 0 0,-1 0 1 0 0,-1-1-1 0 0,1 0 1 0 0,-1-1 0 0 0,0 0-1 0 0,0-1 1 0 0,-1 0-1 0 0,17-17 1 0 0,-3-3 158 0 0,-1 0 0 0 0,-1-1 0 0 0,18-32 0 0 0,-33 52 190 0 0,-8 17 223 0 0,-7 16-187 0 0,-7 18-217 0 0,-4 8-15 0 0,15-41-114 0 0,0 0 0 0 0,0 1 0 0 0,1-1 0 0 0,-4 16 0 0 0,6-10-11 0 0,4-1-45 0 0,4-2-21 0 0,-5-11 68 0 0,0 1 0 0 0,0-1-1 0 0,0 0 1 0 0,0 0 0 0 0,0 0 0 0 0,0 0-1 0 0,0 0 1 0 0,0-1 0 0 0,1 1 0 0 0,-1-1-1 0 0,0 1 1 0 0,0-1 0 0 0,1 0 0 0 0,-1 0-1 0 0,0 0 1 0 0,1 0 0 0 0,-1 0 0 0 0,4-1-1 0 0,3-1-17 0 0,-1 1 0 0 0,0-2-1 0 0,15-5 1 0 0,-6 0 27 0 0,0 0 0 0 0,-1-1 0 0 0,-1 0 0 0 0,1-1 0 0 0,-2-1 0 0 0,1 0 0 0 0,-2-1 0 0 0,1-1 0 0 0,-2 0 0 0 0,1-1 0 0 0,13-21 0 0 0,31-62 308 0 0,-57 96-236 0 0,0 1-20 0 0,-4 12-198 0 0,3-10 31 0 0,0 0-106 0 0,0 0 1 0 0,1-1-1 0 0,-1 1 1 0 0,0-1-1 0 0,0 1 1 0 0,0-1-1 0 0,0 1 1 0 0,0-1-1 0 0,0 1 1 0 0,0-1 0 0 0,-3 2-1 0 0,-2 2-1275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53 572 6911 0 0,'0'0'528'0'0,"-2"0"-341"0"0,-7 2 16 0 0,0 4 1593 0 0,9-6-1545 0 0,0 1 0 0 0,-1-1 1 0 0,1 1-1 0 0,-1 0 0 0 0,1-1 0 0 0,-1 0 0 0 0,0 1 1 0 0,1-1-1 0 0,-1 1 0 0 0,1-1 0 0 0,-1 0 1 0 0,0 1-1 0 0,1-1 0 0 0,-1 0 0 0 0,0 0 0 0 0,1 0 1 0 0,-1 1-1 0 0,0-1 0 0 0,0 0 0 0 0,1 0 0 0 0,-1 0 1 0 0,0 0-1 0 0,-1 0 0 0 0,1-2-65 0 0,0 1 0 0 0,0 0 0 0 0,0 0 0 0 0,0-1 0 0 0,0 1 0 0 0,1-1 0 0 0,-1 1 0 0 0,0-1 0 0 0,1 1 0 0 0,-1-1 0 0 0,1 1 0 0 0,0-1 0 0 0,-1 1 0 0 0,1-1 0 0 0,0 0 0 0 0,0 1 0 0 0,0-1 0 0 0,0 1 0 0 0,0-1 0 0 0,0 0 0 0 0,1 1 0 0 0,-1-1 0 0 0,0 1 0 0 0,2-3 0 0 0,1-6 255 0 0,0-1 1 0 0,8-14-1 0 0,-7 17 25 0 0,3-9 72 0 0,1 0 1 0 0,1 1 0 0 0,1-1-1 0 0,0 2 1 0 0,15-19 0 0 0,-24 33-306 0 0,1-1-8 0 0,-1 2-119 0 0,-2 5 85 0 0,-8 16 325 0 0,-14 28 190 0 0,3-17-706 0 0,-6 11 0 0 0,6-3-60 0 0,19-39 57 0 0,1-1 0 0 0,-1 1 1 0 0,1-1-1 0 0,0 1 0 0 0,-1-1 0 0 0,1 1 0 0 0,0 0 1 0 0,0-1-1 0 0,-1 1 0 0 0,1 0 0 0 0,0-1 0 0 0,0 1 1 0 0,0 0-1 0 0,0-1 0 0 0,0 1 0 0 0,0 0 0 0 0,0-1 1 0 0,0 1-1 0 0,0 0 0 0 0,0 0 0 0 0,0-1 0 0 0,0 1 1 0 0,0 0-1 0 0,1-1 0 0 0,-1 1 0 0 0,0-1 0 0 0,1 1 1 0 0,-1 0-1 0 0,0-1 0 0 0,1 1 0 0 0,-1-1 0 0 0,0 1 1 0 0,1-1-1 0 0,-1 1 0 0 0,1-1 0 0 0,-1 1 0 0 0,1-1 1 0 0,0 1-1 0 0,-1-1 0 0 0,1 0 0 0 0,-1 1 0 0 0,1-1 1 0 0,0 0-1 0 0,-1 0 0 0 0,1 1 0 0 0,0-1 0 0 0,-1 0 1 0 0,1 0-1 0 0,1 0 0 0 0,1 1-6 0 0,1-1 0 0 0,0 0 0 0 0,0 0 0 0 0,0 0 0 0 0,-1 0 0 0 0,1-1 0 0 0,0 1 0 0 0,0-1 0 0 0,-1 0 0 0 0,7-2 0 0 0,36-18-127 0 0,-38 17 126 0 0,7-4 7 0 0,-1-1 0 0 0,0 0 0 0 0,24-21 0 0 0,33-40 7 0 0,-41 39 4 0 0,-11 11 68 0 0,0-2 0 0 0,-1 0 1 0 0,-1-2-1 0 0,26-47 0 0 0,-41 69 41 0 0,-2 2-3 0 0,0 0-9 0 0,-5 1-56 0 0,1 1 0 0 0,0-1 0 0 0,0 1 0 0 0,0-1 0 0 0,1 1-1 0 0,-1 1 1 0 0,0-1 0 0 0,-6 5 0 0 0,-1 2-30 0 0,0-1-1 0 0,0 2 1 0 0,1-1 0 0 0,1 2-1 0 0,-17 20 1 0 0,10-2-16 0 0,14-14-9 0 0,3-9-4 0 0,0-2-54 0 0,1-2 55 0 0,0 0 0 0 0,0 0-1 0 0,0 0 1 0 0,0 0 0 0 0,0 0 0 0 0,0 0 0 0 0,1-1 0 0 0,-1 1 0 0 0,1-1 0 0 0,-1 0 0 0 0,1 0 0 0 0,-1 0 0 0 0,1 0-1 0 0,0 0 1 0 0,0 0 0 0 0,-1-1 0 0 0,1 1 0 0 0,0-1 0 0 0,0 0 0 0 0,4 0 0 0 0,-2 0-6 0 0,4 1-1 0 0,1-1-1 0 0,0-1 0 0 0,0 1 1 0 0,-1-2-1 0 0,1 1 0 0 0,-1-1 1 0 0,14-5-1 0 0,-14 4 17 0 0,-1 0 0 0 0,1 1 0 0 0,0 0 0 0 0,16-1 0 0 0,-16 2 0 0 0,2 0 12 0 0,-26 24 112 0 0,11-18-124 0 0,0 0 0 0 0,-1 0 0 0 0,-6 6 0 0 0,6-7 0 0 0,1 0 0 0 0,0 0 0 0 0,0 0 0 0 0,0 1 0 0 0,-4 7 0 0 0,1-2 0 0 0,-14 19 0 0 0,12-18 0 0 0,8-8 0 0 0,-1-1 0 0 0,0 1 0 0 0,1-1 0 0 0,0 1 0 0 0,-1 0 0 0 0,0 3 0 0 0,-1 6 0 0 0,4 1 0 0 0,4-1 0 0 0,-3-9-7 0 0,0-1-1 0 0,1 1 1 0 0,0 0-1 0 0,-1-1 1 0 0,1 0-1 0 0,0 0 1 0 0,0 0-1 0 0,0 0 1 0 0,0 0-1 0 0,1 0 1 0 0,-1-1 0 0 0,0 0-1 0 0,1 0 1 0 0,-1 1-1 0 0,5-1 1 0 0,-2 1-10 0 0,0-1 0 0 0,1-1 1 0 0,-1 1-1 0 0,0-1 0 0 0,0 0 1 0 0,0 0-1 0 0,1-1 0 0 0,6-1 1 0 0,16-5-49 0 0,-19 6 54 0 0,0-1 0 0 0,0-1 0 0 0,0 0 0 0 0,19-9 0 0 0,-17 6 7 0 0,4-2 5 0 0,0-1-1 0 0,-1 0 1 0 0,0-1-1 0 0,-1-1 1 0 0,21-20 0 0 0,-4-3 111 0 0,-3-1 0 0 0,30-46 1 0 0,41-83 379 0 0,-90 148-433 0 0,10-15 244 0 0,2 0 0 0 0,39-43 0 0 0,-56 70-250 0 0,-1 1-1 0 0,1 0 0 0 0,0 0 1 0 0,0 0-1 0 0,8-4 1 0 0,-7 4 8 0 0,-3 2 51 0 0,-2 1-3 0 0,0 0-10 0 0,4-3 45 0 0,-4 3-139 0 0,0 0 1 0 0,0-1 0 0 0,0 1-1 0 0,0 0 1 0 0,1-1-1 0 0,-1 1 1 0 0,0 0-1 0 0,0-1 1 0 0,1 1 0 0 0,-1 0-1 0 0,0 0 1 0 0,0-1-1 0 0,1 1 1 0 0,-1 0-1 0 0,0 0 1 0 0,0 0 0 0 0,1-1-1 0 0,-1 1 1 0 0,0 0-1 0 0,1 0 1 0 0,-1 0-1 0 0,1 0 1 0 0,-1-1-2 0 0,1 1-1 0 0,-1 0 1 0 0,0 0 0 0 0,1 0-1 0 0,-1-1 1 0 0,1 1-1 0 0,-1 0 1 0 0,1 0 0 0 0,-1 0-1 0 0,1 0 1 0 0,-1 0 0 0 0,1 0-1 0 0,-1 0 1 0 0,1 0 0 0 0,-1 0-1 0 0,1 0 1 0 0,-1 0-1 0 0,1 0 1 0 0,-1 0 0 0 0,0 0-1 0 0,1 0 1 0 0,14 16 60 0 0,-10-6-64 0 0,-5-6 2 0 0,0 0 0 0 0,0 0 0 0 0,0 0 0 0 0,-1-1-1 0 0,0 1 1 0 0,1 0 0 0 0,-1 0 0 0 0,0 0 0 0 0,-1-1 0 0 0,1 1 0 0 0,-1-1 0 0 0,0 1-1 0 0,-3 5 1 0 0,-5 5 16 0 0,-21 23 0 0 0,21-25-16 0 0,-49 46 12 0 0,42-42-1 0 0,1 0 0 0 0,-29 36 0 0 0,29-28-7 0 0,-56 85 2 0 0,62-92-9 0 0,1 1 1 0 0,1-1-1 0 0,1 1 1 0 0,-9 32-1 0 0,14-37-12 0 0,5-2-58 0 0,-2-9 50 0 0,0 0 0 0 0,0 0 0 0 0,0 0 0 0 0,1 0-1 0 0,-1 0 1 0 0,1-1 0 0 0,-1 1 0 0 0,1 0 0 0 0,0-1 0 0 0,0 0 0 0 0,0 1 0 0 0,0-1-1 0 0,0 0 1 0 0,0 0 0 0 0,0 0 0 0 0,0 0 0 0 0,0 0 0 0 0,0-1 0 0 0,0 1 0 0 0,1 0 0 0 0,-1-1-1 0 0,0 0 1 0 0,1 0 0 0 0,-1 0 0 0 0,4 0 0 0 0,7 0-135 0 0,0-1 1 0 0,0-1-1 0 0,16-3 0 0 0,-21 3 51 0 0,2 0-13 0 0,3 0-153 0 0,0 0-1 0 0,0-2 1 0 0,0 1-1 0 0,0-2 1 0 0,-1 0 0 0 0,18-9-1 0 0,-14 5-806 0 0,0-1-1 0 0,-1-1 0 0 0,27-24 1 0 0,-21 11-517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7831 0 0,'-17'3'964'0'0,"-32"9"-1"0"0,42-10 372 0 0,0 1 0 0 0,0 0 0 0 0,0 0 0 0 0,0 1 0 0 0,1 0 0 0 0,-10 7 0 0 0,15-10-312 0 0,1-1-79 0 0,0 5 282 0 0,0-5-1192 0 0,0 0-1 0 0,0 1 0 0 0,0-1 0 0 0,0 1 1 0 0,-1-1-1 0 0,1 0 0 0 0,0 1 0 0 0,0-1 0 0 0,0 1 1 0 0,0-1-1 0 0,0 1 0 0 0,0-1 0 0 0,0 0 1 0 0,1 1-1 0 0,-1-1 0 0 0,0 1 0 0 0,0-1 0 0 0,0 0 1 0 0,0 1-1 0 0,0-1 0 0 0,1 0 0 0 0,-1 1 1 0 0,0 0-1 0 0,3 1 67 0 0,0 0 1 0 0,-1 0-1 0 0,1 0 1 0 0,0 0-1 0 0,0 0 1 0 0,0 0-1 0 0,1-1 1 0 0,-1 0-1 0 0,0 1 1 0 0,0-1-1 0 0,1-1 1 0 0,-1 1 0 0 0,1 0-1 0 0,-1-1 1 0 0,6 1-1 0 0,9-1 249 0 0,32-2 0 0 0,-41 1-222 0 0,97-2 701 0 0,-68 3-771 0 0,-1-1 1 0 0,60-10-1 0 0,-54-2-1709 0 0,-41 12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338 166 13823 0 0,'0'0'630'0'0,"1"-16"236"0"0,-2 4 655 0 0,-1 0 0 0 0,-1 0 0 0 0,-6-18-1 0 0,7 23-820 0 0,-1 1 0 0 0,1 0-1 0 0,-2-1 1 0 0,1 1-1 0 0,-1 1 1 0 0,0-1-1 0 0,-8-9 1 0 0,9 12-611 0 0,0 1 0 0 0,0-1-1 0 0,-1 1 1 0 0,1 0 0 0 0,-1 0 0 0 0,1 0 0 0 0,-1 0-1 0 0,0 0 1 0 0,1 1 0 0 0,-1 0 0 0 0,0 0 0 0 0,0 0-1 0 0,0 0 1 0 0,0 1 0 0 0,0-1 0 0 0,0 1 0 0 0,0 0-1 0 0,-1 0 1 0 0,1 1 0 0 0,0-1 0 0 0,0 1 0 0 0,0 0-1 0 0,0 0 1 0 0,1 0 0 0 0,-1 0 0 0 0,0 1 0 0 0,0 0-1 0 0,1 0 1 0 0,-6 3 0 0 0,-4 7-89 0 0,0 0 0 0 0,1 1 0 0 0,1 1 0 0 0,-11 16 0 0 0,-34 63 0 0 0,51-82 0 0 0,0 0 0 0 0,0 0 0 0 0,-4 16 0 0 0,8-24 0 0 0,0 1 0 0 0,0-1 0 0 0,1 1 0 0 0,-1-1 0 0 0,1 0 0 0 0,0 1 0 0 0,0-1 0 0 0,0 1 0 0 0,1-1 0 0 0,-1 1 0 0 0,1-1 0 0 0,0 1 0 0 0,-1-1 0 0 0,2 0 0 0 0,-1 0 0 0 0,3 5 0 0 0,-3-6 0 0 0,0 0 0 0 0,1-1 0 0 0,-1 1 0 0 0,1-1 0 0 0,0 1 0 0 0,-1-1 0 0 0,1 0 0 0 0,0 0 0 0 0,0 0 0 0 0,0 0 0 0 0,0 0 0 0 0,0 0 0 0 0,0 0 0 0 0,0 0 0 0 0,0-1 0 0 0,0 0 0 0 0,0 1 0 0 0,0-1 0 0 0,1 0 0 0 0,-1 0 0 0 0,0 0 0 0 0,0 0 0 0 0,3 0 0 0 0,4-2 0 0 0,1 1 0 0 0,-1-1 0 0 0,18-6 0 0 0,3-2 293 0 0,-17 6 25 0 0,0 0 0 0 0,0-1 0 0 0,0 0 0 0 0,15-10 0 0 0,65-35-150 0 0,-61 35-171 0 0,-32 15 3 0 0,0-1 0 0 0,0 1 0 0 0,0 0 0 0 0,0 0 0 0 0,1 0 0 0 0,-1 0 0 0 0,0 0 0 0 0,0-1 0 0 0,0 1 0 0 0,0 0 0 0 0,0 0 0 0 0,1 0 0 0 0,-1 0 0 0 0,0 0 0 0 0,0 0 0 0 0,0 0 0 0 0,1 0 0 0 0,-1 0 0 0 0,0-1 0 0 0,0 1 0 0 0,0 0 0 0 0,0 0 0 0 0,1 0 0 0 0,-1 0 0 0 0,0 0 0 0 0,0 0 0 0 0,0 0 0 0 0,1 0 0 0 0,-1 0 0 0 0,0 0 0 0 0,0 1 0 0 0,0-1 0 0 0,1 0 0 0 0,-1 0 0 0 0,0 0 0 0 0,0 0 0 0 0,0 0 0 0 0,0 0 0 0 0,1 0 0 0 0,-1 0 0 0 0,0 0 0 0 0,0 1 0 0 0,0-1 0 0 0,0 0 0 0 0,0 0 0 0 0,0 0 0 0 0,1 0 0 0 0,-1 1 0 0 0,0-1 0 0 0,0 0 0 0 0,0 0 0 0 0,0 0 0 0 0,0 0 0 0 0,0 1 0 0 0,0-1 0 0 0,0 0 0 0 0,0 0 0 0 0,0 0 0 0 0,0 1 0 0 0,0-1 0 0 0,0 0 0 0 0,0 0 0 0 0,0 0 0 0 0,0 1 0 0 0,-4 10 0 0 0,4-10 0 0 0,-9 21 0 0 0,-50 111 0 0 0,43-103 0 0 0,-11 19 0 0 0,-51 73 0 0 0,-18 7 0 0 0,76-103-32 0 0,-43 41 0 0 0,62-66-305 0 0,1-1-138 0 0,0 0-33 0 0,4-8-1360 0 0,3-4-867 0 0,17-20 0 0 0,-3 3 601 0 0,-3 2 598 0 0,2-4 0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8287 0 0,'0'0'382'0'0,"0"0"-8"0"0,0 0-23 0 0,0 0 790 0 0,0 0 373 0 0,0 0 76 0 0,0 0-107 0 0,0 0-492 0 0,0 0-214 0 0,0 0-45 0 0,0 0-16 0 0,1-1-24 0 0,35-35 1585 0 0,-3 5-927 0 0,48-60 0 0 0,-7-17-224 0 0,28-37-300 0 0,-78 115-716 0 0,-11 13-29 0 0,0 1-1 0 0,29-27 1 0 0,-30 27 498 0 0,-21 26-537 0 0,-18 16 1 0 0,18-18-28 0 0,0 0 1 0 0,1 1-1 0 0,-14 19 0 0 0,-18 36-16 0 0,3 1 0 0 0,3 2 0 0 0,-33 91 0 0 0,66-156-68 0 0,23 0-32 0 0,-18-1 91 0 0,1 0 0 0 0,-1 0 0 0 0,0-1 0 0 0,0 0 0 0 0,6-1 0 0 0,0 0 2 0 0,0-2 0 0 0,0 1 0 0 0,-1-2 0 0 0,1 1-1 0 0,-1-1 1 0 0,0-1 0 0 0,0 1 0 0 0,9-8 0 0 0,0 0 10 0 0,0-2 0 0 0,25-25 0 0 0,58-72-2 0 0,-96 104 6 0 0,1 0-1 0 0,-1-1 1 0 0,0 1 0 0 0,-1-1-1 0 0,5-11 1 0 0,-3 6 35 0 0,-5 12 12 0 0,-3 2 0 0 0,-4 4-43 0 0,0 0 0 0 0,0 1 0 0 0,0 0 0 0 0,0 0-1 0 0,1 0 1 0 0,0 1 0 0 0,0 0 0 0 0,-5 11 0 0 0,8-15-16 0 0,0 1 1 0 0,1-1 0 0 0,-1 1-1 0 0,1-1 1 0 0,0 1 0 0 0,0-1 0 0 0,0 1-1 0 0,0 0 1 0 0,1 0 0 0 0,-1-1 0 0 0,1 1-1 0 0,0 0 1 0 0,0 0 0 0 0,1-1-1 0 0,-1 1 1 0 0,1 0 0 0 0,0 0 0 0 0,0-1-1 0 0,0 1 1 0 0,3 5 0 0 0,-3-7-13 0 0,0-1 0 0 0,1 0 1 0 0,-1 1-1 0 0,1-1 0 0 0,-1 0 0 0 0,1 0 1 0 0,0 0-1 0 0,0 0 0 0 0,-1 0 0 0 0,1-1 1 0 0,0 1-1 0 0,0 0 0 0 0,0-1 0 0 0,0 1 1 0 0,2-1-1 0 0,-1 1-9 0 0,5 0 4 0 0,0 0 0 0 0,1 0 0 0 0,-1-1 0 0 0,0 0 0 0 0,1 0-1 0 0,-1-1 1 0 0,0 0 0 0 0,12-3 0 0 0,4-3-53 0 0,37-15 0 0 0,-41 13 83 0 0,0-2 0 0 0,0 0 0 0 0,-1 0 1 0 0,-1-2-1 0 0,0-1 0 0 0,0 0 0 0 0,-2-1 0 0 0,1-1 0 0 0,-2 0 0 0 0,-1-1 0 0 0,20-28 0 0 0,-23 26 137 0 0,-1-1-1 0 0,0 1 0 0 0,-1-1 1 0 0,-2-1-1 0 0,11-40 0 0 0,-18 58-32 0 0,0 3 1 0 0,0 0 0 0 0,0 0-8 0 0,0 0-32 0 0,-2 1-65 0 0,-1-1 0 0 0,0 1 0 0 0,0-1 1 0 0,0 1-1 0 0,0 0 0 0 0,1 0 0 0 0,-1 0 0 0 0,0 1 0 0 0,1-1 0 0 0,-1 1 0 0 0,1-1 0 0 0,0 1 1 0 0,-1 0-1 0 0,1 0 0 0 0,0 0 0 0 0,0 0 0 0 0,-3 4 0 0 0,-2 4 25 0 0,0 0 0 0 0,-10 19 0 0 0,-6 12-32 0 0,-26 70 0 0 0,25-31-112 0 0,22-70 89 0 0,0 1 1 0 0,0-1-1 0 0,1 1 0 0 0,1 0 0 0 0,1 15 0 0 0,-1-24 7 0 0,1 0-1 0 0,0 1 1 0 0,-1-1 0 0 0,1 0 0 0 0,0 0 0 0 0,1 0-1 0 0,-1 0 1 0 0,0 0 0 0 0,0 0 0 0 0,1 0 0 0 0,-1 0-1 0 0,1-1 1 0 0,0 1 0 0 0,-1 0 0 0 0,4 1 0 0 0,-3-1-4 0 0,1-1 10 0 0,-1 0 0 0 0,1 0 1 0 0,0 0-1 0 0,0 0 0 0 0,0 0 0 0 0,0 0 0 0 0,0-1 0 0 0,0 0 0 0 0,0 1 1 0 0,0-1-1 0 0,0 0 0 0 0,5-1 0 0 0,0 0 1 0 0,0-1-1 0 0,0 0 1 0 0,0 0 0 0 0,0 0-1 0 0,11-6 1 0 0,-3 1 1 0 0,-7 2 8 0 0,0 0 0 0 0,0-1 0 0 0,-1 0 0 0 0,1 0 0 0 0,-1-1 0 0 0,-1 0 0 0 0,9-10 0 0 0,-4 4 0 0 0,-4 5 11 0 0,-2 0-1 0 0,9-13 1 0 0,-9 12 0 0 0,1 0-1 0 0,10-11 1 0 0,11-8 64 0 0,-27 27-18 0 0,-1 1 28 0 0,-2 1 5 0 0,-5 5-79 0 0,0-1 0 0 0,0 2 0 0 0,1-1 0 0 0,-1 0 0 0 0,2 1 0 0 0,-1 0 1 0 0,1 1-1 0 0,0-1 0 0 0,0 1 0 0 0,1 0 0 0 0,-5 13 0 0 0,5-7-11 0 0,4-12-6 0 0,0-1-1 0 0,0 1 1 0 0,-1-1 0 0 0,1 0-1 0 0,0 1 1 0 0,0-1 0 0 0,0 1-1 0 0,1-1 1 0 0,-1 1 0 0 0,0-1-1 0 0,1 0 1 0 0,-1 1-1 0 0,0-1 1 0 0,1 0 0 0 0,0 1-1 0 0,-1-1 1 0 0,1 0 0 0 0,0 0-1 0 0,-1 1 1 0 0,1-1 0 0 0,0 0-1 0 0,0 0 1 0 0,0 0 0 0 0,0 0-1 0 0,0 0 1 0 0,0 0-1 0 0,1-1 1 0 0,-1 1 0 0 0,3 1-1 0 0,-1-1-13 0 0,1 0-1 0 0,0 0 0 0 0,0 0 1 0 0,0-1-1 0 0,0 1 0 0 0,0-1 1 0 0,0 0-1 0 0,0 0 0 0 0,7-2 1 0 0,6-1 10 0 0,0-1 1 0 0,0-1 0 0 0,0 0-1 0 0,0-1 1 0 0,-1-1 0 0 0,0-1-1 0 0,16-9 1 0 0,-21 10 11 0 0,-1-1 1 0 0,0 0-1 0 0,0 0 0 0 0,0-1 1 0 0,-1 0-1 0 0,11-16 0 0 0,3-6 95 0 0,20-41 1 0 0,-42 70-45 0 0,0 5 0 0 0,5 14-39 0 0,1-9-16 0 0,0 0 1 0 0,1 1 1 0 0,-4-3 0 0 0,1-1 0 0 0,0 0 0 0 0,11 9 0 0 0,-6-5 0 0 0,-1 2 0 0 0,-8-7 0 0 0,1-1 0 0 0,-1 1 0 0 0,-1 0 0 0 0,1-1 0 0 0,-1 1 0 0 0,1 3 0 0 0,-2 6 0 0 0,-3 0 0 0 0,3-9 0 0 0,-11 14 0 0 0,-1-2 0 0 0,9-14 0 0 0,-10 8 0 0 0,9-9 0 0 0,2-1 0 0 0,1 1-51 0 0,0-1 0 0 0,-1 1-1 0 0,1 0 1 0 0,0-1 0 0 0,-1 0-1 0 0,1 0 1 0 0,0 1 0 0 0,-1-1 0 0 0,1 0-1 0 0,-1-1 1 0 0,1 1 0 0 0,0 0 0 0 0,-1-1-1 0 0,1 0 1 0 0,0 1 0 0 0,0-1 0 0 0,-1 0-1 0 0,1 0 1 0 0,-4-2 0 0 0,3 0-522 0 0,1 1-1 0 0,0 0 1 0 0,-1-1 0 0 0,1 0 0 0 0,0 1-1 0 0,0-1 1 0 0,0 0 0 0 0,0 0 0 0 0,-2-6-1 0 0,3 7-248 0 0,-4-10-6630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16127 0 0,'0'0'1242'0'0,"2"1"-662"0"0,43 14 3257 0 0,-43-15-3108 0 0,15 4 611 0 0,-6-2-924 0 0,44-4 448 0 0,-51 2-1015 0 0,-1 0 1 0 0,1 0-1 0 0,0 0 0 0 0,0-1 0 0 0,-1 1 0 0 0,7-2 1 0 0,-3 0-546 0 0,-5 2-305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97 242 1375 0 0,'2'-1'382'0'0,"3"-1"1065"0"0,0-1 0 0 0,-1-1 0 0 0,1 1 1 0 0,8-8-1 0 0,0-3 1086 0 0,15-21 0 0 0,10-10 1263 0 0,-28 33-2736 0 0,-1 0-1 0 0,0 0 0 0 0,11-21 0 0 0,-18 28-737 0 0,0 0-1 0 0,0 1 0 0 0,0-1 0 0 0,-1 0 1 0 0,2-6-1 0 0,1-7 562 0 0,-3 16-703 0 0,-1 2-52 0 0,0 0-28 0 0,0 0-4 0 0,-2 1-1 0 0,-6 4-70 0 0,1 0 0 0 0,0 0 0 0 0,0 0 0 0 0,0 1 0 0 0,1 0-1 0 0,-9 10 1 0 0,-34 47 128 0 0,44-56-151 0 0,-27 38-2 0 0,3 2 0 0 0,2 2 0 0 0,-31 73 0 0 0,46-92 0 0 0,12-29 1 0 0,0-1 1 0 0,0 0 0 0 0,0 0 0 0 0,-1 0 0 0 0,1 0 0 0 0,0 1-1 0 0,0-1 1 0 0,-1 0 0 0 0,1 0 0 0 0,0 0 0 0 0,0 1 0 0 0,0-1 0 0 0,0 0 0 0 0,0 0 0 0 0,-1 1 0 0 0,1-1 0 0 0,0 0 0 0 0,0 0 0 0 0,0 1 0 0 0,0-1 0 0 0,0 0 0 0 0,0 1 0 0 0,0-1 0 0 0,0 0 0 0 0,0 0 0 0 0,0 1 0 0 0,0-1 0 0 0,0 0 0 0 0,0 1 0 0 0,0-1 0 0 0,0 0 0 0 0,0 0 0 0 0,0 1-1 0 0,0-1 1 0 0,0 0 0 0 0,1 0 0 0 0,-1 1 0 0 0,0-1 0 0 0,0 0 0 0 0,0 0 0 0 0,0 1 0 0 0,1-1 0 0 0,-1 0 0 0 0,0 0 0 0 0,0 0 0 0 0,0 1 0 0 0,1-1 0 0 0,-1 0 0 0 0,0 0 0 0 0,0 0 0 0 0,1 0 0 0 0,-1 0 0 0 0,0 0 0 0 0,0 1 0 0 0,1-1 0 0 0,-1 0 0 0 0,0 0 0 0 0,1 0 0 0 0,-1 0 0 0 0,0 0-1 0 0,0 0 1 0 0,1 0 0 0 0,-1 0 0 0 0,0 0 0 0 0,1 0 0 0 0,-1 0 0 0 0,0 0 0 0 0,0-1 0 0 0,1 1 0 0 0,2-1 12 0 0,0 0 0 0 0,0-1 0 0 0,-1 1 0 0 0,1-1 0 0 0,-1 1-1 0 0,1-1 1 0 0,-1 0 0 0 0,1 0 0 0 0,-1 0 0 0 0,0 0 0 0 0,0-1 0 0 0,2-3 0 0 0,3-1 13 0 0,30-37 220 0 0,-29 33-207 0 0,1 0 0 0 0,0 0 1 0 0,19-15-1 0 0,-13 14 13 0 0,-4 2-44 0 0,0 1 1 0 0,0 1-1 0 0,26-14 1 0 0,-9 8 36 0 0,-17 8-44 0 0,0 1 0 0 0,0 0-1 0 0,22-7 1 0 0,-20 10-2 0 0,-2 1 13 0 0,-9 0 57 0 0,-2 1 26 0 0,-7 11 92 0 0,3-6-163 0 0,0-1 0 0 0,-1 0 0 0 0,0 0 0 0 0,1 0 0 0 0,-1 0 0 0 0,-1-1 0 0 0,1 1 0 0 0,-11 4 0 0 0,7-4-5 0 0,-1-1 1 0 0,1 1-1 0 0,-1-2 0 0 0,-17 4 0 0 0,-8-2-9 0 0,34-4-11 0 0,1 0-1 0 0,-1 0 1 0 0,0 1 0 0 0,0-1-1 0 0,1 0 1 0 0,-1 0-1 0 0,0 0 1 0 0,1 1 0 0 0,-1-1-1 0 0,0 0 1 0 0,1 1 0 0 0,-1-1-1 0 0,0 1 1 0 0,1-1 0 0 0,-1 0-1 0 0,1 1 1 0 0,-1 0-1 0 0,1-1 1 0 0,-1 1 0 0 0,1-1-1 0 0,-1 1 1 0 0,1-1 0 0 0,-1 1-1 0 0,1 0 1 0 0,0-1-1 0 0,-1 1 1 0 0,1 0 0 0 0,0 0-1 0 0,0-1 1 0 0,0 1 0 0 0,-1 0-1 0 0,1-1 1 0 0,0 1-1 0 0,0 0 1 0 0,0 0 0 0 0,0-1-1 0 0,0 1 1 0 0,0 0 0 0 0,1 1-1 0 0,-1 4-44 0 0,-4 14 33 0 0,3-12 12 0 0,-1-1 0 0 0,1 1 0 0 0,1 0 0 0 0,0 0 0 0 0,0 0 0 0 0,2 12 0 0 0,-1-14 0 0 0,2 16 0 0 0,-3-20-1 0 0,0 1 0 0 0,0-1 0 0 0,0 0 0 0 0,1 1-1 0 0,-1-1 1 0 0,1 0 0 0 0,-1 0 0 0 0,3 4 0 0 0,6 1-67 0 0,-5-4 55 0 0,-3-3-3 0 0,0 0-1 0 0,0 1 0 0 0,0-1 1 0 0,1 1-1 0 0,-1-1 0 0 0,0 0 1 0 0,1 0-1 0 0,-1 0 0 0 0,0 0 1 0 0,0 0-1 0 0,1 0 0 0 0,-1 0 1 0 0,0 0-1 0 0,2-1 0 0 0,19-5-325 0 0,-18 5 305 0 0,7-3-999 0 0,-1-1-1 0 0,1 0 1 0 0,-1 0 0 0 0,0-1-1 0 0,0-1 1 0 0,13-10 0 0 0,-11 6-918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274 302 12751 0 0,'0'0'587'0'0,"0"0"-16"0"0,1-1-367 0 0,12-6-2473 0 0,-7 4 7606 0 0,-9 4 1924 0 0,-3 1-6109 0 0,0-1-1074 0 0,0 0 0 0 0,0 1 0 0 0,1-1 0 0 0,-1 1-1 0 0,1 1 1 0 0,-10 4 0 0 0,-30 23 290 0 0,22-14-172 0 0,-5 2-119 0 0,1 2 0 0 0,0 0-1 0 0,2 1 1 0 0,-26 29 0 0 0,42-38-77 0 0,9-12 0 0 0,0 1 0 0 0,0-1 0 0 0,0 1 0 0 0,0-1 0 0 0,-1 0 0 0 0,1 1 0 0 0,0-1 0 0 0,0 1 0 0 0,0-1 0 0 0,0 1 0 0 0,0-1 0 0 0,0 1 0 0 0,0-1 0 0 0,0 1 0 0 0,0-1 0 0 0,1 0 0 0 0,-1 1 0 0 0,0-1 0 0 0,0 1 0 0 0,0-1 0 0 0,0 1 0 0 0,1-1 0 0 0,-1 0 0 0 0,1 1 0 0 0,0 1-3 0 0,1-1-1 0 0,0 0 1 0 0,0 1 0 0 0,0-1-1 0 0,1 0 1 0 0,-1 0-1 0 0,0 0 1 0 0,0-1 0 0 0,1 1-1 0 0,-1 0 1 0 0,0-1 0 0 0,0 0-1 0 0,1 1 1 0 0,2-1-1 0 0,2 0-9 0 0,-1 0 0 0 0,0 0-1 0 0,0-1 1 0 0,10-2 0 0 0,7-2 2 0 0,0-1 0 0 0,-1-2 1 0 0,1 0-1 0 0,-2-1 0 0 0,1-1 1 0 0,23-15-1 0 0,-39 21 16 0 0,0 0 1 0 0,0-1-1 0 0,0 0 0 0 0,0 1 1 0 0,-1-2-1 0 0,1 1 0 0 0,-2-1 1 0 0,1 0-1 0 0,5-8 0 0 0,28-48 446 0 0,-38 60-306 0 0,0 2 14 0 0,0 0 1 0 0,-2-4 56 0 0,2 4-208 0 0,0 0 0 0 0,0-1 0 0 0,0 1 0 0 0,0 0 0 0 0,0 0 0 0 0,0 0 0 0 0,-1-1 0 0 0,1 1 0 0 0,0 0 0 0 0,0 0 0 0 0,0 0 0 0 0,0-1 0 0 0,0 1 0 0 0,0 0 0 0 0,0 0 0 0 0,-1 0 0 0 0,1 0 0 0 0,0-1 0 0 0,0 1 0 0 0,0 0 0 0 0,0 0 0 0 0,0 0 0 0 0,-1 0 0 0 0,1 0 0 0 0,0-1 0 0 0,0 1 0 0 0,0 0 0 0 0,-1 0 0 0 0,1 0 0 0 0,0 0 0 0 0,0 0 0 0 0,0 0 0 0 0,-1 0 0 0 0,1 0 0 0 0,0 0 0 0 0,0 0 0 0 0,-1 0 0 0 0,1 0 0 0 0,-7 2 24 0 0,1 1 0 0 0,0-1 0 0 0,0 2 0 0 0,0-1 0 0 0,0 0 0 0 0,0 1 0 0 0,0 0 0 0 0,1 1 0 0 0,0-1 0 0 0,0 1 0 0 0,-7 9 0 0 0,9-11-34 0 0,0 0 0 0 0,1 1 0 0 0,0 0 0 0 0,0-1 0 0 0,0 1 0 0 0,0 0 0 0 0,1 0 0 0 0,-3 9 0 0 0,4-11-6 0 0,-1 1-1 0 0,1-1 1 0 0,0 0 0 0 0,0 1-1 0 0,0-1 1 0 0,0 1 0 0 0,1-1-1 0 0,-1 1 1 0 0,0-1-1 0 0,1 1 1 0 0,0-1 0 0 0,0 0-1 0 0,0 1 1 0 0,0-1 0 0 0,0 0-1 0 0,2 3 1 0 0,-2-3-6 0 0,1 0 0 0 0,0 0-1 0 0,0 0 1 0 0,0 0 0 0 0,0 0-1 0 0,0 0 1 0 0,0-1 0 0 0,0 1 0 0 0,1-1-1 0 0,-1 0 1 0 0,0 0 0 0 0,1 1-1 0 0,-1-1 1 0 0,1-1 0 0 0,0 1 0 0 0,-1 0-1 0 0,1-1 1 0 0,-1 1 0 0 0,1-1 0 0 0,0 0-1 0 0,0 0 1 0 0,3 0 0 0 0,3-1-4 0 0,-1 0-1 0 0,0-1 1 0 0,0 0 0 0 0,0 0 0 0 0,0 0-1 0 0,8-5 1 0 0,5-2 8 0 0,0 0 0 0 0,-1-2 0 0 0,0-1 0 0 0,-1 0 0 0 0,-1-2 0 0 0,0 0 0 0 0,20-19 0 0 0,-23 15 77 0 0,0 1 1 0 0,-2-2-1 0 0,0 0 0 0 0,-1-1 0 0 0,-1 0 1 0 0,10-24-1 0 0,-21 42-2 0 0,0 2 0 0 0,0 0 6 0 0,0 0 1 0 0,0 0 0 0 0,0 0 4 0 0,-2 1-49 0 0,0 1 1 0 0,0-1-1 0 0,0 1 0 0 0,1-1 1 0 0,-1 1-1 0 0,0 0 0 0 0,1 0 1 0 0,-3 3-1 0 0,2-2 11 0 0,-9 12-14 0 0,0 1 0 0 0,1 1 0 0 0,-7 17 0 0 0,12-23-26 0 0,2 0 0 0 0,-1 0 0 0 0,2 0 0 0 0,-1 0 0 0 0,2 0-1 0 0,-2 20 1 0 0,3-28-9 0 0,1 0-1 0 0,-1 1 0 0 0,1-1 0 0 0,-1 0 0 0 0,1 0 0 0 0,0 0 0 0 0,0 0 1 0 0,0 0-1 0 0,1 0 0 0 0,-1 0 0 0 0,1 0 0 0 0,-1 0 0 0 0,1-1 1 0 0,0 1-1 0 0,0-1 0 0 0,3 4 0 0 0,-3-5 1 0 0,0 0-1 0 0,-1 0 1 0 0,1 0-1 0 0,0 0 1 0 0,-1-1-1 0 0,1 1 1 0 0,0 0-1 0 0,0-1 1 0 0,0 1-1 0 0,0-1 1 0 0,0 0 0 0 0,-1 0-1 0 0,3 1 1 0 0,1-1-10 0 0,4 0 1 0 0,0 0 0 0 0,0 0 0 0 0,-1-1 0 0 0,1-1 0 0 0,0 1 0 0 0,-1-2 0 0 0,1 1 0 0 0,-1-1 0 0 0,11-5 0 0 0,3 0 17 0 0,-13 4 3 0 0,0 0 0 0 0,-1-1 0 0 0,0 0 0 0 0,0 0 0 0 0,14-12 0 0 0,1-1 0 0 0,-9 7 3 0 0,-1-1 1 0 0,0 0-1 0 0,-1-1 1 0 0,17-21-1 0 0,38-64 96 0 0,-45 63-75 0 0,-8 11 25 0 0,-1-1 1 0 0,18-49-1 0 0,-21 49 23 0 0,-9 24 8 0 0,-1 1 17 0 0,-1 0-83 0 0,0 0 0 0 0,0 1 0 0 0,0-1 0 0 0,0 1 0 0 0,1-1 0 0 0,-1 1-1 0 0,0-1 1 0 0,0 1 0 0 0,1-1 0 0 0,-1 1 0 0 0,0 0 0 0 0,0 0 0 0 0,-1 2 20 0 0,-10 8 10 0 0,0 1 0 0 0,1 0-1 0 0,1 1 1 0 0,-10 14 0 0 0,4-4-39 0 0,-6 8-5 0 0,1 0 0 0 0,2 1 0 0 0,1 2 0 0 0,-23 59 0 0 0,38-81-86 0 0,0-1-1 0 0,1 0 1 0 0,-2 21-1 0 0,3-19-71 0 0,1-11 117 0 0,1 0-1 0 0,-1 0 1 0 0,1 0-1 0 0,-1 0 1 0 0,1-1-1 0 0,0 1 1 0 0,0 0 0 0 0,0 0-1 0 0,0-1 1 0 0,0 1-1 0 0,0-1 1 0 0,0 1-1 0 0,3 2 1 0 0,-2-2-60 0 0,-1-1 41 0 0,0 0 1 0 0,1 0 0 0 0,-1 0-1 0 0,0 0 1 0 0,1 0 0 0 0,-1-1-1 0 0,1 1 1 0 0,-1-1 0 0 0,1 1-1 0 0,-1-1 1 0 0,1 1 0 0 0,-1-1-1 0 0,1 0 1 0 0,0 0 0 0 0,-1 0 0 0 0,1 0-1 0 0,-1 0 1 0 0,4 0 0 0 0,-1 0-217 0 0,14-2-1054 0 0,-1 0 0 0 0,0 0 0 0 0,0-2 0 0 0,0 0 1 0 0,0-1-1 0 0,0-1 0 0 0,-1 0 0 0 0,29-17 0 0 0,-38 19 557 0 0,-1 0 0 0 0,0 0 0 0 0,0-1 0 0 0,0 0 0 0 0,8-10 0 0 0,-9 10 143 0 0,19-19-3401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21 1839 0 0,'-1'-1'656'0'0,"1"-1"401"0"0,-1 0-1 0 0,0 1 1 0 0,0-1-1 0 0,-1 1 0 0 0,1-1 1 0 0,0 1-1 0 0,0 0 1 0 0,-1-1-1 0 0,1 1 0 0 0,-1 0 1 0 0,1 0-1 0 0,-3-1 1 0 0,3 1 929 0 0,-2 1-664 0 0,-3 1-779 0 0,0 0 1 0 0,0 0 0 0 0,0 0-1 0 0,0 1 1 0 0,1 0 0 0 0,-1 0 0 0 0,0 0-1 0 0,1 1 1 0 0,-1-1 0 0 0,1 1-1 0 0,0 1 1 0 0,0-1 0 0 0,-6 6 0 0 0,0 0-315 0 0,0 2 1 0 0,1-1 0 0 0,0 1 0 0 0,-13 19 0 0 0,2-7-205 0 0,16-18-21 0 0,0 0-1 0 0,1 0 1 0 0,-1 1-1 0 0,1 0 1 0 0,0-1-1 0 0,1 1 1 0 0,-6 11-1 0 0,9-16-3 0 0,-1 0 0 0 0,1 0 0 0 0,0-1 0 0 0,-1 1 0 0 0,1 0 0 0 0,0 0 0 0 0,0 0 0 0 0,0 0 0 0 0,0-1 0 0 0,-1 1 0 0 0,1 0 0 0 0,0 0 0 0 0,1 1 0 0 0,-1 0-1 0 0,0-1 0 0 0,1 0 1 0 0,-1 1-1 0 0,1-1 0 0 0,-1 0 0 0 0,1 0 0 0 0,0 1 0 0 0,0-1 0 0 0,-1 0 1 0 0,1 0-1 0 0,0 0 0 0 0,0 0 0 0 0,0 0 0 0 0,0 0 0 0 0,0 0 0 0 0,1 0 1 0 0,-1 0-1 0 0,0 0 0 0 0,0-1 0 0 0,0 1 0 0 0,1 0 0 0 0,-1-1 1 0 0,0 1-1 0 0,1-1 0 0 0,-1 0 0 0 0,1 1 0 0 0,-1-1 0 0 0,0 0 0 0 0,3 0 1 0 0,4 0-7 0 0,0 0 0 0 0,0-1-1 0 0,-1 0 1 0 0,12-3 0 0 0,-5 1 4 0 0,0-1 3 0 0,0 0 0 0 0,-1-1 0 0 0,1-1 0 0 0,-1-1 0 0 0,24-15 0 0 0,63-38 83 0 0,-98 58-30 0 0,-2 2 14 0 0,0 0 10 0 0,0 0 3 0 0,0 0 0 0 0,0 0 0 0 0,-1 3-57 0 0,0-1 0 0 0,0 1 1 0 0,1-1-1 0 0,-2 0 0 0 0,1 1 0 0 0,0-1 1 0 0,0 0-1 0 0,-1 0 0 0 0,1 0 0 0 0,-3 2 0 0 0,-2 5 29 0 0,4-7-49 0 0,0 3-5 0 0,-1-1 1 0 0,1 1 0 0 0,-1 0-1 0 0,1 0 1 0 0,1 0-1 0 0,-1 0 1 0 0,-1 11 0 0 0,2 0-1790 0 0,14-14-6425 0 0,0-4-20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123 107 5983 0 0,'0'0'274'0'0,"2"-2"-6"0"0,18-45 1274 0 0,-8 27 5611 0 0,-5 11-5455 0 0,-6 8-959 0 0,0 0-61 0 0,0-1-453 0 0,3-3 1711 0 0,0 1-1 0 0,0-1 0 0 0,7-5 1 0 0,-6 20-1703 0 0,-4-7-198 0 0,-1-1 0 0 0,1 0 1 0 0,-1 1-1 0 0,0-1 0 0 0,0 1 0 0 0,0-1 1 0 0,0 0-1 0 0,0 1 0 0 0,0-1 0 0 0,-1 0 0 0 0,1 1 1 0 0,-1-1-1 0 0,0 0 0 0 0,0 0 0 0 0,-1 4 0 0 0,-2 4 70 0 0,-6 20-30 0 0,-1-1 1 0 0,-2 0-1 0 0,-1-1 0 0 0,-1 0 1 0 0,-28 39-1 0 0,-13 22-75 0 0,33-54-29 0 0,22-33-114 0 0,1-2-12 0 0,0 0 10 0 0,0 0-111 0 0,0 0-471 0 0,0 0-206 0 0,8-13-1147 0 0,13-14-1401 0 0,-14 11 1582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6447 0 0,'0'0'499'0'0,"0"0"-98"0"0,0 0 814 0 0,0 0 392 0 0,0 0 79 0 0,0 0-115 0 0,0 0-527 0 0,0 0-232 0 0,2-2-48 0 0,4-8-7 0 0,2 1 1 0 0,-1 0-1 0 0,1 1 0 0 0,0 0 1 0 0,1 0-1 0 0,0 0 0 0 0,0 1 1 0 0,20-11-1 0 0,70-25 1289 0 0,-9 4-643 0 0,-78 34-1167 0 0,1 0-1 0 0,24-5 1 0 0,-28 8-111 0 0,-9 2-123 0 0,8-1 93 0 0,13 1-52 0 0,4 2 29 0 0,-24-2-68 0 0,1 1 1 0 0,-1 0-1 0 0,0-1 0 0 0,1 1 0 0 0,-1 0 0 0 0,0 0 1 0 0,0 0-1 0 0,0 0 0 0 0,0 0 0 0 0,0 0 1 0 0,0 0-1 0 0,0 0 0 0 0,1 2 0 0 0,3 2 8 0 0,-2-3-5 0 0,0 1 0 0 0,0 0 1 0 0,0-1-1 0 0,0 1 0 0 0,-1 0 1 0 0,1 0-1 0 0,2 6 0 0 0,-4-7-8 0 0,0 1 0 0 0,-1-1 0 0 0,1 1 0 0 0,-1 0 0 0 0,0 0 0 0 0,0-1 0 0 0,0 1 0 0 0,0 0 0 0 0,-1 3 0 0 0,0 8 6 0 0,1-10-2 0 0,-1 0-1 0 0,1 0 1 0 0,-1 0-1 0 0,0 0 1 0 0,-1 0-1 0 0,1 0 1 0 0,-1 0 0 0 0,1 0-1 0 0,-1-1 1 0 0,0 1-1 0 0,-1-1 1 0 0,1 0-1 0 0,0 1 1 0 0,-1-1-1 0 0,0 0 1 0 0,0 0 0 0 0,0 0-1 0 0,-4 2 1 0 0,-5 4 14 0 0,-1-1 1 0 0,0-1-1 0 0,-23 10 1 0 0,8-4-9 0 0,4-3-1525 0 0,0-1 0 0 0,0-1-1 0 0,-37 7 1 0 0,0 0-3083 0 0,59-14-2721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3:5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0,'0'0'83'0'0,"2"1"-6"0"0,7 2-91 0 0,-3-1 1485 0 0,0 0 0 0 0,0-1 0 0 0,0 1 1 0 0,1-1-1 0 0,-1 0 0 0 0,8-1 0 0 0,4 0 2282 0 0,33 5 0 0 0,7 0-1511 0 0,-47-5-1858 0 0,-8 0-180 0 0,1 1 0 0 0,0-1 0 0 0,0 0 0 0 0,-1-1 0 0 0,1 1 0 0 0,0-1 0 0 0,0 1 0 0 0,-1-1 0 0 0,7-3 0 0 0,-8 3-281 0 0,12 5-1474 0 0,-7-3 1277 0 0,-3-1-2782 0 0,-2 0-674 0 0,-2 0-3078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6447 0 0,'0'0'298'0'0,"0"0"-10"0"0,0 0 97 0 0,0 0 1107 0 0,0 0 504 0 0,0 0 99 0 0,0 0-126 0 0,0 0-593 0 0,2-1-264 0 0,34-53 3269 0 0,31-39-1602 0 0,-20 41-1654 0 0,-45 49-291 0 0,-2 4-278 0 0,-7 9-74 0 0,-25 35-441 0 0,31-43-41 0 0,-13 22-27 0 0,1 0 1 0 0,-14 41-1 0 0,26-61-31 0 0,0-4 56 0 0,1 1-1 0 0,0 0 1 0 0,0-1-1 0 0,0 1 1 0 0,-1 0 0 0 0,1-1-1 0 0,0 1 1 0 0,0 0-1 0 0,0-1 1 0 0,0 1-1 0 0,0 0 1 0 0,0-1 0 0 0,0 1-1 0 0,1 0 1 0 0,-1-1-1 0 0,0 1 1 0 0,0 0-1 0 0,0-1 1 0 0,1 2-1 0 0,2 9-78 0 0,-3-10 69 0 0,1-1-1 0 0,-1 1 0 0 0,1 0 1 0 0,-1 0-1 0 0,1 0 1 0 0,-1-1-1 0 0,1 1 0 0 0,0 0 1 0 0,-1-1-1 0 0,1 1 0 0 0,0 0 1 0 0,-1-1-1 0 0,1 1 0 0 0,0-1 1 0 0,0 1-1 0 0,0-1 0 0 0,-1 1 1 0 0,1-1-1 0 0,0 0 1 0 0,0 1-1 0 0,1-1 0 0 0,20 4-95 0 0,-20-4 97 0 0,6 0-8 0 0,0-1 0 0 0,1 1-1 0 0,-1-2 1 0 0,-1 1 0 0 0,1-1 0 0 0,0-1 0 0 0,0 1-1 0 0,-1-1 1 0 0,10-5 0 0 0,-6 1 19 0 0,-1-1 0 0 0,1-1 0 0 0,-1 1 1 0 0,0-2-1 0 0,-1 1 0 0 0,8-12 0 0 0,5-4 10 0 0,-16 18 22 0 0,0-1-1 0 0,-1 1 1 0 0,0-1 0 0 0,7-16 0 0 0,5-9 62 0 0,-9 22-14 0 0,0 4 12 0 0,-6 6-17 0 0,-2 1-10 0 0,0 2-12 0 0,-1 26-19 0 0,0-25-28 0 0,1 0 0 0 0,0-1 0 0 0,0 1 0 0 0,0-1-1 0 0,1 1 1 0 0,0 5 0 0 0,4 4-6 0 0,-3-9-6 0 0,1 0-1 0 0,-1 0 1 0 0,1 0 0 0 0,-1 0 0 0 0,1 0-1 0 0,0 0 1 0 0,0-1 0 0 0,0 0-1 0 0,1 0 1 0 0,-1 0 0 0 0,1 0-1 0 0,-1 0 1 0 0,1 0 0 0 0,-1-1-1 0 0,1 0 1 0 0,0 0 0 0 0,0 0 0 0 0,0 0-1 0 0,0 0 1 0 0,-1-1 0 0 0,1 0-1 0 0,0 0 1 0 0,0 0 0 0 0,0 0-1 0 0,8-2 1 0 0,13-1-21 0 0,-17 2 18 0 0,0 0 1 0 0,0 0 0 0 0,14-4 0 0 0,18-6 8 0 0,-32 10 0 0 0,-1 0 0 0 0,1-1 0 0 0,-1 0 0 0 0,0-1 0 0 0,0 1 0 0 0,0-2 0 0 0,11-5 0 0 0,-10 3 7 0 0,-4 4 3 0 0,-1-1 0 0 0,1 1 0 0 0,-1-1 0 0 0,0 0 0 0 0,0 0 0 0 0,0 0 1 0 0,0-1-1 0 0,-1 1 0 0 0,1 0 0 0 0,-1-1 0 0 0,3-7 0 0 0,-4 10 8 0 0,0 0 0 0 0,-1 0 0 0 0,0 0 0 0 0,1 0 0 0 0,-1 0 1 0 0,0-1-1 0 0,1 1 0 0 0,-1 0 0 0 0,0 0 0 0 0,0 0 0 0 0,0 0 0 0 0,0-1 0 0 0,0 1 0 0 0,0 0 0 0 0,0 0 0 0 0,0 0 0 0 0,-1 0 0 0 0,1 0 1 0 0,0-1-1 0 0,-1 1 0 0 0,1 0 0 0 0,-1 0 0 0 0,1 0 0 0 0,-1 0 0 0 0,0 0 0 0 0,1 0 0 0 0,-1 0 0 0 0,0 0 0 0 0,0 1 0 0 0,1-1 0 0 0,-1 0 1 0 0,0 0-1 0 0,0 1 0 0 0,0-1 0 0 0,0 0 0 0 0,0 1 0 0 0,0-1 0 0 0,0 1 0 0 0,0-1 0 0 0,0 1 0 0 0,0-1 0 0 0,-1 1 0 0 0,1 0 0 0 0,0 0 1 0 0,0 0-1 0 0,0 0 0 0 0,0 0 0 0 0,-1 0 0 0 0,1 0 0 0 0,0 0 0 0 0,0 0 0 0 0,0 0 0 0 0,0 0 0 0 0,0 1 0 0 0,-1-1 0 0 0,1 0 0 0 0,0 1 0 0 0,0-1 1 0 0,0 1-1 0 0,-1 0 0 0 0,-13 10 35 0 0,1-1 0 0 0,0 2 0 0 0,1 0 0 0 0,0 0 0 0 0,-22 29 0 0 0,33-38-56 0 0,0 0 0 0 0,-1 0 0 0 0,1 0 0 0 0,0 1 0 0 0,0-1 0 0 0,1 1 0 0 0,-1-1 0 0 0,1 1 0 0 0,0 0 0 0 0,0 0 0 0 0,0 0 0 0 0,0-1 0 0 0,1 1 0 0 0,-1 0 0 0 0,1 0 0 0 0,0 0 0 0 0,0 0 0 0 0,1 0 0 0 0,-1 0 0 0 0,1 0 0 0 0,1 4 0 0 0,6 12-105 0 0,-4-16 84 0 0,0-1-3 0 0,0 0 10 0 0,1 0 0 0 0,-1 0 0 0 0,1 0 0 0 0,-1-1 1 0 0,1 1-1 0 0,0-1 0 0 0,0 0 0 0 0,0 0 0 0 0,0-1 0 0 0,0 1 0 0 0,0-1 0 0 0,1 0 0 0 0,-1-1 1 0 0,0 1-1 0 0,1-1 0 0 0,-1 0 0 0 0,0-1 0 0 0,1 1 0 0 0,4-2 0 0 0,-1 0 12 0 0,0 0 0 0 0,0 0-1 0 0,0-1 1 0 0,0 0 0 0 0,-1-1 0 0 0,1 0-1 0 0,-1 0 1 0 0,0-1 0 0 0,0 0-1 0 0,9-8 1 0 0,-10 6 7 0 0,0 0-1 0 0,-1-1 1 0 0,0 0 0 0 0,0 0 0 0 0,-1 0-1 0 0,0-1 1 0 0,4-9 0 0 0,25-66 109 0 0,-24 48-88 0 0,-9 35 37 0 0,-1 1 12 0 0,0 2-12 0 0,0 0-61 0 0,0-1 0 0 0,-1 1-1 0 0,1 0 1 0 0,1 0 0 0 0,-1 0-1 0 0,0-1 1 0 0,0 1 0 0 0,1 0 0 0 0,-1 0-1 0 0,1-1 1 0 0,-1 1 0 0 0,1 0 0 0 0,0-1-1 0 0,0 1 1 0 0,1 2 0 0 0,2 2-20 0 0,-3-1 13 0 0,0-4 8 0 0,-1 1 0 0 0,1-1 0 0 0,-1 1-1 0 0,1-1 1 0 0,0 0 0 0 0,0 1 0 0 0,-1-1-1 0 0,1 0 1 0 0,0 1 0 0 0,0-1 0 0 0,1 0-1 0 0,1 2 1 0 0,34 32-11 0 0,-33-32-31 0 0,6 3 31 0 0,-2 5 11 0 0,-5 2 0 0 0,-5 0 0 0 0,0-6 10 0 0,-1 0 0 0 0,0 0-1 0 0,-1-1 1 0 0,0 1 0 0 0,0-1 0 0 0,0 0-1 0 0,-1 0 1 0 0,0-1 0 0 0,0 1-1 0 0,0-1 1 0 0,-6 5 0 0 0,-3 3-10 0 0,-3-1-168 0 0,12-10-7306 0 0,5-2 5431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265 117 8751 0 0,'0'0'399'0'0,"0"0"-4"0"0,0 0 78 0 0,0 0 1260 0 0,0 0 585 0 0,0 0 119 0 0,0 0-200 0 0,0 0-938 0 0,0 0-414 0 0,0 0-79 0 0,0 0-49 0 0,0 0-125 0 0,-2 1-51 0 0,-23 15 1498 0 0,2-1-1603 0 0,-3 0-253 0 0,12-7-163 0 0,0 0 0 0 0,-16 6-1 0 0,20-9-49 0 0,0 0 1 0 0,0 0-1 0 0,1 1 0 0 0,0 1 0 0 0,0 0 0 0 0,0 0 0 0 0,1 0 0 0 0,0 1 0 0 0,0 1 0 0 0,1-1 0 0 0,0 1 0 0 0,-10 18 0 0 0,11-16-10 0 0,3-1-15 0 0,3-9 10 0 0,0-1-1 0 0,0 1 0 0 0,0 0 1 0 0,0 0-1 0 0,0-1 0 0 0,0 1 0 0 0,1-1 1 0 0,-1 1-1 0 0,0 0 0 0 0,0-1 1 0 0,1 1-1 0 0,-1 0 0 0 0,0-1 1 0 0,1 1-1 0 0,-1-1 0 0 0,1 1 0 0 0,-1-1 1 0 0,0 1-1 0 0,1-1 0 0 0,0 1 1 0 0,0 0-13 0 0,0 0 14 0 0,-1 0-1 0 0,1 0 1 0 0,0 0-1 0 0,-1-1 1 0 0,1 1 0 0 0,0 0-1 0 0,0-1 1 0 0,-1 1-1 0 0,1-1 1 0 0,0 1 0 0 0,0-1-1 0 0,0 1 1 0 0,0-1-1 0 0,0 0 1 0 0,0 1 0 0 0,0-1-1 0 0,1 0 1 0 0,19-1-38 0 0,-17 1 34 0 0,22-3-49 0 0,-1-2 0 0 0,1 0 0 0 0,-1-2 0 0 0,25-10 0 0 0,-38 12 52 0 0,0 0 1 0 0,-1-1-1 0 0,1 0 1 0 0,-1-1-1 0 0,-1 0 1 0 0,1-1-1 0 0,-1 0 1 0 0,-1-1-1 0 0,1 0 1 0 0,11-15-1 0 0,-5 2 125 0 0,-1-1 1 0 0,-2-1-1 0 0,0 0 1 0 0,-1 0-1 0 0,-2-1 0 0 0,14-47 1 0 0,-24 70-19 0 0,0 2 9 0 0,0 0 1 0 0,0 0 3 0 0,0 0 11 0 0,-2 0-92 0 0,0 0-1 0 0,0 1 0 0 0,0-1 1 0 0,0 1-1 0 0,0 0 0 0 0,0-1 1 0 0,0 1-1 0 0,1 0 0 0 0,-1 0 1 0 0,0 0-1 0 0,-2 2 0 0 0,-5 4 9 0 0,0 1 0 0 0,0 0 0 0 0,1 0-1 0 0,0 1 1 0 0,1 0 0 0 0,0 0 0 0 0,0 1-1 0 0,-6 10 1 0 0,1 5-42 0 0,0-1-1 0 0,-11 36 1 0 0,19-48-22 0 0,0 1-1 0 0,1-1 1 0 0,0 1-1 0 0,0 19 1 0 0,3-14-104 0 0,2-14 100 0 0,0 2-117 0 0,11 1-5 0 0,-9-5 135 0 0,1 0 0 0 0,0-1 0 0 0,-1 0 0 0 0,1 1 0 0 0,0-2-1 0 0,0 1 1 0 0,0 0 0 0 0,0-1 0 0 0,-1 0 0 0 0,1 0 0 0 0,0-1 0 0 0,0 1-1 0 0,0-1 1 0 0,0 0 0 0 0,-1-1 0 0 0,1 1 0 0 0,0-1 0 0 0,6-3-1 0 0,7-4 14 0 0,-1-1 0 0 0,1 0 0 0 0,16-15 0 0 0,-26 19-3 0 0,2-1 3 0 0,-2-1 0 0 0,1-1 0 0 0,9-12 0 0 0,-8 11 0 0 0,16-17 0 0 0,-21 23 1 0 0,0 0 1 0 0,-1-1 1 0 0,1 0-1 0 0,6-9 0 0 0,-10 13-1 0 0,1 0 53 0 0,-2 1 25 0 0,0 0 34 0 0,0 0 14 0 0,0 0 1 0 0,-4 0-95 0 0,0 1 0 0 0,1 0 0 0 0,-1 0 0 0 0,1 0 0 0 0,0 1 0 0 0,-1-1-1 0 0,1 1 1 0 0,0 0 0 0 0,0 0 0 0 0,0 0 0 0 0,0 0 0 0 0,0 1 0 0 0,1-1 0 0 0,-1 1 0 0 0,-3 4 0 0 0,0 2-44 0 0,1 0-1 0 0,0 1 1 0 0,1-1 0 0 0,0 1 0 0 0,0-1-1 0 0,1 1 1 0 0,0 1 0 0 0,1-1 0 0 0,0 0 0 0 0,1 0-1 0 0,0 14 1 0 0,1-23-17 0 0,0 1 1 0 0,1-1-1 0 0,-1 1 0 0 0,0-1 0 0 0,1 0 1 0 0,0 1-1 0 0,-1-1 0 0 0,1 0 0 0 0,0 1 1 0 0,0-1-1 0 0,0 0 0 0 0,0 0 1 0 0,0 0-1 0 0,0 0 0 0 0,1 2 0 0 0,0-2-25 0 0,-1 0-7 0 0,0-1 1 0 0,0 1 0 0 0,0 0 0 0 0,0-1-1 0 0,0 1 1 0 0,0-1 0 0 0,0 1-1 0 0,0-1 1 0 0,1 0 0 0 0,-1 1 0 0 0,0-1-1 0 0,0 0 1 0 0,0 0 0 0 0,1 0-1 0 0,-1 0 1 0 0,0 0 0 0 0,2 0 0 0 0,21-6-933 0 0,-20 5 795 0 0,3-1-347 0 0,0-1 1 0 0,0-1-1 0 0,0 0 0 0 0,0 0 1 0 0,0 0-1 0 0,-1-1 1 0 0,12-10-1 0 0,-2 1-1108 0 0,-1 1-914 0 0,-6-2-3874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21191 0 0,'0'0'480'0'0,"0"0"67"0"0,0 0 31 0 0,0 0-56 0 0,0 0-269 0 0,1 1 138 0 0,1 3-197 0 0,0 0 0 0 0,-1 0 1 0 0,1 0-1 0 0,-1 0 0 0 0,0 0 0 0 0,0 0 0 0 0,-1 0 1 0 0,1 1-1 0 0,-1-1 0 0 0,0 0 0 0 0,0 0 1 0 0,0 1-1 0 0,-2 6 0 0 0,-1 8 481 0 0,-9 30 0 0 0,-12 16 459 0 0,3-11-652 0 0,-2 8-477 0 0,-4-1 1 0 0,-66 111-1 0 0,80-151 0 0 0,-22 26-1 0 0,5-8-77 0 0,29-38-264 0 0,2-3-138 0 0,3-6-179 0 0,1 1 1 0 0,9-11-1 0 0,8-13-2850 0 0,-8 8-5027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2759 0 0,'-1'-1'207'0'0,"-4"-2"345"0"0,-4-2 2119 0 0,-1 1 5681 0 0,10 4-8238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1 0 0 0,0-1-1 0 0,0 0 1 0 0,0 0 0 0 0,0 0 0 0 0,0 0 0 0 0,0 0 0 0 0,0 0 0 0 0,0 0 0 0 0,0 0 0 0 0,0 0 0 0 0,0 0 0 0 0,0 0 0 0 0,0 0 0 0 0,0 0 0 0 0,0 0 0 0 0,0 1 0 0 0,0-1 0 0 0,0 0 0 0 0,6 7 1650 0 0,-2-4-1799 0 0,0 0 0 0 0,0-1 0 0 0,0 1 0 0 0,1-1 0 0 0,-1 0 0 0 0,0 0 1 0 0,1 0-1 0 0,0-1 0 0 0,-1 0 0 0 0,1 1 0 0 0,0-2 0 0 0,5 1 0 0 0,19 6-1788 0 0,-13-3-103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8751 0 0,'3'1'674'0'0,"12"3"811"0"0,1 0 0 0 0,0-2 0 0 0,-1 0 0 0 0,1 0 0 0 0,1-2 0 0 0,18-1 0 0 0,-22 0-960 0 0,0-1-1 0 0,0 0 1 0 0,0 0 0 0 0,-1-2-1 0 0,1 0 1 0 0,-1 0 0 0 0,0-1-1 0 0,17-9 1 0 0,-21 8-286 0 0,1 0 0 0 0,-1 0 0 0 0,0-1 0 0 0,-1 0 0 0 0,1-1 0 0 0,-1 1 1 0 0,-1-2-1 0 0,11-15 0 0 0,-16 22-30 0 0,-1 2-10 0 0,0 0-41 0 0,0 0-19 0 0,0 0-3 0 0,0 0-5 0 0,-17-10 170 0 0,14 10-293 0 0,1 1-1 0 0,-1 0 1 0 0,1 0 0 0 0,-1 0-1 0 0,1 0 1 0 0,-1 0 0 0 0,1 1-1 0 0,0-1 1 0 0,-1 1 0 0 0,1-1 0 0 0,0 1-1 0 0,0 0 1 0 0,-2 3 0 0 0,-6 3 33 0 0,-3 3-39 0 0,0 1-1 0 0,0 1 1 0 0,1 0 0 0 0,1 0-1 0 0,1 1 1 0 0,-14 23-1 0 0,21-34 1 0 0,0 2-1 0 0,0 14-17 0 0,5-5-54 0 0,-2-12 57 0 0,1-1 0 0 0,-1 1-1 0 0,1-1 1 0 0,0 1 0 0 0,0-1-1 0 0,0 0 1 0 0,0 1 0 0 0,0-1-1 0 0,0 0 1 0 0,0 1 0 0 0,0-1-1 0 0,0 0 1 0 0,1 0 0 0 0,-1 0-1 0 0,0 0 1 0 0,1 0 0 0 0,-1 0-1 0 0,1-1 1 0 0,1 2-1 0 0,0-2 0 0 0,-1 1 0 0 0,1 0 0 0 0,0-1-1 0 0,0 0 1 0 0,0 1 0 0 0,0-1 0 0 0,0 0-1 0 0,0-1 1 0 0,0 1 0 0 0,3-1 0 0 0,4-2-4 0 0,0 0 1 0 0,1-1 0 0 0,-1 0 0 0 0,16-9 0 0 0,2-4 36 0 0,-2-1-1 0 0,0-1 1 0 0,33-31 0 0 0,-46 39 29 0 0,-1 0 1 0 0,2 1 0 0 0,20-13-1 0 0,-32 22 24 0 0,-2 1 16 0 0,0 0-6 0 0,0 0-9 0 0,0 3-1 0 0,1 16 35 0 0,-3-12-92 0 0,-1-2 2 0 0,-28 68 124 0 0,14-35-61 0 0,13-26-80 0 0,2 0 0 0 0,2-11 0 0 0,0-1 0 0 0,0 1 0 0 0,0-1 0 0 0,-1 0 0 0 0,1 1 0 0 0,1-1 0 0 0,-1 1 0 0 0,0-1 0 0 0,0 1 0 0 0,0-1 0 0 0,0 1 0 0 0,0-1 0 0 0,0 1 0 0 0,0-1 0 0 0,1 0 0 0 0,-1 1 0 0 0,0-1 0 0 0,0 1 0 0 0,1-1 0 0 0,-1 0 0 0 0,0 1 0 0 0,1 0 0 0 0,1-1 0 0 0,0 1 0 0 0,0-1 0 0 0,0 0 0 0 0,-1 0 0 0 0,1 1 0 0 0,0-1 0 0 0,0 0 0 0 0,0 0 0 0 0,0-1 0 0 0,0 1 0 0 0,0 0 0 0 0,0-1 0 0 0,2 0 0 0 0,29-10 0 0 0,-29 9 0 0 0,24-8 2 0 0,0-1 0 0 0,-1-2 0 0 0,-1 0 1 0 0,34-24-1 0 0,-57 35 3 0 0,7-6 20 0 0,0 1 0 0 0,0 0 1 0 0,1 1-1 0 0,0 0 1 0 0,0 0-1 0 0,1 1 0 0 0,-1 1 1 0 0,1 0-1 0 0,17-3 0 0 0,-27 7 45 0 0,-2 2 7 0 0,-2 7-33 0 0,-1 0 0 0 0,1 0 0 0 0,-1 0 0 0 0,-1-1 0 0 0,0 1 0 0 0,-6 10 0 0 0,3-7-4 0 0,1 0-1 0 0,-7 22 1 0 0,4-1 13 0 0,6-19-53 0 0,5-3-13 0 0,-2-10 8 0 0,0-1-1 0 0,0 0 1 0 0,1 1 0 0 0,-1-1 0 0 0,0 1 0 0 0,0-1 0 0 0,1 0 0 0 0,-1 1-1 0 0,0-1 1 0 0,1 0 0 0 0,-1 1 0 0 0,0-1 0 0 0,1 0 0 0 0,-1 1 0 0 0,0-1 0 0 0,1 0-1 0 0,-1 0 1 0 0,1 1 0 0 0,-1-1 0 0 0,1 0 0 0 0,-1 0 0 0 0,0 0 0 0 0,1 0-1 0 0,-1 0 1 0 0,1 0 0 0 0,-1 0 0 0 0,1 0 0 0 0,12-1-390 0 0,16-9-1848 0 0,-11 1-4266 0 0,1-3-2155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184 169 7023 0 0,'0'0'323'0'0,"1"-2"-8"0"0,26-42 673 0 0,23-21 6674 0 0,-37 49-5911 0 0,-12 15-1516 0 0,1-1 141 0 0,0 0 0 0 0,0-1 0 0 0,0 1 0 0 0,-1 0 0 0 0,1-1-1 0 0,-1 1 1 0 0,1-1 0 0 0,-1 1 0 0 0,0-1 0 0 0,0 0 0 0 0,0 1-1 0 0,-1-1 1 0 0,1-3 0 0 0,-1 4 27 0 0,0 2-90 0 0,0 0-38 0 0,0 0-10 0 0,0 0-16 0 0,0 0-61 0 0,0 0-26 0 0,0 0-9 0 0,-2 0-5 0 0,-1 2-116 0 0,-1 0 1 0 0,1 0-1 0 0,0 0 0 0 0,-1 0 0 0 0,1 0 1 0 0,0 0-1 0 0,0 1 0 0 0,1 0 0 0 0,-1-1 1 0 0,1 1-1 0 0,-5 6 0 0 0,-3 6 40 0 0,-10 21 0 0 0,10-18-38 0 0,-29 50-2 0 0,4 2 0 0 0,2 1 0 0 0,4 2-1 0 0,-24 92 1 0 0,52-161-33 0 0,-4 26-109 0 0,2-4 80 0 0,3-26 30 0 0,0 0-1 0 0,0 0 1 0 0,0 0 0 0 0,0 0 0 0 0,0 0-1 0 0,0 0 1 0 0,0 0 0 0 0,0 0 0 0 0,0 0-1 0 0,0 0 1 0 0,-1 0 0 0 0,1 0 0 0 0,0 0-1 0 0,0 0 1 0 0,0 0 0 0 0,0 0 0 0 0,0 0-1 0 0,0 0 1 0 0,0 0 0 0 0,0 0 0 0 0,0 0-1 0 0,0 0 1 0 0,0 0 0 0 0,0 0 0 0 0,0 0-1 0 0,0 0 1 0 0,0 0 0 0 0,0 0 0 0 0,0 0 0 0 0,0 0-1 0 0,0 0 1 0 0,-1 0 0 0 0,1 0 0 0 0,0 0-1 0 0,0 0 1 0 0,0 0 0 0 0,0 0 0 0 0,0 0-1 0 0,0 0 1 0 0,0 0 0 0 0,0 0 0 0 0,0 0-1 0 0,0 1 1 0 0,0-1 0 0 0,0 0 0 0 0,0 0-1 0 0,-3-10 5 0 0,-3-13 46 0 0,5 12-46 0 0,-1 0-1 0 0,2 0 1 0 0,0 0-1 0 0,0 0 1 0 0,1 1-1 0 0,0-1 1 0 0,1 0-1 0 0,0 0 0 0 0,1 1 1 0 0,6-18-1 0 0,6-7 14 0 0,33-57 0 0 0,-24 49-14 0 0,-16 31-3 0 0,-4 6 0 0 0,0 0 0 0 0,-1 0 0 0 0,6-13 0 0 0,-6 8 11 0 0,-2 9 42 0 0,-6 3-35 0 0,0 0 1 0 0,0 0-1 0 0,0 1 1 0 0,0 0-1 0 0,1 0 0 0 0,-1 0 1 0 0,0 0-1 0 0,1 1 0 0 0,0 0 1 0 0,-6 4-1 0 0,-6 3-1 0 0,3-2 25 0 0,4-2-31 0 0,8-5-11 0 0,1-1 0 0 0,-1 1 0 0 0,1 0 0 0 0,-1-1 0 0 0,1 1 0 0 0,0 0 0 0 0,-1 0 0 0 0,1-1 0 0 0,0 1 0 0 0,-1 0 0 0 0,1 0 0 0 0,0-1 0 0 0,0 2 0 0 0,1 12 0 0 0,5-2-13 0 0,-4-10 8 0 0,1-1 0 0 0,-1 1 0 0 0,0 0 0 0 0,1-1-1 0 0,-1 0 1 0 0,1 0 0 0 0,-1 0 0 0 0,1 0 0 0 0,-1 0 0 0 0,1 0 0 0 0,0 0 0 0 0,0-1 0 0 0,-1 0 0 0 0,1 1 0 0 0,3-1 0 0 0,8 0-17 0 0,23-3 0 0 0,-34 3 16 0 0,43-7 19 0 0,49-14 0 0 0,-18 3 120 0 0,-52 11 61 0 0,1 0 0 0 0,-2-2 1 0 0,42-19-1 0 0,-64 26-58 0 0,-2 2 0 0 0,0 0 0 0 0,0 0 11 0 0,0 0 45 0 0,0 0 21 0 0,-3 1-165 0 0,1-1 0 0 0,-1 1 0 0 0,0 0 0 0 0,1-1 0 0 0,-1 1 0 0 0,1 0 0 0 0,-1 0 0 0 0,1 1 0 0 0,-1-1 0 0 0,1 1 0 0 0,0-1 0 0 0,0 1 0 0 0,-1-1 0 0 0,1 1 0 0 0,-3 4 0 0 0,-6 3 64 0 0,-17 11-35 0 0,18-14-64 0 0,0 1 1 0 0,0 0-1 0 0,1 1 1 0 0,-9 9-1 0 0,12-10-13 0 0,-1 0 0 0 0,1 0 0 0 0,1 1 0 0 0,-1 0 0 0 0,1 0 0 0 0,1 0 0 0 0,-1 0 0 0 0,2 1 0 0 0,-4 9 0 0 0,5-2-12 0 0,3-14 5 0 0,-1 1-1 0 0,1-1 1 0 0,0 1 0 0 0,0-1 0 0 0,0 1-1 0 0,0-1 1 0 0,0 0 0 0 0,1 0-1 0 0,-1 1 1 0 0,1-1 0 0 0,-1 0-1 0 0,1 0 1 0 0,0 0 0 0 0,0-1 0 0 0,0 1-1 0 0,0 0 1 0 0,0-1 0 0 0,0 1-1 0 0,0-1 1 0 0,0 0 0 0 0,1 0-1 0 0,-1 0 1 0 0,1 0 0 0 0,-1 0 0 0 0,1 0-1 0 0,-1-1 1 0 0,1 1 0 0 0,-1-1-1 0 0,3 1 1 0 0,3 0-15 0 0,0-1-1 0 0,0 0 1 0 0,0 0 0 0 0,0-1-1 0 0,0 0 1 0 0,0 0 0 0 0,0-1-1 0 0,11-3 1 0 0,-4 0 22 0 0,-5 2 0 0 0,0 0 0 0 0,-1-1 0 0 0,1 0 0 0 0,-1-1 0 0 0,1 0 0 0 0,-1 0 0 0 0,13-12 0 0 0,-11 7 0 0 0,-1 0 0 0 0,0-1 0 0 0,-1 0 0 0 0,0 0 0 0 0,11-21 0 0 0,-16 24 0 0 0,1-1 0 0 0,-2 1 0 0 0,1-1 0 0 0,-1 0 0 0 0,-1 0 0 0 0,0 0 0 0 0,0 0 0 0 0,-1-1 0 0 0,1-14 0 0 0,-2 18 2 0 0,-1 0 0 0 0,0 0-1 0 0,0-1 1 0 0,0 1 0 0 0,-3-7 0 0 0,3 13 1 0 0,0 0 0 0 0,1 0 0 0 0,-1 0 1 0 0,1-1-1 0 0,-1 1 0 0 0,0 0 0 0 0,1 0 1 0 0,-1 0-1 0 0,0 0 0 0 0,1 0 0 0 0,-1 0 1 0 0,0 0-1 0 0,1 0 0 0 0,-1 0 0 0 0,-1 1 1 0 0,2-1-3 0 0,-5-1-1 0 0,-3 0 0 0 0,-10 10 0 0 0,9-1 0 0 0,2 2 0 0 0,7 2-12 0 0,7-1-36 0 0,-3-8 46 0 0,-1 1-1 0 0,1-1 1 0 0,0 0 0 0 0,1-1-1 0 0,-1 1 1 0 0,0-1 0 0 0,1 0-1 0 0,0 0 1 0 0,-1 0 0 0 0,1-1-1 0 0,0 1 1 0 0,6 0-1 0 0,7 0-7 0 0,-1-1 0 0 0,22 0-1 0 0,-22-2 6 0 0,1 2 1 0 0,19 2-1 0 0,-20 0 5 0 0,-7-1 0 0 0,1 0 0 0 0,19 6 0 0 0,-17-1 0 0 0,-2 2 0 0 0,-10-6 6 0 0,0-1 0 0 0,1 0 0 0 0,-1 0 0 0 0,0 0 0 0 0,0 0-1 0 0,0 1 1 0 0,-1-1 0 0 0,1 0 0 0 0,-1 1 0 0 0,1-1 0 0 0,-1 1 0 0 0,1-1 0 0 0,-1 1 0 0 0,0-1 0 0 0,0 0-1 0 0,-1 1 1 0 0,1-1 0 0 0,0 1 0 0 0,-1-1 0 0 0,1 1 0 0 0,-1-1 0 0 0,0 0 0 0 0,0 0 0 0 0,0 1 0 0 0,0-1-1 0 0,0 0 1 0 0,-1 0 0 0 0,-2 4 0 0 0,-4 4 44 0 0,0 0 0 0 0,-1 0 0 0 0,-19 17 0 0 0,26-25-48 0 0,-6 4 31 0 0,0 0 0 0 0,-1-1 0 0 0,1 0-1 0 0,-1 0 1 0 0,-15 5 0 0 0,15-6-8 0 0,5-4 17 0 0,-4-2-19 0 0,5 1 25 0 0,-4-3-24 0 0,0-5 24 0 0,6 5-39 0 0,1 0 1 0 0,-1-1-1 0 0,1 1 0 0 0,-1 0 1 0 0,1 0-1 0 0,1-1 0 0 0,-1 1 1 0 0,0 0-1 0 0,1 0 0 0 0,0-1 1 0 0,0 1-1 0 0,0 0 0 0 0,1 0 1 0 0,-1 0-1 0 0,1 0 0 0 0,0 0 1 0 0,0 1-1 0 0,1-1 0 0 0,-1 1 1 0 0,4-6-1 0 0,7-5-3 0 0,-1 0 0 0 0,2 0 0 0 0,17-13 0 0 0,11-7-6 0 0,1 2 0 0 0,2 2 0 0 0,52-27 0 0 0,-78 47-1 0 0,-5 1-21 0 0,1 2 0 0 0,17-7 0 0 0,-30 13-142 0 0,-2 1-361 0 0,0 0-136 0 0,-12 5-7790 0 0,-3 0-233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155 285 5527 0 0,'0'0'250'0'0,"0"0"-2"0"0,2-2 24 0 0,40-49 6655 0 0,-3 3-3880 0 0,-23 29-1867 0 0,6-7 448 0 0,-18 22-1388 0 0,-1 0 0 0 0,1-1 0 0 0,-1 1 0 0 0,0-1 0 0 0,3-6-1 0 0,8-11 562 0 0,17-27 1195 0 0,-30 47-1689 0 0,-1 2-19 0 0,0 0-7 0 0,1-2-18 0 0,10-18 242 0 0,-11 18-361 0 0,0 2-33 0 0,0 0-14 0 0,0 0-1 0 0,0 0-5 0 0,0 0-22 0 0,0 0 0 0 0,0-2 50 0 0,0 2-108 0 0,0-1 0 0 0,0 1 0 0 0,0 0 0 0 0,0 0 0 0 0,0-1-1 0 0,0 1 1 0 0,0 0 0 0 0,0 0 0 0 0,0 0 0 0 0,0-1 0 0 0,0 1 0 0 0,0 0 0 0 0,0 0-1 0 0,0-1 1 0 0,0 1 0 0 0,0 0 0 0 0,0 0 0 0 0,-1 0 0 0 0,1-1 0 0 0,0 1 0 0 0,0 0-1 0 0,0 0 1 0 0,0 0 0 0 0,0-1 0 0 0,-1 1 0 0 0,1 0 0 0 0,0 0 0 0 0,0 0 0 0 0,0 0-1 0 0,-1 0 1 0 0,1-1 0 0 0,-5 4 24 0 0,0-1 0 0 0,0 1 0 0 0,0 0 0 0 0,1 0 1 0 0,-1 1-1 0 0,1-1 0 0 0,0 1 0 0 0,-6 6 0 0 0,-1 4 57 0 0,-12 21 0 0 0,20-31-80 0 0,-61 80 256 0 0,5-6-147 0 0,42-54-110 0 0,8-11-11 0 0,1-1 0 0 0,0 1 0 0 0,0 0 0 0 0,-7 21 0 0 0,13-29-10 0 0,-1 1 0 0 0,0-1-1 0 0,-4 9 1 0 0,3-8-8 0 0,0 1-1 0 0,1-1 0 0 0,-1 1 0 0 0,2 0 1 0 0,-1 0-1 0 0,-1 9 0 0 0,3-15 3 0 0,1 1 0 0 0,0-1 0 0 0,0 0 0 0 0,-1 1 0 0 0,1-1 0 0 0,0 0-1 0 0,0 1 1 0 0,0-1 0 0 0,1 0 0 0 0,-1 1 0 0 0,0-1 0 0 0,0 0 0 0 0,1 1 0 0 0,-1-1 0 0 0,1 0 0 0 0,1 3 0 0 0,-2-4 5 0 0,1 2-88 0 0,1-2-79 0 0,4 1 104 0 0,0-2 1 0 0,0 1-1 0 0,0-1 1 0 0,0 0-1 0 0,0 0 0 0 0,0-1 1 0 0,-1 1-1 0 0,1-1 1 0 0,-1-1-1 0 0,1 1 1 0 0,8-6-1 0 0,19-13-139 0 0,-17 12-96 0 0,-1-1 1 0 0,0-1-1 0 0,-1 0 1 0 0,14-14-1 0 0,-15 11-1142 0 0,0-1 1 0 0,22-32-1 0 0,-32 42 888 0 0,0-1 0 0 0,0 0 1 0 0,0 0-1 0 0,0 0 0 0 0,-1 0 0 0 0,0 0 1 0 0,-1-1-1 0 0,1 1 0 0 0,-1 0 1 0 0,0-1-1 0 0,-1 0 0 0 0,0-11 0 0 0,0 15 406 0 0,-1 1-1 0 0,0-1 1 0 0,0 1-1 0 0,0-1 1 0 0,0 1-1 0 0,0 0 0 0 0,0-1 1 0 0,0 1-1 0 0,-1 0 1 0 0,1 0-1 0 0,-1 0 1 0 0,0 0-1 0 0,0 0 0 0 0,1 0 1 0 0,-1 0-1 0 0,0 1 1 0 0,-1-1-1 0 0,1 1 1 0 0,0-1-1 0 0,0 1 1 0 0,-1 0-1 0 0,1 0 0 0 0,0 0 1 0 0,-1 0-1 0 0,1 0 1 0 0,-6 0-1 0 0,0-1 81 0 0,0 0 0 0 0,-1 1 0 0 0,1 0-1 0 0,0 1 1 0 0,-1 0 0 0 0,1 0 0 0 0,-11 2-1 0 0,2 1 841 0 0,-1 1 0 0 0,1 0 0 0 0,-1 2-1 0 0,1 0 1 0 0,1 0 0 0 0,-1 2 0 0 0,1 0 0 0 0,0 1-1 0 0,1 0 1 0 0,-14 13 0 0 0,28-22-689 0 0,1 0-1 0 0,-1 0 1 0 0,1 0 0 0 0,-1 1-1 0 0,1-1 1 0 0,-1 0 0 0 0,1 1-1 0 0,-1-1 1 0 0,1 1 0 0 0,0-1-1 0 0,-1 0 1 0 0,1 1 0 0 0,0-1-1 0 0,-1 1 1 0 0,1-1 0 0 0,0 1-1 0 0,0-1 1 0 0,-1 1 0 0 0,1-1-1 0 0,0 1 1 0 0,0-1 0 0 0,0 1-1 0 0,0-1 1 0 0,-1 1 0 0 0,1 0-1 0 0,0-1 1 0 0,0 1 0 0 0,0-1-1 0 0,0 1 1 0 0,1-1 0 0 0,-1 1-1 0 0,0 0 1 0 0,0-1 0 0 0,0 1 0 0 0,0-1-1 0 0,0 1 1 0 0,1-1 0 0 0,-1 1-1 0 0,0-1 1 0 0,1 1 0 0 0,-1-1-1 0 0,0 1 1 0 0,1-1 0 0 0,-1 0-1 0 0,0 1 1 0 0,1-1 0 0 0,-1 1-1 0 0,1-1 1 0 0,-1 0 0 0 0,1 1-1 0 0,-1-1 1 0 0,0 0 0 0 0,2 1-1 0 0,0 0-8 0 0,1 0 0 0 0,0 0 0 0 0,0 0 0 0 0,0 0 0 0 0,0 0-1 0 0,0 0 1 0 0,4 0 0 0 0,13-1 83 0 0,-1-1 0 0 0,1 0 0 0 0,-1-2 0 0 0,28-6 0 0 0,76-29-722 0 0,-65 19-1302 0 0,-28 9 610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6911 0 0,'0'0'315'0'0,"0"0"-7"0"0,0 0 95 0 0,0 0 1130 0 0,0 0 512 0 0,2 0 106 0 0,15 2 2025 0 0,-13-3-3892 0 0,-1 1 1 0 0,1 0 0 0 0,-1-1 0 0 0,1 1 0 0 0,-1-1 0 0 0,1 0 0 0 0,-1 0 0 0 0,7-4 0 0 0,11-4 753 0 0,-14 6-631 0 0,0 0 0 0 0,0-1-1 0 0,10-6 1 0 0,2-2 286 0 0,-16 10-577 0 0,0 0 0 0 0,0 0 0 0 0,1 0 0 0 0,-1 0-1 0 0,-1 0 1 0 0,5-5 0 0 0,13-13 584 0 0,-16 17-575 0 0,0-1-1 0 0,-1 1 0 0 0,1-1 1 0 0,-1 0-1 0 0,0 0 1 0 0,0 0-1 0 0,0-1 0 0 0,-1 1 1 0 0,5-10-1 0 0,-7 13 71 0 0,0 1-58 0 0,1-1-107 0 0,-1 1 1 0 0,0-1-1 0 0,0 1 0 0 0,1-1 0 0 0,-1 0 1 0 0,0 1-1 0 0,0-1 0 0 0,1 1 0 0 0,-1-1 1 0 0,0 0-1 0 0,0 1 0 0 0,0-1 0 0 0,0 0 1 0 0,0 1-1 0 0,0-1 0 0 0,-33 23 117 0 0,26-18-132 0 0,5-4-15 0 0,0 1 0 0 0,1 0-1 0 0,-1 0 1 0 0,0 0 0 0 0,1 0 0 0 0,-1 0 0 0 0,1 0 0 0 0,-1 1 0 0 0,1-1 0 0 0,0 1-1 0 0,-1-1 1 0 0,1 1 0 0 0,-1 1 0 0 0,-9 9 0 0 0,7-8 0 0 0,0 1 0 0 0,0-1 0 0 0,1 1 0 0 0,0 0 0 0 0,0 0 0 0 0,0 0 0 0 0,0 0 0 0 0,1 1 0 0 0,-2 7 0 0 0,1-2 0 0 0,3-10-2 0 0,1 0 0 0 0,-1 0 0 0 0,0 0 0 0 0,1-1 0 0 0,-1 1 0 0 0,1 0 0 0 0,0 0 1 0 0,-1 0-1 0 0,1-1 0 0 0,-1 1 0 0 0,1 0 0 0 0,0-1 0 0 0,0 1 0 0 0,-1-1 0 0 0,1 1 0 0 0,0-1 0 0 0,0 1 0 0 0,1 0 0 0 0,19 6-53 0 0,-15-7 50 0 0,0 1 0 0 0,1-1 1 0 0,-1-1-1 0 0,0 1 0 0 0,0-1 0 0 0,0 0 0 0 0,0 0 1 0 0,0-1-1 0 0,0 0 0 0 0,-1 0 0 0 0,7-3 0 0 0,19-5-8 0 0,-27 9 10 0 0,5-2-4 0 0,0 0 0 0 0,0 0 0 0 0,0-1 0 0 0,0 0-1 0 0,0 0 1 0 0,13-10 0 0 0,2 1 5 0 0,-18 9 4 0 0,1 1 0 0 0,-1-1 0 0 0,0 1 0 0 0,-1-2 1 0 0,8-5-1 0 0,74-79 603 0 0,-84 87-572 0 0,25-30 262 0 0,-27 31-222 0 0,3-4-20 0 0,-9 10 349 0 0,1-4-401 0 0,3-1 2 0 0,0 1 0 0 0,0-1 0 0 0,0 1 0 0 0,1-1 0 0 0,-1 1 0 0 0,0-1 1 0 0,0 1-1 0 0,0-1 0 0 0,0 1 0 0 0,0 0 0 0 0,1 0 0 0 0,-1-1 0 0 0,0 1 0 0 0,1 0 0 0 0,-1 0 0 0 0,0 1 0 0 0,-15 15 8 0 0,8-7-11 0 0,4-1-11 0 0,4-8 9 0 0,0 0-1 0 0,0-1 1 0 0,0 1-1 0 0,0 0 0 0 0,0 0 1 0 0,0-1-1 0 0,0 1 0 0 0,1 0 1 0 0,-1 0-1 0 0,0-1 1 0 0,1 1-1 0 0,-1 0 0 0 0,0-1 1 0 0,1 1-1 0 0,-1 0 1 0 0,1-1-1 0 0,-1 1 0 0 0,2 0 1 0 0,-1 1-2 0 0,2 3-4 0 0,0 1 0 0 0,0-1 0 0 0,0 0 0 0 0,1-1 0 0 0,0 1 0 0 0,0 0 1 0 0,0-1-1 0 0,7 6 0 0 0,-2-3 15 0 0,4 4-7 0 0,34 32 0 0 0,-36-31 0 0 0,-3 0 0 0 0,-5 1 0 0 0,-3-12 1 0 0,0 0-1 0 0,0-1 1 0 0,0 1-1 0 0,0-1 1 0 0,0 1 0 0 0,0-1-1 0 0,0 1 1 0 0,0-1-1 0 0,-1 1 1 0 0,1-1 0 0 0,0 1-1 0 0,0-1 1 0 0,-1 1-1 0 0,1-1 1 0 0,0 0 0 0 0,-1 1-1 0 0,0 0 1 0 0,-9 4 41 0 0,5-5-40 0 0,0 1 0 0 0,0-1-1 0 0,0-1 1 0 0,0 1-1 0 0,0-1 1 0 0,-5-1 0 0 0,-19-1-3 0 0,6 3-3 0 0,11-1-104 0 0,-1 1-1 0 0,1 1 0 0 0,-17 2 0 0 0,-3-1-2276 0 0,25-2-1123 0 0,7 0 1824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48 265 12751 0 0,'-6'-10'1362'0'0,"5"9"-1332"0"0,0 0 0 0 0,0 0 1 0 0,0 0-1 0 0,1-1 0 0 0,-1 1 1 0 0,0 0-1 0 0,1-1 0 0 0,-1 1 1 0 0,1-1-1 0 0,-1 1 0 0 0,1 0 1 0 0,0-1-1 0 0,-1 1 0 0 0,1-1 1 0 0,0 1-1 0 0,0-1 0 0 0,0-2 1 0 0,1-1 416 0 0,-1-2 100 0 0,1-1 0 0 0,0 1 1 0 0,1 0-1 0 0,0 0 0 0 0,0-1 1 0 0,0 1-1 0 0,4-7 0 0 0,2-1 599 0 0,17-28 1 0 0,-19 33-919 0 0,0 1 0 0 0,1 0 0 0 0,0 0 0 0 0,1 1 0 0 0,0-1 0 0 0,0 2 0 0 0,1-1 0 0 0,0 1 1 0 0,0 1-1 0 0,13-7 0 0 0,-22 12-179 0 0,0 1 0 0 0,1 0 0 0 0,-1-1 0 0 0,1 1 0 0 0,-1 0 0 0 0,1-1 0 0 0,-1 1 1 0 0,1 0-1 0 0,-1 0 0 0 0,1-1 0 0 0,-1 1 0 0 0,1 0 0 0 0,-1 0 0 0 0,1 0 0 0 0,-1 0 0 0 0,1 0 0 0 0,-1 0 1 0 0,1 0-1 0 0,0 0 0 0 0,-1 0 0 0 0,1 0 0 0 0,-1 0 0 0 0,1 0 0 0 0,0 0 0 0 0,-3 16 876 0 0,1-12-1108 0 0,-1 2 234 0 0,0-1 0 0 0,-1 0 0 0 0,0 0 0 0 0,0 0 0 0 0,0 0 0 0 0,-1 0 0 0 0,-7 8 0 0 0,-4 5 97 0 0,-88 132 521 0 0,98-143-659 0 0,0 1 7 0 0,0 0-1 0 0,1 0 1 0 0,0 0-1 0 0,0 0 1 0 0,1 1-1 0 0,0-1 1 0 0,0 1-1 0 0,1 0 1 0 0,-3 17-1 0 0,8-4-264 0 0,-3-20 152 0 0,0-2 0 0 0,2 0 5 0 0,7 3 22 0 0,-8-4 62 0 0,1 1-1 0 0,-1 0 0 0 0,1-1 1 0 0,-1 1-1 0 0,0-1 1 0 0,1 1-1 0 0,-1-1 1 0 0,1 0-1 0 0,-1 0 0 0 0,0 1 1 0 0,0-1-1 0 0,0 0 1 0 0,1 0-1 0 0,-1 0 1 0 0,1-2-1 0 0,0 1-15 0 0,1 0-13 0 0,-1-2 0 0 0,1 1 0 0 0,-1 0 1 0 0,0 0-1 0 0,0-1 0 0 0,0 1 0 0 0,0-1 0 0 0,0 0 0 0 0,-1 1 0 0 0,0-1 0 0 0,0 0 1 0 0,0 0-1 0 0,0 0 0 0 0,0 0 0 0 0,-1 0 0 0 0,0 0 0 0 0,0-4 0 0 0,0-10-10 0 0,-1 1 0 0 0,-5-26 0 0 0,5 36 46 0 0,1 4 0 0 0,-1 1 0 0 0,1-1 0 0 0,-1 0 0 0 0,0 0 0 0 0,0 0 0 0 0,0 1 0 0 0,0-1 0 0 0,0 1 0 0 0,-1-1 0 0 0,1 1 0 0 0,-1-1 0 0 0,0 1 0 0 0,-2-4 0 0 0,-3 0 12 0 0,7 6-8 0 0,-1 0-1 0 0,1 0 1 0 0,-1 0-1 0 0,1 0 0 0 0,-1 0 1 0 0,0 0-1 0 0,1 0 1 0 0,-1 0-1 0 0,1 0 1 0 0,-1 0-1 0 0,1 0 1 0 0,-1 0-1 0 0,1 1 1 0 0,-1-1-1 0 0,0 0 1 0 0,1 0-1 0 0,0 1 1 0 0,-1-1-1 0 0,0 1 1 0 0,1-1 2 0 0,-8 4 70 0 0,6-1-12 0 0,-3 5-40 0 0,2 3 24 0 0,3-10-47 0 0,0 0 0 0 0,0 0 0 0 0,1 0 0 0 0,-1 0 0 0 0,0-1 0 0 0,1 1 0 0 0,-1 0-1 0 0,0 0 1 0 0,1 0 0 0 0,-1 0 0 0 0,1-1 0 0 0,0 2 0 0 0,2 1-44 0 0,0-1 1 0 0,1 1-1 0 0,-1-1 0 0 0,0 0 1 0 0,1 0-1 0 0,-1 0 0 0 0,1 0 1 0 0,-1-1-1 0 0,1 1 0 0 0,0-1 1 0 0,0 0-1 0 0,0 0 0 0 0,0-1 1 0 0,0 1-1 0 0,5-1 0 0 0,6 1-419 0 0,1-1 0 0 0,23-3 0 0 0,2 1-3775 0 0,-21 1-3265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2303 0 0,'0'0'662'0'0,"0"0"1936"0"0,0 0 848 0 0,2-2 164 0 0,11-8-69 0 0,15-19 0 0 0,-25 26-3297 0 0,0 0 0 0 0,0 1 1 0 0,1-1-1 0 0,-1 1 1 0 0,1 0-1 0 0,-1 0 1 0 0,7-2-1 0 0,13-9 851 0 0,57-40 2488 0 0,-79 52-3317 0 0,-1 1-63 0 0,0 0-31 0 0,0 0-4 0 0,0 0-5 0 0,0 0-23 0 0,0 0-11 0 0,0 0-1 0 0,0 0-11 0 0,0 5-99 0 0,-1 0 1 0 0,1 1-1 0 0,-1-1 0 0 0,-1 0 0 0 0,1 0 0 0 0,-1 0 0 0 0,0-1 0 0 0,0 1 0 0 0,0 0 0 0 0,-1-1 0 0 0,1 1 0 0 0,-6 5 0 0 0,-5 12-18 0 0,0-3 0 0 0,9-15 0 0 0,1 0 0 0 0,1 0 0 0 0,-1 1 0 0 0,-2 5 0 0 0,2 1 0 0 0,3-10 0 0 0,0 0 0 0 0,0-1 0 0 0,0 1 0 0 0,0 0 0 0 0,1-1 0 0 0,-1 1 0 0 0,0 0 0 0 0,0-1 0 0 0,0 1 0 0 0,1 0 0 0 0,-1-1 0 0 0,0 1 0 0 0,1-1 0 0 0,-1 1 0 0 0,1 0 0 0 0,0 0 0 0 0,1 0 0 0 0,-1-1 0 0 0,0 1 0 0 0,1 0 0 0 0,-1-1 0 0 0,1 0 0 0 0,-1 1 0 0 0,1-1 0 0 0,-1 0 0 0 0,1 0 0 0 0,0 0 0 0 0,-1 0 0 0 0,1 0 0 0 0,-1 0 0 0 0,1 0 0 0 0,-1 0 0 0 0,1-1 0 0 0,-1 1 0 0 0,1 0 0 0 0,1-2 0 0 0,2 1 0 0 0,0-1 0 0 0,0 0 0 0 0,0 0 0 0 0,0-1 0 0 0,4-2 0 0 0,118-91 160 0 0,-56 52 208 0 0,-69 43-304 0 0,-2 1 0 0 0,2-1-11 0 0,-1 1-44 0 0,-1 0-1 0 0,0-1 0 0 0,0 1 0 0 0,1 0 0 0 0,-1 0 1 0 0,0 0-1 0 0,1 0 0 0 0,-1 0 0 0 0,0 0 1 0 0,1 0-1 0 0,-1 0 0 0 0,0 0 0 0 0,1 0 0 0 0,-1 0 1 0 0,0 0-1 0 0,1 0 0 0 0,-1 0 0 0 0,0 0 0 0 0,1 0 1 0 0,-1 0-1 0 0,0 0 0 0 0,1 0 0 0 0,-1 0 1 0 0,0 1-1 0 0,0-1 0 0 0,1 0 0 0 0,-1 0 0 0 0,0 0 1 0 0,0 0-1 0 0,1 1 0 0 0,-1-1 0 0 0,0 0 0 0 0,0 0 1 0 0,1 1-1 0 0,-1-1 0 0 0,0 0 0 0 0,0 0 0 0 0,0 1 1 0 0,0-1-1 0 0,1 0 0 0 0,-1 1 0 0 0,0 0 1 0 0,0 1 10 0 0,1 0 1 0 0,-1 1-1 0 0,0-1 1 0 0,1 0 0 0 0,-1 1-1 0 0,-1-1 1 0 0,1 3 0 0 0,-9 40 136 0 0,7-42-92 0 0,-2 7-48 0 0,0 0-5 0 0,5-9-9 0 0,-1-1 1 0 0,1 0 0 0 0,-1 1-1 0 0,1-1 1 0 0,-1 1 0 0 0,1-1-1 0 0,-1 0 1 0 0,1 0 0 0 0,-1 1-1 0 0,1-1 1 0 0,0 0 0 0 0,-1 0-1 0 0,1 0 1 0 0,-1 1 0 0 0,1-1-1 0 0,-1 0 1 0 0,1 0 0 0 0,0 0-1 0 0,0 0 1 0 0,-1 0-3 0 0,7-1 5 0 0,-1 0 0 0 0,0 0 0 0 0,0 0-1 0 0,0-1 1 0 0,0 0 0 0 0,-1 0 0 0 0,1 0 0 0 0,0-1 0 0 0,-1 1 0 0 0,7-5-1 0 0,10-5 7 0 0,173-71-11 0 0,-169 72 11 0 0,-20 8-3 0 0,0 0 0 0 0,0 0 0 0 0,1 1 0 0 0,-1 0 0 0 0,1 0 0 0 0,-1 0 0 0 0,13 0 0 0 0,-18 2-3 0 0,0 0 1 0 0,-1 1 0 0 0,1-1 0 0 0,-1 1-1 0 0,1-1 1 0 0,-1 0 0 0 0,1 1-1 0 0,-1-1 1 0 0,1 1 0 0 0,-1 0-1 0 0,1-1 1 0 0,-1 1 0 0 0,1-1 0 0 0,-1 1-1 0 0,0 0 1 0 0,0-1 0 0 0,1 1-1 0 0,-1-1 1 0 0,0 1 0 0 0,1 1-1 0 0,-1-1 9 0 0,6 13 18 0 0,1 4 87 0 0,-7-12-98 0 0,-2-1-1 0 0,2 0-7 0 0,2 20 70 0 0,7 3 5 0 0,-1-17-88 0 0,-5-8 0 0 0,1-1 0 0 0,-1 1 0 0 0,1-1 0 0 0,-1 0 0 0 0,7 2 0 0 0,9 3-1 0 0,-14-8-7 0 0,-1 0-4 0 0,4-2-293 0 0,1 1 1 0 0,-1-1 0 0 0,0-1 0 0 0,0 1-1 0 0,0-1 1 0 0,0-1 0 0 0,-1 1 0 0 0,1-1-1 0 0,10-11 1 0 0,2-3-1152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11975 0 0,'0'0'267'0'0,"4"-2"42"0"0,0 1-278 0 0,6-5 395 0 0,-7 3-380 0 0,0 0 1 0 0,0 0 0 0 0,-1-1-1 0 0,0 1 1 0 0,3-5-1 0 0,2-5 534 0 0,0 0 0 0 0,2 0 0 0 0,-1 0 0 0 0,2 1 0 0 0,12-12 0 0 0,-18 20-250 0 0,0 0-1 0 0,-1 0 0 0 0,1 0 1 0 0,4-7-1 0 0,24-31 1123 0 0,-31 41-964 0 0,-1 1 21 0 0,1-2-66 0 0,3-3-222 0 0,-3 4 166 0 0,-1 1 101 0 0,0 0 21 0 0,0 0-66 0 0,0 0-222 0 0,0 0 166 0 0,0 0 101 0 0,0 0 21 0 0,0 0-66 0 0,0 2-422 0 0,-1 0 0 0 0,1 1 0 0 0,-1-1 0 0 0,0 1 0 0 0,0-1-1 0 0,0 0 1 0 0,-2 4 0 0 0,-2 4-23 0 0,-9 34 2 0 0,2 1 0 0 0,-12 91 0 0 0,19-97 0 0 0,-15 97 0 0 0,-15 90 0 0 0,32-205 0 0 0,2-16 0 0 0,1 0 0 0 0,3 7 0 0 0,-2-11 0 0 0,0 0 0 0 0,0 0 0 0 0,0 0 0 0 0,1 0 0 0 0,-1 0 0 0 0,0 0 0 0 0,0 0 0 0 0,1-1 0 0 0,-1 1 0 0 0,0 0 0 0 0,1-1 0 0 0,-1 1 0 0 0,1-1 0 0 0,-1 0 0 0 0,1 1 0 0 0,-1-1 0 0 0,1 0 0 0 0,-1 0 0 0 0,1 0 0 0 0,-1 0 0 0 0,1 0 0 0 0,-1 0 0 0 0,1 0 0 0 0,-1-1 0 0 0,1 1 0 0 0,-1-1 0 0 0,1 1 0 0 0,-1-1 0 0 0,0 1 0 0 0,3-2 0 0 0,5-2 0 0 0,0-1 0 0 0,0 0 0 0 0,11-8 0 0 0,-16 10 0 0 0,6-4 0 0 0,1 0 0 0 0,0 0 0 0 0,1 1 0 0 0,0 0 0 0 0,17-5 0 0 0,-17 10 0 0 0,-1 3 0 0 0,6 5 0 0 0,-13-4 0 0 0,-2 0 0 0 0,13 9 0 0 0,-13-8 0 0 0,0 0 0 0 0,6 12 0 0 0,-7-12 0 0 0,-1 0 0 0 0,0-3 0 0 0,4 20-459 0 0,-5-14 42 0 0,1 2-91 0 0,0-7-72 0 0,0-2-285 0 0,0 0-126 0 0,0 0-802 0 0,0 0-3252 0 0,0 0-1393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89 13823 0 0,'0'0'315'0'0,"2"-2"45"0"0,26-35 1336 0 0,-26 33-919 0 0,0 1 0 0 0,-1-1 0 0 0,1 0-1 0 0,-1 0 1 0 0,1-7 0 0 0,-2 9-265 0 0,0 2 0 0 0,0 0 0 0 0,-6-8 1536 0 0,3 6-1740 0 0,1 1-262 0 0,1 0 0 0 0,0 0-1 0 0,0 0 1 0 0,-1 1-1 0 0,1-1 1 0 0,0 1-1 0 0,-1-1 1 0 0,1 1-1 0 0,-1-1 1 0 0,1 1-1 0 0,-1 0 1 0 0,1 0-1 0 0,-1 0 1 0 0,1 0 0 0 0,0 0-1 0 0,-1 0 1 0 0,-2 0-1 0 0,-1 0-45 0 0,0 0 0 0 0,-1 0 0 0 0,1 1 0 0 0,0-1 0 0 0,0 1 0 0 0,-1 0 0 0 0,-5 3 0 0 0,-2 0 0 0 0,11-4 0 0 0,1 0 0 0 0,0 0 0 0 0,0 0 0 0 0,0 1 0 0 0,-1-1 0 0 0,1 0 0 0 0,0 1 0 0 0,0-1 0 0 0,0 1 0 0 0,0-1 0 0 0,0 1 0 0 0,0-1 0 0 0,0 1 0 0 0,-1 1 0 0 0,-1 0 0 0 0,1-1 0 0 0,1 0 0 0 0,-1-1 0 0 0,1 1 0 0 0,0 0 0 0 0,-1 0 0 0 0,1 0 0 0 0,0 0 0 0 0,0 0 0 0 0,0 0 0 0 0,0 0 0 0 0,-1 1 0 0 0,2-1 0 0 0,-1 0 0 0 0,0 1 0 0 0,0-1 0 0 0,-1 3 0 0 0,-1 3 0 0 0,-4 2 158 0 0,1 0-1 0 0,0 0 1 0 0,1 1-1 0 0,0-1 1 0 0,0 1-1 0 0,1 1 1 0 0,0-1-1 0 0,1 1 1 0 0,0-1-1 0 0,1 1 1 0 0,0 0 0 0 0,0 18-1 0 0,1-9-145 0 0,0-10-31 0 0,1-1 0 0 0,0 1 0 0 0,2 12 0 0 0,-2-21-18 0 0,0-1 1 0 0,0 1-1 0 0,0 0 1 0 0,0 0-1 0 0,0 0 0 0 0,1 0 1 0 0,-1-1-1 0 0,0 1 0 0 0,1 0 1 0 0,-1 0-1 0 0,1-1 0 0 0,-1 1 1 0 0,1 0-1 0 0,-1-1 0 0 0,1 1 1 0 0,-1 0-1 0 0,1 0 1 0 0,2 2-117 0 0,-1-1 80 0 0,-1 0-1 0 0,0 1 1 0 0,1-1 0 0 0,0 0-1 0 0,-1 0 1 0 0,1-1 0 0 0,0 1-1 0 0,0 0 1 0 0,0 0 0 0 0,0-1-1 0 0,0 1 1 0 0,0-1 0 0 0,1 0-1 0 0,3 2 1 0 0,-5-2 72 0 0,0-1 0 0 0,0 1 0 0 0,0-1 0 0 0,0 0 0 0 0,0 1 0 0 0,0-1 0 0 0,0 0 0 0 0,0 0 0 0 0,1 1 0 0 0,-1-1 0 0 0,0 0 0 0 0,0 0 0 0 0,0 0 0 0 0,0 0 0 0 0,0-1 0 0 0,0 1 0 0 0,0 0 0 0 0,1-1 0 0 0,3 0 4 0 0,2 1-3 0 0,-1 0 0 0 0,1-1 0 0 0,0 0 0 0 0,0 0 0 0 0,-1-1 0 0 0,1 0 0 0 0,-1 0 0 0 0,1-1 0 0 0,6-3 0 0 0,-3 0 0 0 0,0 0 0 0 0,0-1 0 0 0,0 0 0 0 0,10-11 0 0 0,-11 9 365 0 0,0 0 1 0 0,0 0-1 0 0,-2-1 0 0 0,14-20 1 0 0,-17 25-256 0 0,-1 8-62 0 0,-1 6-41 0 0,-2-9-7 0 0,0 14 5 0 0,0 0 0 0 0,-2 16-1 0 0,1-21-12 0 0,0-1-1 0 0,0 0 0 0 0,1 0 1 0 0,1 0-1 0 0,-1 1 0 0 0,1-1 0 0 0,0 0 1 0 0,4 10-1 0 0,-5-17-74 0 0,1 1-1 0 0,0 0 1 0 0,0-1-1 0 0,0 1 0 0 0,0-1 1 0 0,0 0-1 0 0,0 1 1 0 0,0-1-1 0 0,1 0 1 0 0,-1 0-1 0 0,0 1 1 0 0,1-1-1 0 0,-1 0 1 0 0,1 0-1 0 0,-1-1 1 0 0,1 1-1 0 0,0 0 1 0 0,-1 0-1 0 0,1-1 1 0 0,0 1-1 0 0,-1-1 1 0 0,1 0-1 0 0,0 1 0 0 0,0-1 1 0 0,0 0-1 0 0,-1 0 1 0 0,1 0-1 0 0,0 0 1 0 0,3-1-1 0 0,-1 1-202 0 0,1-1-1 0 0,-1 0 1 0 0,1 0-1 0 0,-1 0 1 0 0,0-1-1 0 0,1 0 1 0 0,-1 1-1 0 0,0-2 1 0 0,0 1-1 0 0,4-3 1 0 0,-3 1-511 0 0,0 0 0 0 0,-1 0 0 0 0,0-1 1 0 0,8-9-1 0 0,0-7-1250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136 406 11975 0 0,'0'0'267'0'0,"0"-3"42"0"0,-1-7-137 0 0,1 0 0 0 0,0 0-1 0 0,2-11 1 0 0,0-25 313 0 0,-1 40-268 0 0,-1 0 1 0 0,1-1-1 0 0,0 1 0 0 0,0 0 0 0 0,2-7 1 0 0,3-14 920 0 0,-3 0 468 0 0,13-84 480 0 0,-14 95-815 0 0,1-24 0 0 0,-8 16-151 0 0,1 13-1120 0 0,-3 6 72 0 0,5 4 299 0 0,-3 26 844 0 0,-1-6-1710 0 0,-4 68-667 0 0,6-46 1189 0 0,-11 52 1 0 0,1-17-28 0 0,10-48 0 0 0,-12 44 0 0 0,-29 77 1759 0 0,20-50-3518 0 0,21-86 1759 0 0,-1-5-72 0 0,4-6-299 0 0,1-2-117 0 0,0 0-21 0 0,0-2-139 0 0,-2-35-3569 0 0,1 22 2682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23039 0 0,'-2'-1'178'0'0,"0"0"0"0"0,0 0 0 0 0,1 0 0 0 0,-1 0 0 0 0,0 0 0 0 0,1 0 0 0 0,-1-1 1 0 0,1 1-1 0 0,0 0 0 0 0,-1-1 0 0 0,1 1 0 0 0,-2-4 0 0 0,3 5-116 0 0,0 0 1 0 0,0-1-1 0 0,0 1 1 0 0,0 0-1 0 0,0-1 1 0 0,0 1-1 0 0,0 0 1 0 0,0-1-1 0 0,0 1 1 0 0,0 0-1 0 0,0-1 1 0 0,1 1-1 0 0,-1 0 1 0 0,0-1-1 0 0,0 1 1 0 0,0 0-1 0 0,0-1 1 0 0,1 1-1 0 0,-1 0 1 0 0,0 0-1 0 0,0-1 0 0 0,0 1 1 0 0,1 0-1 0 0,-1 0 1 0 0,0 0-1 0 0,1-1 1 0 0,-1 1-1 0 0,9-6 1009 0 0,-8 5-1214 0 0,1 0 197 0 0,1-1 0 0 0,0 1 0 0 0,0-1 0 0 0,0 1 0 0 0,0 0 1 0 0,0 0-1 0 0,0 0 0 0 0,0 1 0 0 0,0-1 0 0 0,0 1 0 0 0,0-1 0 0 0,0 1 0 0 0,0 0 0 0 0,0 0 0 0 0,1 1 0 0 0,-1-1 0 0 0,0 1 1 0 0,0-1-1 0 0,4 3 0 0 0,-3-2-429 0 0,-1 1 0 0 0,0-1 1 0 0,0 1-1 0 0,0 0 0 0 0,0 0 1 0 0,0 0-1 0 0,-1 0 0 0 0,1 1 1 0 0,0-1-1 0 0,-1 1 0 0 0,0 0 1 0 0,0 0-1 0 0,0 0 0 0 0,0 0 1 0 0,0 0-1 0 0,0 0 0 0 0,-1 0 1 0 0,2 4-1 0 0,4 20-1661 0 0,-4-3-11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13823 0 0,'0'0'315'0'0,"0"0"45"0"0,2-1 21 0 0,0 0-258 0 0,12-12 281 0 0,-13 11-39 0 0,-1 2 122 0 0,0 0 22 0 0,0 0 3 0 0,0 0 0 0 0,0 0 0 0 0,0 0 0 0 0,0 0 0 0 0,0 0 0 0 0,1 2 0 0 0,0 1-370 0 0,0 0 1 0 0,0-1-1 0 0,0 1 0 0 0,-1 0 0 0 0,1 0 1 0 0,-1 0-1 0 0,1 0 0 0 0,-1 0 0 0 0,0 0 0 0 0,0 0 1 0 0,-1 0-1 0 0,1 0 0 0 0,-1 0 0 0 0,1 0 0 0 0,-1-1 1 0 0,0 1-1 0 0,-2 4 0 0 0,-17 89 466 0 0,11-63-608 0 0,-7 68 0 0 0,10-56 0 0 0,2-16 0 0 0,-16 93 0 0 0,18-113 0 0 0,1-6 0 0 0,0 0 0 0 0,0 0 0 0 0,1 0 0 0 0,-1 0 0 0 0,1 0 0 0 0,0 1 0 0 0,0-1 0 0 0,0 0 0 0 0,0 0 0 0 0,1 0 0 0 0,0 3 0 0 0,4 19-64 0 0,-4-23-273 0 0,-1-2-138 0 0,0 0-33 0 0,9-11-516 0 0,-7 8 656 0 0,0 0 0 0 0,0-1 0 0 0,0 1 0 0 0,0-1 0 0 0,0 1 0 0 0,-1-1 0 0 0,0 1 0 0 0,0-1-1 0 0,0 0 1 0 0,0 0 0 0 0,-1 0 0 0 0,1 0 0 0 0,-1 0 0 0 0,0 1 0 0 0,0-7 0 0 0,-2-4-1167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15359 0 0,'11'0'486'0'0,"0"-1"0"0"0,12-2 0 0 0,44-14 1732 0 0,-56 14-1926 0 0,26-9 648 0 0,-23 6-544 0 0,1 2 0 0 0,17-4 0 0 0,7-2-378 0 0,-28 7-19 0 0,0 0 1 0 0,15-2-1 0 0,1 1-128 0 0,11 0-3627 0 0,-36 4-2727 0 0</inkml:trace>
  <inkml:trace contextRef="#ctx0" brushRef="#br0" timeOffset="1">591 23 13823 0 0,'0'0'630'0'0,"0"0"-13"0"0,-1-2-393 0 0,1 2-68 0 0,-1-1-1 0 0,0 0 1 0 0,0 0-1 0 0,1 0 1 0 0,-1 0-1 0 0,0 1 1 0 0,0-1 0 0 0,0 0-1 0 0,0 1 1 0 0,0-1-1 0 0,0 1 1 0 0,0-1-1 0 0,0 1 1 0 0,0 0 0 0 0,0-1-1 0 0,-1 1 1 0 0,-1-1-1 0 0,-5-1 2606 0 0,6 4-2557 0 0,0-1 1 0 0,0 0-1 0 0,1 1 0 0 0,-1 0 1 0 0,1-1-1 0 0,-1 1 0 0 0,1 0 0 0 0,0 0 1 0 0,-2 4-1 0 0,2-6-199 0 0,-5 10 390 0 0,4-6-378 0 0,-1 0 0 0 0,1 0 0 0 0,0 0 0 0 0,0 0 0 0 0,0 0 0 0 0,1 1 0 0 0,0-1 0 0 0,-1 1 0 0 0,2-1 0 0 0,-1 1 0 0 0,0-1 0 0 0,1 10 0 0 0,0-7-17 0 0,0-1 0 0 0,0 1 0 0 0,1 0 0 0 0,0-1 0 0 0,0 1 0 0 0,1-1 0 0 0,2 8 0 0 0,4 4 0 0 0,-3-15 0 0 0,-2-2 0 0 0,1 2 0 0 0,-1 0 0 0 0,1-1 0 0 0,0 0 0 0 0,0 0 0 0 0,0 0 0 0 0,0 0 0 0 0,0 0 0 0 0,0-1 0 0 0,0 0 0 0 0,1 0 0 0 0,-1 0 0 0 0,0 0 0 0 0,8 0 0 0 0,-9-1 0 0 0,1-1 0 0 0,-1 1 0 0 0,0-1 0 0 0,1 1 0 0 0,-1-1 0 0 0,0 0 0 0 0,0 0 0 0 0,0-1 0 0 0,0 1 0 0 0,0-1 0 0 0,0 1 0 0 0,0-1 0 0 0,0 0 0 0 0,-1 0 0 0 0,1 0 0 0 0,-1-1 0 0 0,1 1 0 0 0,2-4 0 0 0,-2 3 0 0 0,6-11 0 0 0,2-16 0 0 0,-11 28 0 0 0,1-2 73 0 0,0 0 0 0 0,-1 1 0 0 0,1-1 0 0 0,-1 0 0 0 0,0 0-1 0 0,0 0 1 0 0,-1 0 0 0 0,1 0 0 0 0,-1 0 0 0 0,0 1 0 0 0,0-1 0 0 0,0 0 0 0 0,-1 0 0 0 0,1 1-1 0 0,-1-1 1 0 0,0 1 0 0 0,0-1 0 0 0,0 1 0 0 0,-4-5 0 0 0,3 4-158 0 0,0 1 0 0 0,0 0-1 0 0,0 0 1 0 0,0 0 0 0 0,-1 0 0 0 0,1 0 0 0 0,-8-3 0 0 0,8 5-249 0 0,1-1 0 0 0,-1 1 0 0 0,1 0 0 0 0,-1 1 0 0 0,1-1 0 0 0,-1 0 0 0 0,0 1 0 0 0,0-1 0 0 0,1 1 0 0 0,-1 0 0 0 0,0 0 0 0 0,-5 1 0 0 0,-1 2-4711 0 0,-2 3-1393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15663 0 0,'0'0'356'0'0,"0"0"50"0"0,0 0 20 0 0,0 0-42 0 0,-10-18 4768 0 0,10 15-4945 0 0,-1 2-161 0 0,1-1-1 0 0,0 1 0 0 0,0-1 1 0 0,0 1-1 0 0,0 0 1 0 0,1-1-1 0 0,-1 1 0 0 0,0-1 1 0 0,1 1-1 0 0,-1 0 0 0 0,0-1 1 0 0,1 1-1 0 0,0 0 1 0 0,-1-1-1 0 0,1 1 0 0 0,0 0 1 0 0,-1 0-1 0 0,1 0 0 0 0,1-2 1 0 0,3-4 43 0 0,12-21 502 0 0,-17 26-965 0 0,5-4 966 0 0,-3 4-5674 0 0,-2 2 3547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13823 0 0,'0'0'630'0'0,"0"0"-13"0"0,1-1-184 0 0,2 0 467 0 0,0-1 1 0 0,0 1-1 0 0,0-1 0 0 0,0 0 0 0 0,-1 0 0 0 0,4-3 1 0 0,-4 3-649 0 0,0 0 1 0 0,0 1 0 0 0,0-1 0 0 0,0 1 0 0 0,0 0 0 0 0,1-1 0 0 0,3 0 0 0 0,0-1 358 0 0,-5 1-99 0 0,-1 2-68 0 0,-1-4-401 0 0,-1 1-4072 0 0,2 3-3821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13823 0 0,'0'0'315'0'0,"0"0"45"0"0,0 0 21 0 0,0 0-49 0 0,0 0-149 0 0,1-1 194 0 0,4-4 163 0 0,1 0-1 0 0,-1 0 1 0 0,0-1-1 0 0,-1 0 1 0 0,1 0-1 0 0,6-12 1 0 0,17-44 2569 0 0,-4 10-1839 0 0,38-81-158 0 0,-18 35-584 0 0,-10 28-528 0 0,-26 52 0 0 0,-21 39 0 0 0,2-3 0 0 0,1 0 0 0 0,0 1 0 0 0,-13 36 0 0 0,21-47 0 0 0,1-1 0 0 0,0 1 0 0 0,0 0 0 0 0,1-1 0 0 0,0 1 0 0 0,0-1 0 0 0,1 1 0 0 0,0 0 0 0 0,3 11 0 0 0,-3-14 0 0 0,1-1 0 0 0,-1 1 0 0 0,1-1 0 0 0,0 1 0 0 0,0-1 0 0 0,1 0 0 0 0,-1 0 0 0 0,1 0 0 0 0,0 0 0 0 0,0 0 0 0 0,0-1 0 0 0,1 1 0 0 0,-1-1 0 0 0,1 0 0 0 0,0 0 0 0 0,5 3 0 0 0,-6-4 0 0 0,0-1 0 0 0,0 0 0 0 0,1 0 0 0 0,-1 0 0 0 0,1 0 0 0 0,-1 0 0 0 0,1-1 0 0 0,-1 1 0 0 0,1-1 0 0 0,-1 0 0 0 0,1 0 0 0 0,-1 0 0 0 0,1-1 0 0 0,-1 1 0 0 0,0-1 0 0 0,6-1 0 0 0,3-3 0 0 0,0 1 0 0 0,23-14 0 0 0,-24 12 0 0 0,-4 2 0 0 0,-1 0 0 0 0,1-1 0 0 0,-1 0 0 0 0,0 0 0 0 0,-1-1 0 0 0,1 0 0 0 0,-1 0 0 0 0,0 0 0 0 0,4-8 0 0 0,3-4 0 0 0,-2 0 0 0 0,10-25 0 0 0,-14 22 0 0 0,-5 16 0 0 0,0 0 0 0 0,1 0 0 0 0,-1 0 0 0 0,1 0 0 0 0,3-6 0 0 0,-10 24 60 0 0,0 0 1 0 0,1 1-1 0 0,0-1 0 0 0,1 1 0 0 0,1 0 1 0 0,0 0-1 0 0,1 0 0 0 0,1 0 0 0 0,0 0 1 0 0,2 19-1 0 0,-1-29-217 0 0,6 16-277 0 0,-6-15 416 0 0,0-4 18 0 0,-1 0 1 0 0,1 1-1 0 0,-1-1 0 0 0,1 0 0 0 0,0 1 0 0 0,0-1 0 0 0,-1 0 0 0 0,1 0 0 0 0,0 0 1 0 0,0 1-1 0 0,0-1 0 0 0,0 0 0 0 0,1 1 0 0 0,6 5-72 0 0,-7-6-83 0 0,-1 0-1 0 0,1-1 1 0 0,0 1-1 0 0,0 0 1 0 0,0-1-1 0 0,0 0 1 0 0,0 1-1 0 0,0-1 1 0 0,0 1-1 0 0,0-1 1 0 0,0 0-1 0 0,0 0 1 0 0,0 0-1 0 0,0 1 1 0 0,0-1-1 0 0,0 0 1 0 0,0 0-1 0 0,0 0 1 0 0,0-1-1 0 0,0 1 1 0 0,1 0-1 0 0,-1 0-80 0 0,1-1-1716 0 0,0 0-80 0 0,7-7-15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80 19351 0 0,'0'0'1491'0'0,"0"0"-964"0"0,2-1-427 0 0,13-7 206 0 0,-11 5-109 0 0,0 1 1 0 0,0-1-1 0 0,0 1 0 0 0,0 0 1 0 0,0 1-1 0 0,1-1 0 0 0,4-1 1 0 0,38-8-17 0 0,-29 6-189 0 0,22-3 0 0 0,-37 7 104 0 0,0 1 0 0 0,-1-1 0 0 0,1 0 0 0 0,-1 0 0 0 0,1 0 0 0 0,-1-1 0 0 0,0 1 0 0 0,1 0 0 0 0,-1-1 0 0 0,0 0 0 0 0,0 1 0 0 0,0-1 0 0 0,0 0 0 0 0,3-4 0 0 0,-2 4 347 0 0,5 0-358 0 0,-7 2-406 0 0,-1 0-154 0 0,0 0-33 0 0,0 0-72 0 0,0 0-285 0 0,-1 0 607 0 0,-1 1 0 0 0,1 0 0 0 0,-1-1 0 0 0,0 1 0 0 0,1 0 0 0 0,0 0 0 0 0,-1 0 0 0 0,-1 2 0 0 0,-6 3-455 0 0,-23 9-1332 0 0,-27 15-602 0 0,21-10 1747 0 0,29-17 828 0 0,1 1 1 0 0,0 0 0 0 0,0 1-1 0 0,0-1 1 0 0,0 2 0 0 0,1-1-1 0 0,0 1 1 0 0,-7 7 0 0 0,9-7 403 0 0,0 0 1 0 0,1 0-1 0 0,-1 1 1 0 0,1-1-1 0 0,1 1 1 0 0,-1 0-1 0 0,-3 11 1 0 0,7-15 689 0 0,0-3 2 0 0,0 0 0 0 0,0 0 0 0 0,3 0-69 0 0,9 2-611 0 0,-1-1 1 0 0,0 0-1 0 0,1-1 0 0 0,-1 0 1 0 0,1-1-1 0 0,-1 0 0 0 0,13-3 1 0 0,80-23 1272 0 0,-96 25-1605 0 0,36-14-7 0 0,-35 11-69 0 0,-7 4-273 0 0,-2 1-138 0 0,0 0-1034 0 0,0 0-4210 0 0,0 0-1801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10135 0 0,'0'0'231'0'0,"0"0"29"0"0,0 0 19 0 0,0 0 105 0 0,0 0 410 0 0,2-1 184 0 0,6-6-44 0 0,-1 1 0 0 0,1-1 0 0 0,-1 0 0 0 0,0-1 0 0 0,10-13 0 0 0,27-47 1596 0 0,-37 57-2358 0 0,10-18 600 0 0,-1-2 1 0 0,-2 0-1 0 0,12-38 0 0 0,22-99 563 0 0,-28 91-1116 0 0,-13 53 267 0 0,-3 11 66 0 0,5-22-1 0 0,-32 81-535 0 0,11-20-19 0 0,-40 99-105 0 0,47-110 71 0 0,1-1 1 0 0,1 0 0 0 0,0 1 0 0 0,1-1-1 0 0,1 1 1 0 0,0 0 0 0 0,2 17 0 0 0,-1-30-81 0 0,0 0 30 0 0,0 0 0 0 0,0 0 0 0 0,1 0-1 0 0,-1 0 1 0 0,0 0 0 0 0,1 0-1 0 0,-1 0 1 0 0,1 0 0 0 0,0-1 0 0 0,-1 1-1 0 0,1 0 1 0 0,0 0 0 0 0,0-1 0 0 0,3 4-1 0 0,9 3-57 0 0,-7-9 123 0 0,-4 0 24 0 0,7 1-2 0 0,0-1 0 0 0,-1 0 0 0 0,1-1 0 0 0,-1 0 0 0 0,0 0 0 0 0,0-1 0 0 0,0 0 0 0 0,0 0 0 0 0,0-1 0 0 0,0 0 0 0 0,-1 0 0 0 0,0-1 0 0 0,8-6 0 0 0,-6 3 142 0 0,0-1 1 0 0,-1 1-1 0 0,0-2 0 0 0,0 1 1 0 0,-1-1-1 0 0,9-15 0 0 0,-3-2 356 0 0,16-39 0 0 0,-26 56-498 0 0,-4 14 0 0 0,-10 29 0 0 0,6-10 0 0 0,2 0 0 0 0,0 0 0 0 0,1 0 0 0 0,2 24 0 0 0,0-44-108 0 0,0 0 1 0 0,1 0-1 0 0,-1-1 0 0 0,1 1 0 0 0,-1 0 1 0 0,1 0-1 0 0,0-1 0 0 0,0 1 0 0 0,0-1 1 0 0,1 1-1 0 0,-1-1 0 0 0,1 1 0 0 0,-1-1 1 0 0,1 0-1 0 0,0 0 0 0 0,-1 0 0 0 0,1 0 1 0 0,0 0-1 0 0,1 0 0 0 0,2 2 0 0 0,-2-2-91 0 0,1-1-1 0 0,-1 1 0 0 0,0-1 0 0 0,1 0 0 0 0,-1 0 0 0 0,1 0 0 0 0,0 0 0 0 0,-1 0 0 0 0,1-1 0 0 0,0 0 0 0 0,0 0 1 0 0,-1 0-1 0 0,1 0 0 0 0,5-1 0 0 0,-5 0-272 0 0,-3 1 312 0 0,-1 0 0 0 0,1 0 0 0 0,0 0 0 0 0,-1 0-1 0 0,1 0 1 0 0,0 0 0 0 0,-1 0 0 0 0,1-1 0 0 0,0 1-1 0 0,-1 0 1 0 0,1 0 0 0 0,-1-1 0 0 0,1 1 0 0 0,0 0-1 0 0,0-1 1 0 0,6-5-1376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17503 0 0,'0'0'399'0'0,"0"0"60"0"0,0 0 21 0 0,0 0-59 0 0,-7 1 606 0 0,5 0-787 0 0,1 1 1 0 0,0-1 0 0 0,0 0-1 0 0,-1 1 1 0 0,1-1 0 0 0,0 0-1 0 0,0 1 1 0 0,0-1 0 0 0,0 1-1 0 0,1 0 1 0 0,-1-1 0 0 0,0 1-1 0 0,0 2 1 0 0,0-2-79 0 0,0 1-1 0 0,0-1 1 0 0,0 0 0 0 0,0 1-1 0 0,0-1 1 0 0,-1 0 0 0 0,-1 3-1 0 0,-3 2 117 0 0,0 1 0 0 0,1 0 0 0 0,0 0 0 0 0,1 0 0 0 0,-1 1 0 0 0,2 0 0 0 0,-5 12 0 0 0,-4 10 162 0 0,8-22-440 0 0,-1 1 0 0 0,1 0 0 0 0,0 0 0 0 0,1 0 0 0 0,-2 11 0 0 0,4-19 0 0 0,1 0 0 0 0,-1 0 0 0 0,1 1 0 0 0,0-1 0 0 0,0 0 0 0 0,0 0 0 0 0,0 1 0 0 0,0-1 0 0 0,1 0 0 0 0,-1 0 0 0 0,1 1 0 0 0,-1-1 0 0 0,1 0 0 0 0,0 0 0 0 0,0 0 0 0 0,0 0 0 0 0,0 0 0 0 0,0 0 0 0 0,0 0 0 0 0,1-1 0 0 0,-1 1 0 0 0,1 0 0 0 0,-1 0 0 0 0,1-1 0 0 0,2 2 0 0 0,-2-2 67 0 0,1 0 0 0 0,-1 0 0 0 0,0 0 0 0 0,1 0 0 0 0,-1-1 0 0 0,1 1 0 0 0,-1-1 0 0 0,1 1-1 0 0,-1-1 1 0 0,1 0 0 0 0,0 0 0 0 0,-1 0 0 0 0,1-1 0 0 0,3 0 0 0 0,2-1 190 0 0,-1 1 0 0 0,1-1 0 0 0,10-5 0 0 0,-7 2-254 0 0,0 0 1 0 0,-1-1-1 0 0,0 0 0 0 0,0 0 1 0 0,12-11-1 0 0,-17 13-3 0 0,-1-1-1 0 0,1 0 1 0 0,-1 0 0 0 0,0 0-1 0 0,-1-1 1 0 0,1 1 0 0 0,-1-1-1 0 0,0 0 1 0 0,-1 0 0 0 0,1 0-1 0 0,1-9 1 0 0,1 1-219 0 0,-3 8-288 0 0,0-1-1 0 0,-1 1 0 0 0,0 0 0 0 0,0 0 0 0 0,1-10 0 0 0,-2 14 260 0 0,0 0 0 0 0,-1 0-1 0 0,1 1 1 0 0,0-1-1 0 0,-1 0 1 0 0,1 0-1 0 0,-1 0 1 0 0,0 1 0 0 0,1-1-1 0 0,-1 0 1 0 0,0 1-1 0 0,0-1 1 0 0,0 0-1 0 0,0 1 1 0 0,0-1 0 0 0,-1 1-1 0 0,1 0 1 0 0,0-1-1 0 0,-1 1 1 0 0,1 0-1 0 0,-1 0 1 0 0,1 0 0 0 0,-4-1-1 0 0,-11-6-8539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33 383 11975 0 0,'0'0'267'0'0,"0"0"42"0"0,0 0 17 0 0,0 0-28 0 0,-1-1-126 0 0,1-6 183 0 0,0 1-1 0 0,0 0 0 0 0,0 0 0 0 0,0 0 0 0 0,1 0 1 0 0,0 0-1 0 0,1 0 0 0 0,-1 0 0 0 0,6-11 1 0 0,-1-5 546 0 0,23-55 2171 0 0,-20 50-2164 0 0,-1-1 0 0 0,-2 0-1 0 0,0 0 1 0 0,2-47 0 0 0,-9 67-759 0 0,-1 0-133 0 0,0 2-16 0 0,1 6 2 0 0,1 0 0 0 0,0 0 0 0 0,0-1 1 0 0,0 1-1 0 0,0 0 0 0 0,0 0 0 0 0,0 0 0 0 0,-1-1 0 0 0,1 1 0 0 0,0 0 0 0 0,0 0 0 0 0,0 0 1 0 0,0 0-1 0 0,-1 0 0 0 0,1 0 0 0 0,0-1 0 0 0,0 1 0 0 0,0 0 0 0 0,-1 0 0 0 0,1 0 0 0 0,0 0 0 0 0,0 0 1 0 0,0 0-1 0 0,-1 0 0 0 0,1 0 0 0 0,0 0 0 0 0,0 0 0 0 0,-1 0 0 0 0,1 0 0 0 0,0 0 0 0 0,0 0 1 0 0,0 0-1 0 0,-1 0 0 0 0,1 0 0 0 0,0 0 0 0 0,0 0 0 0 0,0 1 0 0 0,-1-1 0 0 0,1 0 0 0 0,0 0 1 0 0,0 0-1 0 0,0 0 0 0 0,-1 0 0 0 0,1 1 0 0 0,0-1 0 0 0,0 0 0 0 0,0 0 0 0 0,0 0 0 0 0,-1 1 0 0 0,-5 6 336 0 0,2 0-333 0 0,0 0 0 0 0,1 0 0 0 0,0 0 0 0 0,0 0 0 0 0,1 0 1 0 0,-3 11-1 0 0,-5 50-263 0 0,1-5 93 0 0,-11 57 165 0 0,15-77 0 0 0,-18 65 0 0 0,22-104 0 0 0,-1 16 0 0 0,2-18 0 0 0,3-11-2410 0 0,7-25-5486 0 0,-7 21 1258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15663 0 0,'0'0'356'0'0,"0"0"50"0"0,0 0 20 0 0,0 0-42 0 0,0 0-112 0 0,0 0 463 0 0,0 0 234 0 0,0 0 45 0 0,0 0-61 0 0,0 0-288 0 0,0 0-121 0 0,0 0-28 0 0,4 6 83 0 0,-2-3-557 0 0,-1 1 0 0 0,1-1 1 0 0,-1 1-1 0 0,0 0 0 0 0,0 0 0 0 0,0-1 1 0 0,-1 1-1 0 0,0 0 0 0 0,1 0 0 0 0,-1 0 1 0 0,0-1-1 0 0,-1 1 0 0 0,0 6 0 0 0,-3 7 663 0 0,-8 29 0 0 0,5-26-657 0 0,-30 92-28 0 0,-5 13-24 0 0,30-84 4 0 0,-3-1 0 0 0,-32 65 0 0 0,47-104 0 0 0,-1-1 0 0 0,1 1 0 0 0,0-1 0 0 0,0 1 0 0 0,-1-1 0 0 0,1 1 0 0 0,-1-1 0 0 0,1 1 0 0 0,0-1 0 0 0,-1 1 0 0 0,1-1 0 0 0,-1 1 0 0 0,1-1 0 0 0,-1 0 0 0 0,1 1 0 0 0,-1-1 0 0 0,0 0 0 0 0,-5-2 0 0 0,-1-10 0 0 0,7 12 0 0 0,-3-8-153 0 0,1 0-1 0 0,0 0 1 0 0,0 0-1 0 0,-1-13 1 0 0,-3-12-464 0 0,3 21 332 0 0,0-2 165 0 0,-1 0-1 0 0,-11-27 1 0 0,14 39 122 0 0,-1-1 0 0 0,1 0-1 0 0,0 1 1 0 0,-1-1 0 0 0,0 1 0 0 0,1 0 0 0 0,-1-1-1 0 0,0 1 1 0 0,0 0 0 0 0,0 0 0 0 0,-1 0 0 0 0,1 0 0 0 0,0 1-1 0 0,-1-1 1 0 0,1 1 0 0 0,-1-1 0 0 0,0 1 0 0 0,1 0-1 0 0,-1 0 1 0 0,-5-1 0 0 0,4 2-2 0 0,1 0 0 0 0,-1 0 0 0 0,1 1 0 0 0,-1-1 0 0 0,1 1 0 0 0,0 0 0 0 0,-1 0 0 0 0,1 0 0 0 0,0 0 0 0 0,0 1 0 0 0,-1-1 0 0 0,-2 3 0 0 0,-2 1 0 0 0,0 1 0 0 0,-15 12 0 0 0,15-11 71 0 0,6-6-23 0 0,-1 1-1 0 0,1-1 0 0 0,0 1 1 0 0,1 0-1 0 0,-1 0 0 0 0,0-1 1 0 0,0 1-1 0 0,1 0 0 0 0,-1 1 1 0 0,1-1-1 0 0,-1 0 0 0 0,1 0 1 0 0,0 1-1 0 0,0-1 0 0 0,0 0 1 0 0,-1 5-1 0 0,4-6 33 0 0,-1 1 0 0 0,0 0-1 0 0,0-1 1 0 0,1 0 0 0 0,-1 1-1 0 0,0-1 1 0 0,1 0 0 0 0,0 1 0 0 0,-1-1-1 0 0,1 0 1 0 0,0 0 0 0 0,-1 0-1 0 0,5 1 1 0 0,-2-1-80 0 0,1 0 0 0 0,0 0 0 0 0,0 0 0 0 0,0 0 0 0 0,0-1 0 0 0,0 1 0 0 0,0-1 0 0 0,0-1 0 0 0,9 0 0 0 0,5-3 0 0 0,23-7 0 0 0,-5 1 0 0 0,51-18-4290 0 0,-35 10-594 0 0,-32 12-2198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308 158 19351 0 0,'1'-2'439'0'0,"9"-12"569"0"0,-5 5-783 0 0,0 1-1 0 0,7-15 0 0 0,-6 9 231 0 0,-4 11-151 0 0,-1 0 0 0 0,1 0 0 0 0,-1-1-1 0 0,0 1 1 0 0,1 0 0 0 0,-2 0 0 0 0,1-1 0 0 0,0 1-1 0 0,-1 0 1 0 0,1-1 0 0 0,-1 1 0 0 0,0-1 0 0 0,0 1-1 0 0,-1-4 1 0 0,0 5-179 0 0,0 0-1 0 0,1 0 1 0 0,-1 0 0 0 0,0 1-1 0 0,0-1 1 0 0,-1 0-1 0 0,1 1 1 0 0,0-1 0 0 0,0 1-1 0 0,-1-1 1 0 0,1 1-1 0 0,-1 0 1 0 0,1 0 0 0 0,-1-1-1 0 0,0 1 1 0 0,1 0-1 0 0,-1 1 1 0 0,0-1 0 0 0,0 0-1 0 0,0 0 1 0 0,0 1-1 0 0,0-1 1 0 0,0 1 0 0 0,1-1-1 0 0,-1 1 1 0 0,-4 0-1 0 0,0-1 64 0 0,1 1 0 0 0,-1 0 0 0 0,0 1 0 0 0,1-1 0 0 0,-1 1 0 0 0,1 0 0 0 0,-1 0 0 0 0,-5 3 0 0 0,-1 2-159 0 0,0 1 0 0 0,1 0 0 0 0,0 1 0 0 0,1 0 0 0 0,-15 15-1 0 0,11-11-29 0 0,-67 67 1 0 0,66-63 0 0 0,2 0 0 0 0,0 1 0 0 0,-14 24 0 0 0,25-37 0 0 0,0-1 0 0 0,1 1 0 0 0,-1 0 0 0 0,1 0 0 0 0,-1-1 0 0 0,1 1 0 0 0,0 0 0 0 0,1 0 0 0 0,-1 7 0 0 0,1-10 0 0 0,0 1 0 0 0,0-1 0 0 0,0 0 0 0 0,0 0 0 0 0,1 0 0 0 0,-1 1 0 0 0,1-1 0 0 0,-1 0 0 0 0,1 0 0 0 0,-1 0 0 0 0,1 0 0 0 0,-1 0 0 0 0,1 0 0 0 0,0 0 0 0 0,0 0 0 0 0,-1 0 0 0 0,1 0 0 0 0,0 0 0 0 0,0 0 0 0 0,0 0 0 0 0,0-1 0 0 0,0 1 0 0 0,0 0 0 0 0,0-1 0 0 0,1 1 0 0 0,-1-1 0 0 0,0 1 0 0 0,0-1 0 0 0,0 1 0 0 0,0-1 0 0 0,1 0 0 0 0,-1 0 0 0 0,0 0 0 0 0,2 0 0 0 0,5 1 0 0 0,-1-1 0 0 0,1 0 0 0 0,0 0 0 0 0,0-1 0 0 0,-1 0 0 0 0,1-1 0 0 0,0 0 0 0 0,-1 0 0 0 0,12-5 0 0 0,8-5 0 0 0,30-18 0 0 0,-13 6 0 0 0,-24 14 0 0 0,0-1 0 0 0,-1-1 0 0 0,0 0 0 0 0,-1-1 0 0 0,0-1 0 0 0,-1-1 0 0 0,-1-1 0 0 0,-1 0 0 0 0,22-29 0 0 0,-20 25 0 0 0,-19 29-219 0 0,-1-1 0 0 0,0 1 0 0 0,-5 9 0 0 0,-1-1 171 0 0,1 1 0 0 0,1 0 0 0 0,0 1 0 0 0,-7 36 0 0 0,13-52 18 0 0,0 1 0 0 0,0-1 0 0 0,0 1 0 0 0,1 0 0 0 0,-1-1 0 0 0,1 1 1 0 0,0 0-1 0 0,1 6 0 0 0,-1-9-412 0 0,2 0 441 0 0,-1-1-1 0 0,0 1 0 0 0,0-1 0 0 0,0 1 0 0 0,1-1 0 0 0,-1 0 1 0 0,0 1-1 0 0,0-1 0 0 0,1 0 0 0 0,-1 0 0 0 0,0 0 1 0 0,1 0-1 0 0,-1 0 0 0 0,0 0 0 0 0,1 0 0 0 0,1-1 0 0 0,21-4 744 0 0,-11-1-610 0 0,-1 1 0 0 0,0-2 0 0 0,-1 0 0 0 0,1 0 0 0 0,-1-1 1 0 0,11-11-1 0 0,17-11 59 0 0,42-31-191 0 0,4-4 0 0 0,-68 54 0 0 0,1 0 0 0 0,-1 2 0 0 0,24-10 0 0 0,-28 16 0 0 0,-12 4 0 0 0,0-1 0 0 0,0 1 0 0 0,0 0 0 0 0,0-1 0 0 0,0 1 0 0 0,0 0 0 0 0,0 0 0 0 0,-1 0 0 0 0,1 0 0 0 0,0 0 0 0 0,0 0 0 0 0,-1 0 0 0 0,1 0 0 0 0,-1 0 0 0 0,1 0 0 0 0,-1 0 0 0 0,1 1 0 0 0,-1-1 0 0 0,1 0 0 0 0,-1 0 0 0 0,0 0 0 0 0,0 1 0 0 0,0 1 0 0 0,1 31 0 0 0,-2-16 0 0 0,-1 0 0 0 0,0 1 0 0 0,-2-2 0 0 0,0 1 0 0 0,-1 0 0 0 0,-8 19 0 0 0,6-16 0 0 0,7-21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0,1 0 0 0 0,-1 0 0 0 0,0 0 0 0 0,0 0 0 0 0,0 0 0 0 0,0 0 0 0 0,0 0 0 0 0,0 0 0 0 0,0 0 0 0 0,0 0 0 0 0,0 0 0 0 0,6-5 0 0 0,6-6 0 0 0,39-39 0 0 0,-41 39 0 0 0,1 0 0 0 0,1 1 0 0 0,0 0 0 0 0,0 1 0 0 0,1 1 0 0 0,25-14 0 0 0,14 2 0 0 0,-49 19 0 0 0,-2 0 0 0 0,0 1 0 0 0,0-1 0 0 0,0 1 0 0 0,0 0 0 0 0,1 0 0 0 0,-1 0 0 0 0,0 0 0 0 0,0 0 0 0 0,0 0 0 0 0,0 0 0 0 0,0 0 0 0 0,1 0 0 0 0,-1 0 0 0 0,0 0 0 0 0,0 1 0 0 0,0-1 0 0 0,0 0 0 0 0,0 1 0 0 0,0-1 0 0 0,0 1 0 0 0,2 1 0 0 0,-2-1 0 0 0,1 0 0 0 0,0 0 0 0 0,-1 1 0 0 0,1-1 0 0 0,-1 0 0 0 0,0 1 0 0 0,1 0 0 0 0,-1-1 0 0 0,0 1 0 0 0,0 0 0 0 0,0-1 0 0 0,0 1 0 0 0,0 0 0 0 0,0 0 0 0 0,-1 0 0 0 0,1 0 0 0 0,-1 0 0 0 0,1 2 0 0 0,1 4 0 0 0,-1 1 0 0 0,0-1 0 0 0,-1 10 0 0 0,-1 120 0 0 0,-1-110-6249 0 0,2-28 4714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13823 0 0,'2'0'315'0'0,"2"-1"-217"0"0,-1 0-1 0 0,1 0 1 0 0,-1-1 0 0 0,1 1-1 0 0,-1-1 1 0 0,0 0 0 0 0,0 0-1 0 0,1 0 1 0 0,-1 0 0 0 0,3-3-1 0 0,30-31 1217 0 0,-20 20 1745 0 0,-14 14-2579 0 0,0 0 0 0 0,-1-1 0 0 0,1 1 0 0 0,0 0 0 0 0,-1-1 0 0 0,1 1 0 0 0,0-4 0 0 0,-2 6-397 0 0,0 0 1 0 0,0 0-1 0 0,0 0 1 0 0,0 0 0 0 0,0 0-1 0 0,0 0 1 0 0,0 0-1 0 0,0 0 1 0 0,0 0 0 0 0,0 0-1 0 0,0 0 1 0 0,0 0-1 0 0,0 0 1 0 0,0 0 0 0 0,0 0-1 0 0,0 0 1 0 0,-1 0-1 0 0,1 0 1 0 0,0 0 0 0 0,0 0-1 0 0,0 0 1 0 0,0 0-1 0 0,0 0 1 0 0,0 0 0 0 0,0 0-1 0 0,0 0 1 0 0,0 0 0 0 0,0 0-1 0 0,0-1 1 0 0,0 1-1 0 0,0 0 1 0 0,0 0 0 0 0,0 0-1 0 0,0 0 1 0 0,0 0-1 0 0,0 0 1 0 0,-8 13 996 0 0,-12 27-1074 0 0,2 0-1 0 0,-20 69 1 0 0,36-102-6 0 0,1-5 0 0 0,0 1 0 0 0,1-1 0 0 0,-1 1 0 0 0,1 0 0 0 0,-1-1 0 0 0,1 1 0 0 0,0 0 0 0 0,1 3 0 0 0,-2-3-159 0 0,2 12-558 0 0,11-19-1659 0 0,3-10-621 0 0,-9 5 1462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53 17503 0 0,'0'0'1352'0'0,"0"0"-873"0"0,6-15 1448 0 0,-1 6-1158 0 0,1 0 1 0 0,10-10 0 0 0,-15 18-388 0 0,-1 1 114 0 0,0 0 15 0 0,0 0-136 0 0,0 0-577 0 0,0 0-248 0 0,0 0-50 0 0,0 0-215 0 0,-1 2-858 0 0,-12 24-2411 0 0,11-22 1937 0 0</inkml:trace>
  <inkml:trace contextRef="#ctx0" brushRef="#br0" timeOffset="1">1 411 19351 0 0,'0'0'886'0'0,"0"0"-21"0"0,7-7 1340 0 0,-6 7-2091 0 0,-1 0-1 0 0,0-1 1 0 0,1 1-1 0 0,-1 0 1 0 0,0 0-1 0 0,1 0 1 0 0,-1 0-1 0 0,0-1 1 0 0,0 1-1 0 0,1 0 1 0 0,-1 0-1 0 0,0-1 1 0 0,0 1-1 0 0,1 0 1 0 0,-1 0-1 0 0,0-1 0 0 0,0 1 1 0 0,0 0-1 0 0,0-1 1 0 0,1 1-1 0 0,-1 0 1 0 0,0 0-1 0 0,0-1 1 0 0,0 1-1 0 0,0 0 1 0 0,0-1-1 0 0,0 1 1 0 0,0-1-1 0 0,0 1 1 0 0,2-13 656 0 0,-1 12-1466 0 0,-1 1-258 0 0,0 0-1558 0 0,0 0-6017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13823 0 0,'0'0'315'0'0,"0"0"45"0"0,0 0 21 0 0,0 0-49 0 0,0 0-81 0 0,0 0 481 0 0,0 0 237 0 0,1-2 45 0 0,53-122 4224 0 0,7-19-3086 0 0,-34 84-2152 0 0,9-22 0 0 0,-28 57 200 0 0,-2 10 221 0 0,-1-1-1 0 0,-1 0 1 0 0,5-30 0 0 0,-9 37-272 0 0,0 8-149 0 0,0 0 1 0 0,0 0-1 0 0,0 0 0 0 0,0-1 1 0 0,0 1-1 0 0,0 0 0 0 0,0 0 1 0 0,0 0-1 0 0,0 0 0 0 0,0-1 0 0 0,0 1 1 0 0,0 0-1 0 0,-1 0 0 0 0,1 0 1 0 0,0 0-1 0 0,0-1 0 0 0,0 1 1 0 0,0 0-1 0 0,0 0 0 0 0,0 0 0 0 0,-1 0 1 0 0,1 0-1 0 0,0 0 0 0 0,0 0 1 0 0,0 0-1 0 0,-1-1 0 0 0,1 1 1 0 0,0 0-1 0 0,0 0 0 0 0,0 0 0 0 0,0 0 1 0 0,-1 0-1 0 0,1 0 0 0 0,0 0 1 0 0,0 0-1 0 0,0 0 0 0 0,-1 0 1 0 0,1 0-1 0 0,0 0 0 0 0,0 0 0 0 0,0 0 1 0 0,-1 1-1 0 0,1-1 0 0 0,0 0 1 0 0,0 0-1 0 0,0 0 0 0 0,0 0 1 0 0,-1 0-1 0 0,1 0 0 0 0,0 0 1 0 0,0 0-1 0 0,0 1 0 0 0,-1-1 0 0 0,0 1 0 0 0,0-1 0 0 0,0 0 0 0 0,0 1 0 0 0,1 0 0 0 0,-1-1 0 0 0,0 1 0 0 0,0-1 0 0 0,1 1 0 0 0,-1 0 0 0 0,0 0 0 0 0,1-1 0 0 0,-1 1 0 0 0,1 0 0 0 0,-1 0 0 0 0,1 0 0 0 0,-1 0 0 0 0,1-1 0 0 0,-1 1 0 0 0,1 0 0 0 0,0 0 0 0 0,0 0 0 0 0,-1 2 0 0 0,0 2 0 0 0,-9 13 0 0 0,2 0 0 0 0,0 0 0 0 0,-7 27 0 0 0,12-33 0 0 0,1 0 0 0 0,0 0 0 0 0,1 0 0 0 0,0-1 0 0 0,0 2 0 0 0,3 21 0 0 0,7-2 0 0 0,-3-19 0 0 0,-3-11 0 0 0,-1-1 0 0 0,7 4 0 0 0,-8-4 0 0 0,0-1 0 0 0,0 1 0 0 0,0-1 0 0 0,0 1 0 0 0,0-1 0 0 0,0 1 0 0 0,0-1 0 0 0,1 0 0 0 0,-1 1 0 0 0,0-1 0 0 0,0 0 0 0 0,1 0 0 0 0,-1 0 0 0 0,0 0 0 0 0,0 0 0 0 0,0 0 0 0 0,1 0 0 0 0,-1-1 0 0 0,0 1 0 0 0,0 0 0 0 0,0-1 0 0 0,2 0 0 0 0,2-1 0 0 0,1 1 0 0 0,-1-1 0 0 0,1 0 0 0 0,-1 0 0 0 0,1 0 0 0 0,-1-1 0 0 0,0 0 0 0 0,1 0 0 0 0,-2 0 0 0 0,1-1 0 0 0,0 1 0 0 0,-1-1 0 0 0,1 0 0 0 0,-1-1 0 0 0,0 1 0 0 0,4-7 0 0 0,15-18 0 0 0,-6 6 0 0 0,0 1 0 0 0,-1-2 0 0 0,15-32 0 0 0,-6 13 0 0 0,-20 35 0 0 0,-7 14 0 0 0,0 1 0 0 0,0-1 0 0 0,0 0 0 0 0,1 1 0 0 0,-1-1 0 0 0,2 1 0 0 0,-1 6 0 0 0,0 58 0 0 0,1-65-3 0 0,1 0 0 0 0,0 0-1 0 0,1 0 1 0 0,-1 0 0 0 0,1-1 0 0 0,0 1 0 0 0,1 0-1 0 0,-1-1 1 0 0,1 0 0 0 0,0 1 0 0 0,1-1 0 0 0,-1 0-1 0 0,1 0 1 0 0,0-1 0 0 0,0 1 0 0 0,0-1 0 0 0,1 0-1 0 0,0 0 1 0 0,7 4 0 0 0,-10-7-144 0 0,-1 0 0 0 0,1 0 1 0 0,0 0-1 0 0,0-1 0 0 0,-1 1 0 0 0,1-1 0 0 0,0 1 0 0 0,0-1 1 0 0,0 0-1 0 0,0 0 0 0 0,-1 0 0 0 0,1 0 0 0 0,0 0 0 0 0,0 0 1 0 0,0 0-1 0 0,0-1 0 0 0,0 1 0 0 0,-1-1 0 0 0,1 1 1 0 0,0-1-1 0 0,0 0 0 0 0,-1 1 0 0 0,1-1 0 0 0,0 0 0 0 0,-1 0 1 0 0,1 0-1 0 0,1-2 0 0 0,2-1-643 0 0,-1 0 0 0 0,0-1 0 0 0,1 1 0 0 0,-1-1 0 0 0,-1 0 0 0 0,5-6 0 0 0,3-8-1257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17503 0 0,'0'0'399'0'0,"0"0"60"0"0,1-7 587 0 0,10-5-768 0 0,-7 6 3263 0 0,-3 4-3484 0 0,0 0 0 0 0,0 0 0 0 0,0 0 0 0 0,0 0 0 0 0,0 0 0 0 0,1 0 0 0 0,-1 1 0 0 0,1-1 0 0 0,-1 0 0 0 0,1 1 0 0 0,0-1 1 0 0,-1 1-1 0 0,1-1 0 0 0,0 1 0 0 0,0 0 0 0 0,0 0 0 0 0,0 0 0 0 0,0 0 0 0 0,0 0 0 0 0,1 0 0 0 0,-1 1 0 0 0,2-1 0 0 0,10-3 283 0 0,0 1 1 0 0,18-1-1 0 0,-29 3-332 0 0,137-5-8 0 0,-94 3 0 0 0,-36 2 0 0 0,-1-2 0 0 0,-2 2-133 0 0,-5 1-563 0 0,-2 0-258 0 0,0 0-56 0 0,0 0-81 0 0,0 0-286 0 0,0 0-126 0 0,-1 0-950 0 0,-5 0-3690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36 245 10135 0 0,'-7'1'198'0'0,"5"-1"-125"0"0,1 0 0 0 0,-1 0 0 0 0,0 1 0 0 0,0-1 0 0 0,1 1 0 0 0,-1 0 0 0 0,0-1 0 0 0,1 1-1 0 0,-1 0 1 0 0,0 0 0 0 0,1 0 0 0 0,-1 0 0 0 0,0 1 0 0 0,1-2 91 0 0,1 0 1 0 0,0 0-1 0 0,0 0 0 0 0,0 0 0 0 0,-1 0 1 0 0,1 1-1 0 0,0-1 0 0 0,0 0 1 0 0,0 0-1 0 0,0 0 0 0 0,-1 0 1 0 0,1 0-1 0 0,0 0 0 0 0,0 0 0 0 0,0 1 1 0 0,0-1-1 0 0,-1 0 0 0 0,1 0 1 0 0,0 0-1 0 0,0 0 0 0 0,0 0 0 0 0,0 1 1 0 0,0-1-1 0 0,0 0 0 0 0,0 0 1 0 0,-1 0-1 0 0,1 1 0 0 0,0-1 1 0 0,0 0-1 0 0,0 0 0 0 0,0 0 0 0 0,0 1 1 0 0,0-1-1 0 0,0 0 0 0 0,0 0 1 0 0,0 0-1 0 0,0 1 0 0 0,0-1 0 0 0,0 0 1 0 0,0 0-1 0 0,0 0 0 0 0,1 1 1 0 0,-1-1-1 0 0,0 0 0 0 0,11 3 3495 0 0,17-4-2174 0 0,-17 0-1418 0 0,36-2 469 0 0,-1-2 1 0 0,66-16-1 0 0,-51 10-600 0 0,-60 11-273 0 0,-1 0-138 0 0,0 0-33 0 0,0 0-140 0 0,0 0-572 0 0,0 0-253 0 0,0 0-51 0 0,0 0-11 0 0</inkml:trace>
  <inkml:trace contextRef="#ctx0" brushRef="#br0" timeOffset="1">148 1 13823 0 0,'0'0'630'0'0,"0"0"-13"0"0,0 0-252 0 0,2 0 391 0 0,4 1-157 0 0,0 1 0 0 0,1-1-1 0 0,-1 1 1 0 0,0 1 0 0 0,0-1-1 0 0,0 1 1 0 0,0 0 0 0 0,0 0-1 0 0,8 7 1 0 0,-11-8-515 0 0,1 1 0 0 0,-1 0 0 0 0,0 0-1 0 0,0 1 1 0 0,0-1 0 0 0,0 1 0 0 0,-1-1 0 0 0,1 1-1 0 0,-1 0 1 0 0,0 0 0 0 0,0 0 0 0 0,0 0 0 0 0,-1 0 0 0 0,0 0-1 0 0,2 7 1 0 0,-2 1-84 0 0,0 1 0 0 0,-1-1 0 0 0,-1 1 0 0 0,0-1 0 0 0,0 1 0 0 0,-1-1 0 0 0,-1 0 0 0 0,-4 14 0 0 0,-3 1 0 0 0,0 0 0 0 0,-20 36 0 0 0,22-54 121 0 0,-1 3-586 0 0,6-6-4801 0 0,3-6 3220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2 519 13823 0 0,'-1'-8'1471'0'0,"6"-5"-872"0"0,2-1 0 0 0,10-17-1 0 0,9-21 2535 0 0,25-51 535 0 0,-21 37-2934 0 0,16-38 208 0 0,14-22-499 0 0,-59 124 45 0 0,-1 2 21 0 0,0 0-66 0 0,-8 6-278 0 0,-2 2-165 0 0,1 1 0 0 0,1 1 0 0 0,0-1 0 0 0,0 1 0 0 0,1 1 0 0 0,0 0 0 0 0,-6 12 0 0 0,4-6 0 0 0,-38 78 0 0 0,42-83 0 0 0,0 1 0 0 0,1 0 0 0 0,1 0 0 0 0,0 0 0 0 0,-2 24 0 0 0,5-35 0 0 0,0 1 0 0 0,0-1 0 0 0,0 0 0 0 0,0 0 0 0 0,0 0 0 0 0,0 0 0 0 0,1 0 0 0 0,-1 0 0 0 0,2 3 0 0 0,-2-4 0 0 0,1 0 0 0 0,-1 0 0 0 0,0 0 0 0 0,1 0 0 0 0,-1 0 0 0 0,1 0 0 0 0,0 0 0 0 0,-1 0 0 0 0,1 0 0 0 0,-1 0 0 0 0,1-1 0 0 0,0 1 0 0 0,0 0 0 0 0,-1 0 0 0 0,1-1 0 0 0,0 1 0 0 0,0-1 0 0 0,0 1 0 0 0,0-1 0 0 0,0 1 0 0 0,0-1 0 0 0,0 1 0 0 0,0-1 0 0 0,2 1 0 0 0,-1-1 0 0 0,3 1 0 0 0,0 0 0 0 0,-1 0 0 0 0,1-1 0 0 0,0 0 0 0 0,-1 0 0 0 0,1 0 0 0 0,0 0 0 0 0,-1-1 0 0 0,1 1 0 0 0,0-1 0 0 0,-1-1 0 0 0,1 1 0 0 0,4-3 0 0 0,1 0 0 0 0,0-1 0 0 0,-1 0 0 0 0,0 0 0 0 0,15-13 0 0 0,0-3 0 0 0,-2-2 0 0 0,0 0 0 0 0,33-47 0 0 0,-52 66 0 0 0,10-17 0 0 0,0 0 0 0 0,-2-1 0 0 0,0 0 0 0 0,-2 0 0 0 0,8-27 0 0 0,-15 42 72 0 0,-1 5 299 0 0,-1 2 117 0 0,-8 10 464 0 0,2-2-936 0 0,1 0-1 0 0,1 0 1 0 0,0 0 0 0 0,0 1 0 0 0,0-1 0 0 0,1 1 0 0 0,1 0 0 0 0,-1 0 0 0 0,0 10-1 0 0,1-8-14 0 0,1 1 0 0 0,0-1 0 0 0,1 0 0 0 0,1 1 0 0 0,-1-1-1 0 0,2 1 1 0 0,2 10 0 0 0,-3-17-1 0 0,0-1 0 0 0,0 0 0 0 0,0 0 0 0 0,1 0 0 0 0,0 0 0 0 0,0 0 0 0 0,0 0 0 0 0,4 6 0 0 0,-3-8 0 0 0,-1 0 0 0 0,0 0 0 0 0,0 0 0 0 0,1-1 0 0 0,-1 1 0 0 0,0-1 0 0 0,1 1 0 0 0,0-1 0 0 0,-1 0 0 0 0,1 0 0 0 0,0 0 0 0 0,0 0 0 0 0,-1-1 0 0 0,1 1 0 0 0,5-1 0 0 0,3 2 0 0 0,6-1 0 0 0,31 9 0 0 0,-41-8 0 0 0,-1 0 0 0 0,0 0 0 0 0,0 1 0 0 0,0 0 0 0 0,0 0 0 0 0,0 1 0 0 0,-1 0 0 0 0,9 7 0 0 0,-12-9 0 0 0,13 12 0 0 0,0-1 0 0 0,1 0 0 0 0,0-1 0 0 0,20 11 0 0 0,-30-20 0 0 0,-1 0 0 0 0,1-1 0 0 0,0 0 0 0 0,-1 0 0 0 0,1 0 0 0 0,0-1 0 0 0,0 0 0 0 0,0 0 0 0 0,0-1 0 0 0,0 1 0 0 0,0-1 0 0 0,0-1 0 0 0,0 1 0 0 0,0-1 0 0 0,0 0 0 0 0,0 0 0 0 0,0-1 0 0 0,8-3 0 0 0,-9 3 0 0 0,1 0 0 0 0,-1-1 0 0 0,0 1 0 0 0,1-1 0 0 0,-1-1 0 0 0,0 1 0 0 0,-1-1 0 0 0,1 0 0 0 0,-1 0 0 0 0,1 0 0 0 0,3-6 0 0 0,-6 7 0 0 0,1-1 0 0 0,-1 0 0 0 0,0 0 0 0 0,-1 0 0 0 0,1 1 0 0 0,-1-1 0 0 0,0-1 0 0 0,0 1 0 0 0,0 0 0 0 0,0 0 0 0 0,-1 0 0 0 0,1 0 0 0 0,-1-1 0 0 0,0 1 0 0 0,-1 0 0 0 0,0-7 0 0 0,0 4-123 0 0,-1 1 0 0 0,0-1 1 0 0,1 1-1 0 0,-2-1 0 0 0,1 1 0 0 0,-1 0 0 0 0,0 0 1 0 0,0 0-1 0 0,-1 1 0 0 0,0-1 0 0 0,0 1 0 0 0,0-1 1 0 0,-7-5-1 0 0,4 5-103 0 0,0 1 0 0 0,0 0 0 0 0,0 0 1 0 0,0 1-1 0 0,-1 0 0 0 0,1 1 0 0 0,-1-1 1 0 0,0 1-1 0 0,-1 1 0 0 0,-8-2 0 0 0,-8-1-1307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65 102 6447 0 0,'0'0'142'0'0,"0"0"22"0"0,0 0 13 0 0,-8-3 12 0 0,-48-10 6891 0 0,55 13-6568 0 0,1 0 70 0 0,0 0 288 0 0,0 0 122 0 0,0 0 28 0 0,0 0-133 0 0,0 0-508 0 0,0 0 37 0 0,0 0 80 0 0,0 0 14 0 0,0 0 2 0 0,0 0 0 0 0,2 0 0 0 0,0 0-333 0 0,4 0-44 0 0,0 0-1 0 0,0 0 0 0 0,0-1 1 0 0,0 1-1 0 0,0-2 1 0 0,7-1-1 0 0,-7 1 36 0 0,1 1-1 0 0,-1 0 0 0 0,10-1 1 0 0,9-1 592 0 0,-15 1-641 0 0,-1 1 1 0 0,1 0-1 0 0,0 1 1 0 0,14 1-1 0 0,-22-1-120 0 0,8 0-1 0 0,-1-1 0 0 0,0 0 0 0 0,0 0 0 0 0,17-6 0 0 0,-15 4 0 0 0,0 0 0 0 0,17-1 0 0 0,-15 4 0 0 0,28-5 0 0 0,-32 4 0 0 0,-4 1-26 0 0,-5 0 12 0 0,0 0-1 0 0,0 0 0 0 0,0 1 1 0 0,1-1-1 0 0,-1 0 0 0 0,0 0 1 0 0,0 0-1 0 0,0 0 1 0 0,0 0-1 0 0,1 0 0 0 0,-1 0 1 0 0,0 0-1 0 0,0 0 0 0 0,0 0 1 0 0,1 0-1 0 0,-1 0 0 0 0,0 0 1 0 0,0 0-1 0 0,0 0 1 0 0,0 0-1 0 0,1 0 0 0 0,-1 0 1 0 0,0 0-1 0 0,0-1 0 0 0,0 1 1 0 0,0 0-1 0 0,1 0 1 0 0,-1 0-1 0 0,0 0 0 0 0,0 0 1 0 0,0 0-1 0 0,0 0 0 0 0,0-1 1 0 0,0 1-1 0 0,1 0 1 0 0,-1 0-1 0 0,0 0 0 0 0,0 0 1 0 0,0 0-1 0 0,0-1 0 0 0,0 1 1 0 0,0 0-1 0 0,0 0 0 0 0,0 0 1 0 0,0-1-1 0 0,0 1 1 0 0,0 0-1 0 0,0 0 0 0 0,3-11-915 0 0,1-7-3007 0 0,-3 8 1891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4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10135 0 0,'0'0'231'0'0,"0"0"29"0"0,0 0 19 0 0,2 0-41 0 0,4-3-44 0 0,-4 3 552 0 0,-2 0 232 0 0,0 0 40 0 0,1 0-828 0 0,-1 0 0 0 0,1-1 0 0 0,-1 1 1 0 0,1 0-1 0 0,-1 0 0 0 0,1 0 0 0 0,-1-1 0 0 0,1 1 0 0 0,-1 0 0 0 0,1-1 0 0 0,-1 1 0 0 0,0 0 0 0 0,1-1 0 0 0,-1 1 0 0 0,1-1 0 0 0,-1 1 0 0 0,1-1 0 0 0,2-2 3832 0 0,-1 12-2641 0 0,-2 3-1160 0 0,0 0-1 0 0,-1 0 1 0 0,0 0-1 0 0,-5 19 1 0 0,-16 48 1108 0 0,16-60-1113 0 0,-17 43-196 0 0,-4 18-24 0 0,8-27-699 0 0,14-40-282 0 0,0 1 1 0 0,-7 26-1 0 0,12-36-4532 0 0,2 3-1565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0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23 407 10135 0 0,'0'0'231'0'0,"0"0"29"0"0,0 0 19 0 0,0-2-41 0 0,1-8 209 0 0,0-1-1 0 0,0 1 1 0 0,1 0 0 0 0,0 0-1 0 0,1 0 1 0 0,5-13-1 0 0,31-59 2565 0 0,-5 12-964 0 0,6-29 97 0 0,-36 91-1911 0 0,-1 1-1 0 0,0-1 1 0 0,2-14 0 0 0,-4 20 276 0 0,-1 2-66 0 0,0-2-294 0 0,4-7-133 0 0,-1 0 56 0 0,-2 7 299 0 0,-1 2 117 0 0,0 0 21 0 0,0 0-66 0 0,-2 25-401 0 0,-1 0-1 0 0,-1 0 1 0 0,-13 47 0 0 0,9-40-44 0 0,-17 57 2 0 0,-42 101 0 0 0,63-181-26 0 0,-1 0 0 0 0,-7 11 0 0 0,4-6-82 0 0,0-1 0 0 0,-5 16 1 0 0,12-27-368 0 0,1-2-33 0 0,0 0 65 0 0,0 0 222 0 0,0 0-166 0 0,0 0-101 0 0,0 0-21 0 0,0 0-139 0 0,0 0-572 0 0,0 0-253 0 0,1-2-51 0 0,3-6-11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0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19351 0 0,'0'0'439'0'0,"0"0"62"0"0,-5-10 662 0 0,1-14-703 0 0,0 2 3028 0 0,4 20-3540 0 0,0 2-983 0 0,-4-8-1915 0 0,3 7 1416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332 480 23039 0 0,'0'0'528'0'0,"0"0"69"0"0,0 0 38 0 0,0 0-80 0 0,1-1-363 0 0,13-15 83 0 0,-10 12 4999 0 0,-20-1-4658 0 0,14 5-616 0 0,-1 1 0 0 0,1-1 0 0 0,-1 1 0 0 0,1 0 0 0 0,-1 0 0 0 0,1 0 0 0 0,0 0 0 0 0,-1 0 0 0 0,1 0 0 0 0,0 1 0 0 0,-4 3 0 0 0,-21 23 0 0 0,7-7 0 0 0,-15 8 0 0 0,-21 21 0 0 0,46-41 0 0 0,-18 18 0 0 0,1 1 0 0 0,1 2 0 0 0,-32 48 0 0 0,55-74 0 0 0,1 0 0 0 0,0 1 0 0 0,0-1 0 0 0,0 0 0 0 0,1 1 0 0 0,0-1 0 0 0,-2 8 0 0 0,4-2 0 0 0,0-9 0 0 0,0 0 0 0 0,0 0 0 0 0,0 0 0 0 0,0 0 0 0 0,0 0 0 0 0,1-1 0 0 0,-1 1 0 0 0,0 0 0 0 0,0-1 0 0 0,0 1 0 0 0,1-1 0 0 0,-1 1 0 0 0,0-1 0 0 0,1 0 0 0 0,-1 1 0 0 0,1-1 0 0 0,-1 0 0 0 0,0 0 0 0 0,1 0 0 0 0,-1 0 0 0 0,2 0 0 0 0,31-5 0 0 0,-32 5 0 0 0,16-5 0 0 0,0 0 0 0 0,0-1 0 0 0,0-1 0 0 0,23-13 0 0 0,65-42 0 0 0,-94 54 0 0 0,18-12 0 0 0,-1 0 0 0 0,-2-2 0 0 0,0-1 0 0 0,-1-1 0 0 0,-1-1 0 0 0,-2-1 0 0 0,0-1 0 0 0,22-36 0 0 0,134-261 0 0 0,-176 319 0 0 0,4-12 0 0 0,9-25 0 0 0,-15 38 0 0 0,1 1 0 0 0,-1-1 0 0 0,-1 0 0 0 0,1 0 0 0 0,-1 0 0 0 0,1 0 0 0 0,-1 0 0 0 0,0 0 0 0 0,0 0 0 0 0,-1 0 0 0 0,1 0 0 0 0,-1 0 0 0 0,-1-4 0 0 0,1 7 0 0 0,1 0 0 0 0,0 0 0 0 0,-1 0 0 0 0,1 1 0 0 0,0-1 0 0 0,-1 0 0 0 0,1 0 0 0 0,-1 0 0 0 0,0 1 0 0 0,1-1 0 0 0,-1 0 0 0 0,0 1 0 0 0,1-1 0 0 0,-1 0 0 0 0,0 1 0 0 0,0-1 0 0 0,1 1 0 0 0,-1-1 0 0 0,0 1 0 0 0,0 0 0 0 0,0-1 0 0 0,0 1 0 0 0,0 0 0 0 0,0-1 0 0 0,0 1 0 0 0,-1 0 0 0 0,0 0 0 0 0,-1 0 0 0 0,1 1 0 0 0,0-1 0 0 0,0 1 0 0 0,0 0 0 0 0,0-1 0 0 0,0 1 0 0 0,0 0 0 0 0,1 0 0 0 0,-1 0 0 0 0,-3 3 0 0 0,-2 2 0 0 0,0 0 0 0 0,0 0 0 0 0,0 1 0 0 0,-8 13 0 0 0,-4 8 0 0 0,2 1 0 0 0,-19 42 0 0 0,-20 67 0 0 0,37-88 0 0 0,16-42 0 0 0,-48 138 0 0 0,47-130 0 0 0,0 1 0 0 0,1-1 0 0 0,1 1 0 0 0,1-1 0 0 0,0 1 0 0 0,1-1 0 0 0,2 22 0 0 0,-1-34 0 0 0,0 0 0 0 0,-1 0 0 0 0,1-1 0 0 0,0 1 0 0 0,1 0 0 0 0,-1-1 0 0 0,1 1 0 0 0,0-1 0 0 0,0 1 0 0 0,0-1 0 0 0,0 0 0 0 0,0 0 0 0 0,5 5 0 0 0,-4-5 0 0 0,0-2 0 0 0,-1 1 0 0 0,1 0 0 0 0,0 0 0 0 0,0-1 0 0 0,0 0 0 0 0,0 1 0 0 0,0-1 0 0 0,0 0 0 0 0,1-1 0 0 0,-1 1 0 0 0,0 0 0 0 0,0-1 0 0 0,1 0 0 0 0,-1 0 0 0 0,5 0 0 0 0,5-1 0 0 0,1-1 0 0 0,-1-1 0 0 0,0 0 0 0 0,0-1 0 0 0,0 0 0 0 0,20-10 0 0 0,-6 1 0 0 0,47-33 0 0 0,-40 21 0 0 0,-2-2 0 0 0,-1-1 0 0 0,48-57 0 0 0,-70 75 0 0 0,-6 8 0 0 0,-1 0 0 0 0,0-1 0 0 0,0 1 0 0 0,0 0 0 0 0,0-1 0 0 0,0 1 0 0 0,0-1 0 0 0,-1 0 0 0 0,1 0 0 0 0,-1 0 0 0 0,0 0 0 0 0,2-5 0 0 0,-3 8 0 0 0,0 0 0 0 0,0 0 0 0 0,0 0 0 0 0,0-1 0 0 0,0 1 0 0 0,0 0 0 0 0,0 0 0 0 0,0 0 0 0 0,0 0 0 0 0,0-1 0 0 0,0 1 0 0 0,0 0 0 0 0,0 0 0 0 0,0 0 0 0 0,0-1 0 0 0,0 1 0 0 0,0 0 0 0 0,0 0 0 0 0,0 0 0 0 0,0 0 0 0 0,0 0 0 0 0,-1-1 0 0 0,1 1 0 0 0,0 0 0 0 0,0 0 0 0 0,0 0 0 0 0,0 0 0 0 0,0 0 0 0 0,0 0 0 0 0,-1-1 0 0 0,1 1 0 0 0,0 0 0 0 0,0 0 0 0 0,0 0 0 0 0,0 0 0 0 0,-1 0 0 0 0,1 0 0 0 0,0 0 0 0 0,0 0 0 0 0,0 0 0 0 0,0 0 0 0 0,-1 0 0 0 0,1 0 0 0 0,0 0 0 0 0,0 0 0 0 0,0 0 0 0 0,-1 0 0 0 0,1 0 0 0 0,0 0 0 0 0,-6 2 0 0 0,2-1 0 0 0,1 1 0 0 0,0 0 0 0 0,0-1 0 0 0,0 1 0 0 0,0 0 0 0 0,0 0 0 0 0,0 1 0 0 0,0-1 0 0 0,0 1 0 0 0,1-1 0 0 0,0 1 0 0 0,-3 3 0 0 0,-2 5 0 0 0,0 0 0 0 0,-6 13 0 0 0,4-6 0 0 0,5-7 0 0 0,-1 0 0 0 0,2 0 0 0 0,-1 0 0 0 0,2 0 0 0 0,-3 21 0 0 0,0-1 0 0 0,4-29 0 0 0,1 0 0 0 0,0 1 0 0 0,0-1 0 0 0,0 1 0 0 0,0-1 0 0 0,0 0 0 0 0,1 1 0 0 0,-1-1 0 0 0,1 3 0 0 0,1 4 0 0 0,-2-8-51 0 0,0-1 1 0 0,0 1-1 0 0,1 0 0 0 0,-1 0 0 0 0,0-1 1 0 0,0 1-1 0 0,0 0 0 0 0,1-1 1 0 0,-1 1-1 0 0,0 0 0 0 0,1-1 1 0 0,-1 1-1 0 0,0-1 0 0 0,1 1 0 0 0,-1-1 1 0 0,1 1-1 0 0,-1 0 0 0 0,1-1 1 0 0,-1 0-1 0 0,1 1 0 0 0,-1-1 1 0 0,1 1-1 0 0,0-1 0 0 0,-1 0 0 0 0,1 1 1 0 0,0-1-1 0 0,1 1 0 0 0,-2-1 12 0 0,0 0-1 0 0,0 0 0 0 0,0 0 1 0 0,0 0-1 0 0,1 0 1 0 0,-1 0-1 0 0,0 0 0 0 0,0 0 1 0 0,0 0-1 0 0,1 0 0 0 0,-1 0 1 0 0,0 0-1 0 0,0 0 0 0 0,0 1 1 0 0,0-1-1 0 0,0 0 1 0 0,1 0-1 0 0,-1 0 0 0 0,0 0 1 0 0,0 0-1 0 0,0 0 0 0 0,0 1 1 0 0,0-1-1 0 0,0 0 0 0 0,0 0 1 0 0,0 0-1 0 0,0 0 1 0 0,1 1-1 0 0,-1-1 0 0 0,0 0 1 0 0,0 0-1 0 0,1-1-3079 0 0,7-4-6434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1375 0 0,'0'0'226'0'0,"0"0"408"0"0,0 0 184 0 0,0 0 40 0 0,0 0-27 0 0,0 0-140 0 0,0 0-62 0 0,0 0-12 0 0,0 0-25 0 0,0 0-101 0 0,0 0-47 0 0,0 0-11 0 0,0 0-17 0 0,0 0-66 0 0,0 0-29 0 0,0 0-8 0 0,0 0 1 0 0,0 0 6 0 0,0 0 6 0 0,0 0 2 0 0,0 0-1 0 0,0 0-7 0 0,0 0-7 0 0,0 0-1 0 0,0 0-20 0 0,0 0-85 0 0,0 0-42 0 0,0 0-5 0 0,0 0 6 0 0,0 0 20 0 0,1 1 6 0 0,5 5 0 0 0,-5-4 6 0 0,-1-2 20 0 0,0 0 8 0 0,0 0 4 0 0,0 0 9 0 0,0 0 28 0 0,0 0 11 0 0,0 0 2 0 0,0 0-1 0 0,0 0-6 0 0,0 0-1 0 0,0 0 0 0 0,0 0-2 0 0,0 0-13 0 0,0 0-8 0 0,0 0-1 0 0,0 0-2 0 0,0 0-12 0 0,0 0-2 0 0,0 0 0 0 0,2-2-4 0 0,0 1-167 0 0,2-3 245 0 0,1 0 0 0 0,-1 0-1 0 0,6-8 1 0 0,-8 11-257 0 0,0-1 1 0 0,0 0-1 0 0,0 1 0 0 0,0 0 0 0 0,0-1 1 0 0,0 1-1 0 0,0 0 0 0 0,5-2 0 0 0,-4 2-20 0 0,12-10 123 0 0,-11 8-99 0 0,0 1 0 0 0,0-1-1 0 0,0 1 1 0 0,7-4 0 0 0,-5 4 15 0 0,0-1 0 0 0,-1 0 1 0 0,1-1-1 0 0,4-3 0 0 0,-5 3-6 0 0,0 1 0 0 0,0 0 0 0 0,0 0-1 0 0,1 0 1 0 0,10-4 0 0 0,-4 3-2 0 0,2-2-36 0 0,1 7 24 0 0,-10-2-39 0 0,1 1-6 0 0,14 4-3 0 0,-15-1 0 0 0,-3-2 0 0 0,-1-1 0 0 0,1 1 0 0 0,-1 0 0 0 0,1 0 0 0 0,-1-1 0 0 0,1 1 0 0 0,0-1 0 0 0,-1 1 0 0 0,1-1 0 0 0,0 0 0 0 0,-1 0 0 0 0,4 1 0 0 0,24 4 64 0 0,-21-2-49 0 0,0-1 0 0 0,0 0 0 0 0,1 0 1 0 0,-1-1-1 0 0,0 0 0 0 0,1 0 0 0 0,-1-1 0 0 0,10-1 0 0 0,-6-1-15 0 0,5 0 11 0 0,-13 3 11 0 0,-3-1-20 0 0,0 1 0 0 0,0-1 0 0 0,1 1 0 0 0,-1-1 0 0 0,0 0 0 0 0,0 0 0 0 0,0 1 0 0 0,1-1 0 0 0,-1 0 0 0 0,0 0 0 0 0,0 0-1 0 0,1 0 1 0 0,-1-1 0 0 0,0 1 0 0 0,2-1 0 0 0,2 0 14 0 0,-2 0 15 0 0,17 1-3 0 0,33 10 78 0 0,-43-8-96 0 0,-6-1 0 0 0,0 1 1 0 0,0-1 0 0 0,0 0 0 0 0,0-1 0 0 0,7 1 0 0 0,3 0-11 0 0,-12 0 0 0 0,0-1 0 0 0,-1 0 0 0 0,1 0 0 0 0,0 1 0 0 0,-1-1 0 0 0,1 0 0 0 0,0 0 0 0 0,-1 0 0 0 0,1-1 0 0 0,0 1 0 0 0,-1 0 0 0 0,1-1 0 0 0,-1 1 0 0 0,1-1 0 0 0,-1 1 0 0 0,1-1 0 0 0,2-2 0 0 0,-3 3 0 0 0,-1 0 0 0 0,1-1 0 0 0,0 1 0 0 0,-1-1 0 0 0,1 1 0 0 0,-1 0 0 0 0,1 0 0 0 0,0-1 0 0 0,0 1 0 0 0,-1 0 0 0 0,1 0 0 0 0,0 0 0 0 0,-1 0 0 0 0,2 0 0 0 0,2 0 0 0 0,0 0 0 0 0,-1 0 0 0 0,1 0 0 0 0,0-1 0 0 0,0 1 0 0 0,3-2 0 0 0,2 0 0 0 0,4 1 0 0 0,-4 3 0 0 0,-7-2 1 0 0,0 1 1 0 0,0-1-1 0 0,0 0 0 0 0,0 1 0 0 0,0-1 0 0 0,0 0 0 0 0,0 0 1 0 0,3-1-1 0 0,-4 0 2 0 0,1 1-1 0 0,0-1 1 0 0,-1 1 0 0 0,1-1 0 0 0,0 1 0 0 0,0 0-1 0 0,0 0 1 0 0,-1 0 0 0 0,1 0 0 0 0,0 0 0 0 0,0 0-1 0 0,0 0 1 0 0,-1 0 0 0 0,4 2 0 0 0,6-1 8 0 0,44-11 146 0 0,-53 10-148 0 0,-1-1 0 0 0,1 1 0 0 0,-1-1 0 0 0,1 1 0 0 0,-1-1 0 0 0,1 1 0 0 0,0 0 0 0 0,-1 0-1 0 0,1 0 1 0 0,0 0 0 0 0,-1 0 0 0 0,3 0 0 0 0,1 1 9 0 0,15-3-4 0 0,-18 2-15 0 0,19 6 54 0 0,-4-2-21 0 0,-9-2-22 0 0,-1 0 0 0 0,1 0 1 0 0,0-1-1 0 0,14 1 0 0 0,-2 1-10 0 0,-16-2 0 0 0,0 0 0 0 0,0-1 0 0 0,0 1 0 0 0,-1-1 0 0 0,1 0 0 0 0,5 0 0 0 0,42-1 11 0 0,-46 1-2 0 0,0 0 0 0 0,-1 0 0 0 0,1 0 0 0 0,-1-1 1 0 0,6-1-1 0 0,1 1-11 0 0,30-4 2 0 0,-13 5-2 0 0,-13 0 62 0 0,27-4-1 0 0,-40 4-54 0 0,0 0-1 0 0,0 0 0 0 0,0 0 0 0 0,-1 0 0 0 0,1 0 0 0 0,0 1 0 0 0,0-1 0 0 0,-1 0 0 0 0,1 1 0 0 0,0-1 0 0 0,-1 1 0 0 0,1 0 0 0 0,1 1 0 0 0,-1-1 8 0 0,0 0 0 0 0,0-1 1 0 0,-1 1-1 0 0,1 0 0 0 0,0-1 0 0 0,0 1 1 0 0,0-1-1 0 0,0 1 0 0 0,0-1 0 0 0,0 0 1 0 0,-1 0-1 0 0,1 0 0 0 0,0 0 0 0 0,3 0 0 0 0,0-1 2 0 0,0 0-1 0 0,0 1 0 0 0,0 0 1 0 0,0 0-1 0 0,7 1 0 0 0,10 1 14 0 0,32 6-27 0 0,2 1 0 0 0,-41-10 0 0 0,25 3 0 0 0,-20 0 0 0 0,-14-3 0 0 0,-2-1 0 0 0,8-1 0 0 0,-7 2 0 0 0,0-1 0 0 0,0 1 0 0 0,0 1 0 0 0,0-1 0 0 0,0 1 0 0 0,0 0 0 0 0,0 0 0 0 0,0 0 0 0 0,0 0 0 0 0,6 3 0 0 0,-9-3 0 0 0,-1 1 0 0 0,1 0 0 0 0,-1-1 0 0 0,1 1 0 0 0,-1-1 0 0 0,1 0 0 0 0,0 1 0 0 0,-1-1 0 0 0,1 0 0 0 0,0 0 0 0 0,-1 0 0 0 0,1 0 0 0 0,-1 0 0 0 0,4-1 0 0 0,-4 1 0 0 0,1-1 0 0 0,0 1 0 0 0,-1 0 0 0 0,1 0 0 0 0,0 0 0 0 0,-1 0 0 0 0,1 0 0 0 0,0 1 0 0 0,-1-1 0 0 0,1 0 0 0 0,-1 1 0 0 0,1-1 0 0 0,-1 1 0 0 0,1 0 0 0 0,2 1 0 0 0,0-1 0 0 0,-1 0 0 0 0,17 1 0 0 0,-17-1 6 0 0,0-1-1 0 0,0 1 1 0 0,0-1-1 0 0,0 0 1 0 0,0 0-1 0 0,0 0 1 0 0,6-1-1 0 0,0 0 15 0 0,9 1-4 0 0,-14-2 2 0 0,25 1 1 0 0,-26 1-17 0 0,-1 0-1 0 0,0-1 0 0 0,1 1 1 0 0,-1 0-1 0 0,0-1 0 0 0,0 1 1 0 0,1-1-1 0 0,2-1 0 0 0,1-1-1 0 0,0 1 0 0 0,0 1 0 0 0,0-1-1 0 0,11-1 1 0 0,-12 4 1 0 0,16-7 51 0 0,-9 2-38 0 0,-7 3-8 0 0,1-1 0 0 0,-1 0 1 0 0,1 1-1 0 0,0 0 0 0 0,0 1 1 0 0,0-1-1 0 0,10 1 0 0 0,46 1 173 0 0,88-19-72 0 0,-141 17-85 0 0,-1-1-1 0 0,0 0 1 0 0,11-4 0 0 0,-11 3-11 0 0,0 0 1 0 0,0 1-1 0 0,12-2 1 0 0,-11 3-12 0 0,1-1 0 0 0,-1-1 0 0 0,18-6 0 0 0,1-1 0 0 0,24 5 0 0 0,-48 5 5 0 0,1-1 0 0 0,-1 0 0 0 0,0 1-1 0 0,0 0 1 0 0,5 0 0 0 0,16 0 33 0 0,42-6 39 0 0,-44 5-77 0 0,-19 2 0 0 0,1-1 0 0 0,0-1 0 0 0,0 1 0 0 0,-1-1 0 0 0,1 0 0 0 0,6-1 0 0 0,-9 1-1 0 0,1 0 1 0 0,0 1-1 0 0,0 0 0 0 0,0-1 0 0 0,0 1 1 0 0,0 0-1 0 0,0 1 0 0 0,0-1 0 0 0,0 0 1 0 0,4 2-1 0 0,-2-1 19 0 0,0 0 1 0 0,0 0-1 0 0,0-1 1 0 0,9 0-1 0 0,19-4 81 0 0,-16 1-99 0 0,-1 1-1 0 0,1 1 1 0 0,0 1 0 0 0,27 2-1 0 0,14 0-12 0 0,-43 1 22 0 0,5 2-11 0 0,0-2 0 0 0,1 0-1 0 0,39 0 1 0 0,-55-3 2 0 0,0 0 0 0 0,0 0 0 0 0,0 0 0 0 0,0 1 0 0 0,0 0 0 0 0,8 2 0 0 0,-10-2 0 0 0,0 0 0 0 0,0 0 0 0 0,1 0 0 0 0,-1-1 0 0 0,0 1 0 0 0,0-1 0 0 0,0 0 0 0 0,1 0 0 0 0,-1 0 0 0 0,5-1 0 0 0,-6 1 0 0 0,0-1 0 0 0,-1 1 0 0 0,1 0 0 0 0,0 0 0 0 0,-1 0 0 0 0,1 0 0 0 0,-1 0 0 0 0,4 1 0 0 0,-1 1 0 0 0,1 1 0 0 0,15-1 0 0 0,7-3 0 0 0,48-5 0 0 0,-63 4 0 0 0,32 4 0 0 0,-22-2 0 0 0,-15 3 0 0 0,0 1 0 0 0,19-4 0 0 0,15-2 0 0 0,-29 1 0 0 0,-8 1 2 0 0,-1 0 0 0 0,0-1 0 0 0,0 2-1 0 0,0-1 1 0 0,7 1 0 0 0,8 3 77 0 0,-13-6-65 0 0,-1 1-1 0 0,25-2 28 0 0,-12 1 5 0 0,0 0 0 0 0,28-7 0 0 0,-11 1-12 0 0,-22 5-1 0 0,-5 2-18 0 0,1 0 0 0 0,-1 0 1 0 0,0 0-1 0 0,12 1 0 0 0,13-1-14 0 0,-25 0 9 0 0,-1 0 0 0 0,1 1 0 0 0,0-1 0 0 0,-1 2 0 0 0,1-1 0 0 0,9 2 0 0 0,-1 1-16 0 0,6-2 6 0 0,-17-3 0 0 0,2 1 0 0 0,10 2 0 0 0,-7 0 0 0 0,0 0 0 0 0,14-2 0 0 0,-17 0 0 0 0,-1 1 0 0 0,1 0 0 0 0,-1 0 0 0 0,8 1 0 0 0,29 3 0 0 0,8-5-1 0 0,-33 0 7 0 0,28 2 0 0 0,-35 0 12 0 0,1-1 0 0 0,16-1 0 0 0,-1 0-19 0 0,0-1 1 0 0,-16 1 13 0 0,0 1 0 0 0,0 0 0 0 0,0 1-1 0 0,19 4 1 0 0,-16-4-13 0 0,26-1 60 0 0,-12 2-48 0 0,-23-2-12 0 0,0-1 0 0 0,13-2 0 0 0,-9 1 0 0 0,21-2 0 0 0,-3 2 0 0 0,11-3 0 0 0,-32 4 0 0 0,48-5 0 0 0,-39 5 0 0 0,1 0 0 0 0,-1-1 0 0 0,25-6 0 0 0,-37 8 0 0 0,30-4 0 0 0,-11 3 0 0 0,32-5 0 0 0,-25 2 53 0 0,-23 4-45 0 0,0-1-1 0 0,1 1 0 0 0,-1 1 0 0 0,1-1 0 0 0,8 2 0 0 0,-4 0 0 0 0,0-1-1 0 0,0 0 0 0 0,0 0 1 0 0,11-2-1 0 0,-16 2-6 0 0,16-4 0 0 0,-6 3 23 0 0,-10 0-16 0 0,-1 0 0 0 0,1 0 0 0 0,-1 0-1 0 0,0-1 1 0 0,9-1 0 0 0,14 1-7 0 0,-22-1 0 0 0,-4 1 0 0 0,0 0 0 0 0,0 1 0 0 0,0-1 0 0 0,0 1 0 0 0,1-1 0 0 0,-1 1 0 0 0,0-1 0 0 0,0 1 0 0 0,1 0 0 0 0,-1-1 0 0 0,0 1 0 0 0,3 0 0 0 0,5-1 19 0 0,-6 1-13 0 0,1 0 1 0 0,-1 0-1 0 0,1-1 1 0 0,-1 1-1 0 0,1-1 1 0 0,4-2-1 0 0,18-3 58 0 0,-7 1-64 0 0,-14 5 0 0 0,-1 1 0 0 0,9 1 0 0 0,-1 0 0 0 0,1 2 0 0 0,14 1 53 0 0,-14-3-42 0 0,0-3-11 0 0,7 0 0 0 0,0 3 0 0 0,-8-1 0 0 0,1-1 0 0 0,25-8 0 0 0,-28 5 5 0 0,-2 1 7 0 0,0 1 0 0 0,0-1-1 0 0,1 1 1 0 0,16 1 0 0 0,14 3 41 0 0,-1 0-42 0 0,-10-1-11 0 0,-18-3 0 0 0,24 0 0 0 0,-27 2 0 0 0,-6-1 0 0 0,0 0 0 0 0,0 0 0 0 0,0 0 0 0 0,0 0 0 0 0,1 0 0 0 0,-1 0 0 0 0,0 0 0 0 0,0-1 0 0 0,0 1 0 0 0,0 0 0 0 0,2-1 0 0 0,37-10 0 0 0,-28 8 0 0 0,1 0 0 0 0,0 1 0 0 0,1 3 0 0 0,-1-2 0 0 0,-2 0 0 0 0,0 2 0 0 0,0 0 0 0 0,1-1 0 0 0,4-1 0 0 0,-14 0 0 0 0,2 0 0 0 0,25 2 0 0 0,-10 1 0 0 0,0 2 0 0 0,21-5 0 0 0,-24 0 0 0 0,-13 0 0 0 0,1-1 0 0 0,13 0 0 0 0,-12 2 0 0 0,19-2 0 0 0,15 0 0 0 0,1-4 0 0 0,-36 5 0 0 0,1 0 0 0 0,13 3 0 0 0,-13 0 0 0 0,17 1 0 0 0,17-3 0 0 0,-3 3 0 0 0,13-7 0 0 0,-36 4 0 0 0,0-1 0 0 0,1 1 0 0 0,26 5 0 0 0,-26-5 0 0 0,3-1 0 0 0,-14 3 0 0 0,-2-1 0 0 0,0-1 0 0 0,0 1 0 0 0,0 0 0 0 0,0-1 0 0 0,0 1 0 0 0,0-1 0 0 0,0 1 0 0 0,0-1 0 0 0,0 1 0 0 0,0-1 0 0 0,0 0 0 0 0,1 0 0 0 0,-1 1 0 0 0,0-1 0 0 0,1 0 0 0 0,22 4 0 0 0,-19-4 0 0 0,-4 0 0 0 0,0-1 0 0 0,0 1 0 0 0,1 0 0 0 0,-1-1 0 0 0,0 1 0 0 0,0 0 0 0 0,1 0 0 0 0,-1 0 0 0 0,0 0 0 0 0,0 0 0 0 0,1 0 0 0 0,-1 0 0 0 0,1 1 0 0 0,6 1 0 0 0,-5-2 0 0 0,0 1 0 0 0,0-1 0 0 0,0 0 0 0 0,0 1 0 0 0,0-1 0 0 0,0 0 0 0 0,5-1 0 0 0,4 2 0 0 0,-7 0 0 0 0,17 2 0 0 0,-18-2 0 0 0,-3 0 0 0 0,1-1 0 0 0,-1 0 0 0 0,1 0 0 0 0,-1 1 0 0 0,0-1 0 0 0,1 0 0 0 0,-1 0 0 0 0,1 0 0 0 0,-1-1 0 0 0,1 1 0 0 0,-1 0 0 0 0,1 0 0 0 0,1-1 0 0 0,22-6 0 0 0,-14 4 0 0 0,-3 1 0 0 0,0 0 0 0 0,0 0 0 0 0,10 0 0 0 0,18 1 45 0 0,-20 1-9 0 0,27-2 0 0 0,-40 1-41 0 0,0 0 1 0 0,1 1-1 0 0,-1 0 0 0 0,0 0 0 0 0,0 0 0 0 0,1 0 0 0 0,-1 0 0 0 0,5 2 0 0 0,2-1-4 0 0,16 4 9 0 0,-21-3 0 0 0,20 2 0 0 0,15-5 0 0 0,-35 0 0 0 0,19 1 0 0 0,14 7 0 0 0,-24-4 0 0 0,-1-2 0 0 0,-1-4 0 0 0,1 3 0 0 0,-1-3 0 0 0,0 5 0 0 0,1-5 0 0 0,-1 0 0 0 0,0-1 0 0 0,-2 0 0 0 0,4 1 0 0 0,-11 4 0 0 0,-2-1 0 0 0,-1 1 0 0 0,1-1 0 0 0,0 0 0 0 0,-1 1 0 0 0,1-1 0 0 0,0 0 0 0 0,0 0 0 0 0,-1 1 0 0 0,1-1 0 0 0,0 0 0 0 0,0 0 0 0 0,-1 0 0 0 0,1 0 0 0 0,0 0 0 0 0,0 0 0 0 0,-1 0 0 0 0,1 0 0 0 0,0 0 0 0 0,0 0 0 0 0,0-1 0 0 0,11-2 0 0 0,0-1 0 0 0,-1 2 0 0 0,1 0 0 0 0,0 2 0 0 0,-4-4 11 0 0,-5 4 31 0 0,8 3-31 0 0,-1-6-11 0 0,0 5 11 0 0,-8 0 43 0 0,-2-2 17 0 0,0 0 1 0 0,0 0-1 0 0,3-1-17 0 0,5-1-32 0 0,-6 1 31 0 0,-2 1 11 0 0,0 0 0 0 0,0 0 0 0 0,-1-1-11 0 0,-6-4-42 0 0,1 1 0 0 0,3 2 31 0 0,-4-5-31 0 0,-4 0-11 0 0,1 3 0 0 0,1 3 11 0 0,7 1 42 0 0,2 0 11 0 0,0 0 0 0 0,0 0 1 0 0,0 0 5 0 0,0 0-4 0 0,-1-2 4 0 0,-4-4-5 0 0,3 4-1 0 0,2 2 0 0 0,-1-1-11 0 0,-7-1-42 0 0,-1 7-11 0 0,1-1 0 0 0,-2-7 0 0 0,-1 2 0 0 0,-1 2 0 0 0,-5 1 20 0 0,16-2 0 0 0,-16-5 4 0 0,5 4-24 0 0,0 4 0 0 0,0-1 0 0 0,-1 0 0 0 0,2 2 0 0 0,0 1 0 0 0,1 0 0 0 0,1-2-16 0 0,8-2-12 0 0,0 0-1 0 0,-1-1 1 0 0,1 1-1 0 0,0 0 1 0 0,0 0 0 0 0,0 0-1 0 0,0 0 1 0 0,0 0-1 0 0,0 0 1 0 0,-1 2-1 0 0,-1 1-326 0 0,1-3-284 0 0,2-1-22 0 0,1 2-184 0 0,1 8-762 0 0,-2-8-325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4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0,'0'0'142'0'0,"0"0"22"0"0,1-1 13 0 0,4-6-20 0 0,-2-3-125 0 0,-1 1-32 0 0,-3 3 75 0 0,0 4 306 0 0,1 2 110 0 0,0 0 18 0 0,0 0-66 0 0,0 0-222 0 0,0 0 166 0 0,0 0 101 0 0,0 0 21 0 0,0 0 3 0 0,0 0 0 0 0,5-30 5632 0 0,-5 29-5632 0 0,0 1 0 0 0,0 0 0 0 0,0 0 0 0 0,-1-2 2 0 0,-2-5 948 0 0,3 7-1402 0 0,0 0 1 0 0,0-1 0 0 0,0 1 0 0 0,0-1 0 0 0,1 1 0 0 0,-1 0 0 0 0,0-1 0 0 0,0 1-1 0 0,0-1 1 0 0,1 1 0 0 0,-1 0 0 0 0,0 0 0 0 0,1-1 0 0 0,-1 1 0 0 0,0 0 0 0 0,1-1-1 0 0,-1 1 1 0 0,0 0 0 0 0,1 0 0 0 0,-1 0 0 0 0,1-1 0 0 0,-1 1 0 0 0,0 0 0 0 0,1 0-1 0 0,-1 0 1 0 0,1 0 0 0 0,0 0 0 0 0,17-8-61 0 0,-11 6 72 0 0,-5 2 299 0 0,-2 0 117 0 0,0 0 21 0 0,0 0-66 0 0,1-1-294 0 0,33-12-133 0 0,-13 9-16 0 0,-2-3 0 0 0,-73 26 0 0 0,38-10 0 0 0,14-8-1 0 0,0-1-1 0 0,0 1 1 0 0,0 0 0 0 0,0-1 0 0 0,0 1-1 0 0,0-1 1 0 0,0 1 0 0 0,-3-1-1 0 0,-5 1 86 0 0,9 0 287 0 0,-7-3 1218 0 0,8 2-1589 0 0,0-1 1 0 0,0 1-1 0 0,0 0 0 0 0,0 0 0 0 0,0 0 1 0 0,0 0-1 0 0,0 0 0 0 0,0 0 1 0 0,0 0-1 0 0,0 0 0 0 0,0 0 0 0 0,0 0 1 0 0,0 0-1 0 0,0 0 0 0 0,0 0 0 0 0,-1 0 1 0 0,1 0-1 0 0,0 0 0 0 0,0 0 1 0 0,0 0-1 0 0,0 0 0 0 0,0 0 0 0 0,0 0 1 0 0,0 0-1 0 0,0 0 0 0 0,0-1 0 0 0,0 1 1 0 0,0 0-1 0 0,0 0 0 0 0,0 0 0 0 0,0 0 1 0 0,0 0-1 0 0,0 0 0 0 0,0 0 1 0 0,0 0-1 0 0,0 0 0 0 0,0 0 0 0 0,0 0 1 0 0,0 0-1 0 0,0 0 0 0 0,0 0 0 0 0,0 0 1 0 0,0-1-1 0 0,0 1 0 0 0,0 0 1 0 0,0 0-1 0 0,0 0 0 0 0,0 0 0 0 0,1 0 1 0 0,-1 0-1 0 0,0 0 0 0 0,0 0 0 0 0,0 0 1 0 0,0 0-1 0 0,0 0 0 0 0,0 0 1 0 0,0 0-1 0 0,0 0 0 0 0,7-3 4 0 0,-3 3-4 0 0,-1 0-1 0 0,1-1 0 0 0,0 1 1 0 0,-1 1-1 0 0,1-1 1 0 0,5 2-1 0 0,43 10 1 0 0,-5-9 0 0 0,-30 1 0 0 0,-16-4 0 0 0,0 0 0 0 0,0 0 0 0 0,0 0 0 0 0,0 0 0 0 0,0 0 0 0 0,0 0 0 0 0,0 0 0 0 0,0 0 0 0 0,0 0 0 0 0,-1-1 0 0 0,1 1 0 0 0,0 0 0 0 0,0-1 0 0 0,0 1 0 0 0,1-1 0 0 0,6-3 0 0 0,2 1 0 0 0,1 0 0 0 0,-1 0 0 0 0,0 4 0 0 0,32 1 0 0 0,-32-4 0 0 0,1 1 0 0 0,5 2 0 0 0,-1-1 0 0 0,0 2 0 0 0,-2 0 0 0 0,-5 0 17 0 0,-11 0-1 0 0,-9 2-182 0 0,-34-3-3996 0 0,25 0-4367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31 10135 0 0,'0'0'231'0'0,"0"0"29"0"0,0 0 19 0 0,0 0 37 0 0,0 0 125 0 0,0 0 58 0 0,0 0 11 0 0,0 0-67 0 0,1-1-294 0 0,3-1 96 0 0,0 0-1 0 0,-1 0 1 0 0,1 0-1 0 0,-1-1 1 0 0,0 1-1 0 0,0-1 1 0 0,4-4-1 0 0,-2 2 280 0 0,-4 4-12 0 0,-1 1 0 0 0,0 0-69 0 0,0 0-222 0 0,0 0 166 0 0,0 0 101 0 0,0 0 21 0 0,0 0 3 0 0,0 0 0 0 0,0 0 0 0 0,0 0 0 0 0,0 0-69 0 0,0 0-222 0 0,0 0 166 0 0,0 0 101 0 0,0 0 21 0 0,0 0-66 0 0,-11 2-278 0 0,8-1-165 0 0,2-1 0 0 0,0 0 0 0 0,0 1 0 0 0,0-1 0 0 0,0 1 0 0 0,0-1 0 0 0,0 1 0 0 0,0-1 0 0 0,0 1 0 0 0,0 0 0 0 0,0-1 0 0 0,-1 2 0 0 0,-13 10 0 0 0,-5 4 628 0 0,-1-1-1 0 0,-33 18 1 0 0,14-5-463 0 0,21-17-165 0 0,14-6 0 0 0,14-6 0 0 0,6 0 0 0 0,-10 1 0 0 0,-1 0 0 0 0,0-1 0 0 0,0 1 0 0 0,1-1 0 0 0,-1 0 0 0 0,0 0 0 0 0,0-1 0 0 0,0 1 0 0 0,0-1 0 0 0,6-4 0 0 0,2 0 0 0 0,2 4 0 0 0,6 1 0 0 0,-15 3 0 0 0,-1 0 0 0 0,15 7 0 0 0,-15-4 0 0 0,-1-1 0 0 0,1-2 0 0 0,0 1 0 0 0,6 15 0 0 0,-8-13-1 0 0,0 1 0 0 0,0 0 0 0 0,-1-1 0 0 0,0 1-1 0 0,0 0 1 0 0,0 0 0 0 0,-1-1 0 0 0,0 1 0 0 0,0 0 0 0 0,-1 0 0 0 0,1 0 0 0 0,-1-1-1 0 0,0 1 1 0 0,-1 0 0 0 0,-3 9 0 0 0,-2 4 24 0 0,-1 0-1 0 0,-1-1 1 0 0,-13 21-1 0 0,15-29 94 0 0,-1 0 0 0 0,0 0-1 0 0,0-1 1 0 0,-1 0 0 0 0,0 0 0 0 0,-1-1 0 0 0,0 0-1 0 0,-12 6 1 0 0,-5 2 195 0 0,0-1 1 0 0,-31 12-1 0 0,51-24-311 0 0,4-2 0 0 0,0 0 0 0 0,0 0 0 0 0,0 0 0 0 0,0 0 0 0 0,0 0 0 0 0,0-1 0 0 0,0 0 0 0 0,0 1 0 0 0,-5-1 0 0 0,-3-1 0 0 0,11 1 0 0 0,-1 0 0 0 0,1 0 0 0 0,0 0 0 0 0,-1 0 0 0 0,1 0 0 0 0,0 0 0 0 0,0-1 0 0 0,-1 1 0 0 0,1 0 0 0 0,0 0 0 0 0,-1 0 0 0 0,1 0 0 0 0,0-1 0 0 0,0 1 0 0 0,-1 0 0 0 0,1 0 0 0 0,0 0 0 0 0,0-1 0 0 0,-1 1 0 0 0,1 0 0 0 0,0 0 0 0 0,0-1 0 0 0,0 1 0 0 0,0 0 0 0 0,-1-1 0 0 0,1 1 0 0 0,0-1 0 0 0,1 0 0 0 0,-1-1 0 0 0,1 0 0 0 0,-1 0 0 0 0,1 1 0 0 0,0-1 0 0 0,0 0 0 0 0,0 1 0 0 0,0-1 0 0 0,0 0 0 0 0,0 1 0 0 0,0 0 0 0 0,0-1 0 0 0,1 1 0 0 0,2-3 0 0 0,23-18 0 0 0,-27 22 0 0 0,2-2 0 0 0,1 0 0 0 0,0 0 0 0 0,0 0 0 0 0,0 1 0 0 0,0-1 0 0 0,1 1 0 0 0,-1 0 0 0 0,0 0 0 0 0,1 0 0 0 0,-1 0 0 0 0,0 1 0 0 0,1-1 0 0 0,5 1 0 0 0,11 1 0 0 0,-15 2 0 0 0,-1-1 0 0 0,10 4 0 0 0,-3 1 0 0 0,-7-3 0 0 0,0 0 0 0 0,-1 1 0 0 0,0-1 0 0 0,0 1 0 0 0,0 0 0 0 0,0 0 0 0 0,-1 0 0 0 0,0 0 0 0 0,0 0 0 0 0,0 0 0 0 0,-1 1 0 0 0,0-1 0 0 0,0 1 0 0 0,0-1 0 0 0,-1 1 0 0 0,1 6 0 0 0,-1 2 0 0 0,-1 0 0 0 0,-1 0 0 0 0,1 0 0 0 0,-2 0 0 0 0,-5 17 0 0 0,1-11 0 0 0,0-1 0 0 0,-2 0 0 0 0,0-1 0 0 0,-1 0 0 0 0,-1 0 0 0 0,-16 19 0 0 0,24-33 0 0 0,0 0 0 0 0,-1 0 0 0 0,0 0 0 0 0,1 0 0 0 0,-2-1 0 0 0,1 0 0 0 0,0 0 0 0 0,-1 0 0 0 0,1 0 0 0 0,-1-1 0 0 0,0 1 0 0 0,0-1 0 0 0,0 0 0 0 0,0-1 0 0 0,0 1 0 0 0,0-1 0 0 0,0 0 0 0 0,0 0 0 0 0,-1-1 0 0 0,-8 0 0 0 0,-7 2 473 0 0,17-2-312 0 0,0 0 0 0 0,1 1 0 0 0,-1-1 1 0 0,1 0-1 0 0,-6-1 0 0 0,7 1-124 0 0,-1-1-1 0 0,1 1 1 0 0,-1-1-1 0 0,1 0 1 0 0,-1 1-1 0 0,1-1 1 0 0,0 0 0 0 0,-1 0-1 0 0,-2-3 1 0 0,2 1 6 0 0,-1-1 0 0 0,1 0 0 0 0,0 0 0 0 0,-4-9 0 0 0,-10-14-16 0 0,16 26-101 0 0,1 1-13 0 0,0-1-1 0 0,0 1 0 0 0,0-1 1 0 0,0 1-1 0 0,-1-1 0 0 0,1 1 1 0 0,0 0-1 0 0,-1-1 1 0 0,1 1-1 0 0,0-1 0 0 0,-1 1 1 0 0,1 0-1 0 0,0-1 0 0 0,-1 1 1 0 0,1 0-1 0 0,-1 0 0 0 0,1-1 1 0 0,0 1-1 0 0,-2 0 0 0 0,-4 1-61 0 0,-10 8-732 0 0,14-9-90 0 0,2 0-997 0 0,0 0-4020 0 0,0 0-1724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63 119 23039 0 0,'0'0'528'0'0,"0"0"69"0"0,0 0 38 0 0,0 0-80 0 0,-10-9-342 0 0,8 5-14 0 0,-1-1 1 0 0,1 0-1 0 0,0 0 0 0 0,0 0 0 0 0,0 0 0 0 0,0 0 1 0 0,1 0-1 0 0,0 0 0 0 0,-1-6 0 0 0,1 5-143 0 0,0 3-56 0 0,2-4 0 0 0,4-7 0 0 0,-5 13-28 0 0,0 1-1 0 0,0 0 1 0 0,1-1-1 0 0,-1 1 0 0 0,0-1 1 0 0,0 1-1 0 0,0 0 1 0 0,0-1-1 0 0,0 1 1 0 0,0-1-1 0 0,1 1 1 0 0,-1-1-1 0 0,0 1 1 0 0,0 0-1 0 0,0-1 1 0 0,-1 1-1 0 0,1-1 1 0 0,0 1-1 0 0,0 0 1 0 0,0-1-1 0 0,0 1 1 0 0,0-1-1 0 0,0 1 1 0 0,-1 0-1 0 0,1-1 0 0 0,0 1 1 0 0,0-1-1 0 0,-1 1 1 0 0,1 0-1 0 0,0-1 1 0 0,0 1-1 0 0,-1 0 1 0 0,1 0-1 0 0,0-1 1 0 0,-1 1-1 0 0,1 0 1 0 0,0 0-1 0 0,-1-1 1 0 0,1 1-1 0 0,-1 0 1 0 0,1 0-1 0 0,-1 0 1 0 0,0-1-419 0 0,-2 0-65 0 0,1 0 0 0 0,-1 0 0 0 0,0 0 0 0 0,0 0 1 0 0,0 0-1 0 0,-5 0 0 0 0,6 0 157 0 0,-1 1-1690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17 11975 0 0,'0'0'267'0'0,"-1"-3"42"0"0,-1-10 555 0 0,-20 16 1850 0 0,13-2-2257 0 0,7-1-33 0 0,1 0 0 0 0,-1 0 0 0 0,1 0 0 0 0,-1 0 1 0 0,0 0-1 0 0,1 1 0 0 0,-1-1 0 0 0,1 1 0 0 0,-1-1 0 0 0,-1 2 0 0 0,-6 3 430 0 0,0-1 0 0 0,-15 6 0 0 0,11-5 735 0 0,12-4-1552 0 0,-1 0 78 0 0,9 0-100 0 0,1 0-17 0 0,0 0 2 0 0,1-1 0 0 0,-1 0 0 0 0,1 0 0 0 0,0-1 0 0 0,13-4 0 0 0,23-1 0 0 0,17 1 864 0 0,13-1 304 0 0,-49 4-1149 0 0,-21 2-20 0 0,-1-1 1 0 0,1 1 0 0 0,0 0-1 0 0,0 0 1 0 0,0 0 0 0 0,0 0 0 0 0,0 1-1 0 0,4 1 1 0 0,-8-2 0 0 0,0 0 0 0 0,-1 0 0 0 0,1 0 0 0 0,0 0 0 0 0,-1 1 0 0 0,1-1 0 0 0,-1 0 0 0 0,1 0 0 0 0,0 0 0 0 0,-1 1 0 0 0,1-1 0 0 0,-1 0 0 0 0,1 1 0 0 0,-1-1 0 0 0,1 0 0 0 0,-1 1 0 0 0,1-1 0 0 0,-1 1 0 0 0,1-1 0 0 0,-1 1 0 0 0,0-1 0 0 0,1 1 0 0 0,-1-1 0 0 0,0 1 0 0 0,1-1 0 0 0,-1 1 0 0 0,0-1 0 0 0,1 2 0 0 0,-1 0 0 0 0,1 1 0 0 0,0 0 0 0 0,0-1 0 0 0,0 1 0 0 0,-1 0 0 0 0,1 0 0 0 0,-1 0 0 0 0,0 0 0 0 0,1 0 0 0 0,-1 0 0 0 0,-1-1 0 0 0,1 1 0 0 0,0 0 0 0 0,-1 0 0 0 0,1 0 0 0 0,-1 0 0 0 0,0-1 0 0 0,0 1 0 0 0,0 0 0 0 0,-1 0 0 0 0,1-1 0 0 0,0 1 0 0 0,-1-1 0 0 0,-3 4 0 0 0,-4 6 0 0 0,-1 0 0 0 0,0 0 0 0 0,-14 10 0 0 0,21-19 0 0 0,-159 132 0 0 0,149-124 0 0 0,-48 33 0 0 0,-74 41 0 0 0,35-25 0 0 0,81-48 0 0 0,8-5 0 0 0,0 0 0 0 0,-14 12 0 0 0,24-19 0 0 0,1 0 0 0 0,0 0 0 0 0,0 0 0 0 0,0 0 0 0 0,0 0 0 0 0,-1 0 0 0 0,1 1 0 0 0,0-1 0 0 0,0 0 0 0 0,0 0 0 0 0,0 0 0 0 0,0 0 0 0 0,0 0 0 0 0,0 0 0 0 0,-1 0 0 0 0,1 1 0 0 0,0-1 0 0 0,0 0 0 0 0,0 0 0 0 0,0 0 0 0 0,0 0 0 0 0,0 0 0 0 0,0 1 0 0 0,0-1 0 0 0,0 0 0 0 0,0 0 0 0 0,0 0 0 0 0,0 0 0 0 0,0 1 0 0 0,0-1 0 0 0,0 0 0 0 0,0 0 0 0 0,0 0 0 0 0,0 0 0 0 0,0 0 0 0 0,0 1 0 0 0,0-1 0 0 0,0 0 0 0 0,0 0 0 0 0,0 0 0 0 0,0 0 0 0 0,0 1 0 0 0,0-1 0 0 0,6 2 0 0 0,-1-1 0 0 0,1 0 0 0 0,0 0 0 0 0,-1 0 0 0 0,1 0 0 0 0,0-1 0 0 0,0 0 0 0 0,10-1 0 0 0,8 0 0 0 0,6 2 0 0 0,1 0 0 0 0,-1 2 0 0 0,-1 2 0 0 0,42 10 0 0 0,-62-13 0 0 0,-7-2 0 0 0,0 0 0 0 0,1 1 0 0 0,-1-1 0 0 0,0 1 0 0 0,0-1 0 0 0,0 1 0 0 0,0 0 0 0 0,0 0 0 0 0,2 1 0 0 0,5 3 0 0 0,-2 1 0 0 0,-1 0-64 0 0,-5-4-273 0 0,-1-2-138 0 0,0 0-33 0 0,0 0 65 0 0,0 0 154 0 0,0 0-452 0 0,0 0-230 0 0,0 0-906 0 0,0 0-3640 0 0,0 0-1565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11975 0 0,'0'0'267'0'0,"0"0"42"0"0,0 0 17 0 0,0 0-28 0 0,-10 8 263 0 0,6-4 3240 0 0,4-4-3661 0 0,0 0 1 0 0,0 0-1 0 0,0 0 1 0 0,-1 0-1 0 0,1 0 1 0 0,0 0-1 0 0,0 1 1 0 0,0-1-1 0 0,0 0 1 0 0,0 0 0 0 0,-1 0-1 0 0,1 0 1 0 0,0 1-1 0 0,0-1 1 0 0,0 0-1 0 0,0 0 1 0 0,0 0-1 0 0,0 0 1 0 0,0 1 0 0 0,0-1-1 0 0,0 0 1 0 0,0 0-1 0 0,0 0 1 0 0,-1 1-1 0 0,1-1 1 0 0,0 0-1 0 0,0 0 1 0 0,1 0-1 0 0,-1 1 1 0 0,0-1 0 0 0,0 0-1 0 0,0 0 1 0 0,0 0-1 0 0,0 1 1 0 0,0-1-1 0 0,0 0 1 0 0,0 0-1 0 0,0 0 1 0 0,0 1-1 0 0,0-1 1 0 0,1 0 0 0 0,-1 0-1 0 0,0 0 1 0 0,0 1-1 0 0,12 5 1413 0 0,18 3-1417 0 0,-4-7 200 0 0,-1-1 0 0 0,0-1 0 0 0,0-1-1 0 0,32-6 1 0 0,3 1 50 0 0,-52 6-519 0 0,-6 0-563 0 0,-2 0-258 0 0,0 0-56 0 0,-26 8-4493 0 0,15-8 3967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0,'0'0'439'0'0,"0"0"62"0"0,0 0 33 0 0,0 0-65 0 0,2 2-309 0 0,-1-1-106 0 0,0 0-1 0 0,1 0 1 0 0,-1 0 0 0 0,1 0 0 0 0,-1 0 0 0 0,1-1-1 0 0,-1 1 1 0 0,1 0 0 0 0,-1-1 0 0 0,1 1 0 0 0,0-1 0 0 0,-1 0-1 0 0,1 0 1 0 0,0 1 0 0 0,-1-1 0 0 0,1 0 0 0 0,3-1-1 0 0,39-3 1625 0 0,-21 1-819 0 0,40-3 1781 0 0,-49 4-2967 0 0,-12 1 326 0 0,2 0-2448 0 0,-4 1 1426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45 11975 0 0,'0'0'267'0'0,"-14"-7"666"0"0,-34-13 2021 0 0,47 19-2001 0 0,1 1-288 0 0,-8-6 3388 0 0,8 6-3988 0 0,0 0 0 0 0,-1-1 0 0 0,1 1 0 0 0,0 0 0 0 0,0 0 0 0 0,0 0 0 0 0,0 0 0 0 0,0 0 0 0 0,-1 0 0 0 0,1-1 0 0 0,0 1 0 0 0,0 0-1 0 0,0 0 1 0 0,0 0 0 0 0,0-1 0 0 0,0 1 0 0 0,0 0 0 0 0,0 0 0 0 0,-1 0 0 0 0,1-1 0 0 0,0 1 0 0 0,0 0 0 0 0,0 0 0 0 0,0 0 0 0 0,0-1 0 0 0,0 1 0 0 0,0 0 0 0 0,0 0 0 0 0,0 0 0 0 0,0-1 0 0 0,1 1-1 0 0,-1 0 1 0 0,0 0 0 0 0,0 0 0 0 0,0-1 0 0 0,0 1 0 0 0,0 0 0 0 0,0 0 0 0 0,0 0 0 0 0,0 0 0 0 0,1-1 0 0 0,-1 1 0 0 0,0 0 0 0 0,0 0 0 0 0,0 0 0 0 0,0 0 0 0 0,0 0 0 0 0,1-1 0 0 0,-1 1 0 0 0,0 0-1 0 0,0 0 1 0 0,0 0 0 0 0,1 0 0 0 0,-1 0 0 0 0,0 0 0 0 0,0 0 0 0 0,1 0 0 0 0,2-1-65 0 0,14 0 0 0 0,-13 2 44 0 0,-1 0 0 0 0,1 0 0 0 0,0 0-1 0 0,-1 0 1 0 0,1 1 0 0 0,-1 0 0 0 0,1-1 0 0 0,-1 1 0 0 0,0 0 0 0 0,0 1-1 0 0,0-1 1 0 0,0 1 0 0 0,0-1 0 0 0,0 1 0 0 0,-1 0 0 0 0,0 0-1 0 0,1 0 1 0 0,-1 0 0 0 0,2 5 0 0 0,6 8 329 0 0,-2 1-1 0 0,11 29 1 0 0,-14-32-320 0 0,168 344-53 0 0,-169-351 0 0 0,7 10 0 0 0,-17-23-815 0 0,-29-30-9592 0 0,35 35 3325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31 11975 0 0,'0'0'267'0'0,"-2"-17"768"0"0,1 11-886 0 0,0 5 571 0 0,1 1 249 0 0,0 0 45 0 0,-6-6 3712 0 0,4 6-4214 0 0,-14 11 1468 0 0,10-7-1962 0 0,0 0-1 0 0,0 0 1 0 0,1 1-1 0 0,0 0 1 0 0,0 0-1 0 0,0 1 1 0 0,0-1-1 0 0,-5 11 1 0 0,0-3-4 0 0,-46 64 728 0 0,-27 34 564 0 0,54-76-1306 0 0,-3-1 0 0 0,-62 52 0 0 0,12-20-64 0 0,80-64-273 0 0,2-2-138 0 0,0 0-33 0 0,0 0-72 0 0,12-7-1276 0 0,3-2-392 0 0,3-4-4916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13823 0 0,'-4'-7'675'0'0,"3"3"-493"0"0,-1 1 0 0 0,0-1 0 0 0,-1 1 0 0 0,1 0-1 0 0,0 0 1 0 0,-5-4 0 0 0,6 6 305 0 0,1 1 22 0 0,0 0 71 0 0,0 0 286 0 0,0 0 124 0 0,0 0 30 0 0,0 0-65 0 0,0 0-290 0 0,0 0-121 0 0,0 0-28 0 0,0 0-72 0 0,2 0-289 0 0,2 0-63 0 0,0 0-1 0 0,0 0 1 0 0,0 0 0 0 0,0 1 0 0 0,0 0 0 0 0,0 0 0 0 0,5 1 0 0 0,24 5 1073 0 0,7-6-1110 0 0,-1-1 0 0 0,61-10 0 0 0,-55 3 961 0 0,84-24 0 0 0,-120 29-1008 0 0,1-1-1 0 0,12 0 1 0 0,15-3-79 0 0,-35 6-266 0 0,-2 0-138 0 0,0 0-33 0 0,0 0-140 0 0,0 0-572 0 0,0 0-253 0 0,1 1-1246 0 0,3 7-4789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8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17503 0 0,'0'0'399'0'0,"0"0"60"0"0,0 0 21 0 0,0 0-59 0 0,0 0-136 0 0,0 0 457 0 0,0 0 228 0 0,0 0 43 0 0,0 2-59 0 0,-21 53 1370 0 0,16-37-2303 0 0,-5 20-25 0 0,10-38 4 0 0,0 1 0 0 0,-1-1 0 0 0,1 1 0 0 0,0-1 0 0 0,0 1 0 0 0,0-1 0 0 0,0 0 0 0 0,0 1 0 0 0,0-1 0 0 0,0 1 0 0 0,0-1 0 0 0,0 1 0 0 0,0-1 0 0 0,0 1 0 0 0,0-1 0 0 0,0 1 0 0 0,0-1 0 0 0,0 1 0 0 0,0-1 0 0 0,0 0 0 0 0,1 1 0 0 0,-1-1 0 0 0,0 1 0 0 0,0-1 0 0 0,1 0 0 0 0,-1 1 0 0 0,0-1 0 0 0,0 1 0 0 0,1-1 0 0 0,-1 0 0 0 0,0 0 0 0 0,1 1 0 0 0,-1-1 0 0 0,1 0 0 0 0,-1 1 0 0 0,0-1 0 0 0,2 0 0 0 0,-2 0 0 0 0,7 4 0 0 0,-2-5 88 0 0,0 1 0 0 0,0 0-1 0 0,0-1 1 0 0,0 0 0 0 0,0 0-1 0 0,0-1 1 0 0,0 1 0 0 0,0-1-1 0 0,-1 0 1 0 0,8-5 0 0 0,45-29 973 0 0,-55 34-1055 0 0,15-10 13 0 0,1 0 4 0 0,0-2 0 0 0,24-23 0 0 0,-41 36 348 0 0,-1 1 117 0 0,0 0 21 0 0,0 0-66 0 0,9 18-278 0 0,5 12-298 0 0,-13-28-563 0 0,3 6-2906 0 0,-4-7-5607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21191 0 0,'3'-1'246'0'0,"2"0"51"0"0,-1-1 0 0 0,1 0 0 0 0,-1 0-1 0 0,1 0 1 0 0,-1-1 0 0 0,5-3 0 0 0,-6 4-164 0 0,1 0 0 0 0,0 0-1 0 0,0 0 1 0 0,0 1 0 0 0,0-1-1 0 0,0 1 1 0 0,0 0 0 0 0,7-1-1 0 0,-6 1 40 0 0,1 0 0 0 0,-1-1-1 0 0,1 1 1 0 0,7-5-1 0 0,3-1-171 0 0,-1-1 0 0 0,2 2 0 0 0,-1 0 0 0 0,25-5 0 0 0,-31 9-162 0 0,-4 0-346 0 0,0 0 1 0 0,0 1 0 0 0,0 0 0 0 0,-1 0-1 0 0,1 1 1 0 0,0 0 0 0 0,0 0 0 0 0,0 0 0 0 0,0 0-1 0 0,0 1 1 0 0,9 2 0 0 0,-14-2-1028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10135 0 0,'0'0'231'0'0,"0"0"29"0"0,0 0 19 0 0,0 0 105 0 0,0 0 410 0 0,0 0 184 0 0,0 0 40 0 0,0 0 6 0 0,0 0 0 0 0,0 0 0 0 0,0 0 0 0 0,0 0 0 0 0,8-4 1024 0 0,-6 3-1769 0 0,1-1-1 0 0,-1 0 1 0 0,0 1-1 0 0,0-1 1 0 0,0 0 0 0 0,0 0-1 0 0,0-1 1 0 0,-1 1-1 0 0,3-4 1 0 0,14-26 762 0 0,-13 22-720 0 0,57-125 549 0 0,-29 62 315 0 0,-15 32-1081 0 0,-2 6-74 0 0,37-64 1 0 0,-48 91-31 0 0,-27 83 1883 0 0,-33 55-2594 0 0,51-120 599 0 0,0 1 1 0 0,1-1-1 0 0,0 1 1 0 0,1 0-1 0 0,0 0 0 0 0,0 0 1 0 0,2 0-1 0 0,-1 0 1 0 0,2 16-1 0 0,2-13 112 0 0,1-11 0 0 0,-3-3 0 0 0,0 1 0 0 0,-1 0 0 0 0,1-1 0 0 0,0 1 0 0 0,-1-1 0 0 0,1 1 0 0 0,-1-1 0 0 0,1 1 0 0 0,0-1 0 0 0,0 1 0 0 0,-1-1 0 0 0,1 0 0 0 0,0 1 0 0 0,0-1 0 0 0,-1 0 0 0 0,1 0 0 0 0,0 0 0 0 0,0 1 0 0 0,0-1 0 0 0,-1 0 0 0 0,1 0 0 0 0,0 0 0 0 0,0 0 0 0 0,0 0 0 0 0,-1 0 0 0 0,1-1 0 0 0,0 1 0 0 0,0 0 0 0 0,0 0 0 0 0,-1 0 0 0 0,1-1 0 0 0,1 0 0 0 0,0 0 0 0 0,5-2 0 0 0,-1 1 0 0 0,0-2 0 0 0,0 1 0 0 0,0-1 0 0 0,0 1 0 0 0,-1-2 0 0 0,1 1 0 0 0,-1-1 0 0 0,0 1 0 0 0,0-1 0 0 0,-1-1 0 0 0,6-6 0 0 0,3-9 0 0 0,0 0 0 0 0,10-24 0 0 0,-15 27 0 0 0,8-5 0 0 0,-16 24 0 0 0,0-1 0 0 0,0 0 0 0 0,0 0 0 0 0,0 0 0 0 0,0 0 0 0 0,0 1 0 0 0,0-1 0 0 0,0 0 0 0 0,0 0 0 0 0,0 0 0 0 0,0 0 0 0 0,0 0 0 0 0,0 1 0 0 0,0-1 0 0 0,0 0 0 0 0,1 0 0 0 0,-1 0 0 0 0,0 0 0 0 0,0 0 0 0 0,0 1 0 0 0,0-1 0 0 0,0 0 0 0 0,0 0 0 0 0,0 0 0 0 0,1 0 0 0 0,-1 0 0 0 0,0 0 0 0 0,0 0 0 0 0,0 0 0 0 0,0 0 0 0 0,0 1 0 0 0,1-1 0 0 0,-1 0 0 0 0,0 0 0 0 0,0 0 0 0 0,0 0 0 0 0,0 0 0 0 0,1 0 0 0 0,-1 0 0 0 0,0 0 0 0 0,0 0 0 0 0,0 0 0 0 0,0 0 0 0 0,1 0 0 0 0,-1 0 0 0 0,0-1 0 0 0,0 1 0 0 0,0 0 0 0 0,0 0 0 0 0,1 0 0 0 0,-1 0 0 0 0,0 0 0 0 0,0 0 0 0 0,0 0 0 0 0,0 0 0 0 0,0 0 0 0 0,0-1 0 0 0,1 1 0 0 0,-1 0 0 0 0,0 0 0 0 0,0 0 0 0 0,0 0 0 0 0,0 0 0 0 0,0 0 0 0 0,0-1 0 0 0,0 1 0 0 0,0 0 0 0 0,0 0 0 0 0,1 14 0 0 0,-1-13 0 0 0,-2 57 447 0 0,0-39-119 0 0,1 1 0 0 0,1-1 0 0 0,5 38 0 0 0,-5-45 72 0 0,1 1-5186 0 0,2-13 2431 0 0,1-5 1213 0 0,20-41-5951 0 0,-10 24 4534 0 0</inkml:trace>
  <inkml:trace contextRef="#ctx0" brushRef="#br0" timeOffset="1">562 263 10135 0 0,'0'0'464'0'0,"0"0"-9"0"0,0 0-87 0 0,0 0 728 0 0,0 0 353 0 0,0 0 73 0 0,0 0-57 0 0,0 0-288 0 0,5 7 486 0 0,-3-4 3494 0 0,-3 2-4923 0 0,0-1 1 0 0,0 1-1 0 0,-1 0 1 0 0,1-1-1 0 0,-1 1 0 0 0,0 0 1 0 0,-3 5-1 0 0,-7 17 555 0 0,9-18-789 0 0,0 1 0 0 0,-8 14 0 0 0,9-21 0 0 0,1-2 0 0 0,1 0 0 0 0,-1 0 0 0 0,1 0 0 0 0,0 1 0 0 0,-1-1 0 0 0,1 0 0 0 0,0 0 0 0 0,0 0 0 0 0,-1 1 0 0 0,1-1 0 0 0,0 0 0 0 0,0 0 0 0 0,0 1 0 0 0,1-1 0 0 0,-1 0 0 0 0,0 0 0 0 0,0 1 0 0 0,1-1 0 0 0,-1 0 0 0 0,2 2 0 0 0,-2-1 0 0 0,-1-1 0 0 0,1 0 0 0 0,0-1 0 0 0,1 1 0 0 0,-1 0 0 0 0,0-1 0 0 0,0 1 0 0 0,0 0 0 0 0,0-1 0 0 0,0 1 0 0 0,1 0 0 0 0,-1-1 0 0 0,0 1 0 0 0,1-1 0 0 0,-1 1 0 0 0,0 0 0 0 0,1-1 0 0 0,-1 1 0 0 0,1-1 0 0 0,-1 1 0 0 0,1-1 0 0 0,-1 1 0 0 0,1-1 0 0 0,-1 0 0 0 0,1 1 0 0 0,0 0 0 0 0,1 0 40 0 0,-1 0 0 0 0,1 0 1 0 0,0 0-1 0 0,-1 0 0 0 0,1 0 0 0 0,0 0 0 0 0,0 0 0 0 0,0 0 1 0 0,0-1-1 0 0,0 1 0 0 0,0-1 0 0 0,-1 1 0 0 0,1-1 0 0 0,0 0 0 0 0,0 0 1 0 0,1 0-1 0 0,-1 0 0 0 0,0 0 0 0 0,0 0 0 0 0,-1-1 0 0 0,1 1 1 0 0,0-1-1 0 0,0 1 0 0 0,3-2 0 0 0,-1 1 54 0 0,0-1-1 0 0,-1 0 0 0 0,1 0 1 0 0,0 0-1 0 0,-1 0 1 0 0,1-1-1 0 0,-1 1 1 0 0,0-1-1 0 0,0 0 1 0 0,6-6-1 0 0,2-5-83 0 0,-4 5-8 0 0,0-1 1 0 0,-1 1-1 0 0,8-16 1 0 0,-12 21-3 0 0,-1 1-1 0 0,1-1 1 0 0,-1 1 0 0 0,0-1 0 0 0,-1 0-1 0 0,1 0 1 0 0,-1 1 0 0 0,1-1 0 0 0,-1 0-1 0 0,0 0 1 0 0,0 0 0 0 0,-1 1 0 0 0,1-1-1 0 0,-3-6 1 0 0,2 6 4 0 0,0 0-1 0 0,0 1 1 0 0,0-1 0 0 0,0 0 0 0 0,-1 1-1 0 0,0-1 1 0 0,0 1 0 0 0,-3-5-1 0 0,3 6-12 0 0,0 1 0 0 0,1 0 0 0 0,-1 0-1 0 0,0-1 1 0 0,0 1 0 0 0,0 1 0 0 0,0-1-1 0 0,0 0 1 0 0,0 0 0 0 0,0 1 0 0 0,0-1-1 0 0,0 1 1 0 0,0 0 0 0 0,0-1-1 0 0,0 1 1 0 0,0 0 0 0 0,-3 1 0 0 0,-44-1-4289 0 0,25 3-4911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10135 0 0,'0'0'231'0'0,"0"0"29"0"0,0 0 19 0 0,-1 2-41 0 0,1-1-267 0 0,-1-1 0 0 0,1 1 0 0 0,-1 0 0 0 0,1-1 0 0 0,-1 1 0 0 0,1 0-1 0 0,-1-1 1 0 0,1 1 0 0 0,-1-1 0 0 0,0 1 0 0 0,1-1 0 0 0,-1 1 0 0 0,0-1-1 0 0,0 0 1 0 0,-1 1 0 0 0,0-1 3131 0 0,3-1 6466 0 0,2 3-9497 0 0,1 0-17 0 0,15-2-7 0 0,19 4 769 0 0,-10-1 251 0 0,37 0-902 0 0,20-1-165 0 0,-57-1 0 0 0,40 4 263 0 0,-33-2 130 0 0,0-1-1 0 0,47-4 0 0 0,9 0 39 0 0,1 0-254 0 0,27-5-177 0 0,-1 1 0 0 0,94-12 0 0 0,-145 15 0 0 0,39-5 0 0 0,-21 0 0 0 0,122 3 0 0 0,-157 5 0 0 0,-40 0 0 0 0,2 2 0 0 0,-10-1 0 0 0,-2 0 0 0 0,1-1 0 0 0,-1 1 0 0 0,1-1 0 0 0,-1 1 0 0 0,1-1 0 0 0,-1 1 0 0 0,1-1 0 0 0,-1 0 0 0 0,1 1 0 0 0,0-1 0 0 0,-1 0 0 0 0,1 1 0 0 0,0-1 0 0 0,-1 0 0 0 0,1 0 0 0 0,-1 0 0 0 0,1 0 0 0 0,0 0 0 0 0,0 0 0 0 0,0 0 0 0 0,7 0 0 0 0,-6-7-269 0 0,-3 5-217 0 0,0-1 1 0 0,0 1-1 0 0,-1 0 0 0 0,1 0 1 0 0,-1 0-1 0 0,1-1 1 0 0,-1 2-1 0 0,0-1 1 0 0,0 0-1 0 0,-3-2 0 0 0,-12-8-1559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 6447 0 0,'0'0'142'0'0,"0"0"22"0"0,0 0 13 0 0,1-2 123 0 0,8-19 1441 0 0,-8 19-727 0 0,0 1-61 0 0,2-2-615 0 0,0 0 0 0 0,-1 0-1 0 0,1 0 1 0 0,-1 0 0 0 0,2-4 0 0 0,-1 3-128 0 0,-2 2 302 0 0,-1 2 0 0 0,2-1 0 0 0,0 0-352 0 0,13-10 351 0 0,-13 10-123 0 0,-1-1 50 0 0,1 0 1 0 0,-1 0 0 0 0,1 0-1 0 0,-1 0 1 0 0,0 0-1 0 0,0 0 1 0 0,2-4-1 0 0,-3 5-389 0 0,10-35 2095 0 0,-6 26-2072 0 0,-3 8 299 0 0,-1 2 117 0 0,0 0 21 0 0,-1-1-66 0 0,-3-8-294 0 0,-5 4-61 0 0,7 5 283 0 0,-9 0 1218 0 0,4 3-1573 0 0,6 0-16 0 0,-1 10 0 0 0,1-4 0 0 0,1 15 0 0 0,0-7 0 0 0,2-14 0 0 0,-2-2 0 0 0,1 0 0 0 0,0 0 0 0 0,-1 0 0 0 0,1 0 0 0 0,-1 0 0 0 0,1 0 0 0 0,-1 0 0 0 0,0 0 0 0 0,1 1 0 0 0,-1-1 0 0 0,0 0 0 0 0,0 0 0 0 0,0 0 0 0 0,0 0 0 0 0,0 1 0 0 0,0 0 0 0 0,4 41 0 0 0,1 46 0 0 0,5 16 0 0 0,-9-76 0 0 0,0-20 0 0 0,-1-6 0 0 0,0 0 0 0 0,1 1 0 0 0,-1-1 0 0 0,0 0 0 0 0,-1 0 0 0 0,1 0 0 0 0,-1 1 0 0 0,1-1 0 0 0,-2 4 0 0 0,-5 21 0 0 0,-13 37 0 0 0,14-48 0 0 0,6-15 0 0 0,-3 16 0 0 0,1-5 0 0 0,1-1 0 0 0,-4-3 0 0 0,-4-4-1644 0 0,-3-3-3750 0 0,4-2-2568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100 123 11975 0 0,'0'0'267'0'0,"0"-2"42"0"0,-1 1-276 0 0,1 0 0 0 0,0 0-1 0 0,0 0 1 0 0,0 0 0 0 0,1 0-1 0 0,-1 0 1 0 0,0 0 0 0 0,0 0 0 0 0,0-1-1 0 0,1 1 1 0 0,-1 0 0 0 0,1 0-1 0 0,-1 0 1 0 0,1 0 0 0 0,0 0-1 0 0,0-2-2 0 0,1 0-1 0 0,-1 0 0 0 0,0 0 1 0 0,0 1-1 0 0,0-1 0 0 0,-1 0 0 0 0,1 0 1 0 0,-1 0-1 0 0,1 0 0 0 0,-1-1 1 0 0,0-3-1 0 0,0 4 493 0 0,0 1 1 0 0,0 0-1 0 0,0-1 0 0 0,1 1 0 0 0,-1-1 1 0 0,3-4-1 0 0,-3 6 143 0 0,6-7 264 0 0,-5 8-743 0 0,0 0 1 0 0,-1-1-1 0 0,1 1 0 0 0,-1-1 0 0 0,1 1 0 0 0,-1-1 0 0 0,1 1 0 0 0,-1-1 1 0 0,1 1-1 0 0,-1-1 0 0 0,0 0 0 0 0,1 1 0 0 0,-1-1 0 0 0,0 1 0 0 0,1-1 1 0 0,-1 0-1 0 0,0 1 0 0 0,0-1 0 0 0,0-1 0 0 0,-4-16 1006 0 0,4 16-821 0 0,0 2 117 0 0,0 0 21 0 0,0 0-66 0 0,-5 14-278 0 0,-30 157-165 0 0,33-162 0 0 0,-26 99 0 0 0,21-75 0 0 0,-2 0 0 0 0,-16 43 0 0 0,13-44 0 0 0,8-20 0 0 0,16-43 0 0 0,-5 19 0 0 0,61-91 0 0 0,-50 74 0 0 0,-15 21 0 0 0,2 1 0 0 0,9-13 0 0 0,-3 7 0 0 0,1 0 0 0 0,0 1 0 0 0,1 0 0 0 0,0 0 0 0 0,1 2 0 0 0,0 0 0 0 0,22-12 0 0 0,-23 17 0 0 0,0 5 0 0 0,-11 0 0 0 0,0 1 0 0 0,0-1 0 0 0,-1 1 0 0 0,1 0 0 0 0,0 0 0 0 0,-1 0 0 0 0,1 0 0 0 0,-1 0 0 0 0,1 0 0 0 0,-1 0 0 0 0,1 0 0 0 0,-1 1 0 0 0,0-1 0 0 0,0 1 0 0 0,0-1 0 0 0,0 1 0 0 0,0-1 0 0 0,0 1 0 0 0,0-1 0 0 0,0 1 0 0 0,-1 0 0 0 0,1 0 0 0 0,0-1 0 0 0,-1 1 0 0 0,0 0 0 0 0,1 0 0 0 0,-1 0 0 0 0,0 0 0 0 0,0-1 0 0 0,0 1 0 0 0,-1 4 0 0 0,1 1 0 0 0,-1 0 0 0 0,0 1 0 0 0,-1-1 0 0 0,0 0 0 0 0,0 0 0 0 0,-5 12 0 0 0,6-17 0 0 0,0 0 0 0 0,-1-1 0 0 0,1 1 0 0 0,0-1 0 0 0,0 1 0 0 0,-1-1 0 0 0,1 0 0 0 0,-1 1 0 0 0,1-1 0 0 0,-1 0 0 0 0,-1 1 0 0 0,-10 9 0 0 0,9-8 0 0 0,1 0 0 0 0,0 0 0 0 0,-1 0 0 0 0,0 0 0 0 0,1 0 0 0 0,-1-1 0 0 0,0 1 0 0 0,-7 2 0 0 0,0 2 0 0 0,-10 9 0 0 0,9-9 0 0 0,-12 3 0 0 0,13-6 0 0 0,1-4 0 0 0,9 0 0 0 0,1-1 0 0 0,0 1 0 0 0,-1 0 0 0 0,1 0 0 0 0,0 0 0 0 0,0 0 0 0 0,-1 0 0 0 0,1 0 0 0 0,0-1 0 0 0,-1 1 0 0 0,1 0 0 0 0,0 0 0 0 0,0 0 0 0 0,-1-1 0 0 0,1 1 0 0 0,0 0 0 0 0,0 0 0 0 0,-1-1 0 0 0,1 1 0 0 0,0 0 0 0 0,0 0 0 0 0,-1-1 0 0 0,3-9 0 0 0,1-1 0 0 0,7 2 0 0 0,-10 8 0 0 0,1 1 0 0 0,-1-1 0 0 0,1 1 0 0 0,-1 0 0 0 0,1 0 0 0 0,0-1 0 0 0,-1 1 0 0 0,1 0 0 0 0,0 0 0 0 0,-1 0 0 0 0,1 0 0 0 0,0 0 0 0 0,-1 0 0 0 0,1 0 0 0 0,0 0 0 0 0,-1 0 0 0 0,2 0 0 0 0,0 1 0 0 0,-1 0 0 0 0,0-1 0 0 0,1 1 0 0 0,-1 0 0 0 0,1 1 0 0 0,-1-1 0 0 0,0 0 0 0 0,0 0 0 0 0,0 1 0 0 0,0-1 0 0 0,0 0 0 0 0,0 1 0 0 0,0-1 0 0 0,0 1 0 0 0,0-1 0 0 0,0 3 0 0 0,9 29 0 0 0,-5-11 0 0 0,-4-1 0 0 0,3 8 0 0 0,-2-17 0 0 0,3 1 0 0 0,1-1-133 0 0,-5-11-44 0 0,0 1 1 0 0,0-1-1 0 0,0 1 0 0 0,0-1 1 0 0,0 0-1 0 0,1 0 1 0 0,-1 0-1 0 0,0 0 1 0 0,1 0-1 0 0,-1 0 0 0 0,3 1 1 0 0,-1 0-365 0 0,-1-1-550 0 0,0-1-286 0 0,6-1 148 0 0,9-3-5495 0 0,-6 1 1362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13823 0 0,'0'0'315'0'0,"0"0"45"0"0,0 0 21 0 0,0 0-49 0 0,0 0-81 0 0,0 0 481 0 0,0 0 237 0 0,0 0 45 0 0,0 0 8 0 0,0 0 2 0 0,0 0 0 0 0,0 0 0 0 0,-1 2-69 0 0,-2 4-698 0 0,1-1-1 0 0,-1 1 1 0 0,2 0 0 0 0,-1 1 0 0 0,0-1-1 0 0,1 0 1 0 0,1 0 0 0 0,-1 10 0 0 0,-1-6-227 0 0,-14 99-30 0 0,14-96 0 0 0,-3 0 0 0 0,-1 0 0 0 0,0-5-64 0 0,5-6-273 0 0,-1-1-138 0 0,-4 1 205 0 0,4 0-4833 0 0,2-2 3568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13823 0 0,'0'0'630'0'0,"0"0"-13"0"0,0 0-252 0 0,0 0 391 0 0,0 0 216 0 0,0 0 42 0 0,0 0-61 0 0,0 0-288 0 0,0 0-121 0 0,0 0-28 0 0,0 0-4 0 0,2-1 0 0 0,3-3-278 0 0,0 1 1 0 0,1 0-1 0 0,-1 0 0 0 0,1 0 1 0 0,0 1-1 0 0,6-2 0 0 0,-6 2-234 0 0,6-1 0 0 0,8 4 0 0 0,-11-3 0 0 0,-6 1 0 0 0,0 1 0 0 0,0-1 0 0 0,0 1 0 0 0,0 0 0 0 0,0 0 0 0 0,0 0 0 0 0,0 0 0 0 0,0 0 0 0 0,4 1 0 0 0,4 2-64 0 0,-8-3-273 0 0,-3 0-138 0 0,0 0-33 0 0,0 0-72 0 0,-6 12-1276 0 0,2-7 1048 0 0,0-1-1 0 0,0 0 1 0 0,-1 0-1 0 0,0 0 1 0 0,-8 5 0 0 0,-2 2-2275 0 0,2-3 523 0 0,-23 13 1 0 0,26-16 2020 0 0,1 0 0 0 0,-1 1 0 0 0,1 0 1 0 0,-13 11-1 0 0,17-12 708 0 0,0 0 5875 0 0,5-4-5753 0 0,0-1-1 0 0,1 1 1 0 0,-1 0 0 0 0,0-1-1 0 0,1 1 1 0 0,-1-1 0 0 0,0 1-1 0 0,1-1 1 0 0,-1 1 0 0 0,1-1-1 0 0,-1 1 1 0 0,1-1 0 0 0,-1 0-1 0 0,1 1 1 0 0,-1-1 0 0 0,2 1-1 0 0,19 8 2350 0 0,-19-8-2096 0 0,2-1-28 0 0,50-2 1734 0 0,-51 2-1489 0 0,8-1-1179 0 0,-11 1-256 0 0,0 0-349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21 11975 0 0,'0'0'267'0'0,"0"0"42"0"0,0 0 17 0 0,0 0-28 0 0,1-1-126 0 0,16-14 3674 0 0,-13 11-501 0 0,-12 11-3020 0 0,2-2 34 0 0,-15 18-110 0 0,13-14-249 0 0,1-3 72 0 0,6-4 299 0 0,1-2 117 0 0,0 0 21 0 0,0 0-66 0 0,2 0-294 0 0,2 0-148 0 0,0 1 0 0 0,0-1 1 0 0,0 0-1 0 0,0 0 0 0 0,0-1 0 0 0,1 1 0 0 0,-1-1 0 0 0,0 0 0 0 0,-1 0 1 0 0,1 0-1 0 0,0-1 0 0 0,0 1 0 0 0,4-3 0 0 0,16-6-1 0 0,-16 9 0 0 0,2-2 0 0 0,0 1 0 0 0,1 1 0 0 0,20-1 0 0 0,-22 4 0 0 0,-1 4 0 0 0,-7-4 36 0 0,0 1-1 0 0,0-1 1 0 0,0 1-1 0 0,0-1 1 0 0,0 1-1 0 0,0-1 1 0 0,-1 1-1 0 0,0-1 1 0 0,1 1-1 0 0,-1-1 1 0 0,0 1-1 0 0,0 0 1 0 0,0-1-1 0 0,-1 1 1 0 0,1-1-1 0 0,0 1 1 0 0,-1-1-1 0 0,0 1 1 0 0,0-1-1 0 0,-1 5 1 0 0,-2 1 221 0 0,0 0 0 0 0,0 1 1 0 0,-1-1-1 0 0,-9 12 0 0 0,-6 3-253 0 0,-2 0 0 0 0,0-1 0 0 0,-40 30 0 0 0,57-47-4 0 0,13-6 0 0 0,5-2 0 0 0,15 2 0 0 0,-14 0 0 0 0,-1 4 0 0 0,-11-1 0 0 0,1-1 0 0 0,-1 1 0 0 0,0 0 0 0 0,1 0 0 0 0,-1 0 0 0 0,0 0 0 0 0,0 0 0 0 0,0 0 0 0 0,0 1 0 0 0,0-1 0 0 0,-1 1 0 0 0,1-1 0 0 0,-1 1 0 0 0,0 0 0 0 0,1 0 0 0 0,-1-1 0 0 0,-1 1 0 0 0,1 0 0 0 0,0 0 0 0 0,0 5 0 0 0,1 3 0 0 0,-1 0 0 0 0,-1 0 0 0 0,0 0 0 0 0,-2 14 0 0 0,0-4 0 0 0,-1 0 0 0 0,-1-1 0 0 0,0 1 0 0 0,-2-1 0 0 0,-15 35 0 0 0,15-42 0 0 0,-2 0 0 0 0,1 0 0 0 0,-2-1 0 0 0,0 0 0 0 0,0-1 0 0 0,-1 0 0 0 0,0 0 0 0 0,-1-1 0 0 0,-21 16 0 0 0,22-21 0 0 0,9-5 0 0 0,1 0 0 0 0,-1 0 0 0 0,0 0 0 0 0,0-1 0 0 0,0 1 0 0 0,0 0 0 0 0,1 0 0 0 0,-1 0 0 0 0,0-1 0 0 0,0 1 0 0 0,0 0 0 0 0,1-1 0 0 0,-2 0 0 0 0,-1-1-19 0 0,-1 0-1 0 0,1-1 0 0 0,1 0 1 0 0,-1 1-1 0 0,0-1 1 0 0,1-1-1 0 0,-1 1 1 0 0,1 0-1 0 0,0 0 0 0 0,0-1 1 0 0,0 1-1 0 0,1-1 1 0 0,-1 0-1 0 0,1 1 1 0 0,-2-7-1 0 0,1-1-92 0 0,-1-1-1 0 0,2 1 0 0 0,0-1 1 0 0,0-11-1 0 0,1 21-395 0 0,-14-12-5765 0 0,12 12 4226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 11975 0 0,'0'0'547'0'0,"1"-1"-11"0"0,4-4-344 0 0,-2-2-29 0 0,-2 6 116 0 0,0 0 1 0 0,0 0 0 0 0,0-1 0 0 0,0 1 0 0 0,0 0 0 0 0,0 0-1 0 0,0 0 1 0 0,0 0 0 0 0,0 0 0 0 0,2 0 0 0 0,-3 0 109 0 0,1 1 1 0 0,-1 0-1 0 0,1-1 1 0 0,-1 1-1 0 0,1 0 1 0 0,-1 0-1 0 0,1 0 1 0 0,-1-1-1 0 0,1 1 1 0 0,-1 0-1 0 0,1 0 1 0 0,-1 0-1 0 0,1 0 1 0 0,0 0-1 0 0,-1 0 1 0 0,1 0-1 0 0,0 0 1 0 0,0 0-362 0 0,-1 1 0 0 0,1-1 0 0 0,0 0 0 0 0,0 1 1 0 0,-1-1-1 0 0,1 1 0 0 0,0-1 0 0 0,-1 1 0 0 0,1-1 0 0 0,-1 1 1 0 0,1-1-1 0 0,-1 1 0 0 0,1 0 0 0 0,-1-1 0 0 0,1 1 1 0 0,-1 0-1 0 0,0-1 0 0 0,1 1 0 0 0,-1 0 0 0 0,0-1 0 0 0,1 1 1 0 0,-1 0-1 0 0,0 0 0 0 0,0 0 0 0 0,0-1 0 0 0,0 1 0 0 0,0 1 1 0 0,1 1 130 0 0,0 5-61 0 0,0 0-1 0 0,0 1 1 0 0,-1-1 0 0 0,0 0 0 0 0,0 1 0 0 0,-3 14-1 0 0,-1-5 120 0 0,-11 35-1 0 0,12-44-216 0 0,-2 5 0 0 0,1-1 0 0 0,-2 0 0 0 0,1 0 0 0 0,-2-1 0 0 0,0 1 0 0 0,-9 11 0 0 0,16-22 0 0 0,-1-1 0 0 0,0 0 0 0 0,0 0 0 0 0,1 0 0 0 0,-1 0 0 0 0,0 0 0 0 0,0 0 0 0 0,0-1 0 0 0,0 1 0 0 0,0 0 0 0 0,0 0 0 0 0,-1-1 0 0 0,1 1 0 0 0,0 0 0 0 0,0-1 0 0 0,0 1 0 0 0,-1-1 0 0 0,1 0 0 0 0,0 1 0 0 0,-3-1 0 0 0,1 0 0 0 0,3 1 0 0 0,-1-1 0 0 0,1 0 0 0 0,-1 0 0 0 0,1 0 0 0 0,-1 0 0 0 0,1 0 0 0 0,-1 0 0 0 0,1 1 0 0 0,-1-1 0 0 0,1 0 0 0 0,-1-1 0 0 0,0 1 0 0 0,1 0 0 0 0,-1 0 0 0 0,1 0 0 0 0,-1 0 0 0 0,1 0 0 0 0,-1 0 0 0 0,1-1 0 0 0,-1 1 0 0 0,1 0 0 0 0,0 0 0 0 0,-1-1 0 0 0,1 1 0 0 0,-1 0 0 0 0,1-1 0 0 0,-1 1 0 0 0,1-1 0 0 0,-1 0 0 0 0,-2-1 0 0 0,1 1 0 0 0,1-1 0 0 0,-1 1 0 0 0,0-1 0 0 0,0 0 0 0 0,1 0 0 0 0,-1 0 0 0 0,1 0 0 0 0,-1 0 0 0 0,1 0 0 0 0,0 0 0 0 0,0 0 0 0 0,0-1 0 0 0,0 1 0 0 0,0 0 0 0 0,-1-5 0 0 0,-1-5 0 0 0,2 10 0 0 0,0-1 0 0 0,1 0 0 0 0,-1 0 0 0 0,1 0 0 0 0,0 0 0 0 0,0 0 0 0 0,0 0 0 0 0,1-6 0 0 0,-1-11 0 0 0,1 12 0 0 0,4 2 0 0 0,1 1 0 0 0,0 2 0 0 0,9 1 0 0 0,-9 0 0 0 0,-4 2 0 0 0,0-1 0 0 0,0 1 0 0 0,0 0 0 0 0,0-1 0 0 0,0 1 0 0 0,-1 0 0 0 0,1 0 0 0 0,0 0 0 0 0,0 0 0 0 0,2 1 0 0 0,0 0 0 0 0,-1 1 0 0 0,0 0 0 0 0,0 0 0 0 0,1 0 0 0 0,-2 0 0 0 0,1 0 0 0 0,0 0 0 0 0,3 4 0 0 0,18 17 0 0 0,-16-13 0 0 0,1 1 0 0 0,-2-1 0 0 0,1 1 0 0 0,-1 1 0 0 0,-1-1 0 0 0,5 14 0 0 0,-4-7-64 0 0,-4-8-273 0 0,-3-8-138 0 0,0-2-33 0 0,0 0-208 0 0,0 0-857 0 0,0 0-379 0 0,0 0-80 0 0,0 0-15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0,'0'0'630'0'0,"0"0"-13"0"0,-1 7-409 0 0,3-4 4737 0 0,8-1-4616 0 0,-1-1 0 0 0,1 0 0 0 0,0 0 0 0 0,-1 0 0 0 0,1-2 0 0 0,0 1-1 0 0,14-3 1 0 0,70-18 2301 0 0,-79 17-2547 0 0,7-4-116 0 0,-16 6-13 0 0,0 0 0 0 0,0 0 0 0 0,0 0 0 0 0,1 1 0 0 0,-1 0 0 0 0,1 0 0 0 0,9 1 0 0 0,-14 0-429 0 0,-2 0-33 0 0,0 0-208 0 0,0 0-857 0 0,-1 1-379 0 0,-3 6-80 0 0,-2 2-15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13823 0 0,'0'0'630'0'0,"0"0"-13"0"0,4-8-368 0 0,2-3 456 0 0,0 0 0 0 0,1 0 0 0 0,0 0 0 0 0,0 1-1 0 0,1 0 1 0 0,0 0 0 0 0,18-15 0 0 0,18-22 1563 0 0,150-225 516 0 0,-88 91-1179 0 0,-100 171-1489 0 0,-1-1 1 0 0,0 0-1 0 0,0 0 0 0 0,-1 0 1 0 0,-1-1-1 0 0,0 0 0 0 0,3-21 1 0 0,-6 33-97 0 0,0-1 47 0 0,0 0 1 0 0,0 0-1 0 0,0 0 1 0 0,1 0 0 0 0,-1 0-1 0 0,-1 0 1 0 0,1 0-1 0 0,0 0 1 0 0,0 0-1 0 0,0 0 1 0 0,0 0 0 0 0,-1 0-1 0 0,1 0 1 0 0,-1 0-1 0 0,1-1 1 0 0,-2 2-67 0 0,1 0-1 0 0,0 0 1 0 0,0 0-1 0 0,0 1 1 0 0,0-1 0 0 0,0 0-1 0 0,0 0 1 0 0,0 1-1 0 0,0-1 1 0 0,0 0 0 0 0,1 1-1 0 0,-1-1 1 0 0,0 1-1 0 0,0 0 1 0 0,0-1 0 0 0,0 1-1 0 0,0-1 1 0 0,1 1-1 0 0,-1 0 1 0 0,0 0-1 0 0,1 0 1 0 0,-1-1 0 0 0,1 1-1 0 0,-1 0 1 0 0,1 0-1 0 0,-1 0 1 0 0,0 1 0 0 0,0 1-2 0 0,-39 63 1 0 0,-32 73 0 0 0,-19 77 0 0 0,56-126 0 0 0,-28 111 0 0 0,60-161 0 0 0,3-40 0 0 0,-1 0 0 0 0,1 1 0 0 0,0-1 0 0 0,0 0 0 0 0,0 1 0 0 0,0-1 0 0 0,0 1 0 0 0,0-1 0 0 0,0 0 0 0 0,0 1 0 0 0,0-1 0 0 0,0 0 0 0 0,0 1 0 0 0,0-1 0 0 0,0 1 0 0 0,0-1 0 0 0,0 0 0 0 0,1 1 0 0 0,-1-1 0 0 0,0 0 0 0 0,0 1 0 0 0,0-1 0 0 0,0 0 0 0 0,1 1 0 0 0,-1-1 0 0 0,0 0 0 0 0,0 0 0 0 0,1 1 0 0 0,-1-1 0 0 0,0 0 0 0 0,1 0 0 0 0,-1 1 0 0 0,0-1 0 0 0,1 0 0 0 0,-1 0 0 0 0,0 0 0 0 0,1 0 0 0 0,-1 1 0 0 0,0-1 0 0 0,1 0 0 0 0,-1 0 0 0 0,0 0 0 0 0,1 0 0 0 0,-1 0 0 0 0,1 0 0 0 0,-1 0 0 0 0,0 0 0 0 0,1 0 0 0 0,0 0 0 0 0,12-6 0 0 0,5-8 0 0 0,1-1 0 0 0,-2 0 0 0 0,0-2 0 0 0,26-32 0 0 0,27-27 0 0 0,64-31 0 0 0,-81 67 0 0 0,-48 37 0 0 0,-1 0 0 0 0,1 0 0 0 0,-1 0 0 0 0,7-2 0 0 0,-11 5 0 0 0,1 0 0 0 0,-1-1 0 0 0,0 1 0 0 0,1 0 0 0 0,-1 0 0 0 0,0 0 0 0 0,1-1 0 0 0,-1 1 0 0 0,1 0 0 0 0,-1 0 0 0 0,0 0 0 0 0,1 0 0 0 0,-1 0 0 0 0,1 0 0 0 0,-1 0 0 0 0,1 0 0 0 0,-1 0 0 0 0,0 0 0 0 0,1 0 0 0 0,-1 0 0 0 0,1 0 0 0 0,-1 0 0 0 0,0 0 0 0 0,1 0 0 0 0,-1 1 0 0 0,1-1 0 0 0,-1 0 0 0 0,0 0 0 0 0,1 0 0 0 0,-1 1 0 0 0,0-1 0 0 0,1 0 0 0 0,-1 0 0 0 0,0 1 0 0 0,1-1 0 0 0,-1 0 0 0 0,0 1 0 0 0,0-1 0 0 0,1 0 0 0 0,-1 1 0 0 0,0-1 0 0 0,0 0 0 0 0,0 1 0 0 0,1-1 0 0 0,-1 1 0 0 0,0-1 0 0 0,0 0 0 0 0,0 1 0 0 0,0-1 0 0 0,0 1 0 0 0,0-1 0 0 0,0 1 0 0 0,0-1 0 0 0,0 0 0 0 0,0 1 0 0 0,0-1 0 0 0,0 1 0 0 0,0-1 0 0 0,0 0 0 0 0,0 1 0 0 0,-1-1 0 0 0,1 1 0 0 0,0 0 0 0 0,0-1 0 0 0,-3 18 0 0 0,-1 0 0 0 0,0-1 0 0 0,-1 1 0 0 0,-12 26 0 0 0,9-26 0 0 0,2 0 0 0 0,0 1 0 0 0,-6 35 0 0 0,11-51 0 0 0,1 0 0 0 0,-1 0 0 0 0,1 0 0 0 0,0 0 0 0 0,0 0 0 0 0,1 0 0 0 0,-1 0 0 0 0,1 0 0 0 0,0 4 0 0 0,3 0 0 0 0,4-2 0 0 0,-4-5 0 0 0,-1 1 0 0 0,1-1 0 0 0,0 0 0 0 0,0 0 0 0 0,-1 0 0 0 0,1-1 0 0 0,0 1 0 0 0,-1-1 0 0 0,1 0 0 0 0,0 0 0 0 0,-1 0 0 0 0,1 0 0 0 0,-1-1 0 0 0,1 0 0 0 0,-1 1 0 0 0,0-1 0 0 0,0-1 0 0 0,6-4 0 0 0,3-3 0 0 0,0-2 0 0 0,20-23 0 0 0,-30 32 0 0 0,29-36 0 0 0,35-63 0 0 0,-29 43 0 0 0,-27 46 0 0 0,-8 11 0 0 0,0-1 0 0 0,0 1 0 0 0,0-1 0 0 0,0 0 0 0 0,-1 0 0 0 0,1 0 0 0 0,-1 0 0 0 0,2-4 0 0 0,-4 5 0 0 0,-2 7 0 0 0,-4 6 0 0 0,2 2 0 0 0,1-1 0 0 0,0 1 0 0 0,1 0 0 0 0,0 0 0 0 0,1 0 0 0 0,0 1 0 0 0,1-1 0 0 0,2 23 0 0 0,-2-34 0 0 0,1 0 0 0 0,0 0 0 0 0,0 0 0 0 0,0 0 0 0 0,1 0 0 0 0,-1 0 0 0 0,0 0 0 0 0,1-1 0 0 0,-1 1 0 0 0,1 0 0 0 0,0 0 0 0 0,-1 0 0 0 0,1 0 0 0 0,0-1 0 0 0,2 4 0 0 0,1 0 0 0 0,10 16 0 0 0,-13-21 0 0 0,-1 1 0 0 0,0-1 0 0 0,1 1 0 0 0,-1-1 0 0 0,1 1 0 0 0,-1-1 0 0 0,0 1 0 0 0,1-1 0 0 0,-1 0 0 0 0,1 1 0 0 0,0-1 0 0 0,-1 0 0 0 0,1 1 0 0 0,-1-1 0 0 0,1 0 0 0 0,-1 0 0 0 0,1 1 0 0 0,0-1 0 0 0,-1 0 0 0 0,1 0 0 0 0,-1 0 0 0 0,1 0 0 0 0,0 0 0 0 0,-1 0 0 0 0,1 0 0 0 0,1 0 0 0 0,0 0 0 0 0,7 0 0 0 0,0 0 0 0 0,1 0 0 0 0,-1-1 0 0 0,0 0 0 0 0,0-1 0 0 0,17-5 0 0 0,-15 5 0 0 0,-4-1 0 0 0,1 0 0 0 0,-1-1 0 0 0,0 0 0 0 0,0 0 0 0 0,0 0 0 0 0,-1-1 0 0 0,9-7 0 0 0,10-7 0 0 0,-24 19 0 0 0,8-5 0 0 0,0-1 0 0 0,0-1 0 0 0,0 1 0 0 0,-1-1 0 0 0,0-1 0 0 0,0 1 0 0 0,-1-1 0 0 0,12-17 0 0 0,47-69 0 0 0,-62 91 0 0 0,-3 9 0 0 0,-2 7 0 0 0,1-13 0 0 0,-9 74 0 0 0,7-47 0 0 0,-2 1 0 0 0,-9 37 0 0 0,-4-12 0 0 0,-32 66 0 0 0,-34 47 0 0 0,69-140 0 0 0,-80 130 0 0 0,49-86 0 0 0,-39 53-64 0 0,83-121-273 0 0,5-13-646 0 0,5-33-1318 0 0,-1 7-5798 0 0,-3 19 387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17503 0 0,'0'0'399'0'0,"0"0"60"0"0,0 0 21 0 0,0 0-59 0 0,2 0-276 0 0,26-2 230 0 0,-21 1 211 0 0,0 0 0 0 0,-1 1-1 0 0,1 0 1 0 0,0 0 0 0 0,0 0-1 0 0,-1 1 1 0 0,1 0 0 0 0,0 1-1 0 0,12 4 1 0 0,-16-6-451 0 0,-3 0-55 0 0,0 0-1 0 0,1 0 1 0 0,-1 0 0 0 0,1 0 0 0 0,-1 0 0 0 0,1 0 0 0 0,-1 0-1 0 0,0 0 1 0 0,1 0 0 0 0,-1 0 0 0 0,1 1 0 0 0,-1-1-1 0 0,0 0 1 0 0,1 0 0 0 0,-1 0 0 0 0,0 1 0 0 0,1-1-1 0 0,-1 0 1 0 0,0 1 0 0 0,1-1 0 0 0,7 13 63 0 0,-9-7-118 0 0,1-4-28 0 0,-1 3 3 0 0,1-1 0 0 0,-1 0 0 0 0,0 0 0 0 0,0 1 0 0 0,0-1 0 0 0,0 0 0 0 0,-1 0 0 0 0,0 0 0 0 0,0 0 0 0 0,0 0 0 0 0,0-1 0 0 0,-1 1 0 0 0,1 0 0 0 0,-4 3 0 0 0,-7 6 0 0 0,0 0 0 0 0,-17 13 0 0 0,4-5 0 0 0,-43 54 0 0 0,62-69 0 0 0,0 0 0 0 0,1 1 0 0 0,0 0 0 0 0,1 0 0 0 0,-1 1 0 0 0,-5 11 0 0 0,7-6 0 0 0,3-10 0 0 0,1 0 0 0 0,-1 0 0 0 0,1 0 0 0 0,0 0 0 0 0,1 0 0 0 0,-1 0 0 0 0,1 3 0 0 0,5 3 0 0 0,-1-5 0 0 0,1-1 0 0 0,-1 1 0 0 0,0-2 0 0 0,1 1 0 0 0,-1 0 0 0 0,1-1 0 0 0,0 0 0 0 0,0-1 0 0 0,0 1 0 0 0,0-1 0 0 0,0 0 0 0 0,7 0 0 0 0,11 0 0 0 0,41-4 0 0 0,-54 2 0 0 0,2 0 0 0 0,4 0 0 0 0,1-1 0 0 0,18-5 0 0 0,-27 4-269 0 0,-23-3-3050 0 0,-9 1 1296 0 0,2 0-22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2759 0 0,'0'0'126'0'0,"-1"-2"-5"0"0,-4-2-22 0 0,3 3 277 0 0,-1-1 415 0 0,2-2-118 0 0,8-4 642 0 0,-1 3-384 0 0,-5 3-544 0 0,-1 2 101 0 0,0 0 21 0 0,0 0 3 0 0,0 0 0 0 0,0 0 0 0 0,0 0 0 0 0,0 0-69 0 0,0 0-222 0 0,0 0 166 0 0,0-1-84 0 0,-1-1 0 0 0,1 0 0 0 0,-1 1 0 0 0,0-1 1 0 0,1 1-1 0 0,-1-1 0 0 0,0 1 0 0 0,0-1 0 0 0,0 1 0 0 0,0-1 0 0 0,-2-1 0 0 0,-6 1-292 0 0,1 2-2 0 0,-10 5-13 0 0,13-4 13 0 0,0-1 0 0 0,0 1 0 0 0,1-1 0 0 0,-1 0 0 0 0,0-1 0 0 0,0 1 0 0 0,-6-2 0 0 0,10 1 362 0 0,1 1 117 0 0,0 0 21 0 0,-2 1-66 0 0,-8 0-294 0 0,1 0-61 0 0,7 0 283 0 0,4-4 368 0 0,1-2-861 0 0,-3 5 239 0 0,0 0 0 0 0,1 0 0 0 0,-1 1-1 0 0,0-1 1 0 0,0 0 0 0 0,1 0 0 0 0,-1 1-1 0 0,0-1 1 0 0,0 0 0 0 0,1 0 0 0 0,-1 1-1 0 0,0-1 1 0 0,0 0 0 0 0,0 1 0 0 0,0-1 0 0 0,0 0-1 0 0,0 1 1 0 0,0-1 0 0 0,1 0 0 0 0,-1 1-1 0 0,0-1 1 0 0,0 0 0 0 0,0 1 0 0 0,0-1-1 0 0,0 1 1 0 0,7 24-117 0 0,-6-23 0 0 0,0-1 0 0 0,-1 1 0 0 0,1 0 0 0 0,-1 0 0 0 0,0 0 0 0 0,1 0 0 0 0,-1 0 0 0 0,0 0 0 0 0,0 0 0 0 0,-1 0 0 0 0,1 0 0 0 0,-1 4 0 0 0,1-4-141 0 0,0 3 298 0 0,-1 0-1 0 0,1 0 0 0 0,0-1 1 0 0,1 1-1 0 0,-1 0 0 0 0,1 0 1 0 0,0 0-1 0 0,1-1 0 0 0,-1 1 1 0 0,1 0-1 0 0,0-1 0 0 0,0 1 1 0 0,3 4-1 0 0,1 4-156 0 0,-1-1 0 0 0,1 1 0 0 0,-1 1 0 0 0,4 15 0 0 0,-4-5 0 0 0,3 0 0 0 0,-5-7 0 0 0,-4-16 0 0 0,1 0 0 0 0,0 1 0 0 0,0-1 0 0 0,-1 0 0 0 0,1 0 0 0 0,0 0 0 0 0,0 1 0 0 0,0-1 0 0 0,1 0 0 0 0,-1 0 0 0 0,0 0 0 0 0,0 0 0 0 0,1 1 0 0 0,0 1 0 0 0,-1 2 0 0 0,4 17 0 0 0,1-6 0 0 0,-2-7 0 0 0,0-1 0 0 0,-1 1 0 0 0,-1 0 0 0 0,2 15 0 0 0,-3-11 0 0 0,0-9 0 0 0,-7 18 0 0 0,2-11 0 0 0,-10 26 0 0 0,8-20 0 0 0,8-12 0 0 0,0-1 0 0 0,0 10 0 0 0,2 2 0 0 0,-2-13 0 0 0,11 36 0 0 0,-9-24 0 0 0,0-4 72 0 0,-3-9 299 0 0,0-2 117 0 0,0 0 21 0 0,0 0-66 0 0,0 0-358 0 0,0 0-406 0 0,-1 1-154 0 0,-5 4-854 0 0,-3 2-4570 0 0,0 1-1621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10135 0 0,'0'0'464'0'0,"0"0"-9"0"0,0-2-295 0 0,0-1 21 0 0,1-1 0 0 0,0 0-1 0 0,0 1 1 0 0,0-1 0 0 0,0 1 0 0 0,1-1 0 0 0,-1 1-1 0 0,4-7 1 0 0,-2 5 161 0 0,0 0-1 0 0,-1-1 1 0 0,4-10-1 0 0,15-51 1924 0 0,-14 46-1484 0 0,0-1 0 0 0,4-28 0 0 0,-8 34-79 0 0,9-27 0 0 0,2-8 454 0 0,-3-4 211 0 0,-4 30-978 0 0,3-41-1 0 0,-10 58-316 0 0,0 6 299 0 0,0 2-363 0 0,0-1 0 0 0,0 1 0 0 0,0 0 0 0 0,0 0 0 0 0,0 0-1 0 0,0-1 1 0 0,0 1 0 0 0,0 0 0 0 0,0 0 0 0 0,-1 0 0 0 0,1-1 0 0 0,0 1 0 0 0,0 0 0 0 0,0 0 0 0 0,0 0 0 0 0,-1 0 0 0 0,1 0 0 0 0,0-1 0 0 0,0 1 0 0 0,0 0 0 0 0,-1 0 0 0 0,1 0 0 0 0,0 0-1 0 0,0 0 1 0 0,-1 0 0 0 0,1 0 0 0 0,0 0 0 0 0,0 0 0 0 0,0 0 0 0 0,-1 0 0 0 0,1 0 0 0 0,0 0 0 0 0,0 0 0 0 0,-1 0 0 0 0,1 0 0 0 0,0 0 0 0 0,0 0 0 0 0,-1 0 0 0 0,1 0 0 0 0,0 0 0 0 0,0 0-1 0 0,0 0 1 0 0,-1 1 0 0 0,1-1 0 0 0,0 0 0 0 0,0 0 0 0 0,-1 0 0 0 0,-9 15 529 0 0,-6 24 150 0 0,4-5-687 0 0,8-24 0 0 0,0 0 0 0 0,-4 21 0 0 0,-13 182 0 0 0,7-51 0 0 0,13-148 0 0 0,0 1 0 0 0,1 0 0 0 0,2 19 0 0 0,0-11 0 0 0,0-16 0 0 0,1-9 0 0 0,2-6 0 0 0,-5 8 0 0 0,12-21 0 0 0,17-46 0 0 0,-24 55 0 0 0,0-1 0 0 0,1 2 0 0 0,1-1 0 0 0,10-13 0 0 0,11-20 0 0 0,-20 31 0 0 0,0 1 0 0 0,1 0 0 0 0,0 0 0 0 0,1 1 0 0 0,1 0 0 0 0,0 1 0 0 0,0 0 0 0 0,26-18 0 0 0,-27 24 0 0 0,-9 5 0 0 0,-1 0 0 0 0,1 0 0 0 0,0 0 0 0 0,-1 0 0 0 0,1 0 0 0 0,-1 0 0 0 0,1 0 0 0 0,0 0 0 0 0,-1 0 0 0 0,1 1 0 0 0,-1-1 0 0 0,1 0 0 0 0,-1 0 0 0 0,1 1 0 0 0,-1-1 0 0 0,1 0 0 0 0,0 1 0 0 0,0 1 0 0 0,1 0 0 0 0,0 1 0 0 0,-1-1 0 0 0,1 0 0 0 0,-1 1 0 0 0,0-1 0 0 0,0 0 0 0 0,0 1 0 0 0,0-1 0 0 0,0 1 0 0 0,0 0 0 0 0,0 4 0 0 0,0-5 0 0 0,-1 1 0 0 0,1-1 0 0 0,-1 0 0 0 0,1 1 0 0 0,-1-1 0 0 0,0 1 0 0 0,0-1 0 0 0,0 1 0 0 0,0-1 0 0 0,-1 1 0 0 0,1-1 0 0 0,-1 1 0 0 0,-1 3 0 0 0,0 2 0 0 0,-1 0 0 0 0,1-1 0 0 0,-1 1 0 0 0,0-1 0 0 0,0 1 0 0 0,-1-1 0 0 0,0 0 0 0 0,-1 0 0 0 0,1-1 0 0 0,-1 1 0 0 0,-1-1 0 0 0,1 0 0 0 0,-9 7 0 0 0,5-6 0 0 0,-1 0 0 0 0,0-1 0 0 0,0 0 0 0 0,-1 0 0 0 0,0-1 0 0 0,0 0 0 0 0,-18 4 0 0 0,21-5 0 0 0,6-4 0 0 0,0 1 0 0 0,0 0 0 0 0,0 0 0 0 0,0-1 0 0 0,0 1 0 0 0,-1-1 0 0 0,1 0 0 0 0,0 0 0 0 0,0 1 0 0 0,-1-2 0 0 0,-2 1 0 0 0,5 0 0 0 0,0 0 0 0 0,0 0 0 0 0,0 0 0 0 0,0 0 0 0 0,0 0 0 0 0,0 0 0 0 0,0 0 0 0 0,0 0 0 0 0,0 0 0 0 0,-1 0 0 0 0,1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0,0-1 0 0 0,0 1 0 0 0,0 0 0 0 0,0 0 0 0 0,0 0 0 0 0,0 0 0 0 0,0 0 0 0 0,0 0 0 0 0,0 0 0 0 0,2-1 0 0 0,0 0 0 0 0,0 1 0 0 0,0-1 0 0 0,0 1 0 0 0,0-1 0 0 0,0 1 0 0 0,0 0 0 0 0,3 0 0 0 0,2-1 0 0 0,-5 1 0 0 0,1 0 0 0 0,-1 0 0 0 0,0 0 0 0 0,1 0 0 0 0,-1 0 0 0 0,0 0 0 0 0,1 1 0 0 0,-1-1 0 0 0,0 1 0 0 0,0 0 0 0 0,1-1 0 0 0,-1 1 0 0 0,0 0 0 0 0,2 2 0 0 0,0-2 0 0 0,0 1 0 0 0,-1 0 0 0 0,1 0 0 0 0,-1 0 0 0 0,0 0 0 0 0,0 0 0 0 0,0 1 0 0 0,0 0 0 0 0,0-1 0 0 0,0 1 0 0 0,4 6 0 0 0,-3-3 0 0 0,-1 1 0 0 0,0-1 0 0 0,0 1 0 0 0,-1 0 0 0 0,1 0 0 0 0,-1 0 0 0 0,2 14 0 0 0,-3-7 0 0 0,1 3 10 0 0,-3-12-8 0 0,-4 13-78 0 0,4-15-232 0 0,0 4 356 0 0,-1-4-7030 0 0,2-3 160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0,'0'0'315'0'0,"0"0"45"0"0,-9 6 465 0 0,5-3-674 0 0,3-2 569 0 0,1-1 249 0 0,0 0 45 0 0,0 0-925 0 0,0 0 1 0 0,-1 1 0 0 0,1-1-1 0 0,0 0 1 0 0,0 0 0 0 0,0 1-1 0 0,-1-1 1 0 0,1 0 0 0 0,0 1-1 0 0,0-1 1 0 0,0 0-1 0 0,0 1 1 0 0,0-1 0 0 0,0 0-1 0 0,0 1 1 0 0,0-1 0 0 0,-1 1-1 0 0,1-1 1 0 0,1 0 0 0 0,-1 1-1 0 0,0-1 1 0 0,0 0 0 0 0,0 1-1 0 0,0-1 1 0 0,0 0 0 0 0,0 1-1 0 0,0-1 1 0 0,0 0 0 0 0,0 1-1 0 0,1-1 1 0 0,-1 0 0 0 0,0 1-1 0 0,0-1 1 0 0,1 0 0 0 0,-1 0-1 0 0,0 1 1 0 0,0-1 0 0 0,1 0-1 0 0,-1 0 1 0 0,0 1 0 0 0,0-1-1 0 0,1 0 1 0 0,-1 0 0 0 0,1 0-1 0 0,13 8 1219 0 0,15-3-1308 0 0,-19-3 0 0 0,-1 1 0 0 0,-3 4 0 0 0,-4-5 29 0 0,-1 0-1 0 0,0 0 1 0 0,-1 0-1 0 0,1 0 1 0 0,0 0-1 0 0,-1 0 1 0 0,1 1-1 0 0,-1-1 1 0 0,1 0-1 0 0,-1 0 1 0 0,0 0-1 0 0,0 1 0 0 0,0-1 1 0 0,0 0-1 0 0,-1 4 1 0 0,-1 2 326 0 0,0-1 1 0 0,-1 0-1 0 0,-4 9 0 0 0,2-3-200 0 0,2-8-150 0 0,0 1 0 0 0,0-1 0 0 0,-7 8 0 0 0,-4 9-9 0 0,-23 50 4 0 0,32-61 0 0 0,5-11 0 0 0,-1 0 0 0 0,1 1 0 0 0,0-1 0 0 0,0 1 0 0 0,0-1 0 0 0,0 0 0 0 0,0 1 0 0 0,-1-1 0 0 0,1 1 0 0 0,0-1 0 0 0,0 0 0 0 0,0 1 0 0 0,0-1 0 0 0,0 1 0 0 0,0-1 0 0 0,0 0 0 0 0,0 1 0 0 0,0-1 0 0 0,1 1 0 0 0,-1-1 0 0 0,0 1 0 0 0,2 7 0 0 0,-2-7 0 0 0,-1 0 0 0 0,1 0 0 0 0,0 0 0 0 0,1-1 0 0 0,-1 1 0 0 0,0 0 0 0 0,0 0 0 0 0,0 0 0 0 0,0-1 0 0 0,1 1 0 0 0,-1 0 0 0 0,0 0 0 0 0,0-1 0 0 0,1 1 0 0 0,-1 0 0 0 0,1 0 0 0 0,-1-1 0 0 0,1 1 0 0 0,-1-1 0 0 0,1 1 0 0 0,1 1 0 0 0,0-1 0 0 0,-1 2 0 0 0,-1-2 0 0 0,0-1 0 0 0,1 1 0 0 0,-1 0 0 0 0,0-1 0 0 0,1 1 0 0 0,-1 0 0 0 0,1-1 0 0 0,-1 1 0 0 0,1-1 0 0 0,-1 1 0 0 0,1 0 0 0 0,0-1 0 0 0,-1 0 0 0 0,1 1 0 0 0,0-1 0 0 0,-1 1 0 0 0,1-1 0 0 0,0 0 0 0 0,0 1 0 0 0,-1-1 0 0 0,2 0 0 0 0,1 2 0 0 0,-1-1 0 0 0,-1 0 0 0 0,1-1 0 0 0,0 1 0 0 0,0-1 0 0 0,-1 1 0 0 0,1-1 0 0 0,0 0 0 0 0,0 0 0 0 0,0 0 0 0 0,-1 1 0 0 0,1-2 0 0 0,0 1 0 0 0,2 0 0 0 0,15-1 0 0 0,1 3 0 0 0,-18-2 0 0 0,0 1 0 0 0,0-1 0 0 0,0 0 0 0 0,0 0 0 0 0,0 0 0 0 0,1 0 0 0 0,-1 0 0 0 0,0-1 0 0 0,0 1 0 0 0,2-1 0 0 0,2-1 0 0 0,-3 2-265 0 0,0-1 0 0 0,-1 1 1 0 0,1-1-1 0 0,-1 0 0 0 0,1 0 0 0 0,-1 0 0 0 0,0 0 1 0 0,1 0-1 0 0,-1 0 0 0 0,0-1 0 0 0,0 1 0 0 0,0-1 0 0 0,4-3 1 0 0,-3 2-959 0 0,-1 1-4097 0 0,-2-4-1318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13823 0 0,'0'0'630'0'0,"0"0"-13"0"0,0 0-320 0 0,0 0 105 0 0,0 0 87 0 0,0 0 20 0 0,0 0 71 0 0,0 0 286 0 0,0 0 124 0 0,0 0 30 0 0,0 0-65 0 0,1-1-290 0 0,20-6 650 0 0,-3 1-1195 0 0,0 0 1 0 0,29-5-1 0 0,-21 5-177 0 0,-21 5 224 0 0,-1 0 0 0 0,0 0 0 0 0,0 0 0 0 0,0 0 0 0 0,1 1 0 0 0,-1-1 0 0 0,0 1 0 0 0,1 0 0 0 0,4 1 0 0 0,-7 0-617 0 0,-2-1-50 0 0,0 0 58 0 0,1 1 293 0 0,3 3-75 0 0,-3-3-855 0 0,-1-1-370 0 0,0 0-72 0 0,0 0-82 0 0,-1 2-286 0 0,-16 13-2170 0 0,8-8 2011 0 0</inkml:trace>
  <inkml:trace contextRef="#ctx0" brushRef="#br0" timeOffset="0.99">0 151 11975 0 0,'0'0'267'0'0,"0"0"42"0"0,0 0 17 0 0,0 0-28 0 0,2 2-196 0 0,0 1 66 0 0,1 0 1 0 0,0 0-1 0 0,0 0 1 0 0,0 0-1 0 0,0-1 1 0 0,1 0 0 0 0,-1 1-1 0 0,0-1 1 0 0,1 0-1 0 0,0-1 1 0 0,5 3-1 0 0,-7-4 30 0 0,0 1 0 0 0,0-1 0 0 0,0 0 0 0 0,0 0 0 0 0,0 1 0 0 0,0-2 0 0 0,0 1-1 0 0,0 0 1 0 0,0 0 0 0 0,3-2 0 0 0,6 1 501 0 0,3 1 108 0 0,-9 0-738 0 0,0 0 1 0 0,0-1-1 0 0,0 1 1 0 0,0-1 0 0 0,5-1-1 0 0,11-3 122 0 0,-16 6-49 0 0,-1 1-17 0 0,7 2 981 0 0,-1 0-902 0 0,-5-3-5806 0 0,-5-1-1084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8287 0 0,'0'0'191'0'0,"0"0"26"0"0,0 0 9 0 0,0 0 42 0 0,0 0 158 0 0,-2-1 72 0 0,-29-6 1548 0 0,29 7-1534 0 0,2 0 0 0 0,-2 0-337 0 0,-1 1-1 0 0,1-1 0 0 0,0 1 1 0 0,0-1-1 0 0,0 1 1 0 0,-1-1-1 0 0,-1 0 0 0 0,3 0-33 0 0,-1 0 439 0 0,2 0 286 0 0,0 0-797 0 0,0 0 0 0 0,-1 0 0 0 0,1 0 1 0 0,0 0-1 0 0,-1 0 0 0 0,1 0 0 0 0,0 0 1 0 0,-1 0-1 0 0,1 1 0 0 0,0-1 0 0 0,-1 0 0 0 0,1 0 1 0 0,0 0-1 0 0,-1 0 0 0 0,1 1 0 0 0,0-1 1 0 0,-1 0-1 0 0,1 0 0 0 0,0 1 0 0 0,-1-1 1 0 0,0 2 4710 0 0,12-1-4548 0 0,0-1 0 0 0,0 0 1 0 0,0-1-1 0 0,16-3 0 0 0,41-3-273 0 0,-56 6-92 0 0,-10 1-563 0 0,-2 0-257 0 0,-11 10-1149 0 0,8-8 1616 0 0,-2 2 17 0 0,-1-1-2988 0 0,-4 1 1921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157 115 10135 0 0,'1'-2'231'0'0,"2"-1"-108"0"0,0-1-1 0 0,-1 0 1 0 0,0 1-1 0 0,3-8 1 0 0,17-27 235 0 0,-22 38-358 0 0,3-6 774 0 0,1 1 1 0 0,-1-1 0 0 0,1 0-1 0 0,-2 0 1 0 0,1 0 0 0 0,1-7-1 0 0,-3 11-262 0 0,-1 2 0 0 0,0 0 0 0 0,0 0 0 0 0,0 0 0 0 0,0 0 0 0 0,0 0 0 0 0,0 0 0 0 0,0 0 0 0 0,-12 5 512 0 0,-10 7-798 0 0,0 1-1 0 0,1 1 1 0 0,1 1 0 0 0,-31 28-1 0 0,41-33-225 0 0,3 0 0 0 0,5 0 0 0 0,2-9 0 0 0,0-1 0 0 0,0 1 0 0 0,1 0 0 0 0,-1-1 0 0 0,0 1 0 0 0,1-1 0 0 0,-1 1 0 0 0,1-1 0 0 0,-1 1 0 0 0,0-1 0 0 0,1 1 0 0 0,-1-1 0 0 0,1 1 0 0 0,-1-1 0 0 0,1 0 0 0 0,-1 1 0 0 0,2-1 0 0 0,1 2-2 0 0,1 0-1 0 0,0-1 1 0 0,0 1-1 0 0,1-1 1 0 0,-1 0-1 0 0,0 0 1 0 0,0-1 0 0 0,1 1-1 0 0,-1-1 1 0 0,7 0-1 0 0,7-2 356 0 0,22-4 0 0 0,1-1 851 0 0,-15 2-1056 0 0,-21 4-144 0 0,0 0-1 0 0,1 0 0 0 0,-1 0 1 0 0,10 0-1 0 0,-2 4-3 0 0,-1 3 0 0 0,-3 1 0 0 0,-8-7 0 0 0,-1 1 0 0 0,1 0 0 0 0,-1-1 0 0 0,1 1 0 0 0,-1 0 0 0 0,1-1 0 0 0,-1 1 0 0 0,0 0 0 0 0,1 0 0 0 0,-1-1 0 0 0,0 1 0 0 0,0 0 0 0 0,0 1 0 0 0,0 1 0 0 0,0 0 0 0 0,0 0 0 0 0,-1-1 0 0 0,1 1 0 0 0,-1 0 0 0 0,0 0 0 0 0,0 0 0 0 0,0-1 0 0 0,0 1 0 0 0,0-1 0 0 0,-1 1 0 0 0,1-1 0 0 0,-1 1 0 0 0,1-1 0 0 0,-1 0 0 0 0,-3 4 0 0 0,-5 3 0 0 0,1 0 0 0 0,-17 10 0 0 0,13-9 0 0 0,-4 2 0 0 0,-1-1 0 0 0,-27 13 0 0 0,19-10 0 0 0,22-13 0 0 0,-14 12 0 0 0,16-10 0 0 0,8-3 0 0 0,10-5 0 0 0,-15 5 0 0 0,26-11 0 0 0,-21 8 0 0 0,0 0 0 0 0,0 1 0 0 0,0 0 0 0 0,1 0 0 0 0,-1 0 0 0 0,1 1 0 0 0,-1 0 0 0 0,1 0 0 0 0,-1 1 0 0 0,1 0 0 0 0,7 0 0 0 0,-12 1 0 0 0,1-1 0 0 0,0 1 0 0 0,-1 0 0 0 0,0 0 0 0 0,1 0 0 0 0,-1 0 0 0 0,1 1 0 0 0,-1-1 0 0 0,0 1 0 0 0,0-1 0 0 0,0 1 0 0 0,0 0 0 0 0,0 0 0 0 0,0 0 0 0 0,-1 0 0 0 0,1 0 0 0 0,2 4 0 0 0,-3-5 0 0 0,0 0 0 0 0,1 1 0 0 0,-1-1 0 0 0,0 1 0 0 0,0-1 0 0 0,-1 0 0 0 0,1 1 0 0 0,0 0 0 0 0,0-1 0 0 0,-1 1 0 0 0,1 0 0 0 0,-1-1 0 0 0,1 4 0 0 0,0 1 0 0 0,3 9 0 0 0,-1 0 0 0 0,0 1 0 0 0,-1-1 0 0 0,-1 1 0 0 0,-1 24 0 0 0,-1-14 0 0 0,-2 1 0 0 0,-9 36 0 0 0,7-41 0 0 0,-2-1 0 0 0,0 0 0 0 0,-1 0 0 0 0,-1-1 0 0 0,0 0 0 0 0,-2-1 0 0 0,-1 0 0 0 0,0-1 0 0 0,-1 0 0 0 0,-28 29 0 0 0,31-37 0 0 0,0-1 0 0 0,-19 13 0 0 0,25-19 0 0 0,0-1 0 0 0,0 1 0 0 0,-1-1 0 0 0,1 0 0 0 0,0 0 0 0 0,-1-1 0 0 0,0 1 0 0 0,1-1 0 0 0,-1 0 0 0 0,0 0 0 0 0,-5 0 0 0 0,8-1 0 0 0,0-1 0 0 0,0 1 0 0 0,0 0 0 0 0,0-1 0 0 0,0 1 0 0 0,0-1 0 0 0,0 1 0 0 0,0-1 0 0 0,1 0 0 0 0,-1 0 0 0 0,0 0 0 0 0,1 0 0 0 0,-1 0 0 0 0,0 0 0 0 0,1 0 0 0 0,-1-1 0 0 0,1 1 0 0 0,-2-3 0 0 0,2 3 0 0 0,0-1 0 0 0,-1 1 0 0 0,1-1 0 0 0,0 1 0 0 0,0-1 0 0 0,1 0 0 0 0,-1 0 0 0 0,0 0 0 0 0,1 1 0 0 0,-1-1 0 0 0,1 0 0 0 0,-1 0 0 0 0,1 0 0 0 0,0 0 0 0 0,0 0 0 0 0,0 0 0 0 0,0 0 0 0 0,0 0 0 0 0,0 0 0 0 0,1 0 0 0 0,-1 1 0 0 0,1-4 0 0 0,0 0 0 0 0,2-5 0 0 0,0 0 0 0 0,0-1 0 0 0,1 1 0 0 0,0 1 0 0 0,1-1 0 0 0,10-15 0 0 0,43-50 0 0 0,-36 48 0 0 0,15-14-2272 0 0,3 3-3560 0 0,-22 24-1688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13823 0 0,'0'0'315'0'0,"0"0"45"0"0,0 0 21 0 0,0 0-49 0 0,0 0-149 0 0,0 0 194 0 0,0 0 110 0 0,0 0 22 0 0,0 0 71 0 0,0 0 286 0 0,0 0 124 0 0,0 0 30 0 0,2 0-65 0 0,6-2-290 0 0,-6 1-121 0 0,-2 1-28 0 0,0 0-72 0 0,1 2-289 0 0,16 25-138 0 0,-12-12-17 0 0,2 9 208 0 0,-4-16-3 0 0,-1 1-1 0 0,1 0 0 0 0,-2 1 1 0 0,1-1-1 0 0,-1 0 1 0 0,-1 0-1 0 0,1 1 1 0 0,-3 16-1 0 0,-1-12-204 0 0,0 1 0 0 0,-8 22 0 0 0,9-32 0 0 0,0-1 0 0 0,0 0 0 0 0,0 0 0 0 0,0 0 0 0 0,-1-1 0 0 0,1 1 0 0 0,-1 0 0 0 0,0-1 0 0 0,0 0 0 0 0,-1 0 0 0 0,1 0 0 0 0,0 0 0 0 0,-5 3 0 0 0,-18 13 0 0 0,23-16 0 0 0,-1 0 0 0 0,1 0 0 0 0,0 0 0 0 0,-1-1 0 0 0,1 0 0 0 0,-1 0 0 0 0,0 0 0 0 0,0 0 0 0 0,0 0 0 0 0,0-1 0 0 0,-8 2 0 0 0,-10 2 0 0 0,13-8 0 0 0,2-4 0 0 0,6 7 0 0 0,0-1 0 0 0,1 0 0 0 0,-1 1 0 0 0,1-1 0 0 0,-1 1 0 0 0,0-1 0 0 0,1 0 0 0 0,0 1 0 0 0,-1-1 0 0 0,1 0 0 0 0,-1 0 0 0 0,1 1 0 0 0,0-1 0 0 0,-1 0 0 0 0,1 0 0 0 0,0 0 0 0 0,0 1 0 0 0,0-1 0 0 0,-1 0 0 0 0,1 0 0 0 0,0 0 0 0 0,0-1 0 0 0,1-1 0 0 0,-2-1 0 0 0,1 0 0 0 0,-1-1 0 0 0,1 1 0 0 0,0 0 0 0 0,1 0 0 0 0,-1 0 0 0 0,1 0 0 0 0,0 0 0 0 0,0 0 0 0 0,0 0 0 0 0,0 0 0 0 0,1 0 0 0 0,0 0 0 0 0,0 0 0 0 0,0 1 0 0 0,0-1 0 0 0,0 1 0 0 0,6-7 0 0 0,-4 5 0 0 0,4-6 0 0 0,0 1 0 0 0,17-17 0 0 0,-21 24 0 0 0,-1 1 0 0 0,0-1 0 0 0,1 1 0 0 0,0 0 0 0 0,0 0 0 0 0,-1 0 0 0 0,1 0 0 0 0,0 0 0 0 0,1 1 0 0 0,-1 0 0 0 0,0 0 0 0 0,6-1 0 0 0,-4 1 0 0 0,14-3 0 0 0,-9 7 0 0 0,4 7 0 0 0,4 18 0 0 0,-2 0 0 0 0,-5-3 0 0 0,-10-21 0 0 0,0 0 0 0 0,0 0 0 0 0,1 0 0 0 0,-1 0 0 0 0,6 5 0 0 0,-2-2 0 0 0,5 7 0 0 0,-6-12 0 0 0,-2-1 0 0 0,8 3 0 0 0,0-3-64 0 0,-9-2-210 0 0,0 1 0 0 0,0 0 1 0 0,0-1-1 0 0,-1 0 0 0 0,1 1 0 0 0,0-1 0 0 0,0 0 0 0 0,0 0 0 0 0,-1 0 1 0 0,1 0-1 0 0,0 0 0 0 0,-1 0 0 0 0,1-1 0 0 0,-1 1 0 0 0,1-1 0 0 0,-1 1 1 0 0,0-1-1 0 0,1 1 0 0 0,-1-1 0 0 0,0 1 0 0 0,0-1 0 0 0,0 0 0 0 0,-1 0 1 0 0,1 0-1 0 0,0 0 0 0 0,-1 1 0 0 0,2-4 0 0 0,-2 3-1711 0 0,0 2-51 0 0,0 0-11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11975 0 0,'0'0'547'0'0,"-1"3"-11"0"0,-1 6-271 0 0,2-8-232 0 0,0-1 0 0 0,0 1 0 0 0,0-1-1 0 0,1 1 1 0 0,-1 0 0 0 0,0-1-1 0 0,0 1 1 0 0,0-1 0 0 0,1 1 0 0 0,-1-1-1 0 0,0 1 1 0 0,1-1 0 0 0,-1 0 0 0 0,0 1-1 0 0,1-1 1 0 0,-1 1 0 0 0,1-1 0 0 0,-1 0-1 0 0,1 1 1 0 0,-1-1 0 0 0,1 0-1 0 0,-1 1 1 0 0,1-1 0 0 0,0 1 68 0 0,1 0 88 0 0,1 1 1 0 0,-1-1-1 0 0,0 0 0 0 0,1 0 1 0 0,-1 0-1 0 0,1 0 0 0 0,-1 0 0 0 0,1 0 1 0 0,0-1-1 0 0,-1 1 0 0 0,1-1 1 0 0,0 0-1 0 0,-1 0 0 0 0,1 0 1 0 0,3 0-1 0 0,4-2 445 0 0,0 1-1 0 0,16-6 1 0 0,-4 1 21 0 0,82-22 1429 0 0,-82 22-1421 0 0,23-9 1 0 0,22-7-552 0 0,-65 22-1163 0 0,-2 0-385 0 0,0 0-1136 0 0,0 0-4248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13823 0 0,'0'0'630'0'0,"0"0"-13"0"0,2 1-393 0 0,15 1 1428 0 0,-1 0 1 0 0,21-1-1 0 0,-3-1 368 0 0,21 4 1259 0 0,-44-1-3262 0 0,-10-2-2 0 0,0-1-1 0 0,-1 1 1 0 0,1 0-1 0 0,0-1 1 0 0,0 1-1 0 0,-1 0 1 0 0,1 0-1 0 0,0-1 1 0 0,-1 1 0 0 0,1 0-1 0 0,-1 0 1 0 0,1 0-1 0 0,-1 0 1 0 0,1 0-1 0 0,-1 0 1 0 0,0 0-1 0 0,1 0 1 0 0,-1 0-1 0 0,0 0 1 0 0,0 0 0 0 0,0 1-1 0 0,0 0 45 0 0,0 0-1 0 0,0 0 1 0 0,-1 0 0 0 0,1 0-1 0 0,-1-1 1 0 0,0 1 0 0 0,1 0-1 0 0,-1-1 1 0 0,0 1 0 0 0,0 0-1 0 0,-2 1 1 0 0,0 2 87 0 0,-1 0 1 0 0,-1-1-1 0 0,1 0 0 0 0,-1 0 1 0 0,1 0-1 0 0,-8 5 0 0 0,-22 13-146 0 0,23-14 0 0 0,0 0 0 0 0,0-2 0 0 0,-24 12 0 0 0,16-12 0 0 0,9-2 0 0 0,1-1 0 0 0,-18 10 0 0 0,17-4 0 0 0,9-8 0 0 0,1 0 0 0 0,-1 1 0 0 0,1-1 0 0 0,-1 0 0 0 0,1 0 0 0 0,0 0 0 0 0,-1 1 0 0 0,1-1 0 0 0,0 0 0 0 0,0 0 0 0 0,0 1 0 0 0,0-1 0 0 0,0 0 0 0 0,0 0 0 0 0,0 1 0 0 0,0-1 0 0 0,1 0 0 0 0,-1 0 0 0 0,0 1 0 0 0,1-1 0 0 0,0 2 0 0 0,1-1 0 0 0,-1 0 0 0 0,1 0 0 0 0,-1-1 0 0 0,1 1 0 0 0,0 0 0 0 0,-1-1 0 0 0,1 1 0 0 0,0-1 0 0 0,0 1 0 0 0,4 1 0 0 0,5 2 0 0 0,0-1 0 0 0,0 0 0 0 0,20 5 0 0 0,-26-8 0 0 0,12 2 0 0 0,0 0 0 0 0,0-1 0 0 0,1 0 0 0 0,27-3 0 0 0,-42 1 0 0 0,9 0 0 0 0,0-1 0 0 0,3-3-182 0 0,-13 0-411 0 0,-1 2 116 0 0,0 0 108 0 0,0 0 0 0 0,0 0 1 0 0,0 0-1 0 0,0-1 0 0 0,0 1 0 0 0,0 0 0 0 0,0-4 0 0 0,-1-6-1164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 10135 0 0,'0'0'231'0'0,"0"0"29"0"0,0 0 19 0 0,0-1-41 0 0,2-4-44 0 0,-2 3 552 0 0,0 2 232 0 0,0 0 40 0 0,0 0-63 0 0,0 0-290 0 0,0 0-121 0 0,0 0-28 0 0,0 0-4 0 0,0 0 0 0 0,-18 4 1094 0 0,10-2-736 0 0,7-1 122 0 0,1-1 28 0 0,-2 1-133 0 0,-9 6-788 0 0,0 1 0 0 0,1 1 1 0 0,0-1-1 0 0,0 2 0 0 0,1-1 1 0 0,0 1-1 0 0,-10 17 0 0 0,1-3 415 0 0,-38 41 0 0 0,-6 8 73 0 0,57-65-587 0 0,2-2-64 0 0,2-5-273 0 0,1-1-138 0 0,0 0-33 0 0,2-1 40 0 0,0 1 0 0 0,0 0 0 0 0,0-1 0 0 0,0 0 0 0 0,0 1-1 0 0,0-1 1 0 0,-1 0 0 0 0,1 0 0 0 0,0 0 0 0 0,0 0 0 0 0,2-2 0 0 0,-2 1-188 0 0,9-6-1391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19 15663 0 0,'0'0'356'0'0,"2"0"50"0"0,1 0-218 0 0,19-5 568 0 0,-21 5-690 0 0,0 0 0 0 0,0-1 0 0 0,0 1 0 0 0,-1 0 0 0 0,1 0 0 0 0,0 0 0 0 0,0 0 0 0 0,0 0 1 0 0,0 0-1 0 0,0 0 0 0 0,-1 0 0 0 0,1 0 0 0 0,0 0 0 0 0,0 0 0 0 0,0 1 0 0 0,0-1 1 0 0,-1 0-1 0 0,1 0 0 0 0,0 1 0 0 0,0-1 0 0 0,0 1 0 0 0,-1-1 0 0 0,1 1 0 0 0,1 0 0 0 0,-1 1 83 0 0,0-1-1 0 0,0 0 0 0 0,0 1 1 0 0,0 0-1 0 0,-1-1 0 0 0,1 1 0 0 0,0-1 1 0 0,-1 1-1 0 0,1 0 0 0 0,-1-1 0 0 0,1 4 1 0 0,-1 2 271 0 0,1 1 1 0 0,-1-1-1 0 0,-1 1 1 0 0,-1 13-1 0 0,-17 62 310 0 0,-44 123 0 0 0,-53 72 474 0 0,71-193-192 0 0,0 1 24 0 0,45-86-1036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0,7-6 0 0 0,7-11 0 0 0,31-64 465 0 0,49-119 1 0 0,63-140 651 0 0,-147 321-1117 0 0,1 1 0 0 0,0 1 0 0 0,1 0 0 0 0,1 0 0 0 0,1 1 0 0 0,0 1 0 0 0,29-23 0 0 0,-40 35 0 0 0,1 1 0 0 0,1-1 0 0 0,-1 1 0 0 0,0 0 0 0 0,0 1 0 0 0,10-3 0 0 0,10-5 0 0 0,-23 9 0 0 0,0-1 0 0 0,0 1 0 0 0,0 0 0 0 0,0-1 0 0 0,0 1 0 0 0,0 0 0 0 0,0 0 0 0 0,0 0 0 0 0,0 0 0 0 0,0 0 0 0 0,0 0 0 0 0,1 0 0 0 0,-1 0 0 0 0,0 1 0 0 0,0-1 0 0 0,0 0 0 0 0,0 1 0 0 0,0-1 0 0 0,0 0 0 0 0,0 1 0 0 0,0-1 0 0 0,1 2 0 0 0,-1-1 0 0 0,0 0 0 0 0,0-1 0 0 0,0 1 0 0 0,0 0 0 0 0,0 0 0 0 0,0 0 0 0 0,0-1 0 0 0,0 1 0 0 0,0 0 0 0 0,-1 0 0 0 0,1 1 0 0 0,0-1 0 0 0,-1 0 0 0 0,1 0 0 0 0,-1 0 0 0 0,1 0 0 0 0,-1 0 0 0 0,0 1 0 0 0,1-1 0 0 0,-1 0 0 0 0,0 3 0 0 0,1 0 0 0 0,1 6-2 0 0,0 0 0 0 0,0 0 0 0 0,-1 0 0 0 0,-1 1 0 0 0,0-1 0 0 0,0 0 0 0 0,-1 1 0 0 0,-2 13 0 0 0,-1-10 17 0 0,1 1 0 0 0,-2-1 0 0 0,0 0 0 0 0,0 0 0 0 0,-10 15 0 0 0,11-22 89 0 0,0-1 0 0 0,-1 1 0 0 0,0-1 0 0 0,0 0 0 0 0,0-1 0 0 0,-1 1 0 0 0,0-1 0 0 0,0 0 0 0 0,0-1 0 0 0,-1 1 0 0 0,1-1 0 0 0,-1 0 0 0 0,0-1 0 0 0,0 0 0 0 0,-1 0 0 0 0,1 0 0 0 0,-1-1 0 0 0,-10 2 0 0 0,14-4-282 0 0,0 1 0 0 0,0-1 0 0 0,0 0 0 0 0,1 0 0 0 0,-1-1 0 0 0,0 1 0 0 0,0-1 0 0 0,0 0 0 0 0,0 0 0 0 0,0 0-1 0 0,1 0 1 0 0,-1-1 0 0 0,0 1 0 0 0,1-1 0 0 0,-1 0 0 0 0,1 0 0 0 0,0 0 0 0 0,-1-1 0 0 0,-3-3 0 0 0,4 3-86 0 0,0 1-1 0 0,1-1 1 0 0,-1 0-1 0 0,1 0 0 0 0,-1 0 1 0 0,1 0-1 0 0,0 0 1 0 0,0-1-1 0 0,1 1 1 0 0,-1-1-1 0 0,1 1 1 0 0,0-1-1 0 0,-1 1 1 0 0,2-1-1 0 0,-1 0 1 0 0,0 0-1 0 0,1 1 1 0 0,-1-1-1 0 0,1 0 1 0 0,1-4-1 0 0,2-8-5527 0 0,1-2-1476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4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113 412 6447 0 0,'0'0'142'0'0,"0"0"22"0"0,0 0 13 0 0,0-2-20 0 0,-1-6-50 0 0,1 7 274 0 0,1-2-164 0 0,0 1-1 0 0,0 0 0 0 0,0 0 1 0 0,0 0-1 0 0,0-1 1 0 0,1 1-1 0 0,-1 1 0 0 0,1-1 1 0 0,0 0-1 0 0,-1 0 0 0 0,1 1 1 0 0,2-3-1 0 0,4-3 531 0 0,-5 3-374 0 0,1 0-1 0 0,-1 1 0 0 0,-1-1 1 0 0,1 0-1 0 0,-1 0 0 0 0,1-1 1 0 0,-1 1-1 0 0,-1 0 1 0 0,1-1-1 0 0,2-8 0 0 0,6-30 1503 0 0,-3 10-678 0 0,-3 5 30 0 0,-1 0 1 0 0,-1 0-1 0 0,-3-31 0 0 0,0-19 11 0 0,1 63-922 0 0,1 35 52 0 0,-1 31 65 0 0,-1-31-433 0 0,-1-1 0 0 0,-2 1 0 0 0,0-1 0 0 0,0 0 0 0 0,-10 21 0 0 0,0-4 0 0 0,-33 55 0 0 0,33-65 255 0 0,2-4 633 0 0,-29 40 1 0 0,34-54-871 0 0,1-1-17 0 0,-13 27-4 0 0,15-25-61 0 0,3-8-273 0 0,3-9-646 0 0,8-19 360 0 0,7-25 195 0 0,-13 36-169 0 0,4-19-2092 0 0,-1-4-1295 0 0,-1 17 1937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85 152 10135 0 0,'0'0'231'0'0,"0"0"29"0"0,0 0 19 0 0,-2 0-41 0 0,-6-1-112 0 0,7 0 267 0 0,1 1 106 0 0,0 0 11 0 0,0 0 2 0 0,0 0 0 0 0,0 0 0 0 0,0 0 0 0 0,-45-3 4608 0 0,36 1-4341 0 0,3 0 4 0 0,-8 1 2775 0 0,14 0-3115 0 0,0 0-437 0 0,0 0-1 0 0,1 0 1 0 0,-1 0 0 0 0,0 1 0 0 0,0-1-1 0 0,1 0 1 0 0,-1 0 0 0 0,0 0 0 0 0,1 0-1 0 0,-1 0 1 0 0,1 1 0 0 0,-1-1 0 0 0,1 0-1 0 0,-1 0 1 0 0,1 1 0 0 0,-1-1 0 0 0,1 0-1 0 0,0 1 1 0 0,-1-1 0 0 0,1 1 0 0 0,0-1 0 0 0,0 1-1 0 0,0-1 1 0 0,-1 1 0 0 0,1-1 0 0 0,0 1-1 0 0,0 0 1 0 0,1-1 0 0 0,1 0-8 0 0,1-1 2 0 0,5-3 0 0 0,-1 0 0 0 0,14-9 0 0 0,-19 12 0 0 0,1 0 0 0 0,0 0 0 0 0,0 1 0 0 0,-1-1 0 0 0,1 1 0 0 0,0 0 0 0 0,0 0 0 0 0,7 0 0 0 0,7-3 0 0 0,196-45 0 0 0,-165 42 0 0 0,-36 5 0 0 0,0 0 0 0 0,-1 0 0 0 0,17-6 0 0 0,-20 5 0 0 0,0 1 0 0 0,-2 1-133 0 0,-6 1-563 0 0,-1 0-258 0 0,0 0-56 0 0,0 0-149 0 0,0 0-573 0 0,0 0-253 0 0,0 0-51 0 0,0 0-11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11975 0 0,'0'0'267'0'0,"-1"2"42"0"0,-21 20 566 0 0,22-21-155 0 0,-4 6 512 0 0,1-2-230 0 0,3-2 2877 0 0,1-2-3719 0 0,0 1 0 0 0,0-1 0 0 0,0 0 0 0 0,0 1 0 0 0,0-1 0 0 0,1 0 0 0 0,-1 0-1 0 0,0 0 1 0 0,1 0 0 0 0,-1 0 0 0 0,0 0 0 0 0,1 0 0 0 0,-1 0 0 0 0,1-1 0 0 0,-1 1 0 0 0,1-1 0 0 0,0 1-1 0 0,3 0 1 0 0,2 0-54 0 0,1 0 0 0 0,15 0 0 0 0,-10-1 231 0 0,84-3 1278 0 0,-69 2-1615 0 0,-1-2 0 0 0,0 0 0 0 0,33-9 0 0 0,-19-2-201 0 0,-32 8-1762 0 0,-7 5-1270 0 0,-2 1-4274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4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83 11975 0 0,'0'0'547'0'0,"0"0"-11"0"0,0-2-344 0 0,0-4-29 0 0,0 4 567 0 0,0 2 242 0 0,0 0 42 0 0,0 0-61 0 0,0 0-288 0 0,0 0-549 0 0,0-1 0 0 0,-1 1 0 0 0,1-1-1 0 0,0 0 1 0 0,0 1 0 0 0,-1-1 0 0 0,1 1 0 0 0,-1-1-1 0 0,1 1 1 0 0,0-1 0 0 0,-1 1 0 0 0,1-1 0 0 0,-1 1-1 0 0,1-1 1 0 0,-1 1 0 0 0,1 0 0 0 0,-1-1 0 0 0,0 1-1 0 0,1 0 1 0 0,-1 0 0 0 0,1-1 0 0 0,-1 1 0 0 0,0 0-1 0 0,1 0 1 0 0,-1 0 0 0 0,0 0 0 0 0,1 0 0 0 0,-1 0-1 0 0,1 0 1 0 0,-1 0 0 0 0,0 0 0 0 0,1 0 0 0 0,-1 0-1 0 0,0 0 1 0 0,-1 0 93 0 0,0 1 1 0 0,0-1-1 0 0,0 0 0 0 0,0 1 1 0 0,0-1-1 0 0,0 1 0 0 0,0 0 0 0 0,1 0 1 0 0,-1 0-1 0 0,0 0 0 0 0,1 0 0 0 0,-1 0 1 0 0,0 0-1 0 0,1 0 0 0 0,-1 1 1 0 0,1-1-1 0 0,-2 2 0 0 0,-5 7-209 0 0,1 0 0 0 0,0 0 0 0 0,1 1 0 0 0,0 0 0 0 0,1 0 0 0 0,0 1 0 0 0,-6 20 0 0 0,8-22 0 0 0,1 0 0 0 0,1 0 0 0 0,0 0 0 0 0,0 0 0 0 0,1 0 0 0 0,2 11 0 0 0,1-8 0 0 0,-2-9 0 0 0,1 0 0 0 0,12 7 0 0 0,-13-10 0 0 0,1 1 0 0 0,-1-1 0 0 0,1 0 0 0 0,0 0 0 0 0,0 0 0 0 0,0 0 0 0 0,0 0 0 0 0,0-1 0 0 0,0 1 0 0 0,0 0 0 0 0,0-1 0 0 0,0 0 0 0 0,0 1 0 0 0,1-1 0 0 0,-1 0 0 0 0,0 0 0 0 0,0 0 0 0 0,0 0 0 0 0,0-1 0 0 0,3 0 0 0 0,1 1 0 0 0,1-1 0 0 0,-1 0 0 0 0,0-1 0 0 0,0 0 0 0 0,0 0 0 0 0,0 0 0 0 0,0 0 0 0 0,-1-1 0 0 0,1 0 0 0 0,-1 0 0 0 0,0-1 0 0 0,6-4 0 0 0,-9 6 0 0 0,1 0 0 0 0,0 0 0 0 0,-1-1 0 0 0,0 0 0 0 0,0 1 0 0 0,0-1 0 0 0,0 0 0 0 0,0 0 0 0 0,0 0 0 0 0,-1 0 0 0 0,0 0 0 0 0,1 0 0 0 0,-1-1 0 0 0,0 1 0 0 0,0 0 0 0 0,-1-1 0 0 0,1 1 0 0 0,-1-1 0 0 0,0 1 0 0 0,0 0 0 0 0,0-1 0 0 0,0 1 0 0 0,-1-4 0 0 0,-2-2 158 0 0,0 0-1 0 0,0 1 1 0 0,-1 0-1 0 0,0 0 1 0 0,0 0-1 0 0,-1 0 1 0 0,0 1-1 0 0,0 0 1 0 0,-1 0-1 0 0,0 0 1 0 0,0 1 0 0 0,-10-9-1 0 0,9 11-157 0 0,-2 4 0 0 0,9 0 0 0 0,0 1 0 0 0,-1-1 0 0 0,1 1 0 0 0,0-1 0 0 0,-1 1 0 0 0,1 0 0 0 0,0-1 0 0 0,0 1 0 0 0,0-1 0 0 0,-1 1 0 0 0,1 0 0 0 0,0-1 0 0 0,0 1 0 0 0,0-1 0 0 0,0 1 0 0 0,0 0 0 0 0,0-1 0 0 0,0 1 0 0 0,0-1 0 0 0,1 1 0 0 0,-1 0 0 0 0,0-1 0 0 0,0 1 0 0 0,0-1 0 0 0,1 1 0 0 0,-1 0 0 0 0,0-1 0 0 0,0 1 0 0 0,1-1 0 0 0,-1 1 0 0 0,1-1 0 0 0,-1 1 0 0 0,0-1 0 0 0,1 0 0 0 0,-1 1 0 0 0,1-1 0 0 0,-1 1 0 0 0,1-1 0 0 0,1 2 0 0 0,0 0 0 0 0,0-1 0 0 0,-1 1 0 0 0,1-1 0 0 0,0 0 0 0 0,0 0 0 0 0,1 0 0 0 0,-1 0 0 0 0,4 2 0 0 0,6-2 0 0 0,0-1 1 0 0,1 0-1 0 0,-1 0 0 0 0,0-1 1 0 0,0-1-1 0 0,17-4 0 0 0,7-1-66 0 0,21-5-736 0 0,-38 8 432 0 0,-1 0 0 0 0,32-2 0 0 0,-31 5 357 0 0,-10 0 13 0 0,0 1-1 0 0,0-1 1 0 0,0 2-1 0 0,0-1 1 0 0,0 1 0 0 0,0 1-1 0 0,11 3 1 0 0,-18-5 26 0 0,-1 0-1 0 0,0 1 1 0 0,1-1-1 0 0,-1 1 1 0 0,0 0-1 0 0,0-1 1 0 0,0 1 0 0 0,0 0-1 0 0,1 0 1 0 0,-1-1-1 0 0,0 1 1 0 0,0 0-1 0 0,0 0 1 0 0,-1 0-1 0 0,1 0 1 0 0,0 0-1 0 0,0 1 1 0 0,-1-1 0 0 0,1 0-1 0 0,0 0 1 0 0,-1 0-1 0 0,1 1 1 0 0,-1-1-1 0 0,1 0 1 0 0,-1 3-1 0 0,0-1 88 0 0,0 0-1 0 0,0 0 0 0 0,-1 0 0 0 0,1 0 0 0 0,-1-1 0 0 0,0 1 0 0 0,0 0 1 0 0,-2 3-1 0 0,1 1 41 0 0,-4 7-111 0 0,0-1 0 0 0,0 0-1 0 0,-11 15 1 0 0,-2 4-44 0 0,54-93 2 0 0,-3 10 0 0 0,-17 26 0 0 0,21-26 0 0 0,-30 43 0 0 0,0 1 0 0 0,1 0 0 0 0,1 0 0 0 0,-1 0 0 0 0,1 1 0 0 0,0 0 0 0 0,11-6 0 0 0,-9 8 0 0 0,-2 3 0 0 0,-2 9 0 0 0,-5-6 0 0 0,0 0 0 0 0,0 0 0 0 0,0 0 0 0 0,-1 0 0 0 0,1 0 0 0 0,-1 0 0 0 0,1 0 0 0 0,-1 0 0 0 0,0 0 0 0 0,0 0 0 0 0,1 0 0 0 0,-2 0 0 0 0,1 0 0 0 0,0 1 0 0 0,0-1 0 0 0,-1 0 0 0 0,0 3 0 0 0,-1 2 21 0 0,1 15-175 0 0,1-21-542 0 0,0-1-258 0 0,0 0-1558 0 0,0 0-6017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8287 0 0,'0'0'382'0'0,"0"0"-8"0"0,0 0-102 0 0,0 0 463 0 0,0 0 234 0 0,0 0 45 0 0,0 0-61 0 0,0 0-288 0 0,0 0-121 0 0,0 0-28 0 0,10-3 1020 0 0,-10 1 1602 0 0,-3 3-1363 0 0,-10 6-1006 0 0,9-4-845 0 0,-1-1 0 0 0,1 1-1 0 0,1 0 1 0 0,-1 1 0 0 0,-3 3-1 0 0,2-3 313 0 0,0 0 0 0 0,1-1 0 0 0,-2 1 0 0 0,1-1 0 0 0,0 0 1 0 0,0-1-1 0 0,-1 1 0 0 0,-6 1 0 0 0,7-2-313 0 0,-4 0 77 0 0,7-1 0 0 0,0-1 0 0 0,0 0 0 0 0,0 1 0 0 0,1 0 0 0 0,-1-1 0 0 0,0 1 0 0 0,0 0 0 0 0,1 0 0 0 0,-1 0 0 0 0,0 0 0 0 0,1 0 0 0 0,-1 1 0 0 0,-1 1 0 0 0,8-7 0 0 0,0 1 0 0 0,0 0 0 0 0,1 0 0 0 0,5-3 0 0 0,15-7 0 0 0,-20 10 0 0 0,0 1 0 0 0,0-1 0 0 0,0 1 0 0 0,0 0 0 0 0,8-1 0 0 0,2 0 0 0 0,-12 2 0 0 0,1 0 0 0 0,0 1 0 0 0,-1 0 0 0 0,8 0 0 0 0,4 0 0 0 0,-1 0 0 0 0,-11 2 0 0 0,-2-1 0 0 0,-1 0 0 0 0,1 0 0 0 0,-1 0 0 0 0,1 0 0 0 0,-1 0 0 0 0,1 0 0 0 0,-1 0 0 0 0,0 0 0 0 0,0 1 0 0 0,1-1 0 0 0,-1 0 0 0 0,0 1 0 0 0,0-1 0 0 0,0 1 0 0 0,0-1 0 0 0,-1 1 0 0 0,1-1 0 0 0,0 1 0 0 0,-1 0 0 0 0,1 0 0 0 0,-1-1 0 0 0,1 1 0 0 0,-1 2 0 0 0,0-1 0 0 0,0 1 0 0 0,0 0 0 0 0,-1 0 0 0 0,1-1 0 0 0,-1 1 0 0 0,-2 6 0 0 0,2-8 0 0 0,-3 8 5 0 0,-1 0-1 0 0,1-1 1 0 0,-2 0-1 0 0,0 0 1 0 0,0 0-1 0 0,0-1 1 0 0,-11 11-1 0 0,-3 4 403 0 0,16-18-183 0 0,-1-1-1 0 0,1 0 1 0 0,-1 0 0 0 0,0-1 0 0 0,-9 6 0 0 0,-2 1 38 0 0,9-5-262 0 0,4-3 0 0 0,0 1 0 0 0,0-1 0 0 0,0 0 0 0 0,-1-1 0 0 0,1 1 0 0 0,-1-1 0 0 0,1 1 0 0 0,-5 0 0 0 0,8-2 0 0 0,-1 0 0 0 0,1 0 0 0 0,0 1 0 0 0,0-1 0 0 0,0 0 0 0 0,0 0 0 0 0,0 0 0 0 0,0 0 0 0 0,0 0 0 0 0,-1 0 0 0 0,1 0 0 0 0,0 0 0 0 0,0 0 0 0 0,0 0 0 0 0,0 0 0 0 0,0 0 0 0 0,0 0 0 0 0,-1 0 0 0 0,1 0 0 0 0,0 0 0 0 0,0 0 0 0 0,0 0 0 0 0,0 0 0 0 0,0 0 0 0 0,0 0 0 0 0,0 0 0 0 0,-1 0 0 0 0,1 0 0 0 0,0 0 0 0 0,0 0 0 0 0,0-1 0 0 0,0 1 0 0 0,0 0 0 0 0,0 0 0 0 0,0 0 0 0 0,0 0 0 0 0,-1 0 0 0 0,1 0 0 0 0,0 0 0 0 0,0 0 0 0 0,0 0 0 0 0,0-1 0 0 0,0 1 0 0 0,0 0 0 0 0,0 0 0 0 0,0 0 0 0 0,1-1 0 0 0,-1 0 0 0 0,1 0 0 0 0,0 0 0 0 0,0 0 0 0 0,0 1 0 0 0,0-1 0 0 0,0 0 0 0 0,0 1 0 0 0,0-1 0 0 0,0 1 0 0 0,2-2 0 0 0,7-2 0 0 0,4-1 0 0 0,-10 7 0 0 0,-2-1 0 0 0,7 4 0 0 0,-8-5 0 0 0,0 1 0 0 0,0-1 0 0 0,0 0 0 0 0,0 1 0 0 0,-1-1 0 0 0,1 1 0 0 0,0 0 0 0 0,0-1 0 0 0,-1 1 0 0 0,1-1 0 0 0,0 1 0 0 0,0 0 0 0 0,-1 0 0 0 0,1-1 0 0 0,-1 1 0 0 0,1 0 0 0 0,-1 0 0 0 0,1 0 0 0 0,-1 0 0 0 0,0 0 0 0 0,1 1 0 0 0,0 1 0 0 0,3 6 0 0 0,0 0 0 0 0,-1 0 0 0 0,-1 1 0 0 0,1-1 0 0 0,-1 1 0 0 0,-1-1 0 0 0,0 1 0 0 0,0 0 0 0 0,-1 0 0 0 0,0-1 0 0 0,-1 1 0 0 0,0 0 0 0 0,0 0 0 0 0,-5 16 0 0 0,-2-2 0 0 0,0 0 0 0 0,-1-1 0 0 0,-1 0 0 0 0,-21 35 0 0 0,27-53 0 0 0,0 1 0 0 0,-1-1 0 0 0,-9 9 0 0 0,11-11 0 0 0,0-1 0 0 0,0 1 0 0 0,0 0 0 0 0,0 0 0 0 0,0 0 0 0 0,1 1 0 0 0,0-1 0 0 0,-1 1 0 0 0,1 0 0 0 0,1-1 0 0 0,-1 1 0 0 0,-2 7 0 0 0,4-9 0 0 0,-3 5 0 0 0,-9 4 0 0 0,9-8 0 0 0,-1 2 0 0 0,3-3 0 0 0,0-1 0 0 0,0 0 0 0 0,0 0 0 0 0,0-1 0 0 0,0 1 0 0 0,0 0 0 0 0,0 0 0 0 0,0 0 0 0 0,0-1 0 0 0,0 1 0 0 0,0 0 0 0 0,-1-1 0 0 0,1 1 0 0 0,0-1 0 0 0,-2 1 0 0 0,1 1 0 0 0,2-2 0 0 0,-1 1 0 0 0,0-1 0 0 0,1 1 0 0 0,-1-1 0 0 0,0 1 0 0 0,1-1 0 0 0,-1 0 0 0 0,0 1 0 0 0,0-1 0 0 0,1 0 0 0 0,-1 0 0 0 0,0 1 0 0 0,0-1 0 0 0,1 0 0 0 0,-1 0 0 0 0,0 0 0 0 0,0 0 0 0 0,-1 0 0 0 0,-2 0 0 0 0,-1 0 0 0 0,1 0 0 0 0,0-1 0 0 0,0 0 0 0 0,-1 1 0 0 0,1-1 0 0 0,-6-3 0 0 0,6 3 0 0 0,0-1 0 0 0,1 0 0 0 0,-1 0 0 0 0,0 0 0 0 0,1 0 0 0 0,0-1 0 0 0,-1 0 0 0 0,1 1 0 0 0,0-1 0 0 0,1 0 0 0 0,-1 0 0 0 0,0-1 0 0 0,1 1 0 0 0,0-1 0 0 0,-1 1 0 0 0,2-1 0 0 0,-1 0 0 0 0,0 1 0 0 0,1-1 0 0 0,-1 0 0 0 0,0-7 0 0 0,-1-4 0 0 0,1 0 0 0 0,1-1 0 0 0,0 1 0 0 0,3-24 0 0 0,-2 37 0 0 0,1-1 0 0 0,0 1 0 0 0,0 0 0 0 0,0-1 0 0 0,0 1 0 0 0,0 0 0 0 0,0 0 0 0 0,0 0 0 0 0,1 0 0 0 0,-1 0 0 0 0,1 0 0 0 0,-1 0 0 0 0,1 0 0 0 0,0 1 0 0 0,0-1 0 0 0,0 0 0 0 0,0 1 0 0 0,3-2 0 0 0,-4 2 0 0 0,12-6-715 0 0,0 0 0 0 0,0 1 0 0 0,27-9 0 0 0,-23 10-508 0 0,-1-1-1 0 0,25-14 1 0 0,-12 3-1313 0 0,5 3-22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43 10135 0 0,'0'0'231'0'0,"0"0"29"0"0,0 0 19 0 0,3-5 7 0 0,-2 1-208 0 0,-1 3 315 0 0,1-2-309 0 0,-1 2 654 0 0,1 0 0 0 0,-1 0 1 0 0,1 0-1 0 0,-1 0 0 0 0,0 0 0 0 0,0 0 0 0 0,1 0 0 0 0,-1 0 1 0 0,0-1-1 0 0,0-1 0 0 0,-1 2-573 0 0,0 0 1 0 0,0 0-1 0 0,1 0 0 0 0,-1 0 1 0 0,0 0-1 0 0,0 0 0 0 0,0 0 1 0 0,0 0-1 0 0,0 0 0 0 0,-1 0 1 0 0,1 1-1 0 0,0-1 0 0 0,0 0 0 0 0,-1 1 1 0 0,1-1-1 0 0,0 1 0 0 0,0 0 1 0 0,-1-1-1 0 0,1 1 0 0 0,0 0 1 0 0,-3 0-1 0 0,-6 0-6 0 0,1 0 0 0 0,-1 1-1 0 0,1 1 1 0 0,-1 0 0 0 0,1 0 0 0 0,0 0 0 0 0,0 2-1 0 0,0-1 1 0 0,0 1 0 0 0,1 0 0 0 0,-1 0-1 0 0,-10 9 1 0 0,15-10-159 0 0,0 0 0 0 0,0 1 0 0 0,1-1 0 0 0,-1 1 0 0 0,1 0 0 0 0,-4 6 0 0 0,-15 16 0 0 0,9-14 0 0 0,2 0 0 0 0,-12 15 0 0 0,-6 8 0 0 0,25-29 0 0 0,0 0 0 0 0,0 0 0 0 0,1 0 0 0 0,0 1 0 0 0,0-1 0 0 0,0 1 0 0 0,-1 9 0 0 0,3-14 0 0 0,0 0 0 0 0,1 0 0 0 0,-1 0 0 0 0,1 0 0 0 0,-1-1 0 0 0,1 1 0 0 0,0 0 0 0 0,0 0 0 0 0,0 0 0 0 0,0 0 0 0 0,0 0 0 0 0,0 0 0 0 0,1 0 0 0 0,-1 0 0 0 0,2 3 0 0 0,0 2 0 0 0,-2-4 0 0 0,1-1 0 0 0,-1 1 0 0 0,1-1 0 0 0,0 0 0 0 0,-1 0 0 0 0,1 1 0 0 0,0-1 0 0 0,1 0 0 0 0,-1 0 0 0 0,0 0 0 0 0,0 0 0 0 0,1 0 0 0 0,0 0 0 0 0,-1-1 0 0 0,1 1 0 0 0,0 0 0 0 0,0-1 0 0 0,-1 1 0 0 0,1-1 0 0 0,1 0 0 0 0,-1 1 0 0 0,0-1 0 0 0,0 0 0 0 0,0 0 0 0 0,0-1 0 0 0,1 1 0 0 0,-1 0 0 0 0,4 0 0 0 0,-1 0 0 0 0,3 2 183 0 0,-1-1-1 0 0,0 0 1 0 0,1-1-1 0 0,-1 1 1 0 0,1-2-1 0 0,0 1 1 0 0,-1-1 0 0 0,13-1-1 0 0,-5 0-10 0 0,13-2-1192 0 0,-1-1 0 0 0,44-12 1 0 0,-51 11 231 0 0,8-5-3429 0 0,-27 9 2682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6447 0 0,'0'0'298'0'0,"0"0"-10"0"0,0 0-50 0 0,0 0 493 0 0,0 0 238 0 0,0 0 45 0 0,0 0-61 0 0,0 0-288 0 0,0 0-121 0 0,0 0-28 0 0,0 0-4 0 0,0 0 0 0 0,0 0 0 0 0,0 0 0 0 0,2-1 0 0 0,5-1-118 0 0,-3 0 27 0 0,1 1 0 0 0,-1-1 1 0 0,0 1-1 0 0,1 0 1 0 0,-1 0-1 0 0,0 1 1 0 0,1-1-1 0 0,-1 1 1 0 0,8 1-1 0 0,32 2 1219 0 0,-40-3-1637 0 0,0 1-1 0 0,0-1 0 0 0,0 0 1 0 0,0 0-1 0 0,0 0 0 0 0,0-1 1 0 0,0 0-1 0 0,0 1 0 0 0,-1-1 1 0 0,5-2-1 0 0,47-10-297 0 0,-55 13 150 0 0,1 0 1 0 0,-1 0-1 0 0,1 0 1 0 0,-1-1 0 0 0,1 1-1 0 0,-1 0 1 0 0,1 0-1 0 0,-1-1 1 0 0,1 1-1 0 0,-1 0 1 0 0,1-1-1 0 0,-1 1 1 0 0,0-1 0 0 0,1 1-1 0 0,-1 0 1 0 0,0-1-1 0 0,1 1 1 0 0,-1-2-1 0 0,2 0-429 0 0,11-14-1448 0 0,2 0-24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67 10135 0 0,'0'0'231'0'0,"0"0"29"0"0,2-1 19 0 0,6-4-28 0 0,-1 0 0 0 0,1-1 0 0 0,-1 0 0 0 0,6-7 1 0 0,2-16 2749 0 0,-14 28-2780 0 0,-1 1 166 0 0,0 0 101 0 0,0 0 21 0 0,0 0 3 0 0,0 0 0 0 0,0 0 0 0 0,0 0 0 0 0,0 0-69 0 0,-1 1-294 0 0,-30 26 1744 0 0,24-20-1526 0 0,-1-1 0 0 0,-9 13 1 0 0,4-1-229 0 0,0 0 1 0 0,2 0 0 0 0,0 2-1 0 0,1-1 1 0 0,1 1 0 0 0,1 0-1 0 0,-11 42 1 0 0,14-47-140 0 0,2 1 0 0 0,0 0 0 0 0,1-1 0 0 0,-1 19 0 0 0,2 30 0 0 0,-1-32 0 0 0,2 1 0 0 0,8 61 0 0 0,-5-75 6 0 0,-3-13 81 0 0,1 1 1 0 0,0-1-1 0 0,1 0 0 0 0,3 11 1 0 0,-3-13 49 0 0,0 1-1 0 0,-1-1 1 0 0,0 1 0 0 0,0-1 0 0 0,0 8-1 0 0,0-5-5 0 0,0 1 0 0 0,1-1 0 0 0,0 0 0 0 0,0 0-1 0 0,4 9 1 0 0,-3-7-131 0 0,-3-2-64 0 0,0-6-273 0 0,0-1-138 0 0,0 0-33 0 0,0 0-140 0 0,0 0-572 0 0,0 0-253 0 0,0 0-1108 0 0,0 0-4241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13823 0 0,'0'0'315'0'0,"-5"4"223"0"0,5-3 4113 0 0,59 19-624 0 0,-55-19-4000 0 0,0 0 1 0 0,0-1-1 0 0,1 0 1 0 0,-1 0 0 0 0,7 0-1 0 0,-4-3-96 0 0,5-1-710 0 0,-6 3-6030 0 0,-6 1 4762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47 166 15663 0 0,'0'0'356'0'0,"0"0"50"0"0,0 0 20 0 0,0 0-42 0 0,2-1-250 0 0,31-26-120 0 0,-24 22 213 0 0,0 1 0 0 0,0 0 1 0 0,1 0-1 0 0,-1 1 0 0 0,1 1 0 0 0,0 0 0 0 0,0 0 0 0 0,15-1 0 0 0,-4 3 284 0 0,-1 0 0 0 0,1 2 0 0 0,23 4 0 0 0,74 9 1102 0 0,-108-14-1699 0 0,1 0 0 0 0,-1 0-1 0 0,1-1 1 0 0,-1 0 0 0 0,19-3-1 0 0,49-17 1040 0 0,-53 14-953 0 0,-16 4 0 0 0,-1 0 0 0 0,0-1 0 0 0,0 1 0 0 0,0-1 0 0 0,0-1 0 0 0,0 0 0 0 0,-1 0 0 0 0,1 0 0 0 0,-1-1 0 0 0,11-10 0 0 0,-17 14 0 0 0,0 0 0 0 0,0 0 0 0 0,0 0 0 0 0,0 0 0 0 0,0 0 0 0 0,-1 0 0 0 0,1 0 0 0 0,-1 0 0 0 0,1-1 0 0 0,0 1 0 0 0,-1 0 0 0 0,0 0 0 0 0,1-1 0 0 0,-1 1 0 0 0,0 0 0 0 0,0-1 0 0 0,0 1 0 0 0,0 0 0 0 0,0-1 0 0 0,0-1 0 0 0,0 2 57 0 0,-1-1 0 0 0,1 1 0 0 0,-1 0 0 0 0,0 0 0 0 0,1 0-1 0 0,-1 0 1 0 0,0 0 0 0 0,0 0 0 0 0,1 0 0 0 0,-1 0 0 0 0,0 0 0 0 0,0 0 0 0 0,0 0 0 0 0,0 0-1 0 0,0 0 1 0 0,-1 1 0 0 0,-1-2 0 0 0,-3 0 199 0 0,0 0 0 0 0,0 1 0 0 0,-12-2 0 0 0,14 2-256 0 0,0 0 0 0 0,-1 0 0 0 0,1 1 0 0 0,0 0 0 0 0,-1 0 0 0 0,1 0 0 0 0,-1 0 0 0 0,1 0 0 0 0,0 1 0 0 0,-1 0 0 0 0,1 0 0 0 0,0 0 0 0 0,0 1 0 0 0,-1-1 0 0 0,1 1 0 0 0,-4 3 0 0 0,-9 6 0 0 0,-29 28 0 0 0,40-32 0 0 0,-1 0 0 0 0,1 1 0 0 0,0 0 0 0 0,0 0 0 0 0,1 0 0 0 0,-5 11 0 0 0,-13 29 0 0 0,-30 71 0 0 0,51-113 0 0 0,1-3 0 0 0,1-1 0 0 0,-1 0 0 0 0,0 1 0 0 0,0-1 0 0 0,0 0 0 0 0,-1 0 0 0 0,1 0 0 0 0,-4 4 0 0 0,-7 8 0 0 0,11-13 0 0 0,1 0 0 0 0,-1 0 0 0 0,0 0 0 0 0,0 0 0 0 0,0-1 0 0 0,0 1 0 0 0,0 0 0 0 0,0-1 0 0 0,0 1 0 0 0,0 0 0 0 0,0-1 0 0 0,0 0 0 0 0,0 1 0 0 0,0-1 0 0 0,-1 0 0 0 0,1 1 0 0 0,0-1 0 0 0,0 0 0 0 0,0 0 0 0 0,0 0 0 0 0,-1 0 0 0 0,1 0 0 0 0,0 0 0 0 0,-2-1 0 0 0,-1 1 0 0 0,-3-1 227 0 0,0-1 0 0 0,-1 1-1 0 0,1-2 1 0 0,0 1 0 0 0,0-1-1 0 0,0 0 1 0 0,1 0 0 0 0,-11-7 0 0 0,15 9-220 0 0,-19-11-14 0 0,-46-24-108 0 0,59 33 80 0 0,1 0 0 0 0,-1 1 0 0 0,1-1 0 0 0,-1 2 1 0 0,0-1-1 0 0,0 1 0 0 0,-10 0 0 0 0,13 1-99 0 0,1 0 0 0 0,0 1 1 0 0,0 0-1 0 0,0 0 0 0 0,0 0 1 0 0,0 0-1 0 0,0 1 0 0 0,0 0 1 0 0,0-1-1 0 0,-4 4 0 0 0,1 0-112 0 0,0 0 0 0 0,0 1-1 0 0,-10 8 1 0 0,16-12-725 0 0,1-2-42 0 0,0 0-10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92 15663 0 0,'2'0'719'0'0,"2"-1"-557"0"0,-1 0 1 0 0,1-1-1 0 0,0 1 0 0 0,-1-1 1 0 0,4-2-1 0 0,7-2 52 0 0,-13 5 875 0 0,5 0 1298 0 0,-4 3 3054 0 0,-3 4-5378 0 0,1 0-1 0 0,-1 1 1 0 0,0-1-1 0 0,-1 0 1 0 0,0 1-1 0 0,0-1 1 0 0,0 0-1 0 0,-5 8 1 0 0,-30 47 436 0 0,22-37-433 0 0,0 1 35 0 0,-34 57 1027 0 0,40-67-923 0 0,2 2-1 0 0,0-1 1 0 0,-6 23 0 0 0,12-35-205 0 0,0-1 0 0 0,0 1 0 0 0,1-1 0 0 0,0 1 0 0 0,0 5 0 0 0,0-8 0 0 0,0 0 0 0 0,0 0 0 0 0,0 0 0 0 0,0 0 0 0 0,0 0 0 0 0,0 0 0 0 0,1 0 0 0 0,-1 0 0 0 0,0-1 0 0 0,1 1 0 0 0,-1 0 0 0 0,1 0 0 0 0,-1 0 0 0 0,1 0 0 0 0,-1 0 0 0 0,1 0 0 0 0,0-1 0 0 0,-1 1 0 0 0,1 0 0 0 0,0-1 0 0 0,0 1 0 0 0,-1 0 0 0 0,1-1 0 0 0,0 1 0 0 0,0-1 0 0 0,0 1 0 0 0,0-1 0 0 0,0 0 0 0 0,0 1 0 0 0,1-1 0 0 0,1 1 0 0 0,-1-1 0 0 0,1 0 0 0 0,-1 0 0 0 0,1 0 0 0 0,-1 0 0 0 0,1-1 0 0 0,3 0 0 0 0,3-1 21 0 0,0-1 1 0 0,0 0-1 0 0,0-1 0 0 0,0 0 1 0 0,0 0-1 0 0,-1-1 0 0 0,0 0 0 0 0,0 0 1 0 0,11-11-1 0 0,-9 6 55 0 0,0 0 0 0 0,-1-1 0 0 0,0 0-1 0 0,0 0 1 0 0,11-22 0 0 0,-2-6 58 0 0,-1-1 1 0 0,-2-1-1 0 0,11-49 0 0 0,-21 72-167 0 0,5-25-874 0 0,-10 40 891 0 0,1 0 0 0 0,-1 0 0 0 0,0 0-1 0 0,0 0 1 0 0,-1 0 0 0 0,1 0 0 0 0,0 0 0 0 0,-1 0 0 0 0,0 0 0 0 0,0 0 0 0 0,0 0 0 0 0,-2-4 0 0 0,2 6-83 0 0,0-1-1 0 0,0 1 1 0 0,-1 0 0 0 0,1 0-1 0 0,0 0 1 0 0,-1 0 0 0 0,1 0-1 0 0,-1 0 1 0 0,1 0 0 0 0,-1 0-1 0 0,1 1 1 0 0,-1-1 0 0 0,0 1-1 0 0,1-1 1 0 0,-1 1 0 0 0,0-1-1 0 0,1 1 1 0 0,-1 0-1 0 0,0 0 1 0 0,0 0 0 0 0,-2 0-1 0 0,0 0-407 0 0,-1 1-1 0 0,0-1 0 0 0,1 1 0 0 0,-1 0 1 0 0,1 0-1 0 0,-9 3 0 0 0,-34 16-3513 0 0,23-11 1974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5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8287 0 0,'0'0'191'0'0,"0"0"26"0"0,0 0 9 0 0,7-8 1676 0 0,-6 6 2445 0 0,1 2 3985 0 0,2 3-8253 0 0,-1-2 118 0 0,-1 1 0 0 0,0-1 0 0 0,1 1-1 0 0,0-1 1 0 0,-1 0 0 0 0,4 2 0 0 0,-3 10 395 0 0,-2-5-590 0 0,0 0 0 0 0,-1 0 0 0 0,0 0 0 0 0,0 1 0 0 0,-1-1 0 0 0,0 0 0 0 0,0 0 0 0 0,-1 0 0 0 0,-4 11 0 0 0,-4 6-4 0 0,-18 36 0 0 0,20-45 2 0 0,4-8 0 0 0,-3 5 0 0 0,1-1 0 0 0,-17 21 0 0 0,5-13-133 0 0,17-19-563 0 0,1-1-258 0 0,0 0-920 0 0,-1 0-3643 0 0,-4-3-1565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47 8287 0 0,'0'0'382'0'0,"0"0"-8"0"0,0 0-170 0 0,0 0 176 0 0,0 0 107 0 0,0 0 22 0 0,0 0 3 0 0,0 0 0 0 0,0 0 0 0 0,0 0 0 0 0,0 0 0 0 0,0 0 0 0 0,0 0 0 0 0,0 0 0 0 0,-23 1 4176 0 0,18-1-4600 0 0,3 0 283 0 0,2 0 117 0 0,9 0-326 0 0,0-1 0 0 0,0-1-1 0 0,0 1 1 0 0,0-2 0 0 0,0 1 0 0 0,8-5 0 0 0,23-5-178 0 0,-37 11 16 0 0,11-8 0 0 0,-9 4 0 0 0,-5 5 0 0 0,0 0 0 0 0,0 0 0 0 0,0 0 0 0 0,0-1 0 0 0,0 1 0 0 0,0 0 0 0 0,0 0 0 0 0,-1 0 0 0 0,1 0 0 0 0,0-1 0 0 0,0 1 0 0 0,0 0 0 0 0,0 0 0 0 0,0 0 0 0 0,0 0 0 0 0,-1 0 0 0 0,1 0 0 0 0,0-1 0 0 0,0 1 0 0 0,0 0 0 0 0,0 0 0 0 0,-1 0 0 0 0,1 0 0 0 0,0 0 0 0 0,0 0 0 0 0,0 0 0 0 0,-1 0 0 0 0,1 0 0 0 0,0 0 0 0 0,-6-1 0 0 0,1 1-1 0 0,-1 0 1 0 0,1 0-1 0 0,-1 0 1 0 0,1 1-1 0 0,0 0 1 0 0,-1 0-1 0 0,1 0 1 0 0,0 1-1 0 0,-7 3 1 0 0,-52 25 50 0 0,55-25-23 0 0,-50 20 1064 0 0,58-25-1591 0 0,1 1 576 0 0,-1-1 0 0 0,1 0 0 0 0,0 1 0 0 0,0-1 0 0 0,-1 1 0 0 0,1-1 0 0 0,0 0 0 0 0,0 1 0 0 0,-1-1 1 0 0,1 1-1 0 0,0-1 0 0 0,0 1 0 0 0,0-1 0 0 0,0 1 0 0 0,0-1 0 0 0,0 1 0 0 0,0 0 0 0 0,3 0-164 0 0,0 0 0 0 0,0 0-1 0 0,0 0 1 0 0,0 0 0 0 0,0-1 0 0 0,1 1-1 0 0,-1-1 1 0 0,0 0 0 0 0,0 0 0 0 0,1 0-1 0 0,-1 0 1 0 0,4-2 0 0 0,42-9 144 0 0,48-10 1051 0 0,-93 20-1107 0 0,-10 3 0 0 0,-9 1 0 0 0,-16 7-1384 0 0,30-9 736 0 0,1-1-572 0 0,0 0-253 0 0,0 0-51 0 0,0 0-11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46 6447 0 0,'0'0'142'0'0,"0"0"22"0"0,0 0 13 0 0,8-4 12 0 0,-1-1-114 0 0,7-4 1423 0 0,-13 9-1002 0 0,0-1 0 0 0,1 1 0 0 0,-1-1 0 0 0,0 0-1 0 0,0 0 1 0 0,0 0 0 0 0,0 0 0 0 0,0 0 0 0 0,2-2 0 0 0,-2 2 48 0 0,-1 1-28 0 0,0 0-4 0 0,0 0 0 0 0,4-11 581 0 0,-4 8 3533 0 0,-1 2-4612 0 0,-1-1-18 0 0,-8 3 83 0 0,5-1 104 0 0,1 1 0 0 0,0 0 0 0 0,0 1-1 0 0,0-1 1 0 0,0 1 0 0 0,0 0 0 0 0,0 0-1 0 0,0 0 1 0 0,0 1 0 0 0,-3 2 0 0 0,-19 12-218 0 0,18-13 35 0 0,20-12 0 0 0,-7 5 0 0 0,-1 0 0 0 0,1 0 0 0 0,0 0 0 0 0,0 0 0 0 0,0 1 0 0 0,1 0 0 0 0,5-2 0 0 0,-7 4 0 0 0,1-1 0 0 0,1 0 0 0 0,-1 0 0 0 0,1 1 0 0 0,-1 0 0 0 0,1 0 0 0 0,6 1 0 0 0,7 2 0 0 0,-6 3 0 0 0,-11-1 0 0 0,-2-4 0 0 0,1 3 60 0 0,0-1 1 0 0,0 0-1 0 0,0 0 0 0 0,0 1 0 0 0,-1-1 1 0 0,0 0-1 0 0,0 1 0 0 0,0-1 0 0 0,0 1 0 0 0,0-1 1 0 0,0 0-1 0 0,-1 1 0 0 0,0-1 0 0 0,0 0 1 0 0,0 0-1 0 0,-2 6 0 0 0,-3 3 281 0 0,0 0 1 0 0,-14 20-1 0 0,11-21-341 0 0,0-1 0 0 0,0 0 0 0 0,-15 11 0 0 0,17-16 0 0 0,0 0 0 0 0,4-4 0 0 0,3-2 0 0 0,5-5 0 0 0,-3 4 0 0 0,0 0 0 0 0,0 1 0 0 0,0-1 0 0 0,0 1 0 0 0,1-1 0 0 0,-1 1 0 0 0,0 0 0 0 0,1 0 0 0 0,2-1 0 0 0,4 2 0 0 0,-3 4 0 0 0,-4-1 0 0 0,-1-1 0 0 0,1 1 0 0 0,-1-1 0 0 0,0 1 0 0 0,0-1 0 0 0,0 1 0 0 0,0 0 0 0 0,-1-1 0 0 0,1 1 0 0 0,-1 0 0 0 0,0 0 0 0 0,1-1 0 0 0,-1 1 0 0 0,-1 3 0 0 0,0 6 0 0 0,-5 24 0 0 0,1-6 0 0 0,-3 20 0 0 0,-27 97 0 0 0,26-119 0 0 0,-1 0 0 0 0,-2-1 0 0 0,0 0 0 0 0,-28 43 0 0 0,35-64 0 0 0,-1 0 0 0 0,-2-6 0 0 0,6 0 0 0 0,-5-6 0 0 0,2 2 0 0 0,2 0 0 0 0,-1 0 0 0 0,1 0 0 0 0,0 0 0 0 0,1 0 0 0 0,-1 0 0 0 0,1-1 0 0 0,0 1 0 0 0,-2-6 0 0 0,2 6 0 0 0,1 0 0 0 0,-1 0 0 0 0,0 0 0 0 0,0 0 0 0 0,0 1 0 0 0,-1-1 0 0 0,1 1 0 0 0,-1-1 0 0 0,0 1 0 0 0,-5-5 0 0 0,7 8-140 0 0,0-1 1 0 0,-1 0-1 0 0,1 1 0 0 0,0 0 0 0 0,-1-1 0 0 0,1 1 1 0 0,-1 0-1 0 0,1-1 0 0 0,-1 1 0 0 0,1 0 0 0 0,-1 0 1 0 0,1 0-1 0 0,0 0 0 0 0,-1 1 0 0 0,1-1 0 0 0,-3 1 1 0 0,-23 8-5241 0 0,22-7 3962 0 0,4-1-5664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 11975 0 0,'0'0'547'0'0,"0"0"-11"0"0,0 0-271 0 0,0 0 133 0 0,0 0 91 0 0,0 0 20 0 0,0 0-66 0 0,1-1-294 0 0,2-3-61 0 0,-2 3 283 0 0,-1 1 117 0 0,0 0 21 0 0,4-3 3646 0 0,-3 3-480 0 0,-2 6-4753 0 0,0 7 1078 0 0,-1-1 0 0 0,0 1 0 0 0,-1-1 0 0 0,0 0 0 0 0,-1 0 0 0 0,-1 0 0 0 0,0 0 0 0 0,0-1 0 0 0,-1 0 0 0 0,-1 0 0 0 0,0 0 0 0 0,-14 16 0 0 0,12-17 116 0 0,0 0 1 0 0,-1-1-1 0 0,0 0 0 0 0,-1 0 1 0 0,0-1-1 0 0,0 0 0 0 0,-15 7 1 0 0,25-15-52 0 0,0 1 0 0 0,0-1 1 0 0,0 1-1 0 0,-1-1 0 0 0,1 0 1 0 0,0 1-1 0 0,0-1 0 0 0,0 0 0 0 0,0 0 1 0 0,0 0-1 0 0,-1 0 0 0 0,1 0 1 0 0,-2 0-1 0 0,-14-1 138 0 0,14 1-203 0 0,1 0 0 0 0,-1-1 0 0 0,1 0 0 0 0,-1 1 0 0 0,1-1 0 0 0,-1 0 0 0 0,1 0 0 0 0,-1 0 0 0 0,1-1 0 0 0,0 1 0 0 0,-4-3 0 0 0,6 3 0 0 0,-1 1 0 0 0,1 0 0 0 0,0-1 0 0 0,-1 1 0 0 0,1 0 0 0 0,0-1 0 0 0,0 1 0 0 0,0 0 0 0 0,-1-1 0 0 0,1 1 0 0 0,0 0 0 0 0,0-1 0 0 0,0 1 0 0 0,0-1 0 0 0,0 1 0 0 0,0-1 0 0 0,-1 1 0 0 0,1 0 0 0 0,0-1 0 0 0,0 1 0 0 0,0-1 0 0 0,1 1 0 0 0,-1-1 0 0 0,0 1 0 0 0,0 0 0 0 0,0-1 0 0 0,0 1 0 0 0,0-1 0 0 0,0 1 0 0 0,1 0 0 0 0,-1-1 0 0 0,0 1 0 0 0,0 0 0 0 0,1-1 0 0 0,-1 0 0 0 0,4-8 0 0 0,1 1 0 0 0,0-1 0 0 0,0 1 0 0 0,0 0 0 0 0,1 1 0 0 0,12-14 0 0 0,-14 17 0 0 0,1 0 0 0 0,-1 0 0 0 0,1 1 0 0 0,-1-1 0 0 0,1 1 0 0 0,0 0 0 0 0,1 0 0 0 0,-1 1 0 0 0,0 0 0 0 0,10-3 0 0 0,8-4 0 0 0,-15 6 0 0 0,1 6 0 0 0,-7-1 0 0 0,0 0 0 0 0,0 1 0 0 0,0-1 0 0 0,0 1 0 0 0,-1-1 0 0 0,1 1 0 0 0,-1 0 0 0 0,0 0 0 0 0,1 0 0 0 0,-1 0 0 0 0,0 3 0 0 0,8 37 0 0 0,-7-35 0 0 0,14 62 0 0 0,-12-55 0 0 0,6-1 0 0 0,-10-14-54 0 0,0 1 0 0 0,0 0 0 0 0,1-1 0 0 0,-1 1 0 0 0,0 0 0 0 0,1-1 0 0 0,-1 1 0 0 0,1-1 0 0 0,-1 1 0 0 0,1-1 0 0 0,-1 1 0 0 0,1-1 1 0 0,-1 1-1 0 0,1-1 0 0 0,0 1 0 0 0,-1-1 0 0 0,1 0 0 0 0,0 1 0 0 0,-1-1 0 0 0,1 0 0 0 0,0 1 0 0 0,-1-1 0 0 0,1 0 0 0 0,0 0 0 0 0,-1 0 0 0 0,1 0 0 0 0,0 0 0 0 0,0 0 0 0 0,-1 0 0 0 0,1 0 0 0 0,0 0 0 0 0,0 0 0 0 0,-1 0 0 0 0,1 0 0 0 0,0-1 0 0 0,-1 1 0 0 0,1 0 0 0 0,0 0 0 0 0,-1-1 0 0 0,1 1 0 0 0,0 0 0 0 0,-1-1 0 0 0,1 1 0 0 0,-1-1 1 0 0,1 1-1 0 0,-1-1 0 0 0,2 0 0 0 0,-1 0-149 0 0,3-2-714 0 0,-1 0 0 0 0,1 0 0 0 0,-1-1-1 0 0,0 0 1 0 0,4-4 0 0 0,-3 2-619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11975 0 0,'0'0'547'0'0,"0"0"-11"0"0,0 0-203 0 0,0 0 419 0 0,1 0 220 0 0,33-2 2682 0 0,66-12 0 0 0,-78 9-3174 0 0,138-21 136 0 0,-152 24-680 0 0,-7 2-273 0 0,-1 0-138 0 0,0 0-33 0 0,0 0-140 0 0,0 0-572 0 0,1 8-2698 0 0,-3 3-2224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17503 0 0,'0'0'399'0'0,"0"0"60"0"0,0 0 21 0 0,7 2 86 0 0,1-1-252 0 0,0 1-1 0 0,0-2 1 0 0,1 1 0 0 0,13-2-1 0 0,20 2 2603 0 0,-30 0-2334 0 0,-8-1-461 0 0,-1 0 1 0 0,0 1 0 0 0,1-1-1 0 0,-1 1 1 0 0,0-1-1 0 0,1 1 1 0 0,-1 0 0 0 0,4 2-1 0 0,0 1-121 0 0,-4 4 0 0 0,-4-6 45 0 0,1-1 0 0 0,-1 1 0 0 0,1 0 0 0 0,-1 0-1 0 0,0 0 1 0 0,1-1 0 0 0,-1 1 0 0 0,0 0 0 0 0,0-1 0 0 0,-1 1 0 0 0,1-1 0 0 0,0 1-1 0 0,0-1 1 0 0,-3 2 0 0 0,-25 18 991 0 0,21-15-862 0 0,-52 33-50 0 0,20-13-103 0 0,-57 47-1 0 0,89-63-20 0 0,9-6 0 0 0,-1-3 0 0 0,0 0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0,-1 0 0 0 0,1 0 0 0 0,-1 1 0 0 0,1-1 0 0 0,0 0 0 0 0,0 0 0 0 0,1 2 0 0 0,1-1 0 0 0,-1 0 0 0 0,1 0 0 0 0,-1 0 0 0 0,1 0 0 0 0,-1-1 0 0 0,1 1 0 0 0,0-1 0 0 0,-1 1 0 0 0,1-1 0 0 0,5 0 0 0 0,31-6 0 0 0,-18 2 0 0 0,35-6 0 0 0,14-2 0 0 0,-56 10 0 0 0,-8 0 0 0 0,-1 2 0 0 0,1-1 0 0 0,11 1 0 0 0,-10-1-64 0 0,-6 1-273 0 0,-1 0-138 0 0,0 0-33 0 0,0 0-72 0 0,0 0-285 0 0,0 0-126 0 0,0 0-893 0 0,0 0-3634 0 0,0 0-1564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10135 0 0,'0'0'231'0'0,"0"0"29"0"0,0 0 19 0 0,-1 1-41 0 0,-2 3-44 0 0,2-3 552 0 0,1-1 232 0 0,-2 1 40 0 0,-7-1-414 0 0,-3 1 3343 0 0,19 1-1714 0 0,11 1-1668 0 0,-15-2-559 0 0,0 0 0 0 0,0-1 0 0 0,0 1 1 0 0,0-1-1 0 0,0 0 0 0 0,6 0 0 0 0,46-5-6 0 0,-53 5 0 0 0,0-1 0 0 0,0 1 0 0 0,0-1 0 0 0,0 1 0 0 0,0 0 0 0 0,0 0 0 0 0,1 0 0 0 0,-1 0 0 0 0,0 0 0 0 0,0 0 0 0 0,0 1 0 0 0,0-1 0 0 0,0 1 0 0 0,3 1 0 0 0,6 1 0 0 0,9-4 0 0 0,-11 2 0 0 0,-8-1 32 0 0,-1 0 1 0 0,1 0-1 0 0,0 0 0 0 0,0 1 1 0 0,-1-1-1 0 0,1 0 0 0 0,0 1 1 0 0,-1-1-1 0 0,1 0 0 0 0,0 1 1 0 0,-1-1-1 0 0,1 1 0 0 0,-1-1 1 0 0,1 1-1 0 0,0 0 0 0 0,-1-1 1 0 0,1 1-1 0 0,-1-1 0 0 0,0 1 1 0 0,1 0-1 0 0,-1-1 0 0 0,1 1 1 0 0,-1 0-1 0 0,0 0 0 0 0,0-1 0 0 0,1 1 1 0 0,-1 0-1 0 0,0 0 0 0 0,0-1 1 0 0,0 1-1 0 0,0 0 0 0 0,0 0 1 0 0,0 0-1 0 0,0-1 0 0 0,0 1 1 0 0,0 0-1 0 0,-1 0 0 0 0,1-1 1 0 0,0 2-1 0 0,0-1 115 0 0,-1 2-73 0 0,0-1 0 0 0,0 1 1 0 0,1-1-1 0 0,-1 1 0 0 0,-1-1 0 0 0,1 1 0 0 0,0-1 0 0 0,-3 3 0 0 0,3-3-77 0 0,0-1-1 0 0,-1 1 1 0 0,1-1-1 0 0,0 1 1 0 0,0 0-1 0 0,1 0 1 0 0,-1-1-1 0 0,0 1 1 0 0,1 0-1 0 0,-1 0 1 0 0,1 0 0 0 0,-1 0-1 0 0,1 0 1 0 0,0 0-1 0 0,0 0 1 0 0,0 3-1 0 0,1 1 4 0 0,0-1 0 0 0,-1 0 0 0 0,1 1 0 0 0,-1-1 0 0 0,0 1 0 0 0,-1-1 0 0 0,1 0 0 0 0,-1 1 0 0 0,-3 8 0 0 0,2-2 0 0 0,1 1 0 0 0,-1 14 0 0 0,2-15 0 0 0,-1 1 0 0 0,-4 17 0 0 0,3-18 0 0 0,0 0 0 0 0,1 0 0 0 0,0 0 0 0 0,2 18 0 0 0,7 49 0 0 0,-4-52 0 0 0,-1-6 0 0 0,-1-14 0 0 0,-1 0 0 0 0,0 0 0 0 0,-1 0 0 0 0,0 0 0 0 0,-1 12 0 0 0,-1 6 0 0 0,2 41 0 0 0,0-30 0 0 0,0-16 0 0 0,1 2 0 0 0,-2 0 0 0 0,0 0 0 0 0,-6 27 0 0 0,6-37 0 0 0,-1 0 0 0 0,1 18 0 0 0,0-3 0 0 0,1-24 0 0 0,1-1 0 0 0,-1 1 0 0 0,0-1 0 0 0,1 1 0 0 0,-1-1 0 0 0,1 0 0 0 0,0 1 0 0 0,0-1 0 0 0,-1 0 0 0 0,2 0 0 0 0,-1 1 0 0 0,2 1 0 0 0,-2-2 0 0 0,0 0 0 0 0,1 1 0 0 0,-1-1 0 0 0,0 0 0 0 0,0 0 0 0 0,-1 1 0 0 0,1-1 0 0 0,0 0 0 0 0,-1 1 0 0 0,1-1 0 0 0,-1 1 0 0 0,0 3 0 0 0,-1 2 0 0 0,2 24 0 0 0,-1-30 0 0 0,0-2 0 0 0,0 1 0 0 0,0-1 0 0 0,1 1 0 0 0,-1-1 0 0 0,0 1 0 0 0,0-1 0 0 0,-1 0 0 0 0,1 1 0 0 0,0-1 0 0 0,0 1 0 0 0,0-1 0 0 0,0 1 0 0 0,0-1 0 0 0,0 0 0 0 0,-1 1 0 0 0,1-1 0 0 0,0 1 0 0 0,0-1 0 0 0,0 0 0 0 0,-1 1 0 0 0,-6 11 0 0 0,6-9 14 0 0,-1 0 0 0 0,1 1 0 0 0,0-1 0 0 0,1 0 0 0 0,-2 6 0 0 0,1-2 345 0 0,1-6 129 0 0,0-1 21 0 0,-1 2-66 0 0,-4 13-278 0 0,1-8-165 0 0,-2-4 0 0 0,-3 1 0 0 0,8-3 0 0 0,0-1 0 0 0,0 0 0 0 0,0 1 0 0 0,0-1 0 0 0,0 0 0 0 0,0 0 0 0 0,1 0 0 0 0,-1 0 0 0 0,0 0 0 0 0,0 0 0 0 0,0 0 0 0 0,0 0 0 0 0,0 0 0 0 0,0 0 0 0 0,0 0 0 0 0,0 0 0 0 0,1-1 0 0 0,-1 1 0 0 0,0 0 0 0 0,0-1 0 0 0,0 1 0 0 0,0-1 0 0 0,-20-5-2101 0 0,-24-4 0 0 0,34 7 567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 6447 0 0,'0'0'298'0'0,"0"0"-10"0"0,0 0-50 0 0,0 0 493 0 0,0 0 238 0 0,0 0 45 0 0,0 0-61 0 0,0 0-288 0 0,0 0-121 0 0,0 0-28 0 0,0 0-4 0 0,0 0 0 0 0,0 0 0 0 0,0 0 0 0 0,0 0 0 0 0,0 0 0 0 0,0 0 0 0 0,0 0 0 0 0,0 0 0 0 0,0 0 0 0 0,0 0 0 0 0,0 0 0 0 0,0 0 0 0 0,0 0 0 0 0,0 0 0 0 0,0 0 0 0 0,0 0-68 0 0,0 0-217 0 0,0 0 161 0 0,0 0 100 0 0,0 0 21 0 0,0 0-66 0 0,-1 2-294 0 0,-11 27-133 0 0,2-7 649 0 0,-7 25-1 0 0,0 0 55 0 0,14-40-719 0 0,1 1 0 0 0,-3 14 0 0 0,-3 11 0 0 0,6-24 0 0 0,-1 1 0 0 0,-1 12 0 0 0,-2 10 0 0 0,4-23 0 0 0,0 0 0 0 0,1 0 0 0 0,0 1 0 0 0,0-1 0 0 0,1 0 0 0 0,0 0 0 0 0,0 1 0 0 0,1-1 0 0 0,1 0 0 0 0,-1 0 0 0 0,2 0 0 0 0,-1 0 0 0 0,6 12 0 0 0,-8-17 0 0 0,1-3 0 0 0,-1 1 0 0 0,0-1 0 0 0,0 0 0 0 0,0 0 0 0 0,1 1 0 0 0,-1-1 0 0 0,1 0 0 0 0,-1 0 0 0 0,1 0 0 0 0,-1 1 0 0 0,1-1 0 0 0,0 0 0 0 0,0 1 0 0 0,34 83 0 0 0,-31-79 0 0 0,-2-4 0 0 0,0 0 0 0 0,0 0 0 0 0,-1 1 0 0 0,1-1 0 0 0,-1 0 0 0 0,1 1 0 0 0,-1-1 0 0 0,0 1 0 0 0,2 3 0 0 0,2 8 0 0 0,3-3 0 0 0,-1-6 0 0 0,-4-3 0 0 0,0-1 0 0 0,0 0 0 0 0,0 0 0 0 0,0 0 0 0 0,0 0 0 0 0,0-1 0 0 0,0 1 0 0 0,0-1 0 0 0,6 0 0 0 0,-9 0 0 0 0,2 1 0 0 0,0-1 0 0 0,-1 0 0 0 0,1 0 0 0 0,0 0 0 0 0,-1 0 0 0 0,1 0 0 0 0,0 0 0 0 0,-1-1 0 0 0,1 1 0 0 0,2-1 0 0 0,14-5 0 0 0,15 1 0 0 0,-23 4 0 0 0,18-10 0 0 0,-25 10 0 0 0,1 0 0 0 0,0-1 0 0 0,0 0 0 0 0,0 0 0 0 0,-1 0 0 0 0,1 0 0 0 0,4-3 0 0 0,37-33 0 0 0,-40 33 0 0 0,0 0 0 0 0,0 0 0 0 0,0 0 0 0 0,0 0 0 0 0,-1-1 0 0 0,0 1 0 0 0,6-12 0 0 0,5-7 0 0 0,-9 14 0 0 0,0 1 0 0 0,-1-2 0 0 0,6-15 0 0 0,-7 14 0 0 0,51-158 0 0 0,-50 153 0 0 0,2 1 0 0 0,0 0 0 0 0,10-16 0 0 0,-15 28 0 0 0,8-15 31 0 0,17-32 381 0 0,-20 32-31 0 0,-4 10-177 0 0,0 1 0 0 0,1 0 0 0 0,0-1 0 0 0,0 1 0 0 0,10-12 0 0 0,-10 14-204 0 0,-6 0-64 0 0,2 5-273 0 0,-2 6-5 0 0,1-1-977 0 0,0-3-2868 0 0,1-1 2652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426 124 8287 0 0,'0'0'191'0'0,"0"0"26"0"0,0 0 9 0 0,0 0 42 0 0,0 0 158 0 0,0 0 72 0 0,0 0 12 0 0,0 0 2 0 0,0 0 0 0 0,0 0 0 0 0,0 0 0 0 0,-2-8 2048 0 0,-19-41-416 0 0,20 46-2030 0 0,-1 1-1 0 0,1 0 0 0 0,-1-1 1 0 0,0 1-1 0 0,0 0 0 0 0,0 0 1 0 0,0 0-1 0 0,0 0 0 0 0,0 0 1 0 0,-1 1-1 0 0,-3-3 0 0 0,-14-12 575 0 0,18 14-688 0 0,0 0 0 0 0,-1-1 0 0 0,1 2 0 0 0,-1-1 0 0 0,1 0 0 0 0,-1 0 0 0 0,0 1 0 0 0,0-1 0 0 0,1 1 0 0 0,-1 0 0 0 0,0 0 0 0 0,0 0 0 0 0,0 0 0 0 0,0 1 0 0 0,-1-1 0 0 0,1 1 0 0 0,0 0 0 0 0,0 0 0 0 0,0 0 0 0 0,0 0 0 0 0,0 0 0 0 0,-4 2 0 0 0,-7 1 0 0 0,0 1 0 0 0,0 0 0 0 0,-21 10 0 0 0,12-4 0 0 0,15-8 0 0 0,7-2 0 0 0,-1 0 0 0 0,1 1 0 0 0,-1-1 0 0 0,1 1 0 0 0,-1-1 0 0 0,1 1 0 0 0,-1-1 0 0 0,1 1 0 0 0,-1 0 0 0 0,1 0 0 0 0,0-1 0 0 0,-1 1 0 0 0,1 0 0 0 0,0 0 0 0 0,0 0 0 0 0,0 1 0 0 0,0-1 0 0 0,0 0 0 0 0,0 0 0 0 0,0 1 0 0 0,0-1 0 0 0,0 0 0 0 0,0 2 0 0 0,-2 7 0 0 0,3-9 0 0 0,-1 1 0 0 0,1-1 0 0 0,0 1 0 0 0,0-1 0 0 0,-1 1 0 0 0,1-1 0 0 0,0 1 0 0 0,1 0 0 0 0,-1-1 0 0 0,0 1 0 0 0,0-1 0 0 0,1 1 0 0 0,-1-1 0 0 0,1 3 0 0 0,1 1 0 0 0,3 10-7 0 0,2-2 86 0 0,-5-7 171 0 0,0 1 0 0 0,-1-1-1 0 0,0 1 1 0 0,-1 0 0 0 0,1 0 0 0 0,-1-1 0 0 0,-1 11-1 0 0,0 16-271 0 0,1-24 75 0 0,0-1 0 0 0,-1 1 0 0 0,0 0 0 0 0,-4 13 0 0 0,-2 14 1122 0 0,0 18-871 0 0,-22 87 0 0 0,19-93-304 0 0,8-34 0 0 0,-1 0 0 0 0,0 0 0 0 0,-6 16 0 0 0,6-24 0 0 0,-13 33 0 0 0,-18 64 0 0 0,23-44 0 0 0,6-20 0 0 0,-9 3 0 0 0,12-33 0 0 0,0 0 0 0 0,0 1 0 0 0,6-7 0 0 0,-3-2 0 0 0,0-1 0 0 0,-1 1 0 0 0,0-1 0 0 0,1 1 0 0 0,-1-1 0 0 0,1 1 0 0 0,-1-1 0 0 0,1 1 0 0 0,-1-1 0 0 0,1 1 0 0 0,-1-1 0 0 0,1 0 0 0 0,-1 1 0 0 0,1-1 0 0 0,-1 0 0 0 0,1 0 0 0 0,0 1 0 0 0,-1-1 0 0 0,1 0 0 0 0,0 0 0 0 0,-1 0 0 0 0,1 0 0 0 0,-1 0 0 0 0,1 0 0 0 0,0 0 0 0 0,-1 0 0 0 0,1 0 0 0 0,0 0 0 0 0,0 0 0 0 0,2-1 0 0 0,32-2 0 0 0,-12 3 0 0 0,-23 0 0 0 0,0 0 0 0 0,-1 0 0 0 0,1 0 0 0 0,0 1 0 0 0,0-1 0 0 0,0 0 0 0 0,0 0 0 0 0,0 0 0 0 0,-1 0 0 0 0,1 0 0 0 0,0 1 0 0 0,0-1 0 0 0,0 0 0 0 0,0 0 0 0 0,0 0 0 0 0,0 0 0 0 0,0 1 0 0 0,0-1 0 0 0,0 0 0 0 0,0 0 0 0 0,-1 0 0 0 0,1 1 0 0 0,0-1 0 0 0,0 0 0 0 0,0 0 0 0 0,0 0 0 0 0,0 1 0 0 0,0-1 0 0 0,1 0 0 0 0,-1 0 0 0 0,0 0 0 0 0,0 1 0 0 0,0-1 0 0 0,0 0 0 0 0,0 0 0 0 0,0 0 0 0 0,0 0 0 0 0,0 1 0 0 0,0-1 0 0 0,0 0 0 0 0,1 0 0 0 0,-1 0 0 0 0,0 0 0 0 0,0 1 0 0 0,0-1 0 0 0,0 0 0 0 0,0 0 0 0 0,1 0 0 0 0,-1 0 0 0 0,0 0 0 0 0,0 0 0 0 0,0 0 0 0 0,0 0 0 0 0,1 0 0 0 0,-1 1 0 0 0,0-1 0 0 0,0 0 0 0 0,0 0 0 0 0,1 0 0 0 0,-1 0 0 0 0,0 0 0 0 0,0 0 0 0 0,0 0 0 0 0,1 0 0 0 0,-1 0 0 0 0,0 0 0 0 0,0 0 0 0 0,1-1 0 0 0,-11 10 0 0 0,-14-4-201 0 0,23-5-850 0 0,-6-1-2957 0 0,6 1-2812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53 10135 0 0,'0'0'231'0'0,"0"0"29"0"0,0 0 19 0 0,11-14 478 0 0,19-9 1788 0 0,-29 22-2033 0 0,-1 1 0 0 0,6-12 670 0 0,-6 9 1732 0 0,-7 4-2584 0 0,0 0 1 0 0,-1 0-1 0 0,1 0 0 0 0,0 1 0 0 0,0 0 1 0 0,-9 4-1 0 0,-43 22-635 0 0,50-24 442 0 0,-33 21-65 0 0,41-24 299 0 0,1-1 117 0 0,0 0 21 0 0,0 0-66 0 0,21 3-278 0 0,-6-3-165 0 0,-1-1 0 0 0,1 0 0 0 0,0-1 0 0 0,-1-1 0 0 0,18-5 0 0 0,-19 4 0 0 0,1 2 0 0 0,0-1 0 0 0,21 1 0 0 0,-24 3 0 0 0,-11-1 0 0 0,1 0 0 0 0,-1 0 0 0 0,1 0 0 0 0,-1 0 0 0 0,0 0 0 0 0,1 0 0 0 0,-1 0 0 0 0,1 0 0 0 0,-1 0 0 0 0,0 1 0 0 0,1-1 0 0 0,-1 0 0 0 0,1 0 0 0 0,-1 0 0 0 0,0 1 0 0 0,1-1 0 0 0,-1 0 0 0 0,0 0 0 0 0,1 1 0 0 0,-1 1 0 0 0,1 0 0 0 0,-1-1 0 0 0,0 1 0 0 0,0 0 0 0 0,0 0 0 0 0,0-1 0 0 0,0 1 0 0 0,0 0 0 0 0,-1-1 0 0 0,1 1 0 0 0,-1 0 0 0 0,1-1 0 0 0,-1 1 0 0 0,1 0 0 0 0,-1-1 0 0 0,0 1 0 0 0,0-1 0 0 0,0 1 0 0 0,0-1 0 0 0,0 0 0 0 0,-1 2 0 0 0,-4 4 0 0 0,0 1 0 0 0,-10 8 0 0 0,1-3 0 0 0,0 0 0 0 0,-24 13 0 0 0,-43 29 0 0 0,74-49 0 0 0,8-6 0 0 0,0 0 0 0 0,0 0 0 0 0,-1 0 0 0 0,1 0 0 0 0,0 1 0 0 0,0-1 0 0 0,0 0 0 0 0,0 0 0 0 0,-1 0 0 0 0,1 0 0 0 0,0 0 0 0 0,0 0 0 0 0,0 0 0 0 0,0 1 0 0 0,0-1 0 0 0,0 0 0 0 0,0 0 0 0 0,0 0 0 0 0,0 0 0 0 0,-1 1 0 0 0,1-1 0 0 0,0 0 0 0 0,0 0 0 0 0,0 0 0 0 0,0 0 0 0 0,0 1 0 0 0,0-1 0 0 0,0 0 0 0 0,0 0 0 0 0,0 0 0 0 0,0 0 0 0 0,0 1 0 0 0,0-1 0 0 0,0 0 0 0 0,0 0 0 0 0,0 0 0 0 0,1 0 0 0 0,-1 1 0 0 0,0-1 0 0 0,0 0 0 0 0,0 0 0 0 0,0 0 0 0 0,0 0 0 0 0,0 0 0 0 0,0 1 0 0 0,0-1 0 0 0,1 0 0 0 0,-1 0 0 0 0,0 0 0 0 0,0 0 0 0 0,0 0 0 0 0,0 0 0 0 0,0 0 0 0 0,1 0 0 0 0,-1 1 0 0 0,0-1 0 0 0,0 0 0 0 0,0 0 0 0 0,0 0 0 0 0,1 0 0 0 0,-1 0 0 0 0,0 0 0 0 0,0 0 0 0 0,0 0 0 0 0,0 0 0 0 0,1 0 0 0 0,-1 0 0 0 0,10 1 0 0 0,-5-1 0 0 0,1-1 0 0 0,-1 1 0 0 0,1 0 0 0 0,11 0 0 0 0,6 6 0 0 0,-14-1 0 0 0,-7-3 0 0 0,-1 0 0 0 0,1 0 0 0 0,-1 0 0 0 0,0 1 0 0 0,0-1 0 0 0,0 0 0 0 0,0 1 0 0 0,-1-1 0 0 0,1 1 0 0 0,-1-1 0 0 0,1 1 0 0 0,-1-1 0 0 0,0 4 0 0 0,-2 35 0 0 0,-2-18 0 0 0,-1 0 0 0 0,-13 31 0 0 0,4-9 0 0 0,11-36 146 0 0,0-1 1 0 0,-1 1-1 0 0,0-1 0 0 0,0 0 1 0 0,-1 0-1 0 0,0 0 0 0 0,-1-1 0 0 0,1 1 1 0 0,-1-1-1 0 0,-1-1 0 0 0,1 1 1 0 0,-1-1-1 0 0,-13 9 0 0 0,18-14-146 0 0,1 0 0 0 0,0 0 0 0 0,-1 0 0 0 0,1-1 0 0 0,-1 1 0 0 0,1 0 0 0 0,-1-1 0 0 0,1 1 0 0 0,-1-1 0 0 0,0 0 0 0 0,1 1 0 0 0,-1-1 0 0 0,1 0 0 0 0,-1 0 0 0 0,0 0 0 0 0,1 0 0 0 0,-1 0 0 0 0,-2-1 0 0 0,3 1 0 0 0,-1-1 0 0 0,-1 0 0 0 0,0 0 0 0 0,1 0 0 0 0,-1 0 0 0 0,1-1 0 0 0,-1 1 0 0 0,1-1 0 0 0,0 0 0 0 0,0 1 0 0 0,0-1 0 0 0,0 0 0 0 0,0 0 0 0 0,0 0 0 0 0,0-1 0 0 0,0 1 0 0 0,1 0 0 0 0,-1-1 0 0 0,1 1 0 0 0,0-1 0 0 0,0 1 0 0 0,0-1 0 0 0,0 0 0 0 0,-1-3 0 0 0,-2-8-64 0 0,3 13-273 0 0,1 1-138 0 0,0 0-33 0 0,0 0-208 0 0,0 0-857 0 0,0 0-379 0 0,0 0-80 0 0,0 0-15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21191 0 0,'0'0'480'0'0,"0"0"67"0"0,0 0 31 0 0,0 0-56 0 0,-1 2-341 0 0,-13 26 232 0 0,1-5 448 0 0,2 1 0 0 0,-13 37 0 0 0,7 4-353 0 0,-14 43 104 0 0,19-72-143 0 0,-8 42-1 0 0,13-45 88 0 0,-23 61-1 0 0,23-76-555 0 0,2-6 0 0 0,0 1 0 0 0,-1-2 0 0 0,-10 18 0 0 0,24-50 0 0 0,7-26 0 0 0,-7 12 0 0 0,-5 19 0 0 0,0 1 0 0 0,2 0 0 0 0,9-23 0 0 0,-1-3 0 0 0,-20 71 0 0 0,5-16 0 0 0,1-12 0 0 0,1-1 0 0 0,0 0 0 0 0,-1 1 0 0 0,1-1 0 0 0,0 1 0 0 0,0-1 0 0 0,0 0 0 0 0,-1 1 0 0 0,2-1 0 0 0,-1 1 0 0 0,0-1 0 0 0,0 0 0 0 0,0 1 0 0 0,1-1 0 0 0,-1 1 0 0 0,0-1 0 0 0,1 0 0 0 0,-1 1 0 0 0,1-1 0 0 0,0 0 0 0 0,-1 0 0 0 0,2 2 0 0 0,0-1 0 0 0,0 1 0 0 0,0-1 0 0 0,0 0 0 0 0,0 1 0 0 0,1-1 0 0 0,-1 0 0 0 0,1-1 0 0 0,-1 1 0 0 0,1 0 0 0 0,0-1 0 0 0,-1 1 0 0 0,1-1 0 0 0,0 0 0 0 0,0 0 0 0 0,0 0 0 0 0,0 0 0 0 0,0-1 0 0 0,0 1 0 0 0,5-1 0 0 0,3 1 0 0 0,1-2 0 0 0,0 1 0 0 0,0-1 0 0 0,-1-1 0 0 0,1 0 0 0 0,-1-1 0 0 0,0 0 0 0 0,20-9 0 0 0,-23 9 0 0 0,-1-1 0 0 0,1 0 0 0 0,-1-1 0 0 0,0 1 0 0 0,0-2 0 0 0,0 1 0 0 0,-1-1 0 0 0,0 0 0 0 0,0 0 0 0 0,-1 0 0 0 0,1-1 0 0 0,7-13 0 0 0,12-19 0 0 0,4-5 0 0 0,-27 34 0 0 0,-7 8 0 0 0,-3 4 0 0 0,4 0 84 0 0,0 0 0 0 0,0 1-1 0 0,0-1 1 0 0,1 1 0 0 0,-1 0 0 0 0,1 0 0 0 0,0 0-1 0 0,0 0 1 0 0,0 1 0 0 0,-3 4 0 0 0,-24 41 1004 0 0,28-44-1066 0 0,-10 17-12 0 0,-10 27 0 0 0,19-40-11 0 0,0 0 1 0 0,0 0-1 0 0,1 0 1 0 0,0 1-1 0 0,1-1 1 0 0,0 11-1 0 0,1-17 1 0 0,0 0 0 0 0,0-1 0 0 0,1 1 0 0 0,-1-1 0 0 0,1 1 0 0 0,0-1 0 0 0,0 1 0 0 0,0-1 0 0 0,0 0 0 0 0,0 1 0 0 0,0-1 0 0 0,1 0 0 0 0,-1 0 0 0 0,1 0 0 0 0,-1 0 0 0 0,1 0 0 0 0,0 0 0 0 0,0 0 0 0 0,0-1 0 0 0,0 1 0 0 0,0-1 0 0 0,0 1 0 0 0,0-1 0 0 0,1 0 0 0 0,-1 0 0 0 0,1 0 0 0 0,-1 0 0 0 0,0 0 0 0 0,1 0 0 0 0,-1-1 0 0 0,1 1 0 0 0,0-1 0 0 0,-1 0 0 0 0,1 0 0 0 0,-1 0 0 0 0,1 0 0 0 0,0 0 0 0 0,-1 0 0 0 0,1-1 0 0 0,-1 1 0 0 0,1-1 0 0 0,-1 0 0 0 0,3-1 0 0 0,8-3 0 0 0,-3 2 0 0 0,0-1 0 0 0,0 0 0 0 0,0-1 0 0 0,-1 0 0 0 0,0 0 0 0 0,0-1 0 0 0,9-8 0 0 0,105-109 0 0 0,-84 82 0 0 0,28-39 0 0 0,-36 40 0 0 0,-30 38 0 0 0,1 0 0 0 0,-1 0 0 0 0,0-1 0 0 0,0 1 0 0 0,0 0 0 0 0,2-5 0 0 0,0-2 0 0 0,-1 3 0 0 0,-6 4 0 0 0,0 7 0 0 0,3-1 0 0 0,-1 0 0 0 0,1 0 0 0 0,0 0 0 0 0,0 0 0 0 0,1 0 0 0 0,-1 0 0 0 0,1 1 0 0 0,0 4 0 0 0,6 35 0 0 0,-4-30 0 0 0,-2-12 0 0 0,1 1 0 0 0,0 0 0 0 0,0-1 0 0 0,0 1 0 0 0,0-1 0 0 0,0 1 0 0 0,1-1 0 0 0,-1 1 0 0 0,1-1 0 0 0,2 3 0 0 0,24 22 0 0 0,-8-7 0 0 0,-7-6 0 0 0,29 35 0 0 0,-38-42 0 0 0,1-1 0 0 0,-1 1 0 0 0,-1-1 0 0 0,1 1 0 0 0,-1 0 0 0 0,3 10 0 0 0,-5-15 0 0 0,-1-2 0 0 0,0 1 0 0 0,1-1 0 0 0,-1 1 0 0 0,0-1 0 0 0,0 1 0 0 0,1 0 0 0 0,-1-1 0 0 0,0 1 0 0 0,0-1 0 0 0,0 1 0 0 0,0 0 0 0 0,0-1 0 0 0,0 1 0 0 0,0-1 0 0 0,0 1 0 0 0,0 0 0 0 0,0-1 0 0 0,0 1 0 0 0,0-1 0 0 0,-1 1 0 0 0,1 0 0 0 0,0-1 0 0 0,0 1 0 0 0,-1-1 0 0 0,1 1 0 0 0,0-1 0 0 0,-1 1 0 0 0,1 0 0 0 0,-2 1 0 0 0,1 0 0 0 0,0 1 0 0 0,-1-1 0 0 0,0 0 0 0 0,1 0 0 0 0,-1 0 0 0 0,0 0 0 0 0,0 0 0 0 0,0-1 0 0 0,0 1 0 0 0,-1 0 0 0 0,1-1 0 0 0,0 0 0 0 0,-1 1 0 0 0,1-1 0 0 0,0 0 0 0 0,-1 0 0 0 0,-3 0 0 0 0,1 1 0 0 0,-1-1 0 0 0,0 0 0 0 0,1 0 0 0 0,-1-1 0 0 0,0 1 0 0 0,1-1 0 0 0,-9-1 0 0 0,10 1 0 0 0,-13-4 0 0 0,4-2 0 0 0,13 6 0 0 0,0 0 0 0 0,0 0 0 0 0,0 0 0 0 0,0 0 0 0 0,-1 0 0 0 0,1 0 0 0 0,0 0 0 0 0,0-1 0 0 0,0 1 0 0 0,0 0 0 0 0,0 0 0 0 0,0 0 0 0 0,0 0 0 0 0,0 0 0 0 0,0 0 0 0 0,-1-1 0 0 0,1 1 0 0 0,0 0 0 0 0,0 0 0 0 0,0 0 0 0 0,0 0 0 0 0,0 0 0 0 0,0-1 0 0 0,0 1 0 0 0,0 0 0 0 0,0 0 0 0 0,0 0 0 0 0,0 0 0 0 0,0-1 0 0 0,0 1 0 0 0,0 0 0 0 0,0 0 0 0 0,0 0 0 0 0,1 0 0 0 0,-1 0 0 0 0,0-1 0 0 0,0 1 0 0 0,0 0 0 0 0,0 0 0 0 0,0 0 0 0 0,0 0 0 0 0,0 0 0 0 0,0 0 0 0 0,0-1 0 0 0,1 1 0 0 0,-1 0 0 0 0,0 0 0 0 0,0 0 0 0 0,0 0 0 0 0,0 0 0 0 0,0 0 0 0 0,1 0 0 0 0,-1 0 0 0 0,0 0 0 0 0,0 0 0 0 0,0 0 0 0 0,0 0 0 0 0,1 0 0 0 0,10-6 0 0 0,-9 5 0 0 0,26-11 0 0 0,0 2 0 0 0,49-13 0 0 0,17-5 0 0 0,-23 0 0 0 0,-1-3 0 0 0,84-53 0 0 0,-32 5 0 0 0,-116 74 0 0 0,1 1 0 0 0,-1-1 0 0 0,0 0 0 0 0,-1 0 0 0 0,1-1 0 0 0,4-6 0 0 0,-6 5 0 0 0,-4 6 0 0 0,0 1 0 0 0,0 0 0 0 0,0 0 0 0 0,0 0 0 0 0,-1-1 0 0 0,1 1 0 0 0,0 0 0 0 0,0 0 0 0 0,0 0 0 0 0,0-1 0 0 0,0 1 0 0 0,0 0 0 0 0,0 0 0 0 0,-1 0 0 0 0,1 0 0 0 0,0-1 0 0 0,0 1 0 0 0,0 0 0 0 0,0 0 0 0 0,0 0 0 0 0,-1 0 0 0 0,1 0 0 0 0,0-1 0 0 0,0 1 0 0 0,0 0 0 0 0,-1 0 0 0 0,1 0 0 0 0,-3 0 0 0 0,1-1 0 0 0,0 1 0 0 0,-1 0 0 0 0,1 0 0 0 0,-1 0 0 0 0,1 0 0 0 0,-1 0 0 0 0,1 1 0 0 0,-1-1 0 0 0,1 1 0 0 0,0-1 0 0 0,-1 1 0 0 0,1 0 0 0 0,0 0 0 0 0,0 0 0 0 0,-3 2 0 0 0,-5 3 0 0 0,-19 15 0 0 0,23-17 0 0 0,-5 6 0 0 0,1-1 0 0 0,1 1 0 0 0,-1 1 0 0 0,2 0 0 0 0,-15 24 0 0 0,19-29 0 0 0,1 1 0 0 0,0 0 0 0 0,0 0 0 0 0,0 0 0 0 0,1 0 0 0 0,0 0 0 0 0,1 0 0 0 0,0 1 0 0 0,0-1 0 0 0,0 1 0 0 0,1-1 0 0 0,0 1 0 0 0,1-1 0 0 0,0 1 0 0 0,0-1 0 0 0,0 0 0 0 0,1 1 0 0 0,0-1 0 0 0,0 0 0 0 0,1 0 0 0 0,0 0 0 0 0,5 8 0 0 0,-3-6 0 0 0,-1-2 0 0 0,1 1 0 0 0,0 0 0 0 0,1-1 0 0 0,0 0 0 0 0,0 0 0 0 0,1-1 0 0 0,-1 0 0 0 0,1 0 0 0 0,1 0 0 0 0,-1-1 0 0 0,1 0 0 0 0,10 4 0 0 0,-5-2 0 0 0,0-2 0 0 0,1 0 0 0 0,-1 0 0 0 0,1-1 0 0 0,1-1 0 0 0,16 2 0 0 0,-24-4 0 0 0,0-1 0 0 0,0 0 0 0 0,0 0 0 0 0,1-1 0 0 0,-1 1 0 0 0,0-2 0 0 0,0 1 0 0 0,0-1 0 0 0,0 0 0 0 0,-1 0 0 0 0,1-1 0 0 0,-1 0 0 0 0,1 0 0 0 0,8-6 0 0 0,-12 6 0 0 0,0 1 0 0 0,-1-1 0 0 0,1 0 0 0 0,-1 0 0 0 0,1 0 0 0 0,-1 0 0 0 0,0 0 0 0 0,0 0 0 0 0,-1 0 0 0 0,1-1 0 0 0,-1 1 0 0 0,1-1 0 0 0,-1 1 0 0 0,1-5 0 0 0,-2 5 0 0 0,1 1 0 0 0,-1 0 0 0 0,0-1 0 0 0,0 1 0 0 0,0 0 0 0 0,0-1 0 0 0,-1 1 0 0 0,1 0 0 0 0,0-1 0 0 0,-1 1 0 0 0,0 0 0 0 0,1 0 0 0 0,-1-1 0 0 0,0 1 0 0 0,0 0 0 0 0,0 0 0 0 0,-1 0 0 0 0,1 0 0 0 0,0 0 0 0 0,-1 1 0 0 0,1-1 0 0 0,-4-3 0 0 0,1 1 0 0 0,-1-1-157 0 0,0 2 0 0 0,0-1 0 0 0,-1 0 0 0 0,1 1 0 0 0,-1 0 1 0 0,1 0-1 0 0,-1 1 0 0 0,0 0 0 0 0,0 0 0 0 0,0 0 0 0 0,-7-1 0 0 0,-12-4-648 0 0,-6-3-710 0 0,-2-1-18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39 8287 0 0,'0'0'191'0'0,"0"0"26"0"0,0 0 9 0 0,6-6 4 0 0,11-11 732 0 0,-17 16-452 0 0,0 1 70 0 0,0 0 286 0 0,2-1 124 0 0,-2-1-570 0 0,2-2-103 0 0,6-2 3334 0 0,-7 5-3280 0 0,-1 1 117 0 0,0 0 21 0 0,0 0 3 0 0,0 0 0 0 0,0 0 0 0 0,0 0 0 0 0,0 0-69 0 0,0 3-297 0 0,0 0 0 0 0,0 0 0 0 0,0 0 0 0 0,0 0 0 0 0,-1 1-1 0 0,1-1 1 0 0,-1 0 0 0 0,0 0 0 0 0,0 0 0 0 0,-3 4 0 0 0,-3 9 185 0 0,-9 30 1 0 0,12-32-341 0 0,0-1 0 0 0,-2 1-1 0 0,0-1 1 0 0,0 0 0 0 0,-14 20 0 0 0,20-32 9 0 0,0 0 0 0 0,-1 0 0 0 0,1-1 0 0 0,-1 1 0 0 0,1 0 0 0 0,-1 0 0 0 0,0-1 0 0 0,1 1 0 0 0,-1 0 0 0 0,0-1 0 0 0,0 1 0 0 0,1 0 0 0 0,-1-1 0 0 0,0 1 0 0 0,0-1 0 0 0,0 1 0 0 0,0-1 0 0 0,-1 1 0 0 0,-2 1 0 0 0,3-1 0 0 0,0 1 0 0 0,0 0 0 0 0,0-1 0 0 0,0 1 0 0 0,-1-1 0 0 0,1 1 0 0 0,0-1 0 0 0,-1 0 0 0 0,1 1 0 0 0,-1-1 0 0 0,1 0 0 0 0,-1 0 0 0 0,0 0 0 0 0,0 0 0 0 0,1 0 0 0 0,-1-1 0 0 0,0 1 0 0 0,-3 0 0 0 0,-11-1 0 0 0,12 0 0 0 0,4 0 0 0 0,0 0 0 0 0,0 0 0 0 0,-1 0 0 0 0,1 0 0 0 0,-1 0 0 0 0,1 0 0 0 0,0 0 0 0 0,-1 0 0 0 0,1 0 0 0 0,0 0 0 0 0,-1 0 0 0 0,1 0 0 0 0,0 0 0 0 0,-1 0 0 0 0,1 0 0 0 0,0 0 0 0 0,-1 0 0 0 0,1 0 0 0 0,0-1 0 0 0,0 1 0 0 0,-1 0 0 0 0,1 0 0 0 0,0 0 0 0 0,-1-1 0 0 0,1 1 0 0 0,0 0 0 0 0,0 0 0 0 0,-1 0 0 0 0,1-1 0 0 0,0 1 0 0 0,0 0 0 0 0,-1-1 0 0 0,-3-5 0 0 0,3 5 0 0 0,1 0 0 0 0,-1 1 0 0 0,1-1 0 0 0,0 0 0 0 0,-1 1 0 0 0,1-1 0 0 0,0 0 0 0 0,0 1 0 0 0,0-1 0 0 0,-1 0 0 0 0,1 1 0 0 0,0-1 0 0 0,0 0 0 0 0,0 1 0 0 0,0-1 0 0 0,0 0 0 0 0,0 0 0 0 0,0 1 0 0 0,1-1 0 0 0,-1 0 0 0 0,0 1 0 0 0,0-1 0 0 0,0 0 0 0 0,1 1 0 0 0,-1-1 0 0 0,0 0 0 0 0,1 1 0 0 0,0-2 0 0 0,0 0 0 0 0,6-13 0 0 0,1 0 0 0 0,0 0 0 0 0,1 0 0 0 0,19-23 0 0 0,-24 33 0 0 0,0 1 0 0 0,0 0 0 0 0,0 0 0 0 0,1 0 0 0 0,-1 1 0 0 0,9-6 0 0 0,2-1 0 0 0,-7 5 0 0 0,-8 5 0 0 0,0-1 0 0 0,1 1 0 0 0,-1 0 0 0 0,0 0 0 0 0,0 0 0 0 0,1 0 0 0 0,-1-1 0 0 0,0 1 0 0 0,0 0 0 0 0,1 0 0 0 0,-1 0 0 0 0,0 0 0 0 0,0 0 0 0 0,1 0 0 0 0,-1 0 0 0 0,0 0 0 0 0,1 0 0 0 0,-1 0 0 0 0,0 0 0 0 0,0 0 0 0 0,1 0 0 0 0,-1 0 0 0 0,0 0 0 0 0,0 0 0 0 0,1 0 0 0 0,-1 0 0 0 0,0 0 0 0 0,1 0 0 0 0,-1 1 0 0 0,0-1 0 0 0,0 0 0 0 0,0 0 0 0 0,1 0 0 0 0,-1 0 0 0 0,0 1 0 0 0,0-1 0 0 0,1 0 0 0 0,-1 0 0 0 0,0 0 0 0 0,0 1 0 0 0,0-1 0 0 0,0 0 0 0 0,0 0 0 0 0,1 1 0 0 0,-1-1 0 0 0,2 11 0 0 0,-2-10 0 0 0,1 14 0 0 0,0-1 0 0 0,-2 24 0 0 0,0-5 0 0 0,2-17 0 0 0,2-13 0 0 0,-1-1 0 0 0,-1-1 0 0 0,-1 0 0 0 0,1 1 0 0 0,0-1 0 0 0,0 0 0 0 0,0 0 0 0 0,0 0 0 0 0,0 0 0 0 0,0 0 0 0 0,0 0 0 0 0,0 0 0 0 0,0 0 0 0 0,1 0 0 0 0,-1-1 0 0 0,0 1 0 0 0,0 0 0 0 0,1-1 0 0 0,1 1 0 0 0,3 1 0 0 0,-3-1-80 0 0,0 1-1 0 0,0-2 0 0 0,0 1 1 0 0,0 0-1 0 0,0 0 0 0 0,0-1 1 0 0,1 0-1 0 0,-1 0 1 0 0,0 0-1 0 0,0 0 0 0 0,0 0 1 0 0,0 0-1 0 0,6-2 1 0 0,-1 0-663 0 0,-1-1 1 0 0,0 1 0 0 0,0-1-1 0 0,11-6 1 0 0,-12 5 374 0 0,-4 3-274 0 0,1-1 0 0 0,-1 1 0 0 0,1-1 0 0 0,-1 1 0 0 0,0-1 0 0 0,1 0 0 0 0,1-2 0 0 0,-3 2-894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0,5 6-137 0 0,2-2 227 0 0,0 0 0 0 0,1-1 0 0 0,-1 1 0 0 0,1-1 0 0 0,0-1-1 0 0,0 1 1 0 0,0-2 0 0 0,10 2 0 0 0,68 10 1822 0 0,-79-13-2244 0 0,1 0 0 0 0,-1 0 0 0 0,0-1 0 0 0,1 0 0 0 0,-1 0 0 0 0,1 0 0 0 0,6-4 0 0 0,18-2 0 0 0,-24 5-61 0 0,-6 1-264 0 0,-2 1-142 0 0,0 0-40 0 0,0 0-209 0 0,0 0-857 0 0,0 0-379 0 0,0 0-80 0 0,0 0-15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15663 0 0,'0'0'356'0'0,"0"0"50"0"0,2 0 20 0 0,2 1-361 0 0,1-1-1 0 0,-1 0 1 0 0,1-1-1 0 0,-1 1 1 0 0,1-1-1 0 0,-1 0 1 0 0,8-2-1 0 0,9-2 388 0 0,-3 1 544 0 0,-16 4-484 0 0,-2 0 0 0 0,0 0 0 0 0,0 0 0 0 0,2 0 0 0 0,-2 0-461 0 0,1 0-1 0 0,-1 0 0 0 0,1 0 1 0 0,-1 0-1 0 0,1 0 0 0 0,0 0 1 0 0,-1 1-1 0 0,1-1 0 0 0,-1 0 1 0 0,1 0-1 0 0,-1 0 1 0 0,1 1-1 0 0,-1-1 0 0 0,1 0 1 0 0,-1 1-1 0 0,0-1 0 0 0,1 1 1 0 0,-1-1-1 0 0,1 0 0 0 0,-1 1 1 0 0,0-1-1 0 0,1 1 1 0 0,-1-1-1 0 0,0 1 0 0 0,1-1 1 0 0,-1 1-1 0 0,0-1 0 0 0,0 1 1 0 0,0-1-1 0 0,1 1 0 0 0,-1 0 1 0 0,0-1-1 0 0,0 1 1 0 0,0-1-1 0 0,0 1 0 0 0,0-1 1 0 0,0 1-1 0 0,0 0 0 0 0,0-1 1 0 0,0 1-1 0 0,-1-1 0 0 0,1 1 1 0 0,0 0-1 0 0,-1 2 3 0 0,0 0 0 0 0,0 0 0 0 0,-1-1-1 0 0,1 1 1 0 0,0 0 0 0 0,-1-1 0 0 0,0 1-1 0 0,0-1 1 0 0,1 0 0 0 0,-1 0 0 0 0,-1 0 0 0 0,1 1-1 0 0,-4 1 1 0 0,-5 4 458 0 0,-22 11-1 0 0,12-7-294 0 0,-67 32-216 0 0,74-37 0 0 0,11-6 0 0 0,0 1 0 0 0,0-1 0 0 0,0 0 0 0 0,1 1 0 0 0,-1 0 0 0 0,0 0 0 0 0,1 0 0 0 0,0 0 0 0 0,-1 0 0 0 0,1 0 0 0 0,0 1 0 0 0,0-1 0 0 0,0 1 0 0 0,0-1 0 0 0,-2 7 0 0 0,3-9 0 0 0,1 0 0 0 0,0 1 0 0 0,-1-1 0 0 0,1 1 0 0 0,0-1 0 0 0,-1 1 0 0 0,1-1 0 0 0,0 1 0 0 0,0-1 0 0 0,-1 0 0 0 0,1 1 0 0 0,0 0 0 0 0,0-1 0 0 0,0 1 0 0 0,0-1 0 0 0,0 1 0 0 0,0-1 0 0 0,0 1 0 0 0,0-1 0 0 0,0 1 0 0 0,0-1 0 0 0,0 1 0 0 0,0-1 0 0 0,0 1 0 0 0,0-1 0 0 0,1 1 0 0 0,-1-1 0 0 0,0 1 0 0 0,0-1 0 0 0,1 1 0 0 0,-1 0 0 0 0,1 0 0 0 0,0 1 0 0 0,0 1 0 0 0,0-1 0 0 0,0 0 0 0 0,0 0 0 0 0,0 0 0 0 0,0 1 0 0 0,1-1 0 0 0,-1-1 0 0 0,1 1 0 0 0,-1 0 0 0 0,1 0 0 0 0,0 0 0 0 0,0-1 0 0 0,0 1 0 0 0,0-1 0 0 0,0 0 0 0 0,0 1 0 0 0,0-1 0 0 0,0 0 0 0 0,3 1 0 0 0,1-1 0 0 0,-1 0 0 0 0,1 0 0 0 0,-1 0 0 0 0,1 0 0 0 0,11-1 0 0 0,-12 0 0 0 0,14 0 0 0 0,-11 1 0 0 0,-1-1 0 0 0,0 0 0 0 0,1-1 0 0 0,-1 1 0 0 0,0-1 0 0 0,13-4 0 0 0,-12 2 0 0 0,-1-1-64 0 0,-6 3-273 0 0,2-3-544 0 0,6-8-3462 0 0,-4-1 2311 0 0,-1-4-15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 10135 0 0,'0'0'231'0'0,"0"0"29"0"0,0 0 19 0 0,1-1-41 0 0,4-1-44 0 0,24-4 5228 0 0,-28 5-4978 0 0,-1 1-217 0 0,0 0 161 0 0,0 0 100 0 0,0 0 21 0 0,0 0 3 0 0,0 0 0 0 0,0 0 0 0 0,9 8 1536 0 0,-7-1-1937 0 0,0-1 0 0 0,-1 0-1 0 0,0 1 1 0 0,0-1 0 0 0,-1 1-1 0 0,0-1 1 0 0,0 1 0 0 0,0-1 0 0 0,-1 1-1 0 0,-2 10 1 0 0,-3 9-160 0 0,-11 30 0 0 0,14-47 179 0 0,-1 0-1 0 0,0 1 1 0 0,0-1 0 0 0,-1-1-1 0 0,0 1 1 0 0,-1-1-1 0 0,1 0 1 0 0,-2 0 0 0 0,1 0-1 0 0,-1-1 1 0 0,-1 0 0 0 0,1-1-1 0 0,-9 7 1 0 0,14-12-184 0 0,0 0 0 0 0,0 0 0 0 0,0 0 0 0 0,0 0 0 0 0,0 0 0 0 0,0-1 0 0 0,-1 1 0 0 0,1-1 0 0 0,-4 1 0 0 0,4-1-245 0 0,0 0-1 0 0,0 0 1 0 0,-1 0 0 0 0,1-1-1 0 0,0 1 1 0 0,0-1 0 0 0,0 1-1 0 0,0-1 1 0 0,0 0 0 0 0,-1 0 0 0 0,1 0-1 0 0,1 0 1 0 0,-1 0 0 0 0,0 0-1 0 0,0-1 1 0 0,0 1 0 0 0,1-1-1 0 0,-1 1 1 0 0,1-1 0 0 0,-1 1 0 0 0,1-1-1 0 0,-2-2 1 0 0,-4-11-1748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167 208 8287 0 0,'0'0'382'0'0,"0"0"-8"0"0,0 0-170 0 0,0 0 176 0 0,0 0 107 0 0,0 0 22 0 0,0 0 71 0 0,0 0 286 0 0,0 0 124 0 0,0 0 30 0 0,0 0-65 0 0,0 0-290 0 0,4-7 1419 0 0,6-3-820 0 0,-4 3-977 0 0,0 1 0 0 0,0-1-1 0 0,1 2 1 0 0,-1-1 0 0 0,1 1-1 0 0,1 0 1 0 0,-1 0 0 0 0,1 1-1 0 0,16-7 1 0 0,-4 5 502 0 0,-5 1-585 0 0,0 1 0 0 0,1 0 0 0 0,21-2 0 0 0,-33 6-204 0 0,4 0 0 0 0,12 9 0 0 0,-11-3 0 0 0,0 0 0 0 0,-1 0 0 0 0,1 0 0 0 0,7 9 0 0 0,-8-7 0 0 0,1-1 0 0 0,18 12 0 0 0,-26-18 0 0 0,1 1 0 0 0,0-1 0 0 0,-1 0 0 0 0,1-1 0 0 0,0 1 0 0 0,0 0 0 0 0,0 0 0 0 0,0-1 0 0 0,0 1 0 0 0,-1-1 0 0 0,1 0 0 0 0,0 1 0 0 0,0-1 0 0 0,3 0 0 0 0,2 0 0 0 0,5 1 0 0 0,-1-1 0 0 0,1 0 0 0 0,-1 0 0 0 0,1-1 0 0 0,-1-1 0 0 0,22-5 0 0 0,-12 1 0 0 0,1-1 0 0 0,32-17 0 0 0,-32 11 0 0 0,-12 3 0 0 0,-10 4 0 0 0,-1 4 0 0 0,1-2 23 0 0,0 0 0 0 0,-1 1 0 0 0,1-1 0 0 0,-1 0-1 0 0,0 1 1 0 0,0-1 0 0 0,0 1 0 0 0,0-1 0 0 0,-1 1 0 0 0,1 0 0 0 0,-1-1-1 0 0,0 1 1 0 0,-4-5 0 0 0,2 3 65 0 0,0 1 0 0 0,-1 0 0 0 0,1 0 0 0 0,-1 0 0 0 0,0 0 0 0 0,0 1 0 0 0,-10-5 0 0 0,2 2 58 0 0,0 1 1 0 0,-1 0-1 0 0,1 1 0 0 0,-1 1 1 0 0,0 0-1 0 0,-22-1 0 0 0,30 4-146 0 0,1 0 0 0 0,0 1 0 0 0,0-1 0 0 0,-1 1 0 0 0,1 0 0 0 0,0 1 0 0 0,0-1 0 0 0,0 1 0 0 0,0 0 0 0 0,0 0 0 0 0,1 1 0 0 0,-7 4 0 0 0,5-3 0 0 0,0 0 0 0 0,0 1 0 0 0,0 0 0 0 0,1 0 0 0 0,0 0 0 0 0,0 1 0 0 0,0 0 0 0 0,-4 7 0 0 0,-13 28 0 0 0,-24 60 0 0 0,2-1 0 0 0,42-95 0 0 0,-1 0 0 0 0,0 0 0 0 0,0 0 0 0 0,0 0 0 0 0,-1 0 0 0 0,0-1 0 0 0,0 1 0 0 0,0-1 0 0 0,0 0 0 0 0,-1 0 0 0 0,1-1 0 0 0,-1 1 0 0 0,0-1 0 0 0,0 0 0 0 0,0 0 0 0 0,-1-1 0 0 0,1 0 0 0 0,0 0 0 0 0,-1 0 0 0 0,0 0 0 0 0,1-1 0 0 0,-1 0 0 0 0,0 0 0 0 0,0-1 0 0 0,0 1 0 0 0,0-1 0 0 0,1-1 0 0 0,-9 0 0 0 0,-9-4 0 0 0,-1-1 0 0 0,1-1 0 0 0,-38-17 0 0 0,6 3 0 0 0,48 17-2272 0 0,3 0-3560 0 0,10 0-1688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 6447 0 0,'0'0'142'0'0,"0"0"22"0"0,0 0 13 0 0,0 0 55 0 0,0 0 181 0 0,0 0 78 0 0,0 0 18 0 0,0 0 3 0 0,0 0 0 0 0,0 0 0 0 0,0 0 0 0 0,0 0 0 0 0,0 0 0 0 0,0 0 0 0 0,0 0 0 0 0,2-1 0 0 0,29-16 5120 0 0,-30 16-5189 0 0,-1 1-222 0 0,0 0 166 0 0,0 0 101 0 0,0 0 21 0 0,0 0-66 0 0,1-1-294 0 0,3-2-61 0 0,-3 2 283 0 0,-1 1 117 0 0,0 0 21 0 0,0 0-66 0 0,0 2-294 0 0,1 4-61 0 0,1 2 442 0 0,-2 16 916 0 0,0-16-1446 0 0,-1-4 0 0 0,1 1 0 0 0,0 0 0 0 0,0-1 0 0 0,1 1 0 0 0,1 7 0 0 0,2 33 0 0 0,-1-14 0 0 0,-3-25 0 0 0,0 0 0 0 0,0 0 0 0 0,1-1 0 0 0,0 1 0 0 0,1 6 0 0 0,3 7 0 0 0,-1 0 0 0 0,2 25 0 0 0,3 15 0 0 0,-1 4 0 0 0,-6-44 0 0 0,0 0 0 0 0,10 33 0 0 0,-9-39 0 0 0,-1 0 0 0 0,0 0 0 0 0,1 27 0 0 0,-1-6 0 0 0,-2-28 0 0 0,0 1 0 0 0,-1 0 0 0 0,0 0 0 0 0,0-1 0 0 0,-1 1 0 0 0,0 0 0 0 0,-2 6 0 0 0,-6 21 0 0 0,9-28 52 0 0,-1 1-1 0 0,0 0 1 0 0,-1 0 0 0 0,0-1-1 0 0,0 0 1 0 0,-7 11 0 0 0,-29 35 648 0 0,14-19-322 0 0,-11 17-1327 0 0,35-49 1399 0 0,1-1 50 0 0,-1 2-58 0 0,-4 4-293 0 0,1 1-133 0 0,3-2-80 0 0,1-4-273 0 0,0-1-138 0 0,0 0-33 0 0,0 0 65 0 0,0 0 154 0 0,0 0-452 0 0,-5-1-1109 0 0,3 0-4665 0 0,2 1-567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3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63 460 4607 0 0,'-5'8'407'0'0,"-3"0"-363"0"0,4-7-48 0 0,2-1 5 0 0,-5 6-659 0 0,4 3 5798 0 0,-2 6 2462 0 0,-6-1-5530 0 0,11-14-1133 0 0,0 1-876 0 0,-1-1 0 0 0,1 1 1 0 0,-1-1-1 0 0,1 1 0 0 0,-1-1 0 0 0,1 1 0 0 0,-1-1 1 0 0,1 0-1 0 0,-1 1 0 0 0,1-1 0 0 0,-1 0 0 0 0,0 1 0 0 0,1-1 1 0 0,-1 0-1 0 0,1 0 0 0 0,-1 1 0 0 0,0-1 0 0 0,1 0 1 0 0,-2 0-1 0 0,-3-1 45 0 0,5 1 275 0 0,8-14 1066 0 0,37-44-1268 0 0,20-27-197 0 0,48-116 16 0 0,-95 167 0 0 0,-10 20 0 0 0,0-1 0 0 0,-1-1 0 0 0,0 1 0 0 0,-1-1 0 0 0,6-28 0 0 0,-13 32 225 0 0,1 12-208 0 0,0 0 1 0 0,0 0 0 0 0,0-1 0 0 0,0 1-1 0 0,0 0 1 0 0,0 0 0 0 0,-1 0-1 0 0,1 0 1 0 0,0-1 0 0 0,0 1-1 0 0,0 0 1 0 0,0 0 0 0 0,-1 0 0 0 0,1 0-1 0 0,0 0 1 0 0,0 0 0 0 0,0 0-1 0 0,-1 0 1 0 0,1 0 0 0 0,0-1-1 0 0,0 1 1 0 0,0 0 0 0 0,-1 0 0 0 0,1 0-1 0 0,0 0 1 0 0,0 0 0 0 0,-1 0-1 0 0,1 0 1 0 0,0 1 0 0 0,-19 9 1105 0 0,11-5-954 0 0,4-2-169 0 0,0 0 0 0 0,0 1 0 0 0,0-1 0 0 0,1 1 0 0 0,-1 0 0 0 0,1 0 0 0 0,0 0 0 0 0,0 0 0 0 0,0 1 0 0 0,1-1 0 0 0,0 1 0 0 0,-3 6 0 0 0,-2 9 0 0 0,-8 33 0 0 0,14-50 0 0 0,-79 383 0 0 0,79-378 0 0 0,-6 42 0 0 0,7-50 0 0 0,0 0 0 0 0,0 0 0 0 0,0 1 0 0 0,0-1 0 0 0,0 0 0 0 0,0 0 0 0 0,0 0 0 0 0,0 1 0 0 0,-1-1 0 0 0,1 0 0 0 0,0 0 0 0 0,0 0 0 0 0,0 1 0 0 0,0-1 0 0 0,0 0 0 0 0,0 0 0 0 0,0 1 0 0 0,1-1 0 0 0,-1 0 0 0 0,0 0 0 0 0,0 0 0 0 0,0 1 0 0 0,0-1 0 0 0,0 0 0 0 0,0 0 0 0 0,0 0 0 0 0,0 1 0 0 0,0-1 0 0 0,1 0 0 0 0,-1 0 0 0 0,0 0 0 0 0,0 0 0 0 0,0 0 0 0 0,0 1 0 0 0,1-1 0 0 0,-1 0 0 0 0,0 0 0 0 0,0 0 0 0 0,0 0 0 0 0,0 0 0 0 0,1 0 0 0 0,-1 0 0 0 0,0 0 0 0 0,0 1 0 0 0,1-1 0 0 0,-1 0 0 0 0,0 0 0 0 0,0 0 0 0 0,0 0 0 0 0,1 0 0 0 0,-1 0 0 0 0,0 0 0 0 0,0 0 0 0 0,0 0 0 0 0,1-1 0 0 0,-1 1 0 0 0,0 0 0 0 0,0 0 0 0 0,0 0 0 0 0,1 0 0 0 0,8-7 0 0 0,-9 7 0 0 0,38-33 0 0 0,47-54 0 0 0,-64 64 0 0 0,-15 18 0 0 0,-1-1 0 0 0,1 1 0 0 0,1 0 0 0 0,-1 1 0 0 0,0 0 0 0 0,1 0 0 0 0,9-4 0 0 0,-12 7 0 0 0,-2 0 0 0 0,1 1 0 0 0,-1-1 0 0 0,1 1 0 0 0,-1 0 0 0 0,1 0 0 0 0,-1 0 0 0 0,1 0 0 0 0,-1 0 0 0 0,4 1 0 0 0,6 1 0 0 0,-3 3 0 0 0,-4 5 0 0 0,-3-4 0 0 0,-1 1 0 0 0,0-1 0 0 0,0 1 0 0 0,-1 0 0 0 0,1 0 0 0 0,-1-1 0 0 0,-1 1 0 0 0,-2 12 0 0 0,1 1 0 0 0,-1 20 0 0 0,3-34 11 0 0,2 16-86 0 0,-2-21-262 0 0,0-1-138 0 0,0 0-33 0 0,0-14-2833 0 0,2 4 760 0 0,1 1-4241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3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194 100 13823 0 0,'0'0'315'0'0,"-2"-14"758"0"0,4-12-785 0 0,-1 25-167 0 0,-1-1-1 0 0,0 1 1 0 0,0-1 0 0 0,1 1-1 0 0,-1-1 1 0 0,0 1 0 0 0,0 0-1 0 0,-1-1 1 0 0,1 1 0 0 0,0-1-1 0 0,0 1 1 0 0,-1-1-1 0 0,1 1 1 0 0,-1 0 0 0 0,1-1-1 0 0,-1 1 1 0 0,0 0 0 0 0,0-2-1 0 0,-3-2 78 0 0,4 3 89 0 0,-1 1 1 0 0,0-1-1 0 0,0 1 1 0 0,0 0-1 0 0,0-1 0 0 0,0 1 1 0 0,0 0-1 0 0,0 0 1 0 0,-3-2-1 0 0,3 2 156 0 0,-17 2-278 0 0,13 0-80 0 0,1 0-1 0 0,-1 1 1 0 0,1 0 0 0 0,0 0-1 0 0,0 0 1 0 0,0 0-1 0 0,0 1 1 0 0,0-1 0 0 0,0 1-1 0 0,-6 7 1 0 0,-5 6 138 0 0,0 1 1 0 0,2 0-1 0 0,0 1 1 0 0,-21 39-1 0 0,32-53-223 0 0,0 0 0 0 0,0 0 0 0 0,1 0 0 0 0,-1 0 0 0 0,1 0 0 0 0,0 0 0 0 0,0 1 0 0 0,0 5 0 0 0,3 1 0 0 0,-1-9 0 0 0,0 0 0 0 0,-1 0 0 0 0,1 0 0 0 0,0 0 0 0 0,0-1 0 0 0,0 1 0 0 0,1 0 0 0 0,-1-1 0 0 0,0 1 0 0 0,1-1 0 0 0,-1 1 0 0 0,1-1 0 0 0,-1 0 0 0 0,1 1 0 0 0,0-1 0 0 0,-1 0 0 0 0,1 0 0 0 0,0 0 0 0 0,0 0 0 0 0,0-1 0 0 0,0 1 0 0 0,0-1 0 0 0,0 1 0 0 0,0-1 0 0 0,0 1 0 0 0,0-1 0 0 0,0 0 0 0 0,0 0 0 0 0,0 0 0 0 0,0 0 0 0 0,3-1 0 0 0,0 0 0 0 0,1 0 0 0 0,-1-1 0 0 0,0 1 0 0 0,1-1 0 0 0,-1 0 0 0 0,0-1 0 0 0,0 0 0 0 0,0 1 0 0 0,-1-1 0 0 0,7-5 0 0 0,4-6 0 0 0,-1-1 0 0 0,0-1 0 0 0,22-31 0 0 0,-31 40 0 0 0,7-8 0 0 0,-8 14 0 0 0,-3 7 0 0 0,-2 7 0 0 0,-18 76 0 0 0,18-74 0 0 0,2-12 0 0 0,0-2 0 0 0,3 7 0 0 0,4-2 0 0 0,-5-5 12 0 0,0 0-1 0 0,-1-1 1 0 0,1 1-1 0 0,0-1 1 0 0,0 0-1 0 0,0 0 1 0 0,-1 0-1 0 0,1 0 1 0 0,0 0-1 0 0,0 0 1 0 0,0-1-1 0 0,-1 0 1 0 0,1 1 0 0 0,0-1-1 0 0,-1 0 1 0 0,1 0-1 0 0,0-1 1 0 0,-1 1-1 0 0,4-3 1 0 0,5-2 401 0 0,-1-1 0 0 0,-1 0 0 0 0,12-11 0 0 0,-15 13-398 0 0,-1-1 0 0 0,0 1 0 0 0,0-1 0 0 0,0 0 0 0 0,-1 0 0 0 0,0 0 0 0 0,0-1 0 0 0,-1 1 0 0 0,1-1 0 0 0,3-12 0 0 0,-3 8-15 0 0,1 0 0 0 0,1 0 0 0 0,0 1 0 0 0,0-1 0 0 0,1 1 0 0 0,0 0 0 0 0,15-14 0 0 0,0-2 0 0 0,-28 74 0 0 0,6-41 0 0 0,-1-5 0 0 0,1 1 0 0 0,0-1 0 0 0,0 0 0 0 0,0 1 0 0 0,0-1 0 0 0,1 0 0 0 0,-1 0 0 0 0,1 1 0 0 0,-1-1 0 0 0,1 0 0 0 0,0 0 0 0 0,0 0 0 0 0,2 4 0 0 0,-2-2 0 0 0,3 3 0 0 0,13 4 0 0 0,15 5 0 0 0,-17-3 0 0 0,-14-13 0 0 0,-1 1 0 0 0,1-1 0 0 0,-1 1 0 0 0,1-1 0 0 0,-1 1 0 0 0,0-1 0 0 0,1 1 0 0 0,-1-1 0 0 0,0 1 0 0 0,1-1 0 0 0,-1 1 0 0 0,0-1 0 0 0,1 1 0 0 0,-1-1 0 0 0,0 1 0 0 0,0 0 0 0 0,0-1 0 0 0,0 1 0 0 0,0-1 0 0 0,1 1 0 0 0,-1 0 0 0 0,0-1 0 0 0,0 1 0 0 0,0 0 0 0 0,-1-1 0 0 0,1 1 0 0 0,0-1 0 0 0,0 1 0 0 0,0 0 0 0 0,-1 1 0 0 0,0 5 0 0 0,1 1 0 0 0,-1-1 0 0 0,-1 1 0 0 0,-2 7 0 0 0,-2-1 0 0 0,-13 25 0 0 0,17-36 2 0 0,2-2-7 0 0,-1 1-1 0 0,0-1 1 0 0,0 1-1 0 0,-1-1 1 0 0,1 0-1 0 0,0 0 1 0 0,0 1-1 0 0,-1-1 1 0 0,1 0-1 0 0,0 0 1 0 0,-3 1-1 0 0,3-1-331 0 0,1-1-138 0 0,0 0-33 0 0,2-1 238 0 0,0 0-1 0 0,1 0 1 0 0,-1 0-1 0 0,0 0 1 0 0,0 0-1 0 0,0-1 1 0 0,0 1-1 0 0,0-1 1 0 0,0 1-1 0 0,3-4 1 0 0,-1 1-211 0 0,14-10-2099 0 0,29-17-1 0 0,-36 24 2238 0 0,21-13-1193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4 268 11975 0 0,'0'0'267'0'0,"0"0"42"0"0,0 0 17 0 0,-3-8 74 0 0,3 7-370 0 0,0 0-1 0 0,0 0 1 0 0,0 0 0 0 0,-1 1 0 0 0,1-1 0 0 0,0 0 0 0 0,0 0 0 0 0,0 0 0 0 0,0 1 0 0 0,0-1-1 0 0,1 0 1 0 0,-1 0 0 0 0,0 0 0 0 0,0 1 0 0 0,0-1 0 0 0,1 0 0 0 0,-1 0 0 0 0,0 1 0 0 0,1-1 0 0 0,-1 0-1 0 0,1 0 1 0 0,-1 1 0 0 0,1-1 0 0 0,-1 1 0 0 0,1-1 0 0 0,0 0 0 0 0,1-1 96 0 0,-1-3 284 0 0,1 0 0 0 0,0 0 0 0 0,0 1 0 0 0,0-1 0 0 0,1 1 0 0 0,-1-1 0 0 0,1 1 0 0 0,0 0 0 0 0,1 0 0 0 0,-1 0 0 0 0,7-6 0 0 0,9-6 710 0 0,29-34 0 0 0,-31 30-848 0 0,27-22 0 0 0,-30 30 530 0 0,19-20 1 0 0,-29 27-731 0 0,-3 4 299 0 0,-1 1 117 0 0,-12 17 613 0 0,-7 11-1095 0 0,1 1 1 0 0,-16 34-1 0 0,5-7-9 0 0,23-46 3 0 0,0 1 0 0 0,1 1 0 0 0,0-1 0 0 0,1 1 0 0 0,0 0 0 0 0,-4 21 0 0 0,8-32 0 0 0,0 0 0 0 0,-1 0 0 0 0,1 0 0 0 0,0 0 0 0 0,0-1 0 0 0,0 1 0 0 0,0 0 0 0 0,0 0 0 0 0,1 0 0 0 0,-1 0 0 0 0,0 0 0 0 0,0-1 0 0 0,0 1 0 0 0,1 0 0 0 0,-1 0 0 0 0,1 0 0 0 0,4 2 0 0 0,-4-3 0 0 0,3 1 0 0 0,-1 0 0 0 0,1 0 0 0 0,-1-1 0 0 0,1 1 0 0 0,-1-1 0 0 0,1 1 0 0 0,0-1 0 0 0,-1 0 0 0 0,1-1 0 0 0,0 1 0 0 0,-1-1 0 0 0,7-1 0 0 0,0-1 0 0 0,0 0 0 0 0,0-1 0 0 0,10-5 0 0 0,-3 0 0 0 0,-2 0 0 0 0,1-1 0 0 0,-1-1 0 0 0,18-17 0 0 0,49-57 0 0 0,-26 25 0 0 0,-37 45 0 0 0,-18 15 0 0 0,-1 0 0 0 0,0 0 0 0 0,0-1 0 0 0,1 1 0 0 0,-1 0 0 0 0,0 0 0 0 0,0 0 0 0 0,1 0 0 0 0,-1 0 0 0 0,0 0 0 0 0,1 0 0 0 0,-1 0 0 0 0,0 0 0 0 0,0 0 0 0 0,1 0 0 0 0,-1 0 0 0 0,0 0 0 0 0,1 0 0 0 0,-1 0 0 0 0,0 0 0 0 0,0 0 0 0 0,1 1 0 0 0,-1-1 0 0 0,0 0 0 0 0,0 0 0 0 0,1 0 0 0 0,-1 0 0 0 0,0 0 0 0 0,0 1 0 0 0,0-1 0 0 0,1 0 0 0 0,-1 0 0 0 0,0 0 0 0 0,0 1 0 0 0,0-1 0 0 0,1 0 0 0 0,-1 0 0 0 0,0 1 0 0 0,0-1 0 0 0,0 0 0 0 0,0 1 0 0 0,0-1 0 0 0,0 0 0 0 0,0 0 0 0 0,0 1 0 0 0,0-1 0 0 0,0 0 0 0 0,0 0 0 0 0,0 1 0 0 0,0-1 0 0 0,0 0 0 0 0,0 1 0 0 0,0-1 0 0 0,1 3 0 0 0,0 1 0 0 0,0-1 0 0 0,-1 0 0 0 0,0 0 0 0 0,1 0 0 0 0,-1 0 0 0 0,0 5 0 0 0,1 2 0 0 0,0-8 0 0 0,0 0 0 0 0,0 0 0 0 0,1 0 0 0 0,-1 0 0 0 0,1 0 0 0 0,-1 0 0 0 0,1 0 0 0 0,0 0 0 0 0,0 0 0 0 0,0-1 0 0 0,0 1 0 0 0,0-1 0 0 0,0 0 0 0 0,0 1 0 0 0,1-1 0 0 0,-1 0 0 0 0,4 1 0 0 0,-2-1 0 0 0,1 1 0 0 0,-1-1 0 0 0,1 0 0 0 0,-1 0 0 0 0,1-1 0 0 0,0 1 0 0 0,-1-1 0 0 0,10-1 0 0 0,2-2 0 0 0,0 0 0 0 0,0-2 0 0 0,0 0 0 0 0,-1-1 0 0 0,0 0 0 0 0,21-12 0 0 0,-28 10-17 0 0,3-4 106 0 0,-14 32 1279 0 0,-20 83-760 0 0,22-96-608 0 0,0 1 0 0 0,0-1 0 0 0,0 0 0 0 0,2 14 0 0 0,-1-19-7 0 0,0 0 0 0 0,1 0 0 0 0,-1 0 0 0 0,1-1 0 0 0,-1 1 0 0 0,1 0 0 0 0,0 0 0 0 0,-1-1 0 0 0,1 1 0 0 0,0 0 0 0 0,0-1-1 0 0,3 3 1 0 0,4 3-302 0 0,-7-5-166 0 0,-1-2-33 0 0,0 0 65 0 0,6-5-264 0 0,-3 2-2464 0 0,-1-6-2346 0 0,1-2-1565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72 17503 0 0,'0'0'399'0'0,"0"0"60"0"0,0 0 21 0 0,0-1-59 0 0,-1-4-204 0 0,0 3 170 0 0,-1-2 399 0 0,0 0 1916 0 0,-10-18-2537 0 0,7 12-302 0 0,-4-4-189 0 0,4 6-5679 0 0,4 7-1311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11975 0 0,'0'0'267'0'0,"0"0"42"0"0,0 0 17 0 0,0 0-28 0 0,0 0 12 0 0,0 0 778 0 0,0 0 356 0 0,0 0 76 0 0,0 0-55 0 0,0 0-288 0 0,0 0-121 0 0,0 0-28 0 0,0 0-72 0 0,0 0-285 0 0,0 0-126 0 0,0 0-29 0 0,4-17 2131 0 0,0 15-2599 0 0,0-1 1 0 0,0 1 0 0 0,0-1 0 0 0,1 1-1 0 0,-1 1 1 0 0,0-1 0 0 0,1 1 0 0 0,-1-1-1 0 0,1 1 1 0 0,-1 0 0 0 0,1 1 0 0 0,0-1-1 0 0,-1 1 1 0 0,1 0 0 0 0,0 0 0 0 0,7 2-1 0 0,7 1 327 0 0,-1 1 1 0 0,34 13-1 0 0,-24-8-264 0 0,-21-7-111 0 0,-1 1 0 0 0,1 0 0 0 0,0 0 0 0 0,0 0 0 0 0,-1 1 0 0 0,0 0 0 0 0,0 0 0 0 0,8 8 0 0 0,-12-11 0 0 0,-1 1 0 0 0,1-1 0 0 0,-1 1 0 0 0,0-1 0 0 0,1 1 0 0 0,-1 0 0 0 0,0 0 0 0 0,0 0 0 0 0,0 0 0 0 0,0 0 0 0 0,-1 0 0 0 0,1 0 0 0 0,0 0 0 0 0,-1 0 0 0 0,0 0 0 0 0,1 0 0 0 0,-1 0 0 0 0,0 1 0 0 0,0-1 0 0 0,0 0 0 0 0,0 0 0 0 0,0 0 0 0 0,-1 0 0 0 0,1 0 0 0 0,-1 0 0 0 0,0 0 0 0 0,1 0 0 0 0,-1 0 0 0 0,0 0 0 0 0,0 0 0 0 0,0 0 0 0 0,-3 3 0 0 0,-1 3 0 0 0,-1-1 0 0 0,0 0 0 0 0,0-1 0 0 0,-1 1 0 0 0,0-1 0 0 0,0 0 0 0 0,0-1 0 0 0,-15 8 0 0 0,-5 1 0 0 0,-38 14 0 0 0,15-8 0 0 0,26-11 0 0 0,16-6 0 0 0,0 1 0 0 0,-16 7 0 0 0,24-11 0 0 0,0 0 0 0 0,0 0 0 0 0,1 0 0 0 0,-1 0 0 0 0,0 0 0 0 0,0 0 0 0 0,0 0 0 0 0,0 0 0 0 0,0 0 0 0 0,0 1 0 0 0,1-1 0 0 0,-1 0 0 0 0,0 0 0 0 0,0 0 0 0 0,0 0 0 0 0,0 0 0 0 0,0 0 0 0 0,0 0 0 0 0,1 0 0 0 0,-1 0 0 0 0,0 0 0 0 0,0 0 0 0 0,0 1 0 0 0,0-1 0 0 0,0 0 0 0 0,0 0 0 0 0,0 0 0 0 0,0 0 0 0 0,0 0 0 0 0,0 0 0 0 0,0 1 0 0 0,0-1 0 0 0,0 0 0 0 0,0 0 0 0 0,0 0 0 0 0,0 0 0 0 0,1 0 0 0 0,-1 0 0 0 0,0 1 0 0 0,-1-1 0 0 0,1 0 0 0 0,0 0 0 0 0,0 0 0 0 0,0 0 0 0 0,0 0 0 0 0,0 1 0 0 0,0-1 0 0 0,0 0 0 0 0,0 0 0 0 0,0 0 0 0 0,0 0 0 0 0,0 0 0 0 0,0 0 0 0 0,0 0 0 0 0,0 1 0 0 0,0-1 0 0 0,-1 0 0 0 0,1 0 0 0 0,0 0 0 0 0,0 0 0 0 0,0 0 0 0 0,0 0 0 0 0,0 0 0 0 0,0 0 0 0 0,0 0 0 0 0,-1 0 0 0 0,1 0 0 0 0,13 3 0 0 0,-11-3 0 0 0,3 1 0 0 0,3 0 0 0 0,-1 1 0 0 0,1-1 0 0 0,-1-1 0 0 0,1 0 0 0 0,11 0 0 0 0,11-4-1365 0 0,0 2-1 0 0,39 1 1 0 0,-36 5-3605 0 0,-30-3 2412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120 285 8287 0 0,'0'0'191'0'0,"0"0"26"0"0,0 0 9 0 0,0 0 42 0 0,0 0 158 0 0,3-12 1162 0 0,-1 3-613 0 0,-1 2-137 0 0,0 0-1 0 0,1 0 1 0 0,-1 0-1 0 0,2 0 1 0 0,3-9-1 0 0,29-61 1287 0 0,-23 49-830 0 0,12-48-1 0 0,-18 51 296 0 0,-8 19-1501 0 0,2 6-44 0 0,-1 0-1 0 0,0 0 1 0 0,1 0-1 0 0,-1 0 1 0 0,0 0-1 0 0,1 0 1 0 0,-1 0-1 0 0,0 0 1 0 0,0 1-1 0 0,1-1 1 0 0,-1 0-1 0 0,1 0 1 0 0,-1 1 0 0 0,0-1-1 0 0,1 0 1 0 0,-1 1-1 0 0,0-1 1 0 0,1 1-1 0 0,-1-1 1 0 0,1 1-1 0 0,-1-1 1 0 0,1 1-1 0 0,-1-1 1 0 0,1 1-1 0 0,0-1 1 0 0,-1 1-1 0 0,1-1 1 0 0,0 1-1 0 0,-1 1 1 0 0,-12 21 616 0 0,13-23-666 0 0,-19 42 15 0 0,-19 69 0 0 0,21-60-11 0 0,-5 23 2 0 0,11-34 0 0 0,-22 53 0 0 0,-10-8 0 0 0,53-114-2000 0 0,-6 15-124 0 0,12-25-1 0 0,-8 24 590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4 369 13823 0 0,'-2'-9'675'0'0,"1"5"-494"0"0,1-1 1 0 0,-1 0-1 0 0,1 1 0 0 0,0-1 1 0 0,0 0-1 0 0,1 0 0 0 0,0 1 1 0 0,-1-1-1 0 0,2 1 1 0 0,-1-1-1 0 0,0 1 0 0 0,1-1 1 0 0,4-7-1 0 0,-2 3 455 0 0,2 0 1 0 0,-1 1-1 0 0,1-1 0 0 0,0 1 1 0 0,11-10-1 0 0,-6 5-334 0 0,16-22 0 0 0,4-5 153 0 0,-18 25 243 0 0,1-2-259 0 0,24-20 0 0 0,-31 31-199 0 0,0 0 0 0 0,1 1 0 0 0,13-7 0 0 0,-4 4 29 0 0,29-10 0 0 0,-34 14-186 0 0,1 1 0 0 0,-1 1-1 0 0,0 0 1 0 0,1 0 0 0 0,0 1-1 0 0,13 1 1 0 0,-13 1-83 0 0,0 0 0 0 0,-1 1 0 0 0,1 0 0 0 0,-1 1 0 0 0,1 0 0 0 0,-1 1 0 0 0,0 1 0 0 0,15 7 0 0 0,-18-7 0 0 0,1 0 0 0 0,16 14 0 0 0,-23-16 0 0 0,1 1 0 0 0,0-1 0 0 0,-1 1 0 0 0,0 0 0 0 0,0 0 0 0 0,0 0 0 0 0,0 1 0 0 0,2 6 0 0 0,0-1 0 0 0,-2 0 0 0 0,1 0 0 0 0,-1 0 0 0 0,-1 1 0 0 0,3 19 0 0 0,-5-24 0 0 0,0-1 0 0 0,0 1 0 0 0,0 0 0 0 0,-1-1 0 0 0,1 1 0 0 0,-1 0 0 0 0,-1-1 0 0 0,1 1 0 0 0,-1-1 0 0 0,0 1 0 0 0,0-1 0 0 0,-5 9 0 0 0,-4 2 0 0 0,-1-1 0 0 0,0 0 0 0 0,-1-1 0 0 0,0 0 0 0 0,-1-1 0 0 0,0-1 0 0 0,-1 0 0 0 0,-1-1 0 0 0,0 0 0 0 0,0-2 0 0 0,-1 0 0 0 0,0 0 0 0 0,-21 6 0 0 0,28-12-590 0 0,0-1 0 0 0,1 0-1 0 0,-18 2 1 0 0,21-4 221 0 0,1 0 0 0 0,0 0-1 0 0,0 0 1 0 0,0 0 0 0 0,-1-1 0 0 0,1 0 0 0 0,0 0-1 0 0,-9-4 1 0 0,12 4-33 0 0,0 0-1 0 0,1 0 1 0 0,-1 0-1 0 0,0-1 1 0 0,1 1 0 0 0,-1-1-1 0 0,1 1 1 0 0,-2-3-1 0 0,2 3 4 0 0,-1-1-1648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4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 13823 0 0,'0'0'315'0'0,"0"0"45"0"0,0 0 21 0 0,0 0-49 0 0,8-5-208 0 0,-3 1-53 0 0,-5 4 180 0 0,0 0 0 0 0,1 0 0 0 0,-1 0-1 0 0,0-1 1 0 0,0 1 0 0 0,0 0 0 0 0,0 0 0 0 0,0 0 0 0 0,1 0 0 0 0,-1 0 0 0 0,0-1 0 0 0,0 1-1 0 0,0 0 1 0 0,0 0 0 0 0,1 0 0 0 0,-1 0 0 0 0,0 0 0 0 0,0 0 0 0 0,0 0 0 0 0,1 0-1 0 0,-1 0 1 0 0,0 0 0 0 0,0 0 0 0 0,0 0 0 0 0,1 0 0 0 0,-1 0 0 0 0,0 0 0 0 0,0 0 0 0 0,0 0-1 0 0,1 0 1 0 0,-1 0 0 0 0,0 0 0 0 0,0 0 0 0 0,0 0 0 0 0,0 0 0 0 0,1 0 0 0 0,-1 1 0 0 0,0 7 1499 0 0,-7 13-1433 0 0,6-18-260 0 0,0-1 0 0 0,-1 0 0 0 0,1 0 0 0 0,-1 0 0 0 0,0 0-1 0 0,1 0 1 0 0,-1-1 0 0 0,-2 3 0 0 0,-6 5 39 0 0,-13 22-96 0 0,2 1 0 0 0,-35 67 0 0 0,44-76 0 0 0,0 2 0 0 0,2-1 0 0 0,1 2 0 0 0,1-1 0 0 0,1 1 0 0 0,1 0 0 0 0,-2 28 0 0 0,7-40 0 0 0,-1 8 0 0 0,0 0 0 0 0,2 1 0 0 0,0-1 0 0 0,1 0 0 0 0,2 0 0 0 0,6 29 0 0 0,-5-31 0 0 0,-4-17 0 0 0,7 9 0 0 0,-3-8-9 0 0,6 14 90 0 0,-9-16 290 0 0,-1-2 117 0 0,0 0 21 0 0,0 0-66 0 0,0 0-358 0 0,0 0-406 0 0,4 3 104 0 0,-1-2-1467 0 0,-3-4-3687 0 0,-4-13 3339 0 0,-2 1-15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4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 6447 0 0,'0'0'142'0'0,"0"0"22"0"0,0 0 13 0 0,0 0 55 0 0,0 0 181 0 0,0 0 78 0 0,0 0 18 0 0,0 0 3 0 0,0 0 0 0 0,0 0 0 0 0,0 0 0 0 0,0 0 68 0 0,0 0 286 0 0,0 0 124 0 0,0 0 30 0 0,0 0-65 0 0,0 0-290 0 0,0 0-121 0 0,0 0-28 0 0,0 0-72 0 0,0 0-217 0 0,0 0 161 0 0,0 0 100 0 0,0 0 21 0 0,0 0-66 0 0,-5-6 165 0 0,-10 1 981 0 0,14 5-1587 0 0,1 0-1 0 0,0 0 1 0 0,-1-1-1 0 0,1 1 0 0 0,-1 0 1 0 0,1 0-1 0 0,0 0 1 0 0,-1 0-1 0 0,1 0 1 0 0,0 0-1 0 0,-1-1 1 0 0,1 1-1 0 0,-1 0 1 0 0,1 0-1 0 0,0 0 0 0 0,-1 0 1 0 0,1 1-1 0 0,-1-1 1 0 0,1 0-1 0 0,0 0 1 0 0,-1 0-1 0 0,1 0 1 0 0,-1 0-1 0 0,1 0 1 0 0,0 1-1 0 0,-1-1 0 0 0,1 0 1 0 0,0 0-1 0 0,-1 0 1 0 0,1 1-1 0 0,-1-1 1 0 0,0 1 39 0 0,-8-1 371 0 0,7 0-335 0 0,1 0 1 0 0,0 0-1 0 0,-1-1 1 0 0,1 1-1 0 0,0 0 0 0 0,0 0 1 0 0,-1 0-1 0 0,1 1 1 0 0,0-1-1 0 0,-1 0 0 0 0,1 0 1 0 0,0 1-1 0 0,0-1 1 0 0,-1 1-1 0 0,1-1 1 0 0,0 1-1 0 0,0 0 0 0 0,0-1 1 0 0,-2 3-1 0 0,2-3-76 0 0,1 0 0 0 0,-1 0 0 0 0,1 1 0 0 0,-1-1-1 0 0,1 0 1 0 0,-1 1 0 0 0,1-1 0 0 0,-1 0 0 0 0,1 1 0 0 0,-1-1 0 0 0,1 1 0 0 0,-1-1-1 0 0,1 1 1 0 0,0-1 0 0 0,-1 1 0 0 0,1-1 0 0 0,0 1 0 0 0,0 0 0 0 0,-1 0 0 0 0,1 0-1 0 0,-1-1-1 0 0,1 1 1 0 0,0-1 0 0 0,0 1 0 0 0,-1-1 0 0 0,1 1 0 0 0,-1-1 0 0 0,1 1 0 0 0,0-1 0 0 0,-1 0 0 0 0,1 1 0 0 0,-1-1 0 0 0,1 0 0 0 0,-1 1 0 0 0,1-1 0 0 0,-1 0-1 0 0,1 0 1 0 0,-1 1 0 0 0,1-1 0 0 0,-1 0 0 0 0,0 0 0 0 0,-2 1 0 0 0,-15 9 0 0 0,13-9 72 0 0,4-1 299 0 0,1 0 117 0 0,0 0 21 0 0,0 0-66 0 0,1 0-294 0 0,0 0-148 0 0,0 0 0 0 0,-1 0 0 0 0,1-1 0 0 0,-1 1 0 0 0,1 0 0 0 0,0 0 0 0 0,-1 0 0 0 0,1 0 0 0 0,-1-1 0 0 0,1 1 0 0 0,-1 0 0 0 0,1 0 0 0 0,-1-1-1 0 0,1 1 1 0 0,-1-1 0 0 0,1 1 0 0 0,-1 0 0 0 0,1-1 0 0 0,-1 1 0 0 0,1-2 0 0 0,-1 2-1 0 0,1-1 0 0 0,-1 1 0 0 0,1 0-1 0 0,-1-1 1 0 0,1 1 0 0 0,-1-1 0 0 0,1 1 0 0 0,-1 0-1 0 0,1-1 1 0 0,-1 1 0 0 0,1 0 0 0 0,-1 0 0 0 0,1-1 0 0 0,0 1-1 0 0,-1 0 1 0 0,1 0 0 0 0,-1 0 0 0 0,1 0 0 0 0,0 0-1 0 0,-1 0 1 0 0,2 0 0 0 0,42-8 0 0 0,-42 7 0 0 0,-1 1 0 0 0,1-1 0 0 0,0 1 0 0 0,0 0 0 0 0,0 0 0 0 0,0 0 0 0 0,-1 0 0 0 0,1 0 0 0 0,0 0 0 0 0,0 1 0 0 0,0-1 0 0 0,-1 1 0 0 0,3 0 0 0 0,9 1 0 0 0,-12-2 0 0 0,0-1 0 0 0,1 1 0 0 0,-1 0 0 0 0,0 0 0 0 0,0 0 0 0 0,1 0 0 0 0,-1 0 0 0 0,0 0 0 0 0,1 1 0 0 0,-1-1 0 0 0,0 0 0 0 0,0 1 0 0 0,1-1 0 0 0,1 2 0 0 0,-2-2 0 0 0,0 0 0 0 0,0 1 0 0 0,0-1 0 0 0,0 0 0 0 0,1 1 0 0 0,-1-1 0 0 0,0 0 0 0 0,0 0 0 0 0,0 0 0 0 0,1 0 0 0 0,-1 0 0 0 0,0 0 0 0 0,0 0 0 0 0,0-1 0 0 0,0 1 0 0 0,1 0 0 0 0,-1-1 0 0 0,2 0 0 0 0,-2 1 0 0 0,0-1 0 0 0,1 1 0 0 0,-1 0 0 0 0,0 0 0 0 0,0 0 0 0 0,1 0 0 0 0,-1 0 0 0 0,0 0 0 0 0,0 0 0 0 0,1 0 0 0 0,-1 1 0 0 0,0-1 0 0 0,0 0 0 0 0,1 1 0 0 0,1 0 0 0 0,16 6 0 0 0,46 10 0 0 0,-46-15 0 0 0,-9 2 0 0 0,0 2 0 0 0,-9-6 0 0 0,-1 0 0 0 0,0 0 0 0 0,1 0 0 0 0,-1 0 0 0 0,1 1 0 0 0,-1-1 0 0 0,0 0 0 0 0,1 0 0 0 0,-1 1 0 0 0,0-1 0 0 0,1 0 0 0 0,-1 1 0 0 0,0-1 0 0 0,0 0 0 0 0,1 1 0 0 0,-1-1 0 0 0,0 0 0 0 0,0 1 0 0 0,0-1 0 0 0,1 0 0 0 0,-1 1 0 0 0,0-1 0 0 0,0 1 0 0 0,0-1 0 0 0,0 1 0 0 0,0-1 0 0 0,0 0 0 0 0,0 1 0 0 0,0-1 0 0 0,0 1 0 0 0,-3 3 0 0 0,-6 6 0 0 0,0-1 0 0 0,-11 10 0 0 0,12-12 0 0 0,-1 1 0 0 0,2 0 0 0 0,-13 16 0 0 0,-3 7 0 0 0,-1-1 0 0 0,-2 0 0 0 0,0-2 0 0 0,-56 45 0 0 0,55-53 0 0 0,-1-1 0 0 0,-35 16 0 0 0,-10 5 1968 0 0,72-40-1984 0 0,1 0-1 0 0,0 0 1 0 0,-1 1-1 0 0,1-1 1 0 0,0 0-1 0 0,-1 0 1 0 0,1 1-1 0 0,0-1 1 0 0,-1 0-1 0 0,1 1 1 0 0,0-1-1 0 0,-1 0 1 0 0,1 1-1 0 0,0-1 1 0 0,0 0-1 0 0,0 1 1 0 0,-1-1-1 0 0,1 1 1 0 0,0 0-1 0 0,-1 0 411 0 0,1 5-378 0 0,7-2-16 0 0,0-3 0 0 0,33 4 0 0 0,-22-4 0 0 0,16 1 0 0 0,-7 3 0 0 0,36 2 0 0 0,-21-10 0 0 0,-35 5 0 0 0,-1 4-64 0 0,-5-4-301 0 0,2 2 578 0 0,-2-1-6203 0 0,-1-3-1860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 6447 0 0,'0'0'142'0'0,"0"0"22"0"0,0 0 13 0 0,-8-4 959 0 0,5 3-667 0 0,1 0 0 0 0,-1 0 0 0 0,0 0 0 0 0,1 1 1 0 0,-1-1-1 0 0,0 1 0 0 0,0 0 0 0 0,1 0 0 0 0,-1 0 0 0 0,0 0 0 0 0,-3 0 0 0 0,5 1 43 0 0,-15 3 2640 0 0,-2-2-1696 0 0,17-2-1013 0 0,0 0-294 0 0,-11-2 310 0 0,11 2 29 0 0,1 0 21 0 0,0 0-66 0 0,-2 0-294 0 0,-3-1-61 0 0,96 13 1888 0 0,-79-10-1976 0 0,0-1 0 0 0,18-2 0 0 0,-13 1 0 0 0,-5 0 0 0 0,-1-1 0 0 0,13-3 0 0 0,-13 1 0 0 0,-1 2 0 0 0,14-1 0 0 0,-17 3 0 0 0,-5-1 0 0 0,1 0 0 0 0,-1 0 0 0 0,0 0 0 0 0,0 0 0 0 0,1 0 0 0 0,-1 0 0 0 0,0 0 0 0 0,3-2 0 0 0,4 0 0 0 0,-2-1 0 0 0,-6 9 0 0 0,1 10-133 0 0,-2-14-563 0 0,0-2-257 0 0,0 0-831 0 0,0 0-3260 0 0,0 0-1394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43 6447 0 0,'0'0'142'0'0,"0"0"22"0"0,0 0 13 0 0,0 0 55 0 0,0 0 181 0 0,0 0 78 0 0,0 0 18 0 0,0 0 3 0 0,0 0 0 0 0,0 0 0 0 0,0 0 0 0 0,0 0 68 0 0,0 0 286 0 0,0 0 124 0 0,0 0 30 0 0,0 0-133 0 0,-1-1-583 0 0,-2-2-196 0 0,2 2 275 0 0,1 1 113 0 0,0 0 14 0 0,0 0 2 0 0,0 0 0 0 0,0 0 0 0 0,0 0 0 0 0,-26-10 539 0 0,22 9-779 0 0,4 1-162 0 0,-22 4 1113 0 0,21-4-1223 0 0,1 0 0 0 0,-1 1 0 0 0,1-1 0 0 0,0 0 0 0 0,-1 0 0 0 0,1 0 0 0 0,-1 0 0 0 0,1 0 0 0 0,-1 0 0 0 0,1 0 0 0 0,-1 0 0 0 0,1 0 0 0 0,-1 0 0 0 0,1 0 0 0 0,0 0 0 0 0,-1 0 0 0 0,1 0 0 0 0,-1 0 0 0 0,1-1 0 0 0,-1 1 0 0 0,1 0 0 0 0,0 0 0 0 0,-1 0 0 0 0,0-1 0 0 0,1 0 0 0 0,-1 1 0 0 0,1 0 0 0 0,-1-1 0 0 0,1 1 0 0 0,-1 0 0 0 0,1-1 0 0 0,-1 1 0 0 0,1 0 0 0 0,-1 0 0 0 0,1-1 0 0 0,-1 1 0 0 0,1 0 0 0 0,-1 0 0 0 0,0 0 0 0 0,1 0 0 0 0,-1 0 0 0 0,1 0 0 0 0,-2 0 0 0 0,-3 0 544 0 0,4 0-429 0 0,0 0-1 0 0,0 0 1 0 0,-1 0-1 0 0,1 0 1 0 0,0 0-1 0 0,0 0 0 0 0,0 0 1 0 0,0 0-1 0 0,0-1 1 0 0,0 1-1 0 0,-1 0 1 0 0,0-1-1 0 0,-11-5-96 0 0,-1 4-20 0 0,11 2 8 0 0,-15-3 60 0 0,17 3 305 0 0,33-5 44 0 0,-21 2-245 0 0,-1 1 0 0 0,0 1 0 0 0,1 0 0 0 0,-1 1 0 0 0,1 0 0 0 0,17 2 0 0 0,-19-1-170 0 0,0 0 0 0 0,0 0 0 0 0,13-2 0 0 0,-15 1 0 0 0,0 0 0 0 0,-1 0 0 0 0,1 0 0 0 0,0 1 0 0 0,-1 0 0 0 0,1 0 0 0 0,10 3 0 0 0,-13-2 0 0 0,8 4 0 0 0,-10-3 0 0 0,8 7 0 0 0,-10-6 0 0 0,0-1 0 0 0,3 5 0 0 0,-4 0 0 0 0,-2-3 0 0 0,0 0 0 0 0,-1 0 0 0 0,1 0 0 0 0,-1 0 0 0 0,-8 7 0 0 0,-4 6 0 0 0,11-12 0 0 0,0-1 0 0 0,0 0 0 0 0,-1 0 0 0 0,0-1 0 0 0,0 1 0 0 0,0-1 0 0 0,-13 6 0 0 0,18-10 0 0 0,-8 5 0 0 0,-18 16 0 0 0,21-18 14 0 0,-9 5-92 0 0,14-7-259 0 0,1-1-138 0 0,0 0-33 0 0,0 0-208 0 0,17-5-9988 0 0,-15 5 5156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5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6447 0 0,'0'0'298'0'0,"0"0"-10"0"0,0 0-50 0 0,0 0 493 0 0,0 0 238 0 0,0 0 45 0 0,-11 1 1314 0 0,9-1 1137 0 0,2 1 3660 0 0,66 4-6509 0 0,16-9-616 0 0,-77 4 0 0 0,-1 0 0 0 0,0-1 0 0 0,0 1 0 0 0,0-1 0 0 0,8-1 0 0 0,31-6 0 0 0,-34 8 0 0 0,-5 0-865 0 0,-7-1-431 0 0,-3 0-1481 0 0,6 1 2527 0 0,0 0 178 0 0,-2 0-6748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90 340 6447 0 0,'0'0'142'0'0,"0"0"22"0"0,0 0 13 0 0,0 0 123 0 0,0 0 468 0 0,0 0 205 0 0,0 0 41 0 0,0 0-61 0 0,0 0-288 0 0,0 0-121 0 0,0 0-28 0 0,0 0-72 0 0,-7-18 2192 0 0,9 12-2132 0 0,-1 0 0 0 0,1 0 1 0 0,0 0-1 0 0,4-7 0 0 0,4-14 639 0 0,-1 0-1063 0 0,-6 21 196 0 0,0-1-1 0 0,-1 1 0 0 0,0-1 0 0 0,1-8 0 0 0,4-31 355 0 0,-3 20 375 0 0,2-46 0 0 0,-5 59-987 0 0,-1 11-20 0 0,-3-6 2 0 0,-4-11 0 0 0,3 16 0 0 0,-1 9 0 0 0,2 1 0 0 0,1-1 0 0 0,0 1 0 0 0,1 0 0 0 0,0-1 0 0 0,0 1 0 0 0,0 0 0 0 0,1 0 0 0 0,0 0 0 0 0,1 10 0 0 0,-1 17 0 0 0,-8 75 0 0 0,6-91 0 0 0,-1 0 0 0 0,0 0 0 0 0,-1 0 0 0 0,-2-1 0 0 0,1 1 0 0 0,-2-1 0 0 0,-16 30 0 0 0,10-19 0 0 0,8-22 0 0 0,-2-6 0 0 0,-1-3 0 0 0,8 3 0 0 0,-1-1 0 0 0,1 1 0 0 0,-1 0 0 0 0,1 0 0 0 0,-1 0 0 0 0,1-1 0 0 0,0 1 0 0 0,-1 0 0 0 0,1 0 0 0 0,-1-1 0 0 0,1 1 0 0 0,0 0 0 0 0,-1-1 0 0 0,1 1 0 0 0,0 0 0 0 0,0-1 0 0 0,-1 1 0 0 0,1-1 0 0 0,-4-4 0 0 0,1-1-133 0 0,2 4-563 0 0,1 2-257 0 0,-4-8-5875 0 0,0-1 390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7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8287 0 0,'0'0'382'0'0,"0"0"-8"0"0,0 0-170 0 0,0 0 176 0 0,0 0 107 0 0,0 0 22 0 0,2 1 71 0 0,4 3 286 0 0,-4-3 124 0 0,-2-1 30 0 0,2 1-133 0 0,5 4-508 0 0,-5-4 37 0 0,3 8 2126 0 0,-5-7-2437 0 0,1-1-1 0 0,-1 1 1 0 0,0-1 0 0 0,0 1-1 0 0,0-1 1 0 0,0 1-1 0 0,0 0 1 0 0,-1-1 0 0 0,1 1-1 0 0,-1 2 1 0 0,-1 0 310 0 0,0 0-1 0 0,-1 0 1 0 0,1 0 0 0 0,-5 5-1 0 0,6-8-27 0 0,1-1 101 0 0,0 0 21 0 0,0 2-66 0 0,0-2-441 0 0,0 0 0 0 0,0 0 1 0 0,0 0-1 0 0,0 0 0 0 0,0 0 1 0 0,0 0-1 0 0,0 0 0 0 0,-1 0 1 0 0,1 0-1 0 0,0 0 0 0 0,0 0 1 0 0,0 0-1 0 0,0 0 0 0 0,0 0 1 0 0,0 1-1 0 0,0-1 0 0 0,0 0 1 0 0,0 0-1 0 0,0 0 0 0 0,0 0 0 0 0,0 0 1 0 0,0 0-1 0 0,0 0 0 0 0,0 0 1 0 0,0 0-1 0 0,0 0 0 0 0,0 0 1 0 0,0 0-1 0 0,0 0 0 0 0,0 0 1 0 0,1 0-1 0 0,-1 0 0 0 0,0 1 1 0 0,0-1-1 0 0,0 0 0 0 0,0 0 1 0 0,0 0-1 0 0,0 0 0 0 0,0 0 1 0 0,0 0-1 0 0,0 0 0 0 0,0 0 0 0 0,0 0 1 0 0,0 0-1 0 0,0 0 0 0 0,0 0 1 0 0,0 0-1 0 0,0 0 0 0 0,0 0 1 0 0,0 0-1 0 0,0 0 0 0 0,1 0 1 0 0,-1 0-1 0 0,0 0 0 0 0,0 0 1 0 0,0 0-1 0 0,0 0 0 0 0,0 0 1 0 0,0 0-1 0 0,0 0 0 0 0,0 0 1 0 0,0 0-1 0 0,0 0 0 0 0,0 0 0 0 0,0 0 1 0 0,0 0-1 0 0,7-3 23 0 0,6-6-40 0 0,-9 6 15 0 0,10-6 0 0 0,3 0 0 0 0,24-15 0 0 0,-40 24 0 0 0,0-1 0 0 0,-1 1 0 0 0,1-1 0 0 0,0 1 0 0 0,-1-1 0 0 0,1 1 0 0 0,0 0 0 0 0,0 0 0 0 0,-1-1 0 0 0,1 1 0 0 0,0 0 0 0 0,0 0 0 0 0,0 0 0 0 0,-1 0 0 0 0,1 0 0 0 0,0 0 0 0 0,0 0 0 0 0,0 0 0 0 0,-1 0 0 0 0,1 0 0 0 0,1 1 0 0 0,1 0 0 0 0,3-2 0 0 0,-4 1 0 0 0,0 0 0 0 0,0 0 0 0 0,0 1 0 0 0,0-1 0 0 0,-1 0 0 0 0,1 1 0 0 0,0-1 0 0 0,0 1 0 0 0,0-1 0 0 0,-1 1 0 0 0,1 0 0 0 0,0 0 0 0 0,-1 0 0 0 0,1 0 0 0 0,2 2 0 0 0,-3-2 43 0 0,1 0-1 0 0,-1 1 1 0 0,1-1 0 0 0,-1 1-1 0 0,0-1 1 0 0,0 1 0 0 0,0 0-1 0 0,0 0 1 0 0,0-1 0 0 0,0 1-1 0 0,0 0 1 0 0,0 0 0 0 0,-1 0-1 0 0,1 0 1 0 0,-1 0 0 0 0,1 0-1 0 0,-1 0 1 0 0,0 0 0 0 0,0 0-1 0 0,0 0 1 0 0,0 0 0 0 0,0 0-1 0 0,-1 2 1 0 0,1 2 85 0 0,-1-1 0 0 0,0 1 0 0 0,0-1 0 0 0,-1 0 0 0 0,0 1 0 0 0,0-1 0 0 0,-3 7 0 0 0,-6 10-128 0 0,10-18 0 0 0,-1 0 0 0 0,0 0 0 0 0,0 0 0 0 0,0 0 0 0 0,-1-1 0 0 0,1 1 0 0 0,-1-1 0 0 0,-4 5 0 0 0,-2 3 0 0 0,8-11 0 0 0,1 1 0 0 0,0 0 0 0 0,0-1 0 0 0,-1 1 0 0 0,1 0 0 0 0,0-1 0 0 0,-1 1 0 0 0,1 0 0 0 0,0-1 0 0 0,-1 1 0 0 0,1-1 0 0 0,-1 1 0 0 0,1-1 0 0 0,-1 1 0 0 0,1-1 0 0 0,-1 1 0 0 0,0-1 0 0 0,0 1 0 0 0,-6 4 0 0 0,1 0 0 0 0,2-2 0 0 0,7-7 0 0 0,12-4 0 0 0,-14 8 0 0 0,-1-1 0 0 0,0 1 0 0 0,1 0 0 0 0,-1-1 0 0 0,0 1 0 0 0,1 0 0 0 0,-1 0 0 0 0,0 0 0 0 0,1 0 0 0 0,-1-1 0 0 0,1 1 0 0 0,-1 0 0 0 0,0 0 0 0 0,1 0 0 0 0,-1 0 0 0 0,1 0 0 0 0,-1 0 0 0 0,0 0 0 0 0,1 0 0 0 0,-1 0 0 0 0,1 0 0 0 0,-1 0 0 0 0,1 0 0 0 0,-1 0 0 0 0,0 0 0 0 0,1 0 0 0 0,-1 1 0 0 0,0-1 0 0 0,1 0 0 0 0,-1 0 0 0 0,1 0 0 0 0,-1 1 0 0 0,0-1 0 0 0,1 0 0 0 0,-1 0 0 0 0,0 1 0 0 0,0-1 0 0 0,1 0 0 0 0,-1 1 0 0 0,0-1 0 0 0,0 0 0 0 0,1 1 0 0 0,-1 0 0 0 0,3 0 0 0 0,7 11 0 0 0,-6-5 0 0 0,0 0 0 0 0,-1 0 0 0 0,0 0 0 0 0,0 1 0 0 0,0 0 0 0 0,-1-1 0 0 0,0 1 0 0 0,-1 0 0 0 0,1 8 0 0 0,1 2 0 0 0,-2-11 0 0 0,0 1 0 0 0,-1-1 0 0 0,0 1 0 0 0,0 0 0 0 0,-1-1 0 0 0,-2 11 0 0 0,-14 45 0 0 0,8-31 0 0 0,6-23 0 0 0,0 0 0 0 0,-1 0 0 0 0,0 0 0 0 0,0-1 0 0 0,-1 1 0 0 0,0-1 0 0 0,0 0 0 0 0,-1 0 0 0 0,0-1 0 0 0,0 0 0 0 0,-1 0 0 0 0,0 0 0 0 0,0-1 0 0 0,-1 0 0 0 0,-16 9 0 0 0,14-9 0 0 0,8-4 0 0 0,-1 0 0 0 0,0-1 0 0 0,0 1 0 0 0,1-1 0 0 0,-1 0 0 0 0,0 0 0 0 0,0 0 0 0 0,-1 0 0 0 0,-5 1 0 0 0,-2-1-9 0 0,7 0 20 0 0,0-1 1 0 0,0 0 0 0 0,0 0-1 0 0,1 0 1 0 0,-1 0-1 0 0,-5-1 1 0 0,-4-1 261 0 0,7 1-60 0 0,-1 0 0 0 0,1 0 0 0 0,1 0-1 0 0,-1-1 1 0 0,0 0 0 0 0,0 0 0 0 0,-6-4 0 0 0,11 5-213 0 0,-1 0 0 0 0,1 0 0 0 0,0 0 0 0 0,-1-1 0 0 0,1 1 0 0 0,0 0 0 0 0,0-1 0 0 0,0 1 0 0 0,0-1 0 0 0,0 1 0 0 0,0-1 0 0 0,0 0 0 0 0,1 1 0 0 0,-1-1 0 0 0,0 0 0 0 0,1 0 0 0 0,0 1 0 0 0,-1-1 0 0 0,1 0 0 0 0,0 0 0 0 0,0 1 0 0 0,0-1 0 0 0,0 0 0 0 0,0 0 0 0 0,0 0 0 0 0,1 1 0 0 0,-1-1 0 0 0,0 0 0 0 0,1 0 0 0 0,0 1 0 0 0,-1-1 0 0 0,1 0 0 0 0,1-2 0 0 0,3-5 0 0 0,0 0 0 0 0,1 0 0 0 0,0 0 0 0 0,1 1 0 0 0,-1 0 0 0 0,2 0 0 0 0,11-10 0 0 0,-13 14-84 0 0,-1 0 0 0 0,1 0 0 0 0,12-5 0 0 0,-11 6-96 0 0,0-1 0 0 0,11-8 0 0 0,21-13-1012 0 0,-21 14-690 0 0,0-1-4320 0 0,-5 3-1318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99 8287 0 0,'0'0'191'0'0,"0"0"26"0"0,0 0 9 0 0,1-8 4 0 0,6-12 703 0 0,-4 14-162 0 0,-1-1 0 0 0,0 0 1 0 0,0 0-1 0 0,-1 0 0 0 0,1-12 0 0 0,-2 17-259 0 0,0 2 0 0 0,0 0 0 0 0,0 0 0 0 0,4-9 2135 0 0,-3 4-2558 0 0,-1 3 282 0 0,0 2 117 0 0,0 0 21 0 0,0 0-66 0 0,0 0-222 0 0,0 0 166 0 0,0 0 101 0 0,0 0 21 0 0,0 2-66 0 0,-3 6-294 0 0,0 7-132 0 0,1 2-18 0 0,1-6 1 0 0,1 0 0 0 0,0 0 0 0 0,0 1 0 0 0,3 11 0 0 0,-2-12 0 0 0,0 1 0 0 0,0-1 0 0 0,-1 1 0 0 0,-2 12 0 0 0,0 23-18 0 0,2-36 309 0 0,0-1 1 0 0,-1 0 0 0 0,0 0-1 0 0,-4 19 1 0 0,-6 10 45 0 0,-15 44-66 0 0,23-72-4429 0 0,3-11-3692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0,'0'0'803'0'0,"0"0"-18"0"0,0 0-290 0 0,0 0 626 0 0,10 5 4072 0 0,-8-6-4985 0 0,0 0-1 0 0,0 0 0 0 0,1 0 0 0 0,-1-1 1 0 0,0 1-1 0 0,0-1 0 0 0,0 1 0 0 0,0-1 0 0 0,0 1 1 0 0,-1-1-1 0 0,1 0 0 0 0,-1 0 0 0 0,1 0 0 0 0,-1 0 1 0 0,1 0-1 0 0,0-4 0 0 0,-1 5-403 0 0,1-8-2561 0 0,-2 1-6794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6447 0 0,'0'0'142'0'0,"0"0"22"0"0,0 0 13 0 0,1-3-20 0 0,6-6-50 0 0,-6 6 274 0 0,-1 3 110 0 0,0 0 18 0 0,0 0-66 0 0,0 0-222 0 0,0 0 166 0 0,0 0 101 0 0,0 0 21 0 0,0 0 3 0 0,0 0 0 0 0,5-5 252 0 0,-2 4 4752 0 0,1 3-4800 0 0,5 5 2167 0 0,-3-4-2281 0 0,-3-1-463 0 0,-1-1 0 0 0,0 0 0 0 0,0 1 1 0 0,0 0-1 0 0,0-1 0 0 0,-1 1 0 0 0,1 0 0 0 0,0 0 0 0 0,2 3 0 0 0,2 2-139 0 0,-3-3 0 0 0,0 0 0 0 0,-1-1 0 0 0,1 1 0 0 0,-1 0 0 0 0,0 1 0 0 0,1-1 0 0 0,-2 0 0 0 0,3 8 0 0 0,5 18 0 0 0,6 15 0 0 0,-9-30 228 0 0,-2 0-1 0 0,0 1 1 0 0,-1 0-1 0 0,0-1 1 0 0,-1 1-1 0 0,-1 0 1 0 0,-1 0 0 0 0,-2 27-1 0 0,0-26-227 0 0,-1 0 0 0 0,0 0 0 0 0,-1 0 0 0 0,-1-1 0 0 0,-1 0 0 0 0,-9 20 0 0 0,-48 135 0 0 0,45-101 0 0 0,13-52 0 0 0,-3 1 0 0 0,-8 13 0 0 0,13-30 0 0 0,-7 20 0 0 0,7-14 0 0 0,0-3-919 0 0,2-8-957 0 0,-1 0 469 0 0,-2-1-127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0,'0'0'547'0'0,"0"0"-11"0"0,0 0-203 0 0,0 0 419 0 0,0 0 220 0 0,0 0 42 0 0,11 1 3080 0 0,-2-3-3318 0 0,0 0 0 0 0,1 1-1 0 0,13-1 1 0 0,-13 1-728 0 0,0 0 1 0 0,0 0-1 0 0,13-4 0 0 0,22-8 976 0 0,51-7 0 0 0,-29 13-1024 0 0,-49 3-64 0 0,-17 3-273 0 0,-1 1-138 0 0,0 0-33 0 0,0 0 65 0 0,0 0 222 0 0,0 0-166 0 0,1-3 16 0 0,0 1-881 0 0,-1 1-2987 0 0,0 1 2704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0,'0'0'315'0'0,"0"0"45"0"0,0 0 21 0 0,0 0-49 0 0,0 0-149 0 0,0 0 194 0 0,0 0 110 0 0,0 0 22 0 0,0 0 3 0 0,0 0 0 0 0,0 0 0 0 0,11 4 2560 0 0,-9-1-2926 0 0,0-1 1 0 0,0 0-1 0 0,0 1 0 0 0,0-1 0 0 0,-1 1 0 0 0,1 0 0 0 0,-1-1 1 0 0,0 1-1 0 0,1 0 0 0 0,-1 0 0 0 0,0 0 0 0 0,-1 0 1 0 0,1 0-1 0 0,-1 0 0 0 0,1 0 0 0 0,-1 0 0 0 0,0 6 1 0 0,0 6 285 0 0,-1 0 1 0 0,-4 20-1 0 0,4-30-185 0 0,-13 56-231 0 0,13-49-35 0 0,-1 0 0 0 0,-1 0 0 0 0,0 0 1 0 0,0 0-1 0 0,-1-1 0 0 0,-9 17 0 0 0,9-17-50 0 0,4-9-982 0 0,0-2-385 0 0,0 0-806 0 0,-1-2-3078 0 0,-3-6-1318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26 10135 0 0,'0'0'231'0'0,"1"-2"29"0"0,1 2-203 0 0,0-1-19 0 0,-1 1 1 0 0,0-1-1 0 0,0 0 1 0 0,0 1-1 0 0,0-1 1 0 0,0 0-1 0 0,0 1 1 0 0,0-1-1 0 0,0 0 1 0 0,0 0-1 0 0,-1 0 0 0 0,1 0 1 0 0,0 0-1 0 0,0 0 1 0 0,-1 0-1 0 0,2-2 1 0 0,-1 1 707 0 0,1-3 4530 0 0,-2 4-1259 0 0,-5 3-4538 0 0,2-1 628 0 0,0 1 0 0 0,1-1 0 0 0,-1 1-1 0 0,0 0 1 0 0,1 0 0 0 0,0 0 0 0 0,0 0 0 0 0,-1 0-1 0 0,1 1 1 0 0,-2 3 0 0 0,-17 26 1217 0 0,9-6-1237 0 0,-16 50 0 0 0,1 0-96 0 0,-55 101 9 0 0,80-171 0 0 0,1-1 0 0 0,-11 16 0 0 0,3-7-133 0 0,8-14-102 0 0,1-1 0 0 0,-1 1 0 0 0,0-1 1 0 0,1 0-1 0 0,-1 1 0 0 0,1-1 0 0 0,-1 0 0 0 0,1 0 1 0 0,-1 0-1 0 0,1 1 0 0 0,-1-1 0 0 0,1 0 0 0 0,0 0 1 0 0,-1-1-1 0 0,-1-4-4720 0 0,0-1-1483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83 242 10135 0 0,'0'0'231'0'0,"-2"-1"29"0"0,-3 1-129 0 0,1-1-1 0 0,-1 0 1 0 0,1-1-1 0 0,-1 1 1 0 0,1-1 0 0 0,0 0-1 0 0,-5-3 1 0 0,6 3 202 0 0,0 0 1 0 0,0 0-1 0 0,1-1 1 0 0,-1 1-1 0 0,1-1 1 0 0,0 1-1 0 0,-1-1 1 0 0,1 0-1 0 0,0 0 1 0 0,1 0-1 0 0,-1 0 1 0 0,0-1 0 0 0,1 1-1 0 0,0 0 1 0 0,0-1-1 0 0,-1-3 1 0 0,1 3-122 0 0,0 0 1 0 0,0 0 0 0 0,0 0-1 0 0,0 0 1 0 0,1 0 0 0 0,0 1 0 0 0,0-1-1 0 0,0 0 1 0 0,0 0 0 0 0,1 0 0 0 0,-1 0-1 0 0,1 0 1 0 0,0 0 0 0 0,0 0-1 0 0,1 0 1 0 0,-1 1 0 0 0,1-1 0 0 0,0 1-1 0 0,0-1 1 0 0,0 1 0 0 0,0-1 0 0 0,0 1-1 0 0,1 0 1 0 0,0 0 0 0 0,-1 0-1 0 0,1 1 1 0 0,0-1 0 0 0,0 1 0 0 0,1-1-1 0 0,3-1 1 0 0,8-5-32 0 0,0 1 1 0 0,1 0-1 0 0,0 1 0 0 0,0 1 1 0 0,1 0-1 0 0,0 1 0 0 0,0 1 1 0 0,32-4-1 0 0,48 5-181 0 0,-82 3 0 0 0,-10 0 0 0 0,1 0 0 0 0,-1 0 0 0 0,1 1 0 0 0,-1-1 0 0 0,0 1 0 0 0,1 0 0 0 0,-1 0 0 0 0,0 1 0 0 0,0 0 0 0 0,0 0 0 0 0,0 0 0 0 0,6 4 0 0 0,-7-4 0 0 0,-1 1 0 0 0,0-1 0 0 0,1 1 0 0 0,-1 0 0 0 0,0 0 0 0 0,-1 0 0 0 0,1 0 0 0 0,0 1 0 0 0,-1-1 0 0 0,0 1 0 0 0,0-1 0 0 0,0 1 0 0 0,0 0 0 0 0,0 0 0 0 0,-1 0 0 0 0,0 0 0 0 0,0 0 0 0 0,1 5 0 0 0,-1-1 0 0 0,-1-1 0 0 0,0 1 0 0 0,-1 0 0 0 0,1 0 0 0 0,-2-1 0 0 0,1 1 0 0 0,-1 0 0 0 0,-5 13 0 0 0,5-12 0 0 0,-1-1 0 0 0,-1 1 0 0 0,0-1 0 0 0,0 0 0 0 0,-1 0 0 0 0,0 0 0 0 0,0-1 0 0 0,0 1 0 0 0,-1-1 0 0 0,0 0 0 0 0,-1-1 0 0 0,-10 9 0 0 0,8-8 0 0 0,-1-1 0 0 0,0 1 0 0 0,0-2 0 0 0,0 1 0 0 0,-1-1 0 0 0,0-1 0 0 0,0 0 0 0 0,0 0 0 0 0,-1-1 0 0 0,1-1 0 0 0,-1 0 0 0 0,1 0 0 0 0,-15-1 0 0 0,12 0-533 0 0,7 0-213 0 0,1-1-1 0 0,-1 0 0 0 0,0 0 1 0 0,1-1-1 0 0,-9-1 1 0 0,14 2 651 0 0,0 0 0 0 0,0 0 0 0 0,0-1 0 0 0,0 1 0 0 0,0 0 0 0 0,0-1 0 0 0,0 1 0 0 0,0-1 1 0 0,0 0-1 0 0,0 1 0 0 0,1-1 0 0 0,-1 0 0 0 0,0 1 0 0 0,0-1 0 0 0,0 0 0 0 0,1 0 1 0 0,-1 1-1 0 0,1-1 0 0 0,-1 0 0 0 0,0 0 0 0 0,1 0 0 0 0,0 0 0 0 0,-1 0 0 0 0,1 0 0 0 0,0 0 1 0 0,-1 0-1 0 0,1 0 0 0 0,0 0 0 0 0,0 0 0 0 0,0 0 0 0 0,0 0 0 0 0,0 0 0 0 0,0-1 1 0 0,0 1-1 0 0,0 0 0 0 0,0 0 0 0 0,0 0 0 0 0,1 0 0 0 0,-1-1 0 0 0,6-18-1441 0 0,-1 1 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 11975 0 0,'0'0'547'0'0,"0"0"-11"0"0,4-4-142 0 0,-4 5 7017 0 0,-63 88-4563 0 0,-2 5-2597 0 0,30-40 487 0 0,-12 21 129 0 0,-2 32-867 0 0,44-96 0 0 0,2 1 0 0 0,-1 1 0 0 0,1-1 0 0 0,1 0 0 0 0,0 1 0 0 0,1-1 0 0 0,1 17 0 0 0,1-21 0 0 0,0 0 0 0 0,1 0 0 0 0,0 0 0 0 0,0 0 0 0 0,1-1 0 0 0,4 9 0 0 0,1-4 0 0 0,-4-10 0 0 0,-1-2 0 0 0,-1 3 0 0 0,-1-3 0 0 0,-1 1 0 0 0,1 0 0 0 0,-1-1 0 0 0,1 1 0 0 0,0-1 0 0 0,-1 1 0 0 0,1-1 0 0 0,0 1 0 0 0,0-1 0 0 0,-1 0 0 0 0,1 1 0 0 0,0-1 0 0 0,0 0 0 0 0,0 1 0 0 0,-1-1 0 0 0,1 0 0 0 0,0 0 0 0 0,1 0 0 0 0,1 1-181 0 0,-1-1-1 0 0,0 0 1 0 0,0 0-1 0 0,0 0 1 0 0,0 0-1 0 0,0-1 0 0 0,0 1 1 0 0,0-1-1 0 0,0 1 1 0 0,0-1-1 0 0,0 1 1 0 0,0-1-1 0 0,0 0 1 0 0,0 0-1 0 0,1-1 1 0 0,2-1-864 0 0,-1 0 0 0 0,0 0 0 0 0,0 0 0 0 0,0 0 0 0 0,3-4 0 0 0,0-1-6037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10135 0 0,'0'0'464'0'0,"0"0"-9"0"0,-2 1-223 0 0,-3 2 476 0 0,-1 0-1 0 0,0 0 1 0 0,-10 4 0 0 0,14-7 282 0 0,-14 10 1221 0 0,11-6-2093 0 0,-1 0-1 0 0,1 0 1 0 0,-11 4-1 0 0,2-4 4009 0 0,46-1-2521 0 0,78-1-1162 0 0,-35 1 829 0 0,-39 0-939 0 0,-28-3-333 0 0,-5 0 0 0 0,-1 0 0 0 0,1 0 0 0 0,0 0 0 0 0,0 1 0 0 0,0-1 0 0 0,0 1 0 0 0,4 1 0 0 0,-1 3 0 0 0,-5-4 0 0 0,-1 0 0 0 0,0 0 0 0 0,0 1 0 0 0,0-1 0 0 0,0 0 0 0 0,0 1 0 0 0,0-1 0 0 0,-1 0 0 0 0,1 0 0 0 0,0 1 0 0 0,-1-1 0 0 0,1 0 0 0 0,-1 0 0 0 0,1 0 0 0 0,-1 1 0 0 0,0-1 0 0 0,1 0 0 0 0,-1 0 0 0 0,0 0 0 0 0,0 0 0 0 0,0 0 0 0 0,1 0 0 0 0,-3 1 0 0 0,-24 21 0 0 0,26-22 0 0 0,-103 74 0 0 0,-25 19 0 0 0,110-79 0 0 0,1-2 0 0 0,2 1 0 0 0,-23 23 0 0 0,36-33-11 0 0,2-3 18 0 0,0 0 0 0 0,0 0 0 0 0,0 0 0 0 0,0 0 0 0 0,0 0 0 0 0,0 0 0 0 0,0 0-1 0 0,-1 0 1 0 0,1 0 0 0 0,0-1 0 0 0,-2 1 0 0 0,2 0 364 0 0,1-1 117 0 0,0 0 21 0 0,0 0-66 0 0,1 2-428 0 0,0-1 0 0 0,1 0 0 0 0,-1 0 0 0 0,1 0 0 0 0,-1 0 0 0 0,1 0 0 0 0,-1-1 0 0 0,1 1 0 0 0,-1 0 0 0 0,4 0 0 0 0,-2 0-15 0 0,1 0 0 0 0,-1 0 0 0 0,0-1 0 0 0,1 1 0 0 0,-1-1 0 0 0,1 0 0 0 0,-1 0 0 0 0,1 0 0 0 0,3-1 0 0 0,3 0 0 0 0,0 0 0 0 0,15 2 0 0 0,16-1 0 0 0,-31 3 0 0 0,-1 3 0 0 0,-1-1-64 0 0,-6-5-273 0 0,-2 0-138 0 0,0 0-33 0 0,0 0 65 0 0,0 0 86 0 0,0 0-738 0 0,0 0-354 0 0,1-1-1267 0 0,6-4-4792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 10135 0 0,'0'0'231'0'0,"0"0"29"0"0,0 0 19 0 0,0-2-41 0 0,4-3-44 0 0,-4 4 552 0 0,0 1 232 0 0,0 0 40 0 0,0 0-63 0 0,0 0-290 0 0,0 0-121 0 0,0 0-28 0 0,2 0-72 0 0,4-2-217 0 0,-4 2 161 0 0,-2 0 100 0 0,0 0 21 0 0,0 0 3 0 0,0 0 0 0 0,0 0 0 0 0,0 0 0 0 0,0 0-69 0 0,1 1-294 0 0,2 2-61 0 0,-4-2 12 0 0,1 0 0 0 0,-1 0 0 0 0,1 1 0 0 0,-1-1 0 0 0,0 0 0 0 0,0-1 0 0 0,1 1 0 0 0,-1 0-1 0 0,0 0 1 0 0,0 0 0 0 0,0 0 0 0 0,-2 1 0 0 0,3-2-31 0 0,-10 8 430 0 0,7-5-483 0 0,0-1-1 0 0,0 1 1 0 0,0-1-1 0 0,0 0 1 0 0,0 0 0 0 0,-4 2-1 0 0,0-1-15 0 0,0 1 0 0 0,0 0 0 0 0,-8 8 0 0 0,-11 6 0 0 0,-16 10 0 0 0,36-25 0 0 0,3-2 0 0 0,1 1 0 0 0,-1-1 0 0 0,0 1 0 0 0,0 0 0 0 0,0 0 0 0 0,1 0 0 0 0,-1 0 0 0 0,1 0 0 0 0,0 0 0 0 0,0 1 0 0 0,0-1 0 0 0,0 1 0 0 0,0 0 0 0 0,-2 3 0 0 0,3-5 10 0 0,1 0 0 0 0,-1 0 1 0 0,1 0-1 0 0,-1 0 0 0 0,1 0 0 0 0,-1-1 0 0 0,1 1 0 0 0,0 0 1 0 0,-1 0-1 0 0,1 0 0 0 0,0 0 0 0 0,0 0 0 0 0,0 0 0 0 0,0 0 0 0 0,0 0 1 0 0,0 0-1 0 0,0 0 0 0 0,0 0 0 0 0,0 0 0 0 0,0 0 0 0 0,0 0 0 0 0,1 0 1 0 0,-1 0-1 0 0,1 1 0 0 0,0 1 179 0 0,-1-2-147 0 0,1 0-1 0 0,0 1 1 0 0,-1-1 0 0 0,1 0 0 0 0,0 1-1 0 0,0-1 1 0 0,-1 0 0 0 0,1 0 0 0 0,0 0-1 0 0,0 0 1 0 0,1 0 0 0 0,-1 0 0 0 0,0 0-1 0 0,0 0 1 0 0,0 0 0 0 0,1 0 0 0 0,-1 0-1 0 0,0-1 1 0 0,1 1 0 0 0,-1-1 0 0 0,2 1-1 0 0,2 1 97 0 0,1 0-1 0 0,-1-1 0 0 0,0 0 1 0 0,8 1-1 0 0,-9-2-137 0 0,1-1 0 0 0,-1 1 0 0 0,1-1 0 0 0,6-1 0 0 0,14-2 0 0 0,-5 3-277 0 0,-1 0 1 0 0,1-1-1 0 0,-1-1 0 0 0,35-10 0 0 0,-53 12-166 0 0,-1 1 222 0 0,0 0-166 0 0,0 0-101 0 0,0 0-21 0 0,0 0-207 0 0,0 1 289 0 0,-1 0-1 0 0,-1 0 1 0 0,1 0-1 0 0,0 0 1 0 0,0-1-1 0 0,0 1 1 0 0,0 0-1 0 0,0-1 1 0 0,-1 1-1 0 0,1-1 1 0 0,0 1-1 0 0,-3-1 1 0 0,-7 2-1620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0,8 10 3080 0 0,-2-6-3760 0 0,0 0 0 0 0,0 0 0 0 0,0 0 0 0 0,1-1 0 0 0,-1 0 0 0 0,1 0 0 0 0,0-1 0 0 0,0 0 0 0 0,0 0 0 0 0,0-1 0 0 0,0 1 0 0 0,1-1 0 0 0,-1-1 0 0 0,0 0 0 0 0,8 0 0 0 0,24 0-334 0 0,-33 0 0 0 0,-3 0 0 0 0,1 0 0 0 0,-1-1 0 0 0,1 1 0 0 0,-1-1 0 0 0,0 0 0 0 0,1 0 0 0 0,3-2 0 0 0,0 1-133 0 0,-5 1-563 0 0,-2 1-257 0 0,0 0-831 0 0,0-1-3260 0 0,0-6-1394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4607 0 0,'0'0'208'0'0,"0"0"67"0"0,0 0 154 0 0,0 0 69 0 0,0 0 12 0 0,0 0 2 0 0,0 0 0 0 0,0 0 0 0 0,0 0 0 0 0,0 0 0 0 0,0 0 0 0 0,0 0 0 0 0,0 0 0 0 0,0 0-69 0 0,0 0-222 0 0,0 0 166 0 0,0 0 101 0 0,0 0 21 0 0,0 0 3 0 0,0 0 0 0 0,-8 1 1104 0 0,4 2-1528 0 0,3-2 283 0 0,1-1 117 0 0,0 0 21 0 0,-2 2-25 0 0,-4-2 467 0 0,0 3 4201 0 0,7-2-5003 0 0,8 2 283 0 0,1 0-1 0 0,15 2 1 0 0,-22-4-271 0 0,9-5 326 0 0,-4 2-366 0 0,-1 2-121 0 0,15-2 0 0 0,-21 2 0 0 0,6-2 0 0 0,0 2 0 0 0,0-1 0 0 0,11 1 0 0 0,-10 0 0 0 0,-4 0 0 0 0,-2-2 0 0 0,22-1 0 0 0,-21 3-704 0 0,-8 2-1021 0 0,-11 3-2731 0 0,15-4-387 0 0,1-1-1149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185 283 10135 0 0,'0'0'464'0'0,"1"-16"168"0"0,1 4-302 0 0,11-43 4236 0 0,2 10 154 0 0,37-69 0 0 0,-47 106-3952 0 0,-4 5-400 0 0,1 0 0 0 0,0 0 0 0 0,-1 0 0 0 0,0 0 0 0 0,1 0 0 0 0,-1 0 0 0 0,0 0 0 0 0,0-5 0 0 0,-22 66-352 0 0,1 19-16 0 0,-49 119 0 0 0,57-165 0 0 0,-71 173 0 0 0,51-137 15 0 0,-15 32-94 0 0,46-97-258 0 0,1-2-138 0 0,0 0-33 0 0,0 0-72 0 0,1-1 294 0 0,0-1-1 0 0,0 1 1 0 0,0 0-1 0 0,0 0 1 0 0,0 0-1 0 0,0 0 1 0 0,1 0 0 0 0,1-2-1 0 0,1 0-966 0 0,5-7-4736 0 0,-2-6-1723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1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63 262 10135 0 0,'0'-8'223'0'0,"1"1"-1"0"0,0-1 0 0 0,0 1 0 0 0,0-1 1 0 0,1 1-1 0 0,1 0 0 0 0,4-12 0 0 0,4-11 1116 0 0,-7 17-209 0 0,13-54 2874 0 0,-15 57-3781 0 0,-1 1 1 0 0,0-1-1 0 0,0 0 1 0 0,-2-18-1 0 0,1 26 130 0 0,0 1-178 0 0,1 1 0 0 0,-1-1 1 0 0,0 1-1 0 0,0-1 0 0 0,0 1 0 0 0,0-1 0 0 0,0 1 0 0 0,-1-1 0 0 0,1 1 0 0 0,0-1 0 0 0,0 1 0 0 0,0-1 0 0 0,0 1 1 0 0,0-1-1 0 0,-1 1 0 0 0,1-1 0 0 0,0 1 0 0 0,0-1 0 0 0,-1 1 0 0 0,0-1 0 0 0,0 1-173 0 0,1 0-1 0 0,-1 0 1 0 0,0 1-1 0 0,0-1 1 0 0,1 0 0 0 0,-1 1-1 0 0,0-1 1 0 0,0 0-1 0 0,1 1 1 0 0,-1-1-1 0 0,1 1 1 0 0,-1-1-1 0 0,0 1 1 0 0,1 0 0 0 0,-1-1-1 0 0,1 1 1 0 0,-1-1-1 0 0,1 1 1 0 0,-1 0-1 0 0,1 0 1 0 0,0-1 0 0 0,-1 1-1 0 0,1 0 1 0 0,0 0-1 0 0,-1 1 1 0 0,0 0 0 0 0,-5 14-1 0 0,0 1 0 0 0,1 0 0 0 0,0 0 0 0 0,-3 27 0 0 0,-3 14 0 0 0,-6 2 126 0 0,-8 35 1780 0 0,20-71-1887 0 0,3-17-20 0 0,0 0 1 0 0,1 0-1 0 0,-1 13 0 0 0,1-19 1 0 0,1-1 0 0 0,0 0 0 0 0,0 0 0 0 0,0 1 0 0 0,0-1 0 0 0,0 0 0 0 0,0 0 0 0 0,0 0 0 0 0,0 1 0 0 0,0-1 0 0 0,0 0 0 0 0,0 0 0 0 0,0 1 0 0 0,1-1 0 0 0,-1 0 0 0 0,0 0 0 0 0,0 0 0 0 0,0 1 0 0 0,0-1 0 0 0,0 0 0 0 0,0 0 0 0 0,0 0 0 0 0,1 1 0 0 0,-1-1 0 0 0,0 0 0 0 0,0 0 0 0 0,0 0 0 0 0,0 0 0 0 0,1 1 0 0 0,-1-1 0 0 0,0 0 0 0 0,0 0 0 0 0,0 0 0 0 0,1 0 0 0 0,-1 0 0 0 0,0 0 0 0 0,0 0 0 0 0,1 0 0 0 0,-1 0 0 0 0,0 0 0 0 0,0 0 0 0 0,0 0 0 0 0,1 0 0 0 0,-1 0 0 0 0,0 0 0 0 0,0 0 0 0 0,1 0 0 0 0,-1 0 0 0 0,0 0 0 0 0,0 0 0 0 0,1 0 0 0 0,-1 0 0 0 0,0 0 0 0 0,10-6 0 0 0,-10 6 0 0 0,3-2-289 0 0,0-1-1 0 0,0 0 1 0 0,0 1-1 0 0,0-1 1 0 0,-1 0-1 0 0,1 0 1 0 0,-1 0 0 0 0,0-1-1 0 0,0 1 1 0 0,0-1-1 0 0,0 1 1 0 0,0-1-1 0 0,-1 0 1 0 0,2-6 0 0 0,-2 4-382 0 0,1-1 1 0 0,-2 0-1 0 0,1 0 1 0 0,-1 0-1 0 0,0 1 1 0 0,-1-1-1 0 0,-1-10 1 0 0,0 1-1377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33 13823 0 0,'0'0'630'0'0,"0"0"-13"0"0,5-13 571 0 0,-4-6 6057 0 0,-14 22-7229 0 0,11-2-16 0 0,-3 2 0 0 0,-5 11 0 0 0,6-6 0 0 0,1 1 0 0 0,4 0 0 0 0,-1-7 0 0 0,4 6 0 0 0,14 3 0 0 0,-10-9 124 0 0,0 0 0 0 0,0 0 0 0 0,0-1 0 0 0,1 0 0 0 0,-1 0 0 0 0,0 0 0 0 0,1-1 0 0 0,-1-1 0 0 0,11-1 0 0 0,-8 1 519 0 0,7 2-475 0 0,-15 0-171 0 0,-3-1 3 0 0,1 0 0 0 0,-1 0 0 0 0,1 0 0 0 0,-1 1 0 0 0,1-1 0 0 0,-1 0 0 0 0,1 0 0 0 0,-1 0 0 0 0,0 1 0 0 0,1-1 0 0 0,-1 0 0 0 0,1 0 0 0 0,-1 1 0 0 0,1-1 0 0 0,-1 0 0 0 0,0 1 0 0 0,1-1 0 0 0,-1 1 0 0 0,0-1 0 0 0,1 0 0 0 0,-1 1 0 0 0,0-1 0 0 0,0 1 0 0 0,0-1 0 0 0,1 1 0 0 0,-1 0 0 0 0,-2 4 0 0 0,0-1 0 0 0,0 0 0 0 0,0 0 0 0 0,0 0 0 0 0,-1 0 0 0 0,0 0 0 0 0,1-1 0 0 0,-2 1 0 0 0,-2 2 0 0 0,-9 11 0 0 0,8-8 0 0 0,-1 0 0 0 0,0-1 0 0 0,-18 14 0 0 0,20-17 0 0 0,-12 16 1440 0 0,17-20-997 0 0,0 0-294 0 0,1 1-148 0 0,-1-1 0 0 0,1 1-1 0 0,0-1 1 0 0,-1 1 0 0 0,1-1 0 0 0,0 1-1 0 0,0-1 1 0 0,0 1 0 0 0,0-1 0 0 0,0 1-1 0 0,0-1 1 0 0,0 1 0 0 0,1-1 0 0 0,-1 1 0 0 0,1-1-1 0 0,-1 1 1 0 0,1-1 0 0 0,-1 1 0 0 0,1-1-1 0 0,0 0 1 0 0,1 3 0 0 0,0-1-2 0 0,1 3 1 0 0,-2-4 0 0 0,1 0 0 0 0,-1 0 0 0 0,1 1 0 0 0,-1-1 0 0 0,1 0 0 0 0,0-1 0 0 0,0 1 0 0 0,-1 0 0 0 0,2 0 0 0 0,-1-1 0 0 0,4 3 0 0 0,-3-2 0 0 0,14 12 0 0 0,-11-9 0 0 0,-3-3 0 0 0,0 1 0 0 0,0 0 0 0 0,-1 0 0 0 0,1 0 0 0 0,-1 0 0 0 0,3 3 0 0 0,-4-4 0 0 0,2 3 0 0 0,0-1 0 0 0,0 1 0 0 0,0 0 0 0 0,0 0 0 0 0,-1 0 0 0 0,0 0 0 0 0,0 0 0 0 0,1 9 0 0 0,-1-5 0 0 0,-1 0 0 0 0,0-1 0 0 0,-1 1 0 0 0,0 0 0 0 0,0 0 0 0 0,-1 0 0 0 0,0 0 0 0 0,0-1 0 0 0,-5 13 0 0 0,-1 20 0 0 0,6-35 0 0 0,0-1 0 0 0,0 1 0 0 0,-1-1 0 0 0,0 0 0 0 0,0 0 0 0 0,0 0 0 0 0,0 0 0 0 0,-1 0 0 0 0,0 0 0 0 0,0 0 0 0 0,0-1 0 0 0,-1 0 0 0 0,-6 7 0 0 0,3-5 0 0 0,0 0 0 0 0,0 0 0 0 0,-1-1 0 0 0,0 0 0 0 0,0-1 0 0 0,0 1 0 0 0,-13 3 0 0 0,4-2 0 0 0,12-6 0 0 0,2-1 0 0 0,-20-3 0 0 0,16-3 0 0 0,3 4 0 0 0,1 1 0 0 0,0 0 0 0 0,0 0 0 0 0,0 0 0 0 0,0 0 0 0 0,1 0 0 0 0,-1-1 0 0 0,1 1 0 0 0,-1-1 0 0 0,1 0 0 0 0,-3-4 0 0 0,-3-7 0 0 0,8 10 0 0 0,1 1 0 0 0,0-7 0 0 0,-1 10 0 0 0,0-1 0 0 0,0 1 0 0 0,0-1 0 0 0,0 1 0 0 0,0-1 0 0 0,0 1 0 0 0,0-1 0 0 0,0 1 0 0 0,0-1 0 0 0,1 1 0 0 0,-1-1 0 0 0,0 1 0 0 0,0 0 0 0 0,1-1 0 0 0,-1 1 0 0 0,0-1 0 0 0,0 1 0 0 0,1-1 0 0 0,-1 1 0 0 0,1 0 0 0 0,-1-1 0 0 0,0 1 0 0 0,1 0 0 0 0,-1-1 0 0 0,1 1 0 0 0,-1 0 0 0 0,0 0 0 0 0,1-1 0 0 0,-1 1 0 0 0,1 0 0 0 0,0 0 0 0 0,1-1 0 0 0,9-6 0 0 0,-8 5 0 0 0,0 0 0 0 0,0 0 0 0 0,0 0 0 0 0,0 1 0 0 0,0-1 0 0 0,4 0 0 0 0,6-3-464 0 0,-1 0-1 0 0,1 0 0 0 0,-2-2 1 0 0,1 1-1 0 0,-1-1 1 0 0,19-16-1 0 0,2 3-3727 0 0,-19 10-3316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1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80 10135 0 0,'0'0'231'0'0,"0"0"29"0"0,0 0 19 0 0,1-2-41 0 0,12-30 1290 0 0,14-7 4608 0 0,-27 37-5624 0 0,0 2 0 0 0,0 0 0 0 0,0 0-421 0 0,0 0 0 0 0,0 0 0 0 0,0 0 0 0 0,0-1 0 0 0,0 1-1 0 0,0 0 1 0 0,0 0 0 0 0,1 0 0 0 0,-1 0 0 0 0,0-1 0 0 0,0 1 0 0 0,0 0 0 0 0,0 0-1 0 0,0 0 1 0 0,0 0 0 0 0,0 0 0 0 0,0-1 0 0 0,0 1 0 0 0,0 0 0 0 0,0 0-1 0 0,1 0 1 0 0,-1 0 0 0 0,0 0 0 0 0,0 0 0 0 0,0-1 0 0 0,0 1 0 0 0,0 0 0 0 0,1 0-1 0 0,-1 0 1 0 0,0 0 0 0 0,0 0 0 0 0,0 0 0 0 0,0 0 0 0 0,1 0 0 0 0,-1 0 0 0 0,0 0-1 0 0,0 0 1 0 0,0 0 0 0 0,0 0 0 0 0,1 0 0 0 0,-1 0-36 0 0,1 0 0 0 0,-1 0 0 0 0,0 0-1 0 0,0 1 1 0 0,1-1 0 0 0,-1 0 0 0 0,0 0 0 0 0,1 1 0 0 0,-1-1 0 0 0,0 0 0 0 0,0 0 0 0 0,1 1 0 0 0,-1-1-1 0 0,0 0 1 0 0,0 1 0 0 0,0-1 0 0 0,1 0 0 0 0,-1 1 0 0 0,0-1 0 0 0,0 0 0 0 0,0 1 0 0 0,0-1 0 0 0,0 0-1 0 0,0 1 1 0 0,0-1 0 0 0,0 1 0 0 0,1 22-51 0 0,-1 0 0 0 0,0 0 0 0 0,-2-1-1 0 0,-7 33 1 0 0,-1 21-7 0 0,5-39 3 0 0,-10 37 0 0 0,10-51 0 0 0,5-22 0 0 0,1-6 0 0 0,-4-21 0 0 0,3 25-188 0 0,0 0 0 0 0,-1 0 0 0 0,1 0 0 0 0,-1 0-1 0 0,0 0 1 0 0,1-1 0 0 0,-1 1 0 0 0,0 0 0 0 0,1 0 0 0 0,-1 0 0 0 0,0 1 0 0 0,0-1 0 0 0,0 0-1 0 0,0 0 1 0 0,0 0 0 0 0,0 1 0 0 0,0-1 0 0 0,0 0 0 0 0,0 1 0 0 0,-1-1 0 0 0,1 1-1 0 0,0 0 1 0 0,0-1 0 0 0,0 1 0 0 0,-2-1 0 0 0,-2 0-531 0 0,-3-3-1327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1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8287 0 0,'0'0'191'0'0,"6"-2"252"0"0,-2 1-107 0 0,-3 0 444 0 0,5-3 679 0 0,-4 4 2422 0 0,-1 1 4244 0 0,2 4-8036 0 0,-1-2-18 0 0,0 0 88 0 0,-1-1-1 0 0,1 1 1 0 0,0-1 0 0 0,0 1 0 0 0,1-1-1 0 0,-1 0 1 0 0,0 0 0 0 0,1 0 0 0 0,-1 0 0 0 0,1 0-1 0 0,4 2 1 0 0,0 2-159 0 0,16 11 0 0 0,8 0 338 0 0,-24-14-184 0 0,0 1 0 0 0,0 0 0 0 0,0 0 0 0 0,-1 1 0 0 0,1-1 0 0 0,-1 2 0 0 0,0-1 0 0 0,0 1 0 0 0,-1-1 0 0 0,5 8 0 0 0,-3-3-153 0 0,-1 0 1 0 0,-1 0-1 0 0,0 0 0 0 0,0 1 1 0 0,-1 0-1 0 0,0 0 0 0 0,-1 0 1 0 0,0 1-1 0 0,-1-1 0 0 0,0 1 1 0 0,0 16-1 0 0,-3-10-1 0 0,0-1 0 0 0,-1 0 0 0 0,-1 1 0 0 0,-10 29 0 0 0,-29 66 0 0 0,18-54 0 0 0,4-16 0 0 0,14-32 0 0 0,1 0 0 0 0,0 1 0 0 0,1-1 0 0 0,-5 18 0 0 0,3 19 0 0 0,4-27 0 0 0,-9 41 0 0 0,7-35 0 0 0,-3-3 1440 0 0,6-22-1065 0 0,1-2-577 0 0,0 0-248 0 0,0 8-424 0 0,-3 6 2026 0 0,3-12-778 0 0,0-2-576 0 0,0 0-248 0 0,0 0-50 0 0,0 0 58 0 0,-1 0 293 0 0,1 0 100 0 0,-1 1-1 0 0,0-1 1 0 0,1 0 0 0 0,-1 1-1 0 0,0-1 1 0 0,0 0 0 0 0,1 0-1 0 0,-1 0 1 0 0,0 0-1 0 0,1 0 1 0 0,-1 0 0 0 0,0 0-1 0 0,0 0 1 0 0,1 0 0 0 0,-1 0-1 0 0,0 0 1 0 0,-1-1 0 0 0,1 1-3430 0 0,1 0-5050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7199 0 0,'0'0'331'0'0,"0"0"-10"0"0,0-2-209 0 0,-2-1-73 0 0,1 0-1 0 0,-1 0 0 0 0,0 0 1 0 0,0 0-1 0 0,0 1 0 0 0,0-1 1 0 0,0 0-1 0 0,-1 1 0 0 0,1 0 0 0 0,-1-1 1 0 0,0 1-1 0 0,0 0 0 0 0,0 0 1 0 0,0 1-1 0 0,0-1 0 0 0,0 1 1 0 0,0-1-1 0 0,0 1 0 0 0,0 0 1 0 0,-1 0-1 0 0,1 0 0 0 0,-1 1 0 0 0,1-1 1 0 0,-1 1-1 0 0,-4 0 0 0 0,-4 1-38 0 0,0 2-25 0 0,10-2 2 0 0,2-1 12 0 0,-1 1 0 0 0,0-1 0 0 0,1 1 0 0 0,-1-1 0 0 0,1 0 0 0 0,-1 1 0 0 0,1-1 0 0 0,-1 1 0 0 0,1-1 0 0 0,0 1 1 0 0,-1-1-1 0 0,1 1 0 0 0,0-1 0 0 0,-1 1 0 0 0,1 0 0 0 0,0-1 0 0 0,-1 1 0 0 0,1-1 0 0 0,0 1 0 0 0,0 1 0 0 0,-4 11-111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8287 0 0,'0'0'191'0'0,"0"0"26"0"0,0 0 9 0 0,0 0 42 0 0,0 0 158 0 0,0 0 72 0 0,0 0 12 0 0,0 0 2 0 0,0 0 0 0 0,-4-6 262 0 0,3 2 4164 0 0,0-2-4850 0 0,0 4 283 0 0,1 2 117 0 0,0 0 21 0 0,0 0-66 0 0,0 0-222 0 0,0 0 166 0 0,0 0 101 0 0,0 0 21 0 0,0 0-66 0 0,0 0-222 0 0,0 0 166 0 0,0 0 101 0 0,0 0 21 0 0,0 0-66 0 0,11-2-278 0 0,1-1-165 0 0,1-1 0 0 0,-2-1 0 0 0,16-7 0 0 0,19-8 0 0 0,-8 6 0 0 0,43-23 0 0 0,-72 32 0 0 0,-6-1-64 0 0,-2 4-273 0 0,-1 2-138 0 0,-6 13-1478 0 0,4-9 1213 0 0,-5 5 59 0 0,4-4-5165 0 0,3-5 46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11975 0 0,'0'0'547'0'0,"0"0"-11"0"0,0 0-271 0 0,0 0 133 0 0,0 0 91 0 0,0 0 20 0 0,0 0 3 0 0,0 0 0 0 0,0 0 0 0 0,0 0 0 0 0,0 0 0 0 0,0 0 0 0 0,0 0 0 0 0,0 0 0 0 0,2 0-69 0 0,-1 1-430 0 0,0-1 0 0 0,0 0-1 0 0,0 0 1 0 0,0 0 0 0 0,1 0 0 0 0,-1 0 0 0 0,0 0 0 0 0,0-1-1 0 0,0 1 1 0 0,0 0 0 0 0,0-1 0 0 0,0 1 0 0 0,2-1 0 0 0,-2 0-14 0 0,0 1 0 0 0,0 0 0 0 0,0-1 0 0 0,0 1 0 0 0,0 0 0 0 0,0 0 0 0 0,0 0 0 0 0,0-1 1 0 0,0 1-1 0 0,0 0 0 0 0,0 0 0 0 0,0 1 0 0 0,1-1 0 0 0,-1 0 0 0 0,1 0 0 0 0,10 2 1 0 0,-9-2 0 0 0,0 1 0 0 0,1-1 0 0 0,0 0 0 0 0,-1 0 0 0 0,1 0 0 0 0,6-1 0 0 0,37-3 1440 0 0,-39 3-1318 0 0,-1-1-1 0 0,0 0 1 0 0,0 0 0 0 0,9-5-1 0 0,7 0-121 0 0,-22 7-23 0 0,0 0 1 0 0,0 0-1 0 0,0 0 0 0 0,0 0 0 0 0,0 0 0 0 0,-1-1 0 0 0,1 1 1 0 0,0 0-1 0 0,0 0 0 0 0,0-1 0 0 0,0 1 0 0 0,-1-1 0 0 0,1 1 1 0 0,0 0-1 0 0,0-1 0 0 0,-1 0 0 0 0,1 1 0 0 0,0-1 0 0 0,-1 1 1 0 0,1-1-1 0 0,-1 0 0 0 0,1 1 0 0 0,-1-1 0 0 0,1 0 0 0 0,0-1 1 0 0,1-2-261 0 0,3 0-40 0 0,-1 0-559 0 0,0 0 1 0 0,0 0-1 0 0,5-8 1 0 0,-8 10-643 0 0,-1 2-11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8:5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60 10135 0 0,'0'0'231'0'0,"0"0"29"0"0,2 0 19 0 0,28-5 7 0 0,-29 5 72 0 0,0-1-1 0 0,1 1 0 0 0,-1 0 0 0 0,0-1 1 0 0,0 1-1 0 0,0-1 0 0 0,1 1 0 0 0,-1-1 0 0 0,0 1 1 0 0,0-1-1 0 0,2-2 0 0 0,3 0 2447 0 0,5-3 20 0 0,-9 4-595 0 0,-8 5-1602 0 0,-21 10 138 0 0,-40 13 1 0 0,51-20-692 0 0,8-3-74 0 0,4-4 0 0 0,8-3 0 0 0,4-3 0 0 0,27-13 0 0 0,-18 9 0 0 0,36-15 0 0 0,-47 24 0 0 0,-1 0 0 0 0,0-1 0 0 0,1 1 0 0 0,0 1 0 0 0,-1-1 0 0 0,1 1 0 0 0,0 0 0 0 0,0 0 0 0 0,10 0 0 0 0,3 0 0 0 0,-10 3 0 0 0,-7-1 0 0 0,1 2 0 0 0,3 9 0 0 0,-4-7 0 0 0,0 1 0 0 0,-1-1 0 0 0,0 1 0 0 0,0-1 0 0 0,-1 1 0 0 0,1-1 0 0 0,-1 1 0 0 0,-1-1 0 0 0,1 1 0 0 0,-3 10 0 0 0,-1 2 0 0 0,0-1 0 0 0,-9 19 0 0 0,-25 53 0 0 0,31-75 0 0 0,-1 0 0 0 0,-1 0 0 0 0,-20 25 0 0 0,13-20 0 0 0,9-10 0 0 0,0-1 0 0 0,-1 0 0 0 0,0 0 0 0 0,0 0 0 0 0,-1-1 0 0 0,-15 10 0 0 0,10-7 0 0 0,13-8 0 0 0,-1-1 0 0 0,0 1 0 0 0,0-1 0 0 0,0 1 0 0 0,0-1 0 0 0,0 0 0 0 0,0 0 0 0 0,0 0 0 0 0,0 0 0 0 0,-1 0 0 0 0,1 0 0 0 0,0-1 0 0 0,0 1 0 0 0,-1-1 0 0 0,1 1 0 0 0,-1-1 0 0 0,1 0 0 0 0,0 0 0 0 0,-1 0 0 0 0,1 0 0 0 0,-4-1 0 0 0,-2-2 0 0 0,2-2 0 0 0,-1-14 0 0 0,7 19 0 0 0,-1-1 0 0 0,1 1 0 0 0,0-1 0 0 0,0 1 0 0 0,0-1 0 0 0,-1 1 0 0 0,1-1 0 0 0,0 1 0 0 0,0-1 0 0 0,0 0 0 0 0,0 1 0 0 0,0-1 0 0 0,0 1 0 0 0,0-1 0 0 0,0 1 0 0 0,0-1 0 0 0,0 1 0 0 0,0-1 0 0 0,0 1 0 0 0,0-1 0 0 0,0 1 0 0 0,1-1 0 0 0,-1 1 0 0 0,0-1 0 0 0,0 1 0 0 0,0-1 0 0 0,1 0 0 0 0,5-8 0 0 0,-5 8 0 0 0,-1 1 0 0 0,0-1 0 0 0,0 1 0 0 0,0-1 0 0 0,1 1 0 0 0,-1-1 0 0 0,0 1 0 0 0,0-1 0 0 0,1 1 0 0 0,-1-1 0 0 0,0 1 0 0 0,1 0 0 0 0,-1-1 0 0 0,1 1 0 0 0,-1 0 0 0 0,0-1 0 0 0,1 1 0 0 0,-1 0 0 0 0,1-1 0 0 0,-1 1 0 0 0,1 0 0 0 0,-1 0 0 0 0,1 0 0 0 0,-1-1 0 0 0,1 1 0 0 0,-1 0 0 0 0,1 0 0 0 0,1 0 0 0 0,-1 0 0 0 0,8-4 0 0 0,-9 3 0 0 0,1 1 0 0 0,0 0 0 0 0,-1-1 0 0 0,1 1 0 0 0,-1 0 0 0 0,1-1 0 0 0,0 1 0 0 0,-1 0 0 0 0,1 0 0 0 0,0 0 0 0 0,-1-1 0 0 0,1 1 0 0 0,0 0 0 0 0,0 0 0 0 0,-1 0 0 0 0,1 0 0 0 0,0 0 0 0 0,-1 0 0 0 0,1 1 0 0 0,0-1 0 0 0,-1 0 0 0 0,1 0 0 0 0,0 0 0 0 0,-1 1 0 0 0,1-1 0 0 0,0 1 0 0 0,1 0 0 0 0,-1-1 0 0 0,9 5 0 0 0,5 7 0 0 0,-9-9 0 0 0,17 23 0 0 0,-18-18 0 0 0,13 15 0 0 0,-3-5 0 0 0,-15-17 0 0 0,1 0 0 0 0,-1 0 0 0 0,1 0 0 0 0,0 0 0 0 0,0 0 0 0 0,-1 0 0 0 0,1 0 0 0 0,0 0 0 0 0,0 0 0 0 0,0-1 0 0 0,0 1 0 0 0,0 0 0 0 0,0-1 0 0 0,1 1 0 0 0,-1 0 0 0 0,0-1 0 0 0,1 1 0 0 0,5 2 0 0 0,2 3 0 0 0,-1-3 0 0 0,27-17 0 0 0,-31 11 0 0 0,1 0 0 0 0,0 0 0 0 0,-1 0 0 0 0,0-1 0 0 0,0 0 0 0 0,0 1 0 0 0,0-1 0 0 0,-1-1 0 0 0,1 1 0 0 0,4-10 0 0 0,-7 13-26 0 0,0-1 0 0 0,0 0 0 0 0,0 1 0 0 0,0-1 0 0 0,-1 0 0 0 0,1 0 0 0 0,-1 0 0 0 0,1 1 1 0 0,-1-4-1 0 0,-4-5-1682 0 0,4 9 1290 0 0,-1 0-5301 0 0,1 1-1801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158 183 8287 0 0,'0'0'191'0'0,"0"0"26"0"0,0 0 9 0 0,0 0 42 0 0,0 0 158 0 0,0 0 72 0 0,4-7 524 0 0,2-11 1019 0 0,-3 11-1369 0 0,-1 1 1 0 0,0-1-1 0 0,0 1 0 0 0,-1-1 1 0 0,1-12-1 0 0,-1 17-523 0 0,1-9 625 0 0,0 0-1 0 0,0 0 0 0 0,-1 0 0 0 0,-1-17 1 0 0,0 23-625 0 0,0 4 363 0 0,-7-15 1104 0 0,8 16-1615 0 0,-1 0-1 0 0,0-1 1 0 0,0 1-1 0 0,0 0 0 0 0,0-1 1 0 0,0 1-1 0 0,0-1 1 0 0,-1 1-1 0 0,1 0 1 0 0,0-1-1 0 0,0 1 1 0 0,0 0-1 0 0,0 0 1 0 0,0-1-1 0 0,0 1 0 0 0,0 0 1 0 0,-1-1-1 0 0,1 1 1 0 0,0 0-1 0 0,0 0 1 0 0,-1-1-1 0 0,1 1 1 0 0,0 0-1 0 0,0 0 1 0 0,-1-1-1 0 0,1 1 0 0 0,0 0 1 0 0,0 0-1 0 0,-1 0 1 0 0,1 0-1 0 0,0-1 1 0 0,-1 1-1 0 0,1 0 1 0 0,-1 0-1 0 0,-5 0 0 0 0,5 0 0 0 0,0 0 0 0 0,0 1 0 0 0,-1-1 0 0 0,1 1 0 0 0,0-1 0 0 0,0 1 0 0 0,0-1 0 0 0,0 1 0 0 0,0 0 0 0 0,0 0 0 0 0,0-1 0 0 0,0 1 0 0 0,0 0 0 0 0,0 0 0 0 0,0 0 0 0 0,0 0 0 0 0,1 0 0 0 0,-1 0 0 0 0,0 0 0 0 0,1 0 0 0 0,-1 1 0 0 0,0 0 0 0 0,-1 2 0 0 0,-3 7 0 0 0,0 0 0 0 0,1 0 0 0 0,0 1 0 0 0,-4 22 0 0 0,-3 50 0 0 0,10-76 0 0 0,-4 36 0 0 0,-1 1 0 0 0,-3-1 0 0 0,-19 58 0 0 0,26-95 0 0 0,-1 0 0 0 0,0 0 0 0 0,-6 9 0 0 0,1 1 0 0 0,8-16 95 0 0,-1 1 0 0 0,1-1-1 0 0,0 0 1 0 0,-1 1 0 0 0,0-1-1 0 0,1 0 1 0 0,-1 0 0 0 0,1 0 0 0 0,-1 1-1 0 0,0-1 1 0 0,0 0 0 0 0,0 0-1 0 0,-1 1 1 0 0,0 0 19 0 0,1-1 329 0 0,0 0-294 0 0,-3 3-197 0 0,3-3-289 0 0,1-1-138 0 0,0 0-33 0 0,0-1 65 0 0,-5-25-570 0 0,0 1-3453 0 0,0 10-2356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13823 0 0,'0'0'315'0'0,"5"-6"426"0"0,13-18 753 0 0,0 1 0 0 0,2 1 0 0 0,31-28 0 0 0,-42 42-819 0 0,20-12 0 0 0,-8 5 23 0 0,5-1 188 0 0,-19 13-595 0 0,0-1-1 0 0,-1 0 1 0 0,7-6-1 0 0,5-4-96 0 0,2 0 1 0 0,36-19-1 0 0,-31 20-161 0 0,-16 9-33 0 0,0 0 0 0 0,0 1 0 0 0,1 0 0 0 0,-1 1 0 0 0,1 0 0 0 0,-1 0 0 0 0,12 1 0 0 0,-13 1 0 0 0,0 1 0 0 0,0 0 0 0 0,0 0 0 0 0,0 1 0 0 0,0 0 0 0 0,-1 0 0 0 0,15 6 0 0 0,-9-1 0 0 0,-1 1 0 0 0,1 0 0 0 0,-1 1 0 0 0,-1 0 0 0 0,1 0 0 0 0,-2 2 0 0 0,1-1 0 0 0,-1 1 0 0 0,-1 1 0 0 0,0-1 0 0 0,-1 2 0 0 0,0-1 0 0 0,7 17 0 0 0,-11-16 0 0 0,-6-8 0 0 0,1-4 0 0 0,-1 9 0 0 0,-6 22 0 0 0,8-18 0 0 0,0-12 0 0 0,1-1 0 0 0,-1 0 0 0 0,0 0 0 0 0,0 0 0 0 0,0 0 0 0 0,0 1 0 0 0,0-1 0 0 0,0 0 0 0 0,0 0 0 0 0,0 0 0 0 0,-1 1 0 0 0,1-1 0 0 0,0 0 0 0 0,-1 0 0 0 0,1 0 0 0 0,-1 0 0 0 0,1 0 0 0 0,-1 0 0 0 0,0 0 0 0 0,0 1 0 0 0,-4 3 0 0 0,0-1 0 0 0,0 0 0 0 0,0 0 0 0 0,0 0 0 0 0,-1 0 0 0 0,0-1 0 0 0,1 0 0 0 0,-10 3 0 0 0,-8 2 0 0 0,-24 5 0 0 0,-13 4 0 0 0,-12 5-2688 0 0,70-21 446 0 0,2-1-3078 0 0,0 0-1318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19351 0 0,'0'0'439'0'0,"0"0"62"0"0,0 0 33 0 0,0 0-65 0 0,2-1-169 0 0,-1 1-155 0 0,0 0 0 0 0,1 0 0 0 0,-1 0 0 0 0,0 0 1 0 0,0 0-1 0 0,1 0 0 0 0,-1 0 0 0 0,0 0 0 0 0,1 1 0 0 0,-1-1 1 0 0,0 0-1 0 0,0 1 0 0 0,1-1 0 0 0,-1 1 0 0 0,0 0 0 0 0,0-1 1 0 0,0 1-1 0 0,0 0 0 0 0,0 0 0 0 0,0-1 0 0 0,0 1 0 0 0,1 1 1 0 0,0 1-78 0 0,0-1 1 0 0,-1 1-1 0 0,1 0 1 0 0,-1-1-1 0 0,0 1 1 0 0,1 0-1 0 0,-1 0 1 0 0,-1 0-1 0 0,2 4 1 0 0,0 3 52 0 0,-1 0 0 0 0,0 0 0 0 0,-1 0 0 0 0,0 0 0 0 0,-1 0 0 0 0,-2 12 0 0 0,-15 61 925 0 0,11-56-942 0 0,-56 180-104 0 0,16-62 0 0 0,25-84-64 0 0,22-59-273 0 0,0-2-138 0 0,0 0-33 0 0,0-3 295 0 0,0 0-1 0 0,0 0 1 0 0,0 1-1 0 0,1-1 1 0 0,-1 0-1 0 0,1 1 1 0 0,1-5 0 0 0,3-14-776 0 0,-5-36-4285 0 0,0 36-1548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17503 0 0,'0'0'399'0'0,"0"0"60"0"0,0 0 21 0 0,0 0-59 0 0,0 0-204 0 0,0 0 170 0 0,0 0 101 0 0,0 0 21 0 0,0 0 3 0 0,0 0 0 0 0,0 0 0 0 0,0 0 0 0 0,0 0-69 0 0,-1 2-294 0 0,-1 11 154 0 0,-1 0 0 0 0,-1 0 0 0 0,-7 17 0 0 0,-2 6 533 0 0,-57 163-820 0 0,45-120-16 0 0,17-51 0 0 0,-16 37 0 0 0,16-47 360 0 0,1 1 0 0 0,1 0 0 0 0,-8 38 0 0 0,14-56 83 0 0,0 2-345 0 0,1 3-28 0 0,4 4-73 0 0,0-1 3 0 0,2 6 0 0 0,-6-14 0 0 0,-1 0 0 0 0,1 0 0 0 0,-1 0 0 0 0,1 0 0 0 0,0 0 0 0 0,0 0 0 0 0,-1 0 0 0 0,1 0 0 0 0,0 0 0 0 0,0 0 0 0 0,0-1 0 0 0,0 1 0 0 0,0 0 0 0 0,0 0 0 0 0,0-1 0 0 0,1 1 0 0 0,1 0 0 0 0,-1 1 0 0 0,24 13 0 0 0,-23-14 26 0 0,16 11-185 0 0,-18-11-537 0 0,-1-1-258 0 0,0 0-1558 0 0,0 0-6017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6447 0 0,'0'0'298'0'0,"0"0"-10"0"0,0 0-50 0 0,0 0 493 0 0,0 0 238 0 0,0 0 45 0 0,0 0 8 0 0,0 0 2 0 0,0 0 0 0 0,0 0 0 0 0,0 0-69 0 0,0 0-290 0 0,0 0-121 0 0,0 0-28 0 0,0 0-72 0 0,0 0-217 0 0,0 0 161 0 0,-2 0 100 0 0,-60 5 2661 0 0,57-4-3135 0 0,0-1-6 0 0,1 1-1 0 0,-1 0 1 0 0,0 0-1 0 0,1 1 1 0 0,-1-1-1 0 0,1 1 0 0 0,-7 3 1 0 0,8-4 6 0 0,1 0 357 0 0,2-1 117 0 0,0 0 21 0 0,0 0-66 0 0,2 0-294 0 0,2 1-137 0 0,1 0-11 0 0,-1-1 0 0 0,0 0-1 0 0,0 1 1 0 0,1-2 0 0 0,6 0-1 0 0,3 0 0 0 0,4-1 0 0 0,0 1 0 0 0,34 3 0 0 0,-36 1 0 0 0,28 1 0 0 0,-37-4 0 0 0,-3 0 0 0 0,0 0 0 0 0,-1 1 0 0 0,1-1 0 0 0,0 1 0 0 0,0-1 0 0 0,6 3 0 0 0,-1 1 0 0 0,-3 1 0 0 0,-5-3 0 0 0,2 2 0 0 0,-4 11 0 0 0,0-9 66 0 0,-1 0-1 0 0,1 0 0 0 0,-2 0 1 0 0,1 0-1 0 0,-1 0 1 0 0,0-1-1 0 0,0 1 0 0 0,0-1 1 0 0,-1 0-1 0 0,0 0 0 0 0,-4 5 1 0 0,-8 6 498 0 0,-31 24-1 0 0,23-21-427 0 0,17-13-136 0 0,-125 96 0 0 0,113-85 0 0 0,17-14 0 0 0,-1-1 0 0 0,1 1 0 0 0,-1-1 0 0 0,0 0 0 0 0,0 0 0 0 0,-3 2 0 0 0,4-1 0 0 0,0-1 0 0 0,0 1 0 0 0,0 0 0 0 0,0 0 0 0 0,1 0 0 0 0,-1-1 0 0 0,0 5 0 0 0,0-4 0 0 0,2-3 0 0 0,0 0 0 0 0,0 1 0 0 0,0-1 0 0 0,0 0 0 0 0,-1 1 0 0 0,1-1 0 0 0,0 0 0 0 0,0 0 0 0 0,0 1 0 0 0,0-1 0 0 0,0 0 0 0 0,0 1 0 0 0,0-1 0 0 0,0 0 0 0 0,0 1 0 0 0,0-1 0 0 0,0 0 0 0 0,0 1 0 0 0,0-1 0 0 0,0 0 0 0 0,0 0 0 0 0,0 1 0 0 0,0-1 0 0 0,1 0 0 0 0,-1 1 0 0 0,0-1 0 0 0,0 0 0 0 0,0 0 0 0 0,0 1 0 0 0,1-1 0 0 0,-1 0 0 0 0,0 0 0 0 0,0 1 0 0 0,1-1 0 0 0,-1 0 0 0 0,0 0 0 0 0,0 0 0 0 0,1 1 0 0 0,-1-1 0 0 0,0 0 0 0 0,0 0 0 0 0,1 0 0 0 0,-1 0 0 0 0,0 0 0 0 0,1 0 0 0 0,-1 0 0 0 0,0 0 0 0 0,1 0 0 0 0,-1 1 0 0 0,0-1 0 0 0,1-1 0 0 0,-1 1 0 0 0,0 0 0 0 0,1 0 0 0 0,14 8 0 0 0,-13-6 0 0 0,1 0 0 0 0,0 0 0 0 0,0-1 0 0 0,1 1 0 0 0,-1-1 0 0 0,0 0 0 0 0,0 0 0 0 0,6 1 0 0 0,13 2 0 0 0,-18-4 0 0 0,-3 0 0 0 0,0 0 0 0 0,1 0 0 0 0,-1 1 0 0 0,0-1 0 0 0,0 0 0 0 0,0 1 0 0 0,0-1 0 0 0,1 1 0 0 0,-1 0 0 0 0,0-1 0 0 0,0 1 0 0 0,0 0 0 0 0,1 1 0 0 0,17 7 0 0 0,-11-5 0 0 0,0-3 72 0 0,-6-1 299 0 0,-2 0 117 0 0,0 0 21 0 0,19-3-786 0 0,-14 1-467 0 0,-2 2 656 0 0,17 0-259 0 0,-18 0-24 0 0,1-2-245 0 0,0-1 113 0 0,-4 0-3616 0 0,-3-5 2087 0 0,3 6-15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10135 0 0,'0'0'464'0'0,"0"0"-9"0"0,0 0-155 0 0,0 0 443 0 0,-5-1 853 0 0,2 0 1862 0 0,25 2-652 0 0,-1-1-1 0 0,28-4 0 0 0,88-10-2805 0 0,-119 15 0 0 0,-18-1 0 0 0,1 1 0 0 0,-1-1 0 0 0,0 0 0 0 0,1 0 0 0 0,-1 0 0 0 0,1 0 0 0 0,-1 0 0 0 0,0 0 0 0 0,1 0 0 0 0,-1 1 0 0 0,0-1 0 0 0,1 0 0 0 0,-1 0 0 0 0,1 0 0 0 0,-1 1 0 0 0,0-1 0 0 0,0 0 0 0 0,1 1 0 0 0,-1-1 0 0 0,0 0 0 0 0,1 1 0 0 0,-1-1 0 0 0,0 0 0 0 0,0 1 0 0 0,0-1 0 0 0,1 0 0 0 0,-1 1 0 0 0,0-1 0 0 0,0 1 0 0 0,-2 4 0 0 0,1-2 0 0 0,0-1 0 0 0,0 1 0 0 0,0-1 0 0 0,0 1 0 0 0,-1-1 0 0 0,1 0 0 0 0,-1 0 0 0 0,0 1 0 0 0,0-1 0 0 0,1 0 0 0 0,-4 2 0 0 0,-27 20 0 0 0,10-8 0 0 0,0 0 192 0 0,-22 13-1 0 0,27-18-98 0 0,1 0 1 0 0,-31 26-1 0 0,46-36-535 0 0,1-1 85 0 0,0 0-738 0 0,0 0-354 0 0,0 0-1267 0 0,0 0-4792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0,2 0-276 0 0,19 3 613 0 0,-17-2-292 0 0,0 0-1 0 0,1 0 1 0 0,-1-1 0 0 0,0 0 0 0 0,1 0 0 0 0,-1 0-1 0 0,6-1 1 0 0,19-3 273 0 0,39-1-1 0 0,-37 3-539 0 0,-12 0 402 0 0,24-1 782 0 0,-41 3-1720 0 0,-2 0-138 0 0,0 0-33 0 0,0 0-72 0 0,0 0-285 0 0,0 0-126 0 0,0 0-29 0 0,0 0-140 0 0,0 0-572 0 0,0 0-253 0 0,0 0-51 0 0,0 0-11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27 354 8287 0 0,'0'0'191'0'0,"0"0"26"0"0,0 0 9 0 0,5-6 4 0 0,-4 4-131 0 0,0 1 0 0 0,0-1 0 0 0,0 0 0 0 0,0 1 0 0 0,-1-1 0 0 0,1 0 0 0 0,0 1 0 0 0,-1-1-1 0 0,1 0 1 0 0,-1-2 0 0 0,-3-8 1990 0 0,-1 0-766 0 0,5 9-989 0 0,-1 0 0 0 0,1 0-1 0 0,0-1 1 0 0,0 1 0 0 0,0 0-1 0 0,1 0 1 0 0,-1 0 0 0 0,2-3-1 0 0,7-16 2143 0 0,-1-6-1329 0 0,19-40-1 0 0,0-1 342 0 0,-19 48-911 0 0,-6 15-367 0 0,-1 0 0 0 0,0 0 1 0 0,1 0-1 0 0,-2 0 0 0 0,1-1 0 0 0,0-8 0 0 0,-2 13 233 0 0,0 1-294 0 0,-5-8 121 0 0,1 13 323 0 0,-2 15 530 0 0,5-16-1045 0 0,-57 150-78 0 0,55-147 0 0 0,1 0 0 0 0,0 1 0 0 0,-1 12 0 0 0,2-13 0 0 0,-1 0 0 0 0,1 1 0 0 0,-1-1 0 0 0,-3 8 0 0 0,-35 79 0 0 0,38-88 0 0 0,1 1 0 0 0,0-1 0 0 0,-2 11 0 0 0,3-16 0 0 0,0 1 0 0 0,0-1 0 0 0,0 0 0 0 0,0 1 0 0 0,0-1 0 0 0,0 0 0 0 0,0 0 0 0 0,0 1 0 0 0,0-1 0 0 0,0 0 0 0 0,0 0 0 0 0,0 1 0 0 0,0-1 0 0 0,0 0 0 0 0,0 0 0 0 0,0 1 0 0 0,0-1 0 0 0,0 0 0 0 0,0 0 0 0 0,0 1 0 0 0,1-1 0 0 0,-1 0 0 0 0,0 0 0 0 0,0 1 0 0 0,0-1 0 0 0,0 0 0 0 0,1 0 0 0 0,-1 0 0 0 0,0 1 0 0 0,0-1 0 0 0,0 0 0 0 0,1 0 0 0 0,-1 0 0 0 0,0 0 0 0 0,0 0 0 0 0,1 1 0 0 0,-1-1 0 0 0,0 0 0 0 0,0 0 0 0 0,1 0 0 0 0,-1 0 0 0 0,0 0 0 0 0,0 0 0 0 0,1 0 0 0 0,-1 0 0 0 0,0 0 0 0 0,0 0 0 0 0,1 0 0 0 0,-1 0 0 0 0,10-4 0 0 0,-9 3 0 0 0,0 0-11 0 0,1 0 0 0 0,-1-1 0 0 0,1 1-1 0 0,-1-1 1 0 0,1 1 0 0 0,-1-1 0 0 0,0 0 0 0 0,0 1-1 0 0,0-1 1 0 0,0 0 0 0 0,1-2 0 0 0,8-12-256 0 0,0 3-1475 0 0,-1 1 1 0 0,10-18 0 0 0,-14 20-1315 0 0,-1-2-4111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37 11975 0 0,'0'0'267'0'0,"2"-7"666"0"0,8-12 2632 0 0,-5 9 2221 0 0,-18 19-2745 0 0,6-4-2715 0 0,0 0 1 0 0,-1 0-1 0 0,-13 6 0 0 0,16-9-191 0 0,4-1 308 0 0,0 0-294 0 0,1-1-149 0 0,0 0 1 0 0,0 0-1 0 0,0 1 1 0 0,0-1-1 0 0,-1 0 0 0 0,1 0 1 0 0,0 0-1 0 0,0 1 1 0 0,0-1-1 0 0,0 0 0 0 0,0 0 1 0 0,0 1-1 0 0,0-1 1 0 0,0 0-1 0 0,0 0 0 0 0,0 0 1 0 0,0 1-1 0 0,0-1 1 0 0,0 0-1 0 0,0 0 0 0 0,0 1 1 0 0,0-1-1 0 0,1 0 1 0 0,-1 0-1 0 0,0 0 0 0 0,0 1 1 0 0,0-1-1 0 0,0 0 1 0 0,0 0-1 0 0,0 0 0 0 0,1 0 1 0 0,-1 1-1 0 0,0-1 1 0 0,0 0-1 0 0,0 0 0 0 0,0 0 1 0 0,1 0-1 0 0,-1 0 1 0 0,0 0-1 0 0,0 1 0 0 0,0-1 1 0 0,1 0-1 0 0,-1 0 1 0 0,0 0-1 0 0,0 0 0 0 0,1 0 1 0 0,-1 0-1 0 0,0 0 1 0 0,1 0-1 0 0,11 5-4 0 0,-12-5 4 0 0,9 2 0 0 0,0-1 0 0 0,0 0 0 0 0,0 0 0 0 0,0-1 0 0 0,-1 0 0 0 0,15-2 0 0 0,0 1 0 0 0,48-7 0 0 0,-34 2 0 0 0,-28 7 0 0 0,-2 4 0 0 0,-7-3 0 0 0,1 0 0 0 0,-1-1 0 0 0,0 1 0 0 0,0 0 0 0 0,0 0 0 0 0,0 0 0 0 0,-1-1 0 0 0,1 1 0 0 0,0 0 0 0 0,-1 0 0 0 0,1-1 0 0 0,-1 1 0 0 0,0 0 0 0 0,1-1 0 0 0,-1 1 0 0 0,0 0 0 0 0,0-1 0 0 0,0 1 0 0 0,0-1 0 0 0,-3 3 0 0 0,-1 2 0 0 0,-1 0 0 0 0,0 0 0 0 0,-8 6 0 0 0,-78 72 443 0 0,86-80-132 0 0,-4 5 818 0 0,7-2-980 0 0,1 1-197 0 0,2-7-289 0 0,2-1 361 0 0,1 0 0 0 0,-1 0 0 0 0,1 0 0 0 0,-1 0 0 0 0,0 1 0 0 0,1-1 0 0 0,-1 1 0 0 0,0-1 0 0 0,1 1 1 0 0,-1 0-1 0 0,0 0 0 0 0,0 0 0 0 0,0 0 0 0 0,1 0 0 0 0,1 2 0 0 0,-1 0-86 0 0,-1-1-1 0 0,0 1 1 0 0,0-1 0 0 0,0 1-1 0 0,0-1 1 0 0,0 1 0 0 0,0 0-1 0 0,-1 0 1 0 0,1 0 0 0 0,-1 0-1 0 0,0 0 1 0 0,0 1 0 0 0,0-1-1 0 0,-1 0 1 0 0,1 0 0 0 0,-1 1-1 0 0,0-1 1 0 0,0 6 0 0 0,-1-1 313 0 0,0 0 0 0 0,-1 0 0 0 0,-1 0 1 0 0,1-1-1 0 0,-6 13 0 0 0,-2 5-622 0 0,-43 140-1557 0 0,49-154 2149 0 0,-1-1 1 0 0,0 1-1 0 0,0-1 0 0 0,-1 0 1 0 0,0-1-1 0 0,-1 1 0 0 0,0-1 1 0 0,-8 8-1 0 0,-3-2-221 0 0,13-11 0 0 0,5-3 0 0 0,-1-1 0 0 0,0 1 0 0 0,1-1 0 0 0,-1 1 0 0 0,1 0 0 0 0,-1-1 0 0 0,0 1 0 0 0,0-1 0 0 0,1 0 0 0 0,-1 1 0 0 0,0-1 0 0 0,0 1 0 0 0,0-1 0 0 0,1 0 0 0 0,-1 0 0 0 0,0 1 0 0 0,0-1 0 0 0,0 0 0 0 0,0 0 0 0 0,0 0 0 0 0,0 0 0 0 0,1 0 0 0 0,-1 0 0 0 0,-2-1 0 0 0,1 1 0 0 0,-7-1 0 0 0,1 0 0 0 0,-1 0 0 0 0,1 0 0 0 0,-1-1 0 0 0,1-1 0 0 0,0 1 0 0 0,0-2 0 0 0,0 1 0 0 0,0-1 0 0 0,1 0 0 0 0,-8-5 0 0 0,14 9 0 0 0,1-1 0 0 0,0 1 0 0 0,-1 0 0 0 0,1 0 0 0 0,0 0 0 0 0,-1-1 0 0 0,1 1 0 0 0,0 0 0 0 0,-1 0 0 0 0,1-1 0 0 0,0 1 0 0 0,-1 0 0 0 0,1-1 0 0 0,0 1 0 0 0,0 0 0 0 0,0-1 0 0 0,-1 1 0 0 0,1 0 0 0 0,0-1 0 0 0,0 1 0 0 0,0 0 0 0 0,0-1 0 0 0,0 1 0 0 0,0-1 0 0 0,-1 1 0 0 0,1 0 0 0 0,0-1 0 0 0,0 1 0 0 0,0-1 0 0 0,0 1 0 0 0,0 0 0 0 0,1-1 0 0 0,-1 1 0 0 0,0-1 0 0 0,0 0 0 0 0,0-1 0 0 0,0-1 0 0 0,0 1 0 0 0,0-1 0 0 0,1 1 0 0 0,-1 0 0 0 0,1-1 0 0 0,-1 1 0 0 0,1 0 0 0 0,0-1 0 0 0,0 1 0 0 0,0 0 0 0 0,0 0 0 0 0,0 0 0 0 0,0 0 0 0 0,1 0 0 0 0,-1 0 0 0 0,1 0 0 0 0,-1 0 0 0 0,1 0 0 0 0,0 1 0 0 0,-1-1 0 0 0,5-2 0 0 0,4-2 0 0 0,0 0 0 0 0,0 1 0 0 0,18-7 0 0 0,-10 4 0 0 0,181-92-6249 0 0,-170 83 4714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10135 0 0,'0'0'464'0'0,"2"-1"-9"0"0,-1-2-353 0 0,0 0 1 0 0,0 1-1 0 0,0-1 0 0 0,-1 0 1 0 0,1 0-1 0 0,-1 0 0 0 0,1 1 1 0 0,-1-1-1 0 0,0 0 0 0 0,0 0 1 0 0,0-4-1 0 0,0-13 2650 0 0,1 14-2045 0 0,1 0-1 0 0,-1 0 1 0 0,1 0 0 0 0,0 1-1 0 0,1-1 1 0 0,-1 1 0 0 0,1 0-1 0 0,0 0 1 0 0,7-9 0 0 0,-4 5-421 0 0,46-62 4334 0 0,-51 70-4177 0 0,14-10-278 0 0,-8 9-165 0 0,1 4 0 0 0,-6 0 0 0 0,0-1 0 0 0,-1 0 0 0 0,1 1 0 0 0,0-1 0 0 0,-1 1 0 0 0,0 0 0 0 0,1-1 0 0 0,-1 1 0 0 0,0 0 0 0 0,0 0 0 0 0,0 0 0 0 0,1 2 0 0 0,-1-4 0 0 0,-1 1 0 0 0,1 0 0 0 0,-1 0 0 0 0,0-1 0 0 0,1 1 0 0 0,-1 0 0 0 0,0 0 0 0 0,1 0 0 0 0,-1-1 0 0 0,0 1 0 0 0,0 0 0 0 0,0 0 0 0 0,0 0 0 0 0,1 0 0 0 0,-1 0 0 0 0,-1-1 0 0 0,1 1 0 0 0,0 0 0 0 0,0 0 0 0 0,0 0 0 0 0,-1 1 0 0 0,0 2 0 0 0,-4 33 341 0 0,-2 1 1 0 0,-14 43-1 0 0,-32 71 683 0 0,42-127-1024 0 0,11-18 0 0 0,3-7 0 0 0,2-4 0 0 0,-2 1-6 0 0,1-1-1 0 0,0 0 1 0 0,-1 0-1 0 0,0 0 1 0 0,0 0 0 0 0,0-1-1 0 0,-1 1 1 0 0,1-1-1 0 0,2-7 1 0 0,-5 11-331 0 0,-3-15-1226 0 0,2 15 1420 0 0,1 0 0 0 0,0 0-1 0 0,-1 0 1 0 0,1 0 0 0 0,-1 1 0 0 0,1-1-1 0 0,-1 0 1 0 0,0 0 0 0 0,1 0-1 0 0,-1 1 1 0 0,0-1 0 0 0,-1-1 0 0 0,-5-1-7815 0 0,1 2 246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0,'0'0'267'0'0,"0"0"42"0"0,0 0 17 0 0,0-1-28 0 0,0-4-58 0 0,0 3 491 0 0,0 2 238 0 0,0 0 45 0 0,0 0 8 0 0,0 0 2 0 0,0 0 0 0 0,0 0 0 0 0,0 0-69 0 0,0 0-290 0 0,32-2 1011 0 0,-29 1-1378 0 0,0 1-1 0 0,0 0 1 0 0,0 0 0 0 0,0 1-1 0 0,0-1 1 0 0,0 1-1 0 0,0-1 1 0 0,-1 1 0 0 0,6 2-1 0 0,-7-2 215 0 0,-1-1-69 0 0,2 0-294 0 0,27 6-133 0 0,-28-6 18 0 0,0 0 0 0 0,1 1 0 0 0,-1-1 1 0 0,1 0-1 0 0,-1 1 0 0 0,0-1 0 0 0,1 1 0 0 0,-1 0 0 0 0,0 0 0 0 0,1-1 1 0 0,-1 1-1 0 0,0 0 0 0 0,0 0 0 0 0,0 0 0 0 0,0 0 0 0 0,0 0 0 0 0,0 0 1 0 0,0 0-1 0 0,1 3 0 0 0,1 0 214 0 0,5 7-186 0 0,0 0 1 0 0,0 1 0 0 0,-1 0-1 0 0,-1 0 1 0 0,0 0 0 0 0,-1 1-1 0 0,0 0 1 0 0,-1 0-1 0 0,4 20 1 0 0,-1 11 175 0 0,2 69 0 0 0,-7-86-223 0 0,0-3-6 0 0,-2 1 0 0 0,0-1 0 0 0,-2 1 0 0 0,0-1 0 0 0,-2 0 0 0 0,0 0 0 0 0,-12 33 0 0 0,0-14 579 0 0,7-23-130 0 0,2 0-1 0 0,-10 42 0 0 0,11-34-451 0 0,-1-2 0 0 0,-15 39 0 0 0,5-18-8 0 0,-20 47 2 0 0,35-88 0 0 0,6-10-64 0 0,-3 2-273 0 0,-1 2-138 0 0,0 0-33 0 0,-1-9-856 0 0,1 2-2365 0 0,0 7-5482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279 148 10135 0 0,'0'0'231'0'0,"0"0"29"0"0,0 0 19 0 0,0 0 37 0 0,0 0 125 0 0,0 0 58 0 0,0 0 11 0 0,0 0 2 0 0,0 0 0 0 0,0 0 0 0 0,0 0 0 0 0,0 0-69 0 0,-7 2 1674 0 0,-14 3 11 0 0,20-5-2105 0 0,1 0 0 0 0,0 0 0 0 0,-1 1 0 0 0,1-1 0 0 0,-1 0 0 0 0,1 0 0 0 0,-1 0 0 0 0,1 0 0 0 0,-1 0 0 0 0,1 0 0 0 0,-1 0 0 0 0,1 0 0 0 0,-1 0 0 0 0,1 0 0 0 0,-1 0 0 0 0,1 0 0 0 0,0 0 0 0 0,-1 0 0 0 0,1 0-1 0 0,-1-1 1 0 0,1 1 0 0 0,-1 0 0 0 0,1 0 0 0 0,-1-1 0 0 0,1 1 0 0 0,0 0 0 0 0,-1 0 0 0 0,1-1 0 0 0,0 1 0 0 0,-1 0 0 0 0,1-1 0 0 0,0 1 0 0 0,-1 0 0 0 0,1-1 0 0 0,-1 0 120 0 0,1 1 366 0 0,-1-1-66 0 0,-3-1-328 0 0,-1-2-71 0 0,2-3 34 0 0,3 6 293 0 0,8-20 1234 0 0,11-10-1605 0 0,-17 28 0 0 0,0 0 0 0 0,0 0 0 0 0,0 0 0 0 0,1 1 0 0 0,-1-1 0 0 0,1 1 0 0 0,-1 0 0 0 0,1-1 0 0 0,3-1 0 0 0,1 0 0 0 0,10-7 0 0 0,53-23 0 0 0,-55 29 0 0 0,-12 6 0 0 0,-3-2 0 0 0,1 1 0 0 0,-1 0 0 0 0,1 0 0 0 0,0 0 0 0 0,-1 0 0 0 0,1 0 0 0 0,0-1 0 0 0,-1 1 0 0 0,1 0 0 0 0,0 0 0 0 0,-1 1 0 0 0,1-1 0 0 0,-1 0 0 0 0,1 0 0 0 0,0 0 0 0 0,-1 0 0 0 0,1 0 0 0 0,0 1 0 0 0,-1-1 0 0 0,1 0 0 0 0,-1 1 0 0 0,1-1 0 0 0,-1 0 0 0 0,1 1 0 0 0,-1-1 0 0 0,1 1 0 0 0,-1-1 0 0 0,1 1 0 0 0,1 1 0 0 0,0-1 0 0 0,-1-1 0 0 0,0 0 0 0 0,0 0 0 0 0,-1 1 0 0 0,1-1 0 0 0,0 1 0 0 0,0-1 0 0 0,-1 0 0 0 0,1 1 0 0 0,0-1 0 0 0,-1 1 0 0 0,1-1 0 0 0,-1 1 0 0 0,1 0 0 0 0,-1-1 0 0 0,1 1 0 0 0,-1 0 0 0 0,1-1 0 0 0,-1 1 0 0 0,0 0 0 0 0,1-1 0 0 0,-1 2 0 0 0,2 1 0 0 0,-1 0 0 0 0,0 0 0 0 0,0 0 0 0 0,0 0 0 0 0,0 0 0 0 0,0 1 0 0 0,-1-1 0 0 0,1 0 0 0 0,-1 0 0 0 0,0 4 0 0 0,0 1 0 0 0,0 0 0 0 0,-4 16 0 0 0,-6 15 485 0 0,-2-1 0 0 0,-2 0 0 0 0,-21 41 1 0 0,22-49-379 0 0,-1-3-107 0 0,-1 0 0 0 0,-1-1 0 0 0,-30 37 0 0 0,33-47 0 0 0,0-2 0 0 0,0 1 0 0 0,-28 20 0 0 0,33-29 0 0 0,0 0 0 0 0,-1 0 0 0 0,0-1 0 0 0,0 0 0 0 0,0-1 0 0 0,-1 0 0 0 0,1-1 0 0 0,-1 0 0 0 0,-10 2 0 0 0,16-4 0 0 0,1-1 0 0 0,-1 0 0 0 0,1 0 0 0 0,-1 0 0 0 0,1 0 0 0 0,-1 0 0 0 0,1-1 0 0 0,0 1 0 0 0,-1-1 0 0 0,1 0 0 0 0,0 0 0 0 0,-1-1 0 0 0,1 1 0 0 0,0-1 0 0 0,0 1 0 0 0,-4-4 0 0 0,7 5 0 0 0,-1-1 0 0 0,0 0 0 0 0,0 0 0 0 0,0 0 0 0 0,1 0 0 0 0,-1 0 0 0 0,0 0 0 0 0,1 0 0 0 0,-1 0 0 0 0,1 0 0 0 0,-1 0 0 0 0,1 0 0 0 0,0 0 0 0 0,-1 0 0 0 0,1-1 0 0 0,0 1 0 0 0,0 0 0 0 0,0 0 0 0 0,0 0 0 0 0,0-1 0 0 0,0 1 0 0 0,0 0 0 0 0,0 0 0 0 0,0 0 0 0 0,1-2 0 0 0,-1-1 0 0 0,1-2 0 0 0,0 1 0 0 0,0 0 0 0 0,0-1 0 0 0,1 1 0 0 0,0 0 0 0 0,0-1 0 0 0,0 1 0 0 0,1 0 0 0 0,3-6 0 0 0,0 2 0 0 0,1 1 0 0 0,-1 0 0 0 0,16-14 0 0 0,-5 9 0 0 0,-9 11 0 0 0,-4 2 0 0 0,-3 0 0 0 0,0 0 0 0 0,1 0 0 0 0,-1-1 0 0 0,0 1 0 0 0,0 0 0 0 0,0 0 0 0 0,1 0 0 0 0,-1 1 0 0 0,0-1 0 0 0,0 0 0 0 0,0 0 0 0 0,1 1 0 0 0,-1-1 0 0 0,0 0 0 0 0,0 1 0 0 0,0-1 0 0 0,0 1 0 0 0,0 0 0 0 0,0-1 0 0 0,0 1 0 0 0,0 0 0 0 0,0 0 0 0 0,0-1 0 0 0,0 1 0 0 0,0 0 0 0 0,-1 0 0 0 0,1 0 0 0 0,0 0 0 0 0,0 1 0 0 0,0 0 0 0 0,1 0 0 0 0,-1 0 0 0 0,0 0 0 0 0,0 0 0 0 0,1 0 0 0 0,-1 0 0 0 0,-1 0 0 0 0,1 0 0 0 0,0 0 0 0 0,0 1 0 0 0,-1-1 0 0 0,1 0 0 0 0,-1 5 0 0 0,1 0 0 0 0,2 12 8 0 0,1 24 0 0 0,6 49-88 0 0,-9-91-257 0 0,-1-1-138 0 0,0 0-33 0 0,0 0-72 0 0,0 0-285 0 0,11-17-6964 0 0,-6 9 1391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0,0 0-121 0 0,0 0-28 0 0,0 0-4 0 0,0 0 0 0 0,0 0 0 0 0,0 0 0 0 0,0 0-68 0 0,0 0-491 0 0,0 0-986 0 0,0 0-403 0 0,0 0-78 0 0,0 0-20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15663 0 0,'-5'7'326'0'0,"-1"-1"-1"0"0,-11 10 0 0 0,-10 11 419 0 0,8 0 115 0 0,19-26-760 0 0,0 0 1 0 0,-1-1-1 0 0,1 1 1 0 0,0 0 0 0 0,0-1-1 0 0,0 1 1 0 0,0 0-1 0 0,0-1 1 0 0,0 1-1 0 0,0 0 1 0 0,0-1-1 0 0,0 1 1 0 0,0 0-1 0 0,0 0 1 0 0,0-1-1 0 0,1 1 1 0 0,-1 0 0 0 0,0-1-1 0 0,0 1 1 0 0,1 0-1 0 0,-1-1 1 0 0,0 1-1 0 0,1-1 1 0 0,-1 1-1 0 0,1-1 1 0 0,-1 1-1 0 0,1-1 1 0 0,-1 1-1 0 0,1-1 1 0 0,-1 1-1 0 0,1-1 1 0 0,0 1 0 0 0,-1-1-1 0 0,1 0 1 0 0,0 1-1 0 0,22 10 979 0 0,-17-9-901 0 0,1-1 0 0 0,-1 0 0 0 0,1 0 0 0 0,-1 0-1 0 0,1-1 1 0 0,10-1 0 0 0,41-6 1159 0 0,-44 5-1246 0 0,59-16-1770 0 0,-55 12 74 0 0,0 2 0 0 0,0 0 0 0 0,26-2 0 0 0,-28 5-5914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43 217 10135 0 0,'0'0'231'0'0,"0"0"29"0"0,0 0 19 0 0,1-1-41 0 0,2-2-142 0 0,0 0-1 0 0,-1 1 1 0 0,0-1-1 0 0,1 0 1 0 0,-1 0-1 0 0,0 0 1 0 0,-1 0-1 0 0,1-1 1 0 0,0 1-1 0 0,-1 0 1 0 0,0-1-1 0 0,0 1 1 0 0,0-1-1 0 0,0 0 1 0 0,0-5-1 0 0,-1 6 104 0 0,0 0 0 0 0,1 0 0 0 0,-1-1 0 0 0,1 1 0 0 0,-1 0 0 0 0,3-4 0 0 0,1-17 1036 0 0,-3 10 132 0 0,0 0 0 0 0,4-18-1 0 0,-4 27-1113 0 0,0 0 0 0 0,0-1 0 0 0,-1 1-1 0 0,0-8 1 0 0,0-2 2438 0 0,-8 29-2526 0 0,3-7-165 0 0,2 1 0 0 0,0 0 0 0 0,0 0 0 0 0,1 0 0 0 0,0 1 0 0 0,-1 15 0 0 0,-4 13 0 0 0,6-31 55 0 0,0 0 1 0 0,0 0-1 0 0,0 1 0 0 0,0-1 1 0 0,1 0-1 0 0,0 1 0 0 0,2 10 1 0 0,-1-7 44 0 0,0 0 0 0 0,-1 1 0 0 0,0-1 1 0 0,-1 0-1 0 0,-3 15 0 0 0,-15 50 634 0 0,3-16-464 0 0,13-49-270 0 0,1-2-64 0 0,1-6-273 0 0,1-2-138 0 0,0 0-33 0 0,0 0-4 0 0,0 0 0 0 0,-3-13-2432 0 0,-2-27-1 0 0,5 28 1410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27 272 11975 0 0,'0'0'267'0'0,"0"0"42"0"0,-3-7 315 0 0,0 3-5 0 0,0-1 0 0 0,0 0-1 0 0,1 0 1 0 0,-1 0 0 0 0,1 0-1 0 0,1-1 1 0 0,-1 1 0 0 0,1 0-1 0 0,-1-1 1 0 0,2 1 0 0 0,-1-1 0 0 0,1-9-1 0 0,0 9-426 0 0,1 1 0 0 0,0-1-1 0 0,1 1 1 0 0,0 0 0 0 0,0-1 0 0 0,0 1-1 0 0,0 0 1 0 0,1 0 0 0 0,-1 0 0 0 0,1 1-1 0 0,5-7 1 0 0,2 1 17 0 0,0 0 1 0 0,0 0-1 0 0,1 1 0 0 0,1 1 0 0 0,-1-1 0 0 0,1 2 0 0 0,1 0 1 0 0,20-9-1 0 0,-13 9-176 0 0,0 0 0 0 0,0 2 0 0 0,0 1 0 0 0,23-3 0 0 0,-33 6-33 0 0,-5 0 0 0 0,-1 0 0 0 0,1 1 0 0 0,-1 0 0 0 0,1 0 0 0 0,0 0 0 0 0,-1 0 0 0 0,1 1 0 0 0,0-1 0 0 0,-1 1 0 0 0,1 0 0 0 0,4 2 0 0 0,-7-2 0 0 0,0-1 0 0 0,0 1 0 0 0,0 0 0 0 0,0 0 0 0 0,0 0 0 0 0,0 0 0 0 0,-1 0 0 0 0,1 0 0 0 0,0 0 0 0 0,0 0 0 0 0,-1 1 0 0 0,1-1 0 0 0,1 3 0 0 0,-3-4 0 0 0,1 1 0 0 0,0 0 0 0 0,-1-1 0 0 0,1 1 0 0 0,0 0 0 0 0,-1 0 0 0 0,1-1 0 0 0,-1 1 0 0 0,1 0 0 0 0,-1 0 0 0 0,1 0 0 0 0,-1 0 0 0 0,0 0 0 0 0,0 0 0 0 0,1-1 0 0 0,-1 1 0 0 0,0 0 0 0 0,0 0 0 0 0,0 0 0 0 0,0 2 0 0 0,0 0 0 0 0,1 9 0 0 0,0 1 0 0 0,0-1 0 0 0,-1 1 0 0 0,-1-1 0 0 0,0 0 0 0 0,-1 1 0 0 0,0-1 0 0 0,-1 0 0 0 0,0 0 0 0 0,-7 16 0 0 0,6-18 0 0 0,0-1 0 0 0,-1 1 0 0 0,-1 0 0 0 0,1-1 0 0 0,-2 0 0 0 0,1-1 0 0 0,-1 1 0 0 0,0-1 0 0 0,-1-1 0 0 0,0 1 0 0 0,0-1 0 0 0,-11 7 0 0 0,-7 2 135 0 0,7-3 263 0 0,-25 12 0 0 0,37-21-490 0 0,1-2-1 0 0,0 1 1 0 0,-1-1 0 0 0,0 0 0 0 0,1 0 0 0 0,-1 0-1 0 0,0-1 1 0 0,0 0 0 0 0,0-1 0 0 0,0 1 0 0 0,0-1 0 0 0,0-1-1 0 0,-9-1 1 0 0,15 2 23 0 0,0 0 0 0 0,0 0 0 0 0,0 0 0 0 0,0 0 0 0 0,0-1 1 0 0,1 1-1 0 0,-1 0 0 0 0,0 0 0 0 0,0-1 0 0 0,0 1 0 0 0,1-1 0 0 0,-1 1 0 0 0,0 0 0 0 0,0-1 0 0 0,1 1 0 0 0,-1-1 0 0 0,0 0 0 0 0,1 1 1 0 0,-1-1-1 0 0,1 0 0 0 0,-1 1 0 0 0,1-1 0 0 0,-1 0 0 0 0,1 0 0 0 0,-1 1 0 0 0,1-1 0 0 0,0 0 0 0 0,-1 0 0 0 0,1 0 0 0 0,0 1 0 0 0,0-1 1 0 0,0 0-1 0 0,0 0 0 0 0,0 0 0 0 0,0 0 0 0 0,0 0 0 0 0,0 1 0 0 0,0-1 0 0 0,0 0 0 0 0,0 0 0 0 0,0 0 0 0 0,0 0 0 0 0,1-1 0 0 0,2-4-557 0 0,-1 1-1 0 0,1-1 0 0 0,0 1 0 0 0,0 0 1 0 0,4-5-1 0 0,-3 5 48 0 0,1-2-87 0 0,0 0 0 0 0,1 1 0 0 0,0 0 0 0 0,8-7 0 0 0,-3 3-25 0 0,21-19-1356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13823 0 0,'0'0'315'0'0,"0"0"45"0"0,0 0 21 0 0,0 0-49 0 0,0 0-149 0 0,0 0 194 0 0,0 0 110 0 0,0 0 22 0 0,0 0 71 0 0,0 0 286 0 0,0 0 124 0 0,3 9 1650 0 0,-5 0-2311 0 0,-1 1 0 0 0,0-1 0 0 0,-1 0 0 0 0,0-1 0 0 0,-6 10-1 0 0,-9 20 815 0 0,-26 61-809 0 0,26-63-242 0 0,3 1-1 0 0,-21 66 0 0 0,31-82-84 0 0,1 1 0 0 0,2 0 0 0 0,-3 32 0 0 0,6-47-5 0 0,0 0 0 0 0,0 0 0 0 0,1 1 0 0 0,0-1-1 0 0,1 0 1 0 0,-1 0 0 0 0,1 0 0 0 0,0 0 0 0 0,1 0 0 0 0,0-1 0 0 0,0 1 0 0 0,0-1-1 0 0,1 0 1 0 0,7 10 0 0 0,-3-5 360 0 0,-6-8-179 0 0,0-1 1 0 0,0 1-1 0 0,0-1 0 0 0,0 0 0 0 0,0 1 0 0 0,1-1 0 0 0,3 2 0 0 0,-3-4-34 0 0,5-5-133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71 8287 0 0,'0'0'191'0'0,"0"0"26"0"0,0 0 9 0 0,-1-2 110 0 0,1 1-611 0 0,-1-1 834 0 0,1 0 0 0 0,-1 0 0 0 0,1 1 0 0 0,-1-1-1 0 0,0 0 1 0 0,0 0 0 0 0,0 1 0 0 0,0-1 0 0 0,0 0 0 0 0,-1 1 0 0 0,1-1-1 0 0,-2 0 1 0 0,2 1-47 0 0,1 1 0 0 0,0 0 0 0 0,-2-1-340 0 0,1 1 1 0 0,0 0-1 0 0,-1 0 0 0 0,1 0 0 0 0,-1 0 0 0 0,1 0 0 0 0,-1 0 1 0 0,1 0-1 0 0,-1 0 0 0 0,1 0 0 0 0,-1 1 0 0 0,-2 0 0 0 0,-5 1 1182 0 0,8-2-842 0 0,1 0 0 0 0,0 0 0 0 0,0 0-69 0 0,0 0-222 0 0,0 0 166 0 0,0 0 101 0 0,0 0 21 0 0,0 0-66 0 0,2 0-294 0 0,9 1-146 0 0,1 0-1 0 0,0-1 1 0 0,0 0 0 0 0,0-1-1 0 0,17-3 1 0 0,1 0-3 0 0,-15 3 0 0 0,25-7 0 0 0,89-17 0 0 0,-70 20 0 0 0,-44 4 0 0 0,-11 4 0 0 0,-2-2 0 0 0,4 3 72 0 0,-5-3 6 0 0,-1 0 0 0 0,1 0-1 0 0,-1 1 1 0 0,0-1 0 0 0,0 0-1 0 0,0 0 1 0 0,0 0 0 0 0,0 1-1 0 0,0-1 1 0 0,0 0 0 0 0,0 0 0 0 0,0 0-1 0 0,0 1 1 0 0,-1-1 0 0 0,0 2-1 0 0,1-2 48 0 0,-2 5-85 0 0,0 0 1 0 0,0 0-1 0 0,-1-1 0 0 0,1 1 0 0 0,-1 0 0 0 0,-1-1 1 0 0,1 0-1 0 0,-7 8 0 0 0,-5 4 68 0 0,-19 15 0 0 0,11-9-78 0 0,-14 10-30 0 0,-72 50 0 0 0,69-55 0 0 0,-59 40 0 0 0,91-62 0 0 0,8-6 0 0 0,-1 1 0 0 0,1-1 0 0 0,-1 0 0 0 0,1 1 0 0 0,-1-1 0 0 0,1 1 0 0 0,-1-1 0 0 0,1 1 0 0 0,-1-1 0 0 0,1 1 0 0 0,0-1 0 0 0,-1 1 0 0 0,1-1 0 0 0,0 1 0 0 0,-1-1 0 0 0,1 1 0 0 0,0-1 0 0 0,0 1 0 0 0,0 0 0 0 0,-1-1 0 0 0,1 1 0 0 0,0 0 0 0 0,0-1 0 0 0,0 2 0 0 0,0 0 0 0 0,0-2 0 0 0,0 1 0 0 0,0-1 0 0 0,0 0 0 0 0,-1 1 0 0 0,1-1 0 0 0,0 1 0 0 0,0-1 0 0 0,0 1 0 0 0,0-1 0 0 0,0 1 0 0 0,0-1 0 0 0,0 0 0 0 0,0 1 0 0 0,0-1 0 0 0,0 1 0 0 0,0-1 0 0 0,1 1 0 0 0,-1-1 0 0 0,0 1 0 0 0,0-1 0 0 0,0 0 0 0 0,0 1 0 0 0,1-1 0 0 0,-1 1 0 0 0,0-1 0 0 0,0 0 0 0 0,1 1 0 0 0,-1-1 0 0 0,0 0 0 0 0,1 1 0 0 0,-1-1 0 0 0,0 0 0 0 0,1 0 0 0 0,-1 1 0 0 0,1-1 0 0 0,0 1 0 0 0,6 6 0 0 0,-6-6 0 0 0,0 1 0 0 0,0-1 0 0 0,0 0 0 0 0,0 0 0 0 0,0 0 0 0 0,1 0 0 0 0,-1 0 0 0 0,0 0 0 0 0,1 0 0 0 0,-1-1 0 0 0,1 1 0 0 0,-1 0 0 0 0,1-1 0 0 0,-1 1 0 0 0,3 0 0 0 0,1 0 0 0 0,42 10 0 0 0,-46-10 0 0 0,1 0 0 0 0,0-1 0 0 0,-1 1 0 0 0,1 0 0 0 0,0-1 0 0 0,0 1 0 0 0,0-1 0 0 0,0 0 0 0 0,-1 0 0 0 0,1 0 0 0 0,0 0 0 0 0,0 0 0 0 0,0 0 0 0 0,0 0 0 0 0,2-1 0 0 0,8-1 0 0 0,-9 3 0 0 0,0 1 0 0 0,22-2 0 0 0,5 0 0 0 0,-20 3 0 0 0,-3 1-64 0 0,-6-3-273 0 0,-1-1-138 0 0,0 0-33 0 0,0 0-4 0 0,0 0 0 0 0,0 0 0 0 0,0 0 0 0 0,-17-3-2829 0 0,10-1 1817 0 0,-1 0-11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8287 0 0,'0'0'191'0'0,"0"0"26"0"0,0 0 9 0 0,2 0-34 0 0,0-1-5 0 0,0 1 0 0 0,0-1 1 0 0,0 1-1 0 0,0-1 0 0 0,0 0 0 0 0,0 0 1 0 0,0 0-1 0 0,0 0 0 0 0,-1 0 1 0 0,1 0-1 0 0,0-1 0 0 0,-1 1 1 0 0,1 0-1 0 0,-1-1 0 0 0,1 0 0 0 0,-1 1 1 0 0,0-1-1 0 0,2-2 0 0 0,-2 3 325 0 0,-1 1 0 0 0,0 0 0 0 0,6-12 591 0 0,-5 9 2914 0 0,-2 2-3884 0 0,0 0 1 0 0,0 1-1 0 0,1-1 0 0 0,-1 1 0 0 0,0 0 1 0 0,0-1-1 0 0,0 1 0 0 0,1 0 0 0 0,-1-1 1 0 0,0 1-1 0 0,0 0 0 0 0,0 0 0 0 0,0 0 0 0 0,0 0 1 0 0,0 0-1 0 0,0 0 0 0 0,0 0 0 0 0,-1 0 1 0 0,-26 10 1452 0 0,27-10-1528 0 0,-7 4-42 0 0,1-1 56 0 0,6-2 299 0 0,1-1 117 0 0,0 0 21 0 0,0 0-66 0 0,1 1-431 0 0,0 0 1 0 0,0 0 0 0 0,0 0 0 0 0,0 0-1 0 0,0 0 1 0 0,1 0 0 0 0,-1 0 0 0 0,0-1-1 0 0,0 1 1 0 0,1-1 0 0 0,-1 1-1 0 0,3 0 1 0 0,3 2-13 0 0,1 0 0 0 0,-1 0 0 0 0,1-1 0 0 0,0 0 0 0 0,0 0 0 0 0,9 0 0 0 0,48 0 0 0 0,-57-2 0 0 0,-3 0 0 0 0,-1 0 0 0 0,-1 1 0 0 0,1-1 0 0 0,0 1 0 0 0,-1-1 0 0 0,1 1 0 0 0,0 0 0 0 0,4 2 0 0 0,2 2 0 0 0,-3 3 0 0 0,-7-5 0 0 0,1-1 0 0 0,-1 0 0 0 0,0 1 0 0 0,0-1 0 0 0,-1 0 0 0 0,1 1 0 0 0,0-1 0 0 0,-1 0 0 0 0,1 0 0 0 0,-1 1 0 0 0,0-1 0 0 0,0 0 0 0 0,0 0 0 0 0,0 0 0 0 0,-3 4 0 0 0,1 0 0 0 0,-1-1 0 0 0,0 1 0 0 0,0-1 0 0 0,-8 7 0 0 0,8-9 73 0 0,0 0 0 0 0,0-1 0 0 0,0 1 0 0 0,-7 2 0 0 0,-14 10 493 0 0,21-12-390 0 0,3-2-248 0 0,0 0-1 0 0,0 0 0 0 0,0 0 1 0 0,0 0-1 0 0,0-1 0 0 0,-1 1 1 0 0,1 0-1 0 0,0 0 0 0 0,-1-1 1 0 0,1 1-1 0 0,0-1 0 0 0,-1 1 1 0 0,1-1-1 0 0,-1 0 0 0 0,1 1 1 0 0,-1-1-1 0 0,1 0 0 0 0,-3 0 1 0 0,3 0-1736 0 0,1 0-603 0 0,0 0-970 0 0,0 0-3442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0,'-3'8'1388'0'0,"2"-5"-1309"0"0,1-2-70 0 0,-1 1 1 0 0,1-1 0 0 0,-1 1-1 0 0,1-1 1 0 0,-1 0 0 0 0,1 1 0 0 0,-1-1-1 0 0,0 0 1 0 0,0 1 0 0 0,0-1-1 0 0,-1 2 1 0 0,1-2 355 0 0,1-1 122 0 0,0 0 22 0 0,0 0 71 0 0,0 0 286 0 0,0 0 124 0 0,0 0 30 0 0,0 0-65 0 0,14 1 100 0 0,25 4 1 0 0,-27-3-487 0 0,0 0 1 0 0,0-1 0 0 0,17-1-1 0 0,-16 0-569 0 0,25 2 0 0 0,-31-1 0 0 0,2-1 0 0 0,1 0 0 0 0,-5 1 0 0 0,8 5 0 0 0,8 2 44 0 0,-19-7-71 0 0,0 0 0 0 0,0 0 0 0 0,1-1-1 0 0,-1 1 1 0 0,0 0 0 0 0,1-1-1 0 0,-1 0 1 0 0,4 1 0 0 0,-4-1-406 0 0,0 0 0 0 0,1 0 0 0 0,-1 0 0 0 0,0 0 0 0 0,0-1 0 0 0,1 1 0 0 0,-1 0 0 0 0,0-1 0 0 0,0 0 0 0 0,0 1 0 0 0,3-3 0 0 0,6-4-7074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34 435 6447 0 0,'0'0'142'0'0,"0"0"22"0"0,0 0 13 0 0,0 0 55 0 0,0 0 181 0 0,-1-2 78 0 0,0-1-138 0 0,0 0 0 0 0,0 1 0 0 0,1-1 1 0 0,-1 0-1 0 0,1 1 0 0 0,0-1 0 0 0,0 0 0 0 0,0 0 0 0 0,0 0 1 0 0,0 1-1 0 0,1-6 0 0 0,12-33 7659 0 0,-2 8-5973 0 0,11-35-841 0 0,3-13-1232 0 0,-10 20 768 0 0,6-29 580 0 0,-18 73-1314 0 0,-3 17 0 0 0,0 0 0 0 0,0 0 0 0 0,0 0 0 0 0,0 0 0 0 0,0 0 0 0 0,0 0 0 0 0,0 0 0 0 0,0 0 0 0 0,0 0 0 0 0,1-1 0 0 0,-1 1 0 0 0,0 0 0 0 0,0 0 0 0 0,0 0 0 0 0,0 0 0 0 0,0 0 0 0 0,0 0 0 0 0,0 0 0 0 0,0 0 0 0 0,0-1 0 0 0,-1 1 0 0 0,1 0 0 0 0,0 0 0 0 0,0 0 0 0 0,0 0 0 0 0,0 0 0 0 0,0 0 0 0 0,0 0 0 0 0,0 0 0 0 0,0 0 0 0 0,0-1 0 0 0,0 1 0 0 0,0 0 0 0 0,0 0 0 0 0,0 0 0 0 0,0 0 0 0 0,0 0 0 0 0,0 0 0 0 0,-1 0 0 0 0,1 0 0 0 0,0 0 0 0 0,0 0 0 0 0,0 0 0 0 0,0 0 0 0 0,0 0 0 0 0,0 0 0 0 0,0 0 0 0 0,0 0 0 0 0,-1 0 0 0 0,1 0 0 0 0,0 0 0 0 0,0 0 0 0 0,0 0 0 0 0,0 0 0 0 0,0 0 0 0 0,0 0 0 0 0,-12 15 0 0 0,5 0 0 0 0,-1 1 0 0 0,2 0 0 0 0,0 1 0 0 0,-6 31 0 0 0,7-26 0 0 0,-1 0 0 0 0,-9 23 0 0 0,3-18 0 0 0,1 1 0 0 0,-13 55 0 0 0,10-33 1883 0 0,16-50-1734 0 0,0 0-287 0 0,0-1 1 0 0,0 0-1 0 0,0 1 0 0 0,0-1 0 0 0,0 0 1 0 0,0-1-1 0 0,0 1 0 0 0,0 0 0 0 0,0 0 1 0 0,3-3-1 0 0,-1 0-158 0 0,-3 1 147 0 0,-1-3-75 0 0,0 4-855 0 0,3-1-879 0 0,0 2 107 0 0,-3-1-3359 0 0,0 2-1428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 13823 0 0,'2'0'630'0'0,"-1"-1"-562"0"0,0 1 0 0 0,0 0 0 0 0,1 0 0 0 0,-1-1 0 0 0,0 1 0 0 0,0-1 0 0 0,0 1 1 0 0,0-1-1 0 0,0 1 0 0 0,0-1 0 0 0,1-1 0 0 0,14-8 123 0 0,-15 9 539 0 0,-1 1 242 0 0,0 0 42 0 0,0 0-61 0 0,0 0-288 0 0,0 0-121 0 0,0 0-28 0 0,0 0-4 0 0,0 0 0 0 0,0 0 0 0 0,0 0 0 0 0,0 0-68 0 0,-14 10-272 0 0,-3 1 267 0 0,12-8-209 0 0,-1 0 0 0 0,1 1 0 0 0,0-1 0 0 0,0 1-1 0 0,0 0 1 0 0,-7 10 0 0 0,5-7-230 0 0,4 0 0 0 0,7 0 0 0 0,-2-6 0 0 0,1 0 0 0 0,-1-1 0 0 0,0 1 0 0 0,1-1 0 0 0,-1 0 0 0 0,0 1 0 0 0,1-1 0 0 0,-1 0 0 0 0,1-1 0 0 0,3 0 0 0 0,9 1 0 0 0,-6 0 0 0 0,0 0 0 0 0,13-2 0 0 0,-12 0 0 0 0,-1 2 0 0 0,1-1 0 0 0,0 1 0 0 0,20 3 0 0 0,-30-3 8 0 0,1 0 1 0 0,0 0-1 0 0,0 0 0 0 0,0 0 0 0 0,0 0 1 0 0,0 0-1 0 0,-1 0 0 0 0,1 1 1 0 0,0-1-1 0 0,0 0 0 0 0,0 1 0 0 0,-1-1 1 0 0,1 0-1 0 0,0 1 0 0 0,-1-1 0 0 0,1 1 1 0 0,0-1-1 0 0,-1 1 0 0 0,1 0 1 0 0,0-1-1 0 0,-1 1 0 0 0,1-1 0 0 0,-1 1 1 0 0,1 0-1 0 0,-1 0 0 0 0,1-1 0 0 0,-1 1 1 0 0,0 0-1 0 0,1 0 0 0 0,-1-1 1 0 0,0 1-1 0 0,0 0 0 0 0,0 0 0 0 0,1 0 1 0 0,-1 0-1 0 0,0-1 0 0 0,0 1 0 0 0,0 0 1 0 0,0 0-1 0 0,-1 0 0 0 0,1 0 1 0 0,0-1-1 0 0,0 1 0 0 0,0 0 0 0 0,-1 1 1 0 0,0 0 53 0 0,0 4 19 0 0,-1 1 0 0 0,0-1 0 0 0,-1 1 1 0 0,0-1-1 0 0,0 0 0 0 0,0 0 0 0 0,-6 8 1 0 0,-4 1 296 0 0,-18 19 0 0 0,-4 4-179 0 0,34-38-199 0 0,1 0 0 0 0,0 0 0 0 0,0 0 0 0 0,0 0 0 0 0,-1 1 0 0 0,1-1 0 0 0,0 0 0 0 0,0 0 0 0 0,0 0 0 0 0,0 1 0 0 0,-1-1 0 0 0,1 0 0 0 0,0 0 0 0 0,0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0 0 0 0,0 1 0 0 0,1-1 0 0 0,-1 0 0 0 0,0 0 0 0 0,0 0 0 0 0,0 0 0 0 0,1 0 0 0 0,-1 0 0 0 0,0 0 0 0 0,0 0 0 0 0,1 0 0 0 0,-1 0 0 0 0,0 1 0 0 0,0-1 0 0 0,1 0 0 0 0,-1 0 0 0 0,0-1 0 0 0,0 1 0 0 0,1 0 0 0 0,3 1 0 0 0,11-1 0 0 0,-3-2 0 0 0,-8 1 0 0 0,0 1 0 0 0,-1-1 0 0 0,1 1 0 0 0,0 0 0 0 0,-1 0 0 0 0,1 0 0 0 0,-1 0 0 0 0,1 1 0 0 0,0-1 0 0 0,-1 1 0 0 0,1 0 0 0 0,-1 0 0 0 0,1 0 0 0 0,3 3 0 0 0,-4-3 0 0 0,0 0 0 0 0,-1 0 0 0 0,1 1 0 0 0,-1-1 0 0 0,1 1 0 0 0,-1-1 0 0 0,1 1 0 0 0,-1 0 0 0 0,0 0 0 0 0,0 0 0 0 0,0 1 0 0 0,0-1 0 0 0,0 0 0 0 0,-1 1 0 0 0,1-1 0 0 0,1 5 0 0 0,-1-1 0 0 0,0-1 0 0 0,-1 0 0 0 0,0 1 0 0 0,0-1 0 0 0,-1 1 0 0 0,1-1 0 0 0,-1 1 0 0 0,-1 6 0 0 0,0-1 0 0 0,1 4 0 0 0,-1 0 0 0 0,-1 0 0 0 0,0 0 0 0 0,-6 17 0 0 0,4-19 0 0 0,0-1 0 0 0,0 1 0 0 0,-1-1 0 0 0,-1 0 0 0 0,0-1 0 0 0,-14 22 0 0 0,8-19 197 0 0,0 0 1 0 0,-18 16-1 0 0,25-26-126 0 0,1 0-1 0 0,-1-1 1 0 0,0 0 0 0 0,0 0-1 0 0,0 0 1 0 0,-1 0 0 0 0,1-1-1 0 0,-1 0 1 0 0,1 0 0 0 0,-1 0-1 0 0,-7 1 1 0 0,8-3-28 0 0,0 1 0 0 0,1-1 1 0 0,-1 0-1 0 0,0 0 0 0 0,1 0 0 0 0,-1-1 0 0 0,0 0 1 0 0,1 0-1 0 0,-8-2 0 0 0,10 2-35 0 0,-1 0 1 0 0,1 0-1 0 0,0 0 1 0 0,0-1-1 0 0,0 1 0 0 0,0 0 1 0 0,0-1-1 0 0,1 0 0 0 0,-1 1 1 0 0,0-1-1 0 0,1 0 1 0 0,-1 0-1 0 0,1 0 0 0 0,0 0 1 0 0,-1 0-1 0 0,1 0 1 0 0,0 0-1 0 0,0-1 0 0 0,1 1 1 0 0,-2-4-1 0 0,1 2-7 0 0,1 0 0 0 0,0 0 0 0 0,0 0 0 0 0,0-1 0 0 0,0 1 0 0 0,1 0 0 0 0,-1 0 0 0 0,1 0 0 0 0,0 0 0 0 0,0 0 0 0 0,1 0 0 0 0,-1 0 0 0 0,1 1 0 0 0,0-1 0 0 0,2-3 0 0 0,3-5-21 0 0,1 1 0 0 0,0 1 0 0 0,12-14 0 0 0,-1 6-1222 0 0,37-28-1 0 0,-39 34-898 0 0,-1-1 0 0 0,0-1-1 0 0,23-26 1 0 0,-24 19-417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11975 0 0,'0'0'267'0'0,"0"0"42"0"0,0 0 17 0 0,0 0-28 0 0,-1-13 1011 0 0,1 9 2427 0 0,0 3 3594 0 0,2 5-7328 0 0,0-1 0 0 0,0 1 0 0 0,0 0 1 0 0,-1 0-1 0 0,1 0 0 0 0,0 5 0 0 0,4 7 443 0 0,-3-8-314 0 0,0 1 0 0 0,0-1 0 0 0,0 0 1 0 0,-1 1-1 0 0,-1 0 0 0 0,2 11 0 0 0,-2-1 98 0 0,-1-1 0 0 0,-2 19 0 0 0,1-16-229 0 0,0-5 0 0 0,-1-1 0 0 0,0 0 0 0 0,-6 20 0 0 0,2-19 0 0 0,5-9-221 0 0,4-9-461 0 0,2-6-2163 0 0,-1 0-3143 0 0,-1 0-1724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13823 0 0,'0'0'315'0'0,"0"0"45"0"0,0 0 21 0 0,0 0-49 0 0,0 0-81 0 0,0 0 481 0 0,2 0 237 0 0,5 0-449 0 0,-1 0 0 0 0,1 0-1 0 0,-1 1 1 0 0,1-1 0 0 0,-1 2-1 0 0,0-1 1 0 0,1 1 0 0 0,-1 0 0 0 0,0 0-1 0 0,0 0 1 0 0,0 1 0 0 0,0 0-1 0 0,8 6 1 0 0,19 15 591 0 0,-19-10-1089 0 0,-12-8 0 0 0,-1-1 23 0 0,2 0 166 0 0,12 30 654 0 0,15 52 1 0 0,-27-76-702 0 0,0 1 0 0 0,-1 0-1 0 0,-1 0 1 0 0,0 0 0 0 0,0 1 0 0 0,-1-1-1 0 0,-1 0 1 0 0,-3 20 0 0 0,3-24-130 0 0,-25 102 375 0 0,20-88-354 0 0,-2 0 0 0 0,-19 39 0 0 0,19-45-50 0 0,-4 8 104 0 0,-1-1 1 0 0,-2 0-1 0 0,-23 30 1 0 0,13-24 425 0 0,-1-1 0 0 0,-53 44 0 0 0,44-50-1284 0 0,11-13 114 0 0,22-9 192 0 0,0 0 254 0 0,0 1 0 0 0,-1-2 0 0 0,1 1 0 0 0,0 0 0 0 0,0 0 0 0 0,-1-1 0 0 0,1 1 0 0 0,-3-2 0 0 0,0 1-1124 0 0,-27-21-5599 0 0,30 20 4865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103 125 19351 0 0,'0'0'886'0'0,"0"0"-21"0"0,-14-6-376 0 0,12 6-333 0 0,0 0 0 0 0,0-1 0 0 0,0 2 0 0 0,0-1 0 0 0,0 0 0 0 0,0 0 0 0 0,0 1 0 0 0,0-1 0 0 0,0 1 0 0 0,0-1 0 0 0,1 1 0 0 0,-1 0 0 0 0,0 0 0 0 0,0 0 0 0 0,0 0 0 0 0,1 0 0 0 0,-1 0 0 0 0,1 0 0 0 0,-3 3 0 0 0,1-1 207 0 0,0 0 0 0 0,0 1 0 0 0,0-1 0 0 0,0 1 0 0 0,1-1 0 0 0,-1 1 0 0 0,-2 7 0 0 0,-1 3-293 0 0,2-6 155 0 0,1 0 0 0 0,0 0 0 0 0,0 1-1 0 0,-2 15 1 0 0,5-22-182 0 0,-1 1 0 0 0,1 0-1 0 0,0 0 1 0 0,1-1 0 0 0,-1 1-1 0 0,0 0 1 0 0,1 0 0 0 0,-1-1-1 0 0,1 1 1 0 0,0 0 0 0 0,0-1-1 0 0,0 1 1 0 0,0-1 0 0 0,1 1 0 0 0,-1-1-1 0 0,1 0 1 0 0,-1 0 0 0 0,1 1-1 0 0,3 2 1 0 0,-3-3-43 0 0,0-1 0 0 0,0 1 0 0 0,-1-1 0 0 0,1 1 0 0 0,0-1 0 0 0,0 0 0 0 0,0 0 0 0 0,0 0 0 0 0,1 0 0 0 0,-1 0 0 0 0,0 0 0 0 0,0-1 0 0 0,1 1 0 0 0,-1-1 0 0 0,0 1 0 0 0,1-1 0 0 0,-1 0 0 0 0,0 0 0 0 0,1 0 0 0 0,-1 0 0 0 0,0-1 0 0 0,1 1 0 0 0,3-2 0 0 0,-5 2 0 0 0,8-2 0 0 0,1-1 0 0 0,0 0 0 0 0,-1 0 0 0 0,0-1 0 0 0,0-1 0 0 0,0 1 0 0 0,0-1 0 0 0,-1-1 0 0 0,11-7 0 0 0,-14 8 0 0 0,-1 1 0 0 0,1-1 0 0 0,0 0 0 0 0,-1 0 0 0 0,0 0 0 0 0,0-1 0 0 0,-1 1 0 0 0,0-1 0 0 0,0 0 0 0 0,0 0 0 0 0,0 0 0 0 0,-1-1 0 0 0,0 1 0 0 0,0 0 0 0 0,0-7 0 0 0,-1 4 0 0 0,0 0 0 0 0,-1 0 0 0 0,0 0 0 0 0,-1 0 0 0 0,0 0 0 0 0,0 0 0 0 0,-1 1 0 0 0,0-1 0 0 0,0 0 0 0 0,-1 1 0 0 0,0 0 0 0 0,-1-1 0 0 0,0 1 0 0 0,-8-13 0 0 0,11 19-191 0 0,-1 1 0 0 0,1-1 0 0 0,0 1-1 0 0,-1 0 1 0 0,1-1 0 0 0,0 1 0 0 0,-1 0 0 0 0,0 0-1 0 0,1 0 1 0 0,-3-1 0 0 0,2 1-355 0 0,0 0-1 0 0,0 1 1 0 0,0-1 0 0 0,0 1-1 0 0,0-1 1 0 0,-1 1 0 0 0,1 0-1 0 0,0 0 1 0 0,0 0-1 0 0,0 0 1 0 0,0 0 0 0 0,-1 0-1 0 0,1 0 1 0 0,-3 2 0 0 0,-6 2-7804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8287 0 0,'0'0'382'0'0,"0"0"-8"0"0,0 0-102 0 0,0 0 463 0 0,0 0 234 0 0,0 0 45 0 0,0 0-61 0 0,0 0-288 0 0,0 0-121 0 0,0 0-28 0 0,0 0 66 0 0,0 0 288 0 0,0 0 122 0 0,0 0 28 0 0,4-9 600 0 0,13-38 702 0 0,24-46 0 0 0,60-123-1094 0 0,9-19-1256 0 0,-92 203 707 0 0,11-21 618 0 0,-40 69-1297 0 0,-84 225 0 0 0,63-124 0 0 0,16-57 0 0 0,14-53 0 0 0,1 0 0 0 0,0 0 0 0 0,0 0 0 0 0,1 0 0 0 0,0 10 0 0 0,2 2 0 0 0,0-15 0 0 0,1-2 0 0 0,-3 1 0 0 0,0-3 0 0 0,1 1 0 0 0,-1 0 0 0 0,0 0 0 0 0,1 0 0 0 0,-1-1 0 0 0,1 1 0 0 0,-1 0 0 0 0,1 0 0 0 0,-1-1 0 0 0,1 1 0 0 0,-1 0 0 0 0,1-1 0 0 0,0 1 0 0 0,-1-1 0 0 0,1 1 0 0 0,0-1 0 0 0,1 2 0 0 0,0-1 0 0 0,-1 0 0 0 0,1 0 0 0 0,-1 0 0 0 0,1 0 0 0 0,0 0 0 0 0,-1 0 0 0 0,1-1 0 0 0,0 1 0 0 0,0-1 0 0 0,0 1 0 0 0,-1-1 0 0 0,1 1 0 0 0,0-1 0 0 0,0 0 0 0 0,0 0 0 0 0,0 0 0 0 0,0 0 0 0 0,0 0 0 0 0,-1-1 0 0 0,1 1 0 0 0,0 0 0 0 0,0-1 0 0 0,0 0 0 0 0,-1 1 0 0 0,1-1 0 0 0,0 0 0 0 0,0 0 0 0 0,-1 0 0 0 0,1 0 0 0 0,-1 0 0 0 0,3-2 0 0 0,4-4 0 0 0,0 0 0 0 0,0 0 0 0 0,0-1 0 0 0,7-10 0 0 0,78-119 0 0 0,-9 13 0 0 0,-74 112 0 0 0,-9 11 0 0 0,-1 1 0 0 0,0-1 0 0 0,0 1 0 0 0,0 0 0 0 0,1-1 0 0 0,-1 1 0 0 0,0 0 0 0 0,1-1 0 0 0,-1 1 0 0 0,0 0 0 0 0,1-1 0 0 0,-1 1 0 0 0,0 0 0 0 0,1 0 0 0 0,-1-1 0 0 0,0 1 0 0 0,1 0 0 0 0,-1 0 0 0 0,1 0 0 0 0,-1 0 0 0 0,1-1 0 0 0,-1 1 0 0 0,0 0 0 0 0,1 0 0 0 0,-1 0 0 0 0,1 0 0 0 0,-1 0 0 0 0,1 0 0 0 0,-1 0 0 0 0,1 0 0 0 0,-1 0 0 0 0,0 1 0 0 0,1-1 0 0 0,0 0 0 0 0,1 5 0 0 0,-1 0 0 0 0,0 0 0 0 0,0 1 0 0 0,-1-1 0 0 0,1 0 0 0 0,-1 0 0 0 0,0 0 0 0 0,-2 9 0 0 0,1 7 0 0 0,2 1-576 0 0,5 29 0 0 0,-4-36 344 0 0,-2-14 212 0 0,1 0 1 0 0,-1 0-1 0 0,0 0 1 0 0,1-1-1 0 0,-1 1 0 0 0,1 0 1 0 0,-1 0-1 0 0,1 0 0 0 0,-1 0 1 0 0,1 0-1 0 0,0-1 0 0 0,0 1 1 0 0,-1 0-1 0 0,1-1 1 0 0,0 1-1 0 0,0 0 0 0 0,0-1 1 0 0,0 1-1 0 0,-1-1 0 0 0,1 1 1 0 0,1-1-1 0 0,0 1 3 0 0,0 0-1 0 0,0-1 0 0 0,0 1 1 0 0,0-1-1 0 0,-1 1 1 0 0,1-1-1 0 0,0 0 0 0 0,0 0 1 0 0,3 0-1 0 0,-2-1 18 0 0,0 0 0 0 0,0 0 0 0 0,0 0 0 0 0,0 0 0 0 0,0 0 0 0 0,0-1 0 0 0,-1 0 0 0 0,1 1 0 0 0,3-4 0 0 0,23-22 0 0 0,-14 12 0 0 0,-1 2 113 0 0,-1-1-1 0 0,0-1 1 0 0,-1 0-1 0 0,-1 0 1 0 0,-1-2-1 0 0,13-24 1 0 0,39-109 975 0 0,-45 106-988 0 0,-9 18-84 0 0,-32 61-16 0 0,-35 75 0 0 0,-37 74 0 0 0,87-165 0 0 0,-12 37 0 0 0,19-49 0 0 0,0 0 0 0 0,0 1 0 0 0,1-1 0 0 0,0 1 0 0 0,1-1 0 0 0,-1 1 0 0 0,1-1 0 0 0,2 13 0 0 0,-1-18 0 0 0,-1 0 0 0 0,1 0 0 0 0,-1 0 0 0 0,1 0 0 0 0,0-1 0 0 0,0 1 0 0 0,0 0 0 0 0,0-1 0 0 0,3 4 0 0 0,-4-4 0 0 0,1 0 0 0 0,-1 0 0 0 0,1-1 0 0 0,0 1 0 0 0,-1 0 0 0 0,1 0 0 0 0,0-1 0 0 0,-1 1 0 0 0,1 0 0 0 0,0-1 0 0 0,0 1 0 0 0,0-1 0 0 0,0 1 0 0 0,0-1 0 0 0,0 1 0 0 0,-1-1 0 0 0,1 0 0 0 0,0 1 0 0 0,0-1 0 0 0,0 0 0 0 0,0 0 0 0 0,0 0 0 0 0,0 1 0 0 0,0-1 0 0 0,1 0 0 0 0,-1-1 0 0 0,0 1 0 0 0,0 0 0 0 0,1 0 0 0 0,1-1 0 0 0,7 0 0 0 0,-1 0 0 0 0,1-1 0 0 0,-1 0 0 0 0,0-1 0 0 0,0 0 0 0 0,0 0 0 0 0,0-1 0 0 0,-1 0 0 0 0,11-7 0 0 0,8-7 0 0 0,34-31 0 0 0,3-1 0 0 0,-35 28 0 0 0,-29 22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0,1 0 0 0 0,-1 0 0 0 0,0 0 0 0 0,0 1 0 0 0,0-1 0 0 0,0 0 0 0 0,0 0 0 0 0,1 0 0 0 0,-1 0 0 0 0,0 0 0 0 0,0 1 0 0 0,0-1 0 0 0,0 0 0 0 0,0 0 0 0 0,0 0 0 0 0,0 0 0 0 0,0 1 0 0 0,1-1 0 0 0,-1 0 0 0 0,0 0 0 0 0,0 0 0 0 0,0 1 0 0 0,0-1 0 0 0,0 0 0 0 0,0 0 0 0 0,0 0 0 0 0,0 1 0 0 0,0-1 0 0 0,0 13 0 0 0,0-13 0 0 0,-1 19 0 0 0,0-11 0 0 0,1-1 0 0 0,0 1 0 0 0,0 0 0 0 0,3 11 0 0 0,3 4 0 0 0,0-9 0 0 0,-2-11 0 0 0,-2-2 0 0 0,-1-1 0 0 0,0 1 0 0 0,-1 0 0 0 0,1 0 0 0 0,0-1 0 0 0,0 1 0 0 0,0-1 0 0 0,0 1 0 0 0,0-1 0 0 0,0 1 0 0 0,0-1 0 0 0,0 1 0 0 0,0-1 0 0 0,0 0 0 0 0,0 0 0 0 0,0 1 0 0 0,0-1 0 0 0,0 0 0 0 0,0 0 0 0 0,0 0 0 0 0,0 0 0 0 0,0 0 0 0 0,0 0 0 0 0,0-1 0 0 0,2 1 0 0 0,0-1 0 0 0,4-1 0 0 0,0 0 0 0 0,-1-1 0 0 0,1 0 0 0 0,0 0 0 0 0,-1 0 0 0 0,0-1 0 0 0,1 0 0 0 0,-2 0 0 0 0,11-9 0 0 0,34-50 0 0 0,-18 21 0 0 0,-24 29 0 0 0,15-23 0 0 0,0-3 0 0 0,9-10 0 0 0,-63 111 0 0 0,30-59 0 0 0,-1 0 0 0 0,1 0 0 0 0,0 0 0 0 0,-1 1 0 0 0,1-1 0 0 0,0 0 0 0 0,1 1 0 0 0,-1-1 0 0 0,0 1 0 0 0,1-1 0 0 0,0 1 0 0 0,0-1 0 0 0,0 5 0 0 0,0-6 0 0 0,0-1 0 0 0,0 1 0 0 0,1-1 0 0 0,-1 1 0 0 0,0 0 0 0 0,0-1 0 0 0,1 1 0 0 0,-1-1 0 0 0,2 3 0 0 0,4 2 0 0 0,-3-4 0 0 0,0 0 0 0 0,-1 0 0 0 0,1 0 0 0 0,0 0 0 0 0,-1 0 0 0 0,1-1 0 0 0,0 1 0 0 0,0-1 0 0 0,0 0 0 0 0,0 0 0 0 0,1 0 0 0 0,-1 0 0 0 0,4 1 0 0 0,4 0 0 0 0,-6-1 0 0 0,1 0 0 0 0,-1 0 0 0 0,1 0 0 0 0,0 0 0 0 0,10-1 0 0 0,2 0 0 0 0,-17 0 0 0 0,0 0 0 0 0,-1 0 0 0 0,1 0 0 0 0,0 0 0 0 0,0 0 0 0 0,0 0 0 0 0,0 0 0 0 0,0 0 0 0 0,-1 0 0 0 0,1 0 0 0 0,0 1 0 0 0,0-1 0 0 0,0 0 0 0 0,0 1 0 0 0,-1-1 0 0 0,1 0 0 0 0,0 1 0 0 0,1 0 0 0 0,0 1 0 0 0,9 6 0 0 0,-11-3 0 0 0,0-4 0 0 0,1 4 0 0 0,-1-3 0 0 0,0 0 0 0 0,0 0 0 0 0,0 0 0 0 0,0 0 0 0 0,0 0 0 0 0,-1 0 0 0 0,1 0 0 0 0,-1 0 0 0 0,1 0 0 0 0,-1-1 0 0 0,-1 4 0 0 0,0 0 0 0 0,0 1 0 0 0,-1-1 0 0 0,1 0 0 0 0,-1 0 0 0 0,-1 0 0 0 0,1-1 0 0 0,-1 1 0 0 0,-7 7 0 0 0,5-5 0 0 0,-1 3-285 0 0,6-9 204 0 0,0 1 0 0 0,0-1 0 0 0,0 0-1 0 0,0 1 1 0 0,0-1 0 0 0,0 0 0 0 0,-1 0 0 0 0,1 1 0 0 0,0-1 0 0 0,-1 0 0 0 0,1 0-1 0 0,0 0 1 0 0,-1-1 0 0 0,0 1 0 0 0,1 0 0 0 0,-1 0 0 0 0,1-1 0 0 0,-3 1-1 0 0,-2-1-67 0 0,3-4-144 0 0,-9-21-5096 0 0,6 12 3343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17503 0 0,'-7'-3'636'0'0,"7"1"1009"0"0,11 0 2443 0 0,8-2-3009 0 0,-15 2-1070 0 0,0-1 1 0 0,1 0-1 0 0,-1 0 0 0 0,0 0 1 0 0,-1-1-1 0 0,1 1 1 0 0,0-1-1 0 0,-1 0 0 0 0,0 0 1 0 0,3-5-1 0 0,7-8-1881 0 0,-4 6-3847 0 0,-1 0-1801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57 13823 0 0,'5'-7'675'0'0,"-1"-9"-47"0"0,6-18-348 0 0,-12 44 7315 0 0,-17 54-7101 0 0,-7 16-494 0 0,-3-1 0 0 0,-50 95 0 0 0,37-86-26 0 0,29-58 523 0 0,-1-1-1 0 0,-36 55 1 0 0,49-83-54 0 0,1-6-429 0 0,1 0 1 0 0,0 1-1 0 0,0-1 0 0 0,0 1 1 0 0,0-1-1 0 0,1 1 1 0 0,0 0-1 0 0,0-1 1 0 0,0 1-1 0 0,3-4 0 0 0,2-2-11 0 0,0 0-1 0 0,14-15 0 0 0,106-100-2 0 0,-104 106 0 0 0,1 0 0 0 0,1 1 0 0 0,49-26 0 0 0,-71 42 0 0 0,-1 1 0 0 0,1 0 0 0 0,0 0 0 0 0,0-1 0 0 0,0 2 0 0 0,0-1 0 0 0,0 0 0 0 0,0 1 0 0 0,0-1 0 0 0,6 1 0 0 0,-1 3 0 0 0,-7-1 4 0 0,-1-1 0 0 0,1 1 0 0 0,0-1 0 0 0,-1 1 0 0 0,1-1 0 0 0,-1 1 0 0 0,0 0 0 0 0,1-1 0 0 0,-1 1 0 0 0,0 0 0 0 0,0-1 0 0 0,0 1 0 0 0,0 0 0 0 0,0-1 0 0 0,-1 1 0 0 0,1 0 0 0 0,0-1-1 0 0,-1 1 1 0 0,1-1 0 0 0,-2 4 0 0 0,-2 4 85 0 0,-1 1-1 0 0,-6 10 0 0 0,7-13 7 0 0,1-2-9 0 0,-1-1 0 0 0,1 1 0 0 0,-1-1 0 0 0,0 0 0 0 0,0 0 0 0 0,0 0 0 0 0,-1-1 0 0 0,1 1 0 0 0,-1-1 0 0 0,0 0 0 0 0,0-1 0 0 0,0 1 0 0 0,-9 3 0 0 0,13-6-561 0 0,1 0-33 0 0,-11 14 507 0 0,7 0-75 0 0,0 0 0 0 0,2-1 0 0 0,-1 1 0 0 0,2 0 1 0 0,0 1-1 0 0,1-1 0 0 0,1 21 0 0 0,0-28 76 0 0,2 19 0 0 0,2-17 0 0 0,-4-7-1 0 0,-1-1 1 0 0,1 0-1 0 0,0 1 0 0 0,0-1 0 0 0,0 0 0 0 0,0 0 1 0 0,0 1-1 0 0,0-1 0 0 0,0 0 0 0 0,1 0 0 0 0,-1 0 1 0 0,0 0-1 0 0,0 0 0 0 0,1-1 0 0 0,-1 1 0 0 0,1 0 1 0 0,-1-1-1 0 0,1 1 0 0 0,-1-1 0 0 0,3 1 1 0 0,2 1-124 0 0,-3-2-111 0 0,-1 1 0 0 0,1-1 0 0 0,-1 0 0 0 0,1 0 0 0 0,-1 0 1 0 0,1 0-1 0 0,-1 0 0 0 0,1-1 0 0 0,-1 1 0 0 0,1-1 0 0 0,-1 0 0 0 0,1 1 0 0 0,-1-1 0 0 0,0 0 0 0 0,0 0 0 0 0,1-1 0 0 0,-1 1 0 0 0,0 0 0 0 0,0-1 1 0 0,3-3-1 0 0,4-2-937 0 0,-1-1 0 0 0,0 0 0 0 0,7-10 0 0 0,5-5-875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384 355 15663 0 0,'0'0'719'0'0,"0"0"-20"0"0,-1 0-374 0 0,-89 14 4540 0 0,76-11-4593 0 0,1-1 0 0 0,-1 2 0 0 0,0 0 0 0 0,1 0 0 0 0,-1 1 0 0 0,-20 12 0 0 0,-71 49 1120 0 0,100-62-1392 0 0,-5 3 0 0 0,0 1 0 0 0,-16 15 0 0 0,24-22 0 0 0,0 1 0 0 0,0 0 0 0 0,1 0 0 0 0,-1 0 0 0 0,1 0 0 0 0,-1 0 0 0 0,1 0 0 0 0,0 0 0 0 0,0 0 0 0 0,0 0 0 0 0,0 1 0 0 0,0-1 0 0 0,1 1 0 0 0,-1-1 0 0 0,0 0 0 0 0,1 1 0 0 0,0-1 0 0 0,0 1 0 0 0,0-1 0 0 0,0 1 0 0 0,0 2 0 0 0,0-3 0 0 0,1-1 0 0 0,-1 1 0 0 0,0-1 0 0 0,1 1 0 0 0,-1 0 0 0 0,1-1 0 0 0,0 1 0 0 0,-1-1 0 0 0,1 1 0 0 0,0-1 0 0 0,0 1 0 0 0,0-1 0 0 0,0 0 0 0 0,0 1 0 0 0,2 0 0 0 0,0 1 0 0 0,-2-2 0 0 0,0 0 0 0 0,0 1 0 0 0,0-1 0 0 0,1 0 0 0 0,-1 0 0 0 0,1 0 0 0 0,-1-1 0 0 0,0 1 0 0 0,1 0 0 0 0,0 0 0 0 0,-1-1 0 0 0,1 1 0 0 0,-1-1 0 0 0,1 0 0 0 0,0 1 0 0 0,-1-1 0 0 0,1 0 0 0 0,2 0 0 0 0,2 0 0 0 0,-1-1 0 0 0,1 0 0 0 0,-1 0 0 0 0,7-3 0 0 0,6 0 0 0 0,-8 1 0 0 0,-1 0 0 0 0,0 0 0 0 0,-1-1 0 0 0,1 0 0 0 0,0-1 0 0 0,14-10 0 0 0,43-39 0 0 0,-38 26 480 0 0,-2 0 0 0 0,40-57 0 0 0,-58 74-37 0 0,-19 27-388 0 0,2 0-1 0 0,-13 28 1 0 0,-11 20-54 0 0,30-57-8 0 0,-1-1 0 0 0,1 0 0 0 0,1 1 0 0 0,-1-1 0 0 0,1 1-1 0 0,1 0 1 0 0,-1 0 0 0 0,0 11 0 0 0,2-17-42 0 0,0-1 0 0 0,0 1 0 0 0,0-1 0 0 0,0 1 0 0 0,0-1 0 0 0,1 1 0 0 0,-1-1 0 0 0,0 1 0 0 0,0-1 0 0 0,1 1 0 0 0,-1-1 0 0 0,0 0 0 0 0,1 1 0 0 0,-1-1-1 0 0,0 1 1 0 0,1-1 0 0 0,-1 0 0 0 0,1 1 0 0 0,-1-1 0 0 0,0 0 0 0 0,1 1 0 0 0,-1-1 0 0 0,1 0 0 0 0,-1 0 0 0 0,1 1 0 0 0,-1-1 0 0 0,1 0 0 0 0,-1 0 0 0 0,2 0 0 0 0,14 2-393 0 0,-16-2 443 0 0,5 0 1 0 0,-2 0 18 0 0,0 1 0 0 0,-1-1 0 0 0,1 0 0 0 0,0-1 1 0 0,-1 1-1 0 0,1 0 0 0 0,-1-1 0 0 0,1 1 0 0 0,-1-1 1 0 0,1 0-1 0 0,-1 0 0 0 0,1 0 0 0 0,-1 0 0 0 0,1 0 1 0 0,-1 0-1 0 0,0-1 0 0 0,0 1 0 0 0,2-3 0 0 0,49-40 394 0 0,-29 25-120 0 0,0-1 0 0 0,-2-1 1 0 0,40-48-1 0 0,-4-9-294 0 0,-61 97 0 0 0,-6 13 0 0 0,-1-9 0 0 0,1-2 0 0 0,0 0 0 0 0,2 0 0 0 0,0 1 0 0 0,-5 32 0 0 0,12-51 1 0 0,0-1 0 0 0,0 1 1 0 0,0-1-1 0 0,0 0 0 0 0,0 1 0 0 0,0-1 0 0 0,1 1 0 0 0,-1-1 0 0 0,1 0 1 0 0,-1 1-1 0 0,1-1 0 0 0,0 0 0 0 0,2 4 0 0 0,-2-5-4 0 0,0 0 0 0 0,-1 0 0 0 0,1 0 0 0 0,0 0 0 0 0,0-1 0 0 0,0 1 0 0 0,0 0 0 0 0,0 0 0 0 0,0-1 0 0 0,1 1 0 0 0,-1 0 1 0 0,0-1-1 0 0,0 0 0 0 0,0 1 0 0 0,1-1 0 0 0,-1 1 0 0 0,0-1 0 0 0,0 0 0 0 0,1 0 0 0 0,-1 0 0 0 0,0 0 0 0 0,0 0 0 0 0,1 0 0 0 0,-1 0 0 0 0,0 0 0 0 0,3-1 0 0 0,8-2-249 0 0,0-1 0 0 0,0 0 0 0 0,0-1 1 0 0,0 0-1 0 0,-1-1 0 0 0,0 0 0 0 0,20-15 0 0 0,-3-2 988 0 0,39-38-1 0 0,-36 25-535 0 0,0-1 0 0 0,38-62 1 0 0,-57 80-194 0 0,61-106-7 0 0,-23 35 0 0 0,-36 62 0 0 0,-14 28 0 0 0,0 0 0 0 0,0 0 0 0 0,0 0 0 0 0,0 0 0 0 0,0 0 0 0 0,0 0 0 0 0,0 0 0 0 0,0 0 0 0 0,0 0 0 0 0,-1 1 0 0 0,1-1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0,-1 0 0 0 0,1 0 0 0 0,0 0 0 0 0,0 0 0 0 0,-6 5 0 0 0,-7 9 0 0 0,-34 49 0 0 0,4 1 0 0 0,-50 96 0 0 0,75-125-11 0 0,6-15-54 0 0,2 0 0 0 0,0 1 0 0 0,1 0 0 0 0,2 0 0 0 0,-11 42 0 0 0,18-61-31 0 0,0 0 0 0 0,0 0 0 0 0,0-1 0 0 0,-1 1 0 0 0,2 0 0 0 0,-1 0 1 0 0,0 0-1 0 0,0 0 0 0 0,1 0 0 0 0,-1 0 0 0 0,1-1 0 0 0,-1 1 0 0 0,1 0 0 0 0,0 0 0 0 0,0-1 0 0 0,-1 1 1 0 0,1 0-1 0 0,1-1 0 0 0,-1 1 0 0 0,0-1 0 0 0,0 1 0 0 0,0-1 0 0 0,1 0 0 0 0,-1 1 0 0 0,1-1 1 0 0,-1 0-1 0 0,1 0 0 0 0,0 0 0 0 0,-1 0 0 0 0,1 0 0 0 0,0-1 0 0 0,-1 1 0 0 0,1 0 0 0 0,0-1 1 0 0,3 1-1 0 0,3 1-336 0 0,0-1 0 0 0,1 0 0 0 0,-1-1 0 0 0,0 1 0 0 0,1-2 0 0 0,-1 1 0 0 0,9-2 0 0 0,1-2-1085 0 0,24-7-1 0 0,-10 1-18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22 17503 0 0,'1'-1'399'0'0,"21"-19"961"0"0,-49 28 637 0 0,-38 22 887 0 0,34-17-1712 0 0,-48 29 0 0 0,46-20-890 0 0,0 1 0 0 0,1 2 0 0 0,-28 28 0 0 0,55-48-282 0 0,0 0 0 0 0,1 0 0 0 0,0 0 0 0 0,0 0 0 0 0,0 1 0 0 0,0-1 0 0 0,1 1 0 0 0,0 0 0 0 0,0 0 0 0 0,-3 12 0 0 0,6-18 0 0 0,0 1 0 0 0,-1 0 0 0 0,1 0 0 0 0,0-1 0 0 0,0 1 0 0 0,0 0 0 0 0,0 0 0 0 0,0-1 0 0 0,0 1 0 0 0,0 0 0 0 0,0 0 0 0 0,0-1 0 0 0,0 1 0 0 0,0 0 0 0 0,1 0 0 0 0,-1-1 0 0 0,0 1 0 0 0,0 0 0 0 0,1-1 0 0 0,-1 1 0 0 0,0 0 0 0 0,1-1 0 0 0,-1 1 0 0 0,1 0 0 0 0,-1-1 0 0 0,1 1 0 0 0,-1-1 0 0 0,1 1 0 0 0,-1-1 0 0 0,1 1 0 0 0,0-1 0 0 0,-1 1 0 0 0,1-1 0 0 0,0 0 0 0 0,-1 1 0 0 0,1-1 0 0 0,0 0 0 0 0,0 0 0 0 0,-1 1 0 0 0,1-1 0 0 0,0 0 0 0 0,0 0 0 0 0,-1 0 0 0 0,1 0 0 0 0,0 0 0 0 0,0 0 0 0 0,-1 0 0 0 0,1 0 0 0 0,0 0 0 0 0,0-1 0 0 0,0 1 0 0 0,5-1 0 0 0,0-1 0 0 0,0 1 0 0 0,-1-1 0 0 0,1 0 0 0 0,5-4 0 0 0,0 0 0 0 0,21-15 0 0 0,0-1 0 0 0,10-6 0 0 0,-2-3 0 0 0,58-54 0 0 0,-72 61 0 0 0,-23 22 0 0 0,0-1 0 0 0,0 1 0 0 0,0-1 0 0 0,1 1 0 0 0,-1 0 0 0 0,0 0 0 0 0,1 1 0 0 0,0-1 0 0 0,6-1 0 0 0,-10 2 0 0 0,0 1 0 0 0,0 0 0 0 0,1 0 0 0 0,-1 0 0 0 0,0 0 0 0 0,0 0 0 0 0,0 0 0 0 0,0 0 0 0 0,1 0 0 0 0,-1 0 0 0 0,0 0 0 0 0,0 0 0 0 0,0 0 0 0 0,1 0 0 0 0,-1 0 0 0 0,0 0 0 0 0,0 0 0 0 0,0 0 0 0 0,0 0 0 0 0,1 0 0 0 0,-1 0 0 0 0,0 1 0 0 0,0-1 0 0 0,0 0 0 0 0,0 0 0 0 0,1 0 0 0 0,-1 0 0 0 0,0 0 0 0 0,0 0 0 0 0,0 0 0 0 0,0 1 0 0 0,0-1 0 0 0,0 0 0 0 0,1 0 0 0 0,-1 0 0 0 0,0 0 0 0 0,0 1 0 0 0,0-1 0 0 0,0 0 0 0 0,0 0 0 0 0,0 0 0 0 0,0 1 0 0 0,0-1 0 0 0,0 0 0 0 0,0 0 0 0 0,0 0 0 0 0,0 0 0 0 0,0 1 0 0 0,0-1 0 0 0,0 0 0 0 0,0 0 0 0 0,0 0 0 0 0,0 1 0 0 0,0-1 0 0 0,0 0 0 0 0,0 0 0 0 0,0 0 0 0 0,0 0 0 0 0,0 1 0 0 0,-1-1 0 0 0,1 0 0 0 0,0 0 0 0 0,0 0 0 0 0,0 0 0 0 0,-6 12 0 0 0,6-11 0 0 0,-32 50-320 0 0,20-33-46 0 0,1 0 0 0 0,0 0 1 0 0,-12 32-1 0 0,23-48-2146 0 0,0-2-6017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110 251 11975 0 0,'1'-1'267'0'0,"6"-6"-116"0"0,0 0 0 0 0,-1 0 0 0 0,0-1 0 0 0,0 0 0 0 0,0 0 1 0 0,7-18-1 0 0,-7 15 605 0 0,-1 1 1 0 0,1 0-1 0 0,1 1 0 0 0,11-14 1 0 0,-17 22-92 0 0,-1 1-121 0 0,0 0-28 0 0,0 0 66 0 0,0 0 288 0 0,0 0 122 0 0,0 0 28 0 0,0 1-133 0 0,-1 14-617 0 0,-1 0-1 0 0,-1 0 1 0 0,0-1 0 0 0,-1 1-1 0 0,-10 22 1 0 0,3-6 356 0 0,-78 197-461 0 0,41-132-165 0 0,48-96 0 0 0,0 0 0 0 0,0-1 0 0 0,0 1 0 0 0,0 0 0 0 0,0 0 0 0 0,0-1 0 0 0,0 1 0 0 0,0 0 0 0 0,0 0 0 0 0,0-1 0 0 0,0 1 0 0 0,-1 0 0 0 0,1 0 0 0 0,0-1 0 0 0,0 1 0 0 0,0 0 0 0 0,-1 0 0 0 0,1 0 0 0 0,0-1 0 0 0,0 1 0 0 0,0 0 0 0 0,-1 0 0 0 0,1 0 0 0 0,0 0 0 0 0,0 0 0 0 0,-1 0 0 0 0,1-1 0 0 0,0 1 0 0 0,0 0 0 0 0,-1 0 0 0 0,1 0 0 0 0,0 0 0 0 0,0 0 0 0 0,-1 0 0 0 0,1 0 0 0 0,0 0 0 0 0,-1 0 0 0 0,1 0 0 0 0,0 0 0 0 0,0 0 0 0 0,-1 0 0 0 0,1 1 0 0 0,0-1 0 0 0,0 0 0 0 0,-1 0 0 0 0,1 0 0 0 0,0 0 0 0 0,0 0 0 0 0,-1 0 0 0 0,1 1 0 0 0,0-1 0 0 0,0 0 0 0 0,0 0 0 0 0,-1 0 0 0 0,1 1 0 0 0,0-1 0 0 0,0 0 0 0 0,0 0 0 0 0,0 1 0 0 0,0-1 0 0 0,-1 0 0 0 0,1 0 0 0 0,0 1 0 0 0,0-1 0 0 0,0 0 0 0 0,0 0 0 0 0,0 1 0 0 0,0-1 0 0 0,-3-5-274 0 0,1-1 0 0 0,-1 1 0 0 0,1-1 1 0 0,0 0-1 0 0,1 0 0 0 0,-1 0 0 0 0,1 0 0 0 0,0 0 0 0 0,1 0 0 0 0,0-1 0 0 0,0-9 0 0 0,1 1-731 0 0,1-1-1 0 0,1 1 1 0 0,6-22-1 0 0,17-29-3252 0 0,-20 53 3919 0 0,0 0 0 0 0,-1-1 0 0 0,0 1 0 0 0,-1-1 0 0 0,-1-1 0 0 0,0 1-1 0 0,1-15 1 0 0,-6 10 776 0 0,1 16 236 0 0,1 0 0 0 0,-1 0 1 0 0,0 0-1 0 0,0-1 0 0 0,-1 1 0 0 0,1 1 1 0 0,-1-1-1 0 0,1 0 0 0 0,-1 0 1 0 0,-4-4-1 0 0,5 6-8 0 0,1 1-121 0 0,3-13 741 0 0,-2 12-1208 0 0,-1-1 0 0 0,0 1-1 0 0,0-1 1 0 0,1 1 0 0 0,-1-1-1 0 0,0 1 1 0 0,1 0 0 0 0,0-1-1 0 0,1-1 1 0 0,3-5 276 0 0,1 1 0 0 0,0 1 0 0 0,1-1-1 0 0,0 1 1 0 0,0 1 0 0 0,0-1 0 0 0,13-6 0 0 0,59-27 352 0 0,-69 34-614 0 0,6-1 138 0 0,1 0 1 0 0,-1 1 0 0 0,31-5-1 0 0,52-2 458 0 0,-94 12-687 0 0,0 0 0 0 0,0 0 0 0 0,1 0 0 0 0,-1 1 0 0 0,0-1 0 0 0,0 1 0 0 0,-1 0 0 0 0,1 1 0 0 0,0-1 0 0 0,0 1 0 0 0,0 0 0 0 0,-1 0 0 0 0,8 5 0 0 0,-9-5 0 0 0,-1 0 0 0 0,0-1 0 0 0,0 1 0 0 0,0 1 0 0 0,0-1 0 0 0,0 0 0 0 0,-1 0 0 0 0,1 1 0 0 0,-1-1 0 0 0,1 1 0 0 0,-1-1 0 0 0,0 1 0 0 0,0 0 0 0 0,0-1 0 0 0,0 1 0 0 0,0 0 0 0 0,-1 0 0 0 0,0 0 0 0 0,1-1 0 0 0,-1 1 0 0 0,0 0 0 0 0,0 0 0 0 0,0 0 0 0 0,-1 0 0 0 0,0 4 0 0 0,-1 2 0 0 0,-1-1 0 0 0,0 1 0 0 0,0-1 0 0 0,-1 1 0 0 0,0-1 0 0 0,0 0 0 0 0,-1-1 0 0 0,-8 12 0 0 0,-1-2 0 0 0,0-1 0 0 0,-25 21 0 0 0,23-25 0 0 0,-1 0 0 0 0,0-1 0 0 0,-1 0 0 0 0,0-2 0 0 0,-30 13 0 0 0,34-17-429 0 0,-1-1 1 0 0,0 0-1 0 0,0-1 0 0 0,0 0 1 0 0,0-1-1 0 0,-17 0 0 0 0,21-2 53 0 0,0-1 0 0 0,0 1-1 0 0,1-2 1 0 0,-1 1 0 0 0,0-2-1 0 0,1 1 1 0 0,-1-2 0 0 0,1 1-1 0 0,-14-8 1 0 0,14 5-1156 0 0,3-2-4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15663 0 0,'0'0'356'0'0,"7"-18"994"0"0,52-100 4184 0 0,-42 77-4313 0 0,6-13 222 0 0,-1 12-1371 0 0,-21 41 299 0 0,-1 1 117 0 0,0 0 21 0 0,0 0-66 0 0,-5 11-278 0 0,1-1-165 0 0,0 1 0 0 0,1-1 0 0 0,0 1 0 0 0,-2 14 0 0 0,-3 15 0 0 0,7-35-21 0 0,0-1 1 0 0,0 1-1 0 0,1 0 1 0 0,0 0-1 0 0,0-1 0 0 0,0 1 1 0 0,1 5-1 0 0,0 14-215 0 0,-6 12-1339 0 0,4-35 1575 0 0,1-1-1 0 0,0 0 1 0 0,0 0 0 0 0,0 1-1 0 0,0-1 1 0 0,0 0-1 0 0,0 0 1 0 0,0 1 0 0 0,0-1-1 0 0,0 0 1 0 0,0 0-1 0 0,0 1 1 0 0,0-1 0 0 0,1 0-1 0 0,-1 0 1 0 0,0 0-1 0 0,0 1 1 0 0,0-1 0 0 0,0 0-1 0 0,0 0 1 0 0,0 0 0 0 0,0 1-1 0 0,1-1 1 0 0,-1 0-1 0 0,0 0 1 0 0,0 0 0 0 0,0 1-1 0 0,0-1 1 0 0,1 0-1 0 0,-1 0 1 0 0,0 0 0 0 0,0 0-1 0 0,1 0 1 0 0,-1 0-1 0 0,0 0 1 0 0,0 1 0 0 0,0-1-1 0 0,1 0 1 0 0,-1 0-1 0 0,0 0 1 0 0,0 0 0 0 0,1 0-1 0 0,-1 0 1 0 0,0 0 0 0 0,0 0-1 0 0,1 0 1 0 0,-1 0-1 0 0,0 0 1 0 0,0 0 0 0 0,1-1-1 0 0,9-4 5 0 0,-10 5-4 0 0,16-10 0 0 0,-2-1 0 0 0,1 0 0 0 0,-2-1 0 0 0,19-19 0 0 0,-23 21 0 0 0,13-14 340 0 0,27-39 1 0 0,-30 37-128 0 0,31-33 0 0 0,-49 58-713 0 0,-1 1 58 0 0,0 10 411 0 0,-1 1 0 0 0,-1-1 0 0 0,0 0 0 0 0,-4 13 0 0 0,3-14 29 0 0,0-1 1 0 0,1 1-1 0 0,1 0 0 0 0,-1 0 1 0 0,1 18-1 0 0,3-11 2 0 0,2-13 0 0 0,-2-1 0 0 0,-1-1 0 0 0,0 1 0 0 0,1 0 0 0 0,-1-1 0 0 0,0 0 0 0 0,1 1 0 0 0,0-1 0 0 0,-1 0 0 0 0,1 0 0 0 0,0 0 0 0 0,0 0 0 0 0,0 0 0 0 0,-1 0 0 0 0,1 0 0 0 0,0-1 0 0 0,3 1 0 0 0,-1 0 0 0 0,0-1 0 0 0,0 1 0 0 0,0-1 0 0 0,0 0 0 0 0,0-1 0 0 0,0 1 0 0 0,6-2 0 0 0,-1 0 0 0 0,0-1 0 0 0,0 0 0 0 0,-1-1 0 0 0,0 0 0 0 0,1 0 0 0 0,9-7 0 0 0,-4 1 0 0 0,2-1 0 0 0,-1 0 0 0 0,0-1 0 0 0,20-21 0 0 0,-30 28 23 0 0,3-3 238 0 0,-1-1 1 0 0,1-1 0 0 0,9-16-1 0 0,-16 25-230 0 0,0-1-1 0 0,0 0 0 0 0,0 1 0 0 0,0-1 1 0 0,0 0-1 0 0,0 0 0 0 0,-1 0 0 0 0,1 0 0 0 0,-1 0 1 0 0,0 0-1 0 0,1 0 0 0 0,-1 0 0 0 0,0 0 1 0 0,0 0-1 0 0,0 0 0 0 0,0 0 0 0 0,-1 0 0 0 0,1 0 1 0 0,0 0-1 0 0,-1 0 0 0 0,1 0 0 0 0,-1 1 1 0 0,0-1-1 0 0,0 0 0 0 0,0 0 0 0 0,0 0 0 0 0,0 1 1 0 0,0-1-1 0 0,-1-1 0 0 0,0 2-29 0 0,1 0 0 0 0,0 1-1 0 0,0-1 1 0 0,0 1 0 0 0,0-1 0 0 0,0 1 0 0 0,0 0-1 0 0,-1-1 1 0 0,1 1 0 0 0,0 0 0 0 0,0 0 0 0 0,0 0-1 0 0,-1 0 1 0 0,1 0 0 0 0,0 0 0 0 0,0 0 0 0 0,0 0-1 0 0,-1 1 1 0 0,1-1 0 0 0,0 0 0 0 0,0 1 0 0 0,0-1-1 0 0,0 1 1 0 0,-3 0 0 0 0,-25 17-5 0 0,17-10 4 0 0,0 2 0 0 0,1 0 0 0 0,0 0 0 0 0,1 1 0 0 0,0 0 0 0 0,-15 23 0 0 0,19-24 0 0 0,0 0 0 0 0,1 0 0 0 0,0 0 0 0 0,1 0 0 0 0,0 1 0 0 0,1 0 0 0 0,0-1 0 0 0,1 1 0 0 0,-2 21 0 0 0,4-29 0 0 0,0-1 0 0 0,0 1 0 0 0,0 0 0 0 0,0-1 0 0 0,0 1 0 0 0,1-1 0 0 0,-1 1 0 0 0,1 0 0 0 0,0-1 0 0 0,0 1 0 0 0,0-1 0 0 0,0 0 0 0 0,0 1 0 0 0,0-1 0 0 0,1 0 0 0 0,2 4 0 0 0,-3-5 0 0 0,1 1 0 0 0,0-1 0 0 0,-1 0 0 0 0,1 0 0 0 0,0 0 0 0 0,0 0 0 0 0,0 0 0 0 0,0 0 0 0 0,-1 0 0 0 0,1-1 0 0 0,0 1 0 0 0,0-1 0 0 0,0 1 0 0 0,0-1 0 0 0,1 0 0 0 0,-1 0 0 0 0,0 0 0 0 0,0 0 0 0 0,0 0 0 0 0,0-1 0 0 0,3 0 0 0 0,5-1 0 0 0,0-1 0 0 0,0 0 0 0 0,-1-1 0 0 0,1 0 0 0 0,-1-1 0 0 0,16-9 0 0 0,-4-1 0 0 0,29-25 0 0 0,-21 11 0 0 0,-1-1 0 0 0,31-42 0 0 0,11-13 0 0 0,-77 93 0 0 0,1 0 0 0 0,-8 15 0 0 0,12-19 0 0 0,0 0 0 0 0,-1 1 0 0 0,1-1 0 0 0,1 1 0 0 0,-1-1 0 0 0,1 1 0 0 0,0 0 0 0 0,0-1 0 0 0,0 1 0 0 0,0 6 0 0 0,1-10 0 0 0,0-1 0 0 0,0 1 0 0 0,0 0 0 0 0,0 0 0 0 0,0 0 0 0 0,0-1 0 0 0,0 1 0 0 0,0 0 0 0 0,0 0 0 0 0,0-1 0 0 0,1 1 0 0 0,-1 0 0 0 0,0 0 0 0 0,0-1 0 0 0,1 1 0 0 0,-1 0 0 0 0,1-1 0 0 0,-1 1 0 0 0,0 0 0 0 0,1-1 0 0 0,-1 1 0 0 0,2 0 0 0 0,0 1 0 0 0,1 4-99 0 0,1-1 0 0 0,0 0 1 0 0,0 0-1 0 0,0 0 0 0 0,1 0 0 0 0,-1 0 0 0 0,1-1 0 0 0,0 0 0 0 0,0 0 1 0 0,1-1-1 0 0,-1 1 0 0 0,1-1 0 0 0,12 5 0 0 0,-12-6 83 0 0,-4-2 82 0 0,0 1 1 0 0,-1 0 0 0 0,1-1-1 0 0,0 1 1 0 0,0 0 0 0 0,0 0-1 0 0,-1 1 1 0 0,1-1 0 0 0,0 0 0 0 0,-1 1-1 0 0,0-1 1 0 0,1 0 0 0 0,-1 1-1 0 0,0 0 1 0 0,1-1 0 0 0,-1 1-1 0 0,0 0 1 0 0,0 0 0 0 0,0-1-1 0 0,1 5 1 0 0,0-4-67 0 0,-2-1 0 0 0,1-1 0 0 0,-1 1 0 0 0,1 0 0 0 0,-1 0 0 0 0,0 0 0 0 0,1-1 0 0 0,-1 1 0 0 0,0 0 0 0 0,0 0 0 0 0,1 0 0 0 0,-1 0 0 0 0,0-1 0 0 0,0 1 0 0 0,0 0 0 0 0,0 0 0 0 0,0 0 0 0 0,0 0 0 0 0,0 1 0 0 0,0 0-55 0 0,0 0-1 0 0,0 0 1 0 0,0 0 0 0 0,-1 0-1 0 0,1 0 1 0 0,0 0 0 0 0,-1 0-1 0 0,1 0 1 0 0,-1 0 0 0 0,0 0-1 0 0,0 0 1 0 0,0 0 0 0 0,1 0-1 0 0,-2 0 1 0 0,1-1 0 0 0,0 1-1 0 0,-2 2 1 0 0,-3 1-144 0 0,1 0 0 0 0,-1 0 0 0 0,0-1-1 0 0,-12 7 1 0 0,4-4-1735 0 0,8-7-2461 0 0,1-1 418 0 0,5 1-2661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419 311 17503 0 0,'0'0'399'0'0,"0"0"60"0"0,0 0 21 0 0,-6-7 86 0 0,3 6-486 0 0,0-1 0 0 0,1 1 0 0 0,-1-1 0 0 0,0 1 0 0 0,0 0-1 0 0,0 0 1 0 0,0 0 0 0 0,0 0 0 0 0,0 0 0 0 0,0 1 0 0 0,0 0 0 0 0,0-1 0 0 0,0 1-1 0 0,0 0 1 0 0,0 0 0 0 0,0 1 0 0 0,-6 0 0 0 0,-6 2 1179 0 0,1 1-1 0 0,-20 7 1 0 0,27-8-674 0 0,-8 2-426 0 0,1 0 0 0 0,0 2 0 0 0,1-1 0 0 0,-14 10-1 0 0,0 1 585 0 0,18-11-529 0 0,-1 0 0 0 0,1 0 0 0 0,-11 10 0 0 0,-20 20-196 0 0,22-21-19 0 0,0 2 1 0 0,-26 32-1 0 0,39-40 1 0 0,5-8-24 0 0,0 0 1 0 0,0-1-1 0 0,0 1 0 0 0,0 0 1 0 0,0 0-1 0 0,0-1 0 0 0,0 1 0 0 0,0 0 1 0 0,0 0-1 0 0,0-1 0 0 0,0 1 1 0 0,1 0-1 0 0,-1-1 0 0 0,0 1 0 0 0,1 0 1 0 0,-1 0-1 0 0,0-1 0 0 0,1 1 1 0 0,-1-1-1 0 0,1 1 0 0 0,-1 0 0 0 0,1-1 1 0 0,-1 1-1 0 0,1-1 0 0 0,-1 1 1 0 0,1-1-1 0 0,0 0 0 0 0,-1 1 0 0 0,1-1 1 0 0,-1 0-1 0 0,1 1 0 0 0,0-1 1 0 0,0 0-1 0 0,-1 0 0 0 0,1 1 0 0 0,0-1 1 0 0,-1 0-1 0 0,1 0 0 0 0,0 0 1 0 0,0 0-1 0 0,1 0 0 0 0,2 0-118 0 0,0 1 0 0 0,0-1-1 0 0,0 0 1 0 0,0-1 0 0 0,0 1-1 0 0,6-2 1 0 0,8-5 142 0 0,0-1 0 0 0,0-1 0 0 0,-1 0 0 0 0,0-2 0 0 0,27-21 0 0 0,-12 6 0 0 0,-2-1 0 0 0,-1-1 0 0 0,-2-1 0 0 0,0-2 0 0 0,38-59 0 0 0,-43 55 71 0 0,30-71 0 0 0,-10 17 188 0 0,-36 78 113 0 0,-8 12 161 0 0,-11 17 153 0 0,-23 39-686 0 0,-115 206 0 0 0,146-251 0 0 0,0-1 0 0 0,1 1 0 0 0,-6 24 0 0 0,9-32 0 0 0,1 1 0 0 0,-1-1 0 0 0,1 1 0 0 0,0-1 0 0 0,0 0 0 0 0,0 1 0 0 0,0-1 0 0 0,1 0 0 0 0,0 1 0 0 0,0-1 0 0 0,0 0 0 0 0,0 1 0 0 0,1-1 0 0 0,2 6 0 0 0,-3-9 0 0 0,1 1 0 0 0,-1 0 0 0 0,1-1 0 0 0,-1 1 0 0 0,1-1 0 0 0,0 1 0 0 0,-1-1 0 0 0,1 0 0 0 0,0 0 0 0 0,0 0 0 0 0,0 0 0 0 0,0 0 0 0 0,0 0 0 0 0,0 0 0 0 0,0-1 0 0 0,0 1 0 0 0,0-1 0 0 0,1 1 0 0 0,-1-1 0 0 0,0 0 0 0 0,0 0 0 0 0,0 0 0 0 0,0 0 0 0 0,1 0 0 0 0,-1-1 0 0 0,3 0 0 0 0,5-1 0 0 0,-2-1 0 0 0,1 1 0 0 0,0-2 0 0 0,15-7 0 0 0,33-22 0 0 0,79-61 0 0 0,-18 11 0 0 0,-114 83 0 0 0,-8 5 0 0 0,-8 8 0 0 0,-20 19 0 0 0,1 1 0 0 0,2 2 0 0 0,-47 73 0 0 0,64-81-291 0 0,11-24 181 0 0,1-1-365 0 0,0-1 396 0 0,1-1-1 0 0,-1 1 1 0 0,1 0-1 0 0,-1-1 1 0 0,1 1 0 0 0,0-1-1 0 0,-1 1 1 0 0,1-1-1 0 0,0 1 1 0 0,-1-1 0 0 0,1 1-1 0 0,0-1 1 0 0,0 0-1 0 0,-1 1 1 0 0,1-1 0 0 0,0 0-1 0 0,0 0 1 0 0,0 0-1 0 0,-1 0 1 0 0,1 0 0 0 0,0 1-1 0 0,0-1 1 0 0,0 0-1 0 0,0-1 1 0 0,-1 1 0 0 0,1 0-1 0 0,2 0 1 0 0,23-9-3027 0 0,-1-4-4745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19351 0 0,'-5'3'225'0'0,"1"1"0"0"0,-1 0 0 0 0,1 0-1 0 0,0 0 1 0 0,0 0 0 0 0,0 1 0 0 0,1 0-1 0 0,-1 0 1 0 0,-4 9 0 0 0,5-8-477 0 0,1-1 0 0 0,0 1 0 0 0,0 0 0 0 0,0 0 0 0 0,0 8 0 0 0,1-12-260 0 0,1-2 0 0 0,0 0 0 0 0,0 0 0 0 0,2 1 79 0 0,0-1-1 0 0,0 1 1 0 0,1-1 0 0 0,-1 1-1 0 0,0-1 1 0 0,4 0-1 0 0,-6 0 127 0 0,5-1-1217 0 0,11-1-11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17503 0 0,'0'0'399'0'0,"0"0"60"0"0,0 0 21 0 0,2 3-59 0 0,3 9-276 0 0,-4-12-144 0 0,-1 1 0 0 0,0-1 0 0 0,1 0 0 0 0,-1 1-1 0 0,1-1 1 0 0,-1 0 0 0 0,0 1 0 0 0,1-1 0 0 0,-1 0 0 0 0,1 0-1 0 0,-1 1 1 0 0,1-1 0 0 0,-1 0 0 0 0,1 0 0 0 0,-1 0 0 0 0,1 0 0 0 0,-1 0-1 0 0,2 1 1 0 0,0-2 78 0 0,1 1 0 0 0,-1-1 0 0 0,1 1 0 0 0,-1-1 0 0 0,0 0 0 0 0,1 1 0 0 0,-1-1 0 0 0,0-1 0 0 0,1 1 0 0 0,-1 0 0 0 0,0 0 0 0 0,0-1 0 0 0,3-2 0 0 0,25-24 1700 0 0,77-90 1456 0 0,-94 104-2942 0 0,0 0 0 0 0,-1-1-1 0 0,-1 0 1 0 0,11-20 0 0 0,-22 34 150 0 0,-6 1-430 0 0,1 1 0 0 0,-1 0 0 0 0,0 0 1 0 0,1 1-1 0 0,-1-1 0 0 0,1 1 0 0 0,-1 0 1 0 0,1 1-1 0 0,0-1 0 0 0,0 1 0 0 0,-9 7 0 0 0,0 0-10 0 0,0 2-1 0 0,-17 19 0 0 0,26-26-2 0 0,-6 7 0 0 0,0-1 0 0 0,-12 20 0 0 0,21-29 0 0 0,0 1 0 0 0,1 0 0 0 0,-1 0 0 0 0,0 0 0 0 0,1 1 0 0 0,0-1 0 0 0,0 0 0 0 0,0 0 0 0 0,0 1 0 0 0,0-1 0 0 0,1 1 0 0 0,-1-1 0 0 0,1 1 0 0 0,0-1 0 0 0,0 0 0 0 0,1 1 0 0 0,0 3 0 0 0,5 8 0 0 0,-1-12 0 0 0,-3-2 0 0 0,2 1 0 0 0,0-1 0 0 0,0 1 0 0 0,0-1 0 0 0,0 0 0 0 0,1 0 0 0 0,-1 0 0 0 0,0-1 0 0 0,0 0 0 0 0,1 1 0 0 0,-1-2 0 0 0,0 1 0 0 0,6-1 0 0 0,9-2 0 0 0,26-8 0 0 0,-31 7 0 0 0,5-2 0 0 0,1-2 0 0 0,-1-1 0 0 0,0 0 0 0 0,28-20 0 0 0,-41 25 0 0 0,14-10 0 0 0,33-29 0 0 0,-5 4 0 0 0,-24 16 0 0 0,-20 19 0 0 0,1-1 0 0 0,-1 1 0 0 0,1 0 0 0 0,0 0 0 0 0,0 1 0 0 0,10-6 0 0 0,-9 7 72 0 0,-5 2 299 0 0,-4 10 626 0 0,-1-1-923 0 0,0 0 0 0 0,-1-1 0 0 0,0 0 1 0 0,0 0-1 0 0,-1 0 0 0 0,-9 8 0 0 0,-11 18 15 0 0,19-25-89 0 0,0 1 0 0 0,2 0 0 0 0,-1 0 0 0 0,1 1 0 0 0,0-1 0 0 0,-5 20 0 0 0,10-19 0 0 0,5-3 0 0 0,-2-7 0 0 0,-1 0 0 0 0,0 0 0 0 0,0-1 0 0 0,0 1 0 0 0,1-1 0 0 0,-1 1 0 0 0,0-1 0 0 0,0 0 0 0 0,1 0 0 0 0,-1 0 0 0 0,0 0 0 0 0,1 0 0 0 0,-1-1 0 0 0,0 1 0 0 0,0 0 0 0 0,4-2 0 0 0,2-1 0 0 0,0 0 0 0 0,0 0 0 0 0,8-5 0 0 0,6-6 0 0 0,0-1 0 0 0,-2-1 0 0 0,22-21 0 0 0,-24 21 0 0 0,0 1 0 0 0,1 0 0 0 0,0 1 0 0 0,22-11 0 0 0,-41 25 0 0 0,0 0 0 0 0,0 1 0 0 0,0-1 0 0 0,0 0 0 0 0,-1 0 0 0 0,1 0 0 0 0,0 1 0 0 0,0-1 0 0 0,0 0 0 0 0,0 0 0 0 0,0 1 0 0 0,0-1 0 0 0,0 0 0 0 0,0 0 0 0 0,0 1 0 0 0,0-1 0 0 0,0 0 0 0 0,0 0 0 0 0,0 1 0 0 0,0-1 0 0 0,0 0 0 0 0,0 0 0 0 0,0 1 0 0 0,1-1 0 0 0,-1 0 0 0 0,0 0 0 0 0,0 0 0 0 0,0 1 0 0 0,0-1 0 0 0,0 0 0 0 0,0 0 0 0 0,1 0 0 0 0,-1 1 0 0 0,0-1 0 0 0,0 0 0 0 0,0 0 0 0 0,1 0 0 0 0,-1 0 0 0 0,0 0 0 0 0,0 1 0 0 0,0-1 0 0 0,1 0 0 0 0,-1 0 0 0 0,0 0 0 0 0,0 0 0 0 0,1 0 0 0 0,-1 0 0 0 0,0 0 0 0 0,0 0 0 0 0,1 0 0 0 0,-1 0 0 0 0,0 0 0 0 0,0 0 0 0 0,1 0 0 0 0,-1 0 0 0 0,0 0 0 0 0,0 0 0 0 0,1 0 0 0 0,-1 0 0 0 0,0 0 0 0 0,0-1 0 0 0,0 1 0 0 0,1 0 0 0 0,-1 0 0 0 0,0 0 0 0 0,-5 19 0 0 0,-2 0 0 0 0,-11 23 0 0 0,9-21 0 0 0,-10 32 0 0 0,16-45 0 0 0,1 1 0 0 0,0 0 0 0 0,1 0 0 0 0,-1 12 0 0 0,5-8 0 0 0,1-10 0 0 0,-3-2 0 0 0,0-1 0 0 0,-1 1-1 0 0,0-1 1 0 0,1 1 0 0 0,-1-1 0 0 0,1 1-1 0 0,-1-1 1 0 0,1 0 0 0 0,-1 1-1 0 0,1-1 1 0 0,-1 0 0 0 0,1 1-1 0 0,-1-1 1 0 0,1 0 0 0 0,-1 1 0 0 0,1-1-1 0 0,0 0 1 0 0,-1 0 0 0 0,1 0-1 0 0,-1 0 1 0 0,1 0 0 0 0,0 0 0 0 0,-1 0-1 0 0,1 0 1 0 0,-1 0 0 0 0,1 0-1 0 0,0 0 1 0 0,-1 0 0 0 0,1 0-1 0 0,-1 0 1 0 0,2-1 0 0 0,0 1-55 0 0,4-2-202 0 0,1 0 0 0 0,-1-1 0 0 0,1 0 0 0 0,-1 0 0 0 0,0 0 0 0 0,0 0 0 0 0,0-1 0 0 0,7-6 0 0 0,-2 2-618 0 0,-3 3 126 0 0,-1-1-1 0 0,0 0 1 0 0,7-8 0 0 0,1-5-786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45 23039 0 0,'-10'-9'2455'0'0,"5"0"-2407"0"0,3 7 17 0 0,1 0 1 0 0,-1 0-1 0 0,0 0 0 0 0,1 0 0 0 0,-1 0 1 0 0,-4-3-1 0 0,6 4-38 0 0,-1 1 0 0 0,1 0 1 0 0,0-1-1 0 0,-1 1 0 0 0,1 0 0 0 0,0-1 0 0 0,0 1 1 0 0,-1-1-1 0 0,1 1 0 0 0,0-1 0 0 0,0 1 0 0 0,0-1 0 0 0,0 1 1 0 0,0 0-1 0 0,0-1 0 0 0,0 1 0 0 0,0-1 0 0 0,0 0 1 0 0,-1 1-2492 0 0,-4 15 419 0 0</inkml:trace>
  <inkml:trace contextRef="#ctx0" brushRef="#br0" timeOffset="1">0 513 24879 0 0,'0'0'564'0'0,"3"-8"764"0"0,0 1-1179 0 0,-1 1-1 0 0,1-1 1 0 0,0 1 0 0 0,1 0-1 0 0,0 0 1 0 0,0 0 0 0 0,0 1-1 0 0,6-7 1 0 0,8-12 1136 0 0,-17 23-2689 0 0,-1 1-511 0 0,0 0-108 0 0,0 0-22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9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21191 0 0,'0'0'480'0'0,"0"0"67"0"0,0 0 31 0 0,0 0-56 0 0,1 1-341 0 0,4-1-33 0 0,-1-1 1 0 0,0 1-1 0 0,0-1 0 0 0,0 1 1 0 0,0-1-1 0 0,0 0 0 0 0,0-1 0 0 0,0 1 1 0 0,-1-1-1 0 0,1 1 0 0 0,0-1 1 0 0,-1 0-1 0 0,1-1 0 0 0,4-3 0 0 0,6-3 1136 0 0,-13 9-1255 0 0,-1-1 0 0 0,1 0 1 0 0,0 0-1 0 0,-1 1 0 0 0,1-1 0 0 0,-1 0 0 0 0,1 0 1 0 0,-1 0-1 0 0,1 1 0 0 0,-1-1 0 0 0,1 0 0 0 0,-1 0 0 0 0,0 0 1 0 0,1 0-1 0 0,-1 0 0 0 0,0 0 0 0 0,0 0 0 0 0,0 0 1 0 0,0 0-1 0 0,0 0 0 0 0,0 0 0 0 0,0 0 0 0 0,0 0 1 0 0,-1-1-1 0 0,-1-12-1920 0 0,-2 4-3940 0 0,-2-2-2761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72 11975 0 0,'0'0'267'0'0,"0"0"42"0"0,0 0 17 0 0,0 0-28 0 0,-1-7-186 0 0,-2 2-41 0 0,3 4 294 0 0,-1 0-256 0 0,1 1 0 0 0,0-1 0 0 0,-1 1-1 0 0,1-1 1 0 0,0 0 0 0 0,0 1 0 0 0,0-1-1 0 0,-1 0 1 0 0,1 1 0 0 0,0-1 0 0 0,0 0-1 0 0,0 1 1 0 0,0-1 0 0 0,0 0-1 0 0,0 1 1 0 0,0-1 0 0 0,0 0 0 0 0,1 1-1 0 0,-1-1 1 0 0,0 0 0 0 0,3-5 4223 0 0,6-5-3145 0 0,-8 10-799 0 0,-1 1-322 0 0,0-1 0 0 0,0 1 0 0 0,1 0 1 0 0,-1 0-1 0 0,0-1 0 0 0,0 1 0 0 0,1 0 1 0 0,-1-1-1 0 0,0 1 0 0 0,0 0 0 0 0,1 0 0 0 0,-1-1 1 0 0,0 1-1 0 0,1 0 0 0 0,-1 0 0 0 0,0 0 1 0 0,1 0-1 0 0,-1 0 0 0 0,0-1 0 0 0,1 1 0 0 0,-1 0 1 0 0,0 0-1 0 0,1 0 0 0 0,0 1-65 0 0,0 0-1 0 0,-1 0 1 0 0,1-1 0 0 0,0 1-1 0 0,-1 0 1 0 0,1 0 0 0 0,-1 0-1 0 0,1 0 1 0 0,-1 0 0 0 0,0 0-1 0 0,1 0 1 0 0,-1 0 0 0 0,0 0-1 0 0,0 0 1 0 0,0 0 0 0 0,0 1-1 0 0,0-1 1 0 0,0 0 0 0 0,0 0-1 0 0,0 0 1 0 0,0 0-1 0 0,-1 2 1 0 0,1 2 0 0 0,-1 2-1 0 0,0 1 0 0 0,0 0 0 0 0,-1 0 0 0 0,1 0 0 0 0,-2-1 0 0 0,1 1 0 0 0,-4 7 0 0 0,-28 50 0 0 0,32-62 0 0 0,-24 37 1281 0 0,1-5-514 0 0,20-28-767 0 0,-1-1 0 0 0,1-1 0 0 0,-1-8 0 0 0,4 1 0 0 0,0 0 0 0 0,-1-1 0 0 0,2 1 0 0 0,-1 0 0 0 0,0-1 0 0 0,0 1 0 0 0,1-1 0 0 0,0 1 0 0 0,-1-1 0 0 0,1 0 0 0 0,-1-4 0 0 0,-8-37 0 0 0,6 23 0 0 0,-4-17 0 0 0,5 23 0 0 0,0 0 0 0 0,-1 0 0 0 0,-1 0 0 0 0,0 0 0 0 0,-8-17 0 0 0,12 30 0 0 0,0 1 0 0 0,0 0 0 0 0,1-1 0 0 0,-1 1 0 0 0,0 0 0 0 0,1 0 0 0 0,-1 0 0 0 0,0-1 0 0 0,0 1 0 0 0,0 0 0 0 0,0 0 0 0 0,0 0 0 0 0,0 0 0 0 0,0 1 0 0 0,0-1 0 0 0,-1 0 0 0 0,1 0 0 0 0,0 1 0 0 0,0-1 0 0 0,-1 0 0 0 0,1 1 0 0 0,0 0 0 0 0,-1-1 0 0 0,1 1 0 0 0,-1 0 0 0 0,1-1 0 0 0,0 1 0 0 0,-1 0 0 0 0,-2 0 0 0 0,5 1 0 0 0,7 1 0 0 0,0-1 0 0 0,14 1 0 0 0,-21-2 0 0 0,58-3 0 0 0,109 6 0 0 0,-99-1 0 0 0,-43-2 0 0 0,31-5 0 0 0,-47 5 0 0 0,-2-2-64 0 0,-7 1-273 0 0,-1 1-138 0 0,0 0-33 0 0,0 0-72 0 0,0 0-285 0 0,-5-10-3615 0 0,4 9 2977 0 0,1 1-29 0 0,0 0-4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15663 0 0,'0'0'356'0'0,"0"0"50"0"0,0 0 20 0 0,0 0-42 0 0,10-5 623 0 0,83-21 3538 0 0,-42 10-3163 0 0,74-12-1 0 0,-34 13-843 0 0,97-9 989 0 0,-170 25-1527 0 0,-14-1 0 0 0,0 0 0 0 0,0 0 0 0 0,0 0 0 0 0,7-1 0 0 0,-2-1 0 0 0,-3 4-64 0 0,-4-1-273 0 0,-29 4-2514 0 0,0 0-3674 0 0,9-1 3910 0 0,15-4 1079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2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10135 0 0,'0'0'464'0'0,"0"0"-9"0"0,0 0-155 0 0,0 0 443 0 0,0 0 227 0 0,0 0 44 0 0,0 0 8 0 0,0 0 2 0 0,0 0 0 0 0,2-8 1024 0 0,0 4-1266 0 0,0 0 0 0 0,0 0 0 0 0,0 0 0 0 0,1 0 0 0 0,3-4 0 0 0,-6 7-713 0 0,1 0-1 0 0,-1 1 0 0 0,1-1 1 0 0,-1 0-1 0 0,0 1 0 0 0,1-1 1 0 0,-1 0-1 0 0,0 1 1 0 0,0-1-1 0 0,1 0 0 0 0,-1 0 1 0 0,0 1-1 0 0,0-1 1 0 0,0 0-1 0 0,0-1 0 0 0,0 1-16 0 0,0 0-1 0 0,0-1 0 0 0,0 1 0 0 0,1 0 0 0 0,-1-1 1 0 0,0 1-1 0 0,1 0 0 0 0,-1-1 0 0 0,1 1 1 0 0,0 0-1 0 0,-1 0 0 0 0,1 0 0 0 0,0 0 0 0 0,0-1 1 0 0,-1 1-1 0 0,1 0 0 0 0,0 0 0 0 0,0 0 1 0 0,2-1-1 0 0,-2 1 437 0 0,-1 1 21 0 0,0 0-66 0 0,1 0-294 0 0,0 0-148 0 0,-1-1-1 0 0,0 1 1 0 0,1 0-1 0 0,-1 0 1 0 0,1 0-1 0 0,-1 0 1 0 0,0 0-1 0 0,1 0 1 0 0,-1 0-1 0 0,1 0 1 0 0,-1 0-1 0 0,0 0 1 0 0,1 0-1 0 0,-1 0 1 0 0,0 0-1 0 0,1 0 1 0 0,-1 0 0 0 0,1 0-1 0 0,-1 0 1 0 0,0 0-1 0 0,1 1 1 0 0,-1-1-1 0 0,0 0 1 0 0,1 0-1 0 0,-1 0 1 0 0,0 1-1 0 0,1-1 1 0 0,-1 0-1 0 0,0 0 1 0 0,1 1-1 0 0,-1-1 1 0 0,0 0-1 0 0,0 1 1 0 0,0-1-1 0 0,1 0 1 0 0,-1 1 0 0 0,0 0-1 0 0,3 9-4 0 0,-3-10 4 0 0,0 9 0 0 0,0 0 0 0 0,-1 0 0 0 0,0-1 0 0 0,0 1 0 0 0,-1 0 0 0 0,0 0 0 0 0,-4 8 0 0 0,4-11 0 0 0,-1 3 0 0 0,1 0 0 0 0,-2 14 0 0 0,4-20 0 0 0,0 0 0 0 0,0 1 0 0 0,0-1 0 0 0,0 0 0 0 0,1 0 0 0 0,-1 0 0 0 0,1 1 0 0 0,0-1 0 0 0,2 6 0 0 0,-2-7 0 0 0,-1 1 0 0 0,1-1 0 0 0,-1 1 0 0 0,1 0 0 0 0,-1-1 0 0 0,0 1 0 0 0,0 0 0 0 0,0-1 0 0 0,-1 1 0 0 0,1 0 0 0 0,-1-1 0 0 0,0 5 0 0 0,-3 15 0 0 0,5-14 0 0 0,-6 25 0 0 0,2-27 0 0 0,3-12 0 0 0,0 0 0 0 0,1 2 0 0 0,-1 0 0 0 0,0 0 0 0 0,0 0 0 0 0,0 1 0 0 0,0-1 0 0 0,-1-5 0 0 0,0 2 26 0 0,1 0 0 0 0,-1 0 0 0 0,2 0 0 0 0,-1 0 1 0 0,1 0-1 0 0,0 0 0 0 0,3-10 0 0 0,2-11 208 0 0,-5 21-36 0 0,0-1 1 0 0,0 0 0 0 0,-1 0-1 0 0,1 0 1 0 0,-2 1 0 0 0,1-1-1 0 0,-4-12 1 0 0,2 10-197 0 0,-1 0 1 0 0,1 0-1 0 0,1 0 0 0 0,0 1 0 0 0,0-1 1 0 0,2-14-1 0 0,-2 17-2 0 0,1 7 0 0 0,0 0 0 0 0,0 0 0 0 0,0-1 0 0 0,0 1 0 0 0,0 0 0 0 0,0 0 0 0 0,0-1 0 0 0,0 1 0 0 0,0 0 0 0 0,-1-1 0 0 0,1 1 0 0 0,0 0 0 0 0,1 0 0 0 0,-1-1 0 0 0,0 1 0 0 0,0 0 0 0 0,0-1 0 0 0,0 1 0 0 0,0 0 0 0 0,0 0 0 0 0,0-1 0 0 0,0 1 0 0 0,0 0 0 0 0,1 0 0 0 0,-1-1 0 0 0,0 1 0 0 0,0 0 0 0 0,0 0 0 0 0,0 0 0 0 0,1-1 0 0 0,-1 1 0 0 0,1 0 0 0 0,1-1 0 0 0,-1 1 0 0 0,0 0 0 0 0,1 0 0 0 0,-1 0 0 0 0,0 0 0 0 0,1 0 0 0 0,-1 0 0 0 0,0 1 0 0 0,3 0 0 0 0,81 13-976 0 0,-74-14 809 0 0,0 1 1 0 0,0-1-1 0 0,-1-1 0 0 0,1 0 1 0 0,20-4-1 0 0,25-6-1289 0 0,-40 7-227 0 0,-4 3-7548 0 0,-12 1 2593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17503 0 0,'0'0'399'0'0,"0"0"60"0"0,0 0 21 0 0,0 0-59 0 0,0 0-136 0 0,0 0 457 0 0,0 0 228 0 0,0 0 43 0 0,0 0-59 0 0,0 0-289 0 0,3-4 1419 0 0,6-4-1412 0 0,0 1 0 0 0,-1-1 0 0 0,14-17 0 0 0,4-4 311 0 0,-20 23-980 0 0,0 0-1 0 0,0 0 1 0 0,1 1 0 0 0,0-1 0 0 0,13-6 0 0 0,-12 8-3 0 0,0 3 0 0 0,-7 1 0 0 0,0 0 0 0 0,1 0 0 0 0,-1 0 0 0 0,0 0 0 0 0,0 0 0 0 0,0 0 0 0 0,0 0 0 0 0,0 0 0 0 0,0 1 0 0 0,0-1 0 0 0,0 0 0 0 0,0 1 0 0 0,0-1 0 0 0,0 0 0 0 0,0 1 0 0 0,-1-1 0 0 0,1 1 0 0 0,0 0 0 0 0,0-1 0 0 0,0 1 0 0 0,0 0 0 0 0,-1 0 0 0 0,1-1 0 0 0,0 1 0 0 0,0 1 0 0 0,1 1 0 0 0,-1-2 0 0 0,0 0 0 0 0,0 0 0 0 0,0 0 0 0 0,0 0 0 0 0,0 0 0 0 0,-1 0 0 0 0,1 0 0 0 0,0 0 0 0 0,-1 0 0 0 0,1 1 0 0 0,0-1 0 0 0,-1 0 0 0 0,0 0 0 0 0,1 1 0 0 0,-1-1 0 0 0,0 0 0 0 0,0 1 0 0 0,1-1 0 0 0,-1 1 0 0 0,0-1 0 0 0,-1 3 0 0 0,1 0 0 0 0,-3 63 0 0 0,3-67 0 0 0,0 1 0 0 0,0-1 0 0 0,0 0 0 0 0,0 0 0 0 0,0 1 0 0 0,0-1 0 0 0,0 0 0 0 0,0 0 0 0 0,0 1 0 0 0,0-1 0 0 0,0 0 0 0 0,0 0 0 0 0,0 1 0 0 0,1-1 0 0 0,-1 0 0 0 0,0 0 0 0 0,0 0 0 0 0,0 1 0 0 0,0-1 0 0 0,0 0 0 0 0,1 0 0 0 0,-1 0 0 0 0,0 1 0 0 0,0-1 0 0 0,0 0 0 0 0,0 0 0 0 0,1 0 0 0 0,-1 0 0 0 0,0 0 0 0 0,0 0 0 0 0,1 1 0 0 0,-1-1 0 0 0,0 0 0 0 0,0 0 0 0 0,0 0 0 0 0,1 0 0 0 0,-1 0 0 0 0,0 0 0 0 0,0 0 0 0 0,1 0 0 0 0,-1 0 0 0 0,0 0 0 0 0,0 0 0 0 0,1 0 0 0 0,-1 0 0 0 0,1 0 0 0 0,9-5 0 0 0,-9 5 0 0 0,3-2 0 0 0,-1 1 0 0 0,0-1 0 0 0,1 0 0 0 0,-1 0 0 0 0,5-5 0 0 0,-5 5 0 0 0,0-1 0 0 0,0 1 0 0 0,0 0 0 0 0,0 0 0 0 0,1 1 0 0 0,4-3 0 0 0,0 1 0 0 0,0-1 0 0 0,0 0 0 0 0,11-8 0 0 0,-12 8 0 0 0,1-1 0 0 0,-1 1 0 0 0,1 0 0 0 0,12-4 0 0 0,-11 6 0 0 0,-1 0 0 0 0,1 1 0 0 0,-1-1 0 0 0,1 2 0 0 0,-1-1 0 0 0,14 2 0 0 0,-18-1 0 0 0,1 1 0 0 0,0 0 0 0 0,-1 0 0 0 0,1 0 0 0 0,-1 0 0 0 0,1 1 0 0 0,-1 0 0 0 0,0 0 0 0 0,0 0 0 0 0,0 0 0 0 0,0 1 0 0 0,0-1 0 0 0,6 7 0 0 0,2 4 260 0 0,14 20 0 0 0,-17-20 47 0 0,1 0-1 0 0,17 16 1 0 0,5 1 301 0 0,-24-27-608 0 0,6-2 14 0 0,-11-4-35 0 0,-2 3-36 0 0,1-2-86 0 0,0 0 0 0 0,0 1 0 0 0,0-1 0 0 0,0 0 0 0 0,0 0 0 0 0,-1 0 0 0 0,1 0 0 0 0,0 0 0 0 0,-1-1 0 0 0,0 1-1 0 0,2-3 1 0 0,1-3-484 0 0,-2 5 313 0 0,0 0 0 0 0,0-1-1 0 0,-1 1 1 0 0,0-1 0 0 0,0 1 0 0 0,0-1-1 0 0,0 1 1 0 0,1-8 0 0 0,-2-30-2566 0 0,0 33 2699 0 0,-1-21-1354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3460 5871 0 0,'0'0'267'0'0,"0"0"0"0"0,-7-8 1069 0 0,5 0-1310 0 0,2 6 86 0 0,0 2 152 0 0,0 0-200 0 0,0 0-1 0 0,0-1 1 0 0,0 1-1 0 0,0 0 1 0 0,0-1-1 0 0,0 1 1 0 0,0 0-1 0 0,0-1 1 0 0,0 1-1 0 0,0 0 1 0 0,0-1-1 0 0,0 1 1 0 0,-1 0-1 0 0,1-1 1 0 0,0 1-1 0 0,0 0 1 0 0,0-1-1 0 0,0 1 0 0 0,-1 0 1 0 0,1 0-1 0 0,0-1 1 0 0,0 1-1 0 0,0 0 1 0 0,-1 0-1 0 0,1-1 1 0 0,0 1-1 0 0,-1 0 1 0 0,1 0-1 0 0,0 0 1 0 0,0-1-1 0 0,-1 1 1 0 0,1 0-1 0 0,0 0 1 0 0,-1 0-1 0 0,1 0 1 0 0,-1 0-1 0 0,-10-4 2344 0 0,10 5-2083 0 0,1-1-4 0 0,-1 0-268 0 0,0 0 0 0 0,0 0-1 0 0,0 0 1 0 0,1 0 0 0 0,-1 0-1 0 0,0 1 1 0 0,0-1-1 0 0,1 0 1 0 0,-1 1 0 0 0,0-1-1 0 0,0 0 1 0 0,1 1 0 0 0,-1-1-1 0 0,1 1 1 0 0,-1-1 0 0 0,0 2-1 0 0,0-2 95 0 0,0 1 0 0 0,0 0 0 0 0,0-1 0 0 0,0 1 0 0 0,0-1-1 0 0,0 1 1 0 0,0-1 0 0 0,0 1 0 0 0,0-1 0 0 0,0 1 0 0 0,0-1 0 0 0,0 0-1 0 0,-2 0 1 0 0,-2 2 60 0 0,5-2-181 0 0,0 0 0 0 0,0 0 0 0 0,0 1 0 0 0,-1-1 0 0 0,1 0 0 0 0,0 0 0 0 0,0 0 0 0 0,0 0 0 0 0,-1 0 0 0 0,1 0 0 0 0,0 0 0 0 0,0 0 0 0 0,0 1 0 0 0,-1-1 0 0 0,1 0 0 0 0,0 0 0 0 0,0 0 0 0 0,-1 0 0 0 0,1 0 0 0 0,0 0 0 0 0,0 0 0 0 0,0 0 0 0 0,-1 0 0 0 0,1 0 0 0 0,0 0 0 0 0,0-1 0 0 0,-1 1-1 0 0,1 0 1 0 0,0 0 0 0 0,0 0 0 0 0,0 0 0 0 0,-1 0 0 0 0,1 0 0 0 0,0-1 0 0 0,-1 0 75 0 0,0-1 0 0 0,0 0 0 0 0,1 0 0 0 0,-1 0 0 0 0,1 0 0 0 0,-1 1-1 0 0,1-1 1 0 0,0 0 0 0 0,0 0 0 0 0,0-2 0 0 0,0 2 28 0 0,0 2 21 0 0,0 0 3 0 0,9-19 760 0 0,3-11-264 0 0,-11 28-568 0 0,5-9 67 0 0,-1 2-123 0 0,-2 6 19 0 0,6-3-33 0 0,4 2-10 0 0,6-3 32 0 0,0 4 0 0 0,21 2 32 0 0,-29 1-64 0 0,20-2 0 0 0,24-5 0 0 0,-47 6 15 0 0,0 0 0 0 0,-1-1 1 0 0,1 0-1 0 0,11-5 0 0 0,6 0 48 0 0,-23 7-10 0 0,1-2-27 0 0,1 0 0 0 0,-1 1 0 0 0,1 0 1 0 0,-1-1-1 0 0,1 1 0 0 0,0 0 0 0 0,5 0 0 0 0,-4 0 21 0 0,49-14 273 0 0,-27 8-256 0 0,50-18 117 0 0,-47 15-148 0 0,-15 5-12 0 0,0-1 0 0 0,-1 0 1 0 0,0 0-1 0 0,23-15 0 0 0,-35 19-21 0 0,1 0 0 0 0,0 0 0 0 0,0 0 0 0 0,0 0 0 0 0,0 0 0 0 0,0 1 0 0 0,1 0 0 0 0,-1 0 0 0 0,0 0 0 0 0,5-1 0 0 0,8-3 0 0 0,16-11 64 0 0,-6 5-64 0 0,-18 9 2 0 0,-1-1 0 0 0,0-1 1 0 0,0 1-1 0 0,9-7 0 0 0,53-36 56 0 0,-40 28-60 0 0,29-24-1 0 0,-26 20 3 0 0,-24 17 2 0 0,1 0 0 0 0,-1-1 0 0 0,0 0 0 0 0,0-1 0 0 0,10-11 0 0 0,-12 12 32 0 0,17-23 144 0 0,-12 12-75 0 0,-1-1 0 0 0,11-25 0 0 0,-18 38-68 0 0,-1-1 0 0 0,0 0-1 0 0,0-1 1 0 0,-1 1 0 0 0,1 0-1 0 0,0-10 1 0 0,-1 10-9 0 0,0 1 0 0 0,1 0 0 0 0,0 0 0 0 0,0 0 0 0 0,0 0 0 0 0,1 0 0 0 0,-1 1 0 0 0,7-9 0 0 0,0-1 39 0 0,3-3-17 0 0,1 0 0 0 0,24-25-1 0 0,-19 23-49 0 0,2-1 34 0 0,-14 15-21 0 0,0 0 0 0 0,-1 0-1 0 0,7-10 1 0 0,-5 5 28 0 0,-1 1-31 0 0,1-1 0 0 0,16-16 1 0 0,1-3 55 0 0,-20 23-55 0 0,0 0 1 0 0,0 0-1 0 0,4-9 0 0 0,13-25 7 0 0,-13 25 50 0 0,12-32 0 0 0,3-6 54 0 0,6 8 25 0 0,-27 42-136 0 0,0-1 0 0 0,0 1 0 0 0,0 0 0 0 0,1 0 0 0 0,-1 0 0 0 0,4-3 0 0 0,2-2 11 0 0,29-39 5 0 0,-25 33-12 0 0,-1 0 0 0 0,13-21 0 0 0,7-14-13 0 0,-18 29 0 0 0,-1-1 0 0 0,12-25 0 0 0,-12 21 32 0 0,1 1 0 0 0,26-36-1 0 0,-4 9 2 0 0,10-13 62 0 0,-22 34-62 0 0,-11 14-20 0 0,-8 11-3 0 0,1 0 0 0 0,-2-1 1 0 0,1 1-1 0 0,5-13 0 0 0,0 1-10 0 0,0 0 0 0 0,1 1 0 0 0,1 0 0 0 0,13-16 0 0 0,3-3 0 0 0,-10 13 64 0 0,30-29 0 0 0,-34 36-3 0 0,22-30-1 0 0,-27 35-53 0 0,11-15 29 0 0,-13 18-14 0 0,0 0 0 0 0,-1 0 0 0 0,0 0 0 0 0,0-1 0 0 0,-1 0-1 0 0,5-10 1 0 0,-3 0-32 0 0,3-4 200 0 0,8-39 1 0 0,-17 57-182 0 0,1 1 1 0 0,-1-1-1 0 0,1 0 0 0 0,0 0 1 0 0,1 1-1 0 0,-1-1 0 0 0,0 1 1 0 0,1-1-1 0 0,3-4 0 0 0,1-3 31 0 0,-4 6-27 0 0,9-17-15 0 0,38-66 2 0 0,-46 80 0 0 0,-2 5 0 0 0,-1 1 0 0 0,1 0 0 0 0,0 0 0 0 0,0-1 0 0 0,0 1 0 0 0,1 0 0 0 0,-1 0 0 0 0,0 0 0 0 0,1 0 0 0 0,2-3 0 0 0,14-24 0 0 0,-18 28 0 0 0,1 0 0 0 0,-1-1 0 0 0,1 1 0 0 0,-1 0 0 0 0,1 0 0 0 0,0 0 0 0 0,-1 0 0 0 0,1 0 0 0 0,0 0 0 0 0,0 0 0 0 0,0 0 0 0 0,0 0 0 0 0,1-2 0 0 0,2 0 0 0 0,1-3 18 0 0,0-1 1 0 0,0 1-1 0 0,1 0 0 0 0,0 1 1 0 0,0-1-1 0 0,12-8 0 0 0,-15 12-24 0 0,-1 0-1 0 0,1 0 0 0 0,-1 0 1 0 0,0-1-1 0 0,0 1 1 0 0,3-5-1 0 0,-3 4-1 0 0,1-1-1 0 0,-1 1 1 0 0,1 0-1 0 0,5-5 1 0 0,36-33 8 0 0,-18 16 0 0 0,31-34 76 0 0,-50 51-40 0 0,-5 5-24 0 0,-1 1-1 0 0,1 0 0 0 0,0-1 0 0 0,1 1 1 0 0,-1 0-1 0 0,0 0 0 0 0,5-3 1 0 0,28-24 1 0 0,2-4-13 0 0,-32 28 0 0 0,1 1 0 0 0,-1-2 0 0 0,0 1 0 0 0,0 0 0 0 0,5-9 0 0 0,-1 4 0 0 0,18-19 39 0 0,-10 10-3 0 0,21-15 17 0 0,-11 5-53 0 0,-14 15 0 0 0,-4 7 0 0 0,-2 2 0 0 0,0 1 0 0 0,-1-1 0 0 0,7-7 0 0 0,-12 11 0 0 0,1-1 0 0 0,-1 1 0 0 0,0 0 0 0 0,1 0 0 0 0,-1-1 0 0 0,1 1 0 0 0,-1 0 0 0 0,1 1 0 0 0,0-1 0 0 0,-1 0 0 0 0,5-1 0 0 0,3-3 0 0 0,1-5 0 0 0,14-19 0 0 0,-18 20 0 0 0,1 1 0 0 0,0 0 0 0 0,0 0 0 0 0,1 1 0 0 0,12-10 0 0 0,-8 11 0 0 0,0-1 0 0 0,0 1 0 0 0,14-4 0 0 0,-7 3 0 0 0,-16 5 0 0 0,1-1 0 0 0,0 1 0 0 0,-1 0 0 0 0,0-1 0 0 0,1 0 0 0 0,4-5 0 0 0,13-11 0 0 0,-13 13 0 0 0,0 0 0 0 0,0 1 0 0 0,1 0 0 0 0,-1 0 0 0 0,1 0 0 0 0,10-2 0 0 0,66-27 0 0 0,-12-2 0 0 0,0 0 0 0 0,6-1 0 0 0,2 0 0 0 0,-80 37 0 0 0,10-3 0 0 0,14-1 0 0 0,-11 2 0 0 0,1 0 0 0 0,0 1 0 0 0,0 0 0 0 0,-1 1 0 0 0,1 1 0 0 0,20 4 0 0 0,58 3 0 0 0,-22-2 0 0 0,33 6 0 0 0,-50-4 0 0 0,-29-5-5 0 0,42 11-1 0 0,-37-5-10 0 0,-9-4 3 0 0,1 2 1 0 0,24 12 0 0 0,-40-17 12 0 0,-1 0 0 0 0,1 0 0 0 0,11 3 0 0 0,-9-3 0 0 0,-1 0 0 0 0,1 0 0 0 0,0 1 0 0 0,-1 0 0 0 0,12 8 0 0 0,0 0 0 0 0,-7-4 0 0 0,0 0 0 0 0,0 0 0 0 0,22 7 0 0 0,0-2 0 0 0,33 18 0 0 0,-30-13 0 0 0,2 4 0 0 0,-26-14 0 0 0,0 0 0 0 0,20 7 0 0 0,-21-10 0 0 0,0 1 0 0 0,-1 1 0 0 0,0 0 0 0 0,0 0 0 0 0,0 1 0 0 0,-1 0 0 0 0,0 1 0 0 0,0 0 0 0 0,-1 1 0 0 0,0 0 0 0 0,12 16 0 0 0,-15-16 8 0 0,-4-6-4 0 0,1 0 1 0 0,-1 0 0 0 0,0 0-1 0 0,1 0 1 0 0,0-1 0 0 0,0 1 0 0 0,-1-1-1 0 0,1 0 1 0 0,0 0 0 0 0,1 0-1 0 0,5 3 1 0 0,3 2 46 0 0,21 18 0 0 0,-21-15-2 0 0,20 13 0 0 0,7 0-23 0 0,191 104 433 0 0,-199-112-440 0 0,0 2 0 0 0,-2 0-1 0 0,39 32 1 0 0,-9-6 45 0 0,23 33 79 0 0,-49-44-40 0 0,1-1 1 0 0,51 35-1 0 0,45 29 128 0 0,-102-77-156 0 0,-21-14-55 0 0,-1 0-1 0 0,1 0 1 0 0,6 7-1 0 0,86 77 112 0 0,-67-57-116 0 0,-14-13 9 0 0,39 31 1 0 0,-49-43-6 0 0,-1 1 1 0 0,9 9-1 0 0,10 8 40 0 0,-8-7-16 0 0,-13-12-32 0 0,0 0 0 0 0,1-1-1 0 0,6 5 1 0 0,-4-3 16 0 0,0 0 0 0 0,-1 0 0 0 0,8 9 0 0 0,11 9 65 0 0,63 45 68 0 0,-81-63-137 0 0,-3-2-4 0 0,0 0 0 0 0,0 0-1 0 0,-1 0 1 0 0,8 10 0 0 0,-10-11-10 0 0,93 116 355 0 0,-65-82-293 0 0,20 37 73 0 0,-34-50-131 0 0,-9-13-10 0 0,0-1 0 0 0,10 11 1 0 0,5 10 47 0 0,-2-2 4 0 0,-6-8-43 0 0,-5-9 4 0 0,0 1 0 0 0,1-2-1 0 0,13 13 1 0 0,-18-20-15 0 0,0 0-1 0 0,10 17 52 0 0,30 46 34 0 0,-30-40-59 0 0,-11-18-23 0 0,0-1 0 0 0,1 1 1 0 0,0-1-1 0 0,0 0 1 0 0,7 8-1 0 0,-8-12 2 0 0,-1 0 0 0 0,0 0 0 0 0,-1 0 0 0 0,5 9 0 0 0,-2-2 5 0 0,2 0 1 0 0,10 17-1 0 0,4 5 42 0 0,-9-16-26 0 0,0 0 0 0 0,1-1-1 0 0,0-1 1 0 0,2 0 0 0 0,0 0-1 0 0,0-2 1 0 0,20 14 0 0 0,-13-9 28 0 0,-17-13-55 0 0,0 0-1 0 0,0-1 1 0 0,1 0-1 0 0,9 6 1 0 0,135 68 139 0 0,-140-71-108 0 0,-6-4-27 0 0,0 0 0 0 0,0-1-1 0 0,1 1 1 0 0,0-1-1 0 0,4 2 1 0 0,5 2-4 0 0,-4-3 0 0 0,-1 2 0 0 0,0-1 0 0 0,0 1 0 0 0,9 7 0 0 0,6 8 0 0 0,43 21 0 0 0,-29-18 16 0 0,1-2 0 0 0,1-2 0 0 0,61 21 0 0 0,-79-30 0 0 0,-1 0 0 0 0,31 20 0 0 0,-9-5 11 0 0,96 51 26 0 0,-79-50-53 0 0,10 9 0 0 0,-67-34 1 0 0,-2 0 3 0 0,1 0 1 0 0,0 0-1 0 0,-1-1 0 0 0,1 1 0 0 0,-1-1 1 0 0,1 1-1 0 0,0-1 0 0 0,-1 1 0 0 0,1-1 1 0 0,0 0-1 0 0,0 0 0 0 0,-1 0 0 0 0,1 0 1 0 0,0 0-1 0 0,2-1 0 0 0,2 1 2 0 0,4 2-67 0 0,9 0 575 0 0,-19-2-541 0 0,1 0 0 0 0,-1 0 0 0 0,0 0 0 0 0,1 0 0 0 0,-1 0 0 0 0,0 0 0 0 0,1 0 0 0 0,-1 0 0 0 0,0 0 0 0 0,1 0 0 0 0,-1 0 0 0 0,0 0 0 0 0,1 0 0 0 0,-1 0 0 0 0,0-1 0 0 0,1 1 0 0 0,-1 0 0 0 0,0 0 0 0 0,0 0 0 0 0,1-1 0 0 0,-1 1 0 0 0,0 0 0 0 0,0 0 0 0 0,1-1 0 0 0,-1 1 0 0 0,0 0 0 0 0,0 0 0 0 0,1-1 0 0 0,-1 1 0 0 0,0 0-1 0 0,0-1 1 0 0,0 1 0 0 0,0 0 0 0 0,0-1 0 0 0,0 1 0 0 0,0 0 0 0 0,1-1 0 0 0,5 9-3835 0 0,-4-6-5633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3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5527 0 0,'0'0'423'0'0,"0"0"-3"0"0,0 0 1020 0 0,-1-1 472 0 0,1 1-1816 0 0,-1 0 0 0 0,1-1-1 0 0,0 1 1 0 0,0 0 0 0 0,0 0 0 0 0,0 0 0 0 0,0 0 0 0 0,0 0-1 0 0,-1 0 1 0 0,1 0 0 0 0,0-1 0 0 0,0 1 0 0 0,0 0-1 0 0,0 0 1 0 0,0 0 0 0 0,0 0 0 0 0,0 0 0 0 0,0-1 0 0 0,0 1-1 0 0,0 0 1 0 0,0 0 0 0 0,0 0 0 0 0,0 0 0 0 0,0-1-1 0 0,0 1 1 0 0,0 0 0 0 0,0 0 0 0 0,0 0 0 0 0,0 0 0 0 0,0-1-1 0 0,0 1 1 0 0,0 0 0 0 0,0 0 0 0 0,0 0 0 0 0,0 0-1 0 0,0-1 1 0 0,0 1 0 0 0,0 0 0 0 0,0 0 0 0 0,1 0 0 0 0,-1 0-1 0 0,0 0 1 0 0,10-4 1475 0 0,23 2-1861 0 0,-16 1 785 0 0,64-4-86 0 0,-16 2 265 0 0,7 0-8 0 0,-60 1-618 0 0,15-2 224 0 0,0 0 0 0 0,1 2 0 0 0,41 3 0 0 0,-58 1-284 0 0,-9-1-1266 0 0,-2-1-4888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5:4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114 155 1839 0 0,'2'-1'134'0'0,"0"1"157"0"0,-1-1 0 0 0,1 0 0 0 0,-1 1 0 0 0,1-1-1 0 0,-1 0 1 0 0,1 0 0 0 0,-1 0 0 0 0,1 0 0 0 0,-1 0 0 0 0,0 0 0 0 0,0-1 0 0 0,1 1 0 0 0,-1 0 0 0 0,2-3 0 0 0,-3 2 1093 0 0,0 2-731 0 0,-4-9 1668 0 0,-4-1-1234 0 0,-17-16 0 0 0,-3-4 281 0 0,26 29-1328 0 0,1 1 1 0 0,0-1 0 0 0,-1 0 0 0 0,1 0 0 0 0,-1 1-1 0 0,1-1 1 0 0,-1 1 0 0 0,1-1 0 0 0,-1 1 0 0 0,1 0-1 0 0,-1 0 1 0 0,1-1 0 0 0,-4 1 0 0 0,0 0 125 0 0,4 0 77 0 0,1 0 21 0 0,-19-14 550 0 0,18 13-677 0 0,-1-1 1 0 0,0 1-1 0 0,1-1 0 0 0,-1 1 0 0 0,1-1 0 0 0,0 0 1 0 0,0 1-1 0 0,-2-4 0 0 0,-3-5 764 0 0,5 9-751 0 0,1 1-12 0 0,0 0-2 0 0,0 0 0 0 0,-3-8-71 0 0,3 5 564 0 0,2 9 2232 0 0,9 20-2795 0 0,-8-17-68 0 0,-1-4 20 0 0,-1 0 0 0 0,2-1-1 0 0,-1 1 1 0 0,0-1 0 0 0,1 1 0 0 0,0-1-1 0 0,0 0 1 0 0,4 4 0 0 0,-3-5-4 0 0,10 18 37 0 0,2 5 9 0 0,-3-3-60 0 0,-10-19 0 0 0,6 20 133 0 0,4 16 102 0 0,-13-36-164 0 0,-1 7-6 0 0,-1 4 100 0 0,-1 28-1 0 0,3-40-157 0 0,0 1 68 0 0,-10 42 186 0 0,7-21-261 0 0,1-14 3 0 0,0-1 12 0 0,1-1 1 0 0,0 1-1 0 0,1 17 0 0 0,-1-12-17 0 0,2-12 1 0 0,3 14 132 0 0,6 23 189 0 0,-1-2-123 0 0,-8-36-106 0 0,-1 1-45 0 0,0-1 5 0 0,3 0-55 0 0,4 18 147 0 0,-6-9-84 0 0,0-7-5 0 0,1 4-32 0 0,-2-3 20 0 0,0 6-20 0 0,0-9 31 0 0,1 2 11 0 0,0 14-10 0 0,1-5 39 0 0,-1 1 0 0 0,5 17 0 0 0,-3-20-71 0 0,4 20 31 0 0,-3-22-53 0 0,-2-5 0 0 0,0 0 0 0 0,0-1 0 0 0,-1 1 0 0 0,1 0 0 0 0,-1 0 0 0 0,1 4 0 0 0,-2-2 9 0 0,1-2 12 0 0,8 20 2 0 0,4 1-12 0 0,-10-12-11 0 0,-4-4 9 0 0,0-6-5 0 0,1-1 1 0 0,-1 1-1 0 0,1 0 1 0 0,0-1-1 0 0,0 1 1 0 0,1 0-1 0 0,-1-1 1 0 0,0 1-1 0 0,2 4 0 0 0,-2-7-3 0 0,1 15 4 0 0,-1 15 53 0 0,-1-23-48 0 0,1-2-10 0 0,0 0 0 0 0,0-1 0 0 0,0 1 1 0 0,0 0-1 0 0,3 8 0 0 0,2 35 0 0 0,-5-47 0 0 0,0 1 0 0 0,0-1 0 0 0,0 1 0 0 0,0-1 0 0 0,0 1 0 0 0,0-1 0 0 0,0 1 0 0 0,1-1 0 0 0,-1 1 0 0 0,1-1 0 0 0,-1 0 0 0 0,1 1 0 0 0,1 1 0 0 0,0 1 0 0 0,-2-1 0 0 0,1 0 0 0 0,0 0 0 0 0,0 0 0 0 0,0 0 0 0 0,0 0 0 0 0,1 0 0 0 0,-1 0 0 0 0,1 0 0 0 0,2 3 0 0 0,-2-4 0 0 0,-1 0 0 0 0,1 0 0 0 0,-1 1 0 0 0,0-1 0 0 0,0 0 0 0 0,0 1 0 0 0,0-1 0 0 0,-1 1 0 0 0,1-1 0 0 0,-1 1 0 0 0,1-1 0 0 0,-1 1 0 0 0,0 4 0 0 0,9 49 0 0 0,-1-16 0 0 0,-5-29 0 0 0,-2-4 0 0 0,0 0 0 0 0,0 0 0 0 0,-1 0 0 0 0,0 0 0 0 0,-1 13 0 0 0,0 21 0 0 0,2-16 0 0 0,1-20 0 0 0,1 0 0 0 0,2 20 4 0 0,9 29 56 0 0,-6-23-60 0 0,-4-21-1 0 0,6 23 66 0 0,-6-16-16 0 0,12 59-23 0 0,-14-65-14 0 0,-1-5-8 0 0,-1 0 1 0 0,1-1 0 0 0,-1 1-1 0 0,0 0 1 0 0,0-1-1 0 0,0 1 1 0 0,-1 0 0 0 0,-1 6-1 0 0,0-7 5 0 0,0 0 12 0 0,2 14 2 0 0,1-2 1 0 0,1 28 27 0 0,-3-35-42 0 0,1 1 1 0 0,0-1-1 0 0,1 0 1 0 0,3 15-1 0 0,-3-17 6 0 0,0 1 0 0 0,0-1 0 0 0,0 1 0 0 0,-1-1 0 0 0,-2 16 0 0 0,1-13 26 0 0,1 1-1 0 0,1-1 1 0 0,0 0-1 0 0,4 17 1 0 0,-3-14-8 0 0,0-1 1 0 0,0 16-1 0 0,-2-22-33 0 0,1 1 0 0 0,-1 1 0 0 0,1-1 0 0 0,0 1 0 0 0,3 8 0 0 0,-3-11 0 0 0,5 45 64 0 0,-1-12 63 0 0,16 61-1 0 0,-16-86-114 0 0,-4-11 2 0 0,0 1 0 0 0,1-1 1 0 0,-2 1-1 0 0,1-1 0 0 0,0 1 1 0 0,-1-1-1 0 0,0 1 0 0 0,1-1 1 0 0,-2 5-1 0 0,2 2 67 0 0,1-8-72 0 0,-1 0 0 0 0,0 0-1 0 0,0 0 1 0 0,0 0 0 0 0,-1 1 0 0 0,1-1 0 0 0,-1 0-1 0 0,1 5 1 0 0,12 41 235 0 0,-3-12-35 0 0,15 38-81 0 0,-16-47-117 0 0,0 6 18 0 0,5 38-1 0 0,-9-44-21 0 0,2 4 60 0 0,-4 11 77 0 0,8 36-56 0 0,-11-76-81 0 0,0 1 1 0 0,1 0 0 0 0,-1 0-1 0 0,1-1 1 0 0,0 1 0 0 0,1 3-1 0 0,1 0 6 0 0,-1 0 0 0 0,0 0 0 0 0,-1 0 0 0 0,2 8 0 0 0,-3-9 10 0 0,5 19 36 0 0,0 3-5 0 0,-3-18-39 0 0,-1 0 1 0 0,1 0 0 0 0,7 17 0 0 0,-9-24-16 0 0,4 13 0 0 0,0 12 0 0 0,6 22 0 0 0,-4-24 11 0 0,-4-15 30 0 0,0-4-23 0 0,-1 0 1 0 0,0 0-1 0 0,-1 0 1 0 0,1 0-1 0 0,-1 0 1 0 0,-1 7-1 0 0,1 16-7 0 0,-2-10-11 0 0,1 8 0 0 0,0-15 16 0 0,0 0 0 0 0,-1 1 0 0 0,-5 19 0 0 0,5-24 2 0 0,1 1-1 0 0,0-1 1 0 0,0 1-1 0 0,0-1 1 0 0,2 12-1 0 0,-1 0-5 0 0,-1-1-1 0 0,2-7-7 0 0,1-1 3 0 0,0-1 21 0 0,0-6-23 0 0,-1 0 0 0 0,0 1 0 0 0,-1-1 0 0 0,1 0 1 0 0,-1 1-1 0 0,0 4 0 0 0,0 20 48 0 0,3 12-55 0 0,1-8 57 0 0,-2-24-45 0 0,2 21 44 0 0,-5-26-46 0 0,4 25 71 0 0,-2-23-63 0 0,0 3 23 0 0,0 1 0 0 0,-1 19 1 0 0,0 6 41 0 0,-2 15 104 0 0,7-1-98 0 0,-5-46-34 0 0,0-3 16 0 0,0 0 22 0 0,0 0 4 0 0,0 0-6 0 0,0 0 2 0 0,0 0 11 0 0,0 0 9 0 0,0 0 1 0 0,0 0-5 0 0,0 0-23 0 0,0 0-11 0 0,0 0-1 0 0,0 0-1 0 0,0 0-6 0 0,0 0-1 0 0,0 0-89 0 0,0 0-363 0 0,0 0-112 0 0,3-1-1264 0 0,10-1-5267 0 0,1-3-2261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116 140 10135 0 0,'0'0'231'0'0,"-9"-6"546"0"0,-2-4-719 0 0,10 4-62 0 0,1 3-2 0 0,-1 1 90 0 0,0 0-1 0 0,0-1 0 0 0,0 1 0 0 0,-1 0 0 0 0,1 0 1 0 0,0 0-1 0 0,-3-2 0 0 0,0-1 221 0 0,3 3 206 0 0,0 0 2 0 0,-23-56 3515 0 0,22 55-3878 0 0,-3-2-61 0 0,0-3 583 0 0,5 7-625 0 0,0 0 0 0 0,-1 1 0 0 0,1-1-1 0 0,-1 0 1 0 0,1 1 0 0 0,0-1 0 0 0,-1 0 0 0 0,1 1 0 0 0,-1-1 0 0 0,0 0 0 0 0,1 1 0 0 0,-1-1 0 0 0,1 1 0 0 0,-1-1 0 0 0,0 1-1 0 0,0 0 1 0 0,1-1 0 0 0,-1 1 0 0 0,0 0 0 0 0,0-1 0 0 0,1 1 0 0 0,-1 0 0 0 0,0 0 0 0 0,0 0 0 0 0,0-1 0 0 0,1 1-1 0 0,-1 0 1 0 0,0 0 0 0 0,-1 1 0 0 0,0-2 325 0 0,1 2-281 0 0,0-1 0 0 0,1 0 0 0 0,-1 0 0 0 0,0 1 0 0 0,1-1 0 0 0,-1 1 0 0 0,0-1 0 0 0,1 0 0 0 0,-1 1 0 0 0,0-1 0 0 0,1 1 0 0 0,-1 0 0 0 0,1-1 0 0 0,-1 1 0 0 0,0 0 0 0 0,-4 8 59 0 0,4-9-148 0 0,1 1 0 0 0,0-1 0 0 0,0 1 0 0 0,-1 0 0 0 0,1-1 0 0 0,0 1 0 0 0,0-1 0 0 0,0 1 0 0 0,0 0 0 0 0,0-1 0 0 0,0 1 0 0 0,0 0 0 0 0,0-1 0 0 0,0 1 0 0 0,1 1 0 0 0,-1-1-1 0 0,1 1 0 0 0,0-1 0 0 0,0 1 0 0 0,0-1 0 0 0,-1 1 0 0 0,1-1 0 0 0,1 1 0 0 0,-1-1 0 0 0,0 0 0 0 0,0 0 0 0 0,0 0 0 0 0,1 1 0 0 0,-1-1 0 0 0,1-1 0 0 0,-1 1 0 0 0,3 1 0 0 0,28 9 0 0 0,-12-5 0 0 0,3 1 0 0 0,-1-1 0 0 0,40 4 0 0 0,-18-3 0 0 0,-15-3 0 0 0,0-1 0 0 0,-1-1 0 0 0,1-2 0 0 0,34-4 0 0 0,-49 2 0 0 0,-14 1 0 0 0,1 1 0 0 0,0 0 0 0 0,-1 0 0 0 0,1-1 0 0 0,-1 1 0 0 0,1-1 0 0 0,-1 1 0 0 0,1 0 0 0 0,-1-1 0 0 0,1 1 0 0 0,-1-1 0 0 0,1 1 0 0 0,-1-1 0 0 0,0 1 0 0 0,1-2 0 0 0,0 1 0 0 0,-1 1 0 0 0,0-1 0 0 0,0 0 0 0 0,0 0 0 0 0,0 1 0 0 0,0-1 0 0 0,0 0 0 0 0,0 0 0 0 0,0 1 0 0 0,0-1 0 0 0,-1 0 0 0 0,1 0 0 0 0,0 1 0 0 0,0-1 0 0 0,-1 0 0 0 0,1 0 0 0 0,0 1 0 0 0,-1-1 0 0 0,1 0 0 0 0,-1 1 0 0 0,1-1 0 0 0,0 1 0 0 0,-1-1 0 0 0,0 1 0 0 0,1-1 0 0 0,-1 1 0 0 0,1-1 0 0 0,-1 1 0 0 0,0-1 0 0 0,1 1 0 0 0,-1 0 0 0 0,0-1 0 0 0,1 1 0 0 0,-1 0 0 0 0,0-1 0 0 0,-1 1 0 0 0,-31-10 0 0 0,28 9 0 0 0,-40-7 919 0 0,-58-3-1 0 0,71 8-1142 0 0,-17 2-597 0 0,30 1 453 0 0,-35-5 0 0 0,40 2 368 0 0,4 5 64 0 0,8-1 273 0 0,4-1 138 0 0,14 0-647 0 0,0 1 0 0 0,0 0 0 0 0,-1 2 0 0 0,24 5 0 0 0,-7-3 155 0 0,-24-4 17 0 0,-1 0 0 0 0,0 0 1 0 0,9 3-1 0 0,3 2-6 0 0,10 3-16 0 0,-1 1 0 0 0,29 15 0 0 0,-55-24-348 0 0,-2-1-118 0 0,0 0-22 0 0,-11-9-935 0 0,1 4 473 0 0,1 0 0 0 0,-1 1 0 0 0,-17-5 0 0 0,19 6 685 0 0,-1 1 212 0 0,0 0-1 0 0,0 0 1 0 0,0 1-1 0 0,0 0 1 0 0,0 1-1 0 0,-1-1 1 0 0,1 2 0 0 0,0 0-1 0 0,0 0 1 0 0,0 0-1 0 0,0 1 1 0 0,0 1-1 0 0,1-1 1 0 0,-12 6-1 0 0,17-6 215 0 0,-1 1-1 0 0,1-1 0 0 0,0 1 0 0 0,-1 0 1 0 0,1 0-1 0 0,1 0 0 0 0,-1 1 0 0 0,0-1 1 0 0,1 1-1 0 0,0-1 0 0 0,0 1 0 0 0,0 0 1 0 0,-2 5-1 0 0,1-4-98 0 0,2-1 23 0 0,0 0 0 0 0,0 0 1 0 0,0 0-1 0 0,1 0 0 0 0,0 1 0 0 0,-1-1 0 0 0,2 0 0 0 0,-1 0 0 0 0,0 0 0 0 0,1 0 0 0 0,0 0 1 0 0,-1 0-1 0 0,2 0 0 0 0,2 7 0 0 0,-3-9 7 0 0,0 1 0 0 0,1-1 0 0 0,-1 1 1 0 0,1-1-1 0 0,0 0 0 0 0,0 0 0 0 0,0 0 0 0 0,0 0 1 0 0,0 0-1 0 0,0 0 0 0 0,1-1 0 0 0,-1 1 0 0 0,0-1 1 0 0,5 3-1 0 0,-2-2-22 0 0,9 5-44 0 0,1 0-1 0 0,0-1 0 0 0,1-1 1 0 0,-1 0-1 0 0,18 3 0 0 0,3-2-5 0 0,41 2 0 0 0,-56-7 2 0 0,1-1 0 0 0,-1-1 0 0 0,0-1 0 0 0,-1-1 0 0 0,30-8 0 0 0,-41 8-97 0 0,-1 0 0 0 0,0-1 0 0 0,0 0-1 0 0,0-1 1 0 0,9-6 0 0 0,8-5-572 0 0,-23 15 496 0 0,0 0-1 0 0,-1-1 1 0 0,1 1-1 0 0,0-1 0 0 0,-1 1 1 0 0,1-1-1 0 0,-1 0 1 0 0,1 0-1 0 0,-1 0 1 0 0,0 1-1 0 0,0-1 0 0 0,0 0 1 0 0,0-1-1 0 0,0 1 1 0 0,0 0-1 0 0,0-4 1 0 0,5-15-1361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102 228 13823 0 0,'0'0'315'0'0,"0"0"45"0"0,0 0 21 0 0,0 0-49 0 0,0-1-220 0 0,-4-5-29 0 0,4 5 282 0 0,0 1 122 0 0,0 0 22 0 0,0 0-66 0 0,1 1-294 0 0,38 18-130 0 0,-35-16-19 0 0,1-1 0 0 0,-1 0-1 0 0,0 0 1 0 0,0 0 0 0 0,1 0-1 0 0,-1-1 1 0 0,1 0 0 0 0,-1 0 0 0 0,7 1-1 0 0,14 1 1 0 0,-19-2 0 0 0,1 0 0 0 0,0 0 0 0 0,0-1 0 0 0,-1 0 0 0 0,1 0 0 0 0,0 0 0 0 0,0-1 0 0 0,8-2 0 0 0,5-3 6 0 0,-13 5-13 0 0,0-1-1 0 0,-1 0 0 0 0,1 0 0 0 0,0-1 0 0 0,-1 0 1 0 0,0 0-1 0 0,0-1 0 0 0,8-5 0 0 0,-11 7-141 0 0,0-1-1 0 0,0 1 0 0 0,0-1 0 0 0,0 0 1 0 0,-1 0-1 0 0,1 0 0 0 0,-1 0 0 0 0,0-1 1 0 0,0 1-1 0 0,3-6 0 0 0,-5 7 64 0 0,1 0 0 0 0,-1 0 0 0 0,0 0 0 0 0,1-1 0 0 0,-1 1 0 0 0,0 0 0 0 0,0 0 0 0 0,-1 0 0 0 0,1-1 0 0 0,0 1 0 0 0,-1 0 0 0 0,1 0 0 0 0,-1 0 0 0 0,0 0 0 0 0,0-1-1 0 0,0 1 1 0 0,0 0 0 0 0,0 1 0 0 0,-2-4 0 0 0,-2-2 30 0 0,1 1 0 0 0,-1-1-1 0 0,-1 2 1 0 0,1-1 0 0 0,-1 0-1 0 0,0 1 1 0 0,-1 0-1 0 0,1 1 1 0 0,-1-1 0 0 0,0 1-1 0 0,-12-5 1 0 0,-5-1 120 0 0,-1 2-1 0 0,-32-7 1 0 0,-27-10 2607 0 0,76 22-2324 0 0,0 0 0 0 0,0 1-1 0 0,-1 0 1 0 0,1 0 0 0 0,-1 1 0 0 0,0 0 0 0 0,1 1 0 0 0,-16 0 0 0 0,11 3-192 0 0,13-3-143 0 0,-1 0-1 0 0,1 0 1 0 0,-1 0-1 0 0,1 0 1 0 0,-1 0 0 0 0,1 0-1 0 0,0 0 1 0 0,-1 0 0 0 0,1 0-1 0 0,-1 0 1 0 0,1 1 0 0 0,-1-1-1 0 0,1 0 1 0 0,-1 0-1 0 0,1 0 1 0 0,-1 1 0 0 0,1-1-1 0 0,0 0 1 0 0,-1 0 0 0 0,1 1-1 0 0,0-1 1 0 0,-1 1 0 0 0,1-1-1 0 0,0 0 1 0 0,-1 1-1 0 0,1-1 1 0 0,0 0 0 0 0,0 1-1 0 0,-1-1 1 0 0,1 1 0 0 0,0-1-1 0 0,0 1 1 0 0,0-1 0 0 0,0 1-1 0 0,-1-1 1 0 0,1 1-1 0 0,0-1 1 0 0,0 1 0 0 0,0 0-1 0 0,6 11 448 0 0,-6-12-435 0 0,3 3 73 0 0,-1-1 1 0 0,0 1-1 0 0,1-1 1 0 0,0 0-1 0 0,0 0 0 0 0,-1 0 1 0 0,1 0-1 0 0,0 0 1 0 0,1-1-1 0 0,5 3 0 0 0,35 8-51 0 0,-44-12-46 0 0,37 7 0 0 0,63 2 0 0 0,-23-2 0 0 0,134 22 0 0 0,-132-14-4202 0 0,-77-15 2668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11975 0 0,'0'0'267'0'0,"0"0"42"0"0,0 0 17 0 0,0 0-28 0 0,0 0-126 0 0,0 0 204 0 0,0 0 111 0 0,0 0 22 0 0,0 0 3 0 0,0 0 0 0 0,0 0 0 0 0,0 0 0 0 0,0 0 0 0 0,0 0 0 0 0,0 0 0 0 0,0 0 0 0 0,0 0 0 0 0,0 0 0 0 0,0 0 0 0 0,0 0 0 0 0,0 0 0 0 0,0 0 0 0 0,0 0 0 0 0,0 0 0 0 0,0 0-69 0 0,2 0-294 0 0,9-1-133 0 0,-2 0-16 0 0,-6 0 117 0 0,0 0 0 0 0,-1 0 0 0 0,1 1 0 0 0,0-1 0 0 0,-1 1 0 0 0,1-1 0 0 0,0 1 1 0 0,0 0-1 0 0,-1 0 0 0 0,1 0 0 0 0,4 1 0 0 0,-2 0 361 0 0,-3-1-467 0 0,0 1 0 0 0,1-1 0 0 0,-1 1 0 0 0,0 0 0 0 0,0 0 0 0 0,0 0 0 0 0,1 0 0 0 0,-1 0 0 0 0,0 0 0 0 0,0 0 0 0 0,-1 1 0 0 0,1-1 0 0 0,0 1 0 0 0,2 1 0 0 0,-4-3-11 0 0,1 1 0 0 0,0 0 0 0 0,0 0 0 0 0,-1 0 0 0 0,1 0 0 0 0,0 0 0 0 0,0-1 0 0 0,0 1 0 0 0,-1 1 0 0 0,1-1 0 0 0,-1 0 0 0 0,1 0 0 0 0,-1 0 0 0 0,1 0 0 0 0,-1 0 0 0 0,0 0 0 0 0,1 1 0 0 0,-1-1 0 0 0,0 0 0 0 0,0 0 0 0 0,0 1 0 0 0,0 1 0 0 0,0 1 0 0 0,0 0 0 0 0,1-2 0 0 0,-1-1 0 0 0,0 0 0 0 0,0 1 0 0 0,0-1 0 0 0,-1 0 0 0 0,1 1 0 0 0,0-1 0 0 0,0 0 0 0 0,-1 1 0 0 0,1-1 0 0 0,-1 0 0 0 0,1 0 0 0 0,-1 0 0 0 0,0 1 0 0 0,1-1 0 0 0,-1 0 0 0 0,-1 1 0 0 0,-4 7 0 0 0,0 0 0 0 0,-1-1 0 0 0,0 0 0 0 0,-1 0 0 0 0,0-1 0 0 0,0 0 0 0 0,-11 7 0 0 0,-2 3 0 0 0,2-4 0 0 0,13-7 0 0 0,4 0 0 0 0,10-3 0 0 0,1-2 0 0 0,-1-1 0 0 0,15-2 0 0 0,-9 1 0 0 0,1 0 0 0 0,0 1 0 0 0,17 2 0 0 0,-22-2 0 0 0,4-1 0 0 0,-2 3 0 0 0,-11-2 0 0 0,7 3-4202 0 0,-8-3 2668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10135 0 0,'0'0'464'0'0,"0"0"-9"0"0,0 0-155 0 0,0 0 443 0 0,0 0 227 0 0,0 0 44 0 0,0 0 8 0 0,0 0 2 0 0,0 0 0 0 0,0 0 0 0 0,0 0-69 0 0,0 0-290 0 0,0 0-121 0 0,-1-7 484 0 0,0 4-828 0 0,1 0 0 0 0,0 0-1 0 0,0 0 1 0 0,0 0 0 0 0,1 0-1 0 0,-1 0 1 0 0,1 1 0 0 0,0-1-1 0 0,0 0 1 0 0,0 0 0 0 0,2-3 0 0 0,18-34 1541 0 0,-12 25-1271 0 0,60-92 1185 0 0,-31 50-1598 0 0,21-28 766 0 0,19-30 330 0 0,-73 106-1153 0 0,0 0 0 0 0,-1 0 0 0 0,4-12 0 0 0,-4 11 0 0 0,-4 6 0 0 0,-7 16 0 0 0,-13 34 0 0 0,19-45 0 0 0,1-1 0 0 0,0 1 0 0 0,-1-1 0 0 0,1 1 0 0 0,0 0 0 0 0,-1-1 0 0 0,1 1 0 0 0,0 0 0 0 0,0 0 0 0 0,0-1 0 0 0,-1 1 0 0 0,1 0 0 0 0,0-1 0 0 0,0 1 0 0 0,0 0 0 0 0,0 0 0 0 0,0-1 0 0 0,1 1 0 0 0,-1 0 0 0 0,0-1 0 0 0,0 1 0 0 0,0 0 0 0 0,1-1 0 0 0,-1 2 0 0 0,1 1 0 0 0,6 22 0 0 0,0-11 0 0 0,-3-10 0 0 0,-1-3 0 0 0,43 30 0 0 0,-31-22 0 0 0,-1 0 0 0 0,24 21 0 0 0,-35-26 0 0 0,1 0 0 0 0,-1-1 0 0 0,0 1 0 0 0,1 1 0 0 0,-2-1 0 0 0,1 0 0 0 0,-1 1 0 0 0,1-1 0 0 0,-1 1 0 0 0,0 0 0 0 0,-1 0 0 0 0,1-1 0 0 0,1 11 0 0 0,-3-11 0 0 0,0 1 0 0 0,0-1 0 0 0,0 0 0 0 0,-1 1 0 0 0,1-1 0 0 0,-1 0 0 0 0,0 0 0 0 0,0 1 0 0 0,-1-1 0 0 0,1 0 0 0 0,-1 0 0 0 0,0 0 0 0 0,0-1 0 0 0,0 1 0 0 0,-1 0 0 0 0,1-1 0 0 0,-1 1 0 0 0,0-1 0 0 0,0 0 0 0 0,0 0 0 0 0,0 0 0 0 0,-7 5 0 0 0,-3 0 0 0 0,-1 1 0 0 0,0-2 0 0 0,0 0 0 0 0,-29 10 0 0 0,40-15 0 0 0,0-1 0 0 0,-1 0 0 0 0,1 0 0 0 0,-1 0 0 0 0,1 0 0 0 0,-1-1 0 0 0,-3 0 0 0 0,-5 2 0 0 0,4 0 0 0 0,0-5 0 0 0,4-3 0 0 0,4 3 0 0 0,0 1 0 0 0,-1 0 0 0 0,1-1 0 0 0,1 1 0 0 0,-1 0 0 0 0,0-1 0 0 0,1 1 0 0 0,-1 0 0 0 0,1-1 0 0 0,0 1 0 0 0,0 0 0 0 0,-1 0 0 0 0,1 0 0 0 0,2-3 0 0 0,20-30 0 0 0,-21 32 0 0 0,2-3 0 0 0,1-1 0 0 0,0 1 0 0 0,1-1 0 0 0,0 1 0 0 0,0 1 0 0 0,0-1 0 0 0,0 1 0 0 0,1 0 0 0 0,0 1 0 0 0,0-1 0 0 0,0 2 0 0 0,1-1 0 0 0,13-4 0 0 0,8-2 0 0 0,0-1 0 0 0,36-18 0 0 0,-49 19 0 0 0,-4 4 0 0 0,0 0 0 0 0,-1-1 0 0 0,18-15 0 0 0,6-2 0 0 0,-29 18 0 0 0,-5 6 0 0 0,-1 0 0 0 0,0 0 0 0 0,0-1 0 0 0,1 1 0 0 0,-1 0 0 0 0,0 0 0 0 0,0 0 0 0 0,1-1 0 0 0,-1 1 0 0 0,0 0 0 0 0,1 0 0 0 0,-1 0 0 0 0,0 0 0 0 0,0 0 0 0 0,1-1 0 0 0,-1 1 0 0 0,0 0 0 0 0,1 0 0 0 0,-1 0 0 0 0,1 0 0 0 0,-1 0 0 0 0,0 0 0 0 0,1 0 0 0 0,-1 0 0 0 0,0 0 0 0 0,1 0 0 0 0,-1 1 0 0 0,0-1 0 0 0,0 0 0 0 0,1 0 0 0 0,-1 0 0 0 0,0 0 0 0 0,1 0 0 0 0,-1 1 0 0 0,0-1 0 0 0,1 0 0 0 0,-1 0 0 0 0,0 0 0 0 0,0 1 0 0 0,0-1 0 0 0,1 0 0 0 0,-1 0 0 0 0,0 1 0 0 0,0-1 0 0 0,0 0 0 0 0,1 1 0 0 0,-1-1 0 0 0,0 0 0 0 0,0 1 0 0 0,0-1 0 0 0,2 2 0 0 0,-1 1 0 0 0,0-1 0 0 0,0 0 0 0 0,0 1 0 0 0,0-1 0 0 0,0 0 0 0 0,0 1 0 0 0,-1-1 0 0 0,1 1 0 0 0,-1 0 0 0 0,0-1 0 0 0,1 3 0 0 0,-4 34 0 0 0,2-22 0 0 0,-4 27 0 0 0,-1 1 0 0 0,-18 63 0 0 0,-37 84 0 0 0,50-157 0 0 0,-62 134 1076 0 0,43-103-989 0 0,-21 29-1194 0 0,63-151 1107 0 0,16-44 0 0 0,4 5 205 0 0,112-284 1582 0 0,-132 353-1787 0 0,25-49 0 0 0,-32 67 0 0 0,0 0 0 0 0,0 1 0 0 0,1 0 0 0 0,0 0 0 0 0,0 0 0 0 0,14-10 0 0 0,-18 15 0 0 0,1 0 0 0 0,-1 0 0 0 0,1 0 0 0 0,0 0 0 0 0,0 1 0 0 0,0 0 0 0 0,0-1 0 0 0,0 1 0 0 0,0 0 0 0 0,1 0 0 0 0,-1 1 0 0 0,0-1 0 0 0,5 0 0 0 0,-5 2 0 0 0,-1-1 0 0 0,0 0 0 0 0,1 1 0 0 0,-1 0 0 0 0,0-1 0 0 0,1 1 0 0 0,-1 0 0 0 0,0 0 0 0 0,0 1 0 0 0,0-1 0 0 0,0 0 0 0 0,0 1 0 0 0,0-1 0 0 0,0 1 0 0 0,-1-1 0 0 0,1 1 0 0 0,0 0 0 0 0,1 3 0 0 0,4 4 0 0 0,-1 1 0 0 0,-1 0 0 0 0,7 17 0 0 0,-5-10 0 0 0,-3-8 0 0 0,0 1 0 0 0,-1-1 0 0 0,0 1 0 0 0,-1-1 0 0 0,2 16 0 0 0,-4-20 0 0 0,0 0 0 0 0,1 1 0 0 0,-2-1 0 0 0,1 0 0 0 0,0 1 0 0 0,-1-1 0 0 0,0 0 0 0 0,-1 0 0 0 0,1 0 0 0 0,-1 0 0 0 0,0 0 0 0 0,-2 5 0 0 0,0-4 0 0 0,1 0 0 0 0,-1 0 0 0 0,0-1 0 0 0,0 0 0 0 0,0 0 0 0 0,-1 0 0 0 0,0 0 0 0 0,0-1 0 0 0,0 1 0 0 0,-1-1 0 0 0,1-1 0 0 0,-1 1 0 0 0,0-1 0 0 0,-6 3 0 0 0,5-3-240 0 0,0-1-1 0 0,1 0 1 0 0,-1 0-1 0 0,0-1 1 0 0,0 0-1 0 0,0 0 1 0 0,0 0-1 0 0,-11-1 1 0 0,13 0 49 0 0,0-1 0 0 0,0 1 0 0 0,1-1-1 0 0,-1 0 1 0 0,0-1 0 0 0,0 1 0 0 0,1-1 0 0 0,-1 0 0 0 0,1 0 0 0 0,0 0 0 0 0,-1-1-1 0 0,1 1 1 0 0,-5-5 0 0 0,8 6-173 0 0,0-1 0 0 0,-1 1 1 0 0,1 0-1 0 0,0-1 0 0 0,0 1 0 0 0,0-1 0 0 0,0 0 0 0 0,0 1 0 0 0,1-1 1 0 0,-1 0-1 0 0,0 1 0 0 0,1-1 0 0 0,-1 0 0 0 0,1 0 0 0 0,0 1 0 0 0,-1-1 1 0 0,1 0-1 0 0,0-4 0 0 0,3-2-1683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46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408 237 10135 0 0,'0'0'231'0'0,"0"0"29"0"0,0 0 19 0 0,-1-2-41 0 0,-4-2-112 0 0,4 3 267 0 0,1 1 106 0 0,0 0 11 0 0,0 0-67 0 0,1-1-294 0 0,1-2-67 0 0,-1 0 1 0 0,1 0-1 0 0,-1 0 0 0 0,1 0 0 0 0,0 1 0 0 0,1-1 0 0 0,-1 1 0 0 0,0 0 0 0 0,0-1 0 0 0,1 1 1 0 0,0 0-1 0 0,-1 0 0 0 0,4-1 0 0 0,2-2 224 0 0,0 0-201 0 0,1 0 0 0 0,-1 1 1 0 0,15-6-1 0 0,-15 7-68 0 0,0 0 1 0 0,0-1-1 0 0,0 0 1 0 0,10-7-1 0 0,-10 3 35 0 0,-6 7 299 0 0,-5 1 117 0 0,-141 41 334 0 0,48-12-527 0 0,-7 4 684 0 0,-3 1 74 0 0,83-28-932 0 0,12-2 234 0 0,0-1 1 0 0,0-1 0 0 0,0 0-1 0 0,-21 1 1 0 0,35-3-340 0 0,0-1-1 0 0,0 0 1 0 0,-1 1 0 0 0,1-1-1 0 0,0-1 1 0 0,-1 1 0 0 0,1 0 0 0 0,2-3-1 0 0,2 0-55 0 0,192-80-1111 0 0,-36 17 374 0 0,-98 39 777 0 0,-62 26 90 0 0,-10 3 133 0 0,-11 2 340 0 0,-30 9 339 0 0,-65 20-688 0 0,47-10-214 0 0,17-6 0 0 0,-84 38 0 0 0,116-44 0 0 0,16-10 0 0 0,1 0 0 0 0,0 1 0 0 0,-1-1 0 0 0,1 0 0 0 0,0 0 0 0 0,0 0 0 0 0,-1 0 0 0 0,1 0 0 0 0,0 1 0 0 0,0-1 0 0 0,-1 0 0 0 0,1 0 0 0 0,0 0 0 0 0,0 1 0 0 0,-1-1 0 0 0,1 0 0 0 0,0 0 0 0 0,0 1 0 0 0,0-1 0 0 0,0 0 0 0 0,0 1 0 0 0,-1-1 0 0 0,1 0 0 0 0,0 0 0 0 0,0 1 0 0 0,0-1 0 0 0,0 0 0 0 0,0 1 0 0 0,0-1 0 0 0,0 0 0 0 0,0 1 0 0 0,0-1 0 0 0,0 0 0 0 0,0 0 0 0 0,0 1 0 0 0,2 1 0 0 0,0-1 1 0 0,0 0-1 0 0,0 0 0 0 0,0-1 0 0 0,0 1 1 0 0,0 0-1 0 0,1 0 0 0 0,-1-1 0 0 0,0 0 1 0 0,0 1-1 0 0,0-1 0 0 0,1 0 0 0 0,-1 0 1 0 0,0 0-1 0 0,0 0 0 0 0,0-1 0 0 0,1 1 1 0 0,3-2-1 0 0,47-12-48 0 0,-47 13 27 0 0,44-18-854 0 0,59-29-1 0 0,-56 23 283 0 0,6-3-1261 0 0,98-62 0 0 0,-137 74-1966 0 0,-6 2-1148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6447 0 0,'0'0'142'0'0,"0"0"22"0"0,0 0 13 0 0,0 0 55 0 0,0 0 181 0 0,0 0 78 0 0,0 0 18 0 0,3 0-66 0 0,6 0-222 0 0,-6 0 166 0 0,-3-2 101 0 0,10-19 1045 0 0,-10 20-1491 0 0,0 1 0 0 0,0-1 0 0 0,1 0 1 0 0,-1 1-1 0 0,0-1 0 0 0,0 1 0 0 0,0-1 0 0 0,0 1 0 0 0,0-1 0 0 0,0 0 0 0 0,0 1 0 0 0,0-1 0 0 0,0 0 0 0 0,0 1 0 0 0,0-1 0 0 0,0 1 0 0 0,0-1 0 0 0,0 1 0 0 0,-1-1 0 0 0,1 0 0 0 0,-1 0 99 0 0,1-2 371 0 0,0 3 0 0 0,0-2 0 0 0,-6-19 3253 0 0,-3-11-2314 0 0,7 18-1451 0 0,4 9 2 0 0,1-1 0 0 0,-1 1 0 0 0,1-1-1 0 0,5-7 1 0 0,4-7 432 0 0,-7 11-184 0 0,0 1 0 0 0,1-1 1 0 0,0 1-1 0 0,0 1 0 0 0,10-11 0 0 0,41-31-159 0 0,-24 21-78 0 0,247-241-13 0 0,-244 234 0 0 0,-30 26 0 0 0,-6 8 0 0 0,0 1 0 0 0,1 0 0 0 0,-1-1 0 0 0,0 1 0 0 0,0-1 0 0 0,0 1 0 0 0,0 0 0 0 0,0-1 0 0 0,0 1 0 0 0,0 0 0 0 0,0-1 0 0 0,0 1 0 0 0,0-1 0 0 0,0 1 0 0 0,0-1 0 0 0,0 1 0 0 0,0 0 0 0 0,0-1 0 0 0,0 1 0 0 0,-1-1 0 0 0,-8 1 0 0 0,-11 3-401 0 0,18-3-74 0 0,-11 7-1901 0 0,-4-2-621 0 0,15-5 1462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 6447 0 0,'0'0'298'0'0,"0"0"-10"0"0,0 0-50 0 0,0 0 493 0 0,-2-1 238 0 0,-1-1-251 0 0,-1 1-1 0 0,0-1 1 0 0,0 1-1 0 0,0-1 1 0 0,-1 1-1 0 0,1 0 1 0 0,-7 0-1 0 0,10 1-651 0 0,-4 1 426 0 0,-15 13 9 0 0,17-13-175 0 0,1-1-255 0 0,1 1 0 0 0,-1 0 0 0 0,1-1 0 0 0,-1 1 0 0 0,1 0 0 0 0,-1 0 1 0 0,1 0-1 0 0,-1 0 0 0 0,1 0 0 0 0,0 0 0 0 0,-1 0 0 0 0,1 0 0 0 0,0 1 0 0 0,0-1 0 0 0,0 0 0 0 0,0 1 0 0 0,-1 2 0 0 0,-3 2 98 0 0,1 0 0 0 0,0 0-1 0 0,0 1 1 0 0,0 0-1 0 0,1-1 1 0 0,0 2 0 0 0,0-1-1 0 0,1 0 1 0 0,0 0 0 0 0,-2 12-1 0 0,0 0 25 0 0,-12 57-193 0 0,15-71 8 0 0,1 0 0 0 0,-1 1 0 0 0,1-1 0 0 0,0 0 0 0 0,0 0 0 0 0,1 1 0 0 0,-1-1 0 0 0,2 6 0 0 0,-1-8 363 0 0,-1-3 117 0 0,2 1 21 0 0,18 15 83 0 0,-8-12-576 0 0,-5-5-16 0 0,0 1 0 0 0,0-1 0 0 0,0 0 0 0 0,0-1 0 0 0,-1 0 0 0 0,1 0 0 0 0,-1 0 0 0 0,10-5 0 0 0,19-6 0 0 0,-29 11 0 0 0,25-9 0 0 0,-25 9 0 0 0,19-6 0 0 0,-14 3 0 0 0,-11 5 0 0 0,0-1 0 0 0,1 1 0 0 0,-1 0 0 0 0,0 0 0 0 0,0-1 0 0 0,0 1 0 0 0,0 0 0 0 0,1-1 0 0 0,-1 1 0 0 0,0 0 0 0 0,0-1 0 0 0,0 1 0 0 0,0 0 0 0 0,0-1 0 0 0,0 1 0 0 0,0 0 0 0 0,0-1 0 0 0,0 1 0 0 0,0 0 0 0 0,0-1 0 0 0,0 1 0 0 0,0 0 0 0 0,0-1 0 0 0,0 1 0 0 0,-1-1 0 0 0,1 1 0 0 0,0 0 0 0 0,0 0 0 0 0,0-1 0 0 0,0 1 0 0 0,0 0 0 0 0,-1 0 0 0 0,1 0 0 0 0,0 0 0 0 0,0-1 0 0 0,0 1 0 0 0,-1 0 0 0 0,1 0 0 0 0,0 0 0 0 0,0 0 0 0 0,0 0 0 0 0,-1 0 0 0 0,1 0 0 0 0,0 0 0 0 0,0 0 0 0 0,-1-1 0 0 0,1 1 0 0 0,0 0 0 0 0,0 0 0 0 0,-1 0 0 0 0,1 0 0 0 0,0 0 0 0 0,0 1 0 0 0,0-1 0 0 0,-1 0 0 0 0,1 0 0 0 0,0 0 0 0 0,-1 0 0 0 0,-20 15 0 0 0,14-11-623 0 0,0 1 0 0 0,0-1 0 0 0,1 1 0 0 0,-11 10 0 0 0,4-4-4310 0 0,3-2-867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2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96 10135 0 0,'1'-1'231'0'0,"3"-7"-25"0"0,0 0 1 0 0,-1 0-1 0 0,3-14 0 0 0,3 6 1246 0 0,-8 15-1242 0 0,0-1 0 0 0,0 0 0 0 0,0 1 0 0 0,0-1 0 0 0,0 0-1 0 0,0 1 1 0 0,0-1 0 0 0,-1 0 0 0 0,1 0 0 0 0,-1 0 0 0 0,1-3 0 0 0,0 3-61 0 0,5-3-61 0 0,-5 4 283 0 0,-1 1 117 0 0,0 0 21 0 0,0 0-66 0 0,-3 13 165 0 0,0 5-47 0 0,3-13-414 0 0,-1-1-1 0 0,0 1 1 0 0,0-1-1 0 0,0 1 0 0 0,-2 5 1 0 0,-3 3-89 0 0,2 1 1 0 0,-6 24 0 0 0,-5 16-70 0 0,-30 49 11 0 0,9-25 0 0 0,31-67 0 0 0,0 0 0 0 0,-1-1 0 0 0,-11 17 0 0 0,8-20 0 0 0,8-7 0 0 0,1 1 0 0 0,-1-1 0 0 0,1 0 0 0 0,-1 1 0 0 0,1-1 0 0 0,-1 0 0 0 0,0 0 0 0 0,1 1 0 0 0,-1-1 0 0 0,1 0 0 0 0,-1 0 0 0 0,0 0 0 0 0,1 0 0 0 0,-1 0 0 0 0,1 0 0 0 0,-1 0 0 0 0,0 0 0 0 0,1 0 0 0 0,-1 0 0 0 0,1 0 0 0 0,-1-1 0 0 0,0 1 0 0 0,1 0 0 0 0,-1 0 0 0 0,1 0 0 0 0,-1-1 0 0 0,1 1 0 0 0,-1 0 0 0 0,1-1 0 0 0,-1 1 0 0 0,1 0 0 0 0,-1-1 0 0 0,1 1 0 0 0,-1-1 0 0 0,1 1 0 0 0,0-1 0 0 0,-1 1 0 0 0,1-1 0 0 0,0 1 0 0 0,-1-1 0 0 0,1 1 0 0 0,0-1 0 0 0,0 0 0 0 0,-1 1 0 0 0,1-1-1 0 0,0 1 1 0 0,0-1 0 0 0,0 0 0 0 0,0 1 0 0 0,0-2 0 0 0,0-3 13 0 0,0-1-1 0 0,0 0 0 0 0,1 1 0 0 0,0-1 0 0 0,2-6 0 0 0,30-99 606 0 0,-26 91-282 0 0,2 1-1 0 0,0 0 1 0 0,22-35-1 0 0,-30 54-334 0 0,-1 0 0 0 0,0-1-1 0 0,0 0 1 0 0,1 1 0 0 0,-1-1 0 0 0,1 1 0 0 0,-1-1 0 0 0,0 1 0 0 0,1-1 0 0 0,-1 1 0 0 0,1 0 0 0 0,-1-1 0 0 0,1 1 0 0 0,-1-1-1 0 0,1 1 1 0 0,0 0 0 0 0,0-1 0 0 0,0 2-1 0 0,0-1 0 0 0,0 1 0 0 0,0 0 0 0 0,0 0 0 0 0,0 0 0 0 0,0-1 0 0 0,0 1 0 0 0,-1 0 0 0 0,1 0 0 0 0,0 0 0 0 0,0 0 0 0 0,-1 0 0 0 0,1 1 0 0 0,-1-1 0 0 0,1 0 0 0 0,-1 1 0 0 0,11 26 0 0 0,-9-22 0 0 0,21 80 0 0 0,-14-49 0 0 0,-9-34 0 0 0,0 0 0 0 0,1-1 0 0 0,-1 1 0 0 0,1-1 0 0 0,0 1 0 0 0,0-1 0 0 0,0 1 0 0 0,0-1 0 0 0,0 0 0 0 0,1 1 0 0 0,-1-1 0 0 0,1 0 0 0 0,3 4 0 0 0,0-1 0 0 0,5 4 0 0 0,14 2 0 0 0,-7-6 0 0 0,-12-7 0 0 0,-2 0 0 0 0,5 1 0 0 0,0-2 0 0 0,0 1 0 0 0,0-1 0 0 0,-1 0 0 0 0,1 0 0 0 0,-1-1 0 0 0,0 0 0 0 0,13-9 0 0 0,2-4-678 0 0,-17 14 91 0 0,0-1-1 0 0,0 0 1 0 0,0 0 0 0 0,-1-1-1 0 0,5-4 1 0 0,1-6-947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0,1 2-41 0 0,0 0-170 0 0,1 0 0 0 0,-1 0-1 0 0,1 0 1 0 0,-1-1-1 0 0,1 1 1 0 0,0 0 0 0 0,-1-1-1 0 0,1 1 1 0 0,0-1-1 0 0,0 0 1 0 0,0 1 0 0 0,0-1-1 0 0,1 0 1 0 0,1 1 0 0 0,1-1 237 0 0,0 1 0 0 0,1-1 1 0 0,-1 0-1 0 0,0-1 1 0 0,0 1-1 0 0,6-1 0 0 0,3 0 311 0 0,0-1 0 0 0,-1-1 0 0 0,1-1 0 0 0,16-4 0 0 0,-8 2-1738 0 0,0 1 0 0 0,-1 1 0 0 0,1 0 0 0 0,33 2 0 0 0,-55 1-924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0,2 0-196 0 0,3 0-214 0 0,4 0 588 0 0,0 1 0 0 0,1-1-1 0 0,-1 1 1 0 0,0 1 0 0 0,0 0 0 0 0,0 0 0 0 0,0 1-1 0 0,15 7 1 0 0,12 2 1335 0 0,-36-12-1782 0 0,1 1 0 0 0,-1 0-1 0 0,0-1 1 0 0,0 1 0 0 0,0 0 0 0 0,0-1 0 0 0,1 1 0 0 0,-1-1 0 0 0,0 1 0 0 0,0 0-1 0 0,0-1 1 0 0,-1 1 0 0 0,1 0 0 0 0,0-1 0 0 0,0 1 0 0 0,0 0 0 0 0,0-1 0 0 0,-1 2-1 0 0,1-2 32 0 0,-1 4 53 0 0,-1 0 0 0 0,1 0 1 0 0,-1 0-1 0 0,0 0 0 0 0,0 0 1 0 0,-1-1-1 0 0,1 1 0 0 0,-1-1 1 0 0,0 0-1 0 0,1 1 0 0 0,-2-1 1 0 0,1-1-1 0 0,-6 5 0 0 0,-15 17 349 0 0,-22 20 978 0 0,46-44-1432 0 0,-1 1 0 0 0,1-1-1 0 0,-1 1 1 0 0,1-1 0 0 0,0 0 0 0 0,-1 1 0 0 0,1-1 0 0 0,0 1 0 0 0,-1-1-1 0 0,1 1 1 0 0,0 0 0 0 0,0-1 0 0 0,0 1 0 0 0,-1-1 0 0 0,1 1 0 0 0,0-1-1 0 0,0 1 1 0 0,0 0 0 0 0,1 0-7 0 0,0 0 0 0 0,0 0 0 0 0,0-1 0 0 0,0 1 0 0 0,0-1 0 0 0,0 1 0 0 0,0-1 0 0 0,0 1 0 0 0,0-1 0 0 0,0 1 1 0 0,0-1-1 0 0,0 0 0 0 0,0 0 0 0 0,0 1 0 0 0,1-1 0 0 0,0 0 0 0 0,27 2-4 0 0,-21-2 4 0 0,110 15-1 0 0,-98-16 0 0 0,5 0 0 0 0,-12 6 0 0 0,-4 2-201 0 0,-7-5-850 0 0,-2-2-385 0 0,-2 1-78 0 0,-7 6-20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6447 0 0,'0'0'142'0'0,"0"0"22"0"0,0 0 13 0 0,0 0 123 0 0,0 0 468 0 0,-4-3 322 0 0,2 0 433 0 0,4 2 3248 0 0,11 2-2943 0 0,-2 1-1679 0 0,0 2-61 0 0,-7-2 238 0 0,-2 0-97 0 0,-1 2-107 0 0,13 13 1161 0 0,18 14-1195 0 0,-30-30-2 0 0,-1 0 0 0 0,1 0 0 0 0,-1 0 1 0 0,1-1-1 0 0,-1 1 0 0 0,1 0 0 0 0,-1 0 0 0 0,1-1 0 0 0,0 1 0 0 0,-1-1 0 0 0,3 1 0 0 0,5 1 249 0 0,34 20 273 0 0,-25-13-608 0 0,-16-6 0 0 0,1 1 0 0 0,13 9 0 0 0,-12-11 0 0 0,0 1 0 0 0,0 0 0 0 0,-1-1 0 0 0,1 1 0 0 0,-1 1 0 0 0,1-1 0 0 0,4 7 0 0 0,2 3 0 0 0,16 15 0 0 0,-21-21-355 0 0,0-2 698 0 0,0 1 0 0 0,-1 0 1 0 0,0 1-1 0 0,0-1 0 0 0,-1 1 1 0 0,5 10-1 0 0,0 9-343 0 0,-6-23 0 0 0,1 2 0 0 0,-2 14 0 0 0,-1-12 0 0 0,-5 32 0 0 0,0-12 0 0 0,1-6-20 0 0,1-10-469 0 0,1 0 0 0 0,0 0 0 0 0,0 11 0 0 0,2-21 488 0 0,0 0 0 0 0,0-1 0 0 0,0 1 0 0 0,0 0 0 0 0,0 0 0 0 0,0-1 0 0 0,0 1 0 0 0,1 0 0 0 0,-1-1 0 0 0,0 1-1 0 0,0 0 1 0 0,1-1 0 0 0,-1 1 0 0 0,1 0 0 0 0,0 1 1 0 0,3 2 0 0 0,13-1 0 0 0,-3-3 0 0 0,-10-1-125 0 0,1 0-1 0 0,-1 0 1 0 0,0-1-1 0 0,0 1 1 0 0,0-1-1 0 0,0 0 1 0 0,-1 0-1 0 0,1 0 1 0 0,0 0-1 0 0,-1-1 1 0 0,1 0-1 0 0,-1 0 1 0 0,0 0-1 0 0,3-4 1 0 0,2-2-25 0 0,-3 0-6 0 0,-4 7-569 0 0,-1 2-246 0 0,0 0-42 0 0,0 0-78 0 0,0 0-286 0 0,0 0-126 0 0,-2 0-29 0 0,-13-2-4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10135 0 0,'0'0'231'0'0,"0"0"29"0"0,0 0 19 0 0,-3 0-41 0 0,-20 3 281 0 0,23-3-20 0 0,0 0 11 0 0,0 0 2 0 0,0 0 0 0 0,0 0 0 0 0,0 0 0 0 0,0 0 0 0 0,0 0 0 0 0,0 0 0 0 0,0 0 0 0 0,0 0-69 0 0,0 0-391 0 0,0 1 0 0 0,-1-1 0 0 0,1 0 1 0 0,0 1-1 0 0,-1-1 0 0 0,1 1 0 0 0,0-1 0 0 0,0 1 1 0 0,0-1-1 0 0,-1 1 0 0 0,1-1 0 0 0,0 1 0 0 0,0 0 0 0 0,0-1 1 0 0,0 1-1 0 0,0-1 0 0 0,0 1 0 0 0,0-1 0 0 0,0 1 1 0 0,0-1-1 0 0,0 1 0 0 0,0-1 0 0 0,1 1 0 0 0,-1-1 1 0 0,0 1-1 0 0,0 0 0 0 0,4 13 587 0 0,8 14-474 0 0,-2-9 306 0 0,1 0 0 0 0,1-1-1 0 0,22 27 1 0 0,-30-40-455 0 0,0-1 1 0 0,1 0-1 0 0,-1 0 0 0 0,0 0 1 0 0,1-1-1 0 0,0 1 0 0 0,0-1 1 0 0,0 0-1 0 0,0-1 0 0 0,8 3 1 0 0,-10-3-18 0 0,1-1 0 0 0,0-1 0 0 0,0 1 0 0 0,0 0 0 0 0,0-1 0 0 0,1 0 0 0 0,-1 0 0 0 0,0 0 1 0 0,0 0-1 0 0,0-1 0 0 0,0 1 0 0 0,0-1 0 0 0,0 0 0 0 0,0 0 0 0 0,4-2 0 0 0,3-2 7 0 0,-7 4 0 0 0,0-1 0 0 0,-1 1 0 0 0,1-1 0 0 0,0 0 0 0 0,-1 0 0 0 0,1-1 0 0 0,-1 1 0 0 0,1-1 0 0 0,-1 1 0 0 0,5-7 0 0 0,-1 1 361 0 0,-1-1 1 0 0,0 1-1 0 0,-1-1 0 0 0,7-15 1 0 0,14-47-217 0 0,-17 43-163 0 0,-6 18-121 0 0,-13 14-1516 0 0,7-2 511 0 0,1 0 0 0 0,-1 0 0 0 0,1 0 0 0 0,-1 1 0 0 0,-2 3 0 0 0,-3 3-5300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67 8287 0 0,'0'0'191'0'0,"0"0"26"0"0,1-2 9 0 0,0 0-174 0 0,1-7 81 0 0,-4-13-88 0 0,1 14 136 0 0,-4-13 1110 0 0,4 20-779 0 0,1 1 0 0 0,0 0 0 0 0,0 0 0 0 0,1-2 0 0 0,-1 2-447 0 0,0 0-1 0 0,0 0 0 0 0,0 0 1 0 0,0 0-1 0 0,0 1 0 0 0,0-1 1 0 0,0 0-1 0 0,0 0 0 0 0,0 0 1 0 0,1 0-1 0 0,-1 0 0 0 0,0 0 1 0 0,0 0-1 0 0,0 0 0 0 0,0 0 1 0 0,0 0-1 0 0,0 0 0 0 0,0 0 1 0 0,0 0-1 0 0,0 0 0 0 0,0 0 1 0 0,0 0-1 0 0,0 0 0 0 0,0 0 1 0 0,0 0-1 0 0,0 0 0 0 0,0 0 0 0 0,0 0 1 0 0,0 0-1 0 0,0 0 0 0 0,0 0 1 0 0,0 0-1 0 0,1 0 0 0 0,-1 0 1 0 0,0 0-1 0 0,0 0 0 0 0,0 0 1 0 0,0 0-1 0 0,0 0 0 0 0,0 0 1 0 0,0 0-1 0 0,0 0 0 0 0,0 0 1 0 0,0 0-1 0 0,0 0 0 0 0,0 0 1 0 0,0 0-1 0 0,0 0 0 0 0,0 0 1 0 0,0 0-1 0 0,0 0 0 0 0,0 0 1 0 0,0-1-1 0 0,0 11 1014 0 0,-6 23-1685 0 0,3-17 1297 0 0,-2 2 140 0 0,-7 23 0 0 0,8-30-885 0 0,2-5 55 0 0,0-2 0 0 0,1 1 0 0 0,-1-1 0 0 0,-1 0 0 0 0,1 0 0 0 0,-5 6 0 0 0,-14 22 0 0 0,14-19 0 0 0,-1-5 0 0 0,1 1 0 0 0,-1-1 0 0 0,0 0 0 0 0,0 0 72 0 0,7-7 299 0 0,0 1-215 0 0,0-1 0 0 0,-1 0 0 0 0,1 1 0 0 0,0-1 0 0 0,0 0 0 0 0,0 0 0 0 0,-1 0 0 0 0,1 0 0 0 0,0 0-1 0 0,-3 1 1 0 0,2-1-266 0 0,-19 12 110 0 0,12-12 0 0 0,5-1 0 0 0,-12-7 0 0 0,6-1 0 0 0,7 6 0 0 0,-1-1 0 0 0,-3-15 0 0 0,-2-4 0 0 0,7 10 0 0 0,1-1 0 0 0,0-5 0 0 0,3 14 0 0 0,0 0 0 0 0,3-8 0 0 0,1 1 0 0 0,2-3 0 0 0,-5 12 0 0 0,0 0 0 0 0,5-6 0 0 0,2 6 0 0 0,6 4 0 0 0,-11 1 0 0 0,-4 0 0 0 0,9 5 0 0 0,-3 5 0 0 0,1 7 0 0 0,-1 1 0 0 0,-1-1 0 0 0,-1 1 0 0 0,5 33 0 0 0,-8-35 0 0 0,2-1 0 0 0,-1-12 0 0 0,3 6 0 0 0,-1-6 6 0 0,-3-2 1 0 0,0-1-1 0 0,1 0 1 0 0,-1 0-1 0 0,1 0 1 0 0,0 0 0 0 0,0-1-1 0 0,0 1 1 0 0,0-1 0 0 0,4 3-1 0 0,-5-4 365 0 0,-2-1 117 0 0,12 0 389 0 0,-10 1-994 0 0,1-1 0 0 0,-1 0 0 0 0,1 0 1 0 0,-1 0-1 0 0,1 0 0 0 0,-1-1 0 0 0,1 1 1 0 0,-1-1-1 0 0,1 1 0 0 0,-1-1 0 0 0,0 0 1 0 0,1 0-1 0 0,-1 0 0 0 0,4-3 0 0 0,4-2-181 0 0,0-1 0 0 0,-1 0-1 0 0,0 0 1 0 0,-1-1 0 0 0,0-1-1 0 0,10-12 1 0 0,18-17-3919 0 0,-28 25 2682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6447 0 0,'0'0'298'0'0,"0"0"-10"0"0,0 0-118 0 0,0 0 206 0 0,0 0 111 0 0,0 0 22 0 0,0 0 71 0 0,0 0 286 0 0,0 0 124 0 0,0 0 30 0 0,0 0-65 0 0,0 0-290 0 0,0 0-121 0 0,2 0-28 0 0,111-34 3756 0 0,-70 20-4052 0 0,53-11 0 0 0,-82 22-226 0 0,-1 0 0 0 0,0-1-1 0 0,-1-1 1 0 0,17-7 0 0 0,-16 6-27 0 0,-11 6-304 0 0,-2 0-138 0 0,0 0-33 0 0,0 0-140 0 0,0 0-572 0 0,-3-1-253 0 0,-15-1-51 0 0,-4 5-11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17503 0 0,'0'0'399'0'0,"1"-2"60"0"0,12-17 349 0 0,2 1-1 0 0,0 0 1 0 0,35-31 0 0 0,-7 7 1491 0 0,-33 32-1978 0 0,2-2 144 0 0,-1 0-1 0 0,0-1 1 0 0,0 0-1 0 0,-1-1 1 0 0,16-29-1 0 0,10-51 1571 0 0,-19 45-1406 0 0,-15 44-629 0 0,-1-1 0 0 0,1 1 0 0 0,-1-1 0 0 0,0-6 0 0 0,-1 11 5 0 0,0 1 0 0 0,1 0-1 0 0,-1 0 1 0 0,0 0 0 0 0,0 0 0 0 0,0 0-1 0 0,0-1 1 0 0,0 1 0 0 0,0 0 0 0 0,0 0 0 0 0,0 0-1 0 0,0-1 1 0 0,0 1 0 0 0,0 0 0 0 0,0 0-1 0 0,0 0 1 0 0,0 0 0 0 0,0-1 0 0 0,0 1-1 0 0,0 0 1 0 0,0 0 0 0 0,0 0 0 0 0,0 0 0 0 0,0-1-1 0 0,-1 1 1 0 0,1 0 0 0 0,0 0 0 0 0,0 0-1 0 0,0 0 1 0 0,0 0 0 0 0,0-1 0 0 0,0 1 0 0 0,0 0-1 0 0,-1 0 1 0 0,1 0 0 0 0,0 0 0 0 0,0 0-1 0 0,0 0 1 0 0,0 0 0 0 0,-1 0 0 0 0,1 0-1 0 0,0-1 1 0 0,0 1 0 0 0,0 0 0 0 0,0 0 0 0 0,-1 0-1 0 0,1 0 1 0 0,0 0 0 0 0,0 0 0 0 0,0 0-1 0 0,0 0 1 0 0,-1 0 0 0 0,1 0 0 0 0,0 0-1 0 0,0 0 1 0 0,0 0 0 0 0,0 1 0 0 0,-1-1 0 0 0,1 0-1 0 0,0 0 1 0 0,0 0 0 0 0,0 0 0 0 0,0 0-1 0 0,-1 0 1 0 0,-7 7 562 0 0,8-7-513 0 0,-6 6-92 0 0,1 0 0 0 0,1 0 0 0 0,-1 0 0 0 0,1 1 0 0 0,0 0-1 0 0,1-1 1 0 0,-5 14 0 0 0,-11 18-516 0 0,-115 209 2479 0 0,121-221-1874 0 0,2-1-51 0 0,0 0 0 0 0,-8 39 0 0 0,15-52 0 0 0,2-7 0 0 0,2-3 0 0 0,-1 0 0 0 0,0 0 0 0 0,1 0 0 0 0,0 0 0 0 0,-1 1 0 0 0,1-1 0 0 0,0 0 0 0 0,0 0 0 0 0,0 0 0 0 0,0 1 0 0 0,1-1 0 0 0,-1 0 0 0 0,1 0 0 0 0,-1 0 0 0 0,1 0 0 0 0,1 4 0 0 0,-2-4 0 0 0,1 2 0 0 0,9 6 0 0 0,-6-9 0 0 0,-1 1 0 0 0,0 0 0 0 0,1-1 0 0 0,-1 0 0 0 0,1 0 0 0 0,-1 0 0 0 0,1 0 0 0 0,-1-1 0 0 0,1 1 0 0 0,0-1 0 0 0,-1 0 0 0 0,1 0 0 0 0,0 0 0 0 0,-1 0 0 0 0,7-2 0 0 0,0 0 0 0 0,-1 0 0 0 0,0-1 0 0 0,0 0 0 0 0,17-9 0 0 0,-6 2 0 0 0,-12 7 0 0 0,-1-1 0 0 0,1 0 0 0 0,9-7 0 0 0,1-3 0 0 0,0-1 0 0 0,-2-1 0 0 0,0-1 0 0 0,0 0 0 0 0,-2-1 0 0 0,0 0 0 0 0,12-24 0 0 0,-22 36 0 0 0,-6 12 0 0 0,0-1 0 0 0,-22 63 0 0 0,21-57 0 0 0,0 0 0 0 0,1 0 0 0 0,0 0 0 0 0,0 16 0 0 0,3-17 0 0 0,2-3 0 0 0,-1-6 0 0 0,0 0 0 0 0,-1-1 0 0 0,1 1 0 0 0,0-1 0 0 0,0 1 0 0 0,0-1 0 0 0,0 0 0 0 0,-1 0 0 0 0,1 1 0 0 0,0-1 0 0 0,0-1 0 0 0,0 1 0 0 0,0 0 0 0 0,3-1 0 0 0,27-8 0 0 0,-22 3 0 0 0,1 0 0 0 0,-1 0 0 0 0,0-1 0 0 0,0-1 0 0 0,14-14 0 0 0,40-51 0 0 0,-6 8 0 0 0,-39 44 0 0 0,-19 21 0 0 0,0 1 0 0 0,0-1 0 0 0,0 0 0 0 0,0 0 0 0 0,0 0 0 0 0,0 1 0 0 0,0-1 0 0 0,0 0 0 0 0,0 0 0 0 0,0 1 0 0 0,0-1 0 0 0,0 0 0 0 0,0 0 0 0 0,0 0 0 0 0,1 1 0 0 0,-1-1 0 0 0,0 0 0 0 0,0 0 0 0 0,0 0 0 0 0,0 1 0 0 0,0-1 0 0 0,0 0 0 0 0,1 0 0 0 0,-1 0 0 0 0,0 0 0 0 0,0 0 0 0 0,0 1 0 0 0,0-1 0 0 0,1 0 0 0 0,-1 0 0 0 0,0 0 0 0 0,0 0 0 0 0,0 0 0 0 0,1 0 0 0 0,-1 0 0 0 0,0 0 0 0 0,0 0 0 0 0,1 0 0 0 0,-1 0 0 0 0,0 0 0 0 0,0 0 0 0 0,0 0 0 0 0,1 0 0 0 0,-1 0 0 0 0,0 0 0 0 0,0 0 0 0 0,1 0 0 0 0,-1 0 0 0 0,0 0 0 0 0,0 0 0 0 0,0 0 0 0 0,1 0 0 0 0,-1 0 0 0 0,0 0 0 0 0,0-1 0 0 0,0 1 0 0 0,0 0 0 0 0,1 0 0 0 0,-1 0 0 0 0,0 0 0 0 0,0 0 0 0 0,0-1 0 0 0,0 1 0 0 0,0 0 0 0 0,1 0 0 0 0,-1-1 0 0 0,1 8 0 0 0,-1-1 0 0 0,0 1 0 0 0,0-1 0 0 0,0 0 0 0 0,-1 1 0 0 0,0-1 0 0 0,0 1 0 0 0,-1-1 0 0 0,1 0 0 0 0,-4 8 0 0 0,1-4 0 0 0,1 1 0 0 0,-2 16 0 0 0,-8 36 0 0 0,13-63 0 0 0,0 1 0 0 0,0-1 0 0 0,0 1 0 0 0,0-1 0 0 0,0 1 0 0 0,0-1 0 0 0,0 1 0 0 0,0-1 0 0 0,0 0 0 0 0,0 1 0 0 0,0-1 0 0 0,0 1 0 0 0,0-1 0 0 0,0 1 0 0 0,1-1 0 0 0,-1 0 0 0 0,0 1 0 0 0,0-1 0 0 0,0 0 0 0 0,1 1 0 0 0,-1-1 0 0 0,0 1 0 0 0,1-1 0 0 0,-1 0 0 0 0,0 0 0 0 0,1 1 0 0 0,-1-1 0 0 0,0 0 0 0 0,1 0 0 0 0,-1 1 0 0 0,0-1 0 0 0,1 0 0 0 0,-1 0 0 0 0,1 0 0 0 0,-1 1 0 0 0,0-1 0 0 0,1 0 0 0 0,-1 0 0 0 0,1 0 0 0 0,-1 0 0 0 0,1 0 0 0 0,-1 0 0 0 0,1 0 0 0 0,-1 0 0 0 0,0 0 0 0 0,1 0 0 0 0,-1 0 0 0 0,1-1 0 0 0,-1 1 0 0 0,1 0 0 0 0,-1 0 0 0 0,0 0 0 0 0,1 0 0 0 0,0-1 0 0 0,-1 1 0 0 0,4-1 0 0 0,0 0 0 0 0,0 0 0 0 0,0-1 0 0 0,0 1 0 0 0,0-1 0 0 0,0 0 0 0 0,-1 0 0 0 0,1 0 0 0 0,-1-1 0 0 0,6-3 0 0 0,2-5 0 0 0,16-18 0 0 0,-1 2 0 0 0,-13 14 0 0 0,18-16 0 0 0,53-40 0 0 0,-75 64 0 0 0,-9 4 0 0 0,1 1 0 0 0,-1 0 0 0 0,0 0 0 0 0,1 0 0 0 0,-1-1 0 0 0,0 1 0 0 0,1 0 0 0 0,-1 0 0 0 0,0 0 0 0 0,1 0 0 0 0,-1 0 0 0 0,0 0 0 0 0,1 0 0 0 0,-1 0 0 0 0,1 0 0 0 0,-1 0 0 0 0,0 0 0 0 0,1 0 0 0 0,-1 0 0 0 0,0 0 0 0 0,1 0 0 0 0,-1 0 0 0 0,1 0 0 0 0,-1 0 0 0 0,0 0 0 0 0,1 1 0 0 0,-1-1 0 0 0,0 0 0 0 0,1 0 0 0 0,-1 0 0 0 0,0 1 0 0 0,0-1 0 0 0,1 0 0 0 0,-1 0 0 0 0,0 1 0 0 0,1-1 0 0 0,-1 0 0 0 0,0 1 0 0 0,0-1 0 0 0,0 0 0 0 0,1 1 0 0 0,-1-1 0 0 0,0 0 0 0 0,0 1 0 0 0,0-1 0 0 0,0 0 0 0 0,0 1 0 0 0,0-1 0 0 0,0 1 0 0 0,0-1 0 0 0,2 6 0 0 0,0 0 0 0 0,0 0 0 0 0,-1 0 0 0 0,0 0 0 0 0,0 0 0 0 0,-1 0 0 0 0,1 1 0 0 0,-1-1 0 0 0,-1 0 0 0 0,1 0 0 0 0,-4 12 0 0 0,3-9 0 0 0,0 1 0 0 0,0-1 0 0 0,1 18 0 0 0,1-22 3 0 0,-1 0-1 0 0,1 0 1 0 0,0 0 0 0 0,1 0-1 0 0,3 9 1 0 0,-5-13-10 0 0,1 1 1 0 0,0-1-1 0 0,0 1 0 0 0,0-1 1 0 0,0 0-1 0 0,1 0 0 0 0,-1 0 1 0 0,0 1-1 0 0,1-1 0 0 0,-1-1 1 0 0,3 3-1 0 0,-1-2-88 0 0,-1 0 0 0 0,1 0-1 0 0,-1 0 1 0 0,1 0 0 0 0,0 0 0 0 0,0-1-1 0 0,-1 0 1 0 0,1 1 0 0 0,0-1 0 0 0,0 0-1 0 0,0 0 1 0 0,-1 0 0 0 0,1-1 0 0 0,0 1-1 0 0,0-1 1 0 0,0 1 0 0 0,-1-1 0 0 0,1 0-1 0 0,0 0 1 0 0,3-2 0 0 0,0 0 104 0 0,-1 0 0 0 0,1-1 0 0 0,0 1 0 0 0,-1-1 0 0 0,0 0 0 0 0,0-1 0 0 0,6-6 0 0 0,6-10-9 0 0,-1-1 0 0 0,-1-1 0 0 0,17-32 0 0 0,27-79 0 0 0,9-49 0 0 0,-48 125 0 0 0,-15 40 0 0 0,-5 18 0 0 0,0 0 0 0 0,0 0 0 0 0,0 0 1 0 0,0 0-1 0 0,0-1 0 0 0,0 1 0 0 0,0 0 0 0 0,0 0 0 0 0,0 0 0 0 0,0 0 0 0 0,0 0 1 0 0,0 0-1 0 0,0-1 0 0 0,0 1 0 0 0,0 0 0 0 0,0 0 0 0 0,0 0 0 0 0,-1 0 1 0 0,1 0-1 0 0,0 0 0 0 0,0-1 0 0 0,0 1 0 0 0,0 0 0 0 0,0 0 0 0 0,0 0 0 0 0,0 0 1 0 0,0 0-1 0 0,0 0 0 0 0,0 0 0 0 0,0 0 0 0 0,-1 0 0 0 0,1-1 0 0 0,0 1 1 0 0,0 0-1 0 0,0 0 0 0 0,0 0 0 0 0,0 0 0 0 0,0 0 0 0 0,-1 0 0 0 0,1 0 0 0 0,0 0 1 0 0,0 0-1 0 0,0 0 0 0 0,0 0 0 0 0,0 0 0 0 0,0 0 0 0 0,-1 0 0 0 0,1 0 0 0 0,0 0 1 0 0,0 0-1 0 0,0 0 0 0 0,0 0 0 0 0,0 0 0 0 0,0 0 0 0 0,-1 0 0 0 0,1 0 1 0 0,0 1-1 0 0,0-1 0 0 0,0 0 0 0 0,0 0 0 0 0,-5 3 56 0 0,0 2 38 0 0,0 1 0 0 0,0-1 0 0 0,1 1 0 0 0,-1-1 0 0 0,1 1 0 0 0,0 1 0 0 0,1-1 0 0 0,-4 7 0 0 0,-19 59 917 0 0,20-55-940 0 0,-69 227-71 0 0,38-87 0 0 0,34-145 0 0 0,-4 19 0 0 0,7-30 0 0 0,-1-1 0 0 0,1 0 0 0 0,0 0 0 0 0,0 0 0 0 0,0 0 0 0 0,0 1 0 0 0,0-1 0 0 0,0 0 0 0 0,0 0 0 0 0,0 0 0 0 0,0 1 0 0 0,0-1 0 0 0,0 0 0 0 0,0 0 0 0 0,0 0 0 0 0,0 0 0 0 0,0 1 0 0 0,0-1 0 0 0,0 0 0 0 0,0 0 0 0 0,0 0 0 0 0,0 1 0 0 0,0-1 0 0 0,0 0 0 0 0,0 0 0 0 0,0 0 0 0 0,1 0 0 0 0,-1 0 0 0 0,0 1 0 0 0,0-1 0 0 0,0 0 0 0 0,0 0 0 0 0,0 0 0 0 0,0 0 0 0 0,1 0 0 0 0,-1 0 0 0 0,0 1 0 0 0,0-1 0 0 0,0 0 0 0 0,0 0 0 0 0,0 0 0 0 0,1 0 0 0 0,-1 0 0 0 0,0 0 0 0 0,0 0 0 0 0,0 0 0 0 0,1 0 0 0 0,-1 0 0 0 0,0 0 0 0 0,0 0 0 0 0,0 0 0 0 0,0 0 0 0 0,1 0 0 0 0,-1 0 0 0 0,0 0 0 0 0,0 0 0 0 0,0 0 0 0 0,1 0 0 0 0,-1 0 0 0 0,0 0 0 0 0,0 0 0 0 0,0 0 0 0 0,0 0 0 0 0,1-1 0 0 0,-1 1 0 0 0,0 0 0 0 0,0 0 0 0 0,9-6 0 0 0,-9 6 0 0 0,6-7 0 0 0,0-1 0 0 0,-1 0 0 0 0,0 0 0 0 0,0-1 0 0 0,-1 1 0 0 0,0-1 0 0 0,6-16 0 0 0,-7 16 0 0 0,52-112 0 0 0,-61 179 0 0 0,6-54 0 0 0,0 0 0 0 0,0 0 0 0 0,0 0 0 0 0,1 0 0 0 0,-1 0 0 0 0,1 0 0 0 0,0 0 0 0 0,0 0 0 0 0,0 0 0 0 0,0 0 0 0 0,1 0 0 0 0,0-1 0 0 0,2 5 0 0 0,-2-5 0 0 0,0-1 0 0 0,0 1 0 0 0,1-1 0 0 0,-1 0 0 0 0,1 0 0 0 0,-1 0 0 0 0,1 0 0 0 0,0 0 0 0 0,-1-1 0 0 0,1 1 0 0 0,0-1 0 0 0,0 0 0 0 0,0 1 0 0 0,0-2 0 0 0,0 1 0 0 0,6 1 0 0 0,-4-1 0 0 0,0 0 0 0 0,0-1 0 0 0,-1 1 0 0 0,1-1 0 0 0,0 0 0 0 0,0-1 0 0 0,-1 1 0 0 0,1-1 0 0 0,0 0 0 0 0,-1 0 0 0 0,1 0 0 0 0,-1-1 0 0 0,9-3 0 0 0,-4 0 0 0 0,0 1 0 0 0,15-5 0 0 0,10-5 0 0 0,-15 5 0 0 0,-1-1 0 0 0,0-1 0 0 0,0-1 0 0 0,-1 0 0 0 0,-1-1 0 0 0,16-16 0 0 0,-25 19 0 0 0,0 1 0 0 0,-1-1 0 0 0,0 0 0 0 0,-1 0 0 0 0,0-1 0 0 0,-1 0 0 0 0,4-15 0 0 0,-8 26 0 0 0,0 0 0 0 0,1-1 0 0 0,-1 1 0 0 0,0 0 0 0 0,0 0 0 0 0,0-1 0 0 0,0 1 0 0 0,0 0 0 0 0,0 0 0 0 0,0-1 0 0 0,0 1 0 0 0,1 0 0 0 0,-1 0 0 0 0,0-1 0 0 0,0 1 0 0 0,0 0 0 0 0,0 0 0 0 0,-1-1 0 0 0,1 1 0 0 0,0 0 0 0 0,0-1 0 0 0,0 1 0 0 0,0 0 0 0 0,0 0 0 0 0,0-1 0 0 0,0 1 0 0 0,0 0 0 0 0,0 0 0 0 0,-1-1 0 0 0,1 1 0 0 0,0 0 0 0 0,0 0 0 0 0,0 0 0 0 0,-1-1 0 0 0,1 1 0 0 0,0 0 0 0 0,0 0 0 0 0,0 0 0 0 0,-1 0 0 0 0,1 0 0 0 0,0-1 0 0 0,0 1 0 0 0,-1 0 0 0 0,1 0 0 0 0,0 0 0 0 0,0 0 0 0 0,-1 0 0 0 0,1 0 0 0 0,0 0 0 0 0,-1 0 0 0 0,1 0 0 0 0,0 0 0 0 0,0 0 0 0 0,-1 0 0 0 0,1 0 0 0 0,-2 0 0 0 0,1-1 0 0 0,-1 1 0 0 0,1-1 0 0 0,-1 1 0 0 0,1 0 0 0 0,-1 0 0 0 0,1 0 0 0 0,-1 0 0 0 0,0 0 0 0 0,1 0 0 0 0,-1 0 0 0 0,1 0 0 0 0,-1 1 0 0 0,1-1 0 0 0,-1 1 0 0 0,1-1 0 0 0,-2 2 0 0 0,0-1 0 0 0,0 1 0 0 0,0 0 0 0 0,1 0 0 0 0,-1 0 0 0 0,1 0 0 0 0,0 1 0 0 0,-5 4 0 0 0,0 4 0 0 0,0 0 0 0 0,1 0 0 0 0,-7 16 0 0 0,11-23 0 0 0,-5 12 0 0 0,-10 32 0 0 0,15-41 0 0 0,0 0 0 0 0,1 0 0 0 0,0 0 0 0 0,0 1 0 0 0,1-1 0 0 0,0 0 0 0 0,1 10 0 0 0,-1-15 0 0 0,1 0 0 0 0,-1-1 0 0 0,1 1 0 0 0,-1 0 0 0 0,1-1 0 0 0,-1 1 0 0 0,1-1 0 0 0,0 1 0 0 0,0 0 0 0 0,0-1 0 0 0,0 0 0 0 0,0 1 0 0 0,0-1 0 0 0,0 0 0 0 0,1 1 0 0 0,-1-1 0 0 0,2 1 0 0 0,0 0 0 0 0,0-1 0 0 0,0 1 0 0 0,-1-1 0 0 0,1 0 0 0 0,1 1 0 0 0,-1-1 0 0 0,0-1 0 0 0,6 2 0 0 0,-2-1 0 0 0,0-1 0 0 0,0 0 0 0 0,1 0 0 0 0,-1-1 0 0 0,0 1 0 0 0,0-2 0 0 0,12-2 0 0 0,-1-3 0 0 0,1 0 0 0 0,-1-1 0 0 0,-1-1 0 0 0,0-1 0 0 0,0-1 0 0 0,-1 0 0 0 0,0-1 0 0 0,-1 0 0 0 0,20-22 0 0 0,9-7 0 0 0,-44 41 0 0 0,0 0 0 0 0,0 0 0 0 0,0-1 0 0 0,1 1 0 0 0,-1 0 0 0 0,0 0 0 0 0,0 0 0 0 0,0 0 0 0 0,0 0 0 0 0,0 0 0 0 0,1 0 0 0 0,-1 0 0 0 0,0 0 0 0 0,0 0 0 0 0,0-1 0 0 0,0 1 0 0 0,0 0 0 0 0,1 0 0 0 0,-1 0 0 0 0,0 0 0 0 0,0 0 0 0 0,0 0 0 0 0,0 0 0 0 0,1 0 0 0 0,-1 0 0 0 0,0 0 0 0 0,0 0 0 0 0,0 0 0 0 0,0 1 0 0 0,1-1 0 0 0,-1 0 0 0 0,0 0 0 0 0,0 0 0 0 0,0 0 0 0 0,0 0 0 0 0,1 0 0 0 0,-1 0 0 0 0,0 0 0 0 0,0 0 0 0 0,0 1 0 0 0,0-1 0 0 0,0 0 0 0 0,0 0 0 0 0,0 0 0 0 0,1 0 0 0 0,-1 0 0 0 0,0 1 0 0 0,0-1 0 0 0,0 0 0 0 0,0 0 0 0 0,0 0 0 0 0,0 0 0 0 0,0 0 0 0 0,0 1 0 0 0,0-1 0 0 0,0 0 0 0 0,0 0 0 0 0,0 0 0 0 0,0 0 0 0 0,0 1 0 0 0,0-1 0 0 0,0 0 0 0 0,0 0 0 0 0,0 1 0 0 0,0 12 0 0 0,0-11 0 0 0,-1 12 0 0 0,-1-1 0 0 0,0 0 0 0 0,-6 23 0 0 0,-4 15 0 0 0,10-41 0 0 0,2-3 0 0 0,5-2 0 0 0,-3-5 0 0 0,0 1 0 0 0,0-1 0 0 0,0 1 0 0 0,0-1 0 0 0,0 0 0 0 0,-1 0 0 0 0,1 0 0 0 0,0 0 0 0 0,0-1 0 0 0,0 1 0 0 0,0 0 0 0 0,0-1 0 0 0,0 1 0 0 0,0-1 0 0 0,-1 0 0 0 0,1 0 0 0 0,0 0 0 0 0,1-1 0 0 0,6-3 0 0 0,0-1 0 0 0,9-9 0 0 0,-3 4 0 0 0,62-53 0 0 0,-49 39 0 0 0,37-25 0 0 0,-57 45 0 0 0,0 0 0 0 0,0 0 0 0 0,1 1 0 0 0,-1 0 0 0 0,1 1 0 0 0,0 0 0 0 0,0 0 0 0 0,19-2 0 0 0,-16 7 0 0 0,-10-1 0 0 0,-1 0 0 0 0,0 0 0 0 0,0 0 0 0 0,0 0 0 0 0,0 1 0 0 0,0-1 0 0 0,0 0 0 0 0,0 1 0 0 0,0-1 0 0 0,-1 1 0 0 0,1-1 0 0 0,-1 1 0 0 0,1-1 0 0 0,-1 1 0 0 0,1 0 0 0 0,-1-1 0 0 0,0 4 0 0 0,2 31 0 0 0,-2-29 0 0 0,-2 27 0 0 0,0-21 0 0 0,2 1 0 0 0,1 24 0 0 0,0-30-201 0 0,-1-7-850 0 0,0-1-385 0 0,0-1-1683 0 0,-1-7-6434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0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 13823 0 0,'0'0'315'0'0,"0"0"45"0"0,0 0 21 0 0,0 0-49 0 0,0 0-149 0 0,0 0 194 0 0,0 0 110 0 0,1-1 22 0 0,6-4-100 0 0,35-21 1737 0 0,-38 24-1925 0 0,1 0-1 0 0,-1 0 0 0 0,0 1 1 0 0,1-1-1 0 0,-1 1 1 0 0,1 0-1 0 0,-1 0 0 0 0,8 0 1 0 0,7 2-44 0 0,-15 2-168 0 0,-1-1 42 0 0,-1-1 79 0 0,-1 0-1 0 0,1 0 0 0 0,-1 0 0 0 0,1 0 1 0 0,-1 0-1 0 0,1 1 0 0 0,-1-1 1 0 0,0 1-1 0 0,0-1 0 0 0,0 1 1 0 0,0-1-1 0 0,0 1 0 0 0,1 2 1 0 0,3 10 19 0 0,-5-11-148 0 0,0 1 0 0 0,0-1 0 0 0,0 1 0 0 0,-1-1 1 0 0,1 0-1 0 0,-1 1 0 0 0,0-1 0 0 0,0 1 0 0 0,0-1 0 0 0,0 0 0 0 0,-1 0 0 0 0,1 0 0 0 0,-1 0 0 0 0,0 0 0 0 0,-4 6 1 0 0,-3 1-3 0 0,-1 1 0 0 0,-18 15 0 0 0,0-1 2 0 0,-40 40-1 0 0,13-14 0 0 0,55-51 0 0 0,0 0 0 0 0,0 0 0 0 0,0 0 0 0 0,-1 0 0 0 0,1 0 0 0 0,0 0 0 0 0,0 0 0 0 0,0 0 0 0 0,0 1 0 0 0,0-1 0 0 0,0 0 0 0 0,-1 0 0 0 0,1 0 0 0 0,0 0 0 0 0,0 0 0 0 0,0 0 0 0 0,0 0 0 0 0,0 1 0 0 0,0-1 0 0 0,0 0 0 0 0,0 0 0 0 0,0 0 0 0 0,0 0 0 0 0,0 1 0 0 0,0-1 0 0 0,0 0 0 0 0,0 0 0 0 0,0 0 0 0 0,0 0 0 0 0,0 0 0 0 0,0 1 0 0 0,0-1 0 0 0,0 0 0 0 0,0 0 0 0 0,0 0 0 0 0,0 0 0 0 0,0 0 0 0 0,0 1 0 0 0,0-1 0 0 0,0 0 0 0 0,0 0 0 0 0,1 0 0 0 0,6 2 0 0 0,10-5 0 0 0,63-10 0 0 0,-76 13 0 0 0,0 0 0 0 0,0 0 0 0 0,0 1 0 0 0,0-1 0 0 0,0 1 0 0 0,0 0 0 0 0,5 2 0 0 0,-5-2 0 0 0,1 0 0 0 0,-1 0 0 0 0,1 0 0 0 0,0 0 0 0 0,5-1 0 0 0,41 1 0 0 0,-35 2 0 0 0,-2 5 0 0 0,-5 2 0 0 0,-5 1-269 0 0,-4-9-1135 0 0,0-2-511 0 0,-3 0-107 0 0,-10 1-24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94 137 8287 0 0,'0'0'191'0'0,"0"0"26"0"0,0 0 9 0 0,0-3 42 0 0,-2-40 6234 0 0,3 17-4914 0 0,2 7-50 0 0,6-21-1 0 0,-8 36-1148 0 0,0 3 334 0 0,-1 17-718 0 0,-1 14 336 0 0,-1 0 1 0 0,-1 0-1 0 0,-2-1 0 0 0,-1 1 1 0 0,-11 33-1 0 0,12-49-341 0 0,-3 12 0 0 0,-2-1 0 0 0,-18 32 0 0 0,18-38 0 0 0,8-17-137 0 0,1 0 1 0 0,0 0-1 0 0,0 0 0 0 0,0 0 0 0 0,0 0 0 0 0,0 0 0 0 0,1 0 1 0 0,-1 0-1 0 0,0 4 0 0 0,0 0-321 0 0,0-5 236 0 0,1-1-164 0 0,0 0-102 0 0,0 0-22 0 0,0 0-2 0 0,0 0 0 0 0,0 0 0 0 0,0 0 0 0 0,0 0-68 0 0,0 0-285 0 0,0 0-126 0 0,0 0-29 0 0,0 0-4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8287 0 0,'0'0'191'0'0,"0"0"26"0"0,0 0 9 0 0,1-1-34 0 0,0 0-51 0 0,0-1 1 0 0,0 1-1 0 0,1-1 1 0 0,-1 1-1 0 0,0 0 1 0 0,1 0-1 0 0,-1 0 1 0 0,1 0-1 0 0,-1 0 1 0 0,1 0-1 0 0,0 0 1 0 0,2-1-1 0 0,2-1 938 0 0,-5 2-124 0 0,1 1-290 0 0,12-6 181 0 0,-6 2 132 0 0,1 1-1 0 0,11-8 1 0 0,-18 10-812 0 0,0 0 0 0 0,0 1 1 0 0,0-1-1 0 0,1 1 0 0 0,-1-1 0 0 0,0 1 1 0 0,3 0-1 0 0,5-1 332 0 0,-9 0-482 0 0,0 1 0 0 0,1 0 0 0 0,-1 0 0 0 0,1 0 0 0 0,-1-1 0 0 0,0 1 0 0 0,1 1 0 0 0,-1-1 0 0 0,0 0 0 0 0,3 1 1 0 0,9-1-29 0 0,134-31 1895 0 0,-68 10-1711 0 0,-25 6-179 0 0,-46 13 79 0 0,-6 2 299 0 0,-2 0 117 0 0,0 0 21 0 0,2 0-66 0 0,6 2-294 0 0,-3 6-133 0 0,2 25-16 0 0,-7-31 0 0 0,1-1 0 0 0,0 1 0 0 0,-1 0 0 0 0,0 0 0 0 0,0 0 0 0 0,1 0 0 0 0,-1 0 0 0 0,0 0 0 0 0,0 0 0 0 0,-1 0 0 0 0,1-1 0 0 0,0 1 0 0 0,-2 3 0 0 0,1 2 0 0 0,-26 121 0 0 0,2-19 0 0 0,20-71 0 0 0,3-20 0 0 0,0 0 0 0 0,-2 0 0 0 0,0 0 0 0 0,-8 21 0 0 0,10-31 0 0 0,1-6 0 0 0,1 0 0 0 0,-1 1 0 0 0,0-1 0 0 0,0 1 0 0 0,0-1 0 0 0,0 0 0 0 0,-2 4 0 0 0,-7 11 0 0 0,9-27-1519 0 0,3-10 209 0 0,0 0-1793 0 0,-2 8-3381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11975 0 0,'0'0'547'0'0,"0"0"-11"0"0,2 1-344 0 0,11-1 204 0 0,0 0 0 0 0,0 0 1 0 0,0-1-1 0 0,24-5 0 0 0,7 2 838 0 0,-33 4-792 0 0,0 0 0 0 0,15-4 0 0 0,60-9 1190 0 0,-78 12-1696 0 0,-6 1-273 0 0,-2 0-138 0 0,0 0-33 0 0,0 0-140 0 0,0 0-572 0 0,0 0-253 0 0,0 0-51 0 0,0 0-11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11975 0 0,'0'0'267'0'0,"0"0"42"0"0,1-1 17 0 0,58-46 1912 0 0,-58 46-2115 0 0,0 1-1 0 0,-1-1 0 0 0,1 1 1 0 0,-1-1-1 0 0,0 1 1 0 0,1-1-1 0 0,-1 1 0 0 0,1-1 1 0 0,-1 0-1 0 0,0 1 0 0 0,0-1 1 0 0,1 1-1 0 0,-1-1 0 0 0,0 0 1 0 0,0 0-1 0 0,0 1 1 0 0,0-1-1 0 0,1 0 0 0 0,-1 1 1 0 0,-1-2-1 0 0,4-8 484 0 0,4-2 112 0 0,2 0-1 0 0,9-12 0 0 0,11-15 719 0 0,3-7-86 0 0,-17 25-984 0 0,16-28 1 0 0,-18 24 435 0 0,11-31 1 0 0,-21 49-803 0 0,-5 5 0 0 0,-3 4 0 0 0,2-1 0 0 0,1 1 0 0 0,0 0 0 0 0,0-1 0 0 0,-1 1 0 0 0,1 0 0 0 0,0 0 0 0 0,-2 4 0 0 0,-1-1 0 0 0,1 1 0 0 0,1 0 0 0 0,-1 0 0 0 0,1 0 0 0 0,0 0 0 0 0,0 0 0 0 0,1 1 0 0 0,-3 12 0 0 0,3-12 0 0 0,-1 0 0 0 0,-5 14 0 0 0,2-6 0 0 0,-10 31 0 0 0,14-39 0 0 0,0 1 0 0 0,1 1 0 0 0,-1-1 0 0 0,1 0 0 0 0,1 0 0 0 0,-1 1 0 0 0,2 10 0 0 0,-1-14 0 0 0,1-1 0 0 0,0 1 0 0 0,-1 0 0 0 0,2-1 0 0 0,-1 1 0 0 0,1 0 0 0 0,-1-1 0 0 0,1 0 0 0 0,0 1 0 0 0,1-1 0 0 0,-1 0 0 0 0,5 5 0 0 0,-6-8 0 0 0,-1 0 0 0 0,1 0 0 0 0,0 1 0 0 0,0-1 0 0 0,0 0 0 0 0,1 0 0 0 0,-1-1 0 0 0,0 1 0 0 0,0 0 0 0 0,0 0 0 0 0,1 0 0 0 0,-1-1 0 0 0,0 1 0 0 0,1-1 0 0 0,-1 1 0 0 0,0-1 0 0 0,3 1 0 0 0,1 0 0 0 0,1 0-43 0 0,-1 0 0 0 0,1 0 0 0 0,-1 0 0 0 0,1-1 0 0 0,0 1 0 0 0,-1-2 0 0 0,1 1 0 0 0,0 0 0 0 0,-1-1 0 0 0,1 0 0 0 0,-1-1 0 0 0,7-1 0 0 0,8-5-299 0 0,-1 0-1 0 0,18-11 1 0 0,-2 1-36 0 0,-24 11-661 0 0,1-1 0 0 0,-1 0 0 0 0,0-1 0 0 0,0 0 0 0 0,17-21 0 0 0,-23 25 425 0 0,8-11-1306 0 0,0-1-1 0 0,-1 0 1 0 0,-1-1-1 0 0,-1 0 0 0 0,11-27 1 0 0,11-17-1007 0 0,-23 43 2605 0 0,9-25 1 0 0,7-13 1738 0 0,-15 36-24 0 0,-6 11 572 0 0,1 1 0 0 0,9-14 0 0 0,-14 22-429 0 0,0 1 0 0 0,0 0-137 0 0,0 0-576 0 0,0 0-250 0 0,-1 17 113 0 0,-1 0-1 0 0,-1 1 1 0 0,-1-1-1 0 0,-1 0 1 0 0,0-1 0 0 0,-10 21-1 0 0,-7 26 673 0 0,-37 109-231 0 0,59-171-1126 0 0,-8 20-1 0 0,-14 25 0 0 0,19-40 0 0 0,3-6 0 0 0,8-11 0 0 0,0 0 0 0 0,-1-1 0 0 0,-1 0 0 0 0,0 0 0 0 0,0 0 0 0 0,-2-1 0 0 0,1 0 0 0 0,-1 0 0 0 0,-1 0 0 0 0,-1 0 0 0 0,2-17 0 0 0,-4 15 72 0 0,0 14 299 0 0,0 1 117 0 0,-11 16 613 0 0,4-5-1253 0 0,-1 0 0 0 0,2 0 0 0 0,0 1 0 0 0,0 0 0 0 0,1 0 0 0 0,0 0 0 0 0,1 1 0 0 0,-3 12 0 0 0,8-12-440 0 0,2-3 576 0 0,3-3 16 0 0,-3-6 0 0 0,0 1 0 0 0,0-1 0 0 0,0 0 0 0 0,0 0 0 0 0,0 0 0 0 0,0-1 0 0 0,0 1 0 0 0,1-1 0 0 0,-1 0 0 0 0,0 1 0 0 0,0-2 0 0 0,0 1 0 0 0,0 0 0 0 0,1 0 0 0 0,3-2 0 0 0,1 0 0 0 0,0 0 0 0 0,1 0 0 0 0,-1-1 0 0 0,11-6 0 0 0,11-6 68 0 0,-13 7 151 0 0,-1 0 1 0 0,0-2-1 0 0,0 0 0 0 0,-1 0 1 0 0,21-20-1 0 0,18-19 389 0 0,-53 48-608 0 0,0 0 0 0 0,-1 0 0 0 0,1-1 0 0 0,0 1-1 0 0,-1 0 1 0 0,1 0 0 0 0,-1 0 0 0 0,0-1 0 0 0,1 1 0 0 0,-1 0 0 0 0,0-2 0 0 0,1-2 73 0 0,-1 4 298 0 0,0 1 117 0 0,0 0 21 0 0,0 0-66 0 0,-6 8-278 0 0,-5 5-165 0 0,1 0 0 0 0,1 0 0 0 0,0 1 0 0 0,1 1 0 0 0,1-1 0 0 0,0 1 0 0 0,1 1 0 0 0,-7 27 0 0 0,12-39 0 0 0,1 1 0 0 0,0-1 0 0 0,0 0 0 0 0,1 0 0 0 0,-1 0 0 0 0,1 0 0 0 0,0 0 0 0 0,0 0 0 0 0,0 0 0 0 0,1 0 0 0 0,-1 0 0 0 0,1-1 0 0 0,0 1 0 0 0,4 5 0 0 0,0-2 0 0 0,3-2 0 0 0,6 0 0 0 0,-10-7 0 0 0,-2 1 0 0 0,3 0 0 0 0,1-1 0 0 0,-1 0 0 0 0,1 0 0 0 0,-1 0 0 0 0,1-1 0 0 0,-1 0 0 0 0,0 0 0 0 0,0-1 0 0 0,-1 0 0 0 0,1 0 0 0 0,5-5 0 0 0,1-2 0 0 0,0-1 0 0 0,-1-1 0 0 0,14-18 0 0 0,7-17 0 0 0,-20 28 0 0 0,31-36 0 0 0,-35 48 0 0 0,0 5 0 0 0,-7 3 0 0 0,-1 1 0 0 0,1-1 0 0 0,0 1 0 0 0,0-1 0 0 0,0 1 0 0 0,0-1 0 0 0,-1 1 0 0 0,1 0 0 0 0,0-1 0 0 0,0 1 0 0 0,-1 0 0 0 0,1 0 0 0 0,-1 0 0 0 0,1-1 0 0 0,-1 1 0 0 0,1 0 0 0 0,-1 0 0 0 0,1 0 0 0 0,-1 0 0 0 0,0 0 0 0 0,1 2 0 0 0,4 26 0 0 0,-4-21 0 0 0,1 0-125 0 0,0 0 0 0 0,0 0 0 0 0,1-1 0 0 0,0 1-1 0 0,0 0 1 0 0,5 7 0 0 0,-6-10-278 0 0,-1-5 57 0 0,13 9-21 0 0,-10-6 385 0 0,2 2 105 0 0,2 13 137 0 0,-7-16-201 0 0,-1 1 1 0 0,1 0-1 0 0,-1 0 0 0 0,0-1 0 0 0,0 1 0 0 0,0 0 0 0 0,0 0 0 0 0,0-1 0 0 0,0 1 0 0 0,-1 0 0 0 0,0-1 0 0 0,0 5 0 0 0,-2 0-130 0 0,0 0 0 0 0,0 0 0 0 0,-6 8 0 0 0,9-14 571 0 0,-3 2 377 0 0,1 0-2438 0 0,-1-3-5814 0 0,-4-1-783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10135 0 0,'0'0'231'0'0,"0"0"29"0"0,0 0 19 0 0,0 0 37 0 0,0 0 125 0 0,0 0 58 0 0,0 0 11 0 0,0 0 2 0 0,0 0 0 0 0,0 0 0 0 0,0 0 0 0 0,0 0 0 0 0,0 0 0 0 0,0 0 0 0 0,0 0 0 0 0,0 0-69 0 0,0 0-222 0 0,0 0 166 0 0,0 0 101 0 0,0 0 21 0 0,0 0 3 0 0,0 0 0 0 0,0 0 0 0 0,0 0 0 0 0,0 0 0 0 0,0 0 0 0 0,2-1 0 0 0,-1 1-478 0 0,-1 0-1 0 0,1 0 1 0 0,0-1 0 0 0,-1 1-1 0 0,1 0 1 0 0,0-1 0 0 0,-1 1-1 0 0,1 0 1 0 0,-1-1 0 0 0,1 1-1 0 0,-1-1 1 0 0,1 1 0 0 0,-1-1-1 0 0,1 1 1 0 0,-1-1 0 0 0,1 0-1 0 0,-1 1 1 0 0,0-1 0 0 0,1 0-1 0 0,-1 1 1 0 0,0-1 0 0 0,1 0-1 0 0,-1 1 1 0 0,0-1 0 0 0,0 0-1 0 0,0 1 1 0 0,0-1 0 0 0,0 0-1 0 0,0 0 1 0 0,0 1 0 0 0,0-2-1 0 0,3-14 10 0 0,2 5-43 0 0,-1 1 0 0 0,1 1 0 0 0,1-1 0 0 0,0 1 0 0 0,0 0 0 0 0,14-15 0 0 0,-1 0 0 0 0,-15 20 171 0 0,1-1-1 0 0,0 1 1 0 0,0-1 0 0 0,0 1-1 0 0,0 1 1 0 0,1-1 0 0 0,0 1-1 0 0,0 0 1 0 0,0 0 0 0 0,0 0-1 0 0,7-1 1 0 0,-13 4-171 0 0,1-1 0 0 0,-1 1 0 0 0,0 0 0 0 0,1 0 0 0 0,-1 0 0 0 0,0 0 0 0 0,1 0 0 0 0,-1 0 0 0 0,1 0 0 0 0,-1 0 0 0 0,0-1 0 0 0,1 1 0 0 0,-1 0 0 0 0,0 0 0 0 0,1 1 0 0 0,-1-1 0 0 0,0 0 0 0 0,1 0 0 0 0,-1 0 0 0 0,1 0 0 0 0,-1 0 0 0 0,0 0 0 0 0,1 0 0 0 0,-1 1 0 0 0,0-1 0 0 0,1 0 0 0 0,-1 0 0 0 0,0 0 0 0 0,0 1 0 0 0,1-1 0 0 0,-1 0 0 0 0,0 0 0 0 0,0 1 0 0 0,1-1 0 0 0,-1 0 0 0 0,0 1 0 0 0,0-1 0 0 0,0 0 0 0 0,1 1 0 0 0,-1-1 0 0 0,0 0 0 0 0,0 1 0 0 0,0-1 0 0 0,0 0 0 0 0,0 1 0 0 0,0-1 0 0 0,0 0 0 0 0,0 1 0 0 0,0-1 0 0 0,0 1 0 0 0,0-1 0 0 0,0 0 0 0 0,0 1 0 0 0,0 1 0 0 0,1-1 0 0 0,-1 1 0 0 0,1-1 0 0 0,-1 1 0 0 0,0 0 0 0 0,0-1 0 0 0,0 1 0 0 0,0 0 0 0 0,0-1 0 0 0,0 1 0 0 0,0 0 0 0 0,-1 2 0 0 0,0 4 0 0 0,7 48 0 0 0,-11-21 0 0 0,5-26 0 0 0,-1 1 0 0 0,1-11 0 0 0,0-2 0 0 0,0-1 0 0 0,0 1 0 0 0,1 0 0 0 0,-1-1 0 0 0,1 1 0 0 0,-1 0 0 0 0,1 0 0 0 0,0 0 0 0 0,1-1 0 0 0,1-2 0 0 0,6-7 0 0 0,1 0 0 0 0,1 1 0 0 0,0 0 0 0 0,0 1 0 0 0,1 1 0 0 0,15-11 0 0 0,-8 8 0 0 0,0 1 0 0 0,1 1 0 0 0,37-15 0 0 0,-50 22 0 0 0,-5 3 0 0 0,0 0 0 0 0,0 0 0 0 0,0 0 0 0 0,1 1 0 0 0,-1-1 0 0 0,0 0 0 0 0,1 1 0 0 0,-1 0 0 0 0,0-1 0 0 0,1 1 0 0 0,2 0 0 0 0,5 2 0 0 0,-8 0 0 0 0,0-1 0 0 0,0 1 0 0 0,0-1 0 0 0,-1 1 0 0 0,1 0 0 0 0,0 0 0 0 0,-1 0 0 0 0,0 0 0 0 0,1 0 0 0 0,-1 0 0 0 0,0 0 0 0 0,0 0 0 0 0,0 0 0 0 0,0 1 0 0 0,-1-1 0 0 0,1 0 0 0 0,-1 1 0 0 0,1-1 0 0 0,-1 0 0 0 0,0 1 0 0 0,0-1 0 0 0,0 1 0 0 0,0-1 0 0 0,-1 4 0 0 0,0 3 0 0 0,-1 1 0 0 0,0-1 0 0 0,0 0 0 0 0,-7 16 0 0 0,1-5 0 0 0,-1-1 0 0 0,-1-1 0 0 0,0 1 0 0 0,-16 19 0 0 0,26-38-5 0 0,0 0 0 0 0,0 0 0 0 0,0 0 0 0 0,0 0 1 0 0,0 0-1 0 0,0 0 0 0 0,0 0 0 0 0,0 0 0 0 0,0 0 0 0 0,0 0 0 0 0,0 0 0 0 0,0 0 0 0 0,0 0 0 0 0,0 0 0 0 0,1 0 1 0 0,-1 0-1 0 0,0 0 0 0 0,0 0 0 0 0,0 0 0 0 0,0 0 0 0 0,0 0 0 0 0,0 0 0 0 0,0 0 0 0 0,0 0 0 0 0,0 0 1 0 0,0 0-1 0 0,0 0 0 0 0,0 1 0 0 0,0-1 0 0 0,0 0 0 0 0,0 0 0 0 0,0 0 0 0 0,0 0 0 0 0,0 0 0 0 0,0 0 0 0 0,0 0 1 0 0,0 0-1 0 0,0 0 0 0 0,0 0 0 0 0,0 0 0 0 0,0 0 0 0 0,0 0 0 0 0,0 0 0 0 0,0 0 0 0 0,0 0 0 0 0,0 0 0 0 0,-1 0 1 0 0,1 0-1 0 0,0 0 0 0 0,0 1 0 0 0,0-1 0 0 0,0 0 0 0 0,0 0 0 0 0,0 0 0 0 0,0 0 0 0 0,0 0 0 0 0,6-4-685 0 0,8-6-1028 0 0,-4 1 204 0 0,3-1-20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164 387 10135 0 0,'0'0'464'0'0,"0"0"-9"0"0,2-1-295 0 0,1 0 100 0 0,1-1 0 0 0,-1-1 1 0 0,0 1-1 0 0,0 0 0 0 0,0-1 0 0 0,0 1 0 0 0,0-1 1 0 0,-1 0-1 0 0,1 0 0 0 0,-1 0 0 0 0,1-1 1 0 0,1-3-1 0 0,-1 1-138 0 0,-2 5 458 0 0,-1 1 286 0 0,10-22 4848 0 0,-9 20-5525 0 0,0-5 1245 0 0,0 6-1434 0 0,-1 0 1 0 0,0 1 0 0 0,0-1-1 0 0,0 1 1 0 0,0-1 0 0 0,-1 1 0 0 0,1-1-1 0 0,0 1 1 0 0,0-1 0 0 0,0 1-1 0 0,0-1 1 0 0,0 1 0 0 0,-1-1-1 0 0,1 1 1 0 0,0-1 0 0 0,-1 1-1 0 0,1-1 1 0 0,0 1 0 0 0,-1 0-1 0 0,1-1 1 0 0,0 1 0 0 0,-1-1-1 0 0,0 1 1 0 0,0-1 0 0 0,1 1-1 0 0,-1-1 0 0 0,1 1 0 0 0,0-1 0 0 0,-1 1 0 0 0,1 0 0 0 0,0-1 0 0 0,-1 1 0 0 0,1 0 0 0 0,-1 0 0 0 0,1-1 0 0 0,-1 1 0 0 0,1 0 0 0 0,-1 0 0 0 0,1 0 0 0 0,-1-1 0 0 0,1 1 0 0 0,-1 0 0 0 0,1 0 0 0 0,-1 0 0 0 0,1 0 0 0 0,-1 0 0 0 0,1 0 0 0 0,-1 0 0 0 0,1 0 0 0 0,-1 0 0 0 0,1 0 0 0 0,-1 0 0 0 0,0 1 0 0 0,-1-1 0 0 0,-1 1 3 0 0,-1-1-1 0 0,1 1 0 0 0,-1-1 1 0 0,1 1-1 0 0,-1 0 1 0 0,1 1-1 0 0,0-1 0 0 0,-1 0 1 0 0,1 1-1 0 0,0 0 1 0 0,-5 3-1 0 0,-4 4 508 0 0,-16 16 0 0 0,12-10 324 0 0,3-3-781 0 0,0 0 0 0 0,-18 24-1 0 0,25-28-51 0 0,0 0 0 0 0,1 1 0 0 0,0 0 0 0 0,0 0 0 0 0,1 0 0 0 0,-4 11 0 0 0,7-12-1 0 0,3 1 0 0 0,0-8 0 0 0,-1 1 0 0 0,1 0 0 0 0,-1-1 0 0 0,1 0 0 0 0,0 1 0 0 0,0-1 0 0 0,0 0 0 0 0,0 0 0 0 0,0 0 0 0 0,0 0 0 0 0,0 0 0 0 0,0 0 0 0 0,0-1 0 0 0,0 1 0 0 0,0-1 0 0 0,0 0 0 0 0,0 1 0 0 0,1-1 0 0 0,-1 0 0 0 0,0 0 0 0 0,0 0 0 0 0,0 0 0 0 0,1-1 0 0 0,-1 1 0 0 0,4-2 0 0 0,0 0 0 0 0,1 0 0 0 0,-1 0 0 0 0,1-1 0 0 0,-1 1 0 0 0,0-1 0 0 0,0-1 0 0 0,6-4 0 0 0,6-7 0 0 0,0-1 0 0 0,-2-1 0 0 0,18-22 0 0 0,-18 21 0 0 0,-8 9 0 0 0,0 1 0 0 0,10-8 0 0 0,-7 10 0 0 0,-7 7 0 0 0,-3 5 0 0 0,1 2 0 0 0,-1 0 0 0 0,0 0 0 0 0,-1 0 0 0 0,-1 14 0 0 0,1-16 0 0 0,-1 0 0 0 0,1 0 0 0 0,0-1 0 0 0,0 1 0 0 0,1 0 0 0 0,0 0 0 0 0,0 0 0 0 0,0-1 0 0 0,1 1 0 0 0,2 6 0 0 0,3-3 0 0 0,-1-4-64 0 0,-5-5-2 0 0,0 1 1 0 0,1-1-1 0 0,-1 0 0 0 0,0 0 1 0 0,0 0-1 0 0,0 0 0 0 0,1 0 1 0 0,-1 0-1 0 0,0 0 0 0 0,0 0 1 0 0,0-1-1 0 0,1 1 0 0 0,-1 0 0 0 0,0-1 1 0 0,0 1-1 0 0,0-1 0 0 0,2 0 1 0 0,0-1-73 0 0,11-3-1113 0 0,1-2 0 0 0,-1 0-1 0 0,0 0 1 0 0,0-1 0 0 0,16-14-1 0 0,-1-1-441 0 0,-16 14 474 0 0,19-20-1 0 0,3-11-1227 0 0,-1-1 0 0 0,38-64 0 0 0,-49 72 3309 0 0,45-52 0 0 0,-57 74 210 0 0,27-29 705 0 0,-33 36 216 0 0,-1 0 0 0 0,1 0 0 0 0,10-5 0 0 0,-12 18-933 0 0,-2-5-877 0 0,-1 1 0 0 0,0-1-1 0 0,0 0 1 0 0,0 1 0 0 0,0-1-1 0 0,0 0 1 0 0,-1 1 0 0 0,0-1-1 0 0,-2 8 1 0 0,-18 39 1283 0 0,8-20-663 0 0,-48 107-224 0 0,42-98-542 0 0,-3 6 987 0 0,-42 62 0 0 0,90-144-1024 0 0,-16 24 0 0 0,1 0 0 0 0,1 1 0 0 0,-1 1 0 0 0,2 0 0 0 0,0 1 0 0 0,0 0 0 0 0,17-9 0 0 0,-21 14 0 0 0,-5 2 0 0 0,0 0 0 0 0,0 0 0 0 0,0 1 0 0 0,0-1 0 0 0,1 1 0 0 0,-1 0 0 0 0,1 0 0 0 0,-1 1 0 0 0,6-1 0 0 0,-8 1 0 0 0,1 0 0 0 0,-1 0 0 0 0,0 1 0 0 0,0-1 0 0 0,0 1 0 0 0,0-1 0 0 0,0 1 0 0 0,0-1 0 0 0,1 1 0 0 0,-1 0 0 0 0,3 2 0 0 0,-4-2 0 0 0,0-1 0 0 0,1 1 0 0 0,-1 0 0 0 0,0 0 0 0 0,1 0 0 0 0,-1 0 0 0 0,0 0 0 0 0,0 0 0 0 0,0 0 0 0 0,0 0 0 0 0,0 1 0 0 0,0-1 0 0 0,0 0 0 0 0,0 1 0 0 0,0-1 0 0 0,-1 1 0 0 0,1-1 0 0 0,0 1 0 0 0,-1-1 0 0 0,1 1 0 0 0,-1-1 0 0 0,0 1 0 0 0,0-1 0 0 0,1 4 0 0 0,-1-1 0 0 0,5 42 0 0 0,-5-44 0 0 0,0 0 0 0 0,1 0 0 0 0,-1 0 0 0 0,0 0 0 0 0,0 0 0 0 0,0 0 0 0 0,-1 0 0 0 0,1 0 0 0 0,0 0 0 0 0,-1 0 0 0 0,1 0 0 0 0,-2 1 0 0 0,0 3 0 0 0,2-2 23 0 0,0-1-25 0 0,-10 15-152 0 0,9-17-542 0 0,-5-18-7649 0 0,6 15 1263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17503 0 0,'0'0'399'0'0,"0"0"60"0"0,0 0 21 0 0,0 0-59 0 0,9-16 1623 0 0,-9 15-2008 0 0,1-1-25 0 0,0 1 0 0 0,0 0 1 0 0,0-1-1 0 0,1 1 0 0 0,-1-1 1 0 0,0 1-1 0 0,1 0 0 0 0,-1 0 1 0 0,0 0-1 0 0,3-1 0 0 0,4-5-6 0 0,5-5-5911 0 0,-7 6-780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2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7 286 13823 0 0,'0'0'315'0'0,"0"0"45"0"0,0 0 21 0 0,0-2-49 0 0,8-22-137 0 0,-2 12 940 0 0,-1-1 0 0 0,5-16 0 0 0,7-17 1897 0 0,-9 27-2247 0 0,-3 8-544 0 0,1 0 0 0 0,0-1-1 0 0,8-10 1 0 0,-13 21 130 0 0,-1 1 117 0 0,0 0 21 0 0,0 0-66 0 0,-10 15-277 0 0,4-7-167 0 0,-1 3 1 0 0,-12 22 0 0 0,-25 64 0 0 0,42-93 0 0 0,1-2 0 0 0,1-1 0 0 0,-1 1 0 0 0,1-1 0 0 0,-1 0 0 0 0,1 1 0 0 0,-1-1 0 0 0,1 1 0 0 0,0-1 0 0 0,0 1 0 0 0,0 0 0 0 0,0-1 0 0 0,0 1 0 0 0,0-1 0 0 0,0 1 0 0 0,1-1 0 0 0,-1 1 0 0 0,0-1 0 0 0,2 3 0 0 0,6 11 0 0 0,-1-10 0 0 0,-2-4 0 0 0,0-1 0 0 0,0 1 0 0 0,0-1 0 0 0,0 0 0 0 0,0-1 0 0 0,0 1 0 0 0,0-1 0 0 0,0 0 0 0 0,0 0 0 0 0,0 0 0 0 0,-1-1 0 0 0,1 0 0 0 0,0 0 0 0 0,-1 0 0 0 0,1 0 0 0 0,-1-1 0 0 0,8-5 0 0 0,5-6 0 0 0,-1 0 0 0 0,27-29 0 0 0,-26 25 0 0 0,151-172 2032 0 0,-168 191-2032 0 0,0-1 1 0 0,0 0-1 0 0,0 0 0 0 0,0 0 1 0 0,0 0-1 0 0,0 1 0 0 0,0-1 0 0 0,0 0 1 0 0,0 0-1 0 0,0 0 0 0 0,0 1 1 0 0,0-1-1 0 0,0 0 0 0 0,0 0 1 0 0,0 0-1 0 0,0 0 0 0 0,0 0 0 0 0,0 1 1 0 0,1-1-1 0 0,-1 0 0 0 0,0 0 1 0 0,0 0-1 0 0,0 0 0 0 0,0 0 0 0 0,0 1 1 0 0,0-1-1 0 0,1 0 0 0 0,-1 0 1 0 0,0 0-1 0 0,0 0 0 0 0,0 0 1 0 0,0 0-1 0 0,0 0 0 0 0,1 0 0 0 0,-1 0 1 0 0,0 0-1 0 0,0 0 0 0 0,0 0 1 0 0,0 0-1 0 0,1 0 0 0 0,-1 0 0 0 0,0 0 1 0 0,0 0-1 0 0,0 0 0 0 0,1 0 1 0 0,-1 0-1 0 0,0 0 0 0 0,0 0 1 0 0,0 0-1 0 0,0 0 0 0 0,1 0 0 0 0,-1 0 1 0 0,0 0-1 0 0,0 0 0 0 0,0 0 1 0 0,0 0-1 0 0,0-1 0 0 0,1 1 0 0 0,-1 0 1 0 0,0 0-1 0 0,0 0 0 0 0,0 0 1 0 0,0 0-1 0 0,0 0 0 0 0,0-1 1 0 0,0 1-1 0 0,2 18-3 0 0,-2-14 2 0 0,0-1 1 0 0,0 1 0 0 0,1-1 0 0 0,0 1 0 0 0,0-1 0 0 0,0 0 0 0 0,0 0 0 0 0,0 1 0 0 0,1-1 0 0 0,-1 0 0 0 0,1 0 0 0 0,4 5 0 0 0,5 3 0 0 0,-7-10 0 0 0,-1-1 0 0 0,4 1 0 0 0,0 1 0 0 0,0-1 0 0 0,1-1 0 0 0,-1 1 0 0 0,0-1 0 0 0,0-1 0 0 0,1 1 0 0 0,-1-1 0 0 0,7-2 0 0 0,-3 1 0 0 0,0-2 0 0 0,0 1 0 0 0,-1-1 0 0 0,0-1 0 0 0,12-6 0 0 0,-10 6-451 0 0,-11 5 335 0 0,0-1 0 0 0,0 1 0 0 0,1 0-1 0 0,-1-1 1 0 0,0 1 0 0 0,0 0 0 0 0,0-1 0 0 0,0 0 0 0 0,0 1-1 0 0,0-1 1 0 0,0 1 0 0 0,0-1 0 0 0,0 0 0 0 0,0 0-1 0 0,-1 0 1 0 0,1 1 0 0 0,0-1 0 0 0,0 0 0 0 0,-1 0-1 0 0,1 0 1 0 0,-1 0 0 0 0,1 0 0 0 0,-1 0 0 0 0,1-1 0 0 0,-1 1-1 0 0,1-1 1 0 0,-3-2-1907 0 0,-7-11-22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203 527 8287 0 0,'0'0'382'0'0,"0"0"-8"0"0,12-14 1206 0 0,-1 5 364 0 0,-1-1 0 0 0,14-15 0 0 0,-16 15-1254 0 0,0 0-1 0 0,0-1 0 0 0,-2 0 0 0 0,1 0 0 0 0,-1-1 0 0 0,-1 0 1 0 0,0 0-1 0 0,-1 0 0 0 0,4-18 0 0 0,-9 14-534 0 0,1 15-122 0 0,-1 0 0 0 0,1 0 0 0 0,0 0-1 0 0,0 0 1 0 0,0 0 0 0 0,0 0 0 0 0,0 0 0 0 0,0 0 0 0 0,0 0-1 0 0,0 0 1 0 0,0 0 0 0 0,0 0 0 0 0,1-1 0 0 0,-10-11 1407 0 0,8 13-1434 0 0,0-1 0 0 0,1 1 0 0 0,-1-1 0 0 0,0 0 1 0 0,1 1-1 0 0,-1 0 0 0 0,0-1 0 0 0,0 1 0 0 0,1-1 1 0 0,-1 1-1 0 0,0 0 0 0 0,0 0 0 0 0,0-1 0 0 0,1 1 0 0 0,-1 0 1 0 0,0 0-1 0 0,0 0 0 0 0,0 0 0 0 0,0 0 0 0 0,0 0 1 0 0,1 0-1 0 0,-1 0 0 0 0,0 0 0 0 0,0 0 0 0 0,0 1 0 0 0,-1-1 1 0 0,0 1-9 0 0,-4 0 2 0 0,-1 1 0 0 0,1 0 0 0 0,0 0 0 0 0,0 0 0 0 0,0 1 0 0 0,0 0 0 0 0,0 0 0 0 0,0 1 0 0 0,-9 7 0 0 0,-5 6 0 0 0,-20 21 0 0 0,27-25 0 0 0,-16 16 0 0 0,-23 22 0 0 0,46-43 0 0 0,0-1 0 0 0,1 1 0 0 0,0 0 0 0 0,0 0 0 0 0,-6 15 0 0 0,7-15 0 0 0,-1 4 0 0 0,0 0 0 0 0,1 1 0 0 0,1 0 0 0 0,-3 16 0 0 0,5-12 0 0 0,4-12 0 0 0,-1-3 0 0 0,-1-1 0 0 0,0 1 0 0 0,0-1 0 0 0,0 1 0 0 0,0-1 0 0 0,0 0 0 0 0,0 1 0 0 0,0-1 0 0 0,0 0 0 0 0,1 0 0 0 0,-1 0 0 0 0,2 1 0 0 0,8 0 0 0 0,-7-3 0 0 0,2 1 0 0 0,0-1 0 0 0,0 0 0 0 0,0 0 0 0 0,0 0 0 0 0,-1-1 0 0 0,1 0 0 0 0,0 0 0 0 0,-1-1 0 0 0,1 1 0 0 0,7-6 0 0 0,5-4 0 0 0,26-23 0 0 0,-13 6 0 0 0,-1-2 0 0 0,37-50 0 0 0,-37 44 0 0 0,133-199 1789 0 0,-122 172-1546 0 0,21-36-227 0 0,-70 118-16 0 0,-8 30 0 0 0,8-24 0 0 0,-54 131 0 0 0,4-10 0 0 0,46-111 0 0 0,2 1 0 0 0,-7 48 0 0 0,15-56 0 0 0,5-18 0 0 0,-2-8 0 0 0,0 0 0 0 0,0 0 0 0 0,0 0 0 0 0,0-1 0 0 0,0 1 0 0 0,0 0 0 0 0,0-1 0 0 0,0 1 0 0 0,1-1 0 0 0,-1 1 0 0 0,0-1 0 0 0,1 0 0 0 0,-1 1 0 0 0,0-1 0 0 0,1 0 0 0 0,-1 0 0 0 0,0 0 0 0 0,0 0 0 0 0,1 0 0 0 0,-1 0 0 0 0,0 0 0 0 0,1 0 0 0 0,-1-1 0 0 0,0 1 0 0 0,2-1 0 0 0,5-2 0 0 0,0 1 0 0 0,14-9 0 0 0,-15 8 0 0 0,12-7 0 0 0,-1-1 0 0 0,0-1 0 0 0,-1 0 0 0 0,0-1 0 0 0,19-22 0 0 0,0-3 0 0 0,-17 16 0 0 0,27-23 0 0 0,-45 44 0 0 0,-1 1 0 0 0,0 0 0 0 0,0 0 0 0 0,0-1 0 0 0,1 1 0 0 0,-1 0 0 0 0,0 0 0 0 0,0 0 0 0 0,1 0 0 0 0,-1-1 0 0 0,0 1 0 0 0,1 0 0 0 0,-1 0 0 0 0,0 0 0 0 0,0 0 0 0 0,1 0 0 0 0,-1 0 0 0 0,0 0 0 0 0,1 0 0 0 0,-1 0 0 0 0,0 0 0 0 0,1 0 0 0 0,-1 0 0 0 0,1 1 0 0 0,0-1 0 0 0,0 1 0 0 0,-1 0 0 0 0,1-1 0 0 0,0 1 0 0 0,-1 0 0 0 0,1 0 0 0 0,-1 0 0 0 0,1-1 0 0 0,-1 1 0 0 0,1 0 0 0 0,-1 0 0 0 0,0 0 0 0 0,1 0 0 0 0,-1 0 0 0 0,0 0 0 0 0,0 0 0 0 0,0 0 0 0 0,0 0 0 0 0,0 0 0 0 0,0 1 0 0 0,-2 28 0 0 0,1-16 0 0 0,1-9 0 0 0,0-1 0 0 0,1 1 0 0 0,-1-1 0 0 0,1 1 0 0 0,0-1 0 0 0,0 1 0 0 0,0-1 0 0 0,1 1 0 0 0,-1-1 0 0 0,1 0 0 0 0,0 0 0 0 0,1 0 0 0 0,-1 0 0 0 0,1 0 0 0 0,-1 0 0 0 0,1-1 0 0 0,0 1 0 0 0,0-1 0 0 0,1 0 0 0 0,-1 0 0 0 0,1 0 0 0 0,4 2 0 0 0,-3-2 0 0 0,1 0 0 0 0,0 0 0 0 0,0-1 0 0 0,0 0 0 0 0,0 0 0 0 0,0 0 0 0 0,1-1 0 0 0,-1 0 0 0 0,0 0 0 0 0,1-1 0 0 0,-1 0 0 0 0,1 0 0 0 0,-1 0 0 0 0,1-1 0 0 0,6-1 0 0 0,0-1-84 0 0,-1-1-1 0 0,0 0 1 0 0,0-1 0 0 0,0 0-1 0 0,-1 0 1 0 0,1-1 0 0 0,-1-1-1 0 0,-1 0 1 0 0,1-1 0 0 0,-1 0-1 0 0,13-13 1 0 0,-6 2-99 0 0,0 0 0 0 0,-1-2 0 0 0,-1 0-1 0 0,21-39 1 0 0,-12 14 826 0 0,-1-1-1 0 0,24-71 1 0 0,-6 0-643 0 0,-73 228 0 0 0,32-109 0 0 0,-95 323 0 0 0,42-146 0 0 0,-16 43 0 0 0,59-195 0 0 0,-1-1 0 0 0,-2-1 0 0 0,0 0 0 0 0,-2 0 0 0 0,0-2 0 0 0,-25 28 0 0 0,30-39 21 0 0,0 0 0 0 0,-1-1 0 0 0,0 0 0 0 0,-16 9 0 0 0,24-17-5 0 0,0 0-1 0 0,0 0 0 0 0,-1 0 1 0 0,1 0-1 0 0,-1-1 0 0 0,1 0 1 0 0,-1 1-1 0 0,0-1 0 0 0,1-1 1 0 0,-1 1-1 0 0,0 0 0 0 0,0-1 1 0 0,0 0-1 0 0,1 0 0 0 0,-1 0 1 0 0,0 0-1 0 0,0-1 0 0 0,0 1 1 0 0,1-1-1 0 0,-1 0 0 0 0,-5-2 1 0 0,4-1 73 0 0,0 1 0 0 0,0-1 0 0 0,0 1 0 0 0,1-1 1 0 0,0-1-1 0 0,0 1 0 0 0,0-1 0 0 0,0 1 0 0 0,0-1 1 0 0,1 0-1 0 0,0 0 0 0 0,0-1 0 0 0,1 1 0 0 0,-1-1 1 0 0,1 1-1 0 0,1-1 0 0 0,-3-9 0 0 0,3 8-140 0 0,1-1 0 0 0,0 0-1 0 0,1 0 1 0 0,0 0 0 0 0,0 0-1 0 0,1 0 1 0 0,-1 1 0 0 0,2-1 0 0 0,-1 0-1 0 0,5-8 1 0 0,1-1-154 0 0,1 1 0 0 0,1 0 0 0 0,14-19 0 0 0,-11 20 307 0 0,0 0 0 0 0,1 0 0 0 0,1 2 0 0 0,0-1 0 0 0,1 2 0 0 0,31-19 0 0 0,-8 9-538 0 0,1 3 1 0 0,43-15 0 0 0,-5 11 415 0 0,-8 3 24 0 0,26-11-4 0 0,83-34 0 0 0,-173 64 0 0 0,-7 5 0 0 0,-6 4 0 0 0,-20 19 0 0 0,2 1 0 0 0,-24 33 0 0 0,45-57-12 0 0,1 0 1 0 0,0 1-1 0 0,0 0 0 0 0,1-1 1 0 0,-1 1-1 0 0,1 0 0 0 0,0 0 1 0 0,0 1-1 0 0,1-1 0 0 0,-1 0 1 0 0,0 9-1 0 0,2-13-713 0 0,-3-12-1259 0 0,3 7 1391 0 0,0 1 1 0 0,0-1-1 0 0,0 0 1 0 0,0 1-1 0 0,2-6 1 0 0,0-9-1629 0 0,3-19-323 0 0,5 0-15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24879 0 0,'3'-7'523'0'0,"1"-1"-1"0"0,1 1 1 0 0,-1 0 0 0 0,11-12-1 0 0,-8 11-1 0 0,-1 0 0 0 0,9-16 0 0 0,-13 20-594 0 0,-2 2 278 0 0,1 1 0 0 0,0-1 0 0 0,0 1 0 0 0,0-1 0 0 0,0 1 0 0 0,1-1 0 0 0,-1 1 0 0 0,0-1 0 0 0,1 1 0 0 0,-1 0 0 0 0,0 0 0 0 0,3-2 0 0 0,-3 2-542 0 0,-1 1-138 0 0,0 0-1308 0 0,0 0-5356 0 0,0 0-2295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17503 0 0,'0'0'384'0'0,"0"0"88"0"0,0 0 8 0 0,0 0 8 0 0,0 0-392 0 0,0 0-96 0 0,0 0 0 0 0,0 0 0 0 0,0 0 432 0 0,3 10 64 0 0,-3-10 16 0 0,-1 10 0 0 0,-1-1-416 0 0,2-9-96 0 0,-5 8 0 0 0,5-8-8576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20 258 10135 0 0,'0'0'231'0'0,"0"0"29"0"0,0 0 19 0 0,0 0 37 0 0,0 0 125 0 0,0 0 58 0 0,0 0 11 0 0,-1 7 585 0 0,-1-5 2153 0 0,-10 3-2836 0 0,11-4-29 0 0,1-1 113 0 0,0 0 14 0 0,-1-1-407 0 0,1 1-1 0 0,0-1 0 0 0,-1 0 1 0 0,1 1-1 0 0,0-1 1 0 0,-1 0-1 0 0,1 1 0 0 0,0-1 1 0 0,0 0-1 0 0,0 1 1 0 0,0-1-1 0 0,0 0 0 0 0,0 1 1 0 0,0-1-1 0 0,0 0 1 0 0,0 1-1 0 0,0-1 0 0 0,0 0 1 0 0,0 0-1 0 0,1-3 107 0 0,0 1 0 0 0,0 0 0 0 0,0 0 0 0 0,0 0-1 0 0,1 0 1 0 0,0 0 0 0 0,-1 0 0 0 0,1 0 0 0 0,0 1 0 0 0,4-6-1 0 0,28-22 234 0 0,-13 13-82 0 0,-4 2-93 0 0,2 0 1 0 0,0 1-1 0 0,0 1 1 0 0,1 1 0 0 0,41-18-1 0 0,-43 18-267 0 0,-18 12 0 0 0,0 0 0 0 0,1 0 0 0 0,-1-1 0 0 0,0 1 0 0 0,1 0 0 0 0,-1 0 0 0 0,0 0 0 0 0,1 0 0 0 0,-1 0 0 0 0,1-1 0 0 0,-1 1 0 0 0,0 0 0 0 0,1 0 0 0 0,-1 0 0 0 0,0 0 0 0 0,1 0 0 0 0,-1 0 0 0 0,1 0 0 0 0,-1 1 0 0 0,0-1 0 0 0,1 0 0 0 0,0 0 0 0 0,0 1 0 0 0,0 1 0 0 0,0-1 0 0 0,1 1 0 0 0,-1-1 0 0 0,0 1 0 0 0,0 0 0 0 0,0-1 0 0 0,0 1 0 0 0,-1 0 0 0 0,1 0 0 0 0,0-1 0 0 0,-1 1 0 0 0,1 4 0 0 0,0-2 0 0 0,0 1 0 0 0,0 0 0 0 0,-1-1 0 0 0,0 1 0 0 0,0 5 0 0 0,-2 5 0 0 0,-1 0 0 0 0,-9 28 0 0 0,10-36 0 0 0,-1 0 0 0 0,0 0 0 0 0,0 0 0 0 0,-1 0 0 0 0,0-1 0 0 0,0 1 0 0 0,-10 10 0 0 0,8-12 0 0 0,5-5 0 0 0,1 0 0 0 0,0 0 0 0 0,0 0 0 0 0,0 0 0 0 0,-1 0 0 0 0,1 0 0 0 0,0 0 0 0 0,0 1 0 0 0,-1-1 0 0 0,1 0 0 0 0,0 0 0 0 0,-1 0 0 0 0,1 0 0 0 0,0 0 0 0 0,0 0 0 0 0,-1 0 0 0 0,1 0 0 0 0,0-1 0 0 0,0 1 0 0 0,-1 0 0 0 0,1 0 0 0 0,0 0 0 0 0,0 0 0 0 0,-1 0 0 0 0,1 0 0 0 0,0 0 0 0 0,0 0 0 0 0,0-1 0 0 0,-1 1 0 0 0,1 0 0 0 0,0 0 0 0 0,0 0 0 0 0,0-1 0 0 0,-1 1 0 0 0,1 0 0 0 0,0 0 0 0 0,0 0 0 0 0,0-1 0 0 0,0 1 0 0 0,0 0 0 0 0,0 0 0 0 0,-1-1 0 0 0,1 1 0 0 0,0 0 0 0 0,0 0 0 0 0,0-1 0 0 0,0 1 0 0 0,0 0 0 0 0,0 0 0 0 0,0-1 0 0 0,0 1 0 0 0,0 0 0 0 0,0-1 0 0 0,0 1 0 0 0,0 0 0 0 0,0 0 0 0 0,1-1 0 0 0,-1 1 0 0 0,0 0 0 0 0,1-6 0 0 0,-1 1 0 0 0,1-1 0 0 0,1 1 0 0 0,-1 0 0 0 0,1 0 0 0 0,0 0 0 0 0,0 0 0 0 0,1 0 0 0 0,-1 0 0 0 0,1 0 0 0 0,0 1 0 0 0,1-1 0 0 0,-1 1 0 0 0,1 0 0 0 0,5-5 0 0 0,13-18 0 0 0,-18 21 0 0 0,0 1 0 0 0,1-1 0 0 0,-1 1 0 0 0,9-6 0 0 0,0 0 0 0 0,0 2 0 0 0,1 0 0 0 0,1 0 0 0 0,-1 2 0 0 0,1-1 0 0 0,1 2 0 0 0,-1 0 0 0 0,33-7 0 0 0,-42 12 0 0 0,-4 0 0 0 0,1 1 0 0 0,-1-1 0 0 0,0 1 0 0 0,0 0 0 0 0,0 0 0 0 0,1 0 0 0 0,-1 0 0 0 0,0 0 0 0 0,0 0 0 0 0,0 1 0 0 0,0-1 0 0 0,1 1 0 0 0,-1 0 0 0 0,3 1 0 0 0,4 3 0 0 0,-7-3 0 0 0,0 0 0 0 0,0 0 0 0 0,-1 0 0 0 0,1 0 0 0 0,0 0 0 0 0,-1 0 0 0 0,0 1 0 0 0,0-1 0 0 0,1 1 0 0 0,-1-1 0 0 0,-1 1 0 0 0,1-1 0 0 0,0 1 0 0 0,0 4 0 0 0,0 0 0 0 0,-1-1 0 0 0,0 1 0 0 0,0-1 0 0 0,-2 14 0 0 0,2-15 0 0 0,-1 0 0 0 0,0 1 0 0 0,0-1 0 0 0,-4 10 0 0 0,-4 9 0 0 0,7-14 0 0 0,5-2 0 0 0,6-4 0 0 0,-4-5 0 0 0,0 1 0 0 0,0-1 0 0 0,0 0 0 0 0,1 0 0 0 0,-1-1 0 0 0,0 1 0 0 0,-1-1 0 0 0,1 0 0 0 0,0 0 0 0 0,0-1 0 0 0,-1 0 0 0 0,0 1 0 0 0,7-7 0 0 0,4-4 0 0 0,0-1 0 0 0,15-20 0 0 0,1 0 0 0 0,-19 22 0 0 0,0 1 0 0 0,1 0 0 0 0,0 1 0 0 0,21-13 0 0 0,-8 6 0 0 0,-19 17 0 0 0,-6 1 0 0 0,0 0 0 0 0,0 0 0 0 0,0 0 0 0 0,0 0 0 0 0,-1 0 0 0 0,1 0 0 0 0,0 0 0 0 0,-1 1 0 0 0,1-1 0 0 0,-1 0 0 0 0,0 0 0 0 0,1 1 0 0 0,-1-1 0 0 0,0 0 0 0 0,0 1 0 0 0,0-1 0 0 0,1 0 0 0 0,-2 1 0 0 0,1 1 0 0 0,-3 29 0 0 0,3-28 0 0 0,0-1 0 0 0,-6 18 0 0 0,4-15 0 0 0,-1 3 0 0 0,1 1 0 0 0,0-1 0 0 0,-1-1 0 0 0,-19 34 0 0 0,11-15 0 0 0,8-22 0 0 0,2-3 0 0 0,0-1 0 0 0,0 0 0 0 0,1 0 0 0 0,-1 0 0 0 0,1 1 0 0 0,-1-1 0 0 0,1 0 0 0 0,0 1 0 0 0,-1-1 0 0 0,1 1 0 0 0,0-1 0 0 0,0 0 0 0 0,0 1 0 0 0,0-1 0 0 0,0 0 0 0 0,0 1 0 0 0,0-1 0 0 0,1 1 0 0 0,-1 0 0 0 0,4 7 0 0 0,3-2 0 0 0,-7-7 0 0 0,1 0 0 0 0,-1 1 0 0 0,0-1 0 0 0,1 0 0 0 0,-1 0 0 0 0,1 1 0 0 0,-1-1 0 0 0,1 0 0 0 0,-1 0 0 0 0,1 0 0 0 0,-1 0 0 0 0,1 1 0 0 0,-1-1 0 0 0,0 0 0 0 0,1 0 0 0 0,-1 0 0 0 0,1 0 0 0 0,-1 0 0 0 0,1 0 0 0 0,-1 0 0 0 0,1-1 0 0 0,-1 1 0 0 0,2 0 0 0 0,0-4 0 0 0,0 2-175 0 0,-1 0 0 0 0,1 0 0 0 0,-1 0 0 0 0,1-1 0 0 0,-1 1 0 0 0,0 0 0 0 0,0-1 0 0 0,0 1 0 0 0,0-1 0 0 0,-1 1 0 0 0,1-6 0 0 0,2-33-3684 0 0,-2 19 2161 0 0,4-7-349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17503 0 0,'0'0'33'0'0,"0"0"0"0"0,-1 0-1 0 0,1 0 1 0 0,-1 0 0 0 0,1 0 0 0 0,0 0-1 0 0,-1-1 1 0 0,1 1 0 0 0,0 0 0 0 0,-1 0-1 0 0,1-1 1 0 0,0 1 0 0 0,-1 0 0 0 0,1 0-1 0 0,0-1 1 0 0,0 1 0 0 0,-1 0 0 0 0,1-1-1 0 0,0 1 1 0 0,0-1 0 0 0,0 1 0 0 0,-1 0-1 0 0,1-1 1 0 0,0 1 0 0 0,0 0 0 0 0,0-1-1 0 0,0 1 1 0 0,0-1 0 0 0,0 1 0 0 0,0 0-1 0 0,0-1 1 0 0,0 1 0 0 0,0-1 0 0 0,0 0-1 0 0,2-1 37 0 0,0 0 0 0 0,1 0 0 0 0,-1 0 0 0 0,1 0 0 0 0,-1 0 0 0 0,1 0 0 0 0,0 1-1 0 0,-1-1 1 0 0,1 1 0 0 0,5-2 0 0 0,27-5-2562 0 0,-34 7-3646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15 17503 0 0,'0'0'399'0'0,"-6"-6"1106"0"0,4 5-1399 0 0,0 0 0 0 0,1 0 0 0 0,-1 0 1 0 0,0 0-1 0 0,0 0 0 0 0,0 1 0 0 0,0-1 0 0 0,0 0 0 0 0,-1 1 0 0 0,1 0 0 0 0,0-1 0 0 0,0 1 0 0 0,0 0 0 0 0,-4 0 0 0 0,-34 7 1641 0 0,11-2-989 0 0,17-2-487 0 0,-1 1 1 0 0,1 0-1 0 0,0 1 0 0 0,0 0 0 0 0,1 0 1 0 0,-21 14-1 0 0,24-13-246 0 0,-1-1 0 0 0,1 2 1 0 0,-8 7-1 0 0,15-13-362 0 0,1-1 298 0 0,0 0 0 0 0,0 1 1 0 0,0-1-1 0 0,0 0 0 0 0,0 0 0 0 0,0 1 1 0 0,0-1-1 0 0,-1 0 0 0 0,1 0 0 0 0,0 1 1 0 0,0-1-1 0 0,0 0 0 0 0,0 0 1 0 0,0 1-1 0 0,0-1 0 0 0,0 0 0 0 0,0 0 1 0 0,0 1-1 0 0,0-1 0 0 0,1 0 0 0 0,-1 0 1 0 0,0 1-1 0 0,0-1 0 0 0,0 0 1 0 0,0 0-1 0 0,0 0 0 0 0,0 1 0 0 0,0-1 1 0 0,1 0-1 0 0,-1 0 0 0 0,0 1 0 0 0,6 9-345 0 0,-6-9 433 0 0,2 1-50 0 0,1 1-1 0 0,0-1 0 0 0,0 1 1 0 0,-1-1-1 0 0,1 0 1 0 0,1 0-1 0 0,-1 0 1 0 0,0-1-1 0 0,0 1 0 0 0,6 1 1 0 0,39 8 3 0 0,-19-5-3 0 0,-6-1 5 0 0,-18-4 1 0 0,0 0 0 0 0,0 0 0 0 0,0 0 0 0 0,0 0 0 0 0,0 1 0 0 0,0-1 0 0 0,-1 1 0 0 0,1 1 0 0 0,-1-1 0 0 0,1 1 0 0 0,5 4 0 0 0,-9-6 332 0 0,3 18 1089 0 0,-3-18-1418 0 0,-1 0 0 0 0,0 0 1 0 0,0 1-1 0 0,0-1 1 0 0,-1 0-1 0 0,1 0 0 0 0,0 0 1 0 0,0 0-1 0 0,-1 0 0 0 0,1 1 1 0 0,0-1-1 0 0,-1 0 0 0 0,1 0 1 0 0,-1 0-1 0 0,0 0 0 0 0,1 0 1 0 0,-1 0-1 0 0,-1 1 0 0 0,-17 13-1 0 0,5-6-57 0 0,-2 0 0 0 0,1-1 0 0 0,-1 0-1 0 0,0-2 1 0 0,-1 0 0 0 0,1 0 0 0 0,-24 3 0 0 0,38-9-20 0 0,1 0 0 0 0,-1 0 1 0 0,0 0-1 0 0,0 0 0 0 0,0 0 1 0 0,0-1-1 0 0,0 1 0 0 0,-2-2 0 0 0,-12-1-1730 0 0,14-3-1439 0 0,2-5-3925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293 284 19351 0 0,'-5'9'1474'0'0,"-42"108"612"0"0,18-40-1468 0 0,3-8-185 0 0,-32 92 637 0 0,15-39-535 0 0,32-95-535 0 0,2-1 0 0 0,-2 0 0 0 0,-20 35 0 0 0,31-60-5 0 0,-1 0 0 0 0,1 0 0 0 0,-1-1 0 0 0,0 1 0 0 0,1 0 0 0 0,-1 0 0 0 0,1-1 0 0 0,-1 1 0 0 0,0 0 0 0 0,0-1 0 0 0,1 1 0 0 0,-1-1 0 0 0,-1 2 0 0 0,1-2-3 0 0,1 0 1 0 0,0 0-1 0 0,0 0 1 0 0,0 0-1 0 0,-1 0 0 0 0,1 0 1 0 0,0 0-1 0 0,0 0 1 0 0,-1 0-1 0 0,1 0 0 0 0,0-1 1 0 0,0 1-1 0 0,-1 0 0 0 0,1 0 1 0 0,0 0-1 0 0,0 0 1 0 0,-1 0-1 0 0,1 0 0 0 0,0 0 1 0 0,0-1-1 0 0,0 1 0 0 0,-1 0 1 0 0,1 0-1 0 0,0 0 1 0 0,0 0-1 0 0,0-1 0 0 0,0 1 1 0 0,-1 0-1 0 0,-3-13-953 0 0,2-13-3184 0 0,4 10-3362 0 0</inkml:trace>
  <inkml:trace contextRef="#ctx0" brushRef="#br0" timeOffset="1">336 0 19351 0 0,'-9'2'1474'0'0,"-20"-2"-756"0"0,27 0-347 0 0,2 0 117 0 0,0 0 21 0 0,0 0-134 0 0,0 0-577 0 0,0 0-248 0 0,0 0-50 0 0,0 0-147 0 0,0 0-573 0 0,0 0-253 0 0,0 0-51 0 0,0 0-11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98 15663 0 0,'8'-4'762'0'0,"-4"1"-606"0"0,0 0 1 0 0,0-1 0 0 0,0 1 0 0 0,-1-1-1 0 0,1 1 1 0 0,4-9 0 0 0,-7 11 563 0 0,-1 1 249 0 0,0 0 45 0 0,0 0-61 0 0,0 0-288 0 0,0 0-121 0 0,0 0-28 0 0,0 0-4 0 0,0 0 0 0 0,0 0 0 0 0,0 0 0 0 0,0 0-68 0 0,-1 2-289 0 0,-76 125-138 0 0,74-120-17 0 0,1-1 0 0 0,-1 1 0 0 0,1 0 0 0 0,0 0 0 0 0,1 0 0 0 0,-1 8 0 0 0,2-5 0 0 0,5-4 0 0 0,4-4 0 0 0,-6-3 0 0 0,0 1 0 0 0,0-1 0 0 0,1 0 0 0 0,-1 0 0 0 0,0-1 0 0 0,0 1 0 0 0,0 0 0 0 0,-1-1 0 0 0,1 0 0 0 0,0 0 0 0 0,-1 0 0 0 0,1 0 0 0 0,3-4 0 0 0,4-5 0 0 0,16-20 0 0 0,-16 17 0 0 0,5-5 0 0 0,-2 0 0 0 0,-1-1 0 0 0,0-1 0 0 0,16-38 0 0 0,-20 43 0 0 0,-6 13 0 0 0,-1-1 0 0 0,1 1 0 0 0,-1 0 0 0 0,0 0 0 0 0,1-1 0 0 0,0-5 0 0 0,-7 16 0 0 0,-3 8 0 0 0,6-12 0 0 0,1-2 0 0 0,1 0 0 0 0,-1 0 0 0 0,1 0 0 0 0,-1 0 0 0 0,1 0 0 0 0,-1 0 0 0 0,1 0 0 0 0,0 0 0 0 0,-1 0 0 0 0,1 1 0 0 0,0-1 0 0 0,0 0 0 0 0,0 0 0 0 0,0 1 0 0 0,1 19 0 0 0,4-8 0 0 0,0-11 0 0 0,-4-1 0 0 0,2-1 0 0 0,0 1 0 0 0,-1 0 0 0 0,1-1 0 0 0,0 1 0 0 0,0-1 0 0 0,-1 0 0 0 0,1 0 0 0 0,0 0 0 0 0,0 0 0 0 0,0 0 0 0 0,-1-1 0 0 0,6-1 0 0 0,36-13 0 0 0,-26 8 0 0 0,78-21 0 0 0,-96 28 0 0 0,1 0 0 0 0,-1 0 0 0 0,0 0 0 0 0,1 0 0 0 0,-1 0 0 0 0,0-1 0 0 0,1 1 0 0 0,-1 0 0 0 0,1 0 0 0 0,-1 0 0 0 0,0 0 0 0 0,1 0 0 0 0,-1 0 0 0 0,0 0 0 0 0,1 0 0 0 0,-1 0 0 0 0,0 0 0 0 0,1 1 0 0 0,-1-1 0 0 0,0 0 0 0 0,1 0 0 0 0,-1 0 0 0 0,0 0 0 0 0,1 0 0 0 0,-1 1 0 0 0,0-1 0 0 0,1 0 0 0 0,-1 0 0 0 0,0 0 0 0 0,0 1 0 0 0,1-1 0 0 0,-1 0 0 0 0,0 0 0 0 0,0 1 0 0 0,0-1 0 0 0,1 0 0 0 0,-1 1 0 0 0,0-1 0 0 0,0 0 0 0 0,0 1 0 0 0,0-1 0 0 0,1 1 0 0 0,-3 11 0 0 0,2-12 0 0 0,-5 15 290 0 0,-1-1 1 0 0,0 0-1 0 0,0-1 0 0 0,-2 0 1 0 0,0 0-1 0 0,-15 18 0 0 0,14-18-286 0 0,0 0 0 0 0,1 1 0 0 0,-8 16 0 0 0,54-69-4 0 0,-25 25 0 0 0,1 1 0 0 0,0 1 0 0 0,22-13 0 0 0,10-10 0 0 0,-45 34 0 0 0,14-12 0 0 0,0 1 0 0 0,27-16 0 0 0,-38 26 0 0 0,1 0 0 0 0,-1 0 0 0 0,0 0 0 0 0,0 0 0 0 0,1 1 0 0 0,-1-1 0 0 0,1 1 0 0 0,-1 0 0 0 0,1 1 0 0 0,-1-1 0 0 0,1 1 0 0 0,0 0 0 0 0,-1 0 0 0 0,1 0 0 0 0,0 1 0 0 0,8 1 0 0 0,-11-1 0 0 0,0 0 0 0 0,0 0 0 0 0,0 0 0 0 0,0 0 0 0 0,0 0 0 0 0,0 0 0 0 0,0 1 0 0 0,0-1 0 0 0,0 1 0 0 0,0-1 0 0 0,-1 1 0 0 0,1 0 0 0 0,-1-1 0 0 0,1 1 0 0 0,-1 0 0 0 0,2 3 0 0 0,-2-2 0 0 0,0 1 0 0 0,1-1 0 0 0,-1 0 0 0 0,0 1 0 0 0,-1 0 0 0 0,1-1 0 0 0,-1 1 0 0 0,0-1 0 0 0,0 6 0 0 0,-1 5 0 0 0,-1-1 0 0 0,0 0 0 0 0,-1 0 0 0 0,-7 18 0 0 0,1-7 0 0 0,-2-1 0 0 0,-15 27 0 0 0,14-29 0 0 0,11-18-55 0 0,0-1-1 0 0,0 0 1 0 0,0 0 0 0 0,-1 1-1 0 0,1-1 1 0 0,-1 0 0 0 0,0 0-1 0 0,0-1 1 0 0,1 1-1 0 0,-1 0 1 0 0,0 0 0 0 0,-1-1-1 0 0,1 1 1 0 0,0-1 0 0 0,0 0-1 0 0,0 0 1 0 0,-1 0 0 0 0,1 0-1 0 0,-1 0 1 0 0,1 0 0 0 0,-1-1-1 0 0,1 1 1 0 0,-1-1-1 0 0,-3 1 1 0 0,2-14-2234 0 0,-10-36-1695 0 0,9 14 1937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274 191 11975 0 0,'0'0'547'0'0,"10"-13"202"0"0,-4 6-62 0 0,0 0-1 0 0,0-1 0 0 0,-1 0 0 0 0,0-1 0 0 0,0 1 1 0 0,4-13-1 0 0,-8 18-456 0 0,1-1 0 0 0,-1 1-1 0 0,0-1 1 0 0,-1 0 0 0 0,1 1 0 0 0,-1-1 0 0 0,1 1 0 0 0,-1-1 0 0 0,0 0 0 0 0,-1 1 0 0 0,1-1 0 0 0,0 0 0 0 0,-1 1 0 0 0,0-1 0 0 0,0 1 0 0 0,0-1-1 0 0,0 1 1 0 0,-1-1 0 0 0,1 1 0 0 0,-3-3 0 0 0,3 5-193 0 0,0 0 1 0 0,0 0-1 0 0,0 0 0 0 0,0 0 0 0 0,-1 0 0 0 0,1 1 1 0 0,0-1-1 0 0,0 1 0 0 0,-1-1 0 0 0,1 1 0 0 0,0-1 1 0 0,-1 1-1 0 0,1 0 0 0 0,0 0 0 0 0,-1-1 0 0 0,1 1 1 0 0,-3 0-1 0 0,-24 3-91 0 0,11 2 54 0 0,-20 9 0 0 0,7-3 0 0 0,24-7 0 0 0,0-1 0 0 0,0 1 0 0 0,0-1 0 0 0,1 2 0 0 0,-1-1 0 0 0,1 1 0 0 0,-8 9 0 0 0,-14 11 0 0 0,16-15 0 0 0,0 0 0 0 0,1 0 0 0 0,0 1 0 0 0,0 0 0 0 0,1 1 0 0 0,1 0 0 0 0,0 0 0 0 0,-11 24 0 0 0,17-30 0 0 0,1-1 0 0 0,0 1 0 0 0,0 0 0 0 0,0 0 0 0 0,1 0 0 0 0,0 0 0 0 0,0 0 0 0 0,0 0 0 0 0,2 6 0 0 0,-2-11 0 0 0,0-1 0 0 0,0 1 0 0 0,0 0 0 0 0,0 0 0 0 0,0 0 0 0 0,1-1 0 0 0,-1 1 0 0 0,0 0 0 0 0,0 0 0 0 0,0-1 0 0 0,1 1 0 0 0,-1 0 0 0 0,1 0 0 0 0,-1-1 0 0 0,0 1 0 0 0,1 0 0 0 0,-1-1 0 0 0,1 1 0 0 0,0-1 0 0 0,-1 1 0 0 0,1-1 0 0 0,-1 1 0 0 0,1-1 0 0 0,0 1 0 0 0,-1-1 0 0 0,1 1 0 0 0,0-1 0 0 0,0 0 0 0 0,-1 1 0 0 0,1-1 0 0 0,0 0 0 0 0,0 0 0 0 0,-1 0 0 0 0,1 0 0 0 0,0 1 0 0 0,0-1 0 0 0,0 0 0 0 0,-1 0 0 0 0,1 0 0 0 0,0-1 0 0 0,0 1 0 0 0,0 0 0 0 0,-1 0 0 0 0,1 0 0 0 0,0-1 0 0 0,0 1 0 0 0,-1 0 0 0 0,1-1 0 0 0,1 1 0 0 0,0-1 0 0 0,29-8 16 0 0,40-17 1 0 0,-60 21 247 0 0,1-1 0 0 0,-1 0 0 0 0,0-1 1 0 0,0 0-1 0 0,-1-1 0 0 0,14-12 1 0 0,-15 8-236 0 0,0 1 0 0 0,0-2 0 0 0,-1 1 1 0 0,0-1-1 0 0,-1-1 0 0 0,7-19 0 0 0,4-7 1372 0 0,-17 39-958 0 0,-1 2-294 0 0,-1 9-144 0 0,0 0 0 0 0,-1 0 0 0 0,-4 15 0 0 0,4-18-6 0 0,0 0 1 0 0,0 0 0 0 0,1 0-1 0 0,0 0 1 0 0,0 0 0 0 0,1 0-1 0 0,0 0 1 0 0,0 0 0 0 0,1 0-1 0 0,1 10 1 0 0,5 5 0 0 0,-1-9 0 0 0,-2-11 0 0 0,-2-1 0 0 0,1 0 0 0 0,-1 1 0 0 0,0-1 0 0 0,1 0 0 0 0,-1 0 0 0 0,1 0 0 0 0,-1 0 0 0 0,1-1 0 0 0,0 1 0 0 0,-1-1 0 0 0,1 1 0 0 0,0-1 0 0 0,-1 0 0 0 0,1 0 0 0 0,0 0 0 0 0,2-1 0 0 0,-1 0 0 0 0,1 0 0 0 0,-1 0 0 0 0,0-1 0 0 0,1 0 0 0 0,-1 1 0 0 0,0-2 0 0 0,0 1 0 0 0,4-3 0 0 0,2-3 0 0 0,-1 1 0 0 0,-1-1 0 0 0,1-1 0 0 0,-2 1 0 0 0,1-2 0 0 0,6-10 0 0 0,23-40 0 0 0,-24 35 0 0 0,30-39 0 0 0,-37 56 0 0 0,-6 8 0 0 0,0 0 0 0 0,0 0 0 0 0,0 0 0 0 0,0-1 0 0 0,0 1 0 0 0,0 0 0 0 0,0 0 0 0 0,0 0 0 0 0,1 0 0 0 0,-1 0 0 0 0,0-1 0 0 0,0 1 0 0 0,0 0 0 0 0,0 0 0 0 0,0 0 0 0 0,0 0 0 0 0,0 0 0 0 0,0 0 0 0 0,1 0 0 0 0,-1 0 0 0 0,0 0 0 0 0,0-1 0 0 0,0 1 0 0 0,0 0 0 0 0,0 0 0 0 0,1 0 0 0 0,-1 0 0 0 0,0 0 0 0 0,0 0 0 0 0,0 0 0 0 0,0 0 0 0 0,0 0 0 0 0,1 0 0 0 0,-1 0 0 0 0,0 0 0 0 0,0 0 0 0 0,0 0 0 0 0,0 0 0 0 0,0 0 0 0 0,1 0 0 0 0,-1 0 0 0 0,0 1 0 0 0,2 6 0 0 0,-3 9 0 0 0,-16 98 0 0 0,15-104 0 0 0,1-1 0 0 0,1 20 0 0 0,1-25 0 0 0,-1 1 0 0 0,1-1 0 0 0,0 0 0 0 0,1 0 0 0 0,-1 0 0 0 0,0 0 0 0 0,1 0 0 0 0,0 0 0 0 0,3 4 0 0 0,-4-7 0 0 0,-1 0 0 0 0,1 0 0 0 0,0 0 0 0 0,0 0 0 0 0,0 1 0 0 0,0-2 0 0 0,0 1 0 0 0,1 0 0 0 0,-1 0 0 0 0,0 0 0 0 0,0 0 0 0 0,0-1 0 0 0,1 1 0 0 0,-1-1 0 0 0,0 1 0 0 0,1-1 0 0 0,-1 1 0 0 0,3-1 0 0 0,-1 1 0 0 0,0-1 0 0 0,0 0 0 0 0,0 0 0 0 0,0-1 0 0 0,0 1 0 0 0,0-1 0 0 0,-1 1 0 0 0,6-3 0 0 0,0 0 0 0 0,0-1 0 0 0,1 0 0 0 0,-2 0 0 0 0,16-11 0 0 0,-9 4 0 0 0,70-58 0 0 0,-75 60 0 0 0,0-1 0 0 0,0 0 0 0 0,-1-1 0 0 0,-1 1 0 0 0,1-1 0 0 0,6-15 0 0 0,23-45 0 0 0,-53 105 0 0 0,-10 2-2227 0 0,19-29 1661 0 0,6-5-457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60 11975 0 0,'1'-1'547'0'0,"2"-3"-470"0"0,-1 1 0 0 0,1-1 0 0 0,-1 0 0 0 0,0 0 0 0 0,3-7 0 0 0,10-16 4021 0 0,-15 26-3433 0 0,0 1-121 0 0,0 0-28 0 0,0 0-4 0 0,0 0 0 0 0,0 0 0 0 0,0 0 0 0 0,0 0-68 0 0,0 2-357 0 0,-1-1 0 0 0,1 1 0 0 0,-1 0 0 0 0,0 0 0 0 0,0-1 0 0 0,1 1 0 0 0,-1-1 0 0 0,-2 2 0 0 0,-1 5 233 0 0,-43 110 833 0 0,17-38-1189 0 0,-10 33 40 0 0,-15 37-72 0 0,55-148-269 0 0,3-21-4887 0 0,0-4 3192 0 0,2-2-15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18 336 15663 0 0,'-4'-6'1418'0'0,"1"0"-1170"0"0,1 1-1 0 0,0-1 1 0 0,0 0 0 0 0,1 1 0 0 0,0-1 0 0 0,0 0 0 0 0,0 0 0 0 0,1 0 0 0 0,-1 0 0 0 0,1 0 0 0 0,1-1 0 0 0,-1 1 0 0 0,3-8 0 0 0,-1 7 104 0 0,0 0 0 0 0,1 0 1 0 0,0 0-1 0 0,1 0 0 0 0,-1 1 1 0 0,1-1-1 0 0,0 1 0 0 0,1 0 1 0 0,7-9-1 0 0,2 2-156 0 0,1 0-1 0 0,0 1 1 0 0,0 1-1 0 0,1 0 1 0 0,1 1-1 0 0,0 0 1 0 0,26-9-1 0 0,75-25 847 0 0,-99 38-855 0 0,-1 2 0 0 0,1 0-1 0 0,0 1 1 0 0,30-1 0 0 0,-45 4-187 0 0,-1 0 0 0 0,1 1 0 0 0,-1-1 0 0 0,1 1 0 0 0,-1-1 0 0 0,1 1 0 0 0,-1 0 0 0 0,0 0 0 0 0,1 1 0 0 0,-1-1 0 0 0,0 1 0 0 0,0 0 0 0 0,0-1 0 0 0,0 1 0 0 0,0 1 0 0 0,0-1 0 0 0,-1 0 0 0 0,1 1 0 0 0,-1-1 0 0 0,0 1 0 0 0,0 0 0 0 0,1 0 0 0 0,1 4 0 0 0,-2-3 0 0 0,0 1 0 0 0,0 0 0 0 0,0 0 0 0 0,-1 0 0 0 0,0 0 0 0 0,0 0 0 0 0,0 0 0 0 0,0 0 0 0 0,-1 0 0 0 0,0 0 0 0 0,0 0 0 0 0,0 0 0 0 0,-1 0 0 0 0,0 0 0 0 0,-2 9 0 0 0,-1-1 0 0 0,-1 0 0 0 0,0 0 0 0 0,-1-1 0 0 0,-9 15 0 0 0,-34 43 0 0 0,32-46 0 0 0,1-4 0 0 0,-1-1 0 0 0,-1-1 0 0 0,0 0 0 0 0,-2-2 0 0 0,-21 16 0 0 0,26-23-13 0 0,0 1 0 0 0,0-2 1 0 0,0 0-1 0 0,-31 11 0 0 0,41-18-187 0 0,-1 0 0 0 0,1 0 0 0 0,-1-1 0 0 0,-10 1 0 0 0,-9 0-1988 0 0,24-1 2087 0 0,1 0 0 0 0,0 0 0 0 0,-1 0 0 0 0,1 0 0 0 0,0-1 0 0 0,0 1 0 0 0,-1 0 0 0 0,1 0 0 0 0,0 0 0 0 0,0 0 0 0 0,-1-1 0 0 0,1 1 0 0 0,0 0 0 0 0,0 0 0 0 0,-1-1 0 0 0,1 1 0 0 0,0 0 0 0 0,0 0 0 0 0,0-1 0 0 0,0 1 0 0 0,-1 0 0 0 0,1 0 0 0 0,0-1 0 0 0,0 1 0 0 0,0 0 0 0 0,0-1-1 0 0,0 1-167 0 0,-2-8-1266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0,'0'0'439'0'0,"0"0"62"0"0,0 0 33 0 0,0 0-65 0 0,2 0-309 0 0,40-17 1055 0 0,-32 12-1120 0 0,-1 0-1 0 0,1 1 1 0 0,0 1-1 0 0,1 0 0 0 0,-1 0 1 0 0,1 1-1 0 0,-1 0 1 0 0,21 0-1 0 0,-27 2-152 0 0,0 0-1 0 0,-1 1 1 0 0,1-1-1 0 0,0 1 0 0 0,0 0 1 0 0,-1 0-1 0 0,5 2 1 0 0,-2-1-350 0 0,-5-2-100 0 0,1 1-208 0 0,0-1 170 0 0,2 1 110 0 0,0-1-4139 0 0,-4 0 2528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5 779 15663 0 0,'0'0'356'0'0,"0"0"50"0"0,0 0 20 0 0,0 0-42 0 0,-4-17 2606 0 0,5 12-2696 0 0,0 1 0 0 0,1 0 0 0 0,0 0 0 0 0,0-1 1 0 0,0 1-1 0 0,0 1 0 0 0,1-1 0 0 0,0 0 0 0 0,3-4 1 0 0,10-14 465 0 0,38-64 1174 0 0,-13 24-796 0 0,54-81-481 0 0,-23 37 233 0 0,-22 21-332 0 0,56-128 1 0 0,-126 239-559 0 0,-81 185 0 0 0,65-128 0 0 0,3-3 0 0 0,-26 109 0 0 0,46-146 0 0 0,5-9 0 0 0,6-23 0 0 0,-1 0 0 0 0,-5 15 0 0 0,1-4 0 0 0,12-29-3 0 0,-1 0 1 0 0,10-12-1 0 0,-2 4 83 0 0,11-16 579 0 0,1 0-1 0 0,49-46 1 0 0,-49 54-745 0 0,14-12-549 0 0,1 1 0 0 0,65-43-1 0 0,-98 74 636 0 0,0-1 0 0 0,1 1 0 0 0,-1 0 0 0 0,12-3 0 0 0,1 3 0 0 0,-13 7 0 0 0,-4-3 0 0 0,2 7 0 0 0,-3-5 0 0 0,0 1 0 0 0,-1-1 0 0 0,1 1 0 0 0,-1-1 0 0 0,0 1 0 0 0,0-1 0 0 0,-1 1 0 0 0,1-1 0 0 0,-1 1 0 0 0,1-1 0 0 0,-1 1 0 0 0,0-1 0 0 0,-1 1 0 0 0,-2 5 0 0 0,0 0 0 0 0,-1 0 0 0 0,-1-1 0 0 0,1 0 0 0 0,-8 9 0 0 0,7-11 0 0 0,1 0 0 0 0,-1 0 0 0 0,0 0 0 0 0,0-1 0 0 0,-1 0 0 0 0,1 0 0 0 0,-1-1 0 0 0,0 0 0 0 0,-11 5 0 0 0,16-8 0 0 0,-10 4 0 0 0,6-5 0 0 0,5 0 0 0 0,1 0 0 0 0,-1 0 0 0 0,1-1 0 0 0,0 1 0 0 0,-1 0 0 0 0,1 0 0 0 0,0 0 0 0 0,-1 0 0 0 0,1 0 0 0 0,-1-1 0 0 0,1 1 0 0 0,0 0 0 0 0,-1 0 0 0 0,1-1 0 0 0,0 1 0 0 0,0 0 0 0 0,-1-1 0 0 0,1 1 0 0 0,0 0 0 0 0,0 0 0 0 0,-1-1 0 0 0,1 1 0 0 0,0-1 0 0 0,0 1 0 0 0,0 0 0 0 0,0-1 0 0 0,0 1 0 0 0,-1 0 0 0 0,1-1 0 0 0,0 1 0 0 0,0-1 0 0 0,0 1 0 0 0,0 0 0 0 0,0-1 0 0 0,0 1 0 0 0,0-1 0 0 0,0 1 0 0 0,1-1 0 0 0,-1 3 0 0 0,2 3 0 0 0,0 0 0 0 0,-1 0 0 0 0,1 10 0 0 0,-1 48 0 0 0,-1-37 0 0 0,0 1 0 0 0,2-1 0 0 0,5 27 0 0 0,-3-43 0 0 0,4-4 0 0 0,-5-6 0 0 0,0 1 0 0 0,0-1 0 0 0,1 1 0 0 0,-1-1 0 0 0,0 0 0 0 0,1 0 0 0 0,-1 0 0 0 0,0-1 0 0 0,0 1 0 0 0,1-1 0 0 0,-1 0 0 0 0,0 0 0 0 0,0 0 0 0 0,0 0 0 0 0,0 0 0 0 0,0-1 0 0 0,6-3 0 0 0,2-2 0 0 0,1-1 0 0 0,18-18 0 0 0,0 0 0 0 0,-11 10 0 0 0,23-24 0 0 0,-22 17 0 0 0,77-94 0 0 0,-96 115 0 0 0,4-5 0 0 0,0 0 0 0 0,0 1 0 0 0,9-9 0 0 0,-14 15 0 0 0,0 1 0 0 0,0-1 0 0 0,0 0 0 0 0,0 0 0 0 0,0 0 0 0 0,0 0 0 0 0,0 1 0 0 0,0-1 0 0 0,1 0 0 0 0,-1 0 0 0 0,0 0 0 0 0,0 0 0 0 0,0 0 0 0 0,0 1 0 0 0,0-1 0 0 0,0 0 0 0 0,0 0 0 0 0,0 0 0 0 0,0 0 0 0 0,0 0 0 0 0,1 1 0 0 0,-1-1 0 0 0,0 0 0 0 0,0 0 0 0 0,0 0 0 0 0,0 0 0 0 0,0 0 0 0 0,1 0 0 0 0,-1 0 0 0 0,0 0 0 0 0,0 0 0 0 0,0 0 0 0 0,0 0 0 0 0,0 0 0 0 0,1 0 0 0 0,-1 0 0 0 0,0 0 0 0 0,0 0 0 0 0,0 0 0 0 0,0 0 0 0 0,1 0 0 0 0,-1 0 0 0 0,0 0 0 0 0,0 0 0 0 0,0 0 0 0 0,0 0 0 0 0,1 0 0 0 0,-1 0 0 0 0,0 0 0 0 0,0 0 0 0 0,0 0 0 0 0,0 0 0 0 0,0 0 0 0 0,1 0 0 0 0,-1-1 0 0 0,0 1 0 0 0,0 0 0 0 0,0 0 0 0 0,0 0 0 0 0,0 0 0 0 0,0 0 0 0 0,0 0 0 0 0,0-1 0 0 0,1 1 0 0 0,-4 13 0 0 0,3-13 0 0 0,-5 26-4 0 0,0-3 207 0 0,-9 28-1 0 0,-94 260 1389 0 0,84-225-2232 0 0,17-55 196 0 0,-2 0 0 0 0,-18 41 0 0 0,15-39 357 0 0,11-32-283 0 0,1-1-117 0 0,0 0-21 0 0,0 0-3 0 0,0 0 0 0 0,0-2 0 0 0,-1-8-444 0 0,1 0-1 0 0,0 0 1 0 0,0 0-1 0 0,4-14 0 0 0,-2-1-1045 0 0,1-3-45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25 258 11975 0 0,'0'0'267'0'0,"0"0"42"0"0,0 0 17 0 0,0 0-28 0 0,0-8-186 0 0,2-11 1043 0 0,0 0-1 0 0,1 0 0 0 0,1 0 0 0 0,1 1 1 0 0,0 0-1 0 0,14-30 0 0 0,-13 36-436 0 0,13-21 0 0 0,-12 24-2 0 0,-1-1 0 0 0,6-15 0 0 0,-11 24-272 0 0,-1 3-289 0 0,-3 6-151 0 0,0 1 0 0 0,0-1 0 0 0,0 0 0 0 0,-7 11 0 0 0,-2 5-7 0 0,-17 31 3 0 0,20-41 0 0 0,1 0 0 0 0,1 1 0 0 0,-6 17 0 0 0,7-18 0 0 0,5-11 0 0 0,-1 0 0 0 0,1 1 0 0 0,0-1 0 0 0,0 0 0 0 0,0 0 0 0 0,0 0 0 0 0,1 1 0 0 0,-1-1 0 0 0,1 0 0 0 0,0 1 0 0 0,0-1 0 0 0,0 1 0 0 0,0-1 0 0 0,1 0 0 0 0,0 0 0 0 0,-1 1 0 0 0,3 4 0 0 0,-3-7 0 0 0,0-1 0 0 0,0 1 0 0 0,0-1 0 0 0,0 0 0 0 0,0 1 0 0 0,0-1 0 0 0,1 1 0 0 0,-1-1 0 0 0,0 1 0 0 0,0-1 0 0 0,0 0 0 0 0,1 1 0 0 0,-1-1 0 0 0,0 1 0 0 0,0-1 0 0 0,1 0 0 0 0,-1 1 0 0 0,0-1 0 0 0,1 0 0 0 0,-1 1 0 0 0,0-1 0 0 0,1 0 0 0 0,-1 0 0 0 0,1 1 0 0 0,-1-1 0 0 0,0 0 0 0 0,1 0 0 0 0,-1 0 0 0 0,1 0 0 0 0,-1 0 0 0 0,1 1 0 0 0,-1-1 0 0 0,0 0 0 0 0,1 0 0 0 0,-1 0 0 0 0,1 0 0 0 0,-1 0 0 0 0,1 0 0 0 0,-1 0 0 0 0,1 0 0 0 0,0-1 0 0 0,-1 1 0 0 0,6 0 0 0 0,1 0 0 0 0,-1-1 0 0 0,0 0 0 0 0,0 0 0 0 0,0 0 0 0 0,0-1 0 0 0,0 1 0 0 0,0-2 0 0 0,6-2 0 0 0,-2 0 0 0 0,0 0 0 0 0,-1-1 0 0 0,1 0 0 0 0,9-9 0 0 0,-16 11 0 0 0,0 1 0 0 0,0 0 0 0 0,-1 0 0 0 0,1-1 0 0 0,-1 0 0 0 0,2-4 0 0 0,9-13 0 0 0,2 1 0 0 0,22-38 0 0 0,-17 24 0 0 0,-14 24 0 0 0,-6 11 0 0 0,0-1 0 0 0,0 0 0 0 0,0 0 0 0 0,0 0 0 0 0,0 1 0 0 0,0-1 0 0 0,0 0 0 0 0,0 0 0 0 0,0 0 0 0 0,0 1 0 0 0,0-1 0 0 0,0 0 0 0 0,0 0 0 0 0,0 1 0 0 0,0-1 0 0 0,0 0 0 0 0,0 0 0 0 0,1 0 0 0 0,-1 0 0 0 0,0 1 0 0 0,0-1 0 0 0,0 0 0 0 0,0 0 0 0 0,0 0 0 0 0,1 0 0 0 0,-1 1 0 0 0,0-1 0 0 0,0 0 0 0 0,0 0 0 0 0,0 0 0 0 0,1 0 0 0 0,-1 0 0 0 0,0 0 0 0 0,0 0 0 0 0,0 0 0 0 0,1 1 0 0 0,-1-1 0 0 0,0 0 0 0 0,0 0 0 0 0,1 0 0 0 0,-1 0 0 0 0,0 0 0 0 0,0 0 0 0 0,0 0 0 0 0,1 0 0 0 0,-1 0 0 0 0,0-1 0 0 0,0 1 0 0 0,0 0 0 0 0,1 0 0 0 0,-1 0 0 0 0,0 0 0 0 0,0 0 0 0 0,0 0 0 0 0,1 0 0 0 0,-1 0 0 0 0,0-1 0 0 0,0 1 0 0 0,0 0 0 0 0,0 0 0 0 0,1 0 0 0 0,-1 0 0 0 0,0 0 0 0 0,0-1 0 0 0,0 1 0 0 0,0 0 0 0 0,0 0 0 0 0,1-1 0 0 0,1 11 0 0 0,0-1 0 0 0,-1 1 0 0 0,1 12 0 0 0,-2-14 0 0 0,0 1 0 0 0,1-1 0 0 0,1 0 0 0 0,0 0 0 0 0,2 8 0 0 0,-3-13 0 0 0,0-1 0 0 0,1 1 0 0 0,-1 0 0 0 0,1-1 0 0 0,-1 0 0 0 0,1 1 0 0 0,0-1 0 0 0,0 0 0 0 0,0 0 0 0 0,0 0 0 0 0,0 0 0 0 0,1 0 0 0 0,-1-1 0 0 0,0 1 0 0 0,1-1 0 0 0,-1 1 0 0 0,1-1 0 0 0,4 2 0 0 0,-1-1 0 0 0,0-1 0 0 0,-1 1 0 0 0,1-1 0 0 0,0-1 0 0 0,0 1 0 0 0,0-1 0 0 0,-1 0 0 0 0,1 0 0 0 0,0 0 0 0 0,0-1 0 0 0,0 0 0 0 0,-1 0 0 0 0,1 0 0 0 0,0-1 0 0 0,-1 0 0 0 0,1 0 0 0 0,-1-1 0 0 0,0 1 0 0 0,0-1 0 0 0,0 0 0 0 0,0-1 0 0 0,0 1 0 0 0,0-1 0 0 0,-1 0 0 0 0,0 0 0 0 0,0 0 0 0 0,6-8 0 0 0,1-3 0 0 0,-7 11 0 0 0,0-1 0 0 0,0 1 0 0 0,-1-1 0 0 0,0 0 0 0 0,0-1 0 0 0,3-7 0 0 0,0-5 163 0 0,-3 11 93 0 0,0 0-1 0 0,-1-1 0 0 0,0 0 1 0 0,1-14-1 0 0,-1 11 188 0 0,-2 11-441 0 0,0 0 1 0 0,-1 0-1 0 0,1 0 1 0 0,0 0-1 0 0,0 0 1 0 0,0 0-1 0 0,0 1 1 0 0,0-1-1 0 0,-1 0 1 0 0,1 0-1 0 0,0 0 0 0 0,0 0 1 0 0,0 0-1 0 0,0 0 1 0 0,0 0-1 0 0,-1 0 1 0 0,1 0-1 0 0,0 0 1 0 0,0 0-1 0 0,0 0 1 0 0,0 0-1 0 0,-1 0 1 0 0,1 0-1 0 0,0 0 1 0 0,0 0-1 0 0,0 0 1 0 0,0 0-1 0 0,-1 0 1 0 0,1-1-1 0 0,0 1 1 0 0,0 0-1 0 0,0 0 1 0 0,0 0-1 0 0,0 0 0 0 0,0 0 1 0 0,-1 0-1 0 0,1 0 1 0 0,0 0-1 0 0,0-1 1 0 0,0 1-1 0 0,0 0 1 0 0,0 0-1 0 0,0 0 1 0 0,0 0-1 0 0,0 0 1 0 0,0-1-1 0 0,0 1 1 0 0,-1 0-1 0 0,1 0 1 0 0,0 0-1 0 0,0 0 1 0 0,0 0-1 0 0,0-1 1 0 0,0 1-1 0 0,0 0 1 0 0,0 0-1 0 0,0 0 1 0 0,0 0-1 0 0,0-1 0 0 0,0 1 1 0 0,1 0-1 0 0,-1 0 1 0 0,0 0-1 0 0,-9 7 5 0 0,1 4-7 0 0,1 0 0 0 0,0 0 0 0 0,0 1 0 0 0,1 0 0 0 0,-8 20 0 0 0,5-5 0 0 0,-9 45 0 0 0,16-62 0 0 0,1-1 0 0 0,-1 17 0 0 0,2-23 0 0 0,0 0 0 0 0,0 1 0 0 0,1-1 0 0 0,-1 0 0 0 0,1 0 0 0 0,0 0 0 0 0,0 1 0 0 0,0-1 0 0 0,0 0 0 0 0,1 0 0 0 0,1 4 0 0 0,-2-7 0 0 0,-1 1 0 0 0,0 0 0 0 0,1 0 0 0 0,-1 0 0 0 0,1-1 0 0 0,-1 1 0 0 0,1 0 0 0 0,0 0 0 0 0,-1-1 0 0 0,1 1 0 0 0,-1 0 0 0 0,1-1 0 0 0,0 1 0 0 0,0-1 0 0 0,-1 1 0 0 0,1-1 0 0 0,0 1 0 0 0,1-1 0 0 0,1 1 0 0 0,7 2 0 0 0,-7-3 0 0 0,-1 0 0 0 0,1-1 0 0 0,0 1 0 0 0,-1-1 0 0 0,1 0 0 0 0,-1 0 0 0 0,1 0 0 0 0,-1 0 0 0 0,1 0 0 0 0,3-3 0 0 0,24-19 0 0 0,-16 11 0 0 0,0 1 0 0 0,-1 0 0 0 0,-1-1 0 0 0,0-1 0 0 0,0 0 0 0 0,-2 0 0 0 0,1-1 0 0 0,-2 0 0 0 0,12-22 0 0 0,-14 22-50 0 0,1 0 0 0 0,1 0 0 0 0,1 1-1 0 0,0 1 1 0 0,0 0 0 0 0,1 0 0 0 0,18-14 0 0 0,-28 25-425 0 0,-1 1-33 0 0,0 0 65 0 0,-5 19 1154 0 0,-1-11-197 0 0,5-6-482 0 0,-1 1-1 0 0,1-1 1 0 0,0 0 0 0 0,0 0-1 0 0,0 1 1 0 0,0-1 0 0 0,0 1-1 0 0,1-1 1 0 0,-1 1 0 0 0,1-1-1 0 0,0 1 1 0 0,-1-1-1 0 0,1 1 1 0 0,0-1 0 0 0,0 1-1 0 0,1 4 1 0 0,-1 0-220 0 0,0-6 122 0 0,0 0 0 0 0,0 0 0 0 0,0 0 0 0 0,0 0 0 0 0,0 0 0 0 0,0 0 0 0 0,1 0 1 0 0,-1 0-1 0 0,0 0 0 0 0,0 0 0 0 0,1-1 0 0 0,-1 1 0 0 0,0 0 0 0 0,1 0 0 0 0,0 1 1 0 0,2 2-33 0 0,1-1 0 0 0,-1 1 0 0 0,1-1 0 0 0,0 0 0 0 0,0 0 0 0 0,5 2 0 0 0,15 17 98 0 0,-20-18 0 0 0,0-1 0 0 0,-1 1 0 0 0,0 0 0 0 0,0 0 0 0 0,0 0 0 0 0,-1 0 0 0 0,3 5 0 0 0,-4-8 0 0 0,-1 0 0 0 0,1-1 0 0 0,-1 1 0 0 0,0 0 0 0 0,1 0 0 0 0,-1 0 0 0 0,0 0 0 0 0,0-1 0 0 0,0 1 0 0 0,0 0 0 0 0,1 0 0 0 0,-1 0 0 0 0,0 0 0 0 0,0 0 0 0 0,-1-1 0 0 0,1 1 0 0 0,0 0 0 0 0,0 0 0 0 0,0 0 0 0 0,-1 0 0 0 0,1 0 0 0 0,0-1 0 0 0,-1 1 0 0 0,1 0 0 0 0,0 0 0 0 0,-1-1 0 0 0,1 1 0 0 0,-1 0 0 0 0,1-1 0 0 0,-1 1 0 0 0,0 0 0 0 0,0 0 0 0 0,-1 1 0 0 0,-4 5-5 0 0,0-1-1 0 0,0 0 1 0 0,-1-1-1 0 0,0 1 1 0 0,0-1-1 0 0,-14 7 1 0 0,15-8-29 0 0,5-4-337 0 0,1 0-117 0 0,-10 5-1194 0 0,6-3-2581 0 0,10-10 1366 0 0,7-9 861 0 0,4 2-11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382 280 13823 0 0,'0'0'630'0'0,"0"0"-13"0"0,0 0-252 0 0,0 0 391 0 0,0 0 216 0 0,-14-4 2088 0 0,9 3-2589 0 0,0 1-1 0 0,0 0 1 0 0,0 0 0 0 0,0 1-1 0 0,0-1 1 0 0,0 1 0 0 0,0 0-1 0 0,0 1 1 0 0,0-1 0 0 0,-7 4-1 0 0,2-1-320 0 0,-2 0-151 0 0,1 1 0 0 0,0 0 0 0 0,1 1 0 0 0,0 0 1 0 0,-19 14-1 0 0,-42 45 492 0 0,36-31 480 0 0,-34 39-363 0 0,63-67-885 0 0,0 1 0 0 0,0 0 1 0 0,1 1-1 0 0,-9 15 0 0 0,14-22 244 0 0,0-1 1 0 0,1 1-1 0 0,-1 0 1 0 0,0 0-1 0 0,1-1 0 0 0,-1 1 1 0 0,1-1-1 0 0,-1 1 1 0 0,1 0-1 0 0,0-1 0 0 0,-1 1 1 0 0,1-1-1 0 0,0 1 1 0 0,-1-1-1 0 0,1 1 0 0 0,1-1 1 0 0,-2 1-6 0 0,3 1 37 0 0,0-1 0 0 0,0 1 0 0 0,0 0 0 0 0,0-1 1 0 0,1 0-1 0 0,-1 0 0 0 0,0 0 0 0 0,1 0 0 0 0,-1 0 0 0 0,1-1 0 0 0,-1 1 0 0 0,1-1 0 0 0,-1 0 0 0 0,1 0 0 0 0,-1 0 1 0 0,1-1-1 0 0,-1 1 0 0 0,1-1 0 0 0,-1 0 0 0 0,1 0 0 0 0,4-2 0 0 0,5-2 2 0 0,-2-1 0 0 0,1 0 0 0 0,0 0-1 0 0,15-13 1 0 0,-7 3-1 0 0,0-1 0 0 0,-2 0 0 0 0,25-29 0 0 0,-14 7 0 0 0,46-80 0 0 0,-13-5 971 0 0,1-2 34 0 0,-43 96-989 0 0,-58 101-16 0 0,8-11 0 0 0,-39 103 0 0 0,62-145 0 0 0,-3 8 0 0 0,0 0 0 0 0,2 1 0 0 0,1 0 0 0 0,-6 50 0 0 0,14-65 0 0 0,4-3 0 0 0,-4-8 0 0 0,1 0 0 0 0,0 0 0 0 0,-1 0 0 0 0,1 0 0 0 0,0-1 0 0 0,0 1 0 0 0,0 0 0 0 0,0-1 0 0 0,-1 1 0 0 0,1-1 0 0 0,0 0 0 0 0,0 1 0 0 0,0-1 0 0 0,0 0 0 0 0,0 0 0 0 0,0 0 0 0 0,0-1 0 0 0,0 1 0 0 0,0 0 0 0 0,0-1 0 0 0,0 1 0 0 0,-1-1 0 0 0,1 0 0 0 0,0 1 0 0 0,0-1 0 0 0,0 0 0 0 0,2-2 0 0 0,7-4 0 0 0,-1 0 0 0 0,-1 0 0 0 0,12-12 0 0 0,-14 13 0 0 0,77-78 0 0 0,5-5 0 0 0,-76 80 0 0 0,-3 4 0 0 0,-7 8 0 0 0,-3 3 0 0 0,-1 2 0 0 0,0 0 0 0 0,-1 1 0 0 0,0-1 0 0 0,0-1 0 0 0,-1 1 0 0 0,-6 14 0 0 0,-1 0 0 0 0,4-7 0 0 0,0 1 0 0 0,1-1 0 0 0,1 1 0 0 0,0 0 0 0 0,1 0 0 0 0,1 0 0 0 0,0 30 0 0 0,2-45 0 0 0,0 0 0 0 0,0 0 0 0 0,0 0 0 0 0,0 0 0 0 0,0 0 0 0 0,0 0 0 0 0,0 0 0 0 0,1 0 0 0 0,-1 0 0 0 0,0-1 0 0 0,1 1 0 0 0,-1 0 0 0 0,1 0 0 0 0,-1 0 0 0 0,1 0 0 0 0,-1 0 0 0 0,1-1 0 0 0,-1 1 0 0 0,1 0 0 0 0,0 0 0 0 0,-1-1 0 0 0,1 1 0 0 0,0-1 0 0 0,0 1 0 0 0,0-1 0 0 0,-1 1 0 0 0,1-1 0 0 0,0 1 0 0 0,0-1 0 0 0,0 1 0 0 0,0-1 0 0 0,0 0 0 0 0,0 0 0 0 0,0 0 0 0 0,1 1 0 0 0,1-1 0 0 0,0-1 0 0 0,-1 1 0 0 0,1 0 0 0 0,0-1 0 0 0,-1 0 0 0 0,1 1 0 0 0,4-3 0 0 0,2-2-491 0 0,0 0 0 0 0,-1-1 0 0 0,0 0 0 0 0,0-1-1 0 0,0 1 1 0 0,9-11 0 0 0,-1 1-1604 0 0,13-13-6092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23039 0 0,'-5'3'389'0'0,"1"1"0"0"0,0-1-1 0 0,0 1 1 0 0,-6 8 0 0 0,-9 11 195 0 0,12-17-584 0 0,7-5 0 0 0,0-1 0 0 0,0 0 0 0 0,-1 0 0 0 0,1 1 0 0 0,0-1 0 0 0,0 0 0 0 0,0 0 0 0 0,0 1 0 0 0,-1-1 0 0 0,1 0 0 0 0,0 0 0 0 0,0 0 0 0 0,-1 0 0 0 0,1 1 0 0 0,0-1 0 0 0,0 0 0 0 0,-1 0 0 0 0,1 0 0 0 0,0 0 0 0 0,0 0 0 0 0,-1 0 0 0 0,1 0 0 0 0,0 0 0 0 0,-1 0 0 0 0,1 0 0 0 0,0 0 0 0 0,0 0 0 0 0,-1 0 0 0 0,1 0 0 0 0,0 0 0 0 0,-1 0 0 0 0,1 0 0 0 0,0 0 0 0 0,0 0 0 0 0,-1 0 0 0 0,1 0 0 0 0,0-1 0 0 0,0 1 0 0 0,-1 0 0 0 0,1 0 0 0 0,0 0 0 0 0,0 0 0 0 0,-1-1 0 0 0,1 1 0 0 0,0 0 0 0 0,0 0 0 0 0,0-1 0 0 0,-1 1 0 0 0,-1-10 0 0 0,2 10 0 0 0,-1-9-853 0 0,1 0-1 0 0,0 1 1 0 0,1-15 0 0 0,1-2-1344 0 0,-2 0 151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11975 0 0,'0'0'547'0'0,"0"0"-11"0"0,2 0-344 0 0,1-1-84 0 0,-1-1 0 0 0,1 1 1 0 0,0 0-1 0 0,-1-1 0 0 0,1 0 1 0 0,2-1-1 0 0,0-2 1012 0 0,0 1 0 0 0,-1-1 1 0 0,1 0-1 0 0,4-7 0 0 0,13-25 3934 0 0,-11 15-5269 0 0,-9 17 402 0 0,-1 0 0 0 0,1-1 0 0 0,-1 1 0 0 0,0-7 0 0 0,1 3-3 0 0,0 2-248 0 0,-1 5-273 0 0,-17 29-4102 0 0,11-9-1065 0 0,5-18 3968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0,'0'0'267'0'0,"0"0"42"0"0,0 0 17 0 0,0 0-28 0 0,0 0-126 0 0,0 0 204 0 0,0 0 111 0 0,-9 10 3221 0 0,6-6 3925 0 0,10-7-7681 0 0,-6 2-289 0 0,-1 1-138 0 0,0 0-33 0 0,0 0-72 0 0,0 0-285 0 0,0 0-126 0 0,0 0-1257 0 0,0 0-4916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179 234 11975 0 0,'0'0'267'0'0,"3"-2"42"0"0,2-2-235 0 0,-1-1 0 0 0,0 0-1 0 0,-1 0 1 0 0,1 0-1 0 0,-1 0 1 0 0,0 0 0 0 0,0-1-1 0 0,0 1 1 0 0,2-9-1 0 0,19-45 3753 0 0,-5 14-1108 0 0,-14 33-1210 0 0,12-21 0 0 0,-4 9 1040 0 0,-14 40-2377 0 0,0-5-170 0 0,-4 18 339 0 0,-2 1 0 0 0,-19 52-1 0 0,-31 53 690 0 0,57-134-1029 0 0,-116 214-3 0 0,79-153-58 0 0,15-31-723 0 0,16-24 548 0 0,1 0-1 0 0,-7 12 1 0 0,11-17 686 0 0,1-2 50 0 0,0 0-126 0 0,0 0-576 0 0,0 0-248 0 0,0 0-50 0 0,0 0-11 0 0,0 0-1 0 0,0-3 114 0 0,1 0 0 0 0,-1 0 0 0 0,1 1-1 0 0,0-1 1 0 0,0 0 0 0 0,2-4 0 0 0,4-11-3340 0 0,-7 8-1105 0 0,-1-2-1149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13823 0 0,'0'0'630'0'0,"1"-2"-13"0"0,2-2-548 0 0,-1 0-1 0 0,0-1 1 0 0,1 1 0 0 0,-2-1-1 0 0,1 0 1 0 0,-1 0-1 0 0,1 1 1 0 0,0-10 0 0 0,-1 6 346 0 0,1 0-1 0 0,0 1 1 0 0,5-13 0 0 0,-1 9 148 0 0,0 0-1 0 0,1 1 0 0 0,0 0 0 0 0,1 0 1 0 0,0 0-1 0 0,1 1 0 0 0,-1 0 1 0 0,2 1-1 0 0,13-11 0 0 0,12-4-40 0 0,55-28-1 0 0,-46 28 425 0 0,-20 11-712 0 0,1 2 1 0 0,1 1-1 0 0,48-11 0 0 0,-47 13 368 0 0,-8 2-488 0 0,0 0 0 0 0,0 2 0 0 0,0 0 0 0 0,0 1 0 0 0,33 1 0 0 0,-47 2-96 0 0,1-1-1 0 0,-1 1 0 0 0,0 0 1 0 0,1 0-1 0 0,-1 1 0 0 0,0-1 1 0 0,1 1-1 0 0,-1 0 0 0 0,0 1 0 0 0,0-1 1 0 0,-1 1-1 0 0,1 0 0 0 0,0 0 1 0 0,-1 1-1 0 0,0-1 0 0 0,0 1 1 0 0,0 0-1 0 0,0 0 0 0 0,-1 1 1 0 0,1-1-1 0 0,-1 0 0 0 0,0 1 0 0 0,-1 0 1 0 0,4 6-1 0 0,0 4-17 0 0,-1-1 0 0 0,-1 1 0 0 0,0 1 0 0 0,0-1 0 0 0,-2 0 0 0 0,0 1 0 0 0,-1 0 0 0 0,0-1 0 0 0,-1 1 0 0 0,-1 0 0 0 0,-1-1 0 0 0,-5 28 0 0 0,5-37 0 0 0,-1 0 0 0 0,1 0 0 0 0,-1 0 0 0 0,0 0 0 0 0,-1 0 0 0 0,1-1 0 0 0,-1 0 0 0 0,-8 10 0 0 0,1-4 0 0 0,-1 0 0 0 0,-19 14 0 0 0,24-20 53 0 0,0-1 1 0 0,0 0-1 0 0,-1-1 0 0 0,1 1 1 0 0,-1-2-1 0 0,0 1 1 0 0,0-1-1 0 0,0 0 0 0 0,0 0 1 0 0,-9 0-1 0 0,-13 0 257 0 0,-42-3 1 0 0,47 0-356 0 0,8 0-147 0 0,0 0 0 0 0,0-1-1 0 0,-21-5 1 0 0,33 6-57 0 0,1-1 1 0 0,-1 1-1 0 0,0-1 0 0 0,0 0 0 0 0,1 0 0 0 0,-1 0 1 0 0,1-1-1 0 0,-1 0 0 0 0,1 1 0 0 0,0-2 0 0 0,0 1 1 0 0,1 0-1 0 0,-1-1 0 0 0,1 0 0 0 0,-4-4 0 0 0,3-2-1775 0 0,3 0-21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0,'0'0'356'0'0,"0"0"50"0"0,0 0 20 0 0,0 0-42 0 0,1-1-180 0 0,7-2 456 0 0,0 0 0 0 0,1 0 0 0 0,-1 0 1 0 0,0 1-1 0 0,1 1 0 0 0,-1-1 0 0 0,1 1 0 0 0,-1 1 0 0 0,15 0 0 0 0,12-2 251 0 0,56 0-451 0 0,-12 0-304 0 0,-58 2-425 0 0,-21-1 157 0 0,1 1-1 0 0,-1 0 1 0 0,0 0 0 0 0,0 0-1 0 0,1-1 1 0 0,-1 1 0 0 0,0 0 0 0 0,0 0-1 0 0,1-1 1 0 0,-1 1 0 0 0,0 0 0 0 0,0-1-1 0 0,0 1 1 0 0,0 0 0 0 0,1-1-1 0 0,-1 1 1 0 0,0 0 0 0 0,0-1 0 0 0,0 1-1 0 0,0 0 1 0 0,0-1 0 0 0,0 1 0 0 0,0 0-1 0 0,0-1 1 0 0,0 1 0 0 0,0-1 0 0 0,0 0-176 0 0,-1-11-1734 0 0,1 10-24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10135 0 0,'0'0'464'0'0,"0"0"-9"0"0,0 0-155 0 0,0 0 443 0 0,0 0 227 0 0,4-7 997 0 0,39-63 3436 0 0,13-28-2338 0 0,-47 80-2770 0 0,0 1 0 0 0,1 1 0 0 0,1 0 0 0 0,0 0 0 0 0,1 1 0 0 0,26-26 0 0 0,-40 47-295 0 0,0 0 0 0 0,-1-1 0 0 0,0 1 0 0 0,0-1 0 0 0,-3 5 0 0 0,-4 1 0 0 0,1-2 0 0 0,0 1 0 0 0,1 1 0 0 0,0-1 0 0 0,0 2 0 0 0,-10 19 0 0 0,17-29 0 0 0,-32 81 0 0 0,29-71 0 0 0,1 0 0 0 0,0 0 0 0 0,1 0 0 0 0,1 1 0 0 0,-1 14 0 0 0,3-15 0 0 0,3-5 0 0 0,4-2 0 0 0,2-3 0 0 0,4-4 0 0 0,0 1 0 0 0,0-2 0 0 0,0 0 0 0 0,-1 0 0 0 0,1-2 0 0 0,-1 1 0 0 0,0-2 0 0 0,0 0 0 0 0,-1 0 0 0 0,1-1 0 0 0,-2-1 0 0 0,1 0 0 0 0,13-12 0 0 0,-7 3 0 0 0,-4 5 0 0 0,-1 0 0 0 0,-1 0 0 0 0,0-2 0 0 0,-1 1 0 0 0,0-2 0 0 0,11-19 0 0 0,-5 8 0 0 0,-17 26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0,1 0 0 0 0,-1 0 0 0 0,0 0 0 0 0,0 0 0 0 0,0 0 0 0 0,0 0 0 0 0,0-1 0 0 0,-1 9 0 0 0,-1 9 0 0 0,1-2 0 0 0,2-11 0 0 0,1-2 0 0 0,5 12 0 0 0,-2-11 0 0 0,-3-3 0 0 0,2 3 0 0 0,0-1 0 0 0,1 0 0 0 0,-1-1 0 0 0,0 1 0 0 0,1-1 0 0 0,-1 1 0 0 0,1-1 0 0 0,-1-1 0 0 0,1 1 0 0 0,0-1 0 0 0,-1 1 0 0 0,1-1 0 0 0,0-1 0 0 0,-1 1 0 0 0,9-2 0 0 0,-5-1 0 0 0,1 1 0 0 0,0-1 0 0 0,0-1 0 0 0,-1 1 0 0 0,0-2 0 0 0,0 1 0 0 0,8-6 0 0 0,11-6 0 0 0,-21 13 0 0 0,0-1 0 0 0,0 1 0 0 0,0-1 0 0 0,-1-1 0 0 0,1 1 0 0 0,-1 0 0 0 0,7-9 0 0 0,-8 8 0 0 0,-2 2 0 0 0,1 1 0 0 0,-1-1 0 0 0,0 0 0 0 0,-1 0 0 0 0,1 0 0 0 0,0 0 0 0 0,-1 0 0 0 0,0 0 0 0 0,1 0 0 0 0,-1-1 0 0 0,0-3 0 0 0,0 3 11 0 0,0-2 148 0 0,0 0 0 0 0,0 1-1 0 0,0-1 1 0 0,-1 0 0 0 0,0 0 0 0 0,0 0 0 0 0,-1 0-1 0 0,-1-9 1 0 0,2 15-149 0 0,0 0 0 0 0,-1 0 0 0 0,1-1 0 0 0,0 1 0 0 0,0 0 0 0 0,0 0 0 0 0,-1-1 0 0 0,1 1 1 0 0,0 0-1 0 0,0 0 0 0 0,-1-1 0 0 0,1 1 0 0 0,0 0 0 0 0,0 0 0 0 0,-1 0 0 0 0,1 0 0 0 0,0-1 0 0 0,-1 1 0 0 0,1 0 0 0 0,0 0 0 0 0,-1 0 0 0 0,1 0 0 0 0,0 0 0 0 0,0 0 0 0 0,-1 0 0 0 0,1 0 0 0 0,0 0 0 0 0,-1 0 0 0 0,1 0 0 0 0,0 0 1 0 0,-1 0-1 0 0,1 0 0 0 0,0 0 0 0 0,-1 1 0 0 0,1-1 0 0 0,0 0 0 0 0,-1 0 0 0 0,1 0 0 0 0,0 0 0 0 0,0 0 0 0 0,-1 1 0 0 0,1-1 0 0 0,-12 8 166 0 0,2 3-176 0 0,2 0 0 0 0,-1 0 0 0 0,-10 20 0 0 0,3-4 0 0 0,8-15 0 0 0,0 1 0 0 0,2 0 0 0 0,-1 1 0 0 0,2-1 0 0 0,-7 23 0 0 0,10-29 0 0 0,1-1 0 0 0,0 1 0 0 0,0 0 0 0 0,0 0 0 0 0,1 0 0 0 0,0-1 0 0 0,0 1 0 0 0,1 0 0 0 0,0 0 0 0 0,0 0 0 0 0,0-1 0 0 0,1 1 0 0 0,0-1 0 0 0,4 9 0 0 0,-6-14 0 0 0,1 0 0 0 0,0 1 0 0 0,0-1 0 0 0,-1 0 0 0 0,1 0 0 0 0,0 1 0 0 0,0-1 0 0 0,1 0 0 0 0,-1 0 0 0 0,0 0 0 0 0,0 0 0 0 0,0 0 0 0 0,1-1 0 0 0,-1 1 0 0 0,0 0 0 0 0,1 0 0 0 0,-1-1 0 0 0,2 1 0 0 0,0 0 0 0 0,-1-1 0 0 0,1 0 0 0 0,0 1 0 0 0,-1-1 0 0 0,1-1 0 0 0,-1 1 0 0 0,1 0 0 0 0,-1 0 0 0 0,1-1 0 0 0,2 0 0 0 0,7-4 0 0 0,-1 0 0 0 0,1 0 0 0 0,18-12 0 0 0,-16 8 0 0 0,-2 1 0 0 0,0 0 0 0 0,-1 0 0 0 0,0-2 0 0 0,0 1 0 0 0,10-13 0 0 0,7-6 0 0 0,17-19 0 0 0,58-76 0 0 0,-79 102 0 0 0,-15 18 0 0 0,-7 8 0 0 0,-3 5 0 0 0,-3 6 0 0 0,3-12 0 0 0,0 1 0 0 0,0-1 0 0 0,1 1 0 0 0,-1 0 0 0 0,1-1 0 0 0,0 1 0 0 0,1 0 0 0 0,-1-1 0 0 0,1 1 0 0 0,-1 0 0 0 0,3 5 0 0 0,2 3-49 0 0,-2-10-113 0 0,0-2-28 0 0,2 5 29 0 0,2 0-196 0 0,0 1-1 0 0,0-1 1 0 0,13 8-1 0 0,-16-12 578 0 0,9 9 1387 0 0,-12-10-1600 0 0,0 1 0 0 0,0-1 0 0 0,-1 0 0 0 0,1 0-1 0 0,0 1 1 0 0,-1-1 0 0 0,1 0 0 0 0,0 1 0 0 0,-1-1 0 0 0,0 0 0 0 0,1 1 0 0 0,-1-1 0 0 0,0 1 0 0 0,0-1 0 0 0,0 1 0 0 0,0-1 0 0 0,0 1 0 0 0,0-1 0 0 0,0 1 0 0 0,0-1 0 0 0,0 0-1 0 0,-1 1 1 0 0,0 1 0 0 0,0 1-8 0 0,-1 3-116 0 0,0-1-1 0 0,-1 1 1 0 0,0-1-1 0 0,0 1 1 0 0,0-1-1 0 0,-1 0 1 0 0,0 0-1 0 0,0-1 1 0 0,-6 8-1 0 0,6-9-9 0 0,0-1 0 0 0,0 1 0 0 0,0 0-1 0 0,0-1 1 0 0,-1 0 0 0 0,1 0-1 0 0,-1 0 1 0 0,0-1 0 0 0,0 1 0 0 0,0-1-1 0 0,0 0 1 0 0,-7 1 0 0 0,11-3-864 0 0,1 0-893 0 0,0 0-3634 0 0,0 0-1564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324 268 17503 0 0,'0'0'399'0'0,"0"0"60"0"0,0 0 21 0 0,0 0-59 0 0,0 0-414 0 0,1 1 0 0 0,-1-1 0 0 0,0 0 0 0 0,0 1 0 0 0,0-1 0 0 0,0 0 0 0 0,1 1 0 0 0,-1-1 0 0 0,0 0 0 0 0,0 1 0 0 0,0-1 0 0 0,0 1 0 0 0,0-1 0 0 0,0 0 0 0 0,0 1 0 0 0,0-1 0 0 0,0 1 0 0 0,0-1 0 0 0,0 0 0 0 0,0 1 0 0 0,-1-1 0 0 0,1 1 0 0 0,-1 1 65 0 0,-1-1-1 0 0,0 1 1 0 0,0-1-1 0 0,0 1 1 0 0,0-1-1 0 0,0 1 1 0 0,0-1-1 0 0,0 0 1 0 0,0 0-1 0 0,0 0 1 0 0,-1 0-1 0 0,1-1 1 0 0,0 1 0 0 0,-5 0-1 0 0,-13 6 808 0 0,-48 23 2193 0 0,35-16-2478 0 0,25-11-463 0 0,1 0 1 0 0,0 0 0 0 0,-13 9-1 0 0,-8 5-131 0 0,22-14 0 0 0,-1 1 0 0 0,1 0 0 0 0,0 0 0 0 0,1 1 0 0 0,-1 0 0 0 0,1 0 0 0 0,-8 8 0 0 0,5-2 0 0 0,2-4 0 0 0,1 0 0 0 0,1 0 0 0 0,-1 0 0 0 0,-6 16 0 0 0,7-13 0 0 0,3 3 0 0 0,5-8 0 0 0,-3-4 0 0 0,7 9 0 0 0,0-3 0 0 0,-4-6 0 0 0,0 0 0 0 0,0 0 0 0 0,0 0 0 0 0,0 0 0 0 0,-1-1 0 0 0,1 1 0 0 0,0-1 0 0 0,0 0 0 0 0,0 0 0 0 0,0-1 0 0 0,0 1 0 0 0,0-1 0 0 0,0 0 0 0 0,0 0 0 0 0,0 0 0 0 0,-1-1 0 0 0,1 1 0 0 0,6-5 0 0 0,6-3 0 0 0,0-1 0 0 0,24-20 0 0 0,-30 22 0 0 0,4-3 0 0 0,-2 3 0 0 0,-1-2 0 0 0,0 1 0 0 0,0-1 0 0 0,-1-1 0 0 0,16-21 0 0 0,45-66 0 0 0,-11 15 0 0 0,-18 17 0 0 0,24-35 0 0 0,-63 97 15 0 0,0 0-1 0 0,-1-1 0 0 0,1 0 1 0 0,2-6-1 0 0,-5 9 357 0 0,0 2 117 0 0,-1 1-401 0 0,-1 0 0 0 0,1 0 0 0 0,0 0 0 0 0,-1 0 0 0 0,1 1 0 0 0,0-1 0 0 0,-1 0 0 0 0,1 0 0 0 0,0 1 0 0 0,0-1 0 0 0,-1 2 0 0 0,1 0-30 0 0,-34 42-44 0 0,-42 57-6 0 0,61-78-8 0 0,2-1-1 0 0,-19 43 1 0 0,27-51-202 0 0,0 0 0 0 0,1 0 0 0 0,1 0 0 0 0,1 1 0 0 0,0 0 0 0 0,1 0 0 0 0,1 0 0 0 0,0 29 0 0 0,24-44 38 0 0,-11-2 165 0 0,0-2 0 0 0,0 1 0 0 0,0-1 0 0 0,21-10 0 0 0,-14 7 0 0 0,-8 1 0 0 0,0-1 0 0 0,0 1 0 0 0,-1-1 0 0 0,1-1 0 0 0,17-16 0 0 0,-8 5 0 0 0,29-33 0 0 0,-34 32 35 0 0,-9 11 57 0 0,1 0-1 0 0,-1 0 1 0 0,10-7-1 0 0,-15 14 384 0 0,-1 1 33 0 0,0 0-133 0 0,0 0-577 0 0,-8 18-1122 0 0,-79 164 3083 0 0,86-179-1760 0 0,0-1 0 0 0,0 1 0 0 0,0-1-1 0 0,1 0 1 0 0,-1 1 0 0 0,1-1 0 0 0,0 1 0 0 0,-1-1 0 0 0,1 1 0 0 0,0-1-1 0 0,1 4 1 0 0,-1 6-49 0 0,0-10-287 0 0,0-2-138 0 0,4-1 304 0 0,0 1 0 0 0,1-1 0 0 0,-1 1 0 0 0,0-1 0 0 0,0-1 0 0 0,0 1 0 0 0,0 0 0 0 0,0-1 0 0 0,0 0 0 0 0,-1 0 1 0 0,1 0-1 0 0,-1 0 0 0 0,1-1 0 0 0,3-3 0 0 0,5-5-1520 0 0,-1 0 1 0 0,15-20-1 0 0,-18 20 462 0 0,33-45-2830 0 0,-15 20 2011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21191 0 0,'0'0'480'0'0,"-7"4"645"0"0,-18 0-330 0 0,24-4-424 0 0,1 2-268 0 0,0 0 0 0 0,1 0 0 0 0,-1 0 0 0 0,1 0 0 0 0,-1 1 0 0 0,1-1 0 0 0,0 0 0 0 0,0-1 0 0 0,0 1 0 0 0,0 0 0 0 0,0 0 0 0 0,3 3 0 0 0,21 21 1753 0 0,-11-12-1398 0 0,10 16-2478 0 0,-20-23 734 0 0,1 0 0 0 0,-2 0 0 0 0,1 0 0 0 0,-1 1 0 0 0,3 8 0 0 0,-1 3-6426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17503 0 0,'0'0'384'0'0,"0"0"88"0"0,0 0 8 0 0,0 0 8 0 0,0 6-392 0 0,-8 4-96 0 0,0-2 0 0 0,4-2 0 0 0,-3 1 0 0 0,2-1 0 0 0,2 2 0 0 0,0 0 0 0 0,0-2-384 0 0,3-6-104 0 0,-2 7-24 0 0,2-7-4368 0 0,-3 9-880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13823 0 0,'0'0'315'0'0,"0"0"45"0"0,0 0 21 0 0,0 0-49 0 0,8 3 651 0 0,-6-3-671 0 0,1 1 0 0 0,-1-1 1 0 0,1 1-1 0 0,0-1 0 0 0,-1 0 0 0 0,1 0 1 0 0,0-1-1 0 0,-1 1 0 0 0,1 0 1 0 0,-1-1-1 0 0,1 1 0 0 0,0-1 0 0 0,-1 0 1 0 0,0 0-1 0 0,1 0 0 0 0,-1 0 0 0 0,4-3 1 0 0,3-2 631 0 0,-1 0 1 0 0,16-15-1 0 0,-12 11-641 0 0,-8 6-252 0 0,0 0 1 0 0,0 0-1 0 0,0-1 0 0 0,0 1 1 0 0,-1-1-1 0 0,1 0 0 0 0,-1 0 1 0 0,0 0-1 0 0,-1 0 0 0 0,1-1 1 0 0,2-8-1 0 0,1 0 95 0 0,0 0-1 0 0,1 1 1 0 0,1-1-1 0 0,13-16 1 0 0,-10 13 57 0 0,-10 16 306 0 0,-1-1-66 0 0,0 2-441 0 0,0 0 1 0 0,0 0 0 0 0,0 0-1 0 0,0 0 1 0 0,0 0 0 0 0,0 0-1 0 0,0-1 1 0 0,0 1 0 0 0,0 0-1 0 0,0 0 1 0 0,0 0 0 0 0,0 0-1 0 0,0 0 1 0 0,0 0 0 0 0,0 0-1 0 0,0-1 1 0 0,0 1-1 0 0,0 0 1 0 0,0 0 0 0 0,0 0-1 0 0,0 0 1 0 0,0 0 0 0 0,-1 0-1 0 0,1 0 1 0 0,0 0 0 0 0,0 0-1 0 0,0-1 1 0 0,0 1 0 0 0,0 0-1 0 0,0 0 1 0 0,0 0 0 0 0,0 0-1 0 0,-1 0 1 0 0,1 0 0 0 0,0 0-1 0 0,0 0 1 0 0,0 0-1 0 0,0 0 1 0 0,0 0 0 0 0,0 0-1 0 0,-1 0 1 0 0,-4 2 44 0 0,-4 6-40 0 0,-21 24-7 0 0,-32 45 0 0 0,59-72 0 0 0,0-1 0 0 0,0 1 0 0 0,1 0 0 0 0,-1-1 0 0 0,-1 7 0 0 0,4-10 0 0 0,-1 1 0 0 0,1 0 0 0 0,-1-1 0 0 0,1 1 0 0 0,-1 0 0 0 0,1 0 0 0 0,0-1 0 0 0,0 1 0 0 0,0 0 0 0 0,0 0 0 0 0,0-1 0 0 0,0 1 0 0 0,1 0 0 0 0,-1 0 0 0 0,0-1 0 0 0,1 1 0 0 0,0 0 0 0 0,0 2 0 0 0,0-2 0 0 0,1-1 0 0 0,-1 1 0 0 0,0 0 0 0 0,0-1 0 0 0,0 1 0 0 0,1-1 0 0 0,-1 0 0 0 0,1 1 0 0 0,-1-1 0 0 0,1 0 0 0 0,0 0 0 0 0,-1 0 0 0 0,1 0 0 0 0,0 0 0 0 0,0 0 0 0 0,0 0 0 0 0,0-1 0 0 0,0 1 0 0 0,2 0 0 0 0,0 0 0 0 0,2 0 0 0 0,-1 0 0 0 0,1-1 0 0 0,-1 0 0 0 0,1 0 0 0 0,0 0 0 0 0,-1 0 0 0 0,1-1 0 0 0,6-1 0 0 0,43-15 0 0 0,-42 13 0 0 0,82-33 0 0 0,-85 32 0 0 0,0 0 0 0 0,-1 0 0 0 0,1-1 0 0 0,-1-1 0 0 0,13-11 0 0 0,-4 1 0 0 0,21-25 0 0 0,-33 38 0 0 0,-4 9 0 0 0,-3 7 0 0 0,0-8 0 0 0,0 0 0 0 0,0-1 0 0 0,-1 1 0 0 0,1-1 0 0 0,-1 1 0 0 0,0-1 0 0 0,0 1 0 0 0,-3 3 0 0 0,1-2 0 0 0,1 1 0 0 0,0-1 0 0 0,0 0 0 0 0,1 1 0 0 0,-1-1 0 0 0,1 1 0 0 0,-2 9 0 0 0,3-4 0 0 0,7-2 0 0 0,2-3 0 0 0,-7-5 0 0 0,1-1 0 0 0,-1 0 0 0 0,1 0 0 0 0,-1 0 0 0 0,1 0 0 0 0,-1 0 0 0 0,1 0 0 0 0,0 0 0 0 0,-1 0 0 0 0,1-1 0 0 0,-1 1 0 0 0,1-1 0 0 0,2-1 0 0 0,20-10 0 0 0,-19 9 0 0 0,68-45 0 0 0,-29 19 0 0 0,79-49 0 0 0,-121 77 1 0 0,0-1 24 0 0,-1 1-1 0 0,1 0 1 0 0,0-1-1 0 0,0 1 1 0 0,0 0-1 0 0,0 0 1 0 0,0 0 0 0 0,0 0-1 0 0,0 1 1 0 0,1-1-1 0 0,-1 1 1 0 0,0-1-1 0 0,0 1 1 0 0,0 0-1 0 0,1 0 1 0 0,-1 0-1 0 0,3 0 1 0 0,-3 0 463 0 0,-3 3 21 0 0,-4 16-368 0 0,-1 0 0 0 0,-10 23-1 0 0,8-23-78 0 0,1-1 0 0 0,-7 32 0 0 0,13-46-62 0 0,0 1 0 0 0,1-1 0 0 0,0 0 0 0 0,0 8 0 0 0,0-11 0 0 0,0 0 0 0 0,0-1 0 0 0,0 1 0 0 0,0 0 0 0 0,1-1 0 0 0,-1 1 0 0 0,0 0 0 0 0,0-1 0 0 0,0 1 0 0 0,1-1 0 0 0,-1 1 0 0 0,0 0 0 0 0,0-1 0 0 0,1 1 0 0 0,-1-1 0 0 0,1 1 0 0 0,-1-1 0 0 0,0 1 0 0 0,1-1 0 0 0,-1 1 0 0 0,1-1 0 0 0,-1 0 0 0 0,1 1 0 0 0,0-1 0 0 0,-1 0 0 0 0,1 1 0 0 0,-1-1 0 0 0,1 0 0 0 0,0 0 0 0 0,-1 1 0 0 0,1-1 0 0 0,-1 0 0 0 0,1 0 0 0 0,0 0 0 0 0,-1 0 0 0 0,1 0 0 0 0,0 0 0 0 0,-1 0 0 0 0,2 0 0 0 0,-1 0 0 0 0,5 0-63 0 0,0-1 0 0 0,1 0 0 0 0,-1 0 1 0 0,0 0-1 0 0,0 0 0 0 0,0-1 0 0 0,-1 0 0 0 0,1-1 0 0 0,0 1 0 0 0,-1-1 0 0 0,1 0 0 0 0,-1 0 1 0 0,9-8-1 0 0,-4 2-430 0 0,-1 0 0 0 0,0-1 0 0 0,0 0 0 0 0,-1 0-1 0 0,10-16 1 0 0,-7 8-5966 0 0,0-1-1891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11975 0 0,'0'0'267'0'0,"0"0"42"0"0,0 0 17 0 0,0 0-28 0 0,2 0-58 0 0,11-5 1909 0 0,21-11-1 0 0,35-26 694 0 0,-29 18-1517 0 0,-29 17-1079 0 0,0 0 0 0 0,-1 0 0 0 0,0-1 0 0 0,0 0-1 0 0,0-1 1 0 0,-1 0 0 0 0,-1-1 0 0 0,1 0 0 0 0,-2 0 0 0 0,1 0 0 0 0,-1-1 0 0 0,-1 0-1 0 0,0-1 1 0 0,6-15 0 0 0,-11 23-246 0 0,-1 0 0 0 0,1 1 0 0 0,0-1 0 0 0,-1 0 0 0 0,0 1 0 0 0,0-8 0 0 0,0 11 0 0 0,0 0 0 0 0,0-1 0 0 0,0 1 0 0 0,0 0 0 0 0,0 0 0 0 0,-1 0 0 0 0,1-1 0 0 0,0 1 0 0 0,0 0 0 0 0,0 0 0 0 0,0-1 0 0 0,0 1 0 0 0,0 0 0 0 0,0 0 0 0 0,0 0 0 0 0,-1-1 0 0 0,1 1 0 0 0,0 0 0 0 0,0 0 0 0 0,0 0 0 0 0,0 0 0 0 0,-1-1 0 0 0,1 1 0 0 0,0 0 0 0 0,0 0 0 0 0,0 0 0 0 0,-1 0 0 0 0,1 0 0 0 0,0 0 0 0 0,0 0 0 0 0,-1 0 0 0 0,1-1 0 0 0,0 1 0 0 0,0 0 0 0 0,0 0 0 0 0,-1 0 0 0 0,1 0 0 0 0,0 0 0 0 0,0 0 0 0 0,-1 0 0 0 0,1 0 0 0 0,0 1 0 0 0,0-1 0 0 0,-1 0 0 0 0,1 0 0 0 0,0 0 0 0 0,-10 4 0 0 0,10-3 0 0 0,-7 4 0 0 0,0 1 0 0 0,0 0 0 0 0,0 0 0 0 0,1 1 0 0 0,0 0 0 0 0,0 0 0 0 0,1 1 0 0 0,-9 14 0 0 0,6-8 0 0 0,1 0 0 0 0,0 0 0 0 0,1 0 0 0 0,1 1 0 0 0,0 0 0 0 0,1 0 0 0 0,1 1 0 0 0,-3 18 0 0 0,6-32 0 0 0,0 0 0 0 0,0 0 0 0 0,0 0 0 0 0,0 0 0 0 0,0 0 0 0 0,0 0 0 0 0,1 0 0 0 0,-1-1 0 0 0,1 1 0 0 0,-1 0 0 0 0,1 0 0 0 0,0 0 0 0 0,-1 0 0 0 0,1 0 0 0 0,0-1 0 0 0,0 1 0 0 0,0 0 0 0 0,1-1 0 0 0,-1 1 0 0 0,0-1 0 0 0,1 1 0 0 0,-1-1 0 0 0,1 0 0 0 0,-1 0 0 0 0,1 1 0 0 0,0-1 0 0 0,-1 0 0 0 0,1 0 0 0 0,0-1 0 0 0,0 1 0 0 0,-1 0 0 0 0,1-1 0 0 0,0 1 0 0 0,0-1 0 0 0,0 1 0 0 0,0-1 0 0 0,0 0 0 0 0,3 0 0 0 0,6 0 0 0 0,1 0 0 0 0,-1-1 0 0 0,0 0 0 0 0,0-1 0 0 0,15-4 0 0 0,-10 1 43 0 0,-1-1-1 0 0,0 0 0 0 0,0-1 1 0 0,-1 0-1 0 0,0-1 1 0 0,0-1-1 0 0,24-20 0 0 0,-7 1 254 0 0,52-60 0 0 0,15-45 821 0 0,-83 107-1117 0 0,-12 23 0 0 0,-3 7 0 0 0,-3 8 0 0 0,-1-2 0 0 0,1 1 0 0 0,0 0 0 0 0,0 0 0 0 0,1 0 0 0 0,1 0 0 0 0,0 0 0 0 0,1 19 0 0 0,0-27 0 0 0,1 0 0 0 0,-1 0 0 0 0,1 0 0 0 0,0 1 0 0 0,0-1 0 0 0,0 0 0 0 0,1 0 0 0 0,-1-1 0 0 0,1 1 0 0 0,0 0 0 0 0,-1 0 0 0 0,1-1 0 0 0,0 1 0 0 0,1-1 0 0 0,2 3 0 0 0,4 3 0 0 0,1 0 0 0 0,16 10 0 0 0,-18-12 0 0 0,38 23-1384 0 0,-45-28 1009 0 0,-1-1 577 0 0,1 10 227 0 0,-1-7-326 0 0,0 0-1 0 0,0-1 1 0 0,0 1-1 0 0,0 0 1 0 0,-1 0-1 0 0,1-1 1 0 0,-1 1-1 0 0,1 0 1 0 0,-1-1 0 0 0,-2 4-1 0 0,2-2-102 0 0,-1 1 0 0 0,0-1 0 0 0,0 0 0 0 0,0 0 0 0 0,0-1 0 0 0,-1 1 0 0 0,0 0 0 0 0,-5 5 0 0 0,-29 23 0 0 0,34-30 0 0 0,3-2 0 0 0,0 0-1 0 0,1 0 1 0 0,-1 0 0 0 0,0 0-1 0 0,0 0 1 0 0,0 0 0 0 0,0 0 0 0 0,0 0-1 0 0,0 0 1 0 0,0 0 0 0 0,0 0-1 0 0,0 0 1 0 0,0 0 0 0 0,0 0-1 0 0,0 0 1 0 0,0 0 0 0 0,0 0-1 0 0,0 0 1 0 0,0 0 0 0 0,0 0-1 0 0,0 0 1 0 0,0 0 0 0 0,0 0-1 0 0,0 0 1 0 0,0 0 0 0 0,0 0 0 0 0,0 0-1 0 0,0 0 1 0 0,0 1 0 0 0,1-1-1 0 0,-1 0 1 0 0,0 0 0 0 0,0 0-1 0 0,0 0 1 0 0,0 0 0 0 0,0 0-1 0 0,0 0 1 0 0,-1 0 0 0 0,1 0-1 0 0,0 0 1 0 0,0 0 0 0 0,0 0-1 0 0,0 0 1 0 0,0 0 0 0 0,0 0 0 0 0,0 0-1 0 0,0 0 1 0 0,0 0 0 0 0,0 1-1 0 0,0-1 1 0 0,0 0 0 0 0,0 0-1 0 0,0 0 1 0 0,0 0 0 0 0,0 0-1 0 0,0 0 1 0 0,0 0 0 0 0,0 0-1 0 0,0 0 1 0 0,0 0 0 0 0,0 0-1 0 0,0 0 1 0 0,0 0 0 0 0,0 0 0 0 0,0 0-1 0 0,0 0 1 0 0,-1 0 0 0 0,1 0-1 0 0,7 0-69 0 0,8-3-239 0 0,-4-1-127 0 0,0-1 0 0 0,0 0 0 0 0,10-7 1 0 0,11-6-341 0 0,-30 17 756 0 0,133-71-5337 0 0,-106 53 3822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254 528 15663 0 0,'0'0'719'0'0,"0"-2"-20"0"0,1-13-518 0 0,4-22 0 0 0,-3 21 2549 0 0,1-23 0 0 0,-3 38-2286 0 0,-5-6-272 0 0,5 6-165 0 0,0 1 0 0 0,-1-1 1 0 0,1 1-1 0 0,-1-1 0 0 0,0 1 0 0 0,1 0 0 0 0,-1-1 0 0 0,1 1 0 0 0,-1 0 0 0 0,1-1 1 0 0,-1 1-1 0 0,0 0 0 0 0,1 0 0 0 0,-1-1 0 0 0,0 1 0 0 0,1 0 0 0 0,-1 0 0 0 0,0 0 1 0 0,1 0-1 0 0,-1 0 0 0 0,0 0 0 0 0,1 0 0 0 0,-1 0 0 0 0,0 0 0 0 0,1 0 1 0 0,-1 1-1 0 0,0-1 0 0 0,1 0 0 0 0,-1 0 0 0 0,0 1 0 0 0,1-1 0 0 0,-1 0 0 0 0,1 1 1 0 0,-1-1-1 0 0,0 0 0 0 0,1 1 0 0 0,-1 0 0 0 0,-1 1 165 0 0,-18 9 149 0 0,1 1 0 0 0,1 1 0 0 0,0 0 0 0 0,-30 30 0 0 0,33-26-321 0 0,0 1 0 0 0,-17 27 0 0 0,6-7 0 0 0,23-34 0 0 0,0 1 0 0 0,0-1 0 0 0,1 1 0 0 0,0-1 0 0 0,0 1 0 0 0,0 0 0 0 0,0 0 0 0 0,0 6 0 0 0,1-10-27 0 0,1 0-1 0 0,0 0 1 0 0,-1 0 0 0 0,1 0 0 0 0,0 0-1 0 0,0 0 1 0 0,0 0 0 0 0,0 0-1 0 0,0 0 1 0 0,0 0 0 0 0,0 0-1 0 0,0 0 1 0 0,0 0 0 0 0,0 0-1 0 0,1 0 1 0 0,-1 0 0 0 0,0 0 0 0 0,1 0-1 0 0,-1 0 1 0 0,1 0 0 0 0,-1-1-1 0 0,1 1 1 0 0,-1 0 0 0 0,1 0-1 0 0,0 0 1 0 0,-1-1 0 0 0,1 1-1 0 0,0 0 1 0 0,-1-1 0 0 0,1 1 0 0 0,0 0-1 0 0,0-1 1 0 0,0 1 0 0 0,0-1-1 0 0,0 1 1 0 0,1 0 0 0 0,6 3-347 0 0,-6-4 319 0 0,0 1 0 0 0,0-1-1 0 0,1 0 1 0 0,-1-1 0 0 0,0 1 0 0 0,0 0-1 0 0,0-1 1 0 0,1 1 0 0 0,-1-1-1 0 0,3-1 1 0 0,13-5 45 0 0,0 0 0 0 0,0-2-1 0 0,0 0 1 0 0,-1-1 0 0 0,22-18-1 0 0,-7 3 734 0 0,45-48 0 0 0,-40 29-522 0 0,-1-1 0 0 0,43-73 0 0 0,-67 99-196 0 0,11-17-5 0 0,-2 1 0 0 0,2 1 0 0 0,32-37 0 0 0,-48 65 0 0 0,-4 8 0 0 0,-3 4 0 0 0,-2 4 147 0 0,1 1 1 0 0,-1-1-1 0 0,-1 0 0 0 0,0 1 1 0 0,-1-1-1 0 0,-9 18 0 0 0,0 4 262 0 0,-68 167-1272 0 0,32-82 342 0 0,44-106 521 0 0,2-5 0 0 0,0 1 0 0 0,0 0 0 0 0,1 0 0 0 0,0 0 0 0 0,1 0 0 0 0,-2 15 0 0 0,4-13 0 0 0,6-3 0 0 0,-5-5 0 0 0,0 0 0 0 0,1-1 0 0 0,-1 1 0 0 0,0-1 0 0 0,1 0 0 0 0,-1 0 0 0 0,0 1 0 0 0,1-1 0 0 0,-1-1 0 0 0,0 1 0 0 0,1 0 0 0 0,-1 0 0 0 0,0-1 0 0 0,1 0 0 0 0,-1 1 0 0 0,0-1 0 0 0,0 0 0 0 0,0 0 0 0 0,0 0 0 0 0,0 0 0 0 0,0-1 0 0 0,3-1 0 0 0,5-4 0 0 0,-1 0 0 0 0,18-17 0 0 0,8-12 0 0 0,-2 0 0 0 0,0-2 0 0 0,26-43 0 0 0,-56 76 0 0 0,1 0 0 0 0,0 1 0 0 0,0-1 0 0 0,0 1 0 0 0,7-6 0 0 0,-11 10 0 0 0,0 0 0 0 0,0 0 0 0 0,0-1 0 0 0,0 1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7 0 0 0,-5 8 0 0 0,-8 14 0 0 0,2-7 0 0 0,-14 46 0 0 0,23-61 0 0 0,0 1 0 0 0,1 0 0 0 0,0-1 0 0 0,0 1 0 0 0,1 0 0 0 0,0 0 0 0 0,0-1 0 0 0,3 14 0 0 0,-2-19 0 0 0,-1 0 0 0 0,1 0 0 0 0,-1 0 0 0 0,1 0 0 0 0,0 0 0 0 0,0 0 0 0 0,0 0 0 0 0,0 0 0 0 0,0-1 0 0 0,1 1 0 0 0,-1 0 0 0 0,0-1 0 0 0,1 0 0 0 0,-1 1 0 0 0,4 1 0 0 0,-3-2 0 0 0,0 0 0 0 0,0 0 0 0 0,0 0 0 0 0,0-1 0 0 0,0 1 0 0 0,0-1 0 0 0,1 1 0 0 0,-1-1 0 0 0,0 0 0 0 0,0 0 0 0 0,0 0 0 0 0,1 0 0 0 0,-1 0 0 0 0,0-1 0 0 0,0 1 0 0 0,0-1 0 0 0,4-1 0 0 0,16-5 0 0 0,0-1 0 0 0,-1-2 0 0 0,0 0 0 0 0,-1-1 0 0 0,0-1 0 0 0,-1-1 0 0 0,23-19 0 0 0,-8 2 0 0 0,-2-1 0 0 0,51-64 0 0 0,14-40 0 0 0,-59 78 0 0 0,80-90 0 0 0,-70 102 876 0 0,-47 44-368 0 0,-1 1-65 0 0,-2 11-278 0 0,1-3-165 0 0,-2 0 0 0 0,1-1 0 0 0,-1 1 0 0 0,0-1 0 0 0,-1 0 0 0 0,-5 9 0 0 0,-31 39 0 0 0,26-36 0 0 0,-183 282 0 0 0,172-263 0 0 0,19-30 0 0 0,0 1 0 0 0,0 0 0 0 0,1 0 0 0 0,0 1 0 0 0,1-1 0 0 0,0 1 0 0 0,0 0 0 0 0,-2 15 0 0 0,5-24-14 0 0,1 0 1 0 0,0 1-1 0 0,0-1 0 0 0,0 0 0 0 0,0 0 1 0 0,0 1-1 0 0,0-1 0 0 0,0 0 0 0 0,0 0 1 0 0,1 1-1 0 0,-1-1 0 0 0,0 0 0 0 0,1 0 1 0 0,-1 0-1 0 0,1 0 0 0 0,-1 1 1 0 0,1-1-1 0 0,0 0 0 0 0,-1 0 0 0 0,1 0 1 0 0,1 1-1 0 0,0-1-34 0 0,-1 0-1 0 0,0 0 1 0 0,1 0 0 0 0,0-1-1 0 0,-1 1 1 0 0,1 0 0 0 0,-1-1 0 0 0,1 1-1 0 0,0-1 1 0 0,0 1 0 0 0,-1-1 0 0 0,1 0-1 0 0,3 0 1 0 0,0 0-73 0 0,1 0 1 0 0,0-1-1 0 0,0 0 0 0 0,0 0 1 0 0,-1 0-1 0 0,1-1 0 0 0,0 0 1 0 0,6-3-1 0 0,0 0-503 0 0,-2-1 0 0 0,1-1 0 0 0,15-11 0 0 0,-20 13-335 0 0,-1-1 0 0 0,1 1 1 0 0,-2-1-1 0 0,8-9 0 0 0,1-7-5863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11975 0 0,'0'2'267'0'0,"-1"1"-218"0"0,1-1-1 0 0,0 1 1 0 0,0-1-1 0 0,0 1 1 0 0,0 0-1 0 0,0-1 1 0 0,0 1-1 0 0,1-1 1 0 0,-1 1-1 0 0,1-1 1 0 0,0 0-1 0 0,0 1 1 0 0,0-1-1 0 0,0 0 1 0 0,0 1-1 0 0,0-1 1 0 0,1 0-1 0 0,-1 0 1 0 0,1 0-1 0 0,-1 0 1 0 0,1 0-1 0 0,2 2 1 0 0,-1-2 92 0 0,0 0 0 0 0,-1-1-1 0 0,1 1 1 0 0,0-1 0 0 0,-1 1 0 0 0,1-1 0 0 0,0 0 0 0 0,0 0 0 0 0,5 1-1 0 0,7 2 325 0 0,-7-1-315 0 0,0 0 0 0 0,0-1 0 0 0,0 0 0 0 0,0-1 0 0 0,0 1 0 0 0,0-2 0 0 0,12 1 0 0 0,1-2 322 0 0,36-6 0 0 0,-32 3-1164 0 0,41-13 0 0 0,-42 8 180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3 426 11975 0 0,'0'0'547'0'0,"0"0"-11"0"0,0-1-344 0 0,-1-4-97 0 0,1 4 281 0 0,0 1 113 0 0,-2-18 1044 0 0,2 10-984 0 0,0 0 1 0 0,1-1-1 0 0,0 1 0 0 0,0-1 0 0 0,0 1 0 0 0,1 0 0 0 0,1-1 1 0 0,-1 1-1 0 0,5-8 0 0 0,7-12 695 0 0,18-30 0 0 0,-24 44-1448 0 0,-1 2 413 0 0,1 0 1 0 0,0 0-1 0 0,0 1 0 0 0,2 0 0 0 0,-1 0 0 0 0,1 1 0 0 0,1 0 1 0 0,12-9-1 0 0,35-20-51 0 0,-50 34-156 0 0,1 1-1 0 0,0-1 0 0 0,0 1 0 0 0,0 1 0 0 0,11-3 0 0 0,-9 4-1 0 0,1 4 0 0 0,-10-1 0 0 0,1 1 0 0 0,0-1 0 0 0,0 0 0 0 0,-1 1 0 0 0,1-1 0 0 0,-1 1 0 0 0,1 0 0 0 0,-1 0 0 0 0,0 0 0 0 0,0 0 0 0 0,0 1 0 0 0,0-1 0 0 0,0 0 0 0 0,0 1 0 0 0,0-1 0 0 0,-1 1 0 0 0,0 0 0 0 0,1 0 0 0 0,-1-1 0 0 0,1 5 0 0 0,0 1 0 0 0,0 0 0 0 0,0 1 0 0 0,-1-1 0 0 0,0 1 0 0 0,0 0 0 0 0,-1-1 0 0 0,0 1 0 0 0,-1 0 0 0 0,0-1 0 0 0,0 1 0 0 0,-1-1 0 0 0,0 1 0 0 0,0-1 0 0 0,-1 0 0 0 0,-5 10 0 0 0,-1 0 0 0 0,4-11 0 0 0,-2-4 0 0 0,7-3 0 0 0,-1 0 0 0 0,1 0 0 0 0,-1 0 0 0 0,1 0 0 0 0,-1 0 0 0 0,1 0 0 0 0,-1 0 0 0 0,1-1 0 0 0,0 1 0 0 0,-1 0 0 0 0,1 0 0 0 0,-1 0 0 0 0,1-1 0 0 0,0 1 0 0 0,-1 0 0 0 0,1-1 0 0 0,-1 1 0 0 0,1 0 0 0 0,0-1 0 0 0,0 1 0 0 0,-1-1 0 0 0,1 1 0 0 0,0 0 0 0 0,-1-1 0 0 0,1 1 0 0 0,0-1 0 0 0,0 1 0 0 0,0-1 0 0 0,0 1 0 0 0,0-1 0 0 0,-1 1 0 0 0,1-1 0 0 0,0 1 0 0 0,0-2 0 0 0,0 1 0 0 0,0 0 0 0 0,0-1 0 0 0,0 1 0 0 0,0 0 0 0 0,0 0 0 0 0,0-1 0 0 0,1 1 0 0 0,-1 0 0 0 0,1-2 0 0 0,2-3 0 0 0,1 0 0 0 0,0 1 0 0 0,-1 0 0 0 0,2 0 0 0 0,-1 0 0 0 0,1 0 0 0 0,6-5 0 0 0,41-27 0 0 0,-33 24 0 0 0,-9 6 0 0 0,0 1 0 0 0,1 0 0 0 0,0 0 0 0 0,0 1 0 0 0,0 0 0 0 0,1 1 0 0 0,-1 0 0 0 0,1 1 0 0 0,0 0 0 0 0,0 1 0 0 0,1 0 0 0 0,-1 1 0 0 0,0 1 0 0 0,18 1 0 0 0,-28-1 0 0 0,0 0 0 0 0,0 1 0 0 0,0-1 0 0 0,-1 1 0 0 0,1 0 0 0 0,0-1 0 0 0,-1 1 0 0 0,1 0 0 0 0,-1 0 0 0 0,3 2 0 0 0,-3-3 0 0 0,-1 0 0 0 0,1 1 0 0 0,0-1 0 0 0,-1 0 0 0 0,1 1 0 0 0,0-1 0 0 0,-1 1 0 0 0,1-1 0 0 0,-1 1 0 0 0,1 0 0 0 0,-1-1 0 0 0,1 1 0 0 0,-1-1 0 0 0,1 1 0 0 0,-1 0 0 0 0,0-1 0 0 0,1 1 0 0 0,-1 0 0 0 0,0 0 0 0 0,0-1 0 0 0,1 1 0 0 0,-1 0 0 0 0,0 1 0 0 0,0 1 0 0 0,2 5 0 0 0,-1 1 0 0 0,1-1 0 0 0,-2 1 0 0 0,1-1 0 0 0,-2 1 0 0 0,1 0 0 0 0,-1-1 0 0 0,0 1 0 0 0,-1-1 0 0 0,0 1 0 0 0,0-1 0 0 0,-1 0 0 0 0,0 0 0 0 0,0 0 0 0 0,-1 0 0 0 0,0-1 0 0 0,0 1 0 0 0,-1-1 0 0 0,-5 7 0 0 0,4-7 0 0 0,-12 12 0 0 0,11-15 0 0 0,7-4 0 0 0,0 0 0 0 0,0 0 0 0 0,0 0 0 0 0,0 0 0 0 0,-1 0 0 0 0,1 0 0 0 0,0 0 0 0 0,0 0 0 0 0,0 0 0 0 0,-1 0 0 0 0,1 0 0 0 0,0 0 0 0 0,0 0 0 0 0,0 0 0 0 0,-1-1 0 0 0,1 1 0 0 0,0 0 0 0 0,0 0 0 0 0,0 0 0 0 0,0 0 0 0 0,0 0 0 0 0,-1 0 0 0 0,1-1 0 0 0,0 1 0 0 0,0 0 0 0 0,0 0 0 0 0,0 0 0 0 0,0 0 0 0 0,0-1 0 0 0,-1 1 0 0 0,1-2 0 0 0,0 0 0 0 0,0 1 0 0 0,0-1 0 0 0,0 0 0 0 0,0 0 0 0 0,0 0 0 0 0,0 1 0 0 0,1-1 0 0 0,-1 0 0 0 0,1 0 0 0 0,-1 1 0 0 0,1-1 0 0 0,0 0 0 0 0,0 1 0 0 0,1-3 0 0 0,17-24 0 0 0,1 1 0 0 0,10-11 0 0 0,-17 24 0 0 0,0-1 0 0 0,1 1 0 0 0,0 1 0 0 0,0 1 0 0 0,21-14 0 0 0,-13 11 0 0 0,-17 11 0 0 0,0 0 0 0 0,0 0 0 0 0,1 1 0 0 0,-1 0 0 0 0,1 0 0 0 0,-1 0 0 0 0,1 1 0 0 0,9-3 0 0 0,-7 7 0 0 0,-7-1 0 0 0,0 0 0 0 0,0 0 0 0 0,0 0 0 0 0,0 0 0 0 0,-1 0 0 0 0,1 0 0 0 0,0 0 0 0 0,-1 0 0 0 0,1 0 0 0 0,-1 1 0 0 0,1-1 0 0 0,-1 0 0 0 0,0 0 0 0 0,1 1 0 0 0,-1-1 0 0 0,0 0 0 0 0,0 1 0 0 0,0-1 0 0 0,0 0 0 0 0,0 1 0 0 0,-1 1 0 0 0,-8 32 0 0 0,5-23 0 0 0,-12 39 0 0 0,-10 44 0 0 0,24-84 0 0 0,5 0 0 0 0,-3-10 0 0 0,1 1 0 0 0,0 0 0 0 0,0-1 0 0 0,1 1 0 0 0,-1-1 0 0 0,0 1 0 0 0,1-1 0 0 0,-1 0 0 0 0,0 1 0 0 0,1-1 0 0 0,0 0 0 0 0,-1 0 0 0 0,1 0 0 0 0,0 0 0 0 0,-1 0 0 0 0,5 1 0 0 0,-3-1 0 0 0,1 0 0 0 0,-1-1 0 0 0,1 1 0 0 0,0-1 0 0 0,-1 0 0 0 0,1 0 0 0 0,0 0 0 0 0,5-2 0 0 0,1 0 0 0 0,0 0 0 0 0,0-1 0 0 0,0-1 0 0 0,-1 0 0 0 0,14-7 0 0 0,13-11 0 0 0,60-48 0 0 0,-86 61 0 0 0,0 0 0 0 0,-1 0 0 0 0,0-1 0 0 0,-1 0 0 0 0,0-1 0 0 0,10-16 0 0 0,-10 7 0 0 0,-18 28 0 0 0,-4 8 0 0 0,6-5 0 0 0,0 1 0 0 0,1 0 0 0 0,1 1 0 0 0,0 0 0 0 0,0 0 0 0 0,2 0 0 0 0,-1 0 0 0 0,2 1 0 0 0,-3 15 0 0 0,4-17 0 0 0,0-4 0 0 0,0 1 0 0 0,0 15 0 0 0,4-12 0 0 0,1-9 0 0 0,-2-3 0 0 0,0 1 0 0 0,1 0 0 0 0,-1 0 0 0 0,0 0 0 0 0,0 0 0 0 0,0 0 0 0 0,1-1 0 0 0,-1 1 0 0 0,0 0 0 0 0,1-1 0 0 0,-1 1 0 0 0,0-1 0 0 0,1 0 0 0 0,-1 0 0 0 0,1 1 0 0 0,-1-1 0 0 0,0 0 0 0 0,1 0 0 0 0,-1 0 0 0 0,1 0 0 0 0,-1 0 0 0 0,1-1 0 0 0,-1 1 0 0 0,0 0 0 0 0,1-1 0 0 0,-1 1 0 0 0,1-1 0 0 0,-1 1 0 0 0,0-1 0 0 0,0 0 0 0 0,2 0 0 0 0,3-2 0 0 0,1 0 0 0 0,-1 0 0 0 0,1 0 0 0 0,-1 0 0 0 0,1-1 0 0 0,-1 0 0 0 0,0 0 0 0 0,5-6 0 0 0,18-17 0 0 0,92-82 0 0 0,-116 105 0 0 0,1 0 0 0 0,-1 1 0 0 0,10-5 0 0 0,0 1 0 0 0,-15 7 0 0 0,1-1 0 0 0,-1 1 0 0 0,0 0 0 0 0,1 0 0 0 0,-1-1 0 0 0,0 1 0 0 0,1 0 0 0 0,-1 0 0 0 0,0 0 0 0 0,1 0 0 0 0,-1 0 0 0 0,1 0 0 0 0,-1-1 0 0 0,0 1 0 0 0,1 0 0 0 0,-1 0 0 0 0,1 0 0 0 0,-1 0 0 0 0,0 0 0 0 0,1 0 0 0 0,-1 1 0 0 0,0-1 0 0 0,1 0 0 0 0,-1 0 0 0 0,1 0 0 0 0,-1 0 0 0 0,0 0 0 0 0,1 0 0 0 0,-1 1 0 0 0,0-1 0 0 0,1 0 0 0 0,-1 0 0 0 0,0 1 0 0 0,1-1 0 0 0,-1 0 0 0 0,0 0 0 0 0,0 1 0 0 0,1-1 0 0 0,-1 0 0 0 0,0 1 0 0 0,0-1 0 0 0,0 0 0 0 0,1 1 0 0 0,-1-1 0 0 0,0 1 0 0 0,0-1 0 0 0,0 0 0 0 0,0 1 0 0 0,0-1 0 0 0,0 0 0 0 0,0 1 0 0 0,0 0 0 0 0,1 2 0 0 0,0 0 0 0 0,0 0 0 0 0,0 0 0 0 0,-1 0 0 0 0,1 1 0 0 0,-1-1 0 0 0,0 0 0 0 0,0 0 0 0 0,-1 6 0 0 0,-7 31 0 0 0,4-21 0 0 0,-5 15 0 0 0,6-23 0 0 0,0 1 0 0 0,-1 15 0 0 0,4-17 0 0 0,24-53 0 0 0,16-36 0 0 0,-34 70 0 0 0,0 0 0 0 0,1 0 0 0 0,-1 0 0 0 0,2 1 0 0 0,16-15 0 0 0,-16 16 0 0 0,-5 4 0 0 0,0 0 0 0 0,0 0 0 0 0,1 1 0 0 0,0-1 0 0 0,-1 1 0 0 0,1 0 0 0 0,0 0 0 0 0,0 0 0 0 0,0 0 0 0 0,0 1 0 0 0,0-1 0 0 0,1 1 0 0 0,7-1 0 0 0,31-7 0 0 0,-32 10 0 0 0,-9 1 0 0 0,-1 0 0 0 0,1 0 0 0 0,-1 0 0 0 0,0 0 0 0 0,0 0 0 0 0,0 0 0 0 0,0 0 0 0 0,0 0 0 0 0,0 0 0 0 0,0 1 0 0 0,0 3 0 0 0,1-1 0 0 0,-1 1 0 0 0,0-1 0 0 0,-1 1 0 0 0,1 6 0 0 0,-13 65 0 0 0,8-56 0 0 0,0 9 0 0 0,4-30 0 0 0,0 0 0 0 0,0 1 0 0 0,0-1 0 0 0,0 0 0 0 0,0 1 0 0 0,0-1 0 0 0,0 0 0 0 0,0 1 0 0 0,0-1 0 0 0,0 0 0 0 0,1 1 0 0 0,-1-1 0 0 0,0 0 0 0 0,0 1 0 0 0,0-1 0 0 0,0 0 0 0 0,0 0 0 0 0,1 1 0 0 0,-1-1 0 0 0,0 0 0 0 0,0 0 0 0 0,0 1 0 0 0,1-1 0 0 0,-1 0 0 0 0,0 0 0 0 0,1 0 0 0 0,-1 1 0 0 0,0-1 0 0 0,0 0 0 0 0,1 0 0 0 0,-1 0 0 0 0,0 0 0 0 0,1 0 0 0 0,-1 0 0 0 0,0 1 0 0 0,1-1 0 0 0,-1 0 0 0 0,0 0 0 0 0,1 0 0 0 0,-1 0 0 0 0,0 0 0 0 0,1 0 0 0 0,-1 0 0 0 0,12-4 0 0 0,-12 4 0 0 0,6-3 0 0 0,-1 0 0 0 0,1 0 0 0 0,0 0 0 0 0,-1-1 0 0 0,5-4 0 0 0,11-7 0 0 0,-3 2 0 0 0,-1-1 0 0 0,0 0 0 0 0,-1-1 0 0 0,-1-1 0 0 0,0-1 0 0 0,-1 0 0 0 0,19-32 0 0 0,-25 37 113 0 0,1 1 0 0 0,18-19 0 0 0,-22 25-39 0 0,0 1 0 0 0,0-1 0 0 0,1 1 0 0 0,0 0 0 0 0,-1 0 0 0 0,1 1 0 0 0,12-5 0 0 0,-17 7-80 0 0,0 1-1 0 0,1-1 1 0 0,-1 1 0 0 0,0 0 0 0 0,1 0 0 0 0,-1-1-1 0 0,1 1 1 0 0,-1 0 0 0 0,0 0 0 0 0,1 0 0 0 0,-1 0-1 0 0,1 1 1 0 0,-1-1 0 0 0,0 0 0 0 0,1 1 0 0 0,-1-1-1 0 0,0 1 1 0 0,1-1 0 0 0,-1 1 0 0 0,0-1 0 0 0,0 1-1 0 0,0 0 1 0 0,1 0 0 0 0,-1-1 0 0 0,0 1 0 0 0,0 0-1 0 0,0 0 1 0 0,0 0 0 0 0,0 0 0 0 0,-1 1 0 0 0,1-1 0 0 0,0 0-1 0 0,0 0 1 0 0,-1 0 0 0 0,1 1 0 0 0,-1-1 0 0 0,1 0-1 0 0,-1 1 1 0 0,1 1 0 0 0,2 7-139 0 0,-1 0 0 0 0,-1 0 0 0 0,0 0 0 0 0,0 14 0 0 0,0-14 644 0 0,-1 1-549 0 0,2 0 0 0 0,-1-1 0 0 0,1 1 0 0 0,1 0 0 0 0,0-1-1 0 0,0 0 1 0 0,8 16 0 0 0,-10-24 49 0 0,-1 0 3 0 0,1-1 0 0 0,-1 1 1 0 0,1-1-1 0 0,-1 0 0 0 0,0 1 1 0 0,1-1-1 0 0,-1 1 0 0 0,0-1 1 0 0,0 1-1 0 0,0-1 0 0 0,-1 3 0 0 0,1 3 36 0 0,0-6 82 0 0,0 0-1 0 0,0 0 1 0 0,0 0-1 0 0,-1 1 1 0 0,1-1-1 0 0,-1 0 1 0 0,1 0-1 0 0,-1 0 1 0 0,1 0-1 0 0,-1 0 1 0 0,1 0-1 0 0,-1 0 1 0 0,0 0-1 0 0,1 0 1 0 0,-3 1-1 0 0,2 0-119 0 0,0-1 0 0 0,-1 0 0 0 0,1 0 0 0 0,0 0 0 0 0,-1 0 0 0 0,1-1 1 0 0,-1 1-1 0 0,1 0 0 0 0,-1-1 0 0 0,1 1 0 0 0,-1-1 0 0 0,0 1 0 0 0,1-1 0 0 0,-1 1 0 0 0,0-1 0 0 0,1 0 0 0 0,-1 0 0 0 0,0 0 0 0 0,0 0 0 0 0,1 0 0 0 0,-1-1 0 0 0,0 1 1 0 0,1 0-1 0 0,-1-1 0 0 0,-1 0 0 0 0,-5-1-50 0 0,6 2-94 0 0,-15-3-443 0 0,1 0-1 0 0,-24-8 1 0 0,36 10 278 0 0,1 0-1 0 0,-1 0 1 0 0,1 0-1 0 0,0-1 0 0 0,0 0 1 0 0,-1 0-1 0 0,1 0 1 0 0,0 0-1 0 0,0 0 1 0 0,1 0-1 0 0,-1-1 0 0 0,0 0 1 0 0,1 1-1 0 0,0-1 1 0 0,0 0-1 0 0,-1 0 0 0 0,2 0 1 0 0,-3-4-1 0 0,3 4-86 0 0,1 0-1 0 0,0 0 1 0 0,-1 0-1 0 0,1 0 1 0 0,0 0-1 0 0,0 0 1 0 0,1 0-1 0 0,-1 0 0 0 0,1 0 1 0 0,-1 0-1 0 0,1 0 1 0 0,0 0-1 0 0,0 0 1 0 0,3-5-1 0 0,9-17-1651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15663 0 0,'0'0'356'0'0,"0"0"50"0"0,0 0 20 0 0,0 0-42 0 0,0 0-112 0 0,0 0 463 0 0,0 0-690 0 0,1 0 0 0 0,-1 0 0 0 0,0 0 0 0 0,0 0 0 0 0,0 0 0 0 0,0 0 0 0 0,0 0 0 0 0,0 0 0 0 0,1 0 0 0 0,-1 0 1 0 0,0 0-1 0 0,0 0 0 0 0,0 0 0 0 0,0 1 0 0 0,0-1 0 0 0,0 0 0 0 0,0 0 0 0 0,0 0 0 0 0,0 0 0 0 0,0 0 0 0 0,0 0 0 0 0,1 0 0 0 0,-1 1 0 0 0,0-1 0 0 0,0 0 0 0 0,0 0 0 0 0,0 0 1 0 0,0 0-1 0 0,0 0 0 0 0,0 0 0 0 0,0 0 0 0 0,0 1 0 0 0,0-1 0 0 0,0 0 0 0 0,0 0 0 0 0,0 0 0 0 0,0 0 0 0 0,0 0 0 0 0,0 0 0 0 0,0 1 0 0 0,-1-1 0 0 0,1 0 0 0 0,0 0 1 0 0,-1 5 118 0 0,0 1 1 0 0,0-1 0 0 0,-1 0 0 0 0,0 0 0 0 0,0 0 0 0 0,0 0 0 0 0,-4 5 0 0 0,-24 36 24 0 0,14-23 478 0 0,0 4-109 0 0,-23 53 0 0 0,9-15-555 0 0,-12 26-3 0 0,27-53 0 0 0,-37 62 0 0 0,36-73 0 0 0,-5 8 0 0 0,11-17 0 0 0,22-38 677 0 0,1 1 1 0 0,25-30-1 0 0,-33 42-674 0 0,0 0 0 0 0,-1 0 0 0 0,0-1 0 0 0,0 1 0 0 0,-1-1 0 0 0,4-12-1 0 0,7-14-70 0 0,-13 32-269 0 0,-1 2-138 0 0,0 0-33 0 0,0 0 133 0 0,0 0 577 0 0,-8 7 748 0 0,7-6-920 0 0,0 1 1 0 0,1-1-1 0 0,-1 1 0 0 0,0-1 0 0 0,1 1 0 0 0,-1 0 0 0 0,1-1 0 0 0,-1 1 0 0 0,1 0 0 0 0,0-1 0 0 0,-1 4 0 0 0,2 23 186 0 0,-1-16-186 0 0,5 7-30 0 0,-5-18 0 0 0,0 0 0 0 0,0 1 0 0 0,1-1 0 0 0,-1 1 0 0 0,1-1 0 0 0,-1 0 0 0 0,1 0 0 0 0,-1 1 0 0 0,1-1 0 0 0,0 0 0 0 0,0 0 0 0 0,0 0 0 0 0,0 1 0 0 0,-1-1 0 0 0,1 0 0 0 0,0 0 0 0 0,1-1 0 0 0,-1 1 0 0 0,0 0 0 0 0,0 0 0 0 0,0 0 0 0 0,1-1 0 0 0,-1 1 0 0 0,0-1 0 0 0,2 1 0 0 0,1 0 0 0 0,0 0 0 0 0,0 0 0 0 0,0-1 0 0 0,0 0 0 0 0,0 0 0 0 0,5 0 0 0 0,-6 0 0 0 0,3-1 0 0 0,0 0 0 0 0,0 0 0 0 0,0 0 0 0 0,0-1 0 0 0,-1 0 0 0 0,12-5 0 0 0,32-21 0 0 0,-46 26 0 0 0,3-2 0 0 0,0-1 0 0 0,0 0 0 0 0,6-6 0 0 0,17-13 0 0 0,-21 18 8 0 0,-1 0 0 0 0,1-1 0 0 0,-1 1 0 0 0,0-1 0 0 0,-1-1 0 0 0,1 1 0 0 0,-1-1 0 0 0,9-17 0 0 0,-14 24 363 0 0,-1 1 117 0 0,-2 1-412 0 0,-1-1-1 0 0,1 1 1 0 0,0 0 0 0 0,0 1 0 0 0,0-1 0 0 0,0 0-1 0 0,1 1 1 0 0,-1-1 0 0 0,0 1 0 0 0,0-1 0 0 0,1 1-1 0 0,-1 0 1 0 0,-2 3 0 0 0,1 0-20 0 0,-5 5-56 0 0,0 0 0 0 0,1 1 0 0 0,0 0 0 0 0,1 0 0 0 0,0 1 0 0 0,1 0 0 0 0,0 0 0 0 0,1 0 0 0 0,0 0 0 0 0,1 1 0 0 0,0 0 0 0 0,1-1 0 0 0,0 23 0 0 0,2-34-29 0 0,-1 1 0 0 0,1 0 0 0 0,0-1 0 0 0,0 1 0 0 0,0-1-1 0 0,1 1 1 0 0,-1 0 0 0 0,0-1 0 0 0,1 1 0 0 0,-1-1 0 0 0,1 1 0 0 0,-1-1 0 0 0,1 1 0 0 0,0-1 0 0 0,-1 0 0 0 0,1 1-1 0 0,0-1 1 0 0,0 0 0 0 0,0 1 0 0 0,0-1 0 0 0,0 0 0 0 0,0 0 0 0 0,1 0 0 0 0,1 2 0 0 0,0-1-120 0 0,-1-1-47 0 0,1-1 0 0 0,-1 1-1 0 0,0-1 1 0 0,1 1 0 0 0,-1-1 0 0 0,0 0-1 0 0,1 0 1 0 0,-1 0 0 0 0,0 0-1 0 0,1 0 1 0 0,-1 0 0 0 0,0-1 0 0 0,1 1-1 0 0,2-2 1 0 0,-3 2-76 0 0,1-1 1 0 0,-1 0-1 0 0,0 0 0 0 0,1-1 0 0 0,-1 1 1 0 0,0 0-1 0 0,0-1 0 0 0,0 0 0 0 0,0 1 0 0 0,0-1 1 0 0,0 0-1 0 0,0 0 0 0 0,2-4 0 0 0,0 0-407 0 0,0 0-1 0 0,-1-1 0 0 0,4-9 0 0 0,2-7-856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75 163 17503 0 0,'-29'-27'1847'0'0,"25"24"-1516"0"0,0 1 0 0 0,1-1 0 0 0,-1 0 1 0 0,1 0-1 0 0,0 0 0 0 0,0-1 1 0 0,0 1-1 0 0,0-1 0 0 0,0 0 1 0 0,1 1-1 0 0,0-1 0 0 0,0 0 1 0 0,0-1-1 0 0,-2-6 0 0 0,4 9-249 0 0,1 1-1 0 0,0-1 1 0 0,0 1 0 0 0,0 0-1 0 0,-1-1 1 0 0,1 1-1 0 0,1 0 1 0 0,-1 0 0 0 0,0-1-1 0 0,0 1 1 0 0,0 0-1 0 0,1 0 1 0 0,-1 1 0 0 0,2-2-1 0 0,5-3-81 0 0,0 1 0 0 0,0 0 0 0 0,12-3 0 0 0,11-6 0 0 0,-16 6-350 0 0,8-4-660 0 0,-13 4 498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74 11975 0 0,'0'0'547'0'0,"2"0"-11"0"0,46-24 106 0 0,-18 3 3833 0 0,-28 20-3520 0 0,-2 1-290 0 0,0 0-121 0 0,0 0-28 0 0,-1-3 342 0 0,1 2-773 0 0,-1 0 0 0 0,1 0 0 0 0,0 1 0 0 0,0-1 0 0 0,0 0 0 0 0,-1 0 0 0 0,1 0 0 0 0,0 1 0 0 0,-1-1 0 0 0,1 0 0 0 0,-1 0 0 0 0,1 1 0 0 0,-1-2 0 0 0,-5 0 19 0 0,1 0 1 0 0,0 0-1 0 0,0 0 0 0 0,0 1 1 0 0,-1 0-1 0 0,1 0 0 0 0,-1 0 0 0 0,1 1 1 0 0,-1-1-1 0 0,1 1 0 0 0,-1 1 1 0 0,1-1-1 0 0,-9 2 0 0 0,-4 2 297 0 0,1 0 1 0 0,-33 13-1 0 0,7-2-401 0 0,-16 7 0 0 0,52-19 0 0 0,1 1 0 0 0,0-1 0 0 0,1 1 0 0 0,-1 0 0 0 0,1 0 0 0 0,-1 0 0 0 0,-4 6 0 0 0,1 2 0 0 0,10-8 0 0 0,-1-2 0 0 0,3 11 0 0 0,1-9 0 0 0,-3-4 0 0 0,2 3 0 0 0,0-1 0 0 0,0 0 0 0 0,0 0 0 0 0,0 0 0 0 0,0-1 0 0 0,0 1 0 0 0,1-1 0 0 0,-1 0 0 0 0,1 1 0 0 0,3-1 0 0 0,38 4 0 0 0,-36-5 0 0 0,-1 0 0 0 0,1 1 0 0 0,0 0 0 0 0,11 4 0 0 0,-8-1 0 0 0,-1 1 0 0 0,0-1 0 0 0,-1 2 0 0 0,1 0 0 0 0,15 12 0 0 0,-17-8 0 0 0,-10-5 0 0 0,1-4 0 0 0,-1 6 0 0 0,-1 0 0 0 0,0 0 0 0 0,0-1 0 0 0,0 1 0 0 0,-1-1 0 0 0,0 1 0 0 0,0-1 0 0 0,0 0 0 0 0,-1 0 0 0 0,0-1 0 0 0,0 1 0 0 0,-1-1 0 0 0,0 0 0 0 0,1 0 0 0 0,-2 0 0 0 0,1 0 0 0 0,0-1 0 0 0,-1 0 0 0 0,0 0 0 0 0,-9 4 0 0 0,3-3 0 0 0,0 2 0 0 0,-1-2 0 0 0,-25 8 0 0 0,35-12 0 0 0,-1 0 0 0 0,1 0 0 0 0,-1-1 0 0 0,1 1 0 0 0,-1-1 0 0 0,1 0 0 0 0,-1 0 0 0 0,1 0 0 0 0,-1-1 0 0 0,1 1 0 0 0,-1-1 0 0 0,1 0 0 0 0,0 0 0 0 0,-1 0 0 0 0,1-1 0 0 0,-5-2 0 0 0,7 4 0 0 0,1 0 0 0 0,-1 0 0 0 0,1 0 0 0 0,0 0 0 0 0,-1-1 0 0 0,1 1 0 0 0,-1 0 0 0 0,1 0 0 0 0,0-1 0 0 0,-1 1 0 0 0,1 0 0 0 0,0-1 0 0 0,0 1 0 0 0,-1 0 0 0 0,1-1 0 0 0,0 1 0 0 0,0 0 0 0 0,-1-1 0 0 0,1 1 0 0 0,0-1 0 0 0,0 1 0 0 0,0 0 0 0 0,0-1 0 0 0,-1 1 0 0 0,1-1 0 0 0,0 1 0 0 0,0-1 0 0 0,0 1 0 0 0,0 0 0 0 0,0-1 0 0 0,0 1 0 0 0,0-1 0 0 0,0 1 0 0 0,1-1 0 0 0,-1 1 0 0 0,0 0 0 0 0,0-1 0 0 0,0-1 0 0 0,0-1 0 0 0,-1-2 0 0 0,8-11 0 0 0,-5 12 0 0 0,0 0 0 0 0,0 0 0 0 0,1 1 0 0 0,0-1 0 0 0,0 1 0 0 0,0 0 0 0 0,0-1 0 0 0,0 1 0 0 0,8-4 0 0 0,3-2 0 0 0,20-10 0 0 0,-22 13 0 0 0,-3 2 0 0 0,0 1 0 0 0,0 0 0 0 0,14-3 0 0 0,7-2 0 0 0,-10 2 0 0 0,34-4 0 0 0,-32 6 0 0 0,24-7 0 0 0,-27 6 0 0 0,108-31 0 0 0,-126 36 0 0 0,-1 0 0 0 0,0 0 0 0 0,1 0 0 0 0,-1 0 0 0 0,0 0 0 0 0,1-1 0 0 0,-1 1 0 0 0,0 0 0 0 0,1 0 0 0 0,-1 0 0 0 0,0 0 0 0 0,0 0 0 0 0,1 0 0 0 0,-1 0 0 0 0,0 0 0 0 0,1 1 0 0 0,-1-1 0 0 0,0 0 0 0 0,1 0 0 0 0,-1 0 0 0 0,0 0 0 0 0,1 0 0 0 0,-1 0 0 0 0,0 1 0 0 0,0-1 0 0 0,1 0 0 0 0,-1 0 0 0 0,0 0 0 0 0,0 1 0 0 0,1-1 0 0 0,-1 0 0 0 0,0 0 0 0 0,0 1 0 0 0,0-1 0 0 0,0 0 0 0 0,1 1 0 0 0,-1-1 0 0 0,0 0 0 0 0,0 0 0 0 0,0 1 0 0 0,0-1 0 0 0,0 0 0 0 0,0 1 0 0 0,0-1 0 0 0,0 0 0 0 0,0 1 0 0 0,0-1 0 0 0,0 0 0 0 0,0 1 0 0 0,0-1 0 0 0,0 0 0 0 0,0 1 0 0 0,0-1 0 0 0,0 0 0 0 0,0 0 0 0 0,0 1 0 0 0,0-1 0 0 0,-1 0 0 0 0,1 1 0 0 0,-1 4 0 0 0,-1 0 0 0 0,1-1 0 0 0,-1 1 0 0 0,0-1 0 0 0,0 0 0 0 0,-1 1 0 0 0,-3 4 0 0 0,-3 6 0 0 0,-21 31 0 0 0,23-37 0 0 0,0 1 0 0 0,0 1 0 0 0,1-1 0 0 0,1 1 0 0 0,-7 16 0 0 0,9-17 19 0 0,2-4-50 0 0,-1 0 1 0 0,0 0 0 0 0,-1 0-1 0 0,-2 5 1 0 0,3-32-2630 0 0,5-2 1081 0 0,-2 17 858 0 0,-1 0-1 0 0,1 0 0 0 0,-1 0 1 0 0,0-11-1 0 0,-2-2-5762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0,'2'-3'198'0'0,"0"1"0"0"0,1 0-1 0 0,-1 0 1 0 0,1 0 0 0 0,-1 0-1 0 0,1 0 1 0 0,5-2 0 0 0,10-7 588 0 0,-17 11 186 0 0,-1 0 42 0 0,12 4 2108 0 0,-3-1-2967 0 0,2 2-138 0 0,-1-1-17 0 0,-5-3 0 0 0,6-3 0 0 0,16-1-829 0 0,-26 3-124 0 0,-1 0-741 0 0,2 2-2878 0 0,4 6-1228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15663 0 0,'2'0'719'0'0,"19"-9"-34"0"0,-1 0-1 0 0,0-1 1 0 0,-1-1 0 0 0,0-1 0 0 0,0 0 0 0 0,-1-2-1 0 0,-1 0 1 0 0,0-1 0 0 0,-2 0 0 0 0,1-1-1 0 0,-2-1 1 0 0,0-1 0 0 0,-1 0 0 0 0,-1-1 0 0 0,0 0-1 0 0,11-28 1 0 0,-20 40-521 0 0,0 0 0 0 0,-1 0 0 0 0,1 0 0 0 0,-2-1 0 0 0,1 1 0 0 0,-1 0 0 0 0,0-1 0 0 0,-1 1 0 0 0,0-9 0 0 0,-3 8-164 0 0,2 7 4 0 0,1 1 1 0 0,-1-1-1 0 0,1 1 0 0 0,-1 0 0 0 0,1-1 1 0 0,-1 1-1 0 0,0-1 0 0 0,1 1 1 0 0,-1 0-1 0 0,0-1 0 0 0,1 1 0 0 0,-1 0 1 0 0,0 0-1 0 0,1 0 0 0 0,-1 0 0 0 0,0-1 1 0 0,1 1-1 0 0,-1 0 0 0 0,0 0 1 0 0,0 0-1 0 0,0 1 0 0 0,-2-1 25 0 0,1 1 0 0 0,0-1 0 0 0,0 1 0 0 0,0 0 0 0 0,0 0 0 0 0,0 0 0 0 0,-2 1 0 0 0,-3 3 165 0 0,0 0 0 0 0,-10 10-1 0 0,16-14-169 0 0,-12 13 77 0 0,0 1 1 0 0,1 0-1 0 0,0 1 1 0 0,1 0 0 0 0,1 1-1 0 0,1 0 1 0 0,1 1-1 0 0,0-1 1 0 0,1 2-1 0 0,-8 30 1 0 0,14-43-185 0 0,0-1 0 0 0,0 1 0 0 0,1-1 0 0 0,-1 1 0 0 0,1 0 0 0 0,1-1 0 0 0,-1 1 0 0 0,1-1 0 0 0,0 1 0 0 0,0-1 0 0 0,3 11 0 0 0,-3-14 51 0 0,0 1 0 0 0,0-1 0 0 0,0 0 0 0 0,1 0-1 0 0,-1 0 1 0 0,0 0 0 0 0,1-1 0 0 0,-1 1 0 0 0,1 0 0 0 0,-1 0 0 0 0,1-1-1 0 0,0 1 1 0 0,0-1 0 0 0,0 0 0 0 0,0 1 0 0 0,0-1 0 0 0,0 0 0 0 0,0 0 0 0 0,0 0-1 0 0,1-1 1 0 0,-1 1 0 0 0,0 0 0 0 0,0-1 0 0 0,1 0 0 0 0,-1 1 0 0 0,0-1 0 0 0,1 0-1 0 0,-1 0 1 0 0,0 0 0 0 0,4-1 0 0 0,3 0 32 0 0,-3 0 0 0 0,1 1 0 0 0,-1-1 0 0 0,0-1 0 0 0,0 1 0 0 0,0-1 0 0 0,-1 0 0 0 0,1 0 0 0 0,9-5 0 0 0,4-5 247 0 0,-1-1 0 0 0,0-1 0 0 0,-1 0 0 0 0,0-1 0 0 0,-1-1 0 0 0,-1 0 0 0 0,22-32 0 0 0,23-27-231 0 0,-55 72-16 0 0,-5 9 0 0 0,1 6 0 0 0,0 69 0 0 0,-2-18 0 0 0,1-54 0 0 0,0-8 0 0 0,0-1 0 0 0,0 0 0 0 0,0 1 0 0 0,0-1 0 0 0,0 0 0 0 0,0 1 0 0 0,0-1 0 0 0,0 0 0 0 0,0 1 0 0 0,0-1 0 0 0,0 0 0 0 0,0 1 0 0 0,0-1 0 0 0,0 0 0 0 0,1 0 0 0 0,-1 1 0 0 0,0-1 0 0 0,0 0 0 0 0,0 1 0 0 0,1-1 0 0 0,-1 0 0 0 0,0 0 0 0 0,0 0 0 0 0,0 1 0 0 0,1-1 0 0 0,-1 0 0 0 0,0 0 0 0 0,1 0 0 0 0,-1 1 0 0 0,0-1 0 0 0,0 0 0 0 0,1 0 0 0 0,-1 0 0 0 0,0 0 0 0 0,1 0 0 0 0,-1 0 0 0 0,0 0 0 0 0,1 0 0 0 0,-1 0 0 0 0,0 0 0 0 0,1 0 0 0 0,-1 0 0 0 0,0 0 0 0 0,1 0 0 0 0,-1 0 0 0 0,0 0 0 0 0,0 0 0 0 0,1 0 0 0 0,-1 0 0 0 0,0 0 0 0 0,1-1 0 0 0,3 1 0 0 0,-1-1 0 0 0,1 1 0 0 0,-1-1 0 0 0,0 0 0 0 0,1-1 0 0 0,-1 1 0 0 0,0 0 0 0 0,0-1 0 0 0,5-3 0 0 0,25-22 0 0 0,-14 11 0 0 0,15-13 0 0 0,-23 18 0 0 0,0 1 0 0 0,17-11 0 0 0,-4 5 0 0 0,-18 11 0 0 0,1 0 0 0 0,0 1 0 0 0,0 0 0 0 0,1 0 0 0 0,-1 1 0 0 0,11-4 0 0 0,-18 7 0 0 0,0 0 0 0 0,1 0 0 0 0,-1-1 0 0 0,0 1 0 0 0,1 0 0 0 0,-1 0 0 0 0,1 0 0 0 0,-1 0 0 0 0,1 0 0 0 0,-1 0 0 0 0,0 0 0 0 0,1 0 0 0 0,-1 0 0 0 0,1 0 0 0 0,-1 0 0 0 0,0 0 0 0 0,1 0 0 0 0,-1 0 0 0 0,1 1 0 0 0,-1-1 0 0 0,0 0 0 0 0,1 0 0 0 0,-1 0 0 0 0,0 0 0 0 0,1 1 0 0 0,-1-1 0 0 0,0 0 0 0 0,1 1 0 0 0,-1-1 0 0 0,0 0 0 0 0,1 0 0 0 0,-1 1 0 0 0,0-1 0 0 0,0 0 0 0 0,1 1 0 0 0,-1-1 0 0 0,0 1 0 0 0,0-1 0 0 0,0 0 0 0 0,0 1 0 0 0,0-1 0 0 0,1 1 0 0 0,-1-1 0 0 0,0 1 0 0 0,0-1 0 0 0,2 5 0 0 0,0 0 0 0 0,-1-1 0 0 0,1 1 0 0 0,-1 0 0 0 0,0 0 0 0 0,-1 0 0 0 0,1 0 0 0 0,-1 0 0 0 0,0 0 0 0 0,0 5 0 0 0,-3 9 0 0 0,-5 25 0 0 0,1-9 0 0 0,7-35 0 0 0,0 1 0 0 0,0-1 0 0 0,0 0 0 0 0,-1 0 0 0 0,1 1 0 0 0,0-1 0 0 0,0 0 0 0 0,0 0 0 0 0,0 1 0 0 0,0-1 0 0 0,0 0 0 0 0,0 0 0 0 0,0 1 0 0 0,0-1 0 0 0,0 0 0 0 0,0 1 0 0 0,0-1 0 0 0,0 0 0 0 0,0 0 0 0 0,0 1 0 0 0,0-1 0 0 0,0 0 0 0 0,0 0 0 0 0,0 1 0 0 0,1-1 0 0 0,-1 0 0 0 0,0 0 0 0 0,0 1 0 0 0,0-1 0 0 0,0 0 0 0 0,1 0 0 0 0,-1 0 0 0 0,0 1 0 0 0,0-1 0 0 0,0 0 0 0 0,1 0 0 0 0,-1 0 0 0 0,0 0 0 0 0,0 1 0 0 0,1-1 0 0 0,-1 0 0 0 0,0 0 0 0 0,0 0 0 0 0,1 0 0 0 0,-1 0 0 0 0,0 0 0 0 0,0 0 0 0 0,1 0 0 0 0,-1 0 0 0 0,0 0 0 0 0,0 0 0 0 0,1 0 0 0 0,7-3 0 0 0,0-3 0 0 0,-1 1 0 0 0,0-1 0 0 0,0 0 0 0 0,0 0 0 0 0,-1-1 0 0 0,7-8 0 0 0,14-16 0 0 0,4 1 0 0 0,-15 13 0 0 0,0 2 0 0 0,26-20 0 0 0,-31 27 0 0 0,-2 2 0 0 0,0-1 0 0 0,0 2 0 0 0,10-6 0 0 0,-17 10 0 0 0,0 0 0 0 0,0 1 0 0 0,0-1 0 0 0,0 0 0 0 0,0 1 0 0 0,0-1 0 0 0,1 1 0 0 0,-1-1 0 0 0,0 1 0 0 0,0 0 0 0 0,0 0 0 0 0,1 0 0 0 0,-1 0 0 0 0,0 1 0 0 0,0-1 0 0 0,0 1 0 0 0,1-1 0 0 0,-1 1 0 0 0,0 0 0 0 0,3 1 0 0 0,-4-1 0 0 0,1 0 0 0 0,-1 0 0 0 0,0 1 0 0 0,0-1 0 0 0,0 1 0 0 0,0-1 0 0 0,0 1 0 0 0,0-1 0 0 0,0 1 0 0 0,0-1 0 0 0,-1 1 0 0 0,1 0 0 0 0,-1-1 0 0 0,1 1 0 0 0,-1 0 0 0 0,0 0 0 0 0,1-1 0 0 0,-1 1 0 0 0,0 0 0 0 0,-1 3 0 0 0,1 6 0 0 0,-1 1 0 0 0,-3 11 0 0 0,3-13 0 0 0,-7 30 24 0 0,4-24-64 0 0,1 1 1 0 0,1-1 0 0 0,0 27 0 0 0,2-42-657 0 0,0-1-258 0 0,0 0-1194 0 0,1-1-4789 0 0,3-4-2051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399 185 15663 0 0,'6'-7'235'0'0,"-2"0"-1"0"0,1 0 1 0 0,-1-1-1 0 0,0 1 0 0 0,-1-1 1 0 0,0 0-1 0 0,0 1 1 0 0,0-2-1 0 0,-1 1 0 0 0,2-14 1 0 0,-3 7 892 0 0,0 10-646 0 0,-1 0-1 0 0,0-1 1 0 0,0 1 0 0 0,0 0 0 0 0,-1-9-1 0 0,0 12-389 0 0,1 1 0 0 0,-1-1 0 0 0,1 1 1 0 0,-1-1-1 0 0,0 1 0 0 0,0 0 0 0 0,1-1 0 0 0,-1 1 0 0 0,0 0 0 0 0,0-1 0 0 0,-1 1 0 0 0,1 0 0 0 0,0 0 0 0 0,0 0 0 0 0,0 0 0 0 0,-1 0 1 0 0,1 0-1 0 0,0 0 0 0 0,-1 1 0 0 0,1-1 0 0 0,-1 0 0 0 0,1 1 0 0 0,-3-1 0 0 0,-2-1-38 0 0,0 1 0 0 0,0 0 0 0 0,0 1 0 0 0,0-1 0 0 0,-1 1 0 0 0,1 0-1 0 0,0 1 1 0 0,0-1 0 0 0,0 1 0 0 0,-11 3 0 0 0,-6 4 196 0 0,-32 14-1 0 0,30-12-199 0 0,10-3-49 0 0,0-1 0 0 0,1 2 0 0 0,0 0 0 0 0,-15 12 0 0 0,23-16 0 0 0,1 1 0 0 0,0 0 0 0 0,0 0 0 0 0,0 0 0 0 0,0 0 0 0 0,1 1 0 0 0,-1 0 0 0 0,2 0 0 0 0,-1 0 0 0 0,0 0 0 0 0,-4 13 0 0 0,7-9 0 0 0,3-2 0 0 0,0-6 0 0 0,0-1 0 0 0,0 1 0 0 0,0 0 0 0 0,0 0 0 0 0,0-1 0 0 0,0 0 0 0 0,1 1 0 0 0,-1-1 0 0 0,0 0 0 0 0,1 0 0 0 0,-1 0 0 0 0,1 0 0 0 0,0-1 0 0 0,-1 1 0 0 0,1-1 0 0 0,-1 1 0 0 0,1-1 0 0 0,0 0 0 0 0,4 0 0 0 0,6-1 0 0 0,-1-1 0 0 0,25-5 0 0 0,-24 3 0 0 0,25-6 0 0 0,0-2 0 0 0,58-28 0 0 0,-54 20 72 0 0,-40 19 299 0 0,-2 1 117 0 0,0 0 21 0 0,0 0-66 0 0,-1 2-294 0 0,-7 14-139 0 0,-16 24 0 0 0,-1 0-14 0 0,-83 155 4 0 0,1 9-1827 0 0,103-195 1807 0 0,-1 1-1 0 0,0-1 0 0 0,-1 0 1 0 0,0 0-1 0 0,0 0 0 0 0,-1-1 1 0 0,-12 12-1 0 0,11-14 21 0 0,2-3 0 0 0,-3-3 0 0 0,1 1 0 0 0,8-1 0 0 0,-1 0 0 0 0,0 0 0 0 0,1 0 0 0 0,-1 0 0 0 0,0 0 0 0 0,1 0 0 0 0,-1 0 0 0 0,1 0 0 0 0,-1 0 0 0 0,0 0 0 0 0,1 0 0 0 0,-1 0 0 0 0,0 0 0 0 0,1 0 0 0 0,-1-1 0 0 0,0 1 0 0 0,1 0 0 0 0,-1 0 0 0 0,1-1 0 0 0,-1 1 0 0 0,1 0 0 0 0,-1-1 0 0 0,1 1 0 0 0,-1-1 0 0 0,1 1 0 0 0,-1-1 0 0 0,1 1 0 0 0,-1-1 0 0 0,0 0 0 0 0,1-1 0 0 0,-1 1 0 0 0,0 0 0 0 0,0-1 0 0 0,-1 1 0 0 0,1 0 0 0 0,0 0 0 0 0,0 0 0 0 0,-1 0 0 0 0,1 0 0 0 0,0 0 0 0 0,-1 0 0 0 0,1 0 0 0 0,-1 0 0 0 0,-2 0 0 0 0,2 0-3 0 0,0 0-1 0 0,0 0 0 0 0,1 0 1 0 0,-1 0-1 0 0,1-1 1 0 0,-1 1-1 0 0,1 0 0 0 0,-1-1 1 0 0,1 1-1 0 0,0-1 1 0 0,0 1-1 0 0,0-1 0 0 0,-1 0 1 0 0,2 1-1 0 0,-1-1 1 0 0,0 0-1 0 0,0 0 0 0 0,0 0 1 0 0,0-2-1 0 0,0-2-131 0 0,0 1-1 0 0,1-1 1 0 0,-1 1-1 0 0,1-1 0 0 0,0 1 1 0 0,1 0-1 0 0,-1-1 1 0 0,1 1-1 0 0,0-1 1 0 0,1 1-1 0 0,-1 0 1 0 0,1 0-1 0 0,0-1 1 0 0,0 1-1 0 0,5-6 1 0 0,4-8-337 0 0,1 1 1 0 0,21-25 0 0 0,-29 38 194 0 0,11-13 265 0 0,1 0-1 0 0,1 0 1 0 0,0 2-1 0 0,1 0 0 0 0,1 1 1 0 0,1 1-1 0 0,21-11 0 0 0,-26 16 532 0 0,-1-1 0 0 0,0-1 0 0 0,25-24 0 0 0,5-3 773 0 0,-42 36-1275 0 0,10-8 68 0 0,1-1-1 0 0,1 2 1 0 0,0 0-1 0 0,0 0 0 0 0,0 2 1 0 0,24-10-1 0 0,-14 9 322 0 0,22-12 0 0 0,-28 11 1 0 0,0 2-1 0 0,38-11 1 0 0,-34 12-391 0 0,-12 7-16 0 0,-1 4 0 0 0,-1 2 0 0 0,-7-6 0 0 0,0 0 0 0 0,1 0 0 0 0,-1 0 0 0 0,0 0 0 0 0,-1 0 0 0 0,1 0 0 0 0,0 0 0 0 0,0 0 0 0 0,0 0 0 0 0,-1 1 0 0 0,1-1 0 0 0,0 0 0 0 0,-1 1 0 0 0,1-1 0 0 0,-1 1 0 0 0,0-1 0 0 0,1 3 0 0 0,0 2 0 0 0,0 2 0 0 0,1 0 0 0 0,-1 0 0 0 0,-1 0 0 0 0,0 0 0 0 0,0 0 0 0 0,0 0 0 0 0,-1 1 0 0 0,0-1 0 0 0,-1 0 0 0 0,0 0 0 0 0,-3 8 0 0 0,2-7 0 0 0,1-7 0 0 0,2-9 0 0 0,2-8 0 0 0,5 2 0 0 0,0 1 0 0 0,0 0 0 0 0,1 0 0 0 0,0 1 0 0 0,1 0 0 0 0,12-12 0 0 0,-10 10 0 0 0,-3 6 0 0 0,0 1 0 0 0,0 0 0 0 0,0 0 0 0 0,1 1 0 0 0,0 0 0 0 0,0 0 0 0 0,0 1 0 0 0,16-5 0 0 0,-18 7 0 0 0,0 0 0 0 0,0 0 0 0 0,0 1 0 0 0,0 0 0 0 0,0 1 0 0 0,1 0 0 0 0,-1 0 0 0 0,0 0 0 0 0,11 2 0 0 0,-9 2 0 0 0,-8-4 0 0 0,0 0 0 0 0,-1 1 0 0 0,1-1 0 0 0,0 0 0 0 0,-1 0 0 0 0,1 1 0 0 0,0-1 0 0 0,-1 1 0 0 0,1-1 0 0 0,-1 1 0 0 0,1-1 0 0 0,-1 1 0 0 0,1-1 0 0 0,-1 1 0 0 0,1-1 0 0 0,-1 1 0 0 0,1 0 0 0 0,-1-1 0 0 0,0 1 0 0 0,1 0 0 0 0,-1-1 0 0 0,0 1 0 0 0,0 0 0 0 0,1 0 0 0 0,-1 2 0 0 0,2 1 0 0 0,-1 1 0 0 0,1 0 0 0 0,-1 0 0 0 0,-1-1 0 0 0,1 1 0 0 0,-1 0 0 0 0,1 0 0 0 0,-1 0 0 0 0,-2 9 0 0 0,1-5 0 0 0,0 0 0 0 0,-1 1 0 0 0,-1-1 0 0 0,-4 11 0 0 0,5-13 0 0 0,-1-1 0 0 0,-1 1 0 0 0,1-1 0 0 0,-1 1 0 0 0,0-1 0 0 0,-1 0 0 0 0,1 0 0 0 0,-1-1 0 0 0,0 0 0 0 0,-8 7 0 0 0,38-28 0 0 0,-9 4 0 0 0,19-11 0 0 0,-18 13 0 0 0,24-20 0 0 0,-21 16 0 0 0,0 0 0 0 0,0 2 0 0 0,2 0 0 0 0,-1 1 0 0 0,1 1 0 0 0,34-10 0 0 0,-27 12 0 0 0,-29 8 0 0 0,0-1 0 0 0,0 1 0 0 0,1 0 0 0 0,-1 0 0 0 0,0 0 0 0 0,0 0 0 0 0,1 0 0 0 0,-1 0 0 0 0,0 0 0 0 0,1-1 0 0 0,-1 1 0 0 0,0 0 0 0 0,0 0 0 0 0,1 0 0 0 0,-1 0 0 0 0,0 0 0 0 0,1 0 0 0 0,-1 0 0 0 0,0 1 0 0 0,1-1 0 0 0,-1 0 0 0 0,0 0 0 0 0,0 0 0 0 0,1 0 0 0 0,-1 0 0 0 0,0 0 0 0 0,0 0 0 0 0,1 1 0 0 0,-1-1 0 0 0,0 0 0 0 0,0 0 0 0 0,1 0 0 0 0,-1 1 0 0 0,0-1 0 0 0,0 0 0 0 0,0 0 0 0 0,0 1 0 0 0,1-1 0 0 0,-1 0 0 0 0,0 0 0 0 0,0 1 0 0 0,0-1 0 0 0,0 0 0 0 0,0 0 0 0 0,0 1 0 0 0,0-1 0 0 0,0 0 0 0 0,0 1 0 0 0,0-1 0 0 0,1 0 0 0 0,-2 1 0 0 0,1-1 0 0 0,0 0 0 0 0,0 0 0 0 0,0 1 0 0 0,0-1 0 0 0,0 0 0 0 0,0 1 0 0 0,0-1 0 0 0,0 0 0 0 0,0 0 0 0 0,0 1 0 0 0,-1-1 0 0 0,0 8 0 0 0,-1-1 0 0 0,0 1 0 0 0,-1-1 0 0 0,0 0 0 0 0,0 0 0 0 0,-5 9 0 0 0,-28 40 0 0 0,25-38 0 0 0,-16 19-64 0 0,27-36-273 0 0,0-1-138 0 0,0 0-33 0 0,0 0 65 0 0,0 0 86 0 0,0 0-738 0 0,10-19-7924 0 0,-1 8 2381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13823 0 0,'2'-3'341'0'0,"13"-9"247"0"0,6 1 3896 0 0,-21 11-4462 0 0,1-1 127 0 0,4-5-133 0 0,32-42-5626 0 0,-26 33 3564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18 17503 0 0,'0'0'399'0'0,"7"-5"540"0"0,-5 3-803 0 0,6-8 366 0 0,-8 9-115 0 0,0 1 101 0 0,0 0 21 0 0,0 0 3 0 0,0 0 0 0 0,0 0 0 0 0,-14 5 592 0 0,8 0-1004 0 0,0 0 0 0 0,1 0 0 0 0,0 1 0 0 0,0 0 0 0 0,0 0 0 0 0,1 0 0 0 0,0 0 0 0 0,-7 13 0 0 0,-2 3 456 0 0,-69 116-116 0 0,5-7-272 0 0,-23 35-168 0 0,68-115 0 0 0,21-35 0 0 0,1 0 0 0 0,1 0 0 0 0,-9 23 0 0 0,6-8 0 0 0,-1 0 0 0 0,-1 0 0 0 0,-2-1 0 0 0,-1-1 0 0 0,-32 40 0 0 0,44-62 0 0 0,-1 1 0 0 0,-1 0 0 0 0,0 0 0 0 0,0-1 0 0 0,-1 0 0 0 0,1 0 0 0 0,-13 7 0 0 0,-5 3 212 0 0,18-12-59 0 0,1-1 1 0 0,-1 0-1 0 0,0 0 1 0 0,0 0-1 0 0,0-1 1 0 0,0 0 0 0 0,-16 4-1 0 0,0 1 185 0 0,20-7-315 0 0,1 0-1 0 0,-1 0 1 0 0,0 0-1 0 0,0 0 1 0 0,0 0-1 0 0,0 0 1 0 0,-1-1-1 0 0,1 1 1 0 0,0-1-1 0 0,0 0 1 0 0,-4 0-1 0 0,-8-3-22 0 0,8 1 0 0 0,6 1 0 0 0,0 1 0 0 0,0-1 0 0 0,1 1 0 0 0,-1-1 0 0 0,0 1 0 0 0,0-1 0 0 0,1 1 0 0 0,-1-1 0 0 0,0 1 0 0 0,1-1 0 0 0,-1 0 0 0 0,1 0 0 0 0,-1 1 0 0 0,1-1 0 0 0,-1 0 0 0 0,1 0 0 0 0,0 1 0 0 0,-1-1 0 0 0,1 0 0 0 0,0 0 0 0 0,-1 0 0 0 0,1 0 0 0 0,0 0 0 0 0,0 1 0 0 0,0-1 0 0 0,0 0 0 0 0,0-2 0 0 0,0 1 0 0 0,0-3 0 0 0,0 0 0 0 0,1 1 0 0 0,0-1 0 0 0,-1 0 0 0 0,2 1 0 0 0,-1-1 0 0 0,0 0 0 0 0,1 1 0 0 0,0 0 0 0 0,0-1 0 0 0,0 1 0 0 0,4-5 0 0 0,5-7 0 0 0,20-23 0 0 0,-29 37 0 0 0,21-23 0 0 0,1 0 0 0 0,1 2 0 0 0,1 1 0 0 0,1 1 0 0 0,0 1 0 0 0,2 1 0 0 0,0 2 0 0 0,2 1 0 0 0,-1 1 0 0 0,2 2 0 0 0,0 1 0 0 0,41-10 0 0 0,-46 15 0 0 0,0 0 0 0 0,1 1 0 0 0,34-2 0 0 0,-51 8 0 0 0,-2 5 0 0 0,-7-2 0 0 0,-1 0 0 0 0,1 0 0 0 0,-1 0 0 0 0,1 1 0 0 0,-1-1 0 0 0,0 0 0 0 0,0 1 0 0 0,-1-1 0 0 0,1 0 0 0 0,-1 1 0 0 0,0-1 0 0 0,1 1 0 0 0,-2-1 0 0 0,1 0 0 0 0,0 1 0 0 0,-1-1 0 0 0,-1 7 0 0 0,-1 4 0 0 0,-1-1 0 0 0,-12 27 0 0 0,10-25 0 0 0,-1-1 0 0 0,0 0 0 0 0,-1 0 0 0 0,-1 0 0 0 0,0-1 0 0 0,-16 17 0 0 0,25-29-30 0 0,-1-1 1 0 0,1 0-1 0 0,0 1 1 0 0,-1-1-1 0 0,1 1 0 0 0,0-1 1 0 0,-1 0-1 0 0,1 1 0 0 0,0-1 1 0 0,-1 0-1 0 0,1 1 1 0 0,-1-1-1 0 0,1 0 0 0 0,-1 0 1 0 0,1 1-1 0 0,-1-1 0 0 0,1 0 1 0 0,-1 0-1 0 0,1 0 1 0 0,-1 0-1 0 0,1 0 0 0 0,-1 0 1 0 0,1 0-1 0 0,-1 0 0 0 0,1 0 1 0 0,-1 0-1 0 0,1 0 0 0 0,-1 0 1 0 0,1 0-1 0 0,-1 0 1 0 0,1 0-1 0 0,-1-1 0 0 0,1 1 1 0 0,-1 0-1 0 0,1 0 0 0 0,-1 0 1 0 0,1-1-1 0 0,-1 1 1 0 0,1 0-1 0 0,0-1 0 0 0,-1 1 1 0 0,1 0-1 0 0,-1-1 0 0 0,1 1 1 0 0,0-1-1 0 0,0 1 1 0 0,-1-1-1 0 0,1 1 0 0 0,0 0 1 0 0,0-1-1 0 0,-1 1 0 0 0,1-1 1 0 0,0 1-1 0 0,0-1 1 0 0,0 1-1 0 0,0-1 0 0 0,0 1 1 0 0,0-1-1 0 0,0 1 0 0 0,0-2 1 0 0,-1 1-60 0 0,0-6-263 0 0,-1-1 0 0 0,1 1 0 0 0,1 0 0 0 0,0-1 0 0 0,0 0 0 0 0,0 1 0 0 0,1-1 0 0 0,-1 1 0 0 0,2 0 0 0 0,2-9 0 0 0,2-6-1345 0 0,1 0 0 0 0,11-21-1 0 0,-5 15 602 0 0,1-1 0 0 0,2 2 0 0 0,1 0 0 0 0,23-29 0 0 0,-31 45 1213 0 0,1 0-1 0 0,0 1 0 0 0,0 0 1 0 0,1 0-1 0 0,1 1 0 0 0,-1 1 1 0 0,1 0-1 0 0,1 1 0 0 0,-1 0 1 0 0,1 1-1 0 0,22-7 0 0 0,-31 12 198 0 0,1 0 1 0 0,-1 0-1 0 0,1 0 0 0 0,-1 1 0 0 0,1 0 0 0 0,-1 0 1 0 0,1 0-1 0 0,-1 1 0 0 0,1 0 0 0 0,5 1 0 0 0,-8-1 573 0 0,0 0-583 0 0,4 4-332 0 0,-4-3-297 0 0,-2-2-142 0 0,0 0-40 0 0,0 0-5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15663 0 0,'0'0'356'0'0,"0"0"50"0"0,0 0 20 0 0,0 0-42 0 0,-1 2-180 0 0,-10 23 843 0 0,-9 17 306 0 0,1-10-516 0 0,-45 72 1398 0 0,1-6-1578 0 0,-30 43-706 0 0,50-83 49 0 0,-27 34 0 0 0,52-79 1883 0 0,24-47-1718 0 0,-3 27-165 0 0,1 0 0 0 0,0 0 0 0 0,1 1 0 0 0,-1-1 0 0 0,1 1 0 0 0,0 0 0 0 0,1 0 0 0 0,6-5 0 0 0,10-6 0 0 0,23-15 0 0 0,-14 10 0 0 0,-8 6 0 0 0,2 0 0 0 0,51-23 0 0 0,-59 32 0 0 0,0 1 0 0 0,0 0 0 0 0,1 1 0 0 0,-1 1 0 0 0,35-3 0 0 0,-52 7 0 0 0,1 0 0 0 0,-1 0 0 0 0,1 0 0 0 0,-1 0 0 0 0,0 0 0 0 0,1 0 0 0 0,-1 0 0 0 0,1 0 0 0 0,-1 0 0 0 0,1 0 0 0 0,-1 0 0 0 0,0 0 0 0 0,1 0 0 0 0,-1 0 0 0 0,1 0 0 0 0,-1 0 0 0 0,0 0 0 0 0,1 0 0 0 0,-1 1 0 0 0,1-1 0 0 0,-1 0 0 0 0,0 0 0 0 0,1 0 0 0 0,-1 1 0 0 0,0-1 0 0 0,1 0 0 0 0,-1 1 0 0 0,0-1 0 0 0,0 0 0 0 0,1 1 0 0 0,-1-1 0 0 0,0 1 0 0 0,-1 4 0 0 0,0-2 41 0 0,0 1 0 0 0,0-1 0 0 0,-1 1 1 0 0,1-1-1 0 0,-1 1 0 0 0,0-1 0 0 0,0 0 0 0 0,0 0 0 0 0,-1 0 0 0 0,1 0 0 0 0,-1 0 1 0 0,1-1-1 0 0,-1 1 0 0 0,0-1 0 0 0,0 1 0 0 0,0-1 0 0 0,0 0 0 0 0,-1 0 0 0 0,1-1 1 0 0,-1 1-1 0 0,-4 1 0 0 0,-3 1 77 0 0,-1 0 0 0 0,1-1 0 0 0,-1 0 0 0 0,0-1 0 0 0,-16 2 0 0 0,-14-7 152 0 0,42 3-256 0 0,-1 1 0 0 0,0-1 0 0 0,1 1 0 0 0,-1-1-1 0 0,1 1 1 0 0,-1-1 0 0 0,1 1 0 0 0,-1 0 0 0 0,1-1 0 0 0,-1 1 0 0 0,1 0 0 0 0,-1 0 0 0 0,1 0 0 0 0,-5 7-445 0 0,-20 30-1144 0 0,20-26 1559 0 0,3-3 16 0 0,1 0 0 0 0,0 0 0 0 0,1 0 0 0 0,0 0 0 0 0,0 1 0 0 0,2 9 0 0 0,3 3 0 0 0,-2-12 0 0 0,5-2 0 0 0,-6-7-80 0 0,1 0 1 0 0,-1 0-1 0 0,0-1 0 0 0,0 1 0 0 0,0 0 1 0 0,0-1-1 0 0,1 1 0 0 0,-1-1 0 0 0,0 0 1 0 0,0 0-1 0 0,1 0 0 0 0,-1 0 1 0 0,0 0-1 0 0,0 0 0 0 0,3-1 0 0 0,5-2-717 0 0,-1 1 0 0 0,13-7-1 0 0,2 0-315 0 0,16-5-5890 0 0,-19 3 1011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348 278 15663 0 0,'1'-2'356'0'0,"3"-1"-84"0"0,8-6 672 0 0,-10 3-672 0 0,-1 5 463 0 0,-13-8 2201 0 0,8 8-2717 0 0,1 0 1 0 0,-1 1-1 0 0,0 0 1 0 0,1 0-1 0 0,-1 0 0 0 0,0 0 1 0 0,1 1-1 0 0,-8 1 1 0 0,-28 9 1051 0 0,38-11-1256 0 0,-29 13 209 0 0,1 1 1 0 0,0 1-1 0 0,0 1 0 0 0,-33 26 0 0 0,52-35-217 0 0,-60 44-7 0 0,68-50 0 0 0,1 1 0 0 0,-1-1 0 0 0,1 0 0 0 0,0 1 0 0 0,0-1 0 0 0,0 1 0 0 0,0 0 0 0 0,0-1 0 0 0,0 1 0 0 0,-1 2 0 0 0,2-4 0 0 0,0 0 0 0 0,0 0 0 0 0,-1 1 0 0 0,1-1 0 0 0,0 0 0 0 0,0 0 0 0 0,0 0 0 0 0,0 1 0 0 0,0-1 0 0 0,-1 0 0 0 0,1 0 0 0 0,0 0 0 0 0,0 1 0 0 0,0-1 0 0 0,0 0 0 0 0,0 0 0 0 0,0 1 0 0 0,0-1 0 0 0,0 0 0 0 0,0 0 0 0 0,0 1 0 0 0,0-1 0 0 0,0 0 0 0 0,0 0 0 0 0,0 1 0 0 0,0-1 0 0 0,0 0 0 0 0,0 0 0 0 0,0 1 0 0 0,0-1 0 0 0,1 0 0 0 0,-1 0 0 0 0,0 1 0 0 0,0-1 0 0 0,0 0 0 0 0,0 0 0 0 0,0 0 0 0 0,1 1 0 0 0,-1-1 0 0 0,0 0 0 0 0,0 0 0 0 0,0 0 0 0 0,1 0 0 0 0,-1 1 0 0 0,0-1 0 0 0,6-1 0 0 0,2-1 0 0 0,1 1 0 0 0,0-1 0 0 0,-1-1 0 0 0,1 0 0 0 0,-1 0 0 0 0,1-1 0 0 0,-1 0 0 0 0,11-7 0 0 0,23-14 0 0 0,-25 15 0 0 0,0 0 0 0 0,15-14 0 0 0,1-3 0 0 0,34-38 0 0 0,-64 61 0 0 0,-7 5 0 0 0,-6 6 0 0 0,-12 12 0 0 0,0 1 0 0 0,2 2 0 0 0,1 0 0 0 0,0 1 0 0 0,-22 37 0 0 0,39-55 0 0 0,-1 0 0 0 0,1 0 0 0 0,0 0 0 0 0,0 0 0 0 0,-2 11 0 0 0,1 1 0 0 0,5-13 0 0 0,0-2 0 0 0,-1 0 0 0 0,-1-1 0 0 0,1 1 0 0 0,0-1 0 0 0,0 0 0 0 0,0 1 0 0 0,0-1 0 0 0,0 0 0 0 0,0 0 0 0 0,1 0 0 0 0,-1 0 0 0 0,0 0 0 0 0,0 0 0 0 0,1 0 0 0 0,-1 0 0 0 0,1 0 0 0 0,-1-1 0 0 0,1 1 0 0 0,-1-1 0 0 0,1 1 0 0 0,-1-1 0 0 0,1 1 0 0 0,0-1 0 0 0,-1 0 0 0 0,1 0 0 0 0,0 0 0 0 0,-1 0 0 0 0,1 0 0 0 0,-1 0 0 0 0,1 0 0 0 0,0 0 0 0 0,-1-1 0 0 0,3 0 0 0 0,5-1 0 0 0,-1-1 0 0 0,1 0 0 0 0,-1-1 0 0 0,14-8 0 0 0,57-37 0 0 0,-64 39 0 0 0,17-15 0 0 0,-2 0 0 0 0,27-20 0 0 0,-3-3 0 0 0,58-65 0 0 0,-107 106 0 0 0,-3 5 0 0 0,0-1 0 0 0,0 1 0 0 0,0 0 0 0 0,0 0 0 0 0,0 0 0 0 0,0 0 0 0 0,1 1 0 0 0,2-3 0 0 0,3 1 0 0 0,0-2 0 0 0,-2 0 0 0 0,1 0 0 0 0,1 0 0 0 0,-2 1 0 0 0,2 6 0 0 0,6 2 0 0 0,-11-2 0 0 0,7 7 0 0 0,-2-2 0 0 0,-1 1 0 0 0,0-1 0 0 0,1-1 0 0 0,0 1 0 0 0,0-1 0 0 0,-6-4 102 0 0,-1-1-1 0 0,1 1 1 0 0,-1-1-1 0 0,0 1 1 0 0,1-1-1 0 0,-1 1 1 0 0,0 0-1 0 0,0-1 1 0 0,0 1-1 0 0,1 3 0 0 0,-1-2 223 0 0,-1-2 119 0 0,-4 19-278 0 0,4-17-165 0 0,1-2 0 0 0,-1 0 0 0 0,0 0 0 0 0,0 0 0 0 0,0 0 0 0 0,0 0 0 0 0,0 0 0 0 0,0 0 0 0 0,0-1 0 0 0,0 1 0 0 0,-1 0 0 0 0,1 0 0 0 0,0 0 0 0 0,0 0 0 0 0,-1 0 0 0 0,1 0 0 0 0,-1-1 0 0 0,0 2 0 0 0,-3 9 0 0 0,-1-1 0 0 0,0 0 0 0 0,-1 0 0 0 0,0-1 0 0 0,0 0 0 0 0,-14 15 0 0 0,20-23 0 0 0,-1 0 0 0 0,0-1 0 0 0,1 1 0 0 0,-1 0 0 0 0,0 0 0 0 0,0 0 0 0 0,1-1 0 0 0,-1 1 0 0 0,0 0 0 0 0,0-1 0 0 0,0 1 0 0 0,0-1 0 0 0,-2 1 0 0 0,2 0 0 0 0,0-1 0 0 0,1 1 0 0 0,-1-1 0 0 0,0 1 0 0 0,0-1 0 0 0,0 1 0 0 0,1 0 0 0 0,-1-1 0 0 0,0 1 0 0 0,1 0 0 0 0,-1-1 0 0 0,1 1 0 0 0,-1 0 0 0 0,1 0 0 0 0,-1 0 0 0 0,0 1 0 0 0,-4 7 0 0 0,4-2 0 0 0,12-18 0 0 0,-2-1 0 0 0,0-1 0 0 0,0 0 0 0 0,10-23 0 0 0,-10 19 0 0 0,21-30 0 0 0,-17 30 0 0 0,2 1 0 0 0,0 0 0 0 0,1 1 0 0 0,0 1 0 0 0,1 1 0 0 0,24-15 0 0 0,-31 23 0 0 0,-1 0 0 0 0,1 1 0 0 0,0 0 0 0 0,0 1 0 0 0,15-3 0 0 0,-23 5 0 0 0,0 1 0 0 0,-1-1 0 0 0,1 1 0 0 0,0-1 0 0 0,-1 1 0 0 0,1 0 0 0 0,0 0 0 0 0,0 0 0 0 0,-1 0 0 0 0,1 0 0 0 0,0 0 0 0 0,3 1 0 0 0,0 1 0 0 0,-4-2 0 0 0,0 0 0 0 0,0 0 0 0 0,1 0 0 0 0,-1 0 0 0 0,0 0 0 0 0,0 1 0 0 0,0-1 0 0 0,0 0 0 0 0,0 1 0 0 0,0-1 0 0 0,1 1 0 0 0,-1 0 0 0 0,0-1 0 0 0,0 1 0 0 0,-1 0 0 0 0,1-1 0 0 0,0 1 0 0 0,0 0 0 0 0,0 0 0 0 0,1 1 0 0 0,0 1 0 0 0,8 9 0 0 0,-9-8 0 0 0,-1-1 0 0 0,3 13 0 0 0,-4-11 0 0 0,-1-2 0 0 0,-2 14 0 0 0,-2 0 0 0 0,0 0 0 0 0,-1 0 0 0 0,-14 25 0 0 0,12-26 0 0 0,-2 0 0 0 0,1-1 0 0 0,-2 0 0 0 0,-15 15 0 0 0,22-23 0 0 0,5-7 0 0 0,-1 0 0 0 0,1 1 0 0 0,0-1 0 0 0,0 0 0 0 0,0 0 0 0 0,0 1 0 0 0,0-1 0 0 0,0 0 0 0 0,0 0 0 0 0,0 1 0 0 0,0-1 0 0 0,0 0 0 0 0,0 0 0 0 0,0 1 0 0 0,0-1 0 0 0,0 0 0 0 0,0 0 0 0 0,0 1 0 0 0,0-1 0 0 0,0 0 0 0 0,0 1 0 0 0,0-1 0 0 0,0 0 0 0 0,0 0 0 0 0,0 0 0 0 0,1 1 0 0 0,-1-1 0 0 0,0 0 0 0 0,0 0 0 0 0,0 1 0 0 0,0-1 0 0 0,1 0 0 0 0,-1 0 0 0 0,0 0 0 0 0,0 0 0 0 0,1 1 0 0 0,-1-1 0 0 0,0 0 0 0 0,0 0 0 0 0,1 0 0 0 0,-1 0 0 0 0,0 0 0 0 0,0 0 0 0 0,1 0 0 0 0,-1 0 0 0 0,0 0 0 0 0,0 0 0 0 0,1 1 0 0 0,-1-1 0 0 0,0 0 0 0 0,0-1 0 0 0,1 1 0 0 0,-1 0 0 0 0,0 0 0 0 0,0 0 0 0 0,1 0 0 0 0,-1 0 0 0 0,1 0 0 0 0,5 0 0 0 0,-1-1 0 0 0,1 1 0 0 0,0-1 0 0 0,0 0 0 0 0,0 0 0 0 0,0-1 0 0 0,-1 0 0 0 0,1 0 0 0 0,-1 0 0 0 0,7-5 0 0 0,10-5 0 0 0,22-18 0 0 0,-12 8 0 0 0,125-95 0 0 0,-129 94 0 0 0,-1 1 0 0 0,46-49 0 0 0,-65 61 0 0 0,-5 3 0 0 0,-6 3 0 0 0,1 3 0 0 0,-1 1 0 0 0,1 1 0 0 0,0-1 0 0 0,0 0 0 0 0,0 0 0 0 0,0 1 0 0 0,-1 0 0 0 0,1-1 0 0 0,0 1 0 0 0,0 0 0 0 0,-3 1 0 0 0,-22 14 0 0 0,23-14 0 0 0,1 0 0 0 0,-1 1 0 0 0,1-1 0 0 0,0 1 0 0 0,0 0 0 0 0,0 0 0 0 0,0 0 0 0 0,1 0 0 0 0,-1 0 0 0 0,1 1 0 0 0,0-1 0 0 0,0 1 0 0 0,0 0 0 0 0,0-1 0 0 0,1 1 0 0 0,-1 0 0 0 0,1 0 0 0 0,0 0 0 0 0,0 0 0 0 0,1 0 0 0 0,-1 0 0 0 0,1 0 0 0 0,0 0 0 0 0,0 0 0 0 0,0 1 0 0 0,0-1 0 0 0,1 0 0 0 0,0 0 0 0 0,0 0 0 0 0,0 0 0 0 0,0 0 0 0 0,3 6 0 0 0,-1-3 0 0 0,-1 0 0 0 0,0 0 0 0 0,0 0 0 0 0,0 0 0 0 0,-1 0 0 0 0,0 0 0 0 0,-1 1 0 0 0,0-1 0 0 0,0 0 0 0 0,-2 12 0 0 0,2-14 0 0 0,-1 0 0 0 0,-1 1 0 0 0,1-1 0 0 0,-1 0 0 0 0,0 0 0 0 0,0 0 0 0 0,0-1 0 0 0,-1 1 0 0 0,0 0 0 0 0,0-1 0 0 0,0 1 0 0 0,0-1 0 0 0,-1 0 0 0 0,1 0 0 0 0,-6 3 0 0 0,8-5 0 0 0,-2-1 0 0 0,1 0 0 0 0,0 0 0 0 0,0 0 0 0 0,0-1 0 0 0,0 1 0 0 0,-1 0 0 0 0,1-1 0 0 0,0 1 0 0 0,0-1 0 0 0,-1 0 0 0 0,1 0 0 0 0,0 0 0 0 0,-1 0 0 0 0,1 0 0 0 0,-5-1 0 0 0,-4-2 0 0 0,1 1 0 0 0,-14-6 0 0 0,15 5 0 0 0,7 2-101 0 0,1 1-1 0 0,0-1 0 0 0,0 1 1 0 0,0 0-1 0 0,-1-1 1 0 0,1 0-1 0 0,0 1 1 0 0,0-1-1 0 0,0 0 1 0 0,0 0-1 0 0,0 1 1 0 0,0-1-1 0 0,0 0 0 0 0,1 0 1 0 0,-1 0-1 0 0,0 0 1 0 0,0 0-1 0 0,1 0 1 0 0,-1 0-1 0 0,1 0 1 0 0,-1-1-1 0 0,1 1 1 0 0,-1 0-1 0 0,1 0 1 0 0,-1 0-1 0 0,1-3 0 0 0,0 1-148 0 0,0 1-1 0 0,0-1 1 0 0,1 1-1 0 0,-1 0 1 0 0,1-1-1 0 0,0 1 1 0 0,-1-1-1 0 0,1 1 1 0 0,0 0-1 0 0,0 0 0 0 0,1 0 1 0 0,-1-1-1 0 0,2-1 1 0 0,7-7-1285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1:5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21191 0 0,'0'0'969'0'0,"0"0"-18"0"0,-8 8 1340 0 0,8-8-2287 0 0,0 1 0 0 0,0-1 0 0 0,0 1 0 0 0,0-1 0 0 0,0 0 0 0 0,0 1 0 0 0,0-1 0 0 0,0 1 0 0 0,0-1 0 0 0,0 1 1 0 0,0-1-1 0 0,0 0 0 0 0,0 1 0 0 0,1-1 0 0 0,-1 1 0 0 0,0-1 0 0 0,0 0 0 0 0,0 1 0 0 0,0-1 0 0 0,1 0 0 0 0,-1 1 0 0 0,0-1 0 0 0,1 0 0 0 0,-1 1 0 0 0,0-1 1 0 0,0 0-1 0 0,1 0 0 0 0,-1 1 0 0 0,0-1 0 0 0,1 0 0 0 0,-1 0 0 0 0,1 1 0 0 0,-1-1 0 0 0,0 0 0 0 0,1 0 0 0 0,-1 0 0 0 0,1 0 0 0 0,-1 0 0 0 0,0 0 0 0 0,1 0 1 0 0,0 0-7 0 0,3 2 2 0 0,0-1 0 0 0,-1-1 0 0 0,1 1 0 0 0,0-1 0 0 0,0 1 0 0 0,0-1 0 0 0,-1 0 0 0 0,1 0 0 0 0,0-1 0 0 0,7-1 0 0 0,39-13 0 0 0,-25 7 0 0 0,-20 6 0 0 0,-1 1 0 0 0,1-1 0 0 0,-1 1 0 0 0,1-1 0 0 0,7-5 0 0 0,-6 1 0 0 0,-5 5-92 0 0,-1 1 0 0 0,1-1 0 0 0,-1 1 0 0 0,1-1-1 0 0,0 1 1 0 0,-1-1 0 0 0,0 1 0 0 0,1-1 0 0 0,-1 1 0 0 0,1-1 0 0 0,-1 0-1 0 0,0 1 1 0 0,1-1 0 0 0,-1 0 0 0 0,0 1 0 0 0,0-1 0 0 0,0 0 0 0 0,0 1-1 0 0,1-1 1 0 0,-1 0 0 0 0,0 1 0 0 0,0-1 0 0 0,0 0 0 0 0,0 0 0 0 0,0 1-1 0 0,-1-1 1 0 0,1 0 0 0 0,0 1 0 0 0,0-1 0 0 0,0 0 0 0 0,-1 0 0 0 0,1 1-1 0 0,-1-2 1 0 0,0 0-933 0 0,-4-10-6825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64 296 13823 0 0,'0'0'315'0'0,"0"0"45"0"0,0 0 21 0 0,-1 1-49 0 0,-2 2-149 0 0,2-2 194 0 0,1-1 110 0 0,0 0-406 0 0,0 1 0 0 0,0-1 0 0 0,-1 0 0 0 0,1 1 0 0 0,0-1 0 0 0,0 0 0 0 0,-1 0 0 0 0,1 1 0 0 0,0-1 0 0 0,0 0 0 0 0,-1 0 0 0 0,1 1 0 0 0,0-1-1 0 0,-1 0 1 0 0,1 0 0 0 0,-1 0 0 0 0,1 0 0 0 0,0 1 0 0 0,-1-1 0 0 0,1 0 0 0 0,0 0 0 0 0,-1 0 0 0 0,1 0 0 0 0,-1 0 0 0 0,1 0 0 0 0,0 0 0 0 0,-1 0 0 0 0,1 0 0 0 0,0 0 0 0 0,-1 0 0 0 0,0 0 237 0 0,0 0 0 0 0,0 0 0 0 0,0-1 0 0 0,0 1 0 0 0,0 0 1 0 0,0 0-1 0 0,0 0 0 0 0,0-1 0 0 0,0 1 0 0 0,0 0 0 0 0,0-1 0 0 0,-2 0 0 0 0,-1-4 168 0 0,-1 0-1 0 0,1 1 0 0 0,0-1 1 0 0,-4-7-1 0 0,6 9-428 0 0,1 0-1 0 0,0 1 1 0 0,0-1 0 0 0,0 0-1 0 0,0 0 1 0 0,1 0 0 0 0,-1 0-1 0 0,1 1 1 0 0,-1-1 0 0 0,1 0-1 0 0,1-6 1 0 0,-1-3 210 0 0,1 1 1 0 0,1 0-1 0 0,0-1 1 0 0,1 1 0 0 0,6-17-1 0 0,-7 22-267 0 0,0 1 0 0 0,1-1 0 0 0,-1 0 0 0 0,1 1 0 0 0,0-1 0 0 0,1 1 0 0 0,0 0 0 0 0,0 0 0 0 0,0 0 0 0 0,0 0 0 0 0,1 1 0 0 0,6-6 0 0 0,4 0 0 0 0,1 1 0 0 0,-1 1 0 0 0,2 0 0 0 0,-1 1 0 0 0,1 0 0 0 0,0 2 0 0 0,0 0 0 0 0,0 1 0 0 0,1 0 0 0 0,0 2 0 0 0,23-1 0 0 0,-37 3 0 0 0,0 0 0 0 0,1 0 0 0 0,-1 1 0 0 0,0-1 0 0 0,0 1 0 0 0,0 0 0 0 0,0 0 0 0 0,0 1 0 0 0,0-1 0 0 0,0 1 0 0 0,0 0 0 0 0,-1 0 0 0 0,1 0 0 0 0,0 1 0 0 0,-1-1 0 0 0,0 1 0 0 0,0 0 0 0 0,0-1 0 0 0,0 2 0 0 0,0-1 0 0 0,0 0 0 0 0,-1 0 0 0 0,0 1 0 0 0,1 0 0 0 0,-1-1 0 0 0,2 7 0 0 0,-1-2 0 0 0,0 1 0 0 0,0-1 0 0 0,-1 0 0 0 0,0 1 0 0 0,0-1 0 0 0,-1 1 0 0 0,0-1 0 0 0,-1 1 0 0 0,0 0 0 0 0,0-1 0 0 0,-1 1 0 0 0,-2 9 0 0 0,-9 26 0 0 0,10-41 0 0 0,1 1 0 0 0,0-1 0 0 0,-1 0 0 0 0,0 1 0 0 0,0-1 0 0 0,0 0 0 0 0,0 0 0 0 0,-1 0 0 0 0,1-1 0 0 0,-4 4 0 0 0,-5 0 0 0 0,8-7 0 0 0,1 1 0 0 0,2 0 0 0 0,-1 0 0 0 0,1 0 0 0 0,-1 0 0 0 0,1-1 0 0 0,-1 1 0 0 0,0 0 0 0 0,1 0 0 0 0,-1 0 0 0 0,1-1 0 0 0,-1 1 0 0 0,1 0 0 0 0,-1 0 0 0 0,1-1 0 0 0,-1 1 0 0 0,1-1 0 0 0,0 1 0 0 0,-1 0 0 0 0,1-1 0 0 0,-1 1 0 0 0,1-1 0 0 0,0 1 0 0 0,-1-1 0 0 0,1 1 0 0 0,0-1 0 0 0,0 1 0 0 0,-1-1 0 0 0,1 1 0 0 0,0-1 0 0 0,0 1 0 0 0,0-1 0 0 0,0 1 0 0 0,0-1 0 0 0,0 0 0 0 0,0 1 0 0 0,0-1 0 0 0,0 1 0 0 0,0-1 0 0 0,0 1 0 0 0,0-2 0 0 0,0 1 0 0 0,1-3 0 0 0,-1 0 0 0 0,1 0 0 0 0,0-1 0 0 0,0 1 0 0 0,0 0 0 0 0,1 0 0 0 0,-1 0 0 0 0,1 0 0 0 0,0 1 0 0 0,0-1 0 0 0,4-4 0 0 0,4-5 0 0 0,17-19 0 0 0,-11 16 0 0 0,1 0 0 0 0,25-19 0 0 0,-31 27 0 0 0,-1 1 0 0 0,1 1 0 0 0,1 0 0 0 0,-1 1 0 0 0,1 0 0 0 0,12-4 0 0 0,-14 7 0 0 0,0 6 0 0 0,-8-2 0 0 0,0 0 0 0 0,-1 1 0 0 0,1-1 0 0 0,0 1 0 0 0,-1-1 0 0 0,1 1 0 0 0,-1 0 0 0 0,0-1 0 0 0,0 1 0 0 0,0 0 0 0 0,0 0 0 0 0,-1 0 0 0 0,1 0 0 0 0,-1 0 0 0 0,0 3 0 0 0,1 2 0 0 0,-1 0 0 0 0,-1 0 0 0 0,1 0 0 0 0,-3 11 0 0 0,1-11 0 0 0,-4 21 0 0 0,-15 41 0 0 0,16-51 0 0 0,2-11 0 0 0,3-8 0 0 0,0 0 0 0 0,0 0 0 0 0,0 0 0 0 0,0 1 0 0 0,0-1 0 0 0,0 0 0 0 0,0 0 0 0 0,0 0 0 0 0,0 0 0 0 0,0 0 0 0 0,0 0 0 0 0,0 0 0 0 0,0 1 0 0 0,-1-1 0 0 0,1 0 0 0 0,0 0 0 0 0,0 0 0 0 0,0 0 0 0 0,0 0 0 0 0,0 0 0 0 0,1 0 0 0 0,-1 1 0 0 0,0-1 0 0 0,0 0 0 0 0,0 0 0 0 0,0 0 0 0 0,0 0 0 0 0,0 0 0 0 0,0 0 0 0 0,0 0 0 0 0,0 1 0 0 0,0-1 0 0 0,0 0 0 0 0,0 0 0 0 0,0 0 0 0 0,0 0 0 0 0,0 0 0 0 0,1 0 0 0 0,-1 0 0 0 0,0 0 0 0 0,0 0 0 0 0,0 0 0 0 0,6-2 0 0 0,5-8 0 0 0,-11 10 0 0 0,147-137 0 0 0,-80 88 0 0 0,-67 49 0 0 0,1-1 0 0 0,-1 1 0 0 0,0 0 0 0 0,1 0 0 0 0,-1-1 0 0 0,1 1 0 0 0,-1 0 0 0 0,0 0 0 0 0,1-1 0 0 0,-1 1 0 0 0,1 0 0 0 0,-1 0 0 0 0,1 0 0 0 0,-1 0 0 0 0,0 0 0 0 0,1 0 0 0 0,-1 0 0 0 0,1 0 0 0 0,-1 0 0 0 0,1 0 0 0 0,-1 0 0 0 0,1 0 0 0 0,-1 0 0 0 0,1 0 0 0 0,-1 0 0 0 0,1 0 0 0 0,0 1 0 0 0,2 4 0 0 0,-3-5 0 0 0,1 3 0 0 0,1 0 0 0 0,-1 0 0 0 0,0 0 0 0 0,0 0 0 0 0,0 0 0 0 0,0 0 0 0 0,0 1 0 0 0,-1-1 0 0 0,1 0 0 0 0,-1 0 0 0 0,0 0 0 0 0,0 1 0 0 0,0-1 0 0 0,-2 5 0 0 0,0 7 0 0 0,-11 28 0 0 0,5-15 0 0 0,6-17-131 0 0,0 0-1 0 0,1 0 1 0 0,0 0-1 0 0,1 14 1 0 0,1-8-88 0 0,-1-15-289 0 0,0-1 65 0 0,1-1 346 0 0,-1 0 0 0 0,0-1-1 0 0,1 1 1 0 0,-1 0-1 0 0,1 0 1 0 0,-1-1 0 0 0,0 1-1 0 0,1 0 1 0 0,-1-1-1 0 0,0 1 1 0 0,0-1 0 0 0,1 1-1 0 0,-1 0 1 0 0,0-1-1 0 0,0 1 1 0 0,0-1 0 0 0,1 1-1 0 0,-1-1 1 0 0,0 1-1 0 0,0-1 1 0 0,0 1 0 0 0,0 0-1 0 0,0-1 1 0 0,7-18-3183 0 0,-1 0-4228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0,'1'-6'173'0'0,"-1"5"-71"0"0,1-1 0 0 0,-1 0 0 0 0,0 1 0 0 0,1-1-1 0 0,0 1 1 0 0,-1-1 0 0 0,1 1 0 0 0,0-1 0 0 0,0 1 0 0 0,0-1-1 0 0,0 1 1 0 0,0 0 0 0 0,0 0 0 0 0,0-1 0 0 0,0 1-1 0 0,2-1 1 0 0,3-2-14 0 0,-4 4 14 0 0,-1 0 1 0 0,1 0-1 0 0,-1 0 0 0 0,1 1 0 0 0,-1-1 0 0 0,0 1 1 0 0,1-1-1 0 0,-1 1 0 0 0,1 0 0 0 0,1 1 0 0 0,0-1 142 0 0,25 15 1287 0 0,-21-11-1360 0 0,0-1 0 0 0,0 1 0 0 0,0-2 1 0 0,14 6-1 0 0,-20-9-438 0 0,0 1 1 0 0,0-1-1 0 0,1 0 1 0 0,-1 0-1 0 0,0 0 1 0 0,0-1-1 0 0,0 1 1 0 0,0 0-1 0 0,0 0 1 0 0,0 0-1 0 0,0-1 1 0 0,0 1-1 0 0,0-1 1 0 0,0 1-1 0 0,0 0 1 0 0,0-1-1 0 0,0 0 1 0 0,0 1-1 0 0,0-2 1 0 0,1 1 255 0 0,1-1-2035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2 473 6447 0 0,'0'0'142'0'0,"0"0"22"0"0,0 0 13 0 0,-1 7-152 0 0,1-5 3946 0 0,1-2 4306 0 0,4-4-7779 0 0,1 0 0 0 0,-1 0 0 0 0,0-1 0 0 0,-1 0 0 0 0,1 1 0 0 0,-1-1 0 0 0,4-7 0 0 0,27-44-24 0 0,-20 30 315 0 0,-2 4-372 0 0,15-23 283 0 0,-21 35-700 0 0,-4 8 0 0 0,-2 8 0 0 0,-2 8 0 0 0,-27 112 0 0 0,-1 1 0 0 0,28-121 0 0 0,0 0 0 0 0,0 0 0 0 0,1 0 0 0 0,0-1 0 0 0,0 1 0 0 0,0 0 0 0 0,1 0 0 0 0,1 8 0 0 0,-2-13 0 0 0,1 0 0 0 0,-1 0 0 0 0,0 0 0 0 0,0 0 0 0 0,1 0 0 0 0,-1 0 0 0 0,1-1 0 0 0,-1 1 0 0 0,1 0 0 0 0,-1 0 0 0 0,1-1 0 0 0,-1 1 0 0 0,2 1 0 0 0,3-2 0 0 0,-4 0 0 0 0,2 0 0 0 0,-1 0 0 0 0,1 0 0 0 0,-1 0 0 0 0,1 0 0 0 0,0-1 0 0 0,-1 1 0 0 0,1-1 0 0 0,-1 0 0 0 0,1 0 0 0 0,3-1 0 0 0,26-16 0 0 0,-21 12 0 0 0,-3 1 0 0 0,-1 0 0 0 0,0 0 0 0 0,1-1 0 0 0,-2 0 0 0 0,1 0 0 0 0,8-10 0 0 0,30-47 0 0 0,-6 8 0 0 0,-22 34 407 0 0,-1 0-1 0 0,-2-1 0 0 0,0-1 1 0 0,21-47-1 0 0,-34 86-401 0 0,0-1 1 0 0,7 28-1 0 0,-7-39-48 0 0,0-1-1 0 0,0 1 1 0 0,1-1 0 0 0,-1 1 0 0 0,1-1-1 0 0,0 0 1 0 0,0 0 0 0 0,0 0-1 0 0,0 0 1 0 0,0 0 0 0 0,1 0-1 0 0,0-1 1 0 0,-1 1 0 0 0,1-1 0 0 0,0 1-1 0 0,0-1 1 0 0,0 0 0 0 0,0 0-1 0 0,1-1 1 0 0,-1 1 0 0 0,1-1-1 0 0,3 2 1 0 0,8 2-206 0 0,-1-2 0 0 0,1 1 0 0 0,30 1 0 0 0,-37-4 249 0 0,-1-1 0 0 0,1-1 0 0 0,-1 0 0 0 0,1 0 0 0 0,11-3 0 0 0,18-3 0 0 0,-4 1 0 0 0,-22 3 0 0 0,0 1 0 0 0,0 0 0 0 0,1 1 0 0 0,18 0 0 0 0,-23 1 64 0 0,-6 0 273 0 0,-1 0 138 0 0,0 0 33 0 0,0 0-65 0 0,-1 1-294 0 0,-24 19-140 0 0,-79 68 2 0 0,90-75-12 0 0,1 1 1 0 0,1 0-1 0 0,0 1 0 0 0,1 0 1 0 0,-11 20-1 0 0,20-32 1 0 0,1-2 0 0 0,0 0 0 0 0,1 0 0 0 0,-1 0 0 0 0,1 0 0 0 0,-1 0 0 0 0,1 0 0 0 0,-1 0 0 0 0,1 0 0 0 0,0 0 0 0 0,-1 0 0 0 0,1 0 0 0 0,0 0 0 0 0,0 0 0 0 0,0 2 0 0 0,1 5 0 0 0,-1-7 0 0 0,1 0 0 0 0,-1 0 0 0 0,1 0 0 0 0,-1-1 0 0 0,1 1 0 0 0,-1 0 0 0 0,1-1 0 0 0,-1 1 0 0 0,1 0 0 0 0,0-1 0 0 0,0 1 0 0 0,-1-1 0 0 0,1 1 0 0 0,0-1 0 0 0,0 1 0 0 0,0-1 0 0 0,-1 1 0 0 0,1-1 0 0 0,0 0 0 0 0,0 0 0 0 0,1 1 0 0 0,0-1 0 0 0,0 0 0 0 0,0 0 0 0 0,0 0 0 0 0,0 0 0 0 0,0-1 0 0 0,0 1 0 0 0,0-1 0 0 0,-1 1 0 0 0,4-2 0 0 0,3-2 0 0 0,0 0 0 0 0,0 0 0 0 0,9-8 0 0 0,-14 10 0 0 0,13-11 0 0 0,1-1 0 0 0,-2-1 0 0 0,0 0 0 0 0,20-26 0 0 0,-28 32 7 0 0,-1 0 0 0 0,0 0 1 0 0,-1-1-1 0 0,0 0 0 0 0,0 0 0 0 0,-1 0 0 0 0,0 0 1 0 0,-1-1-1 0 0,3-15 0 0 0,-6 25 364 0 0,0 1 117 0 0,0 0 21 0 0,-1 2-433 0 0,-1 0 0 0 0,1 0 0 0 0,0 0 0 0 0,0 0 0 0 0,0 0 0 0 0,0 0 0 0 0,0 4 0 0 0,-6 18-76 0 0,0 1 0 0 0,-3 39 0 0 0,8-49 0 0 0,2 0 0 0 0,-1-1 0 0 0,2 1 0 0 0,0 0 0 0 0,6 26 0 0 0,-4-29 0 0 0,3-3 0 0 0,-5-7-30 0 0,1-1 1 0 0,0 1-1 0 0,0 0 1 0 0,0-1-1 0 0,0 0 0 0 0,0 1 1 0 0,0-1-1 0 0,1 0 1 0 0,-1 0-1 0 0,0 0 0 0 0,1 0 1 0 0,-1-1-1 0 0,1 1 1 0 0,-1-1-1 0 0,0 1 0 0 0,1-1 1 0 0,-1 0-1 0 0,1 0 0 0 0,-1 0 1 0 0,1 0-1 0 0,-1 0 1 0 0,1-1-1 0 0,-1 1 0 0 0,1-1 1 0 0,2-1-1 0 0,5-2-189 0 0,-1 0-1 0 0,1-1 1 0 0,-1-1-1 0 0,15-10 1 0 0,-4 2 94 0 0,4-2 450 0 0,1-1 1 0 0,24-23-1 0 0,-42 33-225 0 0,0-1 0 0 0,0 1 0 0 0,0-1 0 0 0,-1 0 0 0 0,0-1 0 0 0,-1 0 0 0 0,0 1 0 0 0,0-2 0 0 0,6-18 0 0 0,-4 8-84 0 0,-7 20-16 0 0,0 0 0 0 0,0 0 0 0 0,0 0 0 0 0,0 0 0 0 0,0 0 0 0 0,-1 0 0 0 0,1 0 0 0 0,0 0 0 0 0,0 0 0 0 0,0 0 0 0 0,0 0 0 0 0,0 0 0 0 0,0 0 0 0 0,-1 0 0 0 0,1 0 0 0 0,0 0 0 0 0,0 0 0 0 0,0 0 0 0 0,0 0 0 0 0,0 0 0 0 0,0 0 0 0 0,0 0 0 0 0,-1-1 0 0 0,1 1 0 0 0,0 0 0 0 0,0 0 0 0 0,0 0 0 0 0,0 0 0 0 0,0 0 0 0 0,0 0 0 0 0,0 0 0 0 0,0 0 0 0 0,0 0 0 0 0,0 0 0 0 0,-1-1 0 0 0,1 1 0 0 0,0 0 0 0 0,0 0 0 0 0,0 0 0 0 0,0 0 0 0 0,0 0 0 0 0,0 0 0 0 0,0 0 0 0 0,0-1 0 0 0,0 1 0 0 0,-8 9 0 0 0,-7 17 0 0 0,0 0 0 0 0,2 1 0 0 0,1 0 0 0 0,-8 29 0 0 0,19-52 0 0 0,0 0 0 0 0,0 0 0 0 0,0 0 0 0 0,0 0 0 0 0,1 1 0 0 0,0-1 0 0 0,0 0 0 0 0,0 0 0 0 0,0 0 0 0 0,1 0 0 0 0,-1 0 0 0 0,1 1 0 0 0,2 6 0 0 0,3-1 0 0 0,-4-8 0 0 0,0 0 0 0 0,0-1 0 0 0,1 1 0 0 0,-1 0 0 0 0,0-1 0 0 0,1 1 0 0 0,0-1 0 0 0,-1 0 0 0 0,1 0 0 0 0,0 0 0 0 0,-1 0 0 0 0,1-1 0 0 0,0 1 0 0 0,0-1 0 0 0,0 1 0 0 0,0-1 0 0 0,0 0 0 0 0,-1 0 0 0 0,1 0 0 0 0,5-1 0 0 0,3-1 0 0 0,0 0 0 0 0,1-1 0 0 0,18-7 0 0 0,-16 5 0 0 0,-2-1 0 0 0,1-1 0 0 0,-1 0 0 0 0,0-1 0 0 0,0 0 0 0 0,-1 0 0 0 0,11-11 0 0 0,-2-1 0 0 0,-1-2 0 0 0,24-33 0 0 0,-39 50 0 0 0,50-68 0 0 0,75-137 0 0 0,-50 59 0 0 0,-68 132 0 0 0,14-18 0 0 0,-4 5 0 0 0,-21 32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1 0 0 0,1-1 0 0 0,-1 0 0 0 0,0 0 0 0 0,0 0 0 0 0,0 0 0 0 0,0-1 0 0 0,0 1 0 0 0,0 0 0 0 0,0 0 0 0 0,0 0 0 0 0,0 0 0 0 0,0 0 0 0 0,0 0 0 0 0,0 0 0 0 0,0 0 0 0 0,0 0 0 0 0,0 0 0 0 0,0 0 0 0 0,1 0 0 0 0,-1 0 0 0 0,0 0 0 0 0,0 0 0 0 0,0 0 0 0 0,0 0 0 0 0,0 0 0 0 0,0 0 0 0 0,0 0 0 0 0,0 0 0 0 0,0 0 0 0 0,0 0 0 0 0,0 0 0 0 0,0-1 0 0 0,0 1 0 0 0,0 0 0 0 0,1 9 0 0 0,-2 10 0 0 0,0-6 0 0 0,-2-1 0 0 0,1 0 0 0 0,-2 0 0 0 0,1 0 0 0 0,-11 21 0 0 0,-5 15 0 0 0,13-32 0 0 0,-1 0 0 0 0,0-1 0 0 0,-15 23 0 0 0,-12 22 0 0 0,1 9 0 0 0,-18 45 0 0 0,42-92 0 0 0,2-4 0 0 0,-6 20 0 0 0,12-32 0 0 0,-1-1 0 0 0,1 1 0 0 0,1-1 0 0 0,-1 1 0 0 0,1-1 0 0 0,0 1 0 0 0,0 0 0 0 0,2 6 0 0 0,2-1 0 0 0,2-3 0 0 0,-4-7-35 0 0,0 0 0 0 0,0 0-1 0 0,0-1 1 0 0,0 1 0 0 0,0-1 0 0 0,0 1-1 0 0,0-1 1 0 0,0 0 0 0 0,0 1 0 0 0,0-1-1 0 0,0 0 1 0 0,0 0 0 0 0,0-1 0 0 0,1 1-1 0 0,2-1 1 0 0,30-10-785 0 0,-21 5 271 0 0,-1-1-1 0 0,1 0 1 0 0,-2-1 0 0 0,1-1-1 0 0,11-10 1 0 0,-14 10-707 0 0,0 0-1 0 0,0-1 1 0 0,9-13 0 0 0,-4 1-791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0,'-3'2'126'0'0,"1"0"1"0"0,0 0-1 0 0,0 0 0 0 0,-1 0 0 0 0,2 0 0 0 0,-1 0 1 0 0,0 1-1 0 0,0-1 0 0 0,1 1 0 0 0,-3 4 0 0 0,4-6-119 0 0,-1 0 0 0 0,1 0 0 0 0,-1 0 0 0 0,1 0 0 0 0,-1 1 0 0 0,1-1 0 0 0,0 0-1 0 0,0 0 1 0 0,0 0 0 0 0,-1 1 0 0 0,1-1 0 0 0,0 0 0 0 0,1 0 0 0 0,-1 1 0 0 0,0-1 0 0 0,0 0-1 0 0,0 0 1 0 0,1 2 0 0 0,0 0 57 0 0,0-2 28 0 0,-1 1 0 0 0,1-1 0 0 0,0 0 0 0 0,-1 0 0 0 0,1 0 0 0 0,0 1 0 0 0,0-1 0 0 0,0 0-1 0 0,0 0 1 0 0,0 0 0 0 0,0 0 0 0 0,0-1 0 0 0,0 1 0 0 0,0 0 0 0 0,2 1 0 0 0,17 8 1244 0 0,-16-9-1029 0 0,0 1 0 0 0,1-1 0 0 0,-1-1 0 0 0,0 1 0 0 0,0-1 0 0 0,1 1 0 0 0,-1-1 1 0 0,1-1-1 0 0,-1 1 0 0 0,5-1 0 0 0,7-2 355 0 0,21-7-1 0 0,-17 4-228 0 0,42-9-296 0 0,-28 7-417 0 0,-1-1 0 0 0,51-20-1 0 0,-78 25-1625 0 0,-5 3-5600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199 291 13823 0 0,'12'-27'383'0'0,"-6"15"-101"0"0,0-1 0 0 0,-1 0 1 0 0,6-24-1 0 0,-4 6 2543 0 0,19-53 0 0 0,-7 28-584 0 0,-12 39-1032 0 0,-6 16-693 0 0,-1 1-72 0 0,1 2-289 0 0,0 9 70 0 0,0 0 1 0 0,0 0 0 0 0,-1 0-1 0 0,-1 0 1 0 0,0 0 0 0 0,-2 13-1 0 0,-1 3 96 0 0,-49 257-153 0 0,33-197-171 0 0,-84 261 3 0 0,88-304 0 0 0,-2 0 0 0 0,-2-2 0 0 0,-38 60 0 0 0,54-99 0 0 0,4-7 0 0 0,2-6 0 0 0,17-45 0 0 0,16-51 0 0 0,-25 66 0 0 0,45-201 0 0 0,-54 234 0 0 0,0 1 0 0 0,0-1 0 0 0,-1 1 0 0 0,0-1 0 0 0,0 1 0 0 0,0-1 0 0 0,-1 1 0 0 0,0 0 0 0 0,-3-11 0 0 0,4 17 0 0 0,0-1 0 0 0,-1 1 0 0 0,1-1 0 0 0,0 1 0 0 0,0-1 0 0 0,-1 1 0 0 0,1-1 0 0 0,0 1 0 0 0,-1-1 0 0 0,1 1 0 0 0,0 0 0 0 0,-1-1 0 0 0,1 1 0 0 0,-1-1 0 0 0,1 1 0 0 0,-1 0 0 0 0,1 0 0 0 0,0-1 0 0 0,-1 1 0 0 0,1 0 0 0 0,-1 0 0 0 0,0-1 0 0 0,1 1 0 0 0,-1 0 0 0 0,1 0 0 0 0,-1 0 0 0 0,1 0 0 0 0,-1 0 0 0 0,1 0 0 0 0,-2 0 0 0 0,1 0 0 0 0,-1 1 0 0 0,0-1 0 0 0,0 1 0 0 0,0-1 0 0 0,1 1 0 0 0,-1 0 0 0 0,0 0 0 0 0,0 0 0 0 0,-1 1 0 0 0,-3 3 0 0 0,0-1 0 0 0,1 1 0 0 0,-10 10 0 0 0,10-10 259 0 0,1 1 1 0 0,0 0-1 0 0,0 0 0 0 0,0 0 0 0 0,0 0 0 0 0,-4 13 1 0 0,8-18-285 0 0,0 0 1 0 0,0-1-1 0 0,-1 1 1 0 0,1 0 0 0 0,0 0-1 0 0,0 0 1 0 0,0 0-1 0 0,1-1 1 0 0,-1 1 0 0 0,0 0-1 0 0,0 0 1 0 0,0 0-1 0 0,1 0 1 0 0,-1-1 0 0 0,0 1-1 0 0,1 0 1 0 0,-1 0-1 0 0,1-1 1 0 0,-1 1 0 0 0,0 0-1 0 0,1-1 1 0 0,0 1-1 0 0,-1-1 1 0 0,1 1-1 0 0,-1 0 1 0 0,1-1 0 0 0,0 1-1 0 0,-1-1 1 0 0,1 1-1 0 0,0-1 1 0 0,0 0 0 0 0,-1 1-1 0 0,1-1 1 0 0,1 0-1 0 0,1 2-88 0 0,0-1 0 0 0,1-1 0 0 0,-1 1 0 0 0,0 0 0 0 0,0-1 0 0 0,0 0 0 0 0,4 1 0 0 0,1-2 196 0 0,-1 0 0 0 0,1-1-1 0 0,0 1 1 0 0,0-2 0 0 0,-1 1 0 0 0,10-5-1 0 0,43-25 934 0 0,-13 6-619 0 0,41-20-397 0 0,56-26 0 0 0,-141 71 0 0 0,0 0 0 0 0,0 0 0 0 0,1 0 0 0 0,-1 0 0 0 0,0 0 0 0 0,1 1 0 0 0,-1-1 0 0 0,0 1 0 0 0,1 0 0 0 0,-1 0 0 0 0,7 1 0 0 0,-1 3 0 0 0,-7-2 0 0 0,-1-1 0 0 0,0 1 0 0 0,0-1 0 0 0,0 1 0 0 0,0 0 0 0 0,-1-1 0 0 0,1 1 0 0 0,0 0 0 0 0,-1 0 0 0 0,1-1 0 0 0,-1 1 0 0 0,0 0 0 0 0,1 0 0 0 0,-1 0 0 0 0,0 0 0 0 0,0 0 0 0 0,-1 2 0 0 0,1 1 0 0 0,0-1 0 0 0,-1 1 0 0 0,0 0 0 0 0,1 0 0 0 0,-4 7 0 0 0,-31 82 0 0 0,31-87 0 0 0,0 0 0 0 0,0 0 0 0 0,-9 9 0 0 0,3-4 0 0 0,4-6 0 0 0,3-9 0 0 0,1-5 0 0 0,3-1 93 0 0,0 1 0 0 0,0 0 0 0 0,0 0 0 0 0,1 0 0 0 0,1 0 0 0 0,-1 0 1 0 0,1 0-1 0 0,0 0 0 0 0,6-8 0 0 0,15-28-312 0 0,1 1 0 0 0,2 1 1 0 0,63-72-1 0 0,-83 106 219 0 0,1 1 0 0 0,-1 0 0 0 0,1 0 0 0 0,1 1 0 0 0,8-6 0 0 0,-17 12 0 0 0,1 0 0 0 0,-1-1 0 0 0,1 1 0 0 0,-1 0 0 0 0,0-1 0 0 0,1 1 0 0 0,-1 0 0 0 0,1 0 0 0 0,-1 0 0 0 0,1-1 0 0 0,-1 1 0 0 0,1 0 0 0 0,-1 0 0 0 0,1 0 0 0 0,-1 0 0 0 0,1 0 0 0 0,-1 0 0 0 0,1 0 0 0 0,-1 0 0 0 0,1 0 0 0 0,-1 0 0 0 0,1 0 0 0 0,-1 0 0 0 0,0 0 0 0 0,1 0 0 0 0,-1 1 0 0 0,1-1 0 0 0,-1 0 0 0 0,1 0 0 0 0,-1 1 0 0 0,1-1 0 0 0,-1 0 0 0 0,0 0 0 0 0,1 1 0 0 0,-1-1 0 0 0,0 0 0 0 0,1 1 0 0 0,-1-1 0 0 0,0 1 0 0 0,1-1 0 0 0,-1 0 0 0 0,0 1 0 0 0,0-1 0 0 0,1 1 0 0 0,-1-1 0 0 0,0 1 0 0 0,1 0 0 0 0,1 4 0 0 0,1-1 0 0 0,-1 0 0 0 0,0 1 0 0 0,0 0 0 0 0,0-1 0 0 0,0 1 0 0 0,-1 0 0 0 0,0 0 0 0 0,1 9 0 0 0,-1-11 0 0 0,0 0 0 0 0,0 1 0 0 0,0-1 0 0 0,1 0 0 0 0,-1 0 0 0 0,1 0 0 0 0,-1 0 0 0 0,1 0 0 0 0,0-1 0 0 0,5 6 0 0 0,26 23 0 0 0,-30-29 0 0 0,0-1 0 0 0,-1 1 0 0 0,1-1 0 0 0,0 0 0 0 0,0 0 0 0 0,0-1 0 0 0,0 1 0 0 0,1 0 0 0 0,-1-1 0 0 0,0 0 0 0 0,0 0 0 0 0,0 0 0 0 0,4 0 0 0 0,5-1 0 0 0,0-1 0 0 0,13-3 0 0 0,-1-1 0 0 0,-1-1 0 0 0,1-1 0 0 0,-2-1 0 0 0,1-1 0 0 0,34-21 0 0 0,-49 24 0 0 0,-8 7 0 0 0,0 0 0 0 0,0 0 0 0 0,0 0 0 0 0,0 0 0 0 0,0 0 0 0 0,-1 0 0 0 0,1 0 0 0 0,0 0 0 0 0,0 0 0 0 0,0 0 0 0 0,0 0 0 0 0,0 0 0 0 0,0 0 0 0 0,0 0 0 0 0,-1 0 0 0 0,1 0 0 0 0,0 0 0 0 0,0-1 0 0 0,0 1 0 0 0,0 0 0 0 0,0 0 0 0 0,0 0 0 0 0,0 0 0 0 0,0 0 0 0 0,0 0 0 0 0,0 0 0 0 0,0 0 0 0 0,-1-1 0 0 0,1 1 0 0 0,0 0 0 0 0,0 0 0 0 0,0 0 0 0 0,0 0 0 0 0,0 0 0 0 0,0 0 0 0 0,0-1 0 0 0,0 1 0 0 0,0 0 0 0 0,0 0 0 0 0,0 0-1 0 0,0 0 1 0 0,0 0 0 0 0,1 0 0 0 0,-1-1 0 0 0,0 1 0 0 0,0 0 0 0 0,0 0 0 0 0,0 0 0 0 0,0 0 0 0 0,0 0 0 0 0,0 0 0 0 0,0 0 0 0 0,0-1 0 0 0,0 1 0 0 0,-9 2 65 0 0,0 2 58 0 0,0 0-1 0 0,1 0 1 0 0,0 1-1 0 0,0 0 1 0 0,0 0 0 0 0,0 1-1 0 0,-10 10 1 0 0,-45 52 821 0 0,61-65-941 0 0,1-2-3 0 0,-20 24 0 0 0,-19 28 0 0 0,35-45 0 0 0,0 0 0 0 0,0 0 0 0 0,1 0 0 0 0,0 1 0 0 0,1 0 0 0 0,0 0 0 0 0,0 0 0 0 0,-1 13 0 0 0,4-6 0 0 0,3-12 0 0 0,-2-3 0 0 0,0 1 0 0 0,0-1 0 0 0,0 1 0 0 0,0-1 0 0 0,1 0 0 0 0,-1 0 0 0 0,0 1 0 0 0,1-1 0 0 0,-1 0 0 0 0,0 0 0 0 0,1 0 0 0 0,-1-1 0 0 0,1 1 0 0 0,-1 0 0 0 0,1 0 0 0 0,0-1 0 0 0,-1 1 0 0 0,1-1 0 0 0,0 0 0 0 0,-1 1 0 0 0,1-1 0 0 0,0 0 0 0 0,0 0 0 0 0,-1 0 0 0 0,1 0 0 0 0,0 0 0 0 0,0 0 0 0 0,-1-1 0 0 0,1 1 0 0 0,2-2 0 0 0,6-1 0 0 0,-1 0 0 0 0,0-1 0 0 0,0-1 0 0 0,9-6 0 0 0,-3 2 0 0 0,20-13 0 0 0,-1-1 0 0 0,54-49 0 0 0,-86 70 0 0 0,62-59 0 0 0,-59 58 0 0 0,-4 7 0 0 0,-3 6 0 0 0,2-9 0 0 0,-3 11 0 0 0,0-1 0 0 0,-2 1 0 0 0,1-1 0 0 0,-11 17 0 0 0,-4 11 0 0 0,-3 7 0 0 0,22-45-365 0 0,0 0 1 0 0,-1 0-1 0 0,1 0 0 0 0,0 0 0 0 0,-1 0 1 0 0,1 0-1 0 0,-1 0 0 0 0,1 0 0 0 0,-1-1 1 0 0,1 1-1 0 0,-1 0 0 0 0,0 0 0 0 0,1 0 1 0 0,-1 0-1 0 0,0-1 0 0 0,0 1 0 0 0,0 0 1 0 0,1-1-1 0 0,-1 1 0 0 0,0-1 0 0 0,0 1 1 0 0,-2 0-1 0 0,3-1-8166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10 629 19351 0 0,'0'0'439'0'0,"0"0"62"0"0,0 0 33 0 0,-2-1-65 0 0,2 0-442 0 0,-1 1 1 0 0,0-1-1 0 0,1 0 1 0 0,-1 1-1 0 0,1-1 1 0 0,-1 0-1 0 0,1 0 1 0 0,-1 1-1 0 0,1-1 1 0 0,-1 0 0 0 0,1 0-1 0 0,0 0 1 0 0,-1 0-1 0 0,1 0 1 0 0,0 0-1 0 0,0 0 1 0 0,0 1-1 0 0,0-1 1 0 0,-1 0-1 0 0,1 0 1 0 0,1 0-1 0 0,-1 0 1 0 0,0 0-1 0 0,0 0 1 0 0,0 0-1 0 0,0 0 1 0 0,1 0-1 0 0,-1 0 1 0 0,0 0-1 0 0,1 1 1 0 0,0-2-1 0 0,0-1 201 0 0,2-7 199 0 0,1 0 1 0 0,0 0 0 0 0,1 0-1 0 0,0 1 1 0 0,9-13 0 0 0,37-42 1271 0 0,-21 27-916 0 0,64-89-635 0 0,61-74 1309 0 0,-129 167-1167 0 0,-18 23-237 0 0,-1 0 0 0 0,2 0 0 0 0,0 1 0 0 0,0 0 0 0 0,12-9 0 0 0,-21 18-53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0,0 0 0 0 0,-3 7 0 0 0,-5 7 0 0 0,-16 23 0 0 0,9-16 0 0 0,0 1 0 0 0,2 1 0 0 0,-16 37 0 0 0,28-59-40 0 0,0 1 0 0 0,1 0 1 0 0,-1 0-1 0 0,1 0 0 0 0,-1 0 0 0 0,1 0 0 0 0,0 0 0 0 0,-1 0 1 0 0,1 0-1 0 0,0 0 0 0 0,0 0 0 0 0,1 0 0 0 0,-1 0 0 0 0,0 0 0 0 0,1 0 1 0 0,-1 0-1 0 0,1 0 0 0 0,-1 0 0 0 0,1 0 0 0 0,0-1 0 0 0,0 1 1 0 0,0 0-1 0 0,0 0 0 0 0,2 2 0 0 0,0-2-31 0 0,-1 0 0 0 0,1 0 0 0 0,0 0-1 0 0,0 0 1 0 0,0 0 0 0 0,0 0 0 0 0,0-1 0 0 0,0 0 0 0 0,0 0 0 0 0,1 0-1 0 0,-1 0 1 0 0,0 0 0 0 0,7 0 0 0 0,55 8 71 0 0,-63-9 0 0 0,0 0 0 0 0,0 1 0 0 0,0 0 0 0 0,0-1 0 0 0,-1 1 0 0 0,1 0 0 0 0,0 0 0 0 0,-1-1 0 0 0,1 1 0 0 0,0 1 0 0 0,-1-1 0 0 0,1 0 0 0 0,-1 0 0 0 0,1 1 0 0 0,-1-1 0 0 0,0 0 0 0 0,0 1 0 0 0,0-1 0 0 0,1 1 0 0 0,-2 0 0 0 0,1-1 0 0 0,1 3 0 0 0,-1-1 0 0 0,0 0 0 0 0,0 0 0 0 0,0 0 0 0 0,0 0 0 0 0,-1 0 0 0 0,0 0 0 0 0,1 0 0 0 0,-1 0 0 0 0,0 0 0 0 0,0 0 0 0 0,-1 0 0 0 0,1 0 0 0 0,-2 3 0 0 0,-1 6 49 0 0,-2 0-1 0 0,0-1 1 0 0,0 0 0 0 0,-1 0-1 0 0,0-1 1 0 0,-1 1 0 0 0,0-2-1 0 0,-1 1 1 0 0,0-1 0 0 0,0 0-1 0 0,-1 0 1 0 0,0-1 0 0 0,-1 0-1 0 0,1-1 1 0 0,-2 0 0 0 0,1-1-1 0 0,-15 7 1 0 0,24-12 33 0 0,0-1-1 0 0,0 1 1 0 0,0-1 0 0 0,0 0 0 0 0,0 0-1 0 0,0 1 1 0 0,0-1 0 0 0,0 0-1 0 0,0 0 1 0 0,0 0 0 0 0,-1 0-1 0 0,-1 0 1 0 0,2-1-44 0 0,-5-1-22 0 0,5 2-16 0 0,1 0 0 0 0,0 0 0 0 0,-1 0 0 0 0,1-1 0 0 0,-1 1 0 0 0,1 0 0 0 0,0 0 0 0 0,-1-1 0 0 0,1 1 0 0 0,0 0 0 0 0,0 0 0 0 0,-1-1 0 0 0,1 1 0 0 0,0 0 0 0 0,-1-1 0 0 0,1 1 0 0 0,0-1 0 0 0,0 1 0 0 0,0 0 0 0 0,0-1 0 0 0,-1 1 0 0 0,1 0 0 0 0,0-1 0 0 0,0 1 0 0 0,0-1 0 0 0,0 1 0 0 0,0-1 0 0 0,0 1 0 0 0,0 0 0 0 0,0-1 0 0 0,0 1 0 0 0,0-1 0 0 0,0 0 0 0 0,0 1 0 0 0,1-4 0 0 0,-1 0 0 0 0,0 0 0 0 0,1 1 0 0 0,0-1 0 0 0,0 1 0 0 0,0-1 0 0 0,0 1 0 0 0,0-1 0 0 0,1 1 0 0 0,3-6 0 0 0,21-31 0 0 0,-21 34-7 0 0,-1 0 0 0 0,1 0 0 0 0,0 1 0 0 0,0-1-1 0 0,1 1 1 0 0,0 1 0 0 0,0-1 0 0 0,11-6 0 0 0,-15 10-330 0 0,-2 1-138 0 0,0 0-33 0 0,1 1 65 0 0,-1 0 437 0 0,1-1-1 0 0,0 1 0 0 0,-1 0 1 0 0,1 0-1 0 0,-1-1 0 0 0,1 1 0 0 0,0 0 1 0 0,-1 0-1 0 0,0-1 0 0 0,1 1 1 0 0,-1 0-1 0 0,1 0 0 0 0,-1 0 0 0 0,0 0 1 0 0,0 0-1 0 0,0 0 0 0 0,1 0 1 0 0,-1 0-1 0 0,0 0 0 0 0,0-1 1 0 0,0 1-1 0 0,0 0 0 0 0,-1 0 0 0 0,1 2 1 0 0,-1 1 8 0 0,-2 46-2 0 0,5-41 0 0 0,-1-8 0 0 0,1-1 0 0 0,-1 1 0 0 0,0 0 0 0 0,0-1 0 0 0,0 1 0 0 0,0-1 0 0 0,0 1 0 0 0,1-1 0 0 0,-1 0 0 0 0,0 1 0 0 0,1-1 0 0 0,-1 0 0 0 0,0 0 0 0 0,0 0 0 0 0,1 0 0 0 0,-1 0 0 0 0,0 0 0 0 0,1 0 0 0 0,-1 0 0 0 0,0-1 0 0 0,0 1 0 0 0,2-1 0 0 0,33-12 0 0 0,-25 8 0 0 0,2-1 140 0 0,0 0-1 0 0,0-1 1 0 0,-1-1-1 0 0,0 0 1 0 0,21-18-1 0 0,49-57 953 0 0,-64 63-1029 0 0,-4 5-63 0 0,20-28 0 0 0,-33 40 0 0 0,-5 5 0 0 0,-3 5 0 0 0,-10 22 0 0 0,-16 40 0 0 0,28-55 0 0 0,0 0 0 0 0,1 0 0 0 0,0 0 0 0 0,1 1 0 0 0,-1 21 0 0 0,3-19 0 0 0,3-13 0 0 0,-1-1 0 0 0,-1-2 0 0 0,0 0 0 0 0,1 0 0 0 0,-1 0 0 0 0,0 0 0 0 0,0 0 0 0 0,0 0 0 0 0,1 0 0 0 0,-1 0 0 0 0,0 0 0 0 0,1 0 0 0 0,-1 0 0 0 0,1 0 0 0 0,-1-1 0 0 0,1 1 0 0 0,-1 0 0 0 0,1 0 0 0 0,0 0 0 0 0,-1-1 0 0 0,1 1 0 0 0,0 0 0 0 0,0-1 0 0 0,-1 1 0 0 0,1-1 0 0 0,0 1 0 0 0,1 0 0 0 0,2 1 0 0 0,8 6 0 0 0,-7-9 0 0 0,-3 0 0 0 0,3 1 0 0 0,-1 0 0 0 0,0 0 0 0 0,1-1 0 0 0,-1 0 0 0 0,0 0 0 0 0,0 0 0 0 0,1-1 0 0 0,-1 1 0 0 0,0-1 0 0 0,0 0 0 0 0,-1 0 0 0 0,1 0 0 0 0,0-1 0 0 0,-1 1 0 0 0,1-1 0 0 0,-1 0 0 0 0,0 0 0 0 0,0 0 0 0 0,0 0 0 0 0,0-1 0 0 0,-1 1 0 0 0,1-1 0 0 0,3-7 0 0 0,-1 1 0 0 0,-1 0 0 0 0,0 0 0 0 0,0 0 0 0 0,-2-1 0 0 0,1 1 0 0 0,-1-1 0 0 0,1-17 0 0 0,-2 21 0 0 0,-1-1 0 0 0,0 1 0 0 0,-1-1 0 0 0,0 1 0 0 0,0 0 0 0 0,0-1 0 0 0,-1 1 0 0 0,0 0 0 0 0,0 0 0 0 0,-1 0 0 0 0,0 1 0 0 0,-4-8 0 0 0,6 12 0 0 0,-1 1 0 0 0,1-1 0 0 0,0 1 0 0 0,0 0 0 0 0,-1-1 0 0 0,1 1 0 0 0,-1 0 0 0 0,1 0 0 0 0,-1 0 0 0 0,1 0 0 0 0,-1 0 0 0 0,-2 0 0 0 0,4 0 0 0 0,-1 1 0 0 0,1 0 0 0 0,-1 0 0 0 0,1 0 0 0 0,-1 0 0 0 0,1-1 0 0 0,-1 1 0 0 0,1 0 0 0 0,-1 0 0 0 0,1 0 0 0 0,-1 0 0 0 0,1 0 0 0 0,-1 0 0 0 0,1 1 0 0 0,-1-1 0 0 0,1 0 0 0 0,-1 0 0 0 0,1 0 0 0 0,-1 0 0 0 0,1 1 0 0 0,-1-1 0 0 0,1 0 0 0 0,-1 0 0 0 0,1 1 0 0 0,0-1 0 0 0,-1 0 0 0 0,1 1 0 0 0,-1-1 0 0 0,1 0 0 0 0,0 1 0 0 0,-1-1 0 0 0,1 1 0 0 0,0-1 0 0 0,-1 1 0 0 0,1-1 0 0 0,0 1 0 0 0,0 0 0 0 0,-1 0 0 0 0,0 0 0 0 0,-3 2 0 0 0,3 10 0 0 0,2-2 0 0 0,4 5 0 0 0,-1-13 0 0 0,-2-1 0 0 0,1 1-42 0 0,1 0 1 0 0,-1 0-1 0 0,0-1 0 0 0,1 1 1 0 0,0-1-1 0 0,0 0 0 0 0,-1 0 1 0 0,1 0-1 0 0,0 0 0 0 0,1-1 1 0 0,-1 1-1 0 0,0-1 0 0 0,0 0 1 0 0,0-1-1 0 0,1 1 0 0 0,-1-1 1 0 0,6 0-1 0 0,7 0-232 0 0,0-2 0 0 0,0 0 1 0 0,18-5-1 0 0,-3 1 127 0 0,72-15 1023 0 0,-103 21-368 0 0,-1 0-65 0 0,1 1-294 0 0,0 0-148 0 0,0 0-1 0 0,-1-1 1 0 0,1 1 0 0 0,0 0-1 0 0,-1 0 1 0 0,1 0 0 0 0,-1 0-1 0 0,0 0 1 0 0,1 0 0 0 0,-1-1-1 0 0,0 1 1 0 0,1 0 0 0 0,-1 0-1 0 0,0 0 1 0 0,0 0 0 0 0,0 0 0 0 0,0 0-1 0 0,0 0 1 0 0,0 0 0 0 0,0 0-1 0 0,0 0 1 0 0,0 0 0 0 0,-1 0-1 0 0,1 0 1 0 0,-1 1 0 0 0,0 2-3 0 0,-1 7 2 0 0,0-1 0 0 0,-1 0 0 0 0,0 0 0 0 0,-1 0 0 0 0,0 0 0 0 0,-1 0 0 0 0,-9 15 0 0 0,3-6 0 0 0,56-61 0 0 0,-23 21 0 0 0,0 2 0 0 0,2 0 0 0 0,37-23 0 0 0,-45 32 0 0 0,-11 6 0 0 0,0 1 0 0 0,-1 0 0 0 0,1 1 0 0 0,1-1 0 0 0,8-2 0 0 0,-1 3 0 0 0,-2 6 0 0 0,-10-3 0 0 0,1 0 0 0 0,-1 0 0 0 0,0 1 0 0 0,0-1 0 0 0,0 1 0 0 0,1-1 0 0 0,-1 1 0 0 0,-1-1 0 0 0,1 1 0 0 0,0 0 0 0 0,0-1 0 0 0,0 1 0 0 0,-1 0 0 0 0,1 0 0 0 0,-1-1 0 0 0,0 1 0 0 0,1 0 0 0 0,-1 0 0 0 0,0 0 0 0 0,0 0 0 0 0,0-1 0 0 0,-1 3 0 0 0,1 4 0 0 0,-1-1 0 0 0,0 1 0 0 0,-1-1 0 0 0,-2 8 0 0 0,-1-2 0 0 0,2-3 0 0 0,0 0 0 0 0,0 0 0 0 0,1 0 0 0 0,0 0 0 0 0,-1 20 0 0 0,3-26 0 0 0,0 0 0 0 0,-1 0 0 0 0,0 0 0 0 0,1-1 0 0 0,-1 1 0 0 0,-1 0 0 0 0,1 0 0 0 0,-4 6 0 0 0,5-15 0 0 0,0 1 0 0 0,0 0 0 0 0,0 0 0 0 0,0-1 0 0 0,1 1 0 0 0,0 0 0 0 0,0 0 0 0 0,2-6 0 0 0,1 2 0 0 0,1 0 0 0 0,1 1 0 0 0,-1 0 0 0 0,1 0 0 0 0,9-8 0 0 0,38-30 0 0 0,-30 27 0 0 0,54-40 0 0 0,-68 52 0 0 0,0 0 0 0 0,1 1 0 0 0,-1 0 0 0 0,1 1 0 0 0,0 0 0 0 0,0 1 0 0 0,11-3 0 0 0,-8 5 0 0 0,-4 5 0 0 0,-7-3 0 0 0,0 1 0 0 0,-1-1 0 0 0,0 1 0 0 0,1-1 0 0 0,-1 1 0 0 0,0 0 0 0 0,0 0 0 0 0,0 0 0 0 0,0 0 0 0 0,0 0 0 0 0,0 0 0 0 0,0 0 0 0 0,-1 0 0 0 0,1 0 0 0 0,-1 0 0 0 0,1 0 0 0 0,-1 0 0 0 0,0 1 0 0 0,0 3 0 0 0,0 5 0 0 0,-1 1 0 0 0,-3 15 0 0 0,4-26 0 0 0,-17 85-876 0 0,17-85 368 0 0,0-1-72 0 0,0 0-285 0 0,0 0-126 0 0,0 0-984 0 0,0-2-4014 0 0,1-7-1723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195 661 11975 0 0,'0'-3'90'0'0,"-1"0"-1"0"0,1-1 1 0 0,1 1-1 0 0,-1 0 1 0 0,0 0-1 0 0,1-1 1 0 0,-1 1 0 0 0,1 0-1 0 0,0 0 1 0 0,0 0-1 0 0,0 0 1 0 0,1 0-1 0 0,-1 0 1 0 0,4-5-1 0 0,4-5 106 0 0,17-21-1 0 0,-20 27 242 0 0,65-86 3018 0 0,39-45-196 0 0,-74 94-2005 0 0,-25 29-87 0 0,15-14-1 0 0,-25 27-653 0 0,-1 2-68 0 0,-8 15-271 0 0,4-8-174 0 0,-55 90 388 0 0,7-14 157 0 0,-85 201-924 0 0,25-45-115 0 0,-11 7 495 0 0,116-235 0 0 0,7-11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0,2-8 0 0 0,3-9 0 0 0,52-101-12 0 0,-21 48 88 0 0,-16 29 33 0 0,-2-2-1 0 0,-2 1 1 0 0,-2-2-1 0 0,10-47 1 0 0,-17 54-483 0 0,-2 17 955 0 0,-1 1 0 0 0,2-38 0 0 0,-6 57-581 0 0,0 0 1 0 0,0 0-1 0 0,0 0 0 0 0,0 0 1 0 0,0-1-1 0 0,0 1 0 0 0,0 0 1 0 0,0 0-1 0 0,0 0 0 0 0,0 0 1 0 0,0 0-1 0 0,0-1 0 0 0,0 1 1 0 0,0 0-1 0 0,0 0 0 0 0,0 0 1 0 0,0 0-1 0 0,0 0 0 0 0,0-1 1 0 0,-1 1-1 0 0,1 0 0 0 0,0 0 1 0 0,0 0-1 0 0,0 0 0 0 0,0 0 1 0 0,0 0-1 0 0,0 0 0 0 0,0-1 1 0 0,0 1-1 0 0,0 0 0 0 0,-1 0 1 0 0,1 0-1 0 0,0 0 0 0 0,0 0 1 0 0,0 0-1 0 0,0 0 0 0 0,0 0 1 0 0,0 0-1 0 0,-1 0 0 0 0,1 0 1 0 0,0 0-1 0 0,0 0 0 0 0,0 0 1 0 0,0 0-1 0 0,0 0 0 0 0,-1 0 1 0 0,1 0-1 0 0,0 0 0 0 0,0 0 1 0 0,0 0-1 0 0,0 0 0 0 0,0 0 1 0 0,0 0-1 0 0,-1 0 0 0 0,1 0 1 0 0,0 0-1 0 0,0 0 0 0 0,0 0 1 0 0,0 0-1 0 0,-5 4-4 0 0,-1 0 4 0 0,0 0 0 0 0,0 1 0 0 0,0 0 0 0 0,0 0 0 0 0,1 1 0 0 0,0-1 0 0 0,-7 11 0 0 0,-7 8 0 0 0,0-3 0 0 0,19-21 0 0 0,-1 0 0 0 0,1 1 0 0 0,0-1 0 0 0,0 0 0 0 0,-1 1 0 0 0,1-1 0 0 0,0 0 0 0 0,0 1 0 0 0,0-1 0 0 0,-1 0 0 0 0,1 1 0 0 0,0-1 0 0 0,0 1 0 0 0,0-1 0 0 0,0 0 0 0 0,0 1 0 0 0,0-1 0 0 0,0 1 0 0 0,0-1 0 0 0,0 0 0 0 0,0 1 0 0 0,0-1 0 0 0,0 1 0 0 0,0-1 0 0 0,0 0 0 0 0,0 1 0 0 0,0-1 0 0 0,1 0 0 0 0,-1 1 0 0 0,0-1 0 0 0,0 1 0 0 0,0-1 0 0 0,1 0 0 0 0,-1 1 0 0 0,0-1 0 0 0,0 0 0 0 0,1 0 0 0 0,-1 1 0 0 0,0-1 0 0 0,1 0 0 0 0,-1 0 0 0 0,0 1 0 0 0,1-1 0 0 0,-1 0 0 0 0,0 0 0 0 0,1 0 0 0 0,-1 0 0 0 0,0 1 0 0 0,1-1 0 0 0,0 0 0 0 0,2 2 0 0 0,1 1 0 0 0,0-1 0 0 0,0 0 0 0 0,0 0 0 0 0,0 0 0 0 0,1 0 0 0 0,-1-1 0 0 0,0 0 0 0 0,1 0 0 0 0,7 1 0 0 0,-1-1 0 0 0,0-1 0 0 0,-1-1 0 0 0,15-1 0 0 0,5-1 0 0 0,-17 2 0 0 0,0 0 0 0 0,22-6 0 0 0,-3-2 85 0 0,-1-2 0 0 0,0-1 0 0 0,35-19-1 0 0,-51 22-10 0 0,1 0 0 0 0,-2-1 0 0 0,1-1 0 0 0,-1 0 0 0 0,-1-1 0 0 0,0 0 0 0 0,19-24 0 0 0,-24 22 242 0 0,-8 14-308 0 0,-1 0-1 0 0,1 0 1 0 0,0 0 0 0 0,0 0-1 0 0,0 0 1 0 0,0 0 0 0 0,0-1-1 0 0,0 1 1 0 0,0 0 0 0 0,0 0-1 0 0,0 0 1 0 0,-1 0 0 0 0,1 0-1 0 0,0 0 1 0 0,0 0 0 0 0,0 0 0 0 0,0 0-1 0 0,0 0 1 0 0,0 0 0 0 0,-1 0-1 0 0,1 0 1 0 0,0 0 0 0 0,0 0-1 0 0,0 0 1 0 0,0 0 0 0 0,0 0-1 0 0,-1 0 1 0 0,1 0 0 0 0,0 0-1 0 0,0 0 1 0 0,0 0 0 0 0,0 0-1 0 0,0 0 1 0 0,0 0 0 0 0,-1 0-1 0 0,1 0 1 0 0,0 0 0 0 0,0 0-1 0 0,0 0 1 0 0,0 0 0 0 0,0 0-1 0 0,0 1 1 0 0,0-1 0 0 0,0 0-1 0 0,-1 0 1 0 0,1 0 0 0 0,0 0-1 0 0,-3 2 55 0 0,0 0 0 0 0,0 0 0 0 0,0 1 0 0 0,1-1-1 0 0,-1 0 1 0 0,-2 4 0 0 0,-5 8-62 0 0,0 0 0 0 0,-14 29 0 0 0,20-34 0 0 0,1 0 0 0 0,-1-1 0 0 0,1 2 0 0 0,1-1 0 0 0,0 0 0 0 0,-2 17 0 0 0,4-22 0 0 0,0-1 0 0 0,0 1 0 0 0,0 0 0 0 0,1 0 0 0 0,-1 0 0 0 0,1-1 0 0 0,0 1 0 0 0,0 0 0 0 0,0-1 0 0 0,1 1 0 0 0,-1 0 0 0 0,1-1 0 0 0,0 0 0 0 0,0 1 0 0 0,4 4 0 0 0,-4-6 0 0 0,0 0 0 0 0,1 0 0 0 0,-1 0 0 0 0,0 0 0 0 0,1 0 0 0 0,-1-1 0 0 0,1 1 0 0 0,-1-1 0 0 0,1 0 0 0 0,0 0 0 0 0,0 0 0 0 0,-1 0 0 0 0,1 0 0 0 0,0-1 0 0 0,0 1 0 0 0,0-1 0 0 0,0 0 0 0 0,0 0 0 0 0,0 0 0 0 0,5-1 0 0 0,-2 0 0 0 0,0 0 0 0 0,0 0 0 0 0,-1-1 0 0 0,1 0 0 0 0,-1 0 0 0 0,1 0 0 0 0,-1-1 0 0 0,0 0 0 0 0,0 0 0 0 0,0 0 0 0 0,0-1 0 0 0,-1 1 0 0 0,1-1 0 0 0,-1 0 0 0 0,0-1 0 0 0,0 1 0 0 0,-1-1 0 0 0,1 0 0 0 0,-1 1 0 0 0,0-2 0 0 0,0 1 0 0 0,-1 0 0 0 0,1 0 0 0 0,-1-1 0 0 0,0 1 0 0 0,-1-1 0 0 0,1 0 0 0 0,-1 0 0 0 0,1-10 0 0 0,0-7 0 0 0,-1-1 0 0 0,0 1 0 0 0,-2 0 0 0 0,0-1 0 0 0,-6-26 0 0 0,0 34 0 0 0,4 10 0 0 0,3 6 0 0 0,-1 0 0 0 0,1 0 0 0 0,0 0 0 0 0,0 0 0 0 0,0 0 0 0 0,0-1 0 0 0,-1 1 0 0 0,1 0 0 0 0,0 0 0 0 0,0 0 0 0 0,0 0 0 0 0,0 0 0 0 0,-1 0 0 0 0,1 0 0 0 0,0 0 0 0 0,0 0 0 0 0,0 0 0 0 0,-1 0 0 0 0,1 0 0 0 0,0 0 0 0 0,0 0 0 0 0,0 0 0 0 0,-1 0 0 0 0,1 0 0 0 0,0 0 0 0 0,0 0 0 0 0,0 0 0 0 0,0 1 0 0 0,-1-1 0 0 0,0 1-70 0 0,-1 1 0 0 0,1 0 1 0 0,0 0-1 0 0,-1 0 0 0 0,1 0 0 0 0,0 0 1 0 0,0 0-1 0 0,0 0 0 0 0,1 0 0 0 0,-1 0 0 0 0,0 4 1 0 0,-4 25-921 0 0,6-28 979 0 0,-1-1 0 0 0,0 0-1 0 0,1 0 1 0 0,-1 1 0 0 0,1-1-1 0 0,0 0 1 0 0,0 0 0 0 0,0 0-1 0 0,0 0 1 0 0,0 0 0 0 0,0 0-1 0 0,0 0 1 0 0,3 3 0 0 0,-1-2 10 0 0,0 0 0 0 0,0 0-1 0 0,1 0 1 0 0,-1 0 0 0 0,8 4 0 0 0,-3-3 1 0 0,1-1 0 0 0,-1 1 0 0 0,1-1 0 0 0,0-1 0 0 0,0 0 0 0 0,17 2 0 0 0,-26-4 0 0 0,26 5 0 0 0,27 10 0 0 0,-49-14 0 0 0,0 0 0 0 0,-1 0 0 0 0,1 0 0 0 0,-1 1 0 0 0,0 0 0 0 0,4 2 0 0 0,-5-3 0 0 0,0 0 0 0 0,0 1 0 0 0,-1-1 0 0 0,1 1 0 0 0,0-1 0 0 0,-1 1 0 0 0,1-1 0 0 0,0 3 0 0 0,0 6 0 0 0,-2-7 0 0 0,0-1 0 0 0,0-1 0 0 0,1 0 0 0 0,-1 1 0 0 0,0-1 0 0 0,0 1 0 0 0,0-1 0 0 0,0 1 0 0 0,-1-1 0 0 0,1 1 0 0 0,0-1 0 0 0,-1 1 0 0 0,1-1 0 0 0,-1 1 0 0 0,1-1 0 0 0,-1 0 0 0 0,1 1 0 0 0,-2 0 0 0 0,-1 3 0 0 0,0 1 0 0 0,1 0 0 0 0,-1 0 0 0 0,-1-1 0 0 0,1 0 0 0 0,-1 1 0 0 0,0-1 0 0 0,0 0 0 0 0,-1-1 0 0 0,1 1 0 0 0,-10 6 0 0 0,14-11 0 0 0,0 1 0 0 0,-1-1 0 0 0,1 0 0 0 0,-1 1 0 0 0,1-1 0 0 0,0 0 0 0 0,-1 1 0 0 0,1-1 0 0 0,-1 0 0 0 0,1 0 0 0 0,-1 1 0 0 0,1-1 0 0 0,-1 0 0 0 0,0 0 0 0 0,1 0 0 0 0,-1 0 0 0 0,1 0 0 0 0,-1 0 0 0 0,1 0 0 0 0,-1 0 0 0 0,1 0 0 0 0,-1 0 0 0 0,0 0 0 0 0,-2-5 0 0 0,3 5 0 0 0,-1-1 0 0 0,1 0 0 0 0,-1-1 0 0 0,1 1 0 0 0,-1-1 0 0 0,1 1 0 0 0,-1-1 0 0 0,1 1 0 0 0,0-1 0 0 0,0 0 0 0 0,0 1 0 0 0,0-1 0 0 0,0 1 0 0 0,0-1 0 0 0,0 1 0 0 0,1-3 0 0 0,2-3 0 0 0,0 1 0 0 0,0 0 0 0 0,0 0 0 0 0,1 0 0 0 0,9-10 0 0 0,26-26 0 0 0,-30 34 0 0 0,63-58 0 0 0,-60 57 0 0 0,0 0 0 0 0,0 1 0 0 0,1 1 0 0 0,22-10 0 0 0,-18 12 0 0 0,-13 7 0 0 0,-2-1 0 0 0,9 7 0 0 0,-9-4 0 0 0,-1-2 0 0 0,1 4 0 0 0,0 0 0 0 0,-1 0 0 0 0,1 0 0 0 0,-1 0 0 0 0,-1 0 0 0 0,1 0 0 0 0,-1 0 0 0 0,0 8 0 0 0,0-5 0 0 0,0-1 0 0 0,3 18 0 0 0,1-16 0 0 0,-3-9 0 0 0,0 1 0 0 0,0-1 0 0 0,1 0 0 0 0,-1-1 0 0 0,0 1 0 0 0,1 0 0 0 0,-1 0 0 0 0,1-1 0 0 0,-1 1 0 0 0,1 0 0 0 0,0-1 0 0 0,-1 0 0 0 0,1 1 0 0 0,-1-1 0 0 0,1 0 0 0 0,0 0 0 0 0,-1 0 0 0 0,1 0 0 0 0,0 0 0 0 0,-1 0 0 0 0,1 0 0 0 0,-1-1 0 0 0,1 1 0 0 0,0-1 0 0 0,1 0 0 0 0,1 0 0 0 0,1-1 0 0 0,-1 0 0 0 0,0 1 0 0 0,0-2 0 0 0,1 1 0 0 0,-2 0 0 0 0,8-6 0 0 0,0-2 0 0 0,-1-1 0 0 0,-1 0 0 0 0,10-13 0 0 0,-15 19 0 0 0,-1-1 0 0 0,1 0 0 0 0,-1 1 0 0 0,-1-1 0 0 0,1 0 0 0 0,-1 0 0 0 0,0-1 0 0 0,0 1 0 0 0,1-9 0 0 0,-3 7 0 0 0,-1 1 64 0 0,0 6 273 0 0,1 1 138 0 0,0 0 33 0 0,0 0-65 0 0,-14 15-278 0 0,9-9-281 0 0,1 0 0 0 0,-1 0 0 0 0,1 1-1 0 0,1 0 1 0 0,-1-1 0 0 0,1 2 0 0 0,-2 6 0 0 0,-13 55-935 0 0,16-63 1039 0 0,-1 7 12 0 0,1 1 0 0 0,-2 21 0 0 0,4-29 0 0 0,0-1 0 0 0,0 0 0 0 0,1 0 0 0 0,-1 1 0 0 0,1-1 0 0 0,1 0 0 0 0,-1 0 0 0 0,1 0 0 0 0,4 10 0 0 0,-6-14 0 0 0,1 0 0 0 0,0 1 0 0 0,0-1 0 0 0,-1 0 0 0 0,1 0 0 0 0,0 0 0 0 0,0 0 0 0 0,0 1 0 0 0,0-1 0 0 0,1 0 0 0 0,0 1 0 0 0,7-1 0 0 0,-6-2 0 0 0,0 1 0 0 0,1-1 0 0 0,-1 1 0 0 0,0-1 0 0 0,1 0 0 0 0,-1 0 0 0 0,0 0 0 0 0,0-1 0 0 0,1 1 0 0 0,-1-1 0 0 0,4-2 0 0 0,31-25 0 0 0,-27 20 0 0 0,15-12 0 0 0,38-32 0 0 0,-54 44 0 0 0,-2 0 0 0 0,1 0 0 0 0,-1-1 0 0 0,10-17 0 0 0,-4 6 0 0 0,1 1 0 0 0,1 1 0 0 0,0 1 0 0 0,27-23 0 0 0,-40 37-9 0 0,15-8 82 0 0,-17 13-36 0 0,-1-1 0 0 0,1 0 0 0 0,-1 1 0 0 0,0-1 0 0 0,1 0 0 0 0,-1 1-1 0 0,1-1 1 0 0,-1 1 0 0 0,0-1 0 0 0,0 0 0 0 0,1 1 0 0 0,-1-1 0 0 0,0 1 0 0 0,0-1 0 0 0,0 1 0 0 0,1-1 0 0 0,-1 1-1 0 0,0-1 1 0 0,0 1 0 0 0,0-1 0 0 0,0 2 0 0 0,0 2-17 0 0,-1 1 1 0 0,0 0-1 0 0,0-1 1 0 0,0 1-1 0 0,0-1 1 0 0,0 1-1 0 0,-1-1 1 0 0,0 0-1 0 0,0 0 0 0 0,-4 6 1 0 0,-5 14-957 0 0,8-17 849 0 0,0 1 61 0 0,0 0 0 0 0,-3 13 0 0 0,6-20 26 0 0,0 0 0 0 0,0 0 0 0 0,0 0 0 0 0,0-1 0 0 0,0 1 0 0 0,0 0 0 0 0,0 0 0 0 0,0 0 0 0 0,0 0 0 0 0,0 0 0 0 0,0 0 0 0 0,1 0 0 0 0,-1 0 0 0 0,5 3 0 0 0,-4-4 0 0 0,3 3 0 0 0,0 0 0 0 0,0-1 0 0 0,0 1 0 0 0,1-1 0 0 0,-1 0 0 0 0,1 0 0 0 0,-1-1 0 0 0,1 1 0 0 0,-1-1 0 0 0,1 0 0 0 0,0 0 0 0 0,6 0 0 0 0,6-1 0 0 0,0 0 0 0 0,20-4 0 0 0,-8 1 0 0 0,-20 4 0 0 0,-8-1 0 0 0,1 1 0 0 0,-1 0 0 0 0,0-1 0 0 0,0 1 0 0 0,0 0 0 0 0,1 0 0 0 0,-1 0 0 0 0,0 0 0 0 0,0 0 0 0 0,-1 0 0 0 0,1 0 0 0 0,0 0 0 0 0,0 0 0 0 0,0 0 0 0 0,-1 1 0 0 0,1-1 0 0 0,0 0 0 0 0,-1 0 0 0 0,1 3 0 0 0,0-1 0 0 0,-1 0 0 0 0,0 0 0 0 0,0 0 0 0 0,0 0 0 0 0,0-1 0 0 0,0 1 0 0 0,0 0 0 0 0,-1 0 0 0 0,-1 3 0 0 0,-2 6 0 0 0,0-1 0 0 0,-1 1 0 0 0,-9 15 0 0 0,12-23 0 0 0,-15 23 0 0 0,11-18 0 0 0,0 0 0 0 0,1 1 0 0 0,-7 17 0 0 0,9-20-72 0 0,2-6-299 0 0,1-1-117 0 0,-1-8-737 0 0,-2-55-4332 0 0,4 29 3510 0 0</inkml:trace>
  <inkml:trace contextRef="#ctx0" brushRef="#br0" timeOffset="1">934 42 13823 0 0,'3'-1'136'0'0,"0"1"0"0"0,0-1 1 0 0,0 1-1 0 0,0-1 0 0 0,-1 0 0 0 0,1 0 0 0 0,0 0 0 0 0,0-1 0 0 0,-1 1 0 0 0,1-1 0 0 0,3-2 0 0 0,6-4-273 0 0,-3 3 341 0 0,10-6 241 0 0,-5 8 2790 0 0,-14 5-2215 0 0,1 1-857 0 0,-1-1 0 0 0,0 1 0 0 0,1 0 0 0 0,-1-1 0 0 0,0 1 1 0 0,-1-1-1 0 0,1 1 0 0 0,0 0 0 0 0,-1-1 0 0 0,1 1 0 0 0,-1-1 0 0 0,0 1 0 0 0,0-1 0 0 0,0 1 0 0 0,-2 2 0 0 0,-2 5 77 0 0,-2 0 0 0 0,-9 12 0 0 0,0 0-273 0 0,7-9 33 0 0,4-7 0 0 0,1-1 0 0 0,1 1 0 0 0,-1 0 0 0 0,1 1 0 0 0,-3 7 0 0 0,5-10 3 0 0,-7 10 66 0 0,8-12 302 0 0,0-2 117 0 0,13-2 464 0 0,-6 1-936 0 0,0 0 1 0 0,0-1-1 0 0,-1 0 1 0 0,1 0-1 0 0,0 0 1 0 0,-1-1 0 0 0,1 0-1 0 0,-1 0 1 0 0,6-5-1 0 0,4-4-16 0 0,-8 7 0 0 0,-1 0 0 0 0,-1 0 0 0 0,1-1 0 0 0,-1 0 0 0 0,6-8 0 0 0,-6 7 0 0 0,16-19 0 0 0,-15 22 0 0 0,-4 11 0 0 0,-3-4-691 0 0,0 0-1 0 0,-1 0 1 0 0,1 0-1 0 0,-1 0 1 0 0,1-1-1 0 0,-3 6 1 0 0,1-4-1507 0 0,2-3-5764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207 280 11975 0 0,'0'-4'88'0'0,"0"0"0"0"0,1 1 0 0 0,-1-1-1 0 0,1 1 1 0 0,0-1 0 0 0,0 1-1 0 0,0-1 1 0 0,0 1 0 0 0,1 0 0 0 0,0-1-1 0 0,-1 1 1 0 0,3-3 0 0 0,9-20 83 0 0,5-10 1460 0 0,-11 21 602 0 0,-6 14-1209 0 0,-1 1 0 0 0,0 0 0 0 0,0 0-137 0 0,-7 13 113 0 0,2-6-710 0 0,-15 36 60 0 0,2 2-1 0 0,-15 55 1 0 0,14-41-280 0 0,1-15-70 0 0,-1-2 0 0 0,-44 72 0 0 0,56-103 12 0 0,1-1 0 0 0,-2 1 0 0 0,1-1 0 0 0,-2-1 0 0 0,-9 10 0 0 0,17-18 359 0 0,1-1 117 0 0,-3-19 613 0 0,4 11-1098 0 0,0 1 0 0 0,1 0 0 0 0,-1 0-1 0 0,2-1 1 0 0,-1 1 0 0 0,6-10 0 0 0,24-39-6 0 0,-20 36 2 0 0,65-101 1 0 0,-73 120 88 0 0,-1 6 131 0 0,0 8 344 0 0,-3-13-502 0 0,1 5 14 0 0,-1-1 0 0 0,0 0 0 0 0,0 1 0 0 0,0-1 0 0 0,-1 0 0 0 0,0 1 0 0 0,-1 6 0 0 0,1-9-41 0 0,0 1 1 0 0,0 0-1 0 0,0 0 1 0 0,1 0-1 0 0,0 0 1 0 0,-1 0-1 0 0,1 0 1 0 0,0 0-1 0 0,1 0 1 0 0,-1 0-1 0 0,0 0 1 0 0,1 0-1 0 0,0 0 1 0 0,1 5-1 0 0,-1-6-34 0 0,1 1 0 0 0,-1-1 0 0 0,1 0 0 0 0,-1 0 0 0 0,1 0 0 0 0,0 0 0 0 0,0 0 0 0 0,0-1 0 0 0,0 1 0 0 0,0 0 0 0 0,0-1 0 0 0,0 0 0 0 0,0 1 0 0 0,1-1 0 0 0,-1 0 0 0 0,1 0 0 0 0,2 1 0 0 0,0-1 0 0 0,0 0 0 0 0,0-1 0 0 0,1 1 0 0 0,-1-1 0 0 0,8-1 0 0 0,3 0 0 0 0,-1-1 0 0 0,1-1 0 0 0,-1 0 0 0 0,0-1 0 0 0,1-1 0 0 0,-2 0 0 0 0,20-10 0 0 0,92-60 0 0 0,-86 50 0 0 0,-30 19 148 0 0,-1 0-1 0 0,14-13 1 0 0,-22 18 340 0 0,-1 1 21 0 0,0 0-66 0 0,-1 2-294 0 0,-24 49-131 0 0,17-39-18 0 0,2 0 0 0 0,-1 1-1 0 0,2-1 1 0 0,0 2 0 0 0,0-1-1 0 0,-4 24 1 0 0,9-34 0 0 0,-1 1 0 0 0,1-1 0 0 0,1 0 0 0 0,-1 1 0 0 0,1 4 0 0 0,4 6 0 0 0,-1-10 0 0 0,-1-3 0 0 0,-1 1 0 0 0,1 0 0 0 0,0-1 0 0 0,0 1 0 0 0,-1-1 0 0 0,1 0 0 0 0,0 0 0 0 0,0 0 0 0 0,0 0 0 0 0,1 0 0 0 0,-1 0 0 0 0,0-1 0 0 0,0 0 0 0 0,0 0 0 0 0,0 0 0 0 0,1 0 0 0 0,-1 0 0 0 0,0 0 0 0 0,0-1 0 0 0,0 0 0 0 0,4-1 0 0 0,7-2 0 0 0,-1 0 0 0 0,1-1 0 0 0,13-7 0 0 0,-7 2 0 0 0,0-1 0 0 0,0 0 0 0 0,-1-1 0 0 0,18-16 0 0 0,4-6 0 0 0,-16 15 0 0 0,-2-2 0 0 0,27-28 0 0 0,-5 1 0 0 0,21-26 0 0 0,-44 43 155 0 0,-1-2 0 0 0,-1 0 0 0 0,-2 0 0 0 0,-2-2 1 0 0,15-42-1 0 0,-25 58 529 0 0,-6 17-378 0 0,-2 11-179 0 0,-7 23-127 0 0,-1-1 0 0 0,-25 50 0 0 0,20-48 0 0 0,-53 111-1273 0 0,22-49 570 0 0,37-75 698 0 0,-5 22 0 0 0,-7 17-73 0 0,20-57-293 0 0,1-2-117 0 0,0 0-21 0 0,0 0 66 0 0,1-1 294 0 0,2-3-137 0 0,0 0 1 0 0,0 0-1 0 0,0 0 0 0 0,-1 0 1 0 0,0 0-1 0 0,0 0 1 0 0,0-1-1 0 0,2-5 0 0 0,4-23-8027 0 0,-6 13 1045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23039 0 0,'0'0'528'0'0,"0"0"69"0"0,0 0 38 0 0,0 0-80 0 0,1 0-363 0 0,0 0-190 0 0,0 0 1 0 0,-1 0-1 0 0,1 0 0 0 0,-1 0 1 0 0,1 0-1 0 0,0 0 1 0 0,-1 0-1 0 0,1 0 0 0 0,-1 0 1 0 0,1 1-1 0 0,-1-1 1 0 0,1 0-1 0 0,-1 0 0 0 0,1 1 1 0 0,-1-1-1 0 0,1 0 0 0 0,-1 1 1 0 0,1-1-1 0 0,-1 0 1 0 0,1 1-1 0 0,-1-1 0 0 0,1 2 1 0 0,8 14-91 0 0,-8-14 154 0 0,0 0 0 0 0,0 0-1 0 0,0 0 1 0 0,1 0-1 0 0,-1 0 1 0 0,0 0 0 0 0,1 0-1 0 0,-1 0 1 0 0,1-1 0 0 0,-1 1-1 0 0,1-1 1 0 0,0 1-1 0 0,0-1 1 0 0,3 2 0 0 0,-4-2-21 0 0,1 0 0 0 0,-1-1 0 0 0,1 0 0 0 0,-1 1 0 0 0,1-1 0 0 0,-1 0 0 0 0,1 0 0 0 0,-1 0 0 0 0,1 0 0 0 0,0 0-1 0 0,-1 0 1 0 0,1 0 0 0 0,-1-1 0 0 0,1 1 0 0 0,-1 0 0 0 0,1-1 0 0 0,-1 1 0 0 0,2-2 0 0 0,-1 1 2 0 0,1-1 0 0 0,-1 1 0 0 0,0-1-1 0 0,0 0 1 0 0,-1 0 0 0 0,1 0 0 0 0,0 0 0 0 0,-1 0-1 0 0,1 0 1 0 0,1-3 0 0 0,2-5-417 0 0,0-1 1 0 0,-1 0-1 0 0,6-22 0 0 0,-7 22-499 0 0,6-30-2939 0 0,-7 23 2692 0 0,6-18-1440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130 635 10135 0 0,'0'0'464'0'0,"0"0"-9"0"0,4-6-278 0 0,7-13 899 0 0,2 1-1 0 0,16-18 1 0 0,-15 19-427 0 0,78-104 4948 0 0,35-71-1862 0 0,-19-1-1676 0 0,-90 160-958 0 0,-86 186-1081 0 0,16-31-24 0 0,-62 113 4 0 0,22-47 0 0 0,2 16-401 0 0,58-133-237 0 0,17-36 162 0 0,-26 44-1 0 0,32-66 477 0 0,9-13 0 0 0,0 1 0 0 0,-1-1 0 0 0,1 1 0 0 0,0-1 0 0 0,-1 1 0 0 0,1-1 0 0 0,-1 0 0 0 0,1 1 0 0 0,-1-1 0 0 0,1 1 0 0 0,-1-1 0 0 0,1 0 0 0 0,-1 0 0 0 0,0 1 0 0 0,0-1 0 0 0,-5-3 0 0 0,3-6 0 0 0,2 3 0 0 0,0 1 0 0 0,0-1 0 0 0,1 1 0 0 0,0-1 0 0 0,0 1 0 0 0,0-1 0 0 0,1 1 0 0 0,-1-1 0 0 0,4-9 0 0 0,1-4 0 0 0,11-25 0 0 0,21-53 0 0 0,-13 24 0 0 0,-5 14 0 0 0,-6 27 0 0 0,-5 12 0 0 0,0-1 0 0 0,-1-1 0 0 0,-1 1 0 0 0,3-23 0 0 0,-9 43 49 0 0,0-1 0 0 0,0 1 0 0 0,0 0-1 0 0,0-1 1 0 0,0 1 0 0 0,0 0 0 0 0,0-1 0 0 0,0 1-1 0 0,0 0 1 0 0,-1 0 0 0 0,1-1 0 0 0,0 1 0 0 0,-1 0-1 0 0,1 0 1 0 0,-1-1 0 0 0,0 1 0 0 0,1 0-1 0 0,-1 0 1 0 0,-1-2 0 0 0,1 3-12 0 0,0-1 0 0 0,0 1 0 0 0,1 0 0 0 0,-1-1 0 0 0,0 1 0 0 0,0 0 0 0 0,0-1 0 0 0,0 1 0 0 0,0 0 0 0 0,1 0 0 0 0,-1 0 1 0 0,0 0-1 0 0,0 0 0 0 0,0 0 0 0 0,0 0 0 0 0,0 0 0 0 0,0 0 0 0 0,0 0 0 0 0,0 0 0 0 0,1 1 0 0 0,-1-1 0 0 0,0 0 0 0 0,0 1 0 0 0,0-1 0 0 0,0 1 0 0 0,0 0 0 0 0,-11 6-36 0 0,0 0 0 0 0,1 1 1 0 0,0 1-1 0 0,1 0 0 0 0,0 0 0 0 0,0 1 0 0 0,1 0 0 0 0,0 1 0 0 0,1 0 1 0 0,0 0-1 0 0,1 1 0 0 0,0 0 0 0 0,-5 13 0 0 0,10-12-1 0 0,2-12-14 0 0,0 0-1 0 0,0 1 1 0 0,0-1-1 0 0,0 1 1 0 0,0-1-1 0 0,1 0 1 0 0,-1 1-1 0 0,0-1 1 0 0,1 1-1 0 0,-1-1 0 0 0,1 0 1 0 0,0 0-1 0 0,-1 1 1 0 0,1-1-1 0 0,0 0 1 0 0,0 0-1 0 0,0 0 1 0 0,0 0-1 0 0,0 0 1 0 0,2 2-1 0 0,-1-2-46 0 0,0 1 0 0 0,1-1 0 0 0,-1 0-1 0 0,1 0 1 0 0,-1-1 0 0 0,0 1 0 0 0,1 0 0 0 0,-1-1-1 0 0,1 1 1 0 0,4-1 0 0 0,5 0-192 0 0,-1-1-1 0 0,1 0 1 0 0,22-6 0 0 0,-33 7 252 0 0,43-11 1 0 0,0-2 0 0 0,0-2 0 0 0,-1-1 0 0 0,-1-3 0 0 0,-1-2 0 0 0,49-31 0 0 0,-27 5 564 0 0,-55 41-427 0 0,-1-1-1 0 0,1-1 1 0 0,-1 1 0 0 0,-1-1-1 0 0,9-12 1 0 0,-15 18 306 0 0,0 2-439 0 0,0-1-1 0 0,0 1 1 0 0,0 0 0 0 0,0-1 0 0 0,0 1-1 0 0,0 0 1 0 0,0 0 0 0 0,-1-1 0 0 0,1 1 0 0 0,0 0-1 0 0,0 0 1 0 0,0-1 0 0 0,0 1 0 0 0,-1 0-1 0 0,1 0 1 0 0,0-1 0 0 0,0 1 0 0 0,-1 0 0 0 0,1 0-1 0 0,0 0 1 0 0,0 0 0 0 0,-1 0 0 0 0,1-1-1 0 0,0 1 1 0 0,-1 0 0 0 0,1 0 0 0 0,0 0 0 0 0,-1 0-1 0 0,1 0 1 0 0,0 0 0 0 0,0 0 0 0 0,-1 0-1 0 0,1 0 1 0 0,0 0 0 0 0,-1 0 0 0 0,1 0 0 0 0,0 0-1 0 0,-1 0 1 0 0,1 0 0 0 0,0 1 0 0 0,0-1-1 0 0,-1 0 1 0 0,1 0 0 0 0,-1 0-5 0 0,-6 3 1 0 0,0 0 0 0 0,1 0 0 0 0,-1 1 0 0 0,1 0 0 0 0,0 0 0 0 0,0 0 0 0 0,0 1 0 0 0,-6 6 0 0 0,1-1 0 0 0,-7 5 0 0 0,2 1 0 0 0,0 0 0 0 0,-15 20 0 0 0,25-28 0 0 0,-1 1 0 0 0,2 0 0 0 0,-1 1 0 0 0,1-1 0 0 0,0 1 0 0 0,1 0 0 0 0,0 0 0 0 0,-4 18 0 0 0,8-26 0 0 0,0 0 0 0 0,-1 0 0 0 0,1 0 0 0 0,0 0 0 0 0,0 0 0 0 0,0 0 0 0 0,0 0 0 0 0,0 0 0 0 0,1 0 0 0 0,-1 0 0 0 0,1 0 0 0 0,-1 0 0 0 0,1 0 0 0 0,0 0 0 0 0,0 0 0 0 0,0 0 0 0 0,0 0 0 0 0,0 0 0 0 0,0-1 0 0 0,0 1 0 0 0,3 2 0 0 0,-3-3 0 0 0,1 1 0 0 0,0-1 0 0 0,0 0 0 0 0,0 0 0 0 0,0 0 0 0 0,0 0 0 0 0,1 0 0 0 0,-1 0 0 0 0,0-1 0 0 0,0 1 0 0 0,1-1 0 0 0,-1 1 0 0 0,0-1 0 0 0,0 0 0 0 0,1 0 0 0 0,-1 0 0 0 0,0 0 0 0 0,1-1 0 0 0,2 0 0 0 0,1 0 0 0 0,-1-1 0 0 0,1 0 0 0 0,-1 0 0 0 0,1 0 0 0 0,-1-1 0 0 0,0 1 0 0 0,5-5 0 0 0,33-26 0 0 0,-27 20 0 0 0,-5 3 0 0 0,-1 0 0 0 0,0-1 0 0 0,0 0 0 0 0,-1 0 0 0 0,0-1 0 0 0,-1-1 0 0 0,-1 1 0 0 0,0-1 0 0 0,0 0 0 0 0,-1-1 0 0 0,-1 0 0 0 0,-1 0 0 0 0,0 0 0 0 0,0 0 0 0 0,-2-1 0 0 0,2-14 0 0 0,-3 22 0 0 0,-1 1 0 0 0,0-1 0 0 0,-1 1 0 0 0,1-1 0 0 0,-1 1 0 0 0,-1-1 0 0 0,1 1 0 0 0,-1-1 0 0 0,-3-6 0 0 0,1 7 0 0 0,-1 4 0 0 0,-1 6 0 0 0,4-2 0 0 0,0 1 0 0 0,0-1 0 0 0,1 1 0 0 0,0-1 0 0 0,-1 1 0 0 0,1-1 0 0 0,0 1 0 0 0,0 0 0 0 0,0-1 0 0 0,1 1 0 0 0,-1 0 0 0 0,0 5 0 0 0,3 5 0 0 0,1-10 0 0 0,-2-1 0 0 0,1 1 0 0 0,1 0 0 0 0,-1-1 0 0 0,0 1 0 0 0,1-1 0 0 0,0 0 0 0 0,-1 1 0 0 0,1-1 0 0 0,0 0 0 0 0,0 0 0 0 0,0-1 0 0 0,0 1 0 0 0,1-1 0 0 0,5 2 0 0 0,5 1 0 0 0,0 0 0 0 0,17 0 0 0 0,-4 0 0 0 0,-2 0 0 0 0,-12-2 0 0 0,0 0 0 0 0,0 1 0 0 0,0 0 0 0 0,22 9 0 0 0,-32-11 0 0 0,-1 0 0 0 0,0 1 0 0 0,1-1 0 0 0,-1 1 0 0 0,0-1 0 0 0,0 1 0 0 0,0-1 0 0 0,0 1 0 0 0,0 0 0 0 0,0 0 0 0 0,0 0 0 0 0,-1 0 0 0 0,1 1 0 0 0,-1-1 0 0 0,1 0 0 0 0,-1 1 0 0 0,0-1 0 0 0,0 1 0 0 0,0-1 0 0 0,0 1 0 0 0,0-1 0 0 0,-1 1 0 0 0,1-1 0 0 0,-1 1 0 0 0,0 0 0 0 0,0 0 0 0 0,0-1 0 0 0,0 1 0 0 0,-1 4 0 0 0,0-3 0 0 0,0 0 0 0 0,0 1 0 0 0,0-1 0 0 0,-1 0 0 0 0,0 0 0 0 0,0 0 0 0 0,0 0 0 0 0,0-1 0 0 0,-1 1 0 0 0,0 0 0 0 0,1-1 0 0 0,-1 0 0 0 0,-6 5 0 0 0,0 0 0 0 0,-1 0 0 0 0,0-1 0 0 0,-19 11 0 0 0,20-13 0 0 0,-1-4 0 0 0,8-1 0 0 0,1 0 0 0 0,-1 0 0 0 0,1-1 0 0 0,-1 1 0 0 0,0 0 0 0 0,1-1 0 0 0,-1 1 0 0 0,1-1 0 0 0,-1 0 0 0 0,1 0 0 0 0,-1 1 0 0 0,1-1 0 0 0,0 0 0 0 0,-1 0 0 0 0,1 0 0 0 0,0 0 0 0 0,0-1 0 0 0,0 1 0 0 0,0 0 0 0 0,0 0 0 0 0,0-1 0 0 0,0 1 0 0 0,0-1 0 0 0,0 1 0 0 0,0-1 0 0 0,1 1 0 0 0,-1-1 0 0 0,1 1 0 0 0,-1-3 0 0 0,0 0 0 0 0,1 1 0 0 0,0-1 0 0 0,0 1 0 0 0,0-1 0 0 0,0 1 0 0 0,0-1 0 0 0,1 1 0 0 0,-1 0 0 0 0,1-1 0 0 0,0 1 0 0 0,0 0 0 0 0,0-1 0 0 0,3-3 0 0 0,2-4 0 0 0,-1 0 0 0 0,1 0 0 0 0,0 0 0 0 0,1 0 0 0 0,0 1 0 0 0,1 0 0 0 0,0 1 0 0 0,13-12 0 0 0,3-1-46 0 0,31-18 0 0 0,-45 34 2 0 0,0 0 0 0 0,0 0 0 0 0,1 1-1 0 0,0 1 1 0 0,0 0 0 0 0,18-5 0 0 0,-26 9-72 0 0,1-1 0 0 0,0 1 0 0 0,-1 0 0 0 0,1 0 0 0 0,-1 0 0 0 0,1 0 1 0 0,-1 0-1 0 0,1 1 0 0 0,-1 0 0 0 0,5 1 0 0 0,1 1-57 0 0,-1 1 0 0 0,13 8 0 0 0,-6-4-67 0 0,-12-7 170 0 0,1 1 0 0 0,-1-1 0 0 0,1 0 0 0 0,-1 0 0 0 0,1 0 0 0 0,0 0-1 0 0,0-1 1 0 0,-1 1 0 0 0,1-1 0 0 0,0 0 0 0 0,0 0 0 0 0,0 0-1 0 0,-1-1 1 0 0,1 1 0 0 0,0-1 0 0 0,0 0 0 0 0,-1 0 0 0 0,1-1-1 0 0,-1 1 1 0 0,1-1 0 0 0,-1 1 0 0 0,0-1 0 0 0,1 0 0 0 0,3-3 0 0 0,7-6 455 0 0,-1-1 0 0 0,1 0 0 0 0,21-26 0 0 0,-24 25 50 0 0,2-2-275 0 0,0-1 1 0 0,-1-1-1 0 0,-1 0 1 0 0,-1-1-1 0 0,0 0 1 0 0,-1 0-1 0 0,-1-1 1 0 0,-1 0 0 0 0,5-22-1 0 0,-8 30 283 0 0,-68 145-281 0 0,7-16-159 0 0,26-51-3 0 0,-20 46 0 0 0,22-45 0 0 0,30-71 0 0 0,1-5 0 0 0,1 0 0 0 0,0 1 0 0 0,6-13 0 0 0,7-2 0 0 0,0 1 0 0 0,2 1 0 0 0,0 0 0 0 0,1 1 0 0 0,1 1 0 0 0,1 1 0 0 0,1 0 0 0 0,0 2 0 0 0,1 1 0 0 0,0 0 0 0 0,1 2 0 0 0,42-15 0 0 0,-66 27 0 0 0,2-1 0 0 0,1 0 0 0 0,-1 0 0 0 0,0 1 0 0 0,0-1 0 0 0,0 1 0 0 0,1-1 0 0 0,-1 1 0 0 0,0 0 0 0 0,4 0 0 0 0,-6 0 0 0 0,1 0 0 0 0,-1 0 0 0 0,1 0 0 0 0,-1 0 0 0 0,0 0 0 0 0,1 0 0 0 0,-1 1 0 0 0,0-1 0 0 0,1 0 0 0 0,-1 0 0 0 0,0 0 0 0 0,1 0 0 0 0,-1 1 0 0 0,0-1 0 0 0,1 0 0 0 0,-1 0 0 0 0,0 0 0 0 0,0 1 0 0 0,1-1 0 0 0,-1 0 0 0 0,0 1 0 0 0,0 1 0 0 0,0-1 0 0 0,0 1 0 0 0,0-1 0 0 0,0 1 0 0 0,-1 0 0 0 0,1-1 0 0 0,-1 1 0 0 0,1-1 0 0 0,-1 1 0 0 0,0-1 0 0 0,1 1 0 0 0,-1-1 0 0 0,0 0 0 0 0,-2 3 0 0 0,-16 19 0 0 0,7-12 0 0 0,-1 0 0 0 0,-1 0 0 0 0,1-1 0 0 0,-28 14 0 0 0,35-21 0 0 0,2-1 0 0 0,-1 0 0 0 0,1 1 0 0 0,0-1 0 0 0,-1 1 0 0 0,1 0 0 0 0,1 1 0 0 0,-1-1 0 0 0,0 1 0 0 0,-3 4 0 0 0,6-6 0 0 0,-1 0 0 0 0,1 0 0 0 0,0 1 0 0 0,0-1 0 0 0,0 0 0 0 0,0 1 0 0 0,0-1 0 0 0,0 1 0 0 0,0-1 0 0 0,1 1 0 0 0,0 0 0 0 0,-1-1 0 0 0,1 5 0 0 0,0 0 0 0 0,0 0 0 0 0,1 1 0 0 0,3 11 0 0 0,-3-12 0 0 0,1 0 0 0 0,0 0 0 0 0,1 0 0 0 0,0 0 0 0 0,0-1 0 0 0,5 8 0 0 0,-5-10 0 0 0,-1 1 0 0 0,1 0 0 0 0,3 10 0 0 0,1 4 0 0 0,-4-12-133 0 0,-2-6 49 0 0,-1-1 1 0 0,1 0-1 0 0,-1 1 1 0 0,1-1-1 0 0,-1 0 0 0 0,1 1 1 0 0,-1-1-1 0 0,1 0 1 0 0,-1 0-1 0 0,1 1 1 0 0,-1-1-1 0 0,1 0 1 0 0,-1 0-1 0 0,1 0 0 0 0,-1 0 1 0 0,1 0-1 0 0,0 0 1 0 0,-1 0-1 0 0,1 0 1 0 0,-1 0-1 0 0,1 0 1 0 0,-1 0-1 0 0,1 0 0 0 0,-1-1 1 0 0,1 1-1 0 0,0 0 1 0 0,14-6-1412 0 0,57-42-6410 0 0,19-10 190 0 0,-12 7 3263 0 0,38-24 5493 0 0,-11 5 11206 0 0,-105 69-11064 0 0,-1 1-126 0 0,0 0-29 0 0,0 0-4 0 0,0 0 0 0 0,-1 1-807 0 0,0-1-1 0 0,0 1 0 0 0,-1 0 1 0 0,1-1-1 0 0,0 1 1 0 0,0 0-1 0 0,0 0 1 0 0,0 0-1 0 0,0 0 1 0 0,0 0-1 0 0,-2 2 0 0 0,1 0 123 0 0,-137 124 1912 0 0,87-79-2130 0 0,21-20-106 0 0,2 0-1 0 0,-35 44 1 0 0,52-59-15 0 0,10-10 0 0 0,-1-1 0 0 0,1 0 0 0 0,0 1 0 0 0,0 0 0 0 0,0-1 0 0 0,-2 5 0 0 0,3 0 0 0 0,5-6 0 0 0,3-3 0 0 0,7-4 0 0 0,0 0 0 0 0,-1 0 0 0 0,1-1 0 0 0,12-10 0 0 0,47-39 0 0 0,-49 34 12 0 0,0-1 0 0 0,-1-2 0 0 0,-1 0 0 0 0,-1-1 0 0 0,18-32 0 0 0,-38 56 359 0 0,-4 14 626 0 0,-33 78-281 0 0,24-65-1044 0 0,1 1 0 0 0,-11 44 0 0 0,19-44-623 0 0,3-25 946 0 0,0-1-1 0 0,0 1 0 0 0,0-1 0 0 0,-1 1 0 0 0,2-1 0 0 0,-1 1 0 0 0,0-1 0 0 0,0 1 0 0 0,0-1 0 0 0,0 1 0 0 0,0-1 1 0 0,0 1-1 0 0,0-1 0 0 0,1 0 0 0 0,-1 1 0 0 0,0-1 0 0 0,0 1 0 0 0,0-1 0 0 0,1 0 0 0 0,-1 1 0 0 0,0-1 1 0 0,1 0-1 0 0,-1 1 0 0 0,0-1 0 0 0,1 1 0 0 0,6-1-7 0 0,-7 0 14 0 0,5-1-1 0 0,-1 0 0 0 0,1 1 0 0 0,0-1 0 0 0,-1-1 0 0 0,1 1 0 0 0,-1-1 0 0 0,0 0 0 0 0,0 0 0 0 0,1 0 0 0 0,5-5 0 0 0,1 0 0 0 0,-1-1 0 0 0,16-15 0 0 0,48-63 0 0 0,-38 42 0 0 0,-10 10 180 0 0,-17 22-8 0 0,-1 1 0 0 0,2 0 0 0 0,-1 0 0 0 0,1 1 0 0 0,1 1 0 0 0,18-14 0 0 0,-18 16 271 0 0,-11 7-440 0 0,0 0 0 0 0,0-1 0 0 0,1 1 0 0 0,-1 0 1 0 0,0 0-1 0 0,0 0 0 0 0,0 0 0 0 0,1-1 0 0 0,-1 1 0 0 0,0 0 0 0 0,0 0 1 0 0,0 0-1 0 0,1 0 0 0 0,-1 0 0 0 0,0 0 0 0 0,0 0 0 0 0,1 0 1 0 0,-1 0-1 0 0,0 0 0 0 0,0 0 0 0 0,1 0 0 0 0,-1 0 0 0 0,0 0 1 0 0,1 0-1 0 0,-1 0 0 0 0,0 0 0 0 0,0 0 0 0 0,1 0 0 0 0,-1 0 1 0 0,0 0-1 0 0,0 0 0 0 0,0 0 0 0 0,1 1 0 0 0,-1-1 0 0 0,0 0 0 0 0,0 0 1 0 0,1 0-1 0 0,-1 0 0 0 0,0 1 0 0 0,0-1 0 0 0,0 0 0 0 0,0 0 1 0 0,1 0-1 0 0,-1 1 0 0 0,0-1 0 0 0,0 0 0 0 0,0 1 0 0 0,4 11 12 0 0,-3-10-16 0 0,3 15 1 0 0,-1 0 0 0 0,-1 0 0 0 0,-1 1 0 0 0,0-1 0 0 0,-1 0 0 0 0,-4 28 0 0 0,0 22 0 0 0,2-47 0 0 0,0-10 0 0 0,5-2-64 0 0,-2-6-273 0 0,-1-2-138 0 0,0 0-33 0 0,0 0 65 0 0,-1 0 294 0 0,-1 1 102 0 0,-1-1 0 0 0,1 1 0 0 0,-1-1 1 0 0,1 0-1 0 0,-1 0 0 0 0,1 0 0 0 0,-1 0 0 0 0,1 0 0 0 0,0 0 0 0 0,-1-1 1 0 0,1 1-1 0 0,-1-1 0 0 0,1 0 0 0 0,0 0 0 0 0,-1 1 0 0 0,1-2 0 0 0,0 1 0 0 0,0 0 1 0 0,0 0-1 0 0,0-1 0 0 0,0 1 0 0 0,0-1 0 0 0,0 1 0 0 0,0-1 0 0 0,-1-2 1 0 0,1 2-345 0 0,1-1 0 0 0,-1 0 1 0 0,1 1-1 0 0,0-1 0 0 0,0 0 1 0 0,0 1-1 0 0,0-1 0 0 0,0 0 1 0 0,1 0-1 0 0,-1 0 0 0 0,1 0 1 0 0,0 0-1 0 0,0 0 0 0 0,0 0 1 0 0,0 0-1 0 0,0 0 0 0 0,1 0 1 0 0,1-5-1 0 0,7-19-2153 0 0,1 0-15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19351 0 0,'0'0'439'0'0,"0"0"62"0"0,0 0 33 0 0,-1 2-65 0 0,-4 11-198 0 0,-2 0-1 0 0,0 0 1 0 0,0-1 0 0 0,-10 12 0 0 0,-1 3 504 0 0,-112 202 596 0 0,30-49-598 0 0,92-167-432 0 0,0-2 1 0 0,-15 19-1 0 0,19-26-262 0 0,1-1 0 0 0,0 0-1 0 0,0 0 1 0 0,-1 0 0 0 0,0 0 0 0 0,0-1-1 0 0,0 1 1 0 0,0-1 0 0 0,0 0 0 0 0,0 0 0 0 0,0 0-1 0 0,-5 1 1 0 0,-2-3-79 0 0,8-3 0 0 0,3 2 0 0 0,-5-5 0 0 0,5 3 0 0 0,0 1 0 0 0,-1 0 0 0 0,1 0 0 0 0,0-1 0 0 0,0 1 0 0 0,1 0 0 0 0,-1 0 0 0 0,0-1 0 0 0,1 1 0 0 0,-1 0 0 0 0,1 0 0 0 0,0 0 0 0 0,0-1 0 0 0,0 1 0 0 0,0 0 0 0 0,1-2 0 0 0,4-5 0 0 0,1 0 0 0 0,7-9 0 0 0,-2 3 0 0 0,-1 2 0 0 0,0 0 0 0 0,1 1 0 0 0,0 0 0 0 0,27-19 0 0 0,-29 24 0 0 0,0 1 0 0 0,0 0 0 0 0,0 1 0 0 0,0 0 0 0 0,1 1 0 0 0,0 0 0 0 0,0 0 0 0 0,14-2 0 0 0,-20 6 0 0 0,0-1 0 0 0,0 1 0 0 0,0 0 0 0 0,0 0 0 0 0,0 1 0 0 0,0-1 0 0 0,0 1 0 0 0,0 0 0 0 0,0 1 0 0 0,0-1 0 0 0,0 1 0 0 0,0 0 0 0 0,-1 0 0 0 0,1 0 0 0 0,-1 1 0 0 0,1-1 0 0 0,-1 1 0 0 0,0 1 0 0 0,0-1 0 0 0,0 0 0 0 0,-1 1 0 0 0,1 0 0 0 0,-1 0 0 0 0,0 0 0 0 0,0 0 0 0 0,0 0 0 0 0,2 7 0 0 0,0-4 0 0 0,-2 1 0 0 0,1 0 0 0 0,-1 0 0 0 0,-1 1 0 0 0,0-1 0 0 0,0 1 0 0 0,0-1 0 0 0,-1 1 0 0 0,0-1 0 0 0,-1 1 0 0 0,0 0 0 0 0,0 0 0 0 0,-1-1 0 0 0,0 1 0 0 0,-3 12 0 0 0,0-9 0 0 0,0 0 0 0 0,0-1 0 0 0,-11 20 0 0 0,14-30 0 0 0,1 0 0 0 0,0-1 0 0 0,0 1 0 0 0,0-1 0 0 0,-1 1 0 0 0,1 0 0 0 0,0-1 0 0 0,-1 1 0 0 0,1-1 0 0 0,0 1 0 0 0,-1-1 0 0 0,1 1 0 0 0,-1-1 0 0 0,1 0 0 0 0,0 1 0 0 0,-1-1 0 0 0,1 1 0 0 0,-1-1 0 0 0,0 0 0 0 0,1 0 0 0 0,-1 1 0 0 0,1-1 0 0 0,-1 0 0 0 0,0 1 0 0 0,-1-1 0 0 0,1 0-9 0 0,1 0 1 0 0,0 1-1 0 0,-1-1 0 0 0,1 0 0 0 0,-1 0 1 0 0,1 0-1 0 0,-1 1 0 0 0,1-1 1 0 0,-1 0-1 0 0,1 0 0 0 0,-1 0 0 0 0,1 0 1 0 0,-1 0-1 0 0,1 0 0 0 0,-1 0 1 0 0,1 0-1 0 0,-1 0 0 0 0,1 0 0 0 0,-1 0 1 0 0,1-1-1 0 0,-1 1 0 0 0,1 0 1 0 0,-1 0-1 0 0,1 0 0 0 0,-1-1 0 0 0,1 1 1 0 0,0 0-1 0 0,-1-1 0 0 0,1 1 1 0 0,-1 0-1 0 0,1-1 0 0 0,0 1 0 0 0,-1 0 1 0 0,1-1-1 0 0,0 1 0 0 0,-1-1 0 0 0,1 1 1 0 0,0 0-1 0 0,0-1 0 0 0,0 1 1 0 0,-1-1-1 0 0,1 0 0 0 0,0 0-17 0 0,-1-4-352 0 0,0-1 0 0 0,1 0 0 0 0,0 0 1 0 0,0 0-1 0 0,0 0 0 0 0,1 0 0 0 0,0 1 0 0 0,3-11 1 0 0,-1-2-662 0 0,3-9-2552 0 0,15-41 0 0 0,-13 44 2452 0 0,8-20-1420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21191 0 0,'6'-9'799'0'0,"-1"10"1888"0"0,3 2-9901 0 0,-8-3-306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15663 0 0,'0'0'356'0'0,"0"0"50"0"0,0 0 20 0 0,0 0-42 0 0,0 0-112 0 0,2-8 1432 0 0,3-3-932 0 0,1 0-1 0 0,0 1 0 0 0,1 0 1 0 0,0 0-1 0 0,13-14 1 0 0,-6 8-173 0 0,2-5-224 0 0,1 2 0 0 0,32-29 0 0 0,-43 43-308 0 0,0 0-1 0 0,0 1 1 0 0,0 0 0 0 0,0 0-1 0 0,1 1 1 0 0,0-1 0 0 0,-1 1 0 0 0,1 1-1 0 0,0-1 1 0 0,1 1 0 0 0,-1 0-1 0 0,0 1 1 0 0,14-1 0 0 0,-20 2-35 0 0,0 0 1 0 0,-1 0 0 0 0,1 0-1 0 0,0 1 1 0 0,0-1-1 0 0,-1 0 1 0 0,1 1 0 0 0,0-1-1 0 0,-1 0 1 0 0,1 1-1 0 0,-1-1 1 0 0,1 1 0 0 0,0-1-1 0 0,-1 1 1 0 0,1-1-1 0 0,-1 1 1 0 0,1 0 0 0 0,-1-1-1 0 0,1 1 1 0 0,0 1-1 0 0,6 14 401 0 0,-6-10-433 0 0,1 1 0 0 0,-1 0 0 0 0,-1 0 0 0 0,1 0 0 0 0,-1-1 0 0 0,0 1 0 0 0,0 0 0 0 0,-3 10 0 0 0,-14 55 0 0 0,5-27 0 0 0,5-21 0 0 0,7-23 0 0 0,0-1 0 0 0,0 1 0 0 0,0-1 0 0 0,0 1 0 0 0,0-1 0 0 0,0 0 0 0 0,0 1 0 0 0,-1-1 0 0 0,1 1 0 0 0,0-1 0 0 0,0 0 0 0 0,0 1 0 0 0,-1-1 0 0 0,1 1 0 0 0,0-1 0 0 0,-1 0 0 0 0,1 1 0 0 0,0-1 0 0 0,-1 0 0 0 0,1 0 0 0 0,0 1 0 0 0,-1-1 0 0 0,1 0 0 0 0,-1 1 0 0 0,0-2 0 0 0,1 1 0 0 0,-1 0 0 0 0,1 0 0 0 0,-1-1 0 0 0,1 1 0 0 0,0 0 0 0 0,-1-1 0 0 0,1 1 0 0 0,-1 0 0 0 0,1-1 0 0 0,0 1 0 0 0,-1 0 0 0 0,1-1 0 0 0,0 1 0 0 0,0-1 0 0 0,-1 1 0 0 0,1-1 0 0 0,0 1 0 0 0,0-1 0 0 0,-1-1 0 0 0,1-1 0 0 0,-1 1 0 0 0,1 0 0 0 0,0 0 0 0 0,0 0 0 0 0,0 0 0 0 0,0 0 0 0 0,0 0 0 0 0,0-1 0 0 0,1 1 0 0 0,-1 0 0 0 0,1-2 0 0 0,10-27 0 0 0,-2 13 0 0 0,1-1 0 0 0,1 2 0 0 0,0-1 0 0 0,2 1 0 0 0,0 1 0 0 0,0 0 0 0 0,2 1 0 0 0,0 1 0 0 0,21-16 0 0 0,-24 21 179 0 0,0 2 1 0 0,0 0-1 0 0,0 0 0 0 0,1 1 0 0 0,0 1 1 0 0,1 0-1 0 0,-1 0 0 0 0,16-2 0 0 0,-27 7-217 0 0,1-1-1 0 0,-1 1 0 0 0,1 0 1 0 0,-1 0-1 0 0,0 0 1 0 0,1 0-1 0 0,-1 0 0 0 0,1 1 1 0 0,-1-1-1 0 0,0 1 0 0 0,1-1 1 0 0,-1 1-1 0 0,0 0 0 0 0,1 0 1 0 0,-1 0-1 0 0,0 0 0 0 0,0 1 1 0 0,0-1-1 0 0,0 0 0 0 0,0 1 1 0 0,0-1-1 0 0,3 4 1 0 0,-4-2 110 0 0,1-1 1 0 0,0 1-1 0 0,0 0 1 0 0,-1-1 0 0 0,0 1-1 0 0,1 0 1 0 0,-1 0 0 0 0,0 0-1 0 0,0 0 1 0 0,-1 0 0 0 0,1 0-1 0 0,-1 0 1 0 0,1 0-1 0 0,-1 0 1 0 0,0 1 0 0 0,0-1-1 0 0,-1 4 1 0 0,0 2-68 0 0,-1 10-3 0 0,-1-1 0 0 0,0 1 0 0 0,-2 0 0 0 0,0-1-1 0 0,-10 25 1 0 0,-9 1-66 0 0,23-42-273 0 0,1-2-138 0 0,0 0-33 0 0,0 0 65 0 0,1-1 294 0 0,14-14 422 0 0,97-89-11731 0 0,-80 82 8899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0,'0'0'136'0'0,"0"0"32"0"0,0 0 8 0 0,0 0 16 0 0,0 0-192 0 0,0 0 0 0 0,0 0 0 0 0,0 0 0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247 233 11975 0 0,'0'0'267'0'0,"0"0"42"0"0,2-1 17 0 0,4-1-127 0 0,2-1-146 0 0,0-1 0 0 0,-1 0-1 0 0,9-5 1 0 0,-11 5 239 0 0,1 1-1 0 0,-1 1 1 0 0,1-1-1 0 0,7-2 0 0 0,20-9 2184 0 0,-27 10-1806 0 0,-1 0 0 0 0,1-1 0 0 0,-1 0 0 0 0,1 0 0 0 0,-2 0 0 0 0,1 0 0 0 0,0-1 0 0 0,-1 0 0 0 0,0 0 0 0 0,5-11 0 0 0,-7 13-478 0 0,0 0 1 0 0,0-1-1 0 0,-1 1 1 0 0,1-1-1 0 0,-1 1 0 0 0,0-1 1 0 0,-1 1-1 0 0,1-1 1 0 0,-1 0-1 0 0,0 1 0 0 0,0-1 1 0 0,0 0-1 0 0,0 1 1 0 0,-1-1-1 0 0,0 0 0 0 0,0 1 1 0 0,-2-7-1 0 0,2 10-169 0 0,1 0 1 0 0,-1-1-1 0 0,0 1 0 0 0,0 0 0 0 0,0 0 0 0 0,1-1 1 0 0,-1 1-1 0 0,0 0 0 0 0,0 0 0 0 0,-1 0 1 0 0,1 0-1 0 0,0 0 0 0 0,0 0 0 0 0,0 1 1 0 0,-1-1-1 0 0,1 0 0 0 0,-3 0 0 0 0,2 0 39 0 0,-1 0 0 0 0,0 1 0 0 0,0-1 0 0 0,0 1 0 0 0,1 0-1 0 0,-1 0 1 0 0,0 0 0 0 0,-5 1 0 0 0,-2 1 112 0 0,0 0 0 0 0,-1 1 0 0 0,-17 8 0 0 0,11-3-173 0 0,1 0 0 0 0,0 1 0 0 0,0 0 0 0 0,1 2 0 0 0,0 0 0 0 0,-23 23 0 0 0,29-26 0 0 0,1 1 0 0 0,1 0 0 0 0,-1 1 0 0 0,1 0 0 0 0,1 0 0 0 0,0 0 0 0 0,0 1 0 0 0,1 0 0 0 0,1 0 0 0 0,0 0 0 0 0,-4 18 0 0 0,7-26 0 0 0,1 1 0 0 0,-1-1 0 0 0,1 1 0 0 0,0-1 0 0 0,1 1 0 0 0,0 5 0 0 0,3 2 0 0 0,-3-9 0 0 0,1 1 0 0 0,0-1 0 0 0,1 0 0 0 0,-1 0 0 0 0,0 0 0 0 0,0 0 0 0 0,1-1 0 0 0,-1 1 0 0 0,1-1 0 0 0,0 1 0 0 0,-1-1 0 0 0,1 0 0 0 0,0 0 0 0 0,0 0 0 0 0,0-1 0 0 0,0 1 0 0 0,0-1 0 0 0,0 1 0 0 0,-1-1 0 0 0,1 0 0 0 0,5 0 0 0 0,5-1 0 0 0,0 0 0 0 0,0-1 0 0 0,19-5 0 0 0,112-38 0 0 0,-93 24 574 0 0,-37 14-247 0 0,0 1 0 0 0,0 1 0 0 0,26-6 1 0 0,-40 10-324 0 0,1 1 0 0 0,-1 0 0 0 0,1 0 0 0 0,-1 0 0 0 0,1 0 0 0 0,-1 0 0 0 0,0-1 0 0 0,1 1 0 0 0,-1 0 0 0 0,1 0 0 0 0,-1 0 0 0 0,1 1 0 0 0,-1-1 0 0 0,1 0 0 0 0,-1 0 0 0 0,1 0 1 0 0,-1 0-1 0 0,1 0 0 0 0,-1 0 0 0 0,0 1 0 0 0,1-1 0 0 0,-1 0 0 0 0,1 0 0 0 0,-1 1 0 0 0,0-1 0 0 0,1 0 0 0 0,-1 1 0 0 0,0-1 0 0 0,1 0 0 0 0,-1 1 0 0 0,0-1 0 0 0,1 0 0 0 0,-1 1 0 0 0,0-1 0 0 0,0 1 0 0 0,1-1 0 0 0,-1 1 1 0 0,-1 13 7 0 0,1-13-13 0 0,-2 7 1 0 0,-1 0 0 0 0,0 0 0 0 0,0 0 0 0 0,-8 14 0 0 0,-3 7 0 0 0,-85 178 0 0 0,1-3 0 0 0,78-156 0 0 0,9-18 0 0 0,-2 0 0 0 0,-1 0 0 0 0,-19 28 0 0 0,30-53 0 0 0,-1 0 0 0 0,1 0 0 0 0,-1-1 0 0 0,0 0 0 0 0,-7 6 0 0 0,10-9 0 0 0,-1 0 0 0 0,0 1 0 0 0,0-1 0 0 0,0 0 0 0 0,0 0 0 0 0,0 0 0 0 0,0-1 0 0 0,-1 1 0 0 0,1 0 0 0 0,0-1 0 0 0,0 1 0 0 0,0-1 0 0 0,-1 0 0 0 0,1 0 0 0 0,0 0 0 0 0,-5 0 0 0 0,4-1 0 0 0,-1 0 0 0 0,0 1 0 0 0,1-1 0 0 0,-1-1 0 0 0,1 1 0 0 0,-1 0 0 0 0,1-1 0 0 0,0 0 0 0 0,-1 0 0 0 0,-3-2 0 0 0,2-1 0 0 0,-1-1 0 0 0,0 0 0 0 0,-8-12 0 0 0,3 4-761 0 0,1 0-1 0 0,1-1 1 0 0,0 0 0 0 0,1-1-1 0 0,-7-19 1 0 0,10 19-9135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21191 0 0,'0'0'969'0'0,"0"0"-18"0"0,-1 1-612 0 0,1-1-328 0 0,-1 0 0 0 0,1 1 0 0 0,0-1 0 0 0,-1 0 0 0 0,1 1 0 0 0,0-1 0 0 0,-1 0 0 0 0,1 1 0 0 0,0-1 0 0 0,0 1 0 0 0,-1-1 0 0 0,1 0-1 0 0,0 1 1 0 0,0-1 0 0 0,0 1 0 0 0,0-1 0 0 0,-1 0 0 0 0,1 1 0 0 0,0-1 0 0 0,0 1 0 0 0,0-1 0 0 0,0 1 0 0 0,0-1 0 0 0,0 1 0 0 0,0-1 0 0 0,0 1 0 0 0,0-1 0 0 0,0 1 0 0 0,1-1 0 0 0,-1 0 0 0 0,0 1 0 0 0,0-1 0 0 0,0 1 0 0 0,1-1 0 0 0,-1 0 0 0 0,0 1 0 0 0,1 1 84 0 0,1 3 113 0 0,0 0-1 0 0,0 0 1 0 0,1-1-1 0 0,0 1 1 0 0,-1 0-1 0 0,1-1 1 0 0,1 0-1 0 0,-1 1 1 0 0,1-1-1 0 0,5 4 1 0 0,-2-2 19 0 0,0-1 1 0 0,1-1-1 0 0,-1 1 1 0 0,1-1 0 0 0,14 5-1 0 0,-13-6-223 0 0,0 0-1 0 0,0 0 1 0 0,0-1-1 0 0,0-1 1 0 0,0 1-1 0 0,1-1 0 0 0,-1-1 1 0 0,17-1-1 0 0,-22 1 93 0 0,1-1 1 0 0,-1 1-1 0 0,1-1 0 0 0,-1-1 0 0 0,1 1 0 0 0,-1 0 0 0 0,0-1 0 0 0,1 0 0 0 0,-1 0 0 0 0,0 0 0 0 0,0-1 0 0 0,-1 0 0 0 0,1 1 0 0 0,-1-1 0 0 0,1 0 0 0 0,-1-1 0 0 0,0 1 0 0 0,0 0 0 0 0,0-1 0 0 0,2-4 0 0 0,-3 5-95 0 0,0-1 0 0 0,-1 0 1 0 0,0 0-1 0 0,0 0 0 0 0,0 1 0 0 0,0-1 0 0 0,-1 0 0 0 0,0 0 1 0 0,1 0-1 0 0,-2 0 0 0 0,1 0 0 0 0,0 0 0 0 0,-1 0 1 0 0,1 0-1 0 0,-1 0 0 0 0,-2-4 0 0 0,3 5-1 0 0,-1 0 0 0 0,0 0-1 0 0,-1 0 1 0 0,1 0 0 0 0,-1 0 0 0 0,1 1 0 0 0,-1-1 0 0 0,0 0-1 0 0,0 1 1 0 0,0-1 0 0 0,0 1 0 0 0,0 0 0 0 0,0-1-1 0 0,-1 1 1 0 0,1 0 0 0 0,-1 0 0 0 0,0 1 0 0 0,0-1-1 0 0,1 1 1 0 0,-6-2 0 0 0,1 1-317 0 0,0 1 0 0 0,-1 0 0 0 0,1 0 1 0 0,0 0-1 0 0,-1 1 0 0 0,1 1 0 0 0,-9 0 0 0 0,0 2-1914 0 0,1 0 0 0 0,-21 7 0 0 0,2 3-6557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244 211 11975 0 0,'0'0'547'0'0,"0"0"-11"0"0,1 0-344 0 0,31-24 1277 0 0,-24 8 67 0 0,4 0 301 0 0,11-21-1 0 0,-7 9 123 0 0,-15 27-1836 0 0,-1 0 0 0 0,1 0 0 0 0,-1-1 0 0 0,1 1 0 0 0,-1 0 0 0 0,1-1 0 0 0,-1 1 0 0 0,0-1 0 0 0,1 1 0 0 0,-1 0-1 0 0,0-4 1 0 0,3-16 477 0 0,2-7 1005 0 0,-7 23-1605 0 0,2 4 0 0 0,0 0 0 0 0,0 0 0 0 0,0 0 0 0 0,-1 1 0 0 0,1-1 0 0 0,0 0 0 0 0,-1 0 0 0 0,1 1 0 0 0,-1-1 0 0 0,1 0 0 0 0,-1 1 0 0 0,1-1 0 0 0,-1 0 0 0 0,1 1 0 0 0,-1-1 0 0 0,0 1 0 0 0,1-1 0 0 0,-1 1 0 0 0,0-1 0 0 0,0 1 0 0 0,1 0 0 0 0,-1-1 0 0 0,0 1 0 0 0,0 0 0 0 0,1-1 0 0 0,-1 1 0 0 0,0 0 0 0 0,0 0 0 0 0,0 0 0 0 0,0 0 0 0 0,1 0 0 0 0,-1 0 0 0 0,0 0 0 0 0,-1 0 0 0 0,-23 5 0 0 0,24-5 0 0 0,-14 5 0 0 0,1 1 0 0 0,0 1 0 0 0,0 0 0 0 0,0 0 0 0 0,1 2 0 0 0,0-1 0 0 0,1 2 0 0 0,-1 0 0 0 0,2 0 0 0 0,-20 23 0 0 0,18-17 0 0 0,0 0 0 0 0,2 1 0 0 0,-1 1 0 0 0,-11 26 0 0 0,22-41 0 0 0,0-1 0 0 0,0 1 0 0 0,0 0 0 0 0,1-1 0 0 0,-1 1 0 0 0,1 0 0 0 0,0 0 0 0 0,0 5 0 0 0,3 1 0 0 0,-2-8 0 0 0,1 1 0 0 0,0-1 0 0 0,0 0 0 0 0,-1 0 0 0 0,1 0 0 0 0,0 0 0 0 0,0 0 0 0 0,0 0 0 0 0,0-1 0 0 0,1 1 0 0 0,-1 0 0 0 0,0-1 0 0 0,0 0 0 0 0,0 0 0 0 0,0 1 0 0 0,0-1 0 0 0,1 0 0 0 0,-1-1 0 0 0,0 1 0 0 0,0 0 0 0 0,0-1 0 0 0,3 0 0 0 0,7-2 0 0 0,0-1 0 0 0,18-9 0 0 0,-24 11 0 0 0,18-10 0 0 0,31-21 0 0 0,-8 5 0 0 0,-16 8 0 0 0,-22 18 0 0 0,-8 2 0 0 0,0 1 0 0 0,0 0 0 0 0,0-1 0 0 0,0 1 0 0 0,0 0 0 0 0,-1 0 0 0 0,1 0 0 0 0,0-1 0 0 0,0 1 0 0 0,0 0 0 0 0,-1 0 0 0 0,1 0 0 0 0,-1 0 0 0 0,1 1 0 0 0,-1-1 0 0 0,1 0 0 0 0,-1 0 0 0 0,0 0 0 0 0,1 0 0 0 0,-1 0 0 0 0,0 1 0 0 0,0-1 0 0 0,0 0 0 0 0,0 0 0 0 0,0 2 0 0 0,-1 34 0 0 0,1-33 0 0 0,-2 24 0 0 0,-2 1 0 0 0,-13 53 0 0 0,4-40 0 0 0,-1 0 0 0 0,-3 0 0 0 0,-23 42 0 0 0,30-67 0 0 0,0-1 0 0 0,0 0 0 0 0,-2-1 0 0 0,0 0 0 0 0,0-1 0 0 0,-2 0 0 0 0,1-1 0 0 0,-2-1 0 0 0,-29 21 0 0 0,40-31 0 0 0,1-1 0 0 0,0 0 0 0 0,0 1 0 0 0,0-1 0 0 0,-1 0 0 0 0,1 0 0 0 0,-1-1 0 0 0,1 1 0 0 0,0-1 0 0 0,-1 0 0 0 0,1 0 0 0 0,-1 0 0 0 0,-3-1 0 0 0,6 2 0 0 0,0-1 0 0 0,0 0 0 0 0,0 0 0 0 0,0-1 0 0 0,0 1 0 0 0,0 0 0 0 0,0 0 0 0 0,1 0 0 0 0,-1-1 0 0 0,0 1 0 0 0,0 0 0 0 0,0-1 0 0 0,0 1 0 0 0,1-1 0 0 0,-1 1 0 0 0,0-1 0 0 0,0 1 0 0 0,1-1 0 0 0,-1 1 0 0 0,0-1 0 0 0,1 0 0 0 0,-1 0 0 0 0,-1-1 0 0 0,0-1 0 0 0,0 1 0 0 0,1 0 0 0 0,-1 0 0 0 0,1-1 0 0 0,-1 1 0 0 0,1-1 0 0 0,0 1 0 0 0,0-1 0 0 0,0 0 0 0 0,0 1 0 0 0,0-1 0 0 0,1 0 0 0 0,0 0 0 0 0,-1-4 0 0 0,0 1 0 0 0,1-1 0 0 0,0 0 0 0 0,1 0 0 0 0,2-13 0 0 0,-2 13 16 0 0,1 0 0 0 0,0-1 0 0 0,1 1-1 0 0,0 0 1 0 0,0 0 0 0 0,0 1 0 0 0,1-1 0 0 0,0 1-1 0 0,0-1 1 0 0,1 1 0 0 0,-1 1 0 0 0,1-1 0 0 0,10-8-1 0 0,6-2-71 0 0,1 1 0 0 0,40-22 0 0 0,-27 17 59 0 0,6-4-3 0 0,173-95 0 0 0,-191 106 0 0 0,-13 7 0 0 0,-1 1 0 0 0,1 0 0 0 0,0 1 0 0 0,0 0 0 0 0,0 1 0 0 0,11-3 0 0 0,-14 5 64 0 0,-6 11 748 0 0,-2-7-711 0 0,0 1 0 0 0,0-1 1 0 0,0 0-1 0 0,0 0 0 0 0,-1-1 0 0 0,1 1 0 0 0,-1 0 0 0 0,0 0 1 0 0,0-1-1 0 0,0 1 0 0 0,-4 3 0 0 0,-32 26-620 0 0,25-22 64 0 0,4-3-50 0 0,0-1-1 0 0,0 0 0 0 0,-1 0 1 0 0,0-1-1 0 0,0 0 1 0 0,0 0-1 0 0,0-1 0 0 0,-1-1 1 0 0,-18 4-1 0 0,17-9-3082 0 0,10 1 2764 0 0,1 1-712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0,'7'-4'216'0'0,"-1"0"68"0"0,0 0 1 0 0,-1-1 0 0 0,1 1-1 0 0,5-7 1 0 0,-10 10 447 0 0,-1 1 237 0 0,0 0 45 0 0,0 0-129 0 0,0 0-506 0 0,0 0 37 0 0,0 0 80 0 0,0 0 14 0 0,0 0-67 0 0,2 7-270 0 0,1-4-3657 0 0,5 1-1088 0 0,1 3-1228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87 15663 0 0,'0'-1'356'0'0,"2"-2"-205"0"0,0-1-1 0 0,-1 0 1 0 0,0 1-1 0 0,0-1 1 0 0,0 0-1 0 0,0 0 1 0 0,-1-4-1 0 0,1 4-90 0 0,-1 0-1 0 0,1 1 1 0 0,-1-1 0 0 0,1 1-1 0 0,0-1 1 0 0,0 1-1 0 0,1-1 1 0 0,-1 1 0 0 0,4-6-1 0 0,1-1 1993 0 0,-9 17 1572 0 0,-8 18-3624 0 0,0 0 0 0 0,-16 23 0 0 0,10-18 0 0 0,0-1 131 0 0,11-20 91 0 0,0 0 0 0 0,1 1 1 0 0,0 0-1 0 0,1 0 0 0 0,-5 15 0 0 0,3-6-134 0 0,0 0 0 0 0,-2-1 0 0 0,-16 30-1 0 0,-37 49 131 0 0,25-41-179 0 0,21-27-440 0 0,14-28-74 0 0,1-1-33 0 0,0 0 65 0 0,11-16 278 0 0,-10 13 165 0 0,6-9 0 0 0,-2 0 0 0 0,7-21 0 0 0,-11 28 0 0 0,0 1 0 0 0,0-1 0 0 0,0 0 0 0 0,-1 0 0 0 0,0 0 0 0 0,0 0 0 0 0,0 0 0 0 0,0 0 0 0 0,-1 1 0 0 0,-2-9 0 0 0,2 9-83 0 0,0 1-1 0 0,0-1 1 0 0,-1 0-1 0 0,1 1 1 0 0,-1-1-1 0 0,0 1 1 0 0,0 0-1 0 0,0 0 0 0 0,-1 0 1 0 0,1 0-1 0 0,-1 0 1 0 0,1 0-1 0 0,-1 1 1 0 0,0-1-1 0 0,0 1 1 0 0,0 0-1 0 0,0-1 1 0 0,-1 1-1 0 0,1 1 1 0 0,0-1-1 0 0,-1 1 1 0 0,0-1-1 0 0,1 1 1 0 0,-7-1-1 0 0,6 1 168 0 0,0 1 0 0 0,0 0-1 0 0,0 0 1 0 0,0 0 0 0 0,0 1 0 0 0,1-1 0 0 0,-1 1-1 0 0,0 0 1 0 0,0 0 0 0 0,1 0 0 0 0,-1 0-1 0 0,1 1 1 0 0,-1 0 0 0 0,1 0 0 0 0,-1 0-1 0 0,-2 2 1 0 0,0 0 10 0 0,1 1 0 0 0,0-1 0 0 0,0 1 0 0 0,0 0 0 0 0,1 0 0 0 0,-8 12 0 0 0,11-16-95 0 0,0 0-1 0 0,1 0 1 0 0,-1 1 0 0 0,0-1 0 0 0,1 0 0 0 0,-1 0-1 0 0,1 1 1 0 0,-1-1 0 0 0,1 1 0 0 0,0-1-1 0 0,-1 0 1 0 0,1 1 0 0 0,0-1 0 0 0,0 1 0 0 0,0-1-1 0 0,0 1 1 0 0,0-1 0 0 0,0 0 0 0 0,1 1 0 0 0,-1-1-1 0 0,0 1 1 0 0,1-1 0 0 0,-1 0 0 0 0,1 1-1 0 0,0-1 1 0 0,-1 0 0 0 0,1 0 0 0 0,0 1 0 0 0,0-1-1 0 0,0 0 1 0 0,-1 0 0 0 0,1 0 0 0 0,1 0 0 0 0,-1 0-1 0 0,0 0 1 0 0,0 0 0 0 0,0 0 0 0 0,0-1 0 0 0,0 1-1 0 0,2 0 1 0 0,3 2 3 0 0,0-1-1 0 0,0 0 1 0 0,0 0 0 0 0,0 0-1 0 0,0-1 1 0 0,0 0 0 0 0,0 0-1 0 0,1-1 1 0 0,-1 0-1 0 0,8 0 1 0 0,10-2-66 0 0,31-7 1 0 0,-26 3-229 0 0,171-41-6964 0 0,-157 34 5209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80 213 11975 0 0,'1'-2'547'0'0,"5"-4"-399"0"0,0 0-1 0 0,-1-1 1 0 0,1 0 0 0 0,-2 0-1 0 0,8-15 1 0 0,12-15 1559 0 0,64-80 6081 0 0,-87 116-7276 0 0,-1 1 0 0 0,0 0 0 0 0,0 0 0 0 0,0 0-68 0 0,-2 1-289 0 0,-39 53 533 0 0,3 2 1 0 0,-36 65-1 0 0,12 3-688 0 0,58-113-457 0 0,1 1 1 0 0,0-1-1 0 0,-3 18 0 0 0,7-27 308 0 0,0-1 147 0 0,0 0 1 0 0,0 0-1 0 0,0-1 0 0 0,0 1 0 0 0,0 0 0 0 0,0-1 1 0 0,0 1-1 0 0,0-1 0 0 0,0 1 0 0 0,0-1 0 0 0,0 0 1 0 0,0 1-1 0 0,1-1 0 0 0,-1 0 0 0 0,0 0 0 0 0,0 0 0 0 0,0 0 1 0 0,1 0-1 0 0,-1 0 0 0 0,0 0 0 0 0,0 0 0 0 0,0 0 1 0 0,0-1-1 0 0,1 1 0 0 0,-1 0 0 0 0,0-1 0 0 0,0 1 1 0 0,1-2-1 0 0,0 2-34 0 0,2-2-133 0 0,0 0-1 0 0,0 0 1 0 0,0 0 0 0 0,0 0-1 0 0,-1-1 1 0 0,1 0 0 0 0,-1 1 0 0 0,0-1-1 0 0,0-1 1 0 0,0 1 0 0 0,3-4-1 0 0,1-4-598 0 0,0 0-1 0 0,7-16 0 0 0,-10 19 246 0 0,-3 4 263 0 0,1 0 0 0 0,-1 1 0 0 0,-1-1 0 0 0,1 0 0 0 0,0 0 0 0 0,-1 0 0 0 0,0 1 0 0 0,0-1 0 0 0,0 0 0 0 0,0 0-1 0 0,-1 0 1 0 0,1 1 0 0 0,-1-1 0 0 0,0 0 0 0 0,0 0 0 0 0,-1 1 0 0 0,-2-7 0 0 0,3 8 268 0 0,0 0-1 0 0,0 0 0 0 0,0 1 1 0 0,0-1-1 0 0,0 0 0 0 0,0 0 1 0 0,-1 1-1 0 0,1-1 0 0 0,-1 0 1 0 0,1 1-1 0 0,-1 0 0 0 0,1-1 1 0 0,-1 1-1 0 0,0 0 1 0 0,0 0-1 0 0,0 0 0 0 0,0 0 1 0 0,0 0-1 0 0,0 0 0 0 0,0 0 1 0 0,0 1-1 0 0,0-1 0 0 0,0 1 1 0 0,0 0-1 0 0,0-1 0 0 0,0 1 1 0 0,0 0-1 0 0,0 0 0 0 0,-1 0 1 0 0,1 1-1 0 0,0-1 1 0 0,0 0-1 0 0,-2 2 0 0 0,2-2 77 0 0,1 0-47 0 0,0 1 0 0 0,0-1 0 0 0,0 1 0 0 0,-1-1 0 0 0,1 1-1 0 0,0-1 1 0 0,0 1 0 0 0,0 0 0 0 0,0-1 0 0 0,0 1 0 0 0,0 0 0 0 0,0 0-1 0 0,1 0 1 0 0,-1 0 0 0 0,0 0 0 0 0,0 0 0 0 0,1 0 0 0 0,-1 0 0 0 0,0 0-1 0 0,1 0 1 0 0,-1 0 0 0 0,1 0 0 0 0,0 1 0 0 0,-1-1 0 0 0,1 0 0 0 0,0 0-1 0 0,0 2 1 0 0,-1-1-28 0 0,1-1 0 0 0,0 1 0 0 0,0-1 0 0 0,0 1 0 0 0,0-1 0 0 0,0 1 1 0 0,1-1-1 0 0,-1 1 0 0 0,0-1 0 0 0,1 0 0 0 0,-1 1 0 0 0,1-1 0 0 0,0 0 0 0 0,-1 1 0 0 0,1-1 0 0 0,0 0 0 0 0,0 0 0 0 0,-1 1 0 0 0,1-1 0 0 0,0 0 0 0 0,0 0 0 0 0,1 0 0 0 0,-1 0 0 0 0,0 0 0 0 0,0 0 0 0 0,0-1 0 0 0,1 1 0 0 0,-1 0 0 0 0,0-1 0 0 0,1 1 0 0 0,2 0 1 0 0,3 2-300 0 0,0-1 1 0 0,1 0 0 0 0,-1-1-1 0 0,15 2 1 0 0,-2-3-5498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13823 0 0,'0'0'315'0'0,"7"-15"758"0"0,8-21 916 0 0,2 1 0 0 0,35-55 0 0 0,-25 41-585 0 0,-18 32-1170 0 0,0 0 1 0 0,1 1-1 0 0,14-18 0 0 0,24-22 1649 0 0,-45 55-1772 0 0,-4 7-64 0 0,-2 7-40 0 0,-47 106-7 0 0,35-80 0 0 0,-39 65 0 0 0,50-96 0 0 0,0 0 0 0 0,1 0 0 0 0,0 0 0 0 0,0 0 0 0 0,0 0 0 0 0,1 1 0 0 0,1 0 0 0 0,-2 8 0 0 0,3-16 0 0 0,0-1 0 0 0,0 1 0 0 0,0-1 0 0 0,0 1 0 0 0,0-1 0 0 0,0 1 0 0 0,0 0 0 0 0,0-1 0 0 0,0 1 0 0 0,0-1 0 0 0,0 1 0 0 0,1 0 0 0 0,-1-1 0 0 0,0 1 0 0 0,0-1 0 0 0,1 1 0 0 0,-1-1 0 0 0,0 1 0 0 0,0-1 0 0 0,1 1 0 0 0,0 0 0 0 0,5 0 0 0 0,-6-1 0 0 0,4 1 0 0 0,-1-1 0 0 0,1 0 0 0 0,0 1 0 0 0,-1-1 0 0 0,1-1 0 0 0,-1 1 0 0 0,1 0 0 0 0,0-1 0 0 0,-1 0 0 0 0,1 0 0 0 0,5-2 0 0 0,6-4 0 0 0,19-10 0 0 0,-15 7 0 0 0,7-3 0 0 0,-1-1 0 0 0,0-1 0 0 0,-1-1 0 0 0,-1-1 0 0 0,0-1 0 0 0,-2-1 0 0 0,0-1 0 0 0,-1 0 0 0 0,25-35 0 0 0,-38 45 0 0 0,0-1 0 0 0,-1 1 0 0 0,0-1 0 0 0,5-14 0 0 0,-11 22 0 0 0,-4 7 0 0 0,-3 8 0 0 0,3 0 0 0 0,0 0 0 0 0,1 0 0 0 0,0 0 0 0 0,0 0 0 0 0,0 23 0 0 0,2-30 0 0 0,1 1 0 0 0,1 0 0 0 0,-1-1 0 0 0,1 1 0 0 0,0 0 0 0 0,0-1 0 0 0,1 1 0 0 0,-1-1 0 0 0,1 0 0 0 0,0 1 0 0 0,1-1 0 0 0,-1 0 0 0 0,1 0 0 0 0,0-1 0 0 0,4 6 0 0 0,-4-7 0 0 0,0-1 0 0 0,0 1 0 0 0,0-1 0 0 0,0 0 0 0 0,1 0 0 0 0,-1 0 0 0 0,1 0 0 0 0,-1-1 0 0 0,1 1 0 0 0,0-1 0 0 0,-1 0 0 0 0,1 0 0 0 0,0 0 0 0 0,0-1 0 0 0,0 1 0 0 0,-1-1 0 0 0,1 0 0 0 0,4-1 0 0 0,9 0 0 0 0,0 0 0 0 0,28-8 0 0 0,-42 8 0 0 0,23-4 0 0 0,36-15 0 0 0,-51 16 0 0 0,1-1 0 0 0,-1-1 0 0 0,0 0 0 0 0,-1 0 0 0 0,14-11 0 0 0,-19 13 1 0 0,10-8 36 0 0,-1-1 1 0 0,21-22 0 0 0,-32 32-20 0 0,-1-1 1 0 0,1 1-1 0 0,0-1 0 0 0,-1 0 0 0 0,0 1 1 0 0,0-1-1 0 0,0 0 0 0 0,0 0 0 0 0,-1 0 1 0 0,1-1-1 0 0,-1 1 0 0 0,0 0 0 0 0,0-1 1 0 0,-1 1-1 0 0,1 0 0 0 0,-1-1 1 0 0,0-5-1 0 0,-1 9 15 0 0,1 0-1 0 0,0-1 1 0 0,0 1 0 0 0,-1 0 0 0 0,1 0 0 0 0,-1 0-1 0 0,1 0 1 0 0,-1-1 0 0 0,0 1 0 0 0,1 0 0 0 0,-1 0-1 0 0,0 0 1 0 0,0 0 0 0 0,0 0 0 0 0,1 0 0 0 0,-1 1 0 0 0,0-1-1 0 0,0 0 1 0 0,0 0 0 0 0,-1 1 0 0 0,1-1 0 0 0,0 1-1 0 0,0-1 1 0 0,0 1 0 0 0,0-1 0 0 0,-1 1 0 0 0,-1-1-1 0 0,0 1 26 0 0,0-1-1 0 0,1 1 0 0 0,-1 0 0 0 0,0 0 1 0 0,0 0-1 0 0,0 1 0 0 0,1-1 0 0 0,-1 1 0 0 0,0-1 1 0 0,1 1-1 0 0,-5 1 0 0 0,2 1-57 0 0,0 0 0 0 0,0 0 0 0 0,1 1 0 0 0,-1-1 0 0 0,1 1 0 0 0,0 0 0 0 0,0 0 0 0 0,0 1 0 0 0,0-1 0 0 0,1 1 0 0 0,0 0 0 0 0,-5 9 0 0 0,-1 5 0 0 0,0 0 0 0 0,-5 22 0 0 0,11-33 0 0 0,1-1 0 0 0,0 1 0 0 0,1 0 0 0 0,0 0 0 0 0,0 0 0 0 0,0 0 0 0 0,1 0 0 0 0,1 0 0 0 0,1 10 0 0 0,-2-13 0 0 0,1 0 0 0 0,1-1 0 0 0,-1 0 0 0 0,1 1 0 0 0,0-1 0 0 0,0 0 0 0 0,0 0 0 0 0,0 0 0 0 0,1 0 0 0 0,-1 0 0 0 0,1 0 0 0 0,0-1 0 0 0,0 1 0 0 0,1-1 0 0 0,-1 0 0 0 0,1 0 0 0 0,4 3 0 0 0,-5-4 0 0 0,-1-1 0 0 0,1 0 0 0 0,-1 0 0 0 0,1-1 0 0 0,-1 1 0 0 0,1 0 0 0 0,-1-1 0 0 0,1 0 0 0 0,0 0 0 0 0,-1 1 0 0 0,1-1 0 0 0,-1-1 0 0 0,1 1 0 0 0,0 0 0 0 0,-1-1 0 0 0,1 1 0 0 0,2-2 0 0 0,6-2 0 0 0,0 0 0 0 0,15-8 0 0 0,-24 11 0 0 0,12-7 0 0 0,1 0 0 0 0,-1-1 0 0 0,-1-1 0 0 0,0 0 0 0 0,15-16 0 0 0,-6 3 0 0 0,34-47 0 0 0,-5 5 0 0 0,-43 56 0 0 0,0 1 0 0 0,1-1 0 0 0,0 2 0 0 0,19-14 0 0 0,-20 18 0 0 0,-1 2 0 0 0,0 7 0 0 0,-5-5 0 0 0,6 10 0 0 0,0 2 0 0 0,-4-6 0 0 0,-3-4 0 0 0,1-1 0 0 0,-1 1 0 0 0,1-1 0 0 0,0 1 0 0 0,0-1 0 0 0,0 0 0 0 0,0 0 0 0 0,0 0 0 0 0,5 4 0 0 0,34 20 0 0 0,-35-22 0 0 0,-1 3 0 0 0,-5-4 0 0 0,1 0 0 0 0,-1 0 0 0 0,0 0 0 0 0,0 0 0 0 0,0 0 0 0 0,0 0 0 0 0,-1 0 0 0 0,1 0 0 0 0,-1 0 0 0 0,0-1 0 0 0,0 1 0 0 0,-2 5 0 0 0,-19 34 0 0 0,14-28 0 0 0,2-5 0 0 0,0-1 0 0 0,-1 0 0 0 0,0 0 0 0 0,-9 9 0 0 0,8-10 0 0 0,1 1 0 0 0,1-1 0 0 0,-1 1 0 0 0,-8 14 0 0 0,14-19 10 0 0,-6 6-84 0 0,6-8-263 0 0,1-1-138 0 0,0 0-33 0 0,0 0-72 0 0,0 0-285 0 0,17-11-2374 0 0,32-23-3854 0 0,-26 20 4534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335 334 15663 0 0,'0'0'356'0'0,"0"0"50"0"0,0 0 20 0 0,0 0-42 0 0,-1-1-250 0 0,-1-6-49 0 0,2 5 117 0 0,-1 0 1 0 0,0 1-1 0 0,0-1 1 0 0,0 0-1 0 0,0 0 1 0 0,0 0-1 0 0,0 1 1 0 0,0-1-1 0 0,0 0 1 0 0,-1 1-1 0 0,1 0 1 0 0,0-1-1 0 0,-1 1 1 0 0,0 0-1 0 0,1-1 1 0 0,-1 1-1 0 0,0 0 1 0 0,1 0-1 0 0,-1 0 1 0 0,0 0-1 0 0,0 1 0 0 0,0-1 1 0 0,-3 0-1 0 0,-1 0 203 0 0,1 1 0 0 0,-1 0-1 0 0,1 0 1 0 0,-1 0-1 0 0,0 0 1 0 0,1 1-1 0 0,-8 2 1 0 0,3 0-403 0 0,0 1 1 0 0,0-1-1 0 0,0 1 0 0 0,0 1 1 0 0,1 0-1 0 0,0 1 1 0 0,0-1-1 0 0,-11 11 0 0 0,1 1-3 0 0,1 0 0 0 0,-23 29-1 0 0,25-26 2 0 0,1 2 0 0 0,-16 29 0 0 0,26-41 0 0 0,5-10 0 0 0,0 1 0 0 0,-1-1 0 0 0,1 1 0 0 0,0-1 0 0 0,0 0 0 0 0,0 1 0 0 0,0-1 0 0 0,0 1 0 0 0,0-1 0 0 0,-1 1 0 0 0,1-1 0 0 0,0 1 0 0 0,0-1 0 0 0,0 1 0 0 0,0-1 0 0 0,1 1 0 0 0,-1-1 0 0 0,0 1 0 0 0,0-1 0 0 0,0 1 0 0 0,0-1 0 0 0,0 1 0 0 0,1-1 0 0 0,-1 0 0 0 0,0 1 0 0 0,0-1 0 0 0,1 1 0 0 0,-1-1 0 0 0,0 0 0 0 0,1 1 0 0 0,-1-1 0 0 0,0 0 0 0 0,1 1 0 0 0,-1-1 0 0 0,0 0 0 0 0,1 1 0 0 0,-1-1 0 0 0,1 0 0 0 0,-1 0 0 0 0,1 0 0 0 0,-1 1 0 0 0,1-1 0 0 0,-1 0 0 0 0,0 0 0 0 0,1 0 0 0 0,-1 0 0 0 0,1 0 0 0 0,-1 0 0 0 0,1 0 0 0 0,0 0 0 0 0,0 0 0 0 0,5 1 0 0 0,0-1 0 0 0,0 0 0 0 0,0 0 0 0 0,0-1 0 0 0,0 0 0 0 0,0 0 0 0 0,0 0 0 0 0,0-1 0 0 0,0 1 0 0 0,-1-2 0 0 0,1 1 0 0 0,5-4 0 0 0,10-5 0 0 0,34-26 0 0 0,-30 19 0 0 0,31-22 53 0 0,73-67-1 0 0,-95 75 33 0 0,-2-3-1 0 0,-1 0 0 0 0,27-42 1 0 0,29-51 1520 0 0,-87 128-1605 0 0,6-9 0 0 0,-7 11 0 0 0,-7 15 0 0 0,-57 113 0 0 0,-2 3 0 0 0,45-84 0 0 0,11-27 0 0 0,1 0 0 0 0,1 1 0 0 0,1 0 0 0 0,-7 34 0 0 0,15-48 0 0 0,0-8 0 0 0,0-1 0 0 0,0 0 0 0 0,0 1 0 0 0,0-1 0 0 0,0 0 0 0 0,0 1 0 0 0,0-1 0 0 0,0 0 0 0 0,0 0 0 0 0,0 1 0 0 0,0-1 0 0 0,1 0 0 0 0,-1 1 0 0 0,0-1 0 0 0,0 0 0 0 0,0 0 0 0 0,1 1 0 0 0,-1-1 0 0 0,0 0 0 0 0,0 0 0 0 0,0 0 0 0 0,1 1 0 0 0,-1-1 0 0 0,1 0 0 0 0,1 0 0 0 0,0 1 0 0 0,1-1 0 0 0,-1 0 0 0 0,0 0 0 0 0,1 0 0 0 0,-1-1 0 0 0,0 1 0 0 0,1-1 0 0 0,3 0 0 0 0,22-9 0 0 0,-13 3 0 0 0,0-1 0 0 0,-1-1 0 0 0,1-1 0 0 0,-2 0 0 0 0,24-22 0 0 0,42-33 0 0 0,-25 21 0 0 0,-17 15 0 0 0,-64 81 0 0 0,11-18-21 0 0,1 0-1 0 0,-10 36 1 0 0,22-62-174 0 0,1-2-163 0 0,1-1-1 0 0,-1 1 1 0 0,1 0 0 0 0,0 0 0 0 0,0 7 0 0 0,2-12 249 0 0,0 0 1 0 0,0-1-1 0 0,0 1 0 0 0,0-1 0 0 0,0 1 1 0 0,1-1-1 0 0,-1 0 0 0 0,0 0 0 0 0,0 1 1 0 0,0-1-1 0 0,0 0 0 0 0,1 0 0 0 0,-1 0 1 0 0,0 0-1 0 0,2 0 0 0 0,1-1-396 0 0,0-1 0 0 0,0 1 0 0 0,0-1-1 0 0,0 1 1 0 0,0-1 0 0 0,0 0 0 0 0,0 0 0 0 0,0-1-1 0 0,-1 1 1 0 0,5-5 0 0 0,11-11-1542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0,'0'0'696'0'0,"0"0"136"0"0,0 0-664 0 0,0 0-168 0 0,0 10 0 0 0,0 1 0 0 0,0 2 0 0 0,0-2 0 0 0,0-1 0 0 0,0-1 0 0 0,0-9 0 0 0,1 11 0 0 0,1 0 0 0 0,-2-11 0 0 0,0 0 0 0 0,6 8 0 0 0,1-3 0 0 0,-7-5-6928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333 189 13823 0 0,'0'0'315'0'0,"7"-6"426"0"0,-4 1-684 0 0,-1 0-1 0 0,1 0 1 0 0,-1 0 0 0 0,0 0-1 0 0,0-1 1 0 0,-1 1-1 0 0,2-8 1 0 0,2-8 382 0 0,-3 16-82 0 0,-1 0-1 0 0,0 0 1 0 0,0 0 0 0 0,0 0-1 0 0,0 0 1 0 0,-1 0-1 0 0,0 0 1 0 0,0 0 0 0 0,-1 0-1 0 0,1 0 1 0 0,-1 0-1 0 0,0 0 1 0 0,0 0 0 0 0,-1 0-1 0 0,1 1 1 0 0,-1-1-1 0 0,0 0 1 0 0,-1 1 0 0 0,-4-8-1 0 0,7 11-333 0 0,-1 1-1 0 0,0-1 0 0 0,0 0 1 0 0,1 1-1 0 0,-1-1 0 0 0,0 1 1 0 0,0-1-1 0 0,0 1 1 0 0,0-1-1 0 0,1 1 0 0 0,-1 0 1 0 0,0-1-1 0 0,0 1 1 0 0,0 0-1 0 0,0 0 0 0 0,0 0 1 0 0,0 0-1 0 0,0 0 1 0 0,0 0-1 0 0,0 0 0 0 0,0 0 1 0 0,0 0-1 0 0,0 0 1 0 0,0 0-1 0 0,0 0 0 0 0,0 1 1 0 0,0-1-1 0 0,0 0 0 0 0,-1 1 1 0 0,-3 2-44 0 0,0-1 0 0 0,0 1 0 0 0,-8 5 0 0 0,12-6 49 0 0,-28 18-28 0 0,2 2 0 0 0,1 2 0 0 0,0 0 0 0 0,-22 28 0 0 0,17-13 0 0 0,1 1 0 0 0,-30 54 0 0 0,47-66 0 0 0,11-17 0 0 0,7-3 0 0 0,-4-7 0 0 0,0 0 0 0 0,1-1 0 0 0,0 1 0 0 0,-1 0 0 0 0,1-1 0 0 0,-1 1 0 0 0,1-1 0 0 0,0 0 0 0 0,-1 1 0 0 0,1-1 0 0 0,0 0 0 0 0,0 0 0 0 0,-1 0 0 0 0,1 0 0 0 0,0-1 0 0 0,-1 1 0 0 0,4-1 0 0 0,31-9 0 0 0,-30 8 0 0 0,14-7 89 0 0,-1 0-1 0 0,0-1 1 0 0,0-1-1 0 0,32-26 1 0 0,-20 14 232 0 0,-1-2 0 0 0,-1-1 0 0 0,-2-1 0 0 0,44-55 0 0 0,-60 63-249 0 0,-10 17 299 0 0,-3 3 117 0 0,-2 2-408 0 0,0 0 0 0 0,1 0 0 0 0,-1 1-1 0 0,1 0 1 0 0,0-1 0 0 0,0 1 0 0 0,0 0 0 0 0,0 0 0 0 0,1 1 0 0 0,0-1 0 0 0,-3 6 0 0 0,-7 13 78 0 0,3-9-356 0 0,0 1 1 0 0,1 0-1 0 0,1 1 0 0 0,0 0 1 0 0,1 0-1 0 0,-6 30 0 0 0,11-43 185 0 0,1-1 1 0 0,-1 1-1 0 0,1-1 0 0 0,0 1 1 0 0,0-1-1 0 0,0 1 0 0 0,0-1 1 0 0,1 1-1 0 0,-1-1 0 0 0,1 1 1 0 0,-1-1-1 0 0,1 1 0 0 0,0-1 1 0 0,0 0-1 0 0,0 1 0 0 0,0-1 1 0 0,0 0-1 0 0,1 0 0 0 0,-1 0 1 0 0,1 0-1 0 0,-1 0 0 0 0,1 0 1 0 0,0 0-1 0 0,0 0 0 0 0,-1-1 1 0 0,1 1-1 0 0,1-1 0 0 0,-1 1 1 0 0,0-1-1 0 0,0 0 0 0 0,0 0 1 0 0,1 0-1 0 0,-1 0 0 0 0,0 0 1 0 0,1 0-1 0 0,-1-1 0 0 0,1 1 1 0 0,-1-1-1 0 0,1 0 0 0 0,-1 0 1 0 0,1 0-1 0 0,0 0 0 0 0,-1 0 1 0 0,1 0-1 0 0,-1-1 0 0 0,1 1 1 0 0,3-2-1 0 0,18-4 13 0 0,-17 5 0 0 0,0 0 0 0 0,0-1 0 0 0,0 0 0 0 0,-1-1 0 0 0,9-3 0 0 0,21-12 0 0 0,-19 10 0 0 0,-1-1 0 0 0,29-19 0 0 0,-23 8 261 0 0,-1-1 0 0 0,0 0 0 0 0,-2-2 0 0 0,-1 0 0 0 0,-1-1 0 0 0,16-29 0 0 0,-37 62-234 0 0,1 1 1 0 0,0 0-1 0 0,0 0 1 0 0,1 0 0 0 0,-2 18-1 0 0,3-18-27 0 0,-1-2 0 0 0,1 1 0 0 0,0-1 0 0 0,1 1 0 0 0,0-1 0 0 0,0 1 0 0 0,0-1 0 0 0,1 1 0 0 0,4 14 0 0 0,-5-22 0 0 0,0 1 0 0 0,1-1 0 0 0,-1 1 0 0 0,1-1 0 0 0,-1 1 0 0 0,1-1 0 0 0,-1 0 0 0 0,1 1 0 0 0,0-1 0 0 0,-1 0 0 0 0,1 0 0 0 0,0 1 0 0 0,0-1 0 0 0,0 0 0 0 0,0 0 0 0 0,0 0 0 0 0,0 0 0 0 0,1 0 0 0 0,-1-1 0 0 0,2 2 0 0 0,1 1 0 0 0,-1-2 0 0 0,-1 1 0 0 0,1 0 0 0 0,0-1 0 0 0,0 0 0 0 0,0 1 0 0 0,0-1 0 0 0,0-1 0 0 0,1 1 0 0 0,-1 0 0 0 0,0-1 0 0 0,0 1 0 0 0,0-1 0 0 0,1 0 0 0 0,-1 0 0 0 0,0 0 0 0 0,0-1 0 0 0,1 1 0 0 0,-1-1 0 0 0,0 0 0 0 0,0 0 0 0 0,0 0 0 0 0,0 0 0 0 0,6-3 0 0 0,4-3 0 0 0,0-1 0 0 0,0-1 0 0 0,20-16 0 0 0,-29 21 0 0 0,16-13 0 0 0,-1-1 0 0 0,-1 0 0 0 0,-1-2 0 0 0,20-28 0 0 0,-25 31 0 0 0,-1-1 0 0 0,-1 0 0 0 0,12-29 0 0 0,-22 47-4 0 0,0 0 0 0 0,0 0 0 0 0,0 0 1 0 0,0 0-1 0 0,0 0 0 0 0,0-1 0 0 0,0 1 0 0 0,0 0 0 0 0,0 0 0 0 0,0 0 1 0 0,0 0-1 0 0,0-1 0 0 0,0 1 0 0 0,0 0 0 0 0,0 0 0 0 0,0 0 0 0 0,0 0 0 0 0,0-1 1 0 0,0 1-1 0 0,0 0 0 0 0,-1 0 0 0 0,1 0 0 0 0,0 0 0 0 0,0 0 0 0 0,0-1 1 0 0,0 1-1 0 0,0 0 0 0 0,0 0 0 0 0,0 0 0 0 0,-1 0 0 0 0,1 0 0 0 0,0 0 0 0 0,0 0 1 0 0,0 0-1 0 0,0 0 0 0 0,0-1 0 0 0,-1 1 0 0 0,1 0 0 0 0,0 0 0 0 0,0 0 1 0 0,0 0-1 0 0,0 0 0 0 0,0 0 0 0 0,-1 0 0 0 0,1 0 0 0 0,0 0 0 0 0,0 0 0 0 0,0 0 1 0 0,0 0-1 0 0,-1 0 0 0 0,1 0 0 0 0,0 0 0 0 0,0 0 0 0 0,0 0 0 0 0,0 1 1 0 0,-1-1-1 0 0,1 0 0 0 0,0 0 0 0 0,0 0 0 0 0,0 0 0 0 0,0 0 0 0 0,0 0 0 0 0,0 0 1 0 0,-1 0-1 0 0,1 0 0 0 0,0 1 0 0 0,-13 5-503 0 0,12-6 397 0 0,-15 8-1838 0 0,2 0-3894 0 0,-1 2-2316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 15663 0 0,'0'0'356'0'0,"1"-4"50"0"0,3-16 1475 0 0,10 30 1119 0 0,-10-2-2851 0 0,-4-1-2 0 0,-1 1 1 0 0,1-1-1 0 0,-2 1 0 0 0,1-1 1 0 0,-1 0-1 0 0,0 1 0 0 0,0-1 0 0 0,-4 8 1 0 0,3-9-18 0 0,-10 27 91 0 0,-2 0-1 0 0,-20 32 0 0 0,-43 59-316 0 0,32-53 139 0 0,-5 4-43 0 0,-105 120 0 0 0,152-190 0 0 0,-1 0 0 0 0,0 0 0 0 0,0-1 0 0 0,-8 6 0 0 0,5-7 0 0 0,5-7 0 0 0,5-4 0 0 0,1-1 0 0 0,1 0 0 0 0,0 1 0 0 0,1-1 0 0 0,0 1 0 0 0,0 0 0 0 0,0 1 0 0 0,1 0 0 0 0,12-12 0 0 0,4-6 0 0 0,34-35 0 0 0,7-10 0 0 0,47-90 931 0 0,-109 159-422 0 0,-5-1-146 0 0,3 1-353 0 0,1 1 0 0 0,0 0 0 0 0,-1-1 1 0 0,1 1-1 0 0,0 0 0 0 0,0 0 0 0 0,-1-1 0 0 0,1 1 1 0 0,-1 0-1 0 0,1 0 0 0 0,0 0 0 0 0,-1 0 1 0 0,1-1-1 0 0,0 1 0 0 0,-1 0 0 0 0,1 0 1 0 0,-1 0-1 0 0,1 0 0 0 0,-1 0 0 0 0,1 0 0 0 0,0 0 1 0 0,-1 0-1 0 0,0 0 0 0 0,-3 1-10 0 0,1 0 0 0 0,-1 1 0 0 0,0-1 0 0 0,0 1 0 0 0,1-1 0 0 0,-1 1 0 0 0,1 0 0 0 0,-4 3 0 0 0,-28 23 0 0 0,22-17 0 0 0,5-4 0 0 0,-1 1 0 0 0,1-1 0 0 0,1 2 0 0 0,-1-1 0 0 0,1 1 0 0 0,1 0 0 0 0,0 1 0 0 0,0 0 0 0 0,0 0 0 0 0,2 0 0 0 0,-1 0 0 0 0,-5 21 0 0 0,10-30 0 0 0,-1 0 0 0 0,1 0 0 0 0,0 1 0 0 0,-1-1 0 0 0,1 0 0 0 0,0 0 0 0 0,0 1 0 0 0,0-1 0 0 0,0 0 0 0 0,0 0 0 0 0,0 1 0 0 0,0-1 0 0 0,1 0 0 0 0,-1 0 0 0 0,0 1 0 0 0,1-1 0 0 0,-1 0 0 0 0,1 0 0 0 0,-1 0 0 0 0,1 1 0 0 0,-1-1 0 0 0,1 0 0 0 0,0 0 0 0 0,0 0 0 0 0,-1 0 0 0 0,1 0 0 0 0,0-1 0 0 0,0 1 0 0 0,0 0 0 0 0,2 1 0 0 0,0-1 0 0 0,0 0 0 0 0,0 0 0 0 0,0 0 0 0 0,0 0 0 0 0,0 0 0 0 0,1-1 0 0 0,-1 0 0 0 0,4 1 0 0 0,-5-1 0 0 0,14-1 0 0 0,-1 0 0 0 0,0-1 0 0 0,0-1 0 0 0,21-6 0 0 0,-34 9 0 0 0,35-11 0 0 0,0-1 0 0 0,48-23 0 0 0,-69 27 104 0 0,0 0-1 0 0,-1-2 0 0 0,0 0 1 0 0,0-1-1 0 0,-1 0 1 0 0,0-1-1 0 0,-1-1 0 0 0,16-20 1 0 0,-28 32 405 0 0,-1 1-66 0 0,-1 0-294 0 0,-5 1-147 0 0,1-1-1 0 0,0 1 1 0 0,-1 1-1 0 0,1-1 1 0 0,0 1-1 0 0,0 0 1 0 0,0 0-1 0 0,0 0 1 0 0,0 1-1 0 0,1 0 1 0 0,-1 0 0 0 0,-4 4-1 0 0,-3 3-2 0 0,0 0 0 0 0,1 0 0 0 0,-12 16 0 0 0,16-17 1 0 0,-1 1 0 0 0,2 1 0 0 0,-1 0 0 0 0,1-1 0 0 0,-8 24 0 0 0,12-30 0 0 0,1 1 0 0 0,-1-1 0 0 0,1 1 0 0 0,0-1 0 0 0,0 1 0 0 0,1 0 0 0 0,-1-1 0 0 0,1 1 0 0 0,0 0 0 0 0,0 0 0 0 0,1-1 0 0 0,-1 1 0 0 0,1 0 0 0 0,0-1 0 0 0,1 1 0 0 0,-1-1 0 0 0,1 1 0 0 0,3 6 0 0 0,-4-9 0 0 0,0-1 0 0 0,1 1 0 0 0,-1-1 0 0 0,1 0 0 0 0,-1 0 0 0 0,1 1 0 0 0,0-1 0 0 0,-1 0 0 0 0,1 0 0 0 0,0 0 0 0 0,0-1 0 0 0,0 1 0 0 0,0 0 0 0 0,0-1 0 0 0,-1 1 0 0 0,1-1 0 0 0,0 1 0 0 0,0-1 0 0 0,0 0 0 0 0,0 0 0 0 0,0 0 0 0 0,0 0 0 0 0,0 0 0 0 0,4-2 0 0 0,5 0 0 0 0,0 0 0 0 0,0-1 0 0 0,12-5 0 0 0,-17 6 0 0 0,17-9 0 0 0,1-1 0 0 0,-2-1 0 0 0,1-1 0 0 0,38-32 0 0 0,-36 27 0 0 0,64-54 0 0 0,-50 40 0 0 0,-26 22 0 0 0,0 0 0 0 0,0 1 0 0 0,21-13 0 0 0,-34 23 0 0 0,0 1 0 0 0,0-1 0 0 0,0 0 0 0 0,0 0 0 0 0,0 0 0 0 0,0 0 0 0 0,0 0 0 0 0,0 0 0 0 0,0 0 0 0 0,0 0 0 0 0,-1 0 0 0 0,1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0 0 0 0,0 1 0 0 0,1-1 0 0 0,-1 0 0 0 0,0 0 0 0 0,0 0 0 0 0,0 0 0 0 0,0 0 0 0 0,0 0 0 0 0,0 0 0 0 0,0 0 0 0 0,0 0 0 0 0,0 0 0 0 0,0 0 0 0 0,0 0 0 0 0,0 0 0 0 0,1 0 0 0 0,-1 0 0 0 0,0 0 0 0 0,0 0 0 0 0,0 0 0 0 0,0 0 0 0 0,0 0 0 0 0,0 0 0 0 0,0 0 0 0 0,1 0 0 0 0,-8 14 0 0 0,-9 13 0 0 0,13-22 0 0 0,1 0 0 0 0,-1 1 0 0 0,1 0 0 0 0,0 0 0 0 0,0 0 0 0 0,0 0 0 0 0,1 0 0 0 0,0 0 0 0 0,0 12 0 0 0,1-16 0 0 0,0 1 0 0 0,1-1 0 0 0,-1 1 0 0 0,1-1 0 0 0,0 1 0 0 0,-1-1 0 0 0,1 1 0 0 0,0-1 0 0 0,1 1 0 0 0,-1-1 0 0 0,3 4 0 0 0,19 23 0 0 0,-16-22 0 0 0,-3-4 0 0 0,-1 0 0 0 0,0 1 0 0 0,0-1 0 0 0,0 1 0 0 0,3 6 0 0 0,-3-7 0 0 0,-1 1 0 0 0,0-1 0 0 0,0 1 0 0 0,0 0 0 0 0,0 0 0 0 0,-1 0 0 0 0,1 0 0 0 0,0 7 0 0 0,-2-11 0 0 0,1 1 0 0 0,-1-1 0 0 0,0 1 0 0 0,0-1 0 0 0,0 1 0 0 0,0 0 0 0 0,0-1 0 0 0,0 1 0 0 0,0-1 0 0 0,0 1 0 0 0,0 0 0 0 0,0-1 0 0 0,0 1 0 0 0,0-1 0 0 0,0 1 0 0 0,-1-1 0 0 0,1 1 0 0 0,0 0 0 0 0,0-1 0 0 0,-1 1 0 0 0,1-1 0 0 0,0 1 0 0 0,-1-1 0 0 0,1 1 0 0 0,0-1 0 0 0,-1 0 0 0 0,1 1 0 0 0,-1-1 0 0 0,0 1 0 0 0,0 0 0 0 0,-3 3-173 0 0,0 0 0 0 0,0 0 1 0 0,0 0-1 0 0,-1 0 0 0 0,1-1 0 0 0,-1 0 0 0 0,0 0 0 0 0,0 0 0 0 0,0 0 1 0 0,0-1-1 0 0,0 0 0 0 0,-1 0 0 0 0,1-1 0 0 0,-1 1 0 0 0,1-1 0 0 0,-1 0 1 0 0,1 0-1 0 0,-1-1 0 0 0,0 0 0 0 0,1 0 0 0 0,-1 0 0 0 0,0-1 0 0 0,1 0 1 0 0,-1 0-1 0 0,1 0 0 0 0,-1-1 0 0 0,-6-2 0 0 0,11 3-482 0 0,0 1-1 0 0,-1 0 1 0 0,1-1-1 0 0,0 0 0 0 0,0 1 1 0 0,0-1-1 0 0,0 0 1 0 0,0 0-1 0 0,0 1 1 0 0,0-1-1 0 0,-1-2 1 0 0,-3-5-5783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17503 0 0,'0'0'803'0'0,"0"0"-18"0"0,-11 11-469 0 0,5-6 58 0 0,1 0 0 0 0,0 1 0 0 0,1 0 0 0 0,-1 0 0 0 0,1 0 0 0 0,0 0 0 0 0,-3 8 0 0 0,-6 20 174 0 0,-16 58 1 0 0,8-22-83 0 0,10-41-210 0 0,0-1 1 0 0,-23 37-1 0 0,-37 49 514 0 0,48-78-704 0 0,21-30-55 0 0,1-5-16 0 0,1 0 0 0 0,-1 1 0 0 0,1-1 0 0 0,-1 0 0 0 0,1 0 0 0 0,-1 0 0 0 0,0 0 0 0 0,0 0 0 0 0,1 0 0 0 0,-1 0 0 0 0,0 0 0 0 0,0 0 0 0 0,0 0 0 0 0,-2 1 0 0 0,2-23-1315 0 0,6-20-1600 0 0,-2 27 1848 0 0,-2 0 0 0 0,1-24 0 0 0,-2 31 725 0 0,-1-1 0 0 0,0 0 0 0 0,-1 1 0 0 0,1-1 0 0 0,-4-9 0 0 0,4 16 353 0 0,1 0-1 0 0,0 0 0 0 0,-1 0 0 0 0,1 0 1 0 0,-1 0-1 0 0,1 0 0 0 0,-1 0 1 0 0,1 0-1 0 0,-1 0 0 0 0,0 0 0 0 0,1 1 1 0 0,-1-1-1 0 0,0 0 0 0 0,0 0 0 0 0,0 1 1 0 0,1-1-1 0 0,-1 0 0 0 0,0 1 0 0 0,0-1 1 0 0,0 1-1 0 0,0-1 0 0 0,0 1 0 0 0,0-1 1 0 0,0 1-1 0 0,-1 0 0 0 0,1 0 0 0 0,0-1 1 0 0,0 1-1 0 0,0 0 0 0 0,0 0 0 0 0,0 0 1 0 0,0 0-1 0 0,0 0 0 0 0,0 0 0 0 0,-1 1 1 0 0,1-1-1 0 0,0 0 0 0 0,0 0 1 0 0,0 1-1 0 0,0-1 0 0 0,0 1 0 0 0,0-1 1 0 0,0 1-1 0 0,0 0 0 0 0,0-1 0 0 0,-1 2 1 0 0,-1 0 315 0 0,0 0 0 0 0,0 0 0 0 0,0 1 1 0 0,1 0-1 0 0,-1-1 0 0 0,0 1 0 0 0,1 0 1 0 0,0 0-1 0 0,0 0 0 0 0,0 0 1 0 0,-2 5-1 0 0,3-6-260 0 0,0 0 0 0 0,0 0 0 0 0,1 0 0 0 0,-1 0 0 0 0,1 0 0 0 0,0 0 0 0 0,-1 0 0 0 0,1 0 0 0 0,0 0 0 0 0,0 0 0 0 0,0 0 0 0 0,1 0 0 0 0,-1 0 0 0 0,0 0 0 0 0,1 0 0 0 0,-1 0 0 0 0,1 0 0 0 0,0 0 0 0 0,-1 0 0 0 0,1 0 0 0 0,0-1 0 0 0,2 4 0 0 0,0-2-3 0 0,-1-1-1 0 0,0 0 0 0 0,0 0 1 0 0,1 0-1 0 0,0 0 1 0 0,-1-1-1 0 0,1 1 1 0 0,0-1-1 0 0,-1 1 0 0 0,1-1 1 0 0,0 0-1 0 0,0 0 1 0 0,0 0-1 0 0,0-1 1 0 0,4 1-1 0 0,8 1 512 0 0,27 0 0 0 0,-39-2-594 0 0,15-1-372 0 0,1-1 1 0 0,-1 0-1 0 0,0-1 0 0 0,0-1 0 0 0,0-1 1 0 0,20-8-1 0 0,-13 3-626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4 597 17503 0 0,'0'0'399'0'0,"0"0"60"0"0,0 0 21 0 0,0 0-59 0 0,-2-3-260 0 0,1 0-15 0 0,1 0-1 0 0,-1 1 1 0 0,1-1-1 0 0,0 1 1 0 0,0-1-1 0 0,0 0 1 0 0,1 1 0 0 0,-1-1-1 0 0,1 1 1 0 0,-1-1-1 0 0,1 1 1 0 0,0-1-1 0 0,0 1 1 0 0,2-4-1 0 0,2-3 600 0 0,1-1 1 0 0,8-10-1 0 0,5-7-152 0 0,237-357 4611 0 0,-191 293-3740 0 0,-59 83-1021 0 0,-6 5-332 0 0,-4 5-64 0 0,-4 4-40 0 0,2 3-7 0 0,0-1 0 0 0,0 1 0 0 0,1 0 0 0 0,0 0 0 0 0,1 0 0 0 0,0 1 0 0 0,0 0 0 0 0,1 0 0 0 0,1 0 0 0 0,-1 0 0 0 0,1 0 0 0 0,1 0 0 0 0,0 1 0 0 0,1 10 0 0 0,0-15 0 0 0,1-1 0 0 0,0 1 0 0 0,0-1 0 0 0,0 0 0 0 0,1 1 0 0 0,-1-1 0 0 0,1 0 0 0 0,1 0 0 0 0,-1 0 0 0 0,1-1 0 0 0,-1 1 0 0 0,2 0 0 0 0,-1-1 0 0 0,6 7 0 0 0,5 3 0 0 0,0 0 0 0 0,26 18 0 0 0,19 16-64 0 0,-58-47 47 0 0,1 0-1 0 0,-1 0 1 0 0,0 0-1 0 0,0 1 0 0 0,0-1 1 0 0,1 1-1 0 0,-1-1 1 0 0,0 1-1 0 0,-1-1 1 0 0,1 1-1 0 0,0-1 1 0 0,0 1-1 0 0,-1 0 1 0 0,1 0-1 0 0,-1-1 1 0 0,1 1-1 0 0,-1 0 1 0 0,0 0-1 0 0,0-1 1 0 0,0 1-1 0 0,0 0 1 0 0,0 0-1 0 0,0 0 1 0 0,0-1-1 0 0,-1 1 1 0 0,1 0-1 0 0,-1 0 1 0 0,1-1-1 0 0,-1 1 1 0 0,-1 3-1 0 0,1-2 47 0 0,-1-1 0 0 0,0 1-1 0 0,1 0 1 0 0,-1 0 0 0 0,0-1-1 0 0,0 1 1 0 0,-1-1 0 0 0,1 0 0 0 0,0 0-1 0 0,-1 0 1 0 0,0 0 0 0 0,1 0-1 0 0,-1 0 1 0 0,-5 2 0 0 0,0-1 0 0 0,1 0 0 0 0,0-1 1 0 0,0 0-1 0 0,-1 0 1 0 0,-9 1-1 0 0,13-3-29 0 0,1 0 0 0 0,-1 0 0 0 0,1-1 0 0 0,-1 1 0 0 0,-3-2 0 0 0,-6 0 0 0 0,13 2-8 0 0,-1 0 1 0 0,1 0-1 0 0,0 0 1 0 0,0 0-1 0 0,-1 0 1 0 0,1 0-1 0 0,0-1 0 0 0,0 1 1 0 0,0 0-1 0 0,-1 0 1 0 0,1 0-1 0 0,0 0 1 0 0,0-1-1 0 0,0 1 0 0 0,0 0 1 0 0,-1 0-1 0 0,1-1 1 0 0,0 1-1 0 0,0 0 1 0 0,0 0-1 0 0,0 0 0 0 0,0-1 1 0 0,0 1-1 0 0,0 0 1 0 0,0 0-1 0 0,-1-1 1 0 0,1 1-1 0 0,0 0 0 0 0,0 0 1 0 0,0-1-1 0 0,0 1 1 0 0,0 0-1 0 0,0 0 1 0 0,1-1-1 0 0,-1 1 0 0 0,0 0 1 0 0,0-1-1 0 0,0 1 1 0 0,0 0-1 0 0,0 0 1 0 0,0 0-1 0 0,0-1 0 0 0,0 1 1 0 0,1 0-1 0 0,-1 0 1 0 0,0-1-1 0 0,0 1 1 0 0,0 0-1 0 0,0 0 0 0 0,1 0 1 0 0,-1 0-1 0 0,0-1 1 0 0,5-5-210 0 0,0-1 1 0 0,0 1 0 0 0,0 0 0 0 0,0 1-1 0 0,1-1 1 0 0,0 1 0 0 0,12-8 0 0 0,50-27 459 0 0,-57 34-347 0 0,204-107 104 0 0,-180 95 0 0 0,-17 9 0 0 0,-1 0 0 0 0,0-1 0 0 0,25-20 0 0 0,-37 26 0 0 0,-3 1 0 0 0,0 1 0 0 0,1 0 0 0 0,0 1 0 0 0,-1-1 0 0 0,1 0 0 0 0,5-1 0 0 0,-7 3 0 0 0,-1-1 0 0 0,0 1 0 0 0,0 0 0 0 0,0 0 0 0 0,0 0 0 0 0,1 0 0 0 0,-1 0 0 0 0,0-1 0 0 0,0 1 0 0 0,0 0 0 0 0,1 0 0 0 0,-1 0 0 0 0,0 0 0 0 0,0 0 0 0 0,0 0 0 0 0,1 0 0 0 0,-1 0 0 0 0,0 0 0 0 0,0 0 0 0 0,0 0 0 0 0,1 0 0 0 0,-1 0 0 0 0,0 0 0 0 0,0 0 0 0 0,1 0 0 0 0,-1 0 0 0 0,0 0 0 0 0,0 0 0 0 0,0 0 0 0 0,1 0 0 0 0,-1 1 0 0 0,0-1 0 0 0,0 0 0 0 0,0 0 0 0 0,0 0 0 0 0,1 0 0 0 0,-1 0 0 0 0,0 0 0 0 0,0 1 0 0 0,0-1 0 0 0,0 0 0 0 0,1 0 0 0 0,-1 0 0 0 0,0 1 0 0 0,0-1 0 0 0,0 0 0 0 0,0 0 0 0 0,0 0 0 0 0,0 1 0 0 0,0-1 0 0 0,0 0 0 0 0,0 7 0 0 0,-9 60 876 0 0,5-52-657 0 0,0 0 0 0 0,0 0-1 0 0,-14 27 1 0 0,-1 5 22 0 0,-59 148-241 0 0,27-74 0 0 0,-41 92 0 0 0,100-282 0 0 0,6 3 0 0 0,2 1 0 0 0,46-115 0 0 0,-44 141 0 0 0,1 1 0 0 0,1 0 0 0 0,2 2 0 0 0,31-38 0 0 0,-34 46 0 0 0,-7 11 0 0 0,16-19 0 0 0,-23 31 0 0 0,-1 0 0 0 0,2 1 0 0 0,-1-1 0 0 0,1 1 0 0 0,-1 0 0 0 0,1 0 0 0 0,10-4 0 0 0,-10 5 0 0 0,1 0 0 0 0,0 1 0 0 0,0 0 0 0 0,0 0 0 0 0,0 1 0 0 0,0 0 0 0 0,0 0 0 0 0,0 0 0 0 0,0 1 0 0 0,0 0 0 0 0,1 1 0 0 0,-1-1 0 0 0,7 3 0 0 0,-10-2 0 0 0,1 0 0 0 0,-1 1 0 0 0,0-1 0 0 0,-1 1 0 0 0,1 0 0 0 0,0 0 0 0 0,0 0 0 0 0,-1 1 0 0 0,0-1 0 0 0,1 1 0 0 0,-1 0 0 0 0,0 0 0 0 0,0 0 0 0 0,0 0 0 0 0,-1 1 0 0 0,1-1 0 0 0,-1 1 0 0 0,0 0 0 0 0,0-1 0 0 0,0 1 0 0 0,0 0 0 0 0,-1 0 0 0 0,2 5 0 0 0,-2-3 0 0 0,0-1 0 0 0,0 1 0 0 0,0-1 0 0 0,0 1 0 0 0,-1-1 0 0 0,0 1 0 0 0,0 0 0 0 0,-1-1 0 0 0,1 1 0 0 0,-1-1 0 0 0,0 1 0 0 0,-3 7 0 0 0,1-6 0 0 0,-1 0 0 0 0,1 0 0 0 0,-1 0 0 0 0,0-1 0 0 0,-1 0 0 0 0,1 0 0 0 0,-1 0 0 0 0,-7 6 0 0 0,-8 5 0 0 0,0-1 0 0 0,-2 0 0 0 0,0-2 0 0 0,-28 14 0 0 0,39-23 0 0 0,-2 3-284 0 0,8-4-95 0 0,0-1-1 0 0,0 0 0 0 0,-1 0 1 0 0,1-1-1 0 0,-1 0 0 0 0,0 0 1 0 0,1 0-1 0 0,-1 0 0 0 0,0-1 0 0 0,0 0 1 0 0,-9 0-1 0 0,12-1 1064 0 0,-2-1-4629 0 0,3-8-619 0 0,5-8 2020 0 0,4 0-15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162 301 11975 0 0,'8'-4'1083'0'0,"-5"2"-1016"0"0,8-6 934 0 0,0-1 0 0 0,17-19 1 0 0,-27 27 20 0 0,1-7 947 0 0,-2 2 836 0 0,-8 7-1315 0 0,-2 4-1214 0 0,0 0 0 0 0,0 0 1 0 0,1 1-1 0 0,0 0 0 0 0,0 1 0 0 0,-15 14 0 0 0,5-3-57 0 0,10-10-219 0 0,0 0 0 0 0,1 1 0 0 0,0 1 0 0 0,-10 15 0 0 0,-22 44 0 0 0,35-59 0 0 0,1 1 0 0 0,0-1 0 0 0,1 1 0 0 0,-3 13 0 0 0,4-12 0 0 0,1-11 0 0 0,1 0 0 0 0,0 0 0 0 0,0 1 0 0 0,-1-1 0 0 0,1 0 0 0 0,0 0 0 0 0,0 0 0 0 0,0 0 0 0 0,1 0 0 0 0,-1 1 0 0 0,0-1 0 0 0,0 0 0 0 0,1 0 0 0 0,-1 0 0 0 0,0 0 0 0 0,1 0 0 0 0,-1 0 0 0 0,1 0 0 0 0,0 0 0 0 0,-1 0 0 0 0,1 0 0 0 0,0 0 0 0 0,-1 0 0 0 0,1 0 0 0 0,0-1 0 0 0,1 2 0 0 0,9 5 0 0 0,-6-7 0 0 0,-3-1 0 0 0,9-1 0 0 0,0-1 0 0 0,0 0 0 0 0,0 0 0 0 0,0-1 0 0 0,-1-1 0 0 0,1 1 0 0 0,-1-2 0 0 0,0 1 0 0 0,-1-2 0 0 0,10-7 0 0 0,-7 4 0 0 0,0-1 0 0 0,-1 0 0 0 0,0-1 0 0 0,-1 0 0 0 0,0 0 0 0 0,14-25 0 0 0,-16 22 0 0 0,-1 0 0 0 0,0-1 0 0 0,-2-1 0 0 0,1 1 0 0 0,3-20 0 0 0,-9 35 0 0 0,0 1 0 0 0,0 0 0 0 0,0 0 0 0 0,0 0 0 0 0,0-1 0 0 0,0 1 0 0 0,1 0 0 0 0,-1 0 0 0 0,0-1 0 0 0,0 1 0 0 0,0 0 0 0 0,0 0 0 0 0,0-1 0 0 0,0 1 0 0 0,0 0 0 0 0,0 0 0 0 0,0-1 0 0 0,0 1 0 0 0,0 0 0 0 0,0 0 0 0 0,0-1 0 0 0,0 1 0 0 0,0 0 0 0 0,0 0 0 0 0,-1-1 0 0 0,1 1 0 0 0,0 0 0 0 0,0 0 0 0 0,0 0 0 0 0,0-1 0 0 0,0 1 0 0 0,-1 0 0 0 0,1 0 0 0 0,0 0 0 0 0,0-1 0 0 0,0 1 0 0 0,0 0 0 0 0,-1 0 0 0 0,1 0 0 0 0,0 0 0 0 0,0 0 0 0 0,-1-1 0 0 0,1 1 0 0 0,0 0 0 0 0,0 0 0 0 0,-1 0 0 0 0,1 0 0 0 0,0 0 0 0 0,0 0 0 0 0,-1 0 0 0 0,1 0 0 0 0,0 0 0 0 0,0 0 0 0 0,-1 0 0 0 0,1 0 0 0 0,0 0 0 0 0,0 0 0 0 0,-1 0 0 0 0,1 0 0 0 0,0 0 0 0 0,-1 1 0 0 0,-9 4 0 0 0,10-5 0 0 0,-3 3 1 0 0,1-1 0 0 0,-1 1 0 0 0,1-1 0 0 0,0 1 0 0 0,-1 0 1 0 0,1 0-1 0 0,1 0 0 0 0,-1 0 0 0 0,0 0 0 0 0,1 0 0 0 0,-1 1 0 0 0,1-1 0 0 0,0 0 0 0 0,-1 8 0 0 0,2-9-4 0 0,0 0 0 0 0,0 0 0 0 0,0 0 0 0 0,0 0 0 0 0,1 0 0 0 0,-1 0 0 0 0,1 0 0 0 0,-1 0 0 0 0,1 0 0 0 0,0 0 1 0 0,-1 0-1 0 0,1 0 0 0 0,0 0 0 0 0,1 0 0 0 0,-1 0 0 0 0,0-1 0 0 0,0 1 0 0 0,1-1 0 0 0,-1 1 0 0 0,1-1 0 0 0,-1 1 0 0 0,1-1 0 0 0,0 0 0 0 0,0 0 0 0 0,-1 1 0 0 0,4 0 0 0 0,-1 0-128 0 0,1-1-1 0 0,-1 1 1 0 0,0-1 0 0 0,1 0-1 0 0,-1 0 1 0 0,1-1-1 0 0,-1 1 1 0 0,0-1 0 0 0,1 0-1 0 0,-1 0 1 0 0,6-1-1 0 0,5-2-507 0 0,28-7-1 0 0,135-50-480 0 0,-164 54 1165 0 0,0 0-1 0 0,-1-1 1 0 0,0-1 0 0 0,-1 0-1 0 0,0 0 1 0 0,0-1-1 0 0,-1-1 1 0 0,12-11-1 0 0,4-8 556 0 0,-6 8 40 0 0,-2 0-1 0 0,20-29 1 0 0,-24 29-169 0 0,-9 13-368 0 0,0 0 0 0 0,0-1 0 0 0,-1 1 0 0 0,0-1 0 0 0,0 0 0 0 0,6-19 0 0 0,-11 26 268 0 0,-2 3-240 0 0,1-1 0 0 0,-1 0-1 0 0,1 1 1 0 0,-1-1 0 0 0,1 1 0 0 0,-1-1 0 0 0,1 1 0 0 0,-1 0 0 0 0,1-1 0 0 0,-2 3 0 0 0,-12 11-98 0 0,0 0 0 0 0,1 1 1 0 0,1 1-1 0 0,-17 25 0 0 0,-18 22-34 0 0,19-30 1 0 0,2 1 0 0 0,1 2 0 0 0,2 0 0 0 0,1 2 0 0 0,2 0 0 0 0,-29 75 0 0 0,46-103 0 0 0,1 0 0 0 0,0 1 0 0 0,1 0 0 0 0,0-1 0 0 0,0 14 0 0 0,4-13 0 0 0,5-5 0 0 0,-5-5 0 0 0,0-1 0 0 0,-1 0 0 0 0,1 1 0 0 0,-1-1 0 0 0,1 0 0 0 0,0 0 0 0 0,-1 0 0 0 0,1 0 0 0 0,0 0 0 0 0,-1 0 0 0 0,1-1 0 0 0,0 1 0 0 0,-1 0 0 0 0,3-2 0 0 0,23-10 0 0 0,-11 4 0 0 0,-7 5 0 0 0,0-1 0 0 0,0-1 0 0 0,0 1 0 0 0,-1-2 0 0 0,0 1 0 0 0,0-1 0 0 0,0 0 0 0 0,-1 0 0 0 0,0-1 0 0 0,0 0 0 0 0,0-1 0 0 0,-1 1 0 0 0,0-1 0 0 0,-1-1 0 0 0,6-9 0 0 0,19-37 0 0 0,7-14 0 0 0,-19 38 0 0 0,-16 26 0 0 0,-8 7 0 0 0,-8 8 0 0 0,7-2-113 0 0,0-1 0 0 0,0 1 1 0 0,1 0-1 0 0,-7 10 0 0 0,11-14 39 0 0,-1 0-1 0 0,1 1 0 0 0,0-1 1 0 0,0 1-1 0 0,0 0 1 0 0,0 0-1 0 0,1 0 1 0 0,0 0-1 0 0,0 0 1 0 0,0 6-1 0 0,1-10 59 0 0,0 0 0 0 0,1 0 0 0 0,-1 1 0 0 0,0-1 0 0 0,1 0 0 0 0,-1 0 0 0 0,1 0 0 0 0,0 1 0 0 0,0-1 0 0 0,-1 0 0 0 0,1 0 0 0 0,0 0 0 0 0,0 0 0 0 0,0 0 0 0 0,0-1 0 0 0,0 1 0 0 0,0 0 0 0 0,0 0 0 0 0,0 0 0 0 0,0-1 0 0 0,0 1 0 0 0,1-1 0 0 0,-1 1 0 0 0,0-1 0 0 0,0 1 0 0 0,3-1 0 0 0,1 2-13 0 0,0-1-1 0 0,1 0 1 0 0,-1 0 0 0 0,0-1-1 0 0,8 1 1 0 0,8-3 29 0 0,0-1 0 0 0,0 0 0 0 0,-1-2 0 0 0,22-7 0 0 0,-9 1 0 0 0,52-28 0 0 0,-69 31 0 0 0,-1-1 0 0 0,-1 0 0 0 0,1-1 0 0 0,-2 0 0 0 0,1-1 0 0 0,18-21 0 0 0,-27 24 0 0 0,-4 8 16 0 0,-1 0-1 0 0,0-1 1 0 0,0 1-1 0 0,0 0 1 0 0,0 0 0 0 0,1-1-1 0 0,-1 1 1 0 0,0-1-1 0 0,0 1 1 0 0,0 0-1 0 0,0-1 1 0 0,0 1 0 0 0,0 0-1 0 0,0-1 1 0 0,0 1-1 0 0,0 0 1 0 0,0-1-1 0 0,0 1 1 0 0,0-1 0 0 0,0 1-1 0 0,0 0 1 0 0,-1-1-1 0 0,1 1 1 0 0,0 0-1 0 0,0-1 1 0 0,0 1 0 0 0,0 0-1 0 0,-1 0 1 0 0,1-1-1 0 0,0 1 1 0 0,0 0-1 0 0,-1-1 1 0 0,1 1 0 0 0,0 0-1 0 0,0 0 1 0 0,-1 0-1 0 0,1-1 1 0 0,0 1-1 0 0,-1 0 1 0 0,1 0 0 0 0,0 0-1 0 0,-1 0 1 0 0,1-1-1 0 0,0 1 1 0 0,-1 0-1 0 0,1 0 1 0 0,0 0 0 0 0,-1 0-1 0 0,1 0 1 0 0,-1 0-1 0 0,1 0 1 0 0,0 0-1 0 0,-1 0 1 0 0,0 0 0 0 0,1 0 3 0 0,-3 0 21 0 0,-1 0 0 0 0,0 0 1 0 0,0 0-1 0 0,1 0 0 0 0,-1 0 0 0 0,0 1 0 0 0,1 0 0 0 0,-1-1 1 0 0,0 1-1 0 0,1 1 0 0 0,-1-1 0 0 0,1 0 0 0 0,0 1 1 0 0,-1 0-1 0 0,1 0 0 0 0,-5 4 0 0 0,4-4-9 0 0,1 1 0 0 0,-1 0 0 0 0,1 0 0 0 0,0 0 0 0 0,0 1 0 0 0,0-1 0 0 0,0 1 0 0 0,0 0-1 0 0,1 0 1 0 0,-1 0 0 0 0,1 0 0 0 0,0 0 0 0 0,-1 6 0 0 0,2-8-31 0 0,1 0 0 0 0,-1 1 0 0 0,1-1 0 0 0,0 1 0 0 0,0-1 0 0 0,0 0 0 0 0,0 1 0 0 0,1-1 0 0 0,-1 1 0 0 0,1-1 0 0 0,-1 0 0 0 0,1 1 0 0 0,0-1 0 0 0,0 0 0 0 0,0 0 0 0 0,0 1 0 0 0,0-1 0 0 0,0 0 0 0 0,1 0 0 0 0,-1 0 0 0 0,1-1 0 0 0,-1 1 0 0 0,1 0 0 0 0,3 2 0 0 0,-1 0 0 0 0,7 7 0 0 0,0-1 0 0 0,14 10 0 0 0,-12-11 0 0 0,-1 1 0 0 0,11 11 0 0 0,-17-15 0 0 0,-3-3 0 0 0,0 1 0 0 0,0-1 0 0 0,0 1 0 0 0,3 6 0 0 0,-5-9 0 0 0,0 1 0 0 0,-1 0 0 0 0,1-1 0 0 0,-1 1 0 0 0,1 0 0 0 0,-1 0 0 0 0,0-1 0 0 0,0 1 0 0 0,0 0 0 0 0,0 0 0 0 0,0 0 0 0 0,0 0 0 0 0,0-1 0 0 0,0 1 0 0 0,-1 2 0 0 0,-4 9 0 0 0,1-10 0 0 0,2-2 0 0 0,-2 2 0 0 0,-1 0 0 0 0,1 0 0 0 0,-1-1 0 0 0,1 1 0 0 0,-1-1 0 0 0,0-1 0 0 0,0 1 0 0 0,0 0 0 0 0,0-1 0 0 0,-7 1 0 0 0,-9 3 0 0 0,15-4 0 0 0,-1 0 0 0 0,0-1 0 0 0,0 1 0 0 0,0-1 0 0 0,-11-2 0 0 0,11 1 0 0 0,1-2 0 0 0,10-2 0 0 0,0 2 0 0 0,1 2 0 0 0,-1-1 0 0 0,1 0 0 0 0,-1 1 0 0 0,7-1 0 0 0,5-2 0 0 0,25-9 0 0 0,-13 5 0 0 0,0-1 0 0 0,-1-1 0 0 0,40-21 0 0 0,-51 22 0 0 0,10-6 0 0 0,46-34 0 0 0,-58 38 0 0 0,-5 3 0 0 0,1 1 0 0 0,-1-2 0 0 0,-1 1 0 0 0,1-1 0 0 0,10-15 0 0 0,-19 23 0 0 0,0 1 0 0 0,1 0 0 0 0,-1 0 0 0 0,0-1 0 0 0,0 1 0 0 0,1 0 0 0 0,-1 0 0 0 0,0-1 0 0 0,0 1 0 0 0,0 0 0 0 0,0-1 0 0 0,1 1 0 0 0,-1 0 0 0 0,0-1 0 0 0,0 1 0 0 0,0 0 0 0 0,0-1 0 0 0,0 1 0 0 0,0 0 0 0 0,0-1 0 0 0,0 1 0 0 0,0-1 0 0 0,0 1 0 0 0,0 0 0 0 0,0-1 0 0 0,0 1 0 0 0,0 0 0 0 0,-1-1 0 0 0,1 1 0 0 0,0 0 0 0 0,0-1 0 0 0,0 1 0 0 0,0 0 0 0 0,-1 0 0 0 0,1-1 0 0 0,0 1 0 0 0,0 0 0 0 0,0-1 0 0 0,-1 1 0 0 0,1 0 0 0 0,0 0 0 0 0,-1 0 0 0 0,1-1 0 0 0,0 1 0 0 0,-1 0 0 0 0,1 0 0 0 0,0 0 0 0 0,0 0 0 0 0,-1-1 0 0 0,1 1 0 0 0,-1 0 0 0 0,1 0 0 0 0,0 0 0 0 0,-1 0 0 0 0,1 0 0 0 0,0 0 0 0 0,-1 0 0 0 0,1 0 0 0 0,0 0 0 0 0,-1 0 0 0 0,1 0 0 0 0,-1 1 0 0 0,1-1 0 0 0,-5 0 0 0 0,1 1 0 0 0,0 0 0 0 0,-1 0 0 0 0,1 0 0 0 0,0 0 0 0 0,0 1 0 0 0,-1-1 0 0 0,1 1 0 0 0,0 1 0 0 0,-3 1 0 0 0,-4 4 0 0 0,0-1 0 0 0,-10 11 0 0 0,7-5 0 0 0,1 0 0 0 0,-21 28 0 0 0,29-34 0 0 0,0 0 0 0 0,1 1 0 0 0,0-1 0 0 0,0 1 0 0 0,1 0 0 0 0,0 0 0 0 0,0 0 0 0 0,-2 14 0 0 0,6-2 0 0 0,-1-19 0 0 0,0-1 0 0 0,0 1 0 0 0,0-1 0 0 0,0 1 0 0 0,0-1 0 0 0,0 1 0 0 0,0-1 0 0 0,0 1 0 0 0,0-1 0 0 0,0 1 0 0 0,1-1 0 0 0,-1 0 0 0 0,0 1 0 0 0,0-1 0 0 0,1 1 0 0 0,-1-1 0 0 0,0 0 0 0 0,1 1 0 0 0,-1-1 0 0 0,0 1 0 0 0,1-1 0 0 0,-1 0 0 0 0,0 1 0 0 0,1-1 0 0 0,-1 0 0 0 0,1 0 0 0 0,-1 1 0 0 0,1-1 0 0 0,-1 0 0 0 0,0 0 0 0 0,1 0 0 0 0,-1 0 0 0 0,1 0 0 0 0,-1 1 0 0 0,1-1 0 0 0,-1 0 0 0 0,2 0 0 0 0,-1 0 0 0 0,8 1 0 0 0,1-1 0 0 0,-1 0 0 0 0,1 0 0 0 0,-1 0 0 0 0,0-1 0 0 0,1-1 0 0 0,-1 0 0 0 0,12-4 0 0 0,-8 3 0 0 0,5-2 0 0 0,-1 0 0 0 0,-1-2 0 0 0,1 0 0 0 0,-1 0 0 0 0,0-2 0 0 0,-1 0 0 0 0,1-1 0 0 0,24-21 0 0 0,2-8 0 0 0,52-62 0 0 0,-80 85 0 0 0,6-7 0 0 0,-20 20 0 0 0,-5 7 0 0 0,-6 5 0 0 0,-1 4 0 0 0,7-8 0 0 0,0 1 0 0 0,0-1 0 0 0,0 1 0 0 0,0 0 0 0 0,1 1 0 0 0,-6 10 0 0 0,10-16 0 0 0,-1 0 0 0 0,1-1 0 0 0,-1 1 0 0 0,1 0 0 0 0,0 0 0 0 0,-1-1 0 0 0,1 1 0 0 0,0 0 0 0 0,-1 0 0 0 0,1 0 0 0 0,0 0 0 0 0,0 0 0 0 0,0-1 0 0 0,0 1 0 0 0,0 0 0 0 0,0 0 0 0 0,0 0 0 0 0,0 0 0 0 0,0 1 0 0 0,1 1 0 0 0,1 6 0 0 0,0-6 0 0 0,0 0 0 0 0,0-1 0 0 0,1 0 0 0 0,-1 1 0 0 0,1-1 0 0 0,-1 0 0 0 0,1 0 0 0 0,0-1 0 0 0,0 1 0 0 0,-1 0 0 0 0,1-1 0 0 0,1 0 0 0 0,-1 0 0 0 0,0 0 0 0 0,0 0 0 0 0,0 0 0 0 0,5 0 0 0 0,7 1 0 0 0,0 0 0 0 0,20-2 0 0 0,-35 0 0 0 0,0 0 0 0 0,0 0 0 0 0,1 0 0 0 0,-1 0 0 0 0,0 0 0 0 0,0 0 0 0 0,1 0 0 0 0,-1 0 0 0 0,0 0 0 0 0,0 0 0 0 0,0 0 0 0 0,1 0 0 0 0,-1 0 0 0 0,0 0 0 0 0,0 0 0 0 0,0 1 0 0 0,1-1 0 0 0,-1 0 0 0 0,0 0 0 0 0,0 0 0 0 0,0 0 0 0 0,1 0 0 0 0,-1 0 0 0 0,0 1 0 0 0,0-1 0 0 0,0 0 0 0 0,0 0 0 0 0,1 0 0 0 0,-1 0 0 0 0,0 1 0 0 0,0-1 0 0 0,0 0 0 0 0,0 0 0 0 0,0 0 0 0 0,0 1 0 0 0,0-1 0 0 0,0 0 0 0 0,1 0 0 0 0,-1 0 0 0 0,0 1 0 0 0,0-1 0 0 0,0 0 0 0 0,0 0 0 0 0,0 0 0 0 0,0 1 0 0 0,0-1 0 0 0,0 0 0 0 0,0 0 0 0 0,-1 1 0 0 0,1-1 0 0 0,0 0 0 0 0,0 0 0 0 0,0 0 0 0 0,0 1 0 0 0,0-1 0 0 0,0 0 0 0 0,0 0 0 0 0,0 0 0 0 0,-1 1 0 0 0,-7 9 0 0 0,8-9 0 0 0,-35 39 0 0 0,24-29 0 0 0,1 1 0 0 0,0 0 0 0 0,-14 24 0 0 0,16-16 0 0 0,7-8 0 0 0,4-9 0 0 0,-2-2 0 0 0,7 4 0 0 0,-4-4 0 0 0,0-1 0 0 0,-1 1 0 0 0,1-1 0 0 0,0 0 0 0 0,0 0 0 0 0,0 0 0 0 0,0 0 0 0 0,0-1 0 0 0,-1 1 0 0 0,1-1 0 0 0,0 0 0 0 0,3-2 0 0 0,8-3 0 0 0,22-11 0 0 0,-25 11 0 0 0,9-5 0 0 0,-1 0 0 0 0,0-1 0 0 0,34-27 0 0 0,-33 21 0 0 0,-11 11 0 0 0,0-2 0 0 0,-1 0 0 0 0,11-12 0 0 0,15-16 0 0 0,-21 23 0 0 0,-14 14 0 0 0,0 0 0 0 0,0 0 0 0 0,0 1 0 0 0,0-1 0 0 0,0 0 0 0 0,0 0 0 0 0,0 0 0 0 0,0 0 0 0 0,0 0 0 0 0,0 0 0 0 0,0 0 0 0 0,0 1 0 0 0,0-1 0 0 0,0 0 0 0 0,0 0 0 0 0,0 0 0 0 0,0 0 0 0 0,0 0 0 0 0,0 0 0 0 0,0 0 0 0 0,1 1 0 0 0,-1-1 0 0 0,0 0 0 0 0,0 0 0 0 0,0 0 0 0 0,0 0 0 0 0,0 0 0 0 0,0 0 0 0 0,0 0 0 0 0,0 0 0 0 0,0 0 0 0 0,0 0 0 0 0,1 0 0 0 0,-1 1 0 0 0,0-1 0 0 0,0 0 0 0 0,0 0 0 0 0,0 0 0 0 0,0 0 0 0 0,0 0 0 0 0,0 0 0 0 0,1 0 0 0 0,-1 0 0 0 0,0 0 0 0 0,0 0 0 0 0,0 0 0 0 0,0 0 0 0 0,0 0 0 0 0,0 0 0 0 0,1 0 0 0 0,-1 0 0 0 0,0 0 0 0 0,0-1 0 0 0,0 1 0 0 0,0 0 0 0 0,0 0 0 0 0,0 0 0 0 0,0 0 0 0 0,0 0 0 0 0,1 0 0 0 0,-1 0 0 0 0,0 0 0 0 0,0 0 0 0 0,-1 12 0 0 0,0-11 0 0 0,0 6 0 0 0,-1 1 0 0 0,0-1 0 0 0,-1 0 0 0 0,0-1 0 0 0,0 1 0 0 0,0 0 0 0 0,-1-1 0 0 0,-8 12 0 0 0,5-8 0 0 0,-11 22 0 0 0,3 7 0 0 0,14-36 0 0 0,0 0 0 0 0,1 0 0 0 0,-1-1 0 0 0,1 1 0 0 0,0 0 0 0 0,0 0 0 0 0,0 0 0 0 0,0 0 0 0 0,0-1 0 0 0,1 1 0 0 0,-1 0 0 0 0,2 4 0 0 0,3 2 0 0 0,4-4 0 0 0,-7-4 0 0 0,1-1 0 0 0,0 1 0 0 0,0-1 0 0 0,0 0 0 0 0,0 0 0 0 0,-1 0 0 0 0,1 0 0 0 0,0-1 0 0 0,0 1 0 0 0,0-1 0 0 0,-1 1 0 0 0,1-1 0 0 0,0 0 0 0 0,-1 0 0 0 0,4-2 0 0 0,1-1 0 0 0,1 0 0 0 0,0-1 0 0 0,11-9 0 0 0,1-3 0 0 0,0-2 0 0 0,-2 0 0 0 0,0-1 0 0 0,-2 0 0 0 0,0-2 0 0 0,18-32 0 0 0,-28 44 1 0 0,57-93-66 0 0,-62 101-272 0 0,-15 9-1294 0 0,12-5 1107 0 0,0 0-1 0 0,1-1 0 0 0,-1 2 1 0 0,0-1-1 0 0,1 0 1 0 0,0 0-1 0 0,-3 5 1 0 0,0 4-5546 0 0,1-2-568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261 442 15663 0 0,'0'0'356'0'0,"2"-1"50"0"0,4-1-234 0 0,1 0 0 0 0,-1 0 0 0 0,0-1 0 0 0,0 1 0 0 0,0-2 0 0 0,-1 1 0 0 0,9-7 0 0 0,-11 8 107 0 0,0-1 1 0 0,0 0-1 0 0,-1 0 1 0 0,1 0-1 0 0,-1 0 0 0 0,0 0 1 0 0,0 0-1 0 0,0 0 0 0 0,0-1 1 0 0,-1 1-1 0 0,1-1 1 0 0,-1 1-1 0 0,0-1 0 0 0,0 0 1 0 0,0-4-1 0 0,2-6 1000 0 0,-2 10-860 0 0,0-1 0 0 0,-1 1 0 0 0,1-1 0 0 0,-1 1 0 0 0,0-1 0 0 0,-1-6 0 0 0,1 9-390 0 0,0 1 0 0 0,-1 0 0 0 0,1 0 0 0 0,-1 0 0 0 0,0 0 0 0 0,1 0 0 0 0,-1 0 0 0 0,0 0 0 0 0,0 0 1 0 0,1 0-1 0 0,-1 0 0 0 0,0 0 0 0 0,0 0 0 0 0,0 1 0 0 0,0-1 0 0 0,0 0 0 0 0,0 1 0 0 0,0-1 0 0 0,-1 0 0 0 0,1 1 0 0 0,0 0 0 0 0,0-1 0 0 0,-2 0 0 0 0,-1 0 44 0 0,0 1-1 0 0,0-1 1 0 0,0 1-1 0 0,-1-1 1 0 0,-5 1-1 0 0,-3 2-72 0 0,0 0 0 0 0,0 1 0 0 0,0 0 0 0 0,0 1 0 0 0,0 0 0 0 0,1 1 0 0 0,-1 1 0 0 0,1 0 0 0 0,1 1 0 0 0,-1 0 0 0 0,-19 16 0 0 0,14-9 0 0 0,1 1 0 0 0,0 1 0 0 0,0 0 0 0 0,2 2 0 0 0,0-1 0 0 0,-14 27 0 0 0,26-41 0 0 0,0 0 0 0 0,1 0 0 0 0,-1 1 0 0 0,1-1 0 0 0,-1 4 0 0 0,2-6 0 0 0,-1 0 0 0 0,1 0 0 0 0,0-1 0 0 0,0 1 0 0 0,0 0 0 0 0,0 0 0 0 0,0 0 0 0 0,0-1 0 0 0,0 1 0 0 0,0 0 0 0 0,0 0 0 0 0,0-1 0 0 0,1 1 0 0 0,-1 0 0 0 0,0 0 0 0 0,1 0 0 0 0,4 3 0 0 0,-4-4 0 0 0,1 2 0 0 0,1 0 0 0 0,0-1 0 0 0,0 1 0 0 0,0-1 0 0 0,0 0 0 0 0,0 1 0 0 0,0-1 0 0 0,0-1 0 0 0,0 1 0 0 0,0 0 0 0 0,1-1 0 0 0,5 1 0 0 0,-3-2 0 0 0,1 1 0 0 0,-1-1 0 0 0,0 0 0 0 0,0 0 0 0 0,0-1 0 0 0,8-3 0 0 0,1-2 0 0 0,1-1 0 0 0,-1 0 0 0 0,27-20 0 0 0,89-77 443 0 0,-112 87 554 0 0,-18 16-554 0 0,-3 3-294 0 0,-5 3-225 0 0,0 0 0 0 0,0 0 0 0 0,0 1 0 0 0,1 0 0 0 0,0 0 0 0 0,0 1 0 0 0,0 0 0 0 0,0 0 0 0 0,1 0 0 0 0,0 1 0 0 0,1-1 0 0 0,-1 1 0 0 0,1 0 0 0 0,0 1 0 0 0,1-1 0 0 0,0 1 0 0 0,-2 8 0 0 0,4-14 2 0 0,1 1 0 0 0,0-1 0 0 0,-1 0 0 0 0,1 1 0 0 0,0-1 0 0 0,1 1 0 0 0,0 3 0 0 0,-1-5 73 0 0,0-1-1 0 0,0 0 1 0 0,0 1-1 0 0,0-1 1 0 0,0 1-1 0 0,0-1 1 0 0,0 1-1 0 0,0-1 1 0 0,0 1-1 0 0,0-1 1 0 0,0 0-1 0 0,1 1 1 0 0,-1-1-1 0 0,0 1 1 0 0,0-1-1 0 0,0 0 1 0 0,1 1-1 0 0,-1-1 1 0 0,0 1-1 0 0,1-1 1 0 0,-1 0-1 0 0,0 0 1 0 0,1 1-1 0 0,-1-1 1 0 0,0 0-1 0 0,1 1 1 0 0,-1-1-1 0 0,1 0 1 0 0,-1 0-1 0 0,0 0 1 0 0,1 0 0 0 0,-1 1-1 0 0,1-1 1 0 0,-1 0-1 0 0,1 0 1 0 0,-1 0-1 0 0,1 0 1 0 0,-1 0-1 0 0,0 0 1 0 0,1 0-1 0 0,0 0 1 0 0,0 0-25 0 0,7 1-240 0 0,1 0 1 0 0,0 0-1 0 0,0-1 0 0 0,-1 0 0 0 0,1-1 0 0 0,0 0 1 0 0,-1 0-1 0 0,15-4 0 0 0,11-7-527 0 0,0-2 0 0 0,-1-1 0 0 0,58-37-1 0 0,-57 29 710 0 0,-1-2-1 0 0,-1-2 1 0 0,-1-1-1 0 0,-1-1 1 0 0,43-56-1 0 0,-26 24 1289 0 0,45-75 0 0 0,-91 134-692 0 0,-1 2 0 0 0,-1 1-366 0 0,-1 1 0 0 0,1 0-1 0 0,0-1 1 0 0,0 1 0 0 0,-1-1 0 0 0,1 0-1 0 0,-1 1 1 0 0,-2 0 0 0 0,0 2 78 0 0,-36 36 0 0 0,2 1 0 0 0,1 2 0 0 0,2 2 0 0 0,-56 96 0 0 0,77-115-224 0 0,1 2 0 0 0,-11 28 0 0 0,24-47 0 0 0,6-9 0 0 0,4-5 0 0 0,-2-1 0 0 0,-1 0 0 0 0,1 0 0 0 0,-1-1 0 0 0,-1 0 0 0 0,1 0 0 0 0,-1-1 0 0 0,7-10 0 0 0,0-4 0 0 0,17-35 0 0 0,-22 38 0 0 0,-8 19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0,-6 4 0 0 0,-8 7 0 0 0,10-7 0 0 0,0-1 0 0 0,0 1 0 0 0,1 0 0 0 0,-1 0 0 0 0,1 1 0 0 0,0-1 0 0 0,0 1 0 0 0,1 0 0 0 0,-1-1 0 0 0,1 1 0 0 0,0 0 0 0 0,-2 9 0 0 0,4-13 0 0 0,-1 0 0 0 0,1-1 0 0 0,0 1 0 0 0,0 0 0 0 0,0-1 0 0 0,-1 1 0 0 0,1 0 0 0 0,0 0 0 0 0,0-1 0 0 0,0 1 0 0 0,0 0 0 0 0,0 0 0 0 0,0-1 0 0 0,1 1 0 0 0,-1 0 0 0 0,0-1 0 0 0,0 1 0 0 0,0 0 0 0 0,1 0 0 0 0,-1-1 0 0 0,0 1 0 0 0,1-1 0 0 0,-1 1 0 0 0,0 0 0 0 0,2 0 0 0 0,-1 1 0 0 0,0 0 0 0 0,1 0 0 0 0,-1 0 0 0 0,0 0 0 0 0,1 0 0 0 0,0 0 0 0 0,-1 0 0 0 0,1 0 0 0 0,0-1 0 0 0,0 1 0 0 0,0 0 0 0 0,0-1 0 0 0,0 0 0 0 0,0 0 0 0 0,0 1 0 0 0,1-1 0 0 0,-1 0 0 0 0,0-1 0 0 0,1 1 0 0 0,-1 0 0 0 0,0-1 0 0 0,5 1 0 0 0,5 0 0 0 0,-1-1 0 0 0,0 0 0 0 0,18-2 0 0 0,-13 0 0 0 0,6-1 0 0 0,0-1 0 0 0,-1-1 0 0 0,1-1 0 0 0,31-14 0 0 0,-48 18 0 0 0,1-1 0 0 0,-1 0 0 0 0,1-1 0 0 0,-1 1 0 0 0,0-1 0 0 0,8-8 0 0 0,24-30 0 0 0,-29 32 616 0 0,-1-1 0 0 0,9-20-1 0 0,-15 29-579 0 0,-1 2-32 0 0,0-1 0 0 0,0 1 0 0 0,0 0 0 0 0,0 0 1 0 0,0 0-1 0 0,0 0 0 0 0,0-1 0 0 0,-1 1 0 0 0,1 0 0 0 0,0 0 1 0 0,0 0-1 0 0,0 0 0 0 0,0 0 0 0 0,0-1 0 0 0,-1 1 1 0 0,1 0-1 0 0,0 0 0 0 0,0 0 0 0 0,0 0 0 0 0,-1 0 0 0 0,1 0 1 0 0,0 0-1 0 0,0 0 0 0 0,0 0 0 0 0,0 0 0 0 0,-1 0 0 0 0,1 0 1 0 0,0 0-1 0 0,0 0 0 0 0,-1 0 0 0 0,1 0 0 0 0,0 0 1 0 0,0 0-1 0 0,0 0 0 0 0,0 0 0 0 0,-1 0 0 0 0,1 0 0 0 0,-9 1 3 0 0,-6 5-7 0 0,0 1 0 0 0,1 0 0 0 0,1 1 0 0 0,-1 1 0 0 0,1 0 0 0 0,0 1 0 0 0,1 0 0 0 0,1 1 0 0 0,-15 17 0 0 0,21-23 0 0 0,1 1 0 0 0,0 0 0 0 0,1 0 0 0 0,-5 9 0 0 0,7-12 0 0 0,-1 0 0 0 0,1-1 0 0 0,0 1 0 0 0,1 0 0 0 0,-1 0 0 0 0,0 0 0 0 0,1-1 0 0 0,0 1 0 0 0,-1 0 0 0 0,1 0 0 0 0,1 0 0 0 0,-1 0 0 0 0,1 4 0 0 0,4 2 0 0 0,-3-7 0 0 0,1 0 0 0 0,-1 0 0 0 0,1 0 0 0 0,0 0 0 0 0,0-1 0 0 0,0 1 0 0 0,0-1 0 0 0,-1 0 0 0 0,2 0 0 0 0,-1 0 0 0 0,0 0 0 0 0,0-1 0 0 0,0 1 0 0 0,0-1 0 0 0,0 0 0 0 0,1 0 0 0 0,4 0 0 0 0,-1-1 0 0 0,-1 1 0 0 0,1-1 0 0 0,-1 0 0 0 0,0-1 0 0 0,0 0 0 0 0,1 0 0 0 0,-1 0 0 0 0,5-4 0 0 0,10-5 0 0 0,-5 3 0 0 0,-1-1 0 0 0,21-15 0 0 0,-21 10 0 0 0,0-1 0 0 0,0 0 0 0 0,-2-1 0 0 0,0 0 0 0 0,0-1 0 0 0,-2-1 0 0 0,0 0 0 0 0,-1 0 0 0 0,-1-1 0 0 0,10-30 0 0 0,-16 40 0 0 0,-5 4 0 0 0,-4 8 0 0 0,4-1 0 0 0,1 0 0 0 0,0 0 0 0 0,0 0 0 0 0,-1 0 0 0 0,2 0 0 0 0,-1 0 0 0 0,0 0 0 0 0,0 0 0 0 0,1 0 0 0 0,-2 4 0 0 0,2-5 0 0 0,0 0 0 0 0,0-1 0 0 0,-1 1 0 0 0,1 0 0 0 0,0-1 0 0 0,0 1 0 0 0,0 0 0 0 0,0 0 0 0 0,0-1 0 0 0,0 1 0 0 0,0 0 0 0 0,0 0 0 0 0,0-1 0 0 0,0 1 0 0 0,0 0 0 0 0,0-1 0 0 0,0 1 0 0 0,1 0 0 0 0,-1-1 0 0 0,0 1 0 0 0,1 0 0 0 0,-1-1 0 0 0,0 1 0 0 0,1 0 0 0 0,-1-1 0 0 0,1 2 0 0 0,1-1 0 0 0,7 12 0 0 0,-5-10 0 0 0,-1-3 0 0 0,13 9 0 0 0,31 10 0 0 0,15 7 0 0 0,-53-20 0 0 0,-2 2 0 0 0,-7-7 0 0 0,0 0 0 0 0,1 1 0 0 0,-1-1 0 0 0,0 0 0 0 0,1 1 0 0 0,-1-1 0 0 0,0 0 0 0 0,0 1 0 0 0,0-1 0 0 0,0 1 0 0 0,0-1 0 0 0,-1 0 0 0 0,1 1 0 0 0,0-1 0 0 0,-1 0 0 0 0,1 1 0 0 0,-2 1 0 0 0,1 0 0 0 0,-1 0 0 0 0,0-1 0 0 0,1 1 0 0 0,-1-1 0 0 0,0 1 0 0 0,-1-1 0 0 0,-3 4 0 0 0,2-3 0 0 0,-1 1 0 0 0,1-1 0 0 0,-1-1 0 0 0,1 1 0 0 0,-1-1 0 0 0,0 1 0 0 0,0-1 0 0 0,0-1 0 0 0,-7 3 0 0 0,9-4 0 0 0,1 0 0 0 0,-1 0 0 0 0,0 0 0 0 0,0-1 0 0 0,0 1 0 0 0,1-1 0 0 0,-1 1 0 0 0,0-1 0 0 0,1 0 0 0 0,-1 0 0 0 0,0 0 0 0 0,1 0 0 0 0,-5-4 0 0 0,6 4 0 0 0,1 0 0 0 0,-1 0 0 0 0,1 0 0 0 0,-1 0 0 0 0,1-1 0 0 0,0 1 0 0 0,-1 0 0 0 0,1 0 0 0 0,0-1 0 0 0,0 1 0 0 0,0 0 0 0 0,0-1 0 0 0,0 1 0 0 0,0 0 0 0 0,0 0 0 0 0,1-1 0 0 0,-1 1 0 0 0,0 0 0 0 0,1 0 0 0 0,-1-1 0 0 0,1 1 0 0 0,-1 0 0 0 0,1 0 0 0 0,-1 0 0 0 0,1 0 0 0 0,0 0 0 0 0,0 0 0 0 0,0 0 0 0 0,-1 0 0 0 0,1 0 0 0 0,2-1 0 0 0,-1 0 0 0 0,6-7 0 0 0,0 1 0 0 0,1 0 0 0 0,-1 1 0 0 0,21-13 0 0 0,42-20 0 0 0,-69 40 0 0 0,12-8 0 0 0,1 0 0 0 0,0 2 0 0 0,0 0 0 0 0,1 1 0 0 0,0 0 0 0 0,29-4 0 0 0,-34 9 0 0 0,-2 3 0 0 0,-8-2 0 0 0,0 0 0 0 0,0-1 0 0 0,0 1 0 0 0,0 0 0 0 0,-1 0 0 0 0,1 0 0 0 0,0 0 0 0 0,-1 0 0 0 0,1 0 0 0 0,-1 0 0 0 0,1 1 0 0 0,-1-1 0 0 0,1 0 0 0 0,-1 0 0 0 0,0 0 0 0 0,0 0 0 0 0,1 1 0 0 0,-1-1 0 0 0,0 0 0 0 0,0 2 0 0 0,0 0 0 0 0,0 0 0 0 0,1 0 0 0 0,-1 0 0 0 0,1 1 0 0 0,0-1 0 0 0,0-1 0 0 0,0 1 0 0 0,0 0 0 0 0,0 0 0 0 0,3 4 0 0 0,9 9 0 0 0,-3-13 0 0 0,-6-2 0 0 0,8 1 0 0 0,0 0 0 0 0,-1-1 0 0 0,1 0 0 0 0,0-1 0 0 0,0-1 0 0 0,-1 0 0 0 0,1 0 0 0 0,16-5 0 0 0,-18 4 0 0 0,-1-1 0 0 0,1 0 0 0 0,-1 0 0 0 0,0-1 0 0 0,0 0 0 0 0,0 0 0 0 0,-1-1 0 0 0,0-1 0 0 0,0 1 0 0 0,0-1 0 0 0,0-1 0 0 0,-1 1 0 0 0,0-1 0 0 0,8-11 0 0 0,-15 18 0 0 0,0 0 0 0 0,0 0 0 0 0,0 0 0 0 0,0 0 0 0 0,0 0 0 0 0,1 0 0 0 0,-1 0 0 0 0,0 0 0 0 0,0 0 0 0 0,0 0 0 0 0,0 0 0 0 0,0 0 0 0 0,0-1 0 0 0,0 1 0 0 0,0 0 0 0 0,0 0 0 0 0,0 0 0 0 0,0 0 0 0 0,0 0 0 0 0,0 0 0 0 0,0 0 0 0 0,0 0 0 0 0,0-1 0 0 0,0 1 0 0 0,0 0 0 0 0,0 0 0 0 0,0 0 0 0 0,0 0 0 0 0,0 0 0 0 0,0 0 0 0 0,0 0 0 0 0,0-1 0 0 0,0 1 0 0 0,0 0 0 0 0,0 0 0 0 0,0 0 0 0 0,0 0 0 0 0,0 0 0 0 0,0 0 0 0 0,0 0 0 0 0,0 0 0 0 0,0-1 0 0 0,0 1 0 0 0,0 0 0 0 0,0 0 0 0 0,-1 0 0 0 0,-5 1 0 0 0,-7 5 0 0 0,-4 5 0 0 0,1 0 0 0 0,0 2 0 0 0,-14 14 0 0 0,22-19 0 0 0,0 0 0 0 0,1 1 0 0 0,0-1 0 0 0,1 2 0 0 0,0-1 0 0 0,-9 19 0 0 0,13-25 0 0 0,1 0 0 0 0,0 1 0 0 0,-1-1 0 0 0,2 0 0 0 0,-1 0 0 0 0,0 1 0 0 0,1-1 0 0 0,-1 1 0 0 0,1-1 0 0 0,0 1 0 0 0,1 5 0 0 0,-1-7 0 0 0,1 0 0 0 0,0 0 0 0 0,0 0 0 0 0,-1 0 0 0 0,1 0 0 0 0,1-1 0 0 0,-1 1 0 0 0,0 0 0 0 0,0-1 0 0 0,1 1 0 0 0,-1-1 0 0 0,1 0 0 0 0,-1 1 0 0 0,1-1 0 0 0,-1 0 0 0 0,1 0 0 0 0,0 0 0 0 0,0 0 0 0 0,-1 0 0 0 0,1 0 0 0 0,2 0 0 0 0,5 2 0 0 0,0-1 0 0 0,0 1 0 0 0,0-2 0 0 0,0 1 0 0 0,0-2 0 0 0,0 1 0 0 0,0-1 0 0 0,0 0 0 0 0,0-1 0 0 0,1 0 0 0 0,-1-1 0 0 0,8-2 0 0 0,4-1 0 0 0,0-2 0 0 0,-1 0 0 0 0,0-2 0 0 0,19-10 0 0 0,-16 5 310 0 0,-1 0 0 0 0,38-34 1 0 0,-5 5 806 0 0,-91 67-1117 0 0,31-20 0 0 0,0 0 0 0 0,0 1 0 0 0,0-1 0 0 0,1 1 0 0 0,-1 1 0 0 0,1-1 0 0 0,1 0 0 0 0,-1 1 0 0 0,1 0 0 0 0,0 0 0 0 0,-3 8 0 0 0,5 0 0 0 0,4-10 0 0 0,-2-3 0 0 0,0 0 0 0 0,0 1 0 0 0,1-1 0 0 0,-1 0 0 0 0,0 0 0 0 0,1 0 0 0 0,-1 0 0 0 0,1 0 0 0 0,-1 0 0 0 0,1 0 0 0 0,0 0 0 0 0,-1 0 0 0 0,1-1 0 0 0,0 1 0 0 0,-1-1 0 0 0,1 1 0 0 0,0-1 0 0 0,0 0 0 0 0,0 0 0 0 0,-1 0 0 0 0,1 0 0 0 0,0 0 0 0 0,0 0 0 0 0,3-1 0 0 0,5 0 0 0 0,1-1 0 0 0,18-7 0 0 0,-21 7 0 0 0,33-10 0 0 0,-16 5 0 0 0,0 0 0 0 0,0-2 0 0 0,42-21 0 0 0,-57 24 0 0 0,-4 5 0 0 0,-5 4 0 0 0,-4 3 0 0 0,-17 18 0 0 0,15-19 0 0 0,1 0 0 0 0,-1 0 0 0 0,1 1 0 0 0,0 0 0 0 0,0 0 0 0 0,1 0 0 0 0,-4 10 0 0 0,5-13 0 0 0,-1 15 0 0 0,2-18 0 0 0,1 0 0 0 0,0 1 0 0 0,0-1 0 0 0,0 1 0 0 0,0-1 0 0 0,0 1 0 0 0,0-1 0 0 0,0 0 0 0 0,0 1 0 0 0,0-1 0 0 0,0 1 0 0 0,0-1 0 0 0,0 1 0 0 0,0-1 0 0 0,0 1 0 0 0,0-1 0 0 0,0 0 0 0 0,0 1 0 0 0,1-1 0 0 0,-1 1 0 0 0,0-1 0 0 0,0 0 0 0 0,1 1 0 0 0,-1-1 0 0 0,0 0 0 0 0,0 1 0 0 0,1-1 0 0 0,-1 0 0 0 0,0 1 0 0 0,1-1 0 0 0,-1 0 0 0 0,0 0 0 0 0,1 1 0 0 0,-1-1 0 0 0,1 0 0 0 0,-1 0 0 0 0,0 0 0 0 0,1 1 0 0 0,-1-1 0 0 0,1 0 0 0 0,-1 0 0 0 0,0 0 0 0 0,2 0 0 0 0,-2 0 0 0 0,2 1 0 0 0,0-1 0 0 0,1 1 0 0 0,-1 0 0 0 0,0-1 0 0 0,0 0 0 0 0,1 0 0 0 0,-1 1 0 0 0,0-1 0 0 0,1 0 0 0 0,-1-1 0 0 0,0 1 0 0 0,0 0 0 0 0,4-2 0 0 0,30-11 0 0 0,-22 7 0 0 0,20-7-294 0 0,-1-3 1 0 0,0 0-1 0 0,46-32 0 0 0,-64 37 111 0 0,0-1-1 0 0,0 0 0 0 0,-1-1 0 0 0,0-1 0 0 0,-1 0 0 0 0,-1-1 0 0 0,0 0 1 0 0,14-26-1 0 0,-18 28-3464 0 0,-7 12-5563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2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24879 0 0,'0'0'1141'0'0,"0"0"-27"0"0,0 0-640 0 0,0 0-36 0 0,0 0 60 0 0,0 0 13 0 0,0 0 1 0 0,0 0 0 0 0,0 0 0 0 0,0 0 0 0 0,0 0-69 0 0,0-9-278 0 0,-2-4-176 0 0,0-26-2637 0 0,2 25-4491 0 0,-1 0-2295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51 11975 0 0,'0'0'267'0'0,"0"0"42"0"0,-1-2 17 0 0,-7-38 155 0 0,7 38-116 0 0,-2-5 384 0 0,0 7 4037 0 0,-4 13-4465 0 0,0 0 0 0 0,0 0 0 0 0,1 0 0 0 0,-7 25 0 0 0,5-14-8 0 0,-20 39-1 0 0,4-8-329 0 0,-70 194 2065 0 0,64-152-2048 0 0,18-46 0 0 0,7-38 0 0 0,6-1-64 0 0,1-13-10 0 0,-1 1 1 0 0,0-1-1 0 0,0 1 0 0 0,0-1 0 0 0,-1 0 0 0 0,1 0 0 0 0,0 0 1 0 0,0 1-1 0 0,0-1 0 0 0,0-1 0 0 0,6-9-693 0 0,-1 0-1 0 0,-1-1 0 0 0,0 0 1 0 0,-1 0-1 0 0,0 0 1 0 0,3-15-1 0 0,-1 3-767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95 471 10135 0 0,'-6'-3'144'0'0,"1"0"0"0"0,0 0 0 0 0,0-1 0 0 0,0 1 0 0 0,1-1 0 0 0,-1 0 0 0 0,1-1 0 0 0,-5-5 0 0 0,2 1 294 0 0,0-1 0 0 0,0 0 0 0 0,-6-13 0 0 0,11 17-223 0 0,0 1-1 0 0,0-1 0 0 0,0 0 1 0 0,1 1-1 0 0,-1-1 0 0 0,2 0 1 0 0,-1 0-1 0 0,1 0 0 0 0,0 0 1 0 0,0 0-1 0 0,0 1 0 0 0,1-1 0 0 0,0 0 1 0 0,0 0-1 0 0,0 0 0 0 0,3-5 1 0 0,0 1 71 0 0,0 0 1 0 0,0 1 0 0 0,1 0 0 0 0,0 0-1 0 0,1 0 1 0 0,0 1 0 0 0,0-1-1 0 0,11-10 1 0 0,13-13-275 0 0,-21 21 349 0 0,1 0 0 0 0,0 1 0 0 0,19-15 0 0 0,-21 19-98 0 0,8-6-66 0 0,0 1 0 0 0,0 1 0 0 0,33-15 0 0 0,-29 17 519 0 0,-11 4-636 0 0,-1 0 1 0 0,1 1 0 0 0,0 0 0 0 0,0 1 0 0 0,0-1 0 0 0,0 2 0 0 0,1-1 0 0 0,-1 2-1 0 0,0-1 1 0 0,18 2 0 0 0,-1 0-81 0 0,41 4 0 0 0,-61-4 0 0 0,-1 0 0 0 0,0 0 0 0 0,9 4 0 0 0,8 2 0 0 0,-16-5 0 0 0,-4-2 0 0 0,0 1 0 0 0,1 0 0 0 0,-1 0 0 0 0,0 0 0 0 0,1 0 0 0 0,-1 0 0 0 0,0 1 0 0 0,0-1 0 0 0,0 1 0 0 0,0-1 0 0 0,3 4 0 0 0,1 0 0 0 0,3 2 0 0 0,0 0 0 0 0,0 1 0 0 0,0 1 0 0 0,-1-1 0 0 0,-1 1 0 0 0,1 1 0 0 0,9 16 0 0 0,-7-10 0 0 0,-2 0 0 0 0,0 0 0 0 0,-1 0 0 0 0,0 1 0 0 0,6 26 0 0 0,-12-39 0 0 0,0 0 0 0 0,0-1 0 0 0,0 1 0 0 0,-1 0 0 0 0,1 0 0 0 0,-1-1 0 0 0,0 1 0 0 0,0 0 0 0 0,-1 5 0 0 0,0 1 0 0 0,-1 3 0 0 0,-3 9 0 0 0,2-18 0 0 0,-3 7 0 0 0,-14 12 0 0 0,5-16 0 0 0,11-6 0 0 0,1 0-52 0 0,1 0 0 0 0,0-1 0 0 0,0 1 0 0 0,-1-1 0 0 0,1 0 0 0 0,0 0 0 0 0,-1 0 0 0 0,1 0 0 0 0,-1 0 0 0 0,1 0 0 0 0,0-1 0 0 0,0 1 0 0 0,-1-1 0 0 0,1 1 1 0 0,0-1-1 0 0,0 0 0 0 0,-1 0 0 0 0,1 0 0 0 0,-4-3 0 0 0,0 1-293 0 0,3 1-100 0 0,0 1-1 0 0,0-1 1 0 0,0 0 0 0 0,1 0-1 0 0,-1-1 1 0 0,-3-2 0 0 0,-4-11-6220 0 0,6 7 1303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11975 0 0,'0'0'267'0'0,"0"0"42"0"0,0 0 17 0 0,0 0-28 0 0,0 0-58 0 0,0 0 491 0 0,0 0 238 0 0,0 0 45 0 0,0 0-61 0 0,0 0-288 0 0,-1 2-121 0 0,0 4-308 0 0,0 0-1 0 0,-1 0 1 0 0,0 0-1 0 0,-1 0 1 0 0,1 0-1 0 0,-1-1 1 0 0,-4 6 0 0 0,3-4 2 0 0,1 0 0 0 0,-1 0 1 0 0,1 0-1 0 0,-4 13 0 0 0,5-11-64 0 0,1 0 21 0 0,-1-1-1 0 0,0 0 1 0 0,-1 1-1 0 0,0-1 1 0 0,0 0 0 0 0,-7 12-1 0 0,-72 130 474 0 0,68-117-686 0 0,1 0 1 0 0,-16 62 0 0 0,2 50 17 0 0,25-125 0 0 0,1 0 0 0 0,0 0 0 0 0,2 0 0 0 0,0 0 0 0 0,5 24 0 0 0,-5-40 11 0 0,0 0-1 0 0,0 0 0 0 0,1-1 1 0 0,-1 1-1 0 0,1 0 0 0 0,0-1 1 0 0,0 1-1 0 0,0-1 1 0 0,0 0-1 0 0,0 0 0 0 0,1 0 1 0 0,-1 0-1 0 0,1 0 0 0 0,0 0 1 0 0,0-1-1 0 0,0 1 1 0 0,0-1-1 0 0,1 0 0 0 0,5 3 1 0 0,-4-3-265 0 0,0 0 1 0 0,0 0-1 0 0,0 0 1 0 0,1-1-1 0 0,9 2 1 0 0,-9-3-991 0 0,1 0-1 0 0,0 0 1 0 0,-1 0 0 0 0,12-2 0 0 0,7-4-5638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10135 0 0,'0'0'231'0'0,"0"0"29"0"0,0 0 19 0 0,0 0 37 0 0,0 0 125 0 0,-6-5 323 0 0,2 3 3892 0 0,2 2-4406 0 0,-4-1 3393 0 0,30 4-3147 0 0,-15-2-496 0 0,-1-1 0 0 0,0 0 0 0 0,1 0 0 0 0,-1-1 0 0 0,1 0 0 0 0,-1 0 0 0 0,0-1 0 0 0,10-3 0 0 0,14 0 497 0 0,-8 2 446 0 0,-22 3-891 0 0,1-1 0 0 0,-1 1-1 0 0,0 0 1 0 0,1 0 0 0 0,-1 0-1 0 0,0 1 1 0 0,0-1 0 0 0,1 1-1 0 0,-1-1 1 0 0,4 2 0 0 0,-1 0-13 0 0,9 3-39 0 0,-14-5 0 0 0,1 1 0 0 0,0-1 0 0 0,-1 0 0 0 0,1 1 0 0 0,-1-1 0 0 0,1 1 0 0 0,-1-1 0 0 0,1 1 0 0 0,-1 0 0 0 0,1-1 0 0 0,-1 1 0 0 0,1-1 0 0 0,-1 1 0 0 0,0 0 0 0 0,1 0 0 0 0,-1 5 0 0 0,0-1 0 0 0,-1 0 0 0 0,1 0 0 0 0,-1 0 0 0 0,0 0 0 0 0,0 0 0 0 0,-1 0 0 0 0,1 0 0 0 0,-4 4 0 0 0,-8 13 0 0 0,-1-1 0 0 0,-1 0 0 0 0,-1-1 0 0 0,-20 18 0 0 0,33-34 0 0 0,-96 109 0 0 0,58-64 0 0 0,28-29 0 0 0,12-20 0 0 0,1 1 0 0 0,0-1 0 0 0,-1 1 0 0 0,1 0 0 0 0,0-1 0 0 0,0 1 0 0 0,-1 0 0 0 0,1-1 0 0 0,0 1 0 0 0,0 0 0 0 0,0-1 0 0 0,0 1 0 0 0,0 0 0 0 0,0 0 0 0 0,0-1 0 0 0,0 1 0 0 0,0 0 0 0 0,0-1 0 0 0,1 2 0 0 0,4 2 0 0 0,-5-4 0 0 0,11 6 0 0 0,-2-5 0 0 0,0-1 0 0 0,1 0 0 0 0,-1 0 0 0 0,0-1 0 0 0,0 0 0 0 0,1-1 0 0 0,8-2 0 0 0,15-2 0 0 0,-2-1 0 0 0,-17 3 0 0 0,0 4 0 0 0,0 0 0 0 0,-1 3 0 0 0,9 8-1782 0 0,-20-9 771 0 0,-2-2-12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6447 0 0,'0'0'298'0'0,"0"0"-10"0"0,0 0-50 0 0,0 0 493 0 0,0 0 238 0 0,0 0 45 0 0,0 0-61 0 0,0 0-288 0 0,0 0-121 0 0,0 0-28 0 0,0 0-72 0 0,0 0-217 0 0,0 0 161 0 0,-2 2 100 0 0,0 0-46 0 0,-14 8 233 0 0,6-4-675 0 0,-33 16 2032 0 0,33-16-2016 0 0,2-2 56 0 0,7-4 4 0 0,1 0-1 0 0,0 0 0 0 0,-1 1 1 0 0,1-1-1 0 0,-1 0 1 0 0,1 0-1 0 0,0 0 0 0 0,-1 1 1 0 0,1-1-1 0 0,0 0 0 0 0,-1 0 1 0 0,1 1-1 0 0,0-1 1 0 0,-1 0-1 0 0,1 1 0 0 0,0-1 1 0 0,0 0-1 0 0,0 1 1 0 0,-1-1-1 0 0,1 1 0 0 0,0-1 1 0 0,0 0-1 0 0,0 1 0 0 0,0-1 1 0 0,-1 1-1 0 0,4 1-74 0 0,-1-1 0 0 0,0 0 0 0 0,0 0 0 0 0,1 0 1 0 0,-1 0-1 0 0,0 0 0 0 0,1 0 0 0 0,-1-1 0 0 0,1 1 0 0 0,-1-1 0 0 0,1 0 0 0 0,-1 0 0 0 0,4 0 0 0 0,1 0 0 0 0,8 0 158 0 0,-1-1 1 0 0,21-3-1 0 0,-21 1 364 0 0,0 2 1 0 0,23-1-1 0 0,-22 4-523 0 0,-14-2 0 0 0,0 1 0 0 0,0-1 0 0 0,0 0 0 0 0,-1 0 0 0 0,1 1 0 0 0,0-1 0 0 0,0 1 0 0 0,0-1 0 0 0,0 1 0 0 0,0-1 0 0 0,-1 1 0 0 0,2 0 0 0 0,-1 1 0 0 0,0-1 0 0 0,0 0 0 0 0,0 0 0 0 0,-1 1 0 0 0,1-1 0 0 0,0 0 0 0 0,-1 1 0 0 0,1-1 0 0 0,-1 1 0 0 0,0-1 0 0 0,1 1 0 0 0,-1-1 0 0 0,0 1 0 0 0,0-1 0 0 0,0 1 0 0 0,0 2 0 0 0,-1 0 0 0 0,1 0 0 0 0,-1-1 0 0 0,0 1 0 0 0,-1-1 0 0 0,1 1 0 0 0,-3 5 0 0 0,-1-1 0 0 0,-1 1 0 0 0,0-1 0 0 0,0 0 0 0 0,-10 9 0 0 0,4-6 50 0 0,-1 0 0 0 0,-1-1-1 0 0,-21 12 1 0 0,6-3 1191 0 0,27-18-866 0 0,2-1-577 0 0,0 0-248 0 0,0 0-50 0 0,0 0 127 0 0,0 0 574 0 0,0 0 249 0 0,0 0 50 0 0,0 0-126 0 0,0 0-576 0 0,0 0-248 0 0,0 0-50 0 0,10-8-1788 0 0,7-11-1696 0 0,-15 17 1937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11975 0 0,'0'3'125'0'0,"-1"-2"-63"0"0,1-1-1 0 0,0 1 1 0 0,0 0 0 0 0,0-1 0 0 0,0 1 0 0 0,0 0 0 0 0,0-1 0 0 0,0 1 0 0 0,0 0 0 0 0,0-1 0 0 0,0 1 0 0 0,0 0 0 0 0,1-1 0 0 0,-1 1 0 0 0,0-1 0 0 0,0 1 0 0 0,1 0 0 0 0,-1 0 0 0 0,6 7 19 0 0,-5-6 284 0 0,-1-2 122 0 0,1 0-381 0 0,1 1 1 0 0,-1-1-1 0 0,1 1 0 0 0,-1-1 1 0 0,0 0-1 0 0,1 1 0 0 0,-1-1 1 0 0,3 0-1 0 0,-3 0-42 0 0,3 0 166 0 0,1 0 0 0 0,0 0 0 0 0,-1-1-1 0 0,1 0 1 0 0,4-1 0 0 0,13-2 951 0 0,53-4 451 0 0,-71 8-1632 0 0,1 0 0 0 0,-1-1 0 0 0,0 1 0 0 0,1-1 0 0 0,-1 0 0 0 0,6-2 0 0 0,1 1 0 0 0,-1 1-152 0 0,-4 1-567 0 0,-1-1 0 0 0,1 0 0 0 0,0 0-1 0 0,7-2 1 0 0,-1-1-5077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10135 0 0,'0'0'231'0'0,"0"0"29"0"0,0 0 19 0 0,0-2-41 0 0,-5-11 1469 0 0,1 12 2726 0 0,1 7 200 0 0,2-2-4396 0 0,0-2-1535 0 0,-3 20 1503 0 0,0 1 0 0 0,0 39 0 0 0,0-6-204 0 0,2-38-1 0 0,0-1 0 0 0,1 1 0 0 0,1-1 0 0 0,1 1 0 0 0,0-1 0 0 0,6 24 0 0 0,-2-28 0 0 0,-5-12 5 0 0,0 0 0 0 0,1 0 1 0 0,-1-1-1 0 0,1 1 0 0 0,-1 0 0 0 0,1-1 0 0 0,-1 1 0 0 0,1 0 0 0 0,0-1 1 0 0,-1 1-1 0 0,1-1 0 0 0,0 1 0 0 0,0 0 0 0 0,1-1 61 0 0,0 0 0 0 0,-1 1 0 0 0,1-1 0 0 0,0 0-1 0 0,0 0 1 0 0,-1 0 0 0 0,1-1 0 0 0,0 1 0 0 0,0 0 0 0 0,-1-1-1 0 0,1 1 1 0 0,0-1 0 0 0,-1 1 0 0 0,1-1 0 0 0,0 0 0 0 0,-1 0-1 0 0,1 0 1 0 0,-1 1 0 0 0,1-2 0 0 0,-1 1 0 0 0,3-2 0 0 0,2-3 66 0 0,0 1-1 0 0,-1-1 1 0 0,8-10 0 0 0,13-15-132 0 0,1 0 0 0 0,1 2 0 0 0,2 1 0 0 0,44-31 0 0 0,-65 53 0 0 0,-6 9 0 0 0,-5 5 0 0 0,1-2 0 0 0,-1-1 0 0 0,0 0 0 0 0,-1 0 0 0 0,1 0 0 0 0,-1 0 0 0 0,0 0 0 0 0,0 0 0 0 0,-1-1 0 0 0,1 1 0 0 0,-1-1 0 0 0,0 0 0 0 0,-7 6 0 0 0,-20 20 0 0 0,25-23 0 0 0,-1-1 0 0 0,0 1 0 0 0,0-1 0 0 0,0 0 0 0 0,-11 6 0 0 0,10-7 0 0 0,-23 9 0 0 0,19-10 0 0 0,4-2 0 0 0,16-6 0 0 0,6 2 0 0 0,0 4 0 0 0,-1 5 0 0 0,-11-4 0 0 0,1-1 0 0 0,-1 0 0 0 0,0 0 0 0 0,0 1 0 0 0,4 4 0 0 0,9 26 0 0 0,-11-22 0 0 0,1 3 0 0 0,-4-11 0 0 0,0 0 0 0 0,1 1 0 0 0,-1-1 0 0 0,1 0 0 0 0,0 0 0 0 0,-1 1 0 0 0,2-1 0 0 0,-1-1 0 0 0,0 1 0 0 0,0 0 0 0 0,1-1 0 0 0,-1 1 0 0 0,1-1 0 0 0,0 1 0 0 0,0-1 0 0 0,0 0 0 0 0,6 2 0 0 0,-7-2 0 0 0,0-1 0 0 0,1 0 0 0 0,-1 0 0 0 0,0 0 0 0 0,1 0 0 0 0,-1 0 0 0 0,1-1 0 0 0,0 1 0 0 0,-1-1 0 0 0,4 0 0 0 0,7-2 0 0 0,-6-2-812 0 0,0 0 0 0 0,0 0 0 0 0,-1-1 0 0 0,0 0 0 0 0,1-1 0 0 0,6-7 0 0 0,-12 12 536 0 0,-1 0 0 0 0,1 0 1 0 0,0 0-1 0 0,0 1 0 0 0,0-1 0 0 0,0 0 0 0 0,0 1 0 0 0,-1-1 0 0 0,1 0 0 0 0,0 1 0 0 0,3-1 0 0 0,1-2-434 0 0,10-9-1337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13823 0 0,'14'-9'630'0'0,"-11"7"-13"0"0,-1 1-393 0 0,13-4 79 0 0,-14 4 1135 0 0,5 2 4011 0 0,-6-1-5394 0 0,0 0 0 0 0,1 0 0 0 0,-1 0 0 0 0,0 0-1 0 0,0 0 1 0 0,0 0 0 0 0,1 0 0 0 0,-1 0 0 0 0,0 0-1 0 0,0 1 1 0 0,0-1 0 0 0,0 0 0 0 0,1 0-1 0 0,-1 0 1 0 0,0 0 0 0 0,0 0 0 0 0,0 0 0 0 0,0 0-1 0 0,1 0 1 0 0,-1 1 0 0 0,0-1 0 0 0,0 0 0 0 0,0 0-1 0 0,0 0 1 0 0,0 0 0 0 0,0 0 0 0 0,0 1-1 0 0,1-1 1 0 0,-1 0 0 0 0,0 0 0 0 0,0 0 0 0 0,0 0-1 0 0,0 1 1 0 0,0-1 0 0 0,0 0 0 0 0,0 0 0 0 0,0 0-1 0 0,0 1 1 0 0,0-1 0 0 0,0 0 0 0 0,0 0-1 0 0,0 0 1 0 0,0 1 0 0 0,0-1 0 0 0,0 6 126 0 0,1-1 0 0 0,-1 1 0 0 0,0-1 0 0 0,-1 1 1 0 0,1-1-1 0 0,-1 1 0 0 0,0-1 0 0 0,-1 1 0 0 0,1-1 0 0 0,-1 1 0 0 0,-4 6 1 0 0,-3 17 309 0 0,4-9-504 0 0,0 0 0 0 0,-1 0 1 0 0,-2-1-1 0 0,-10 23 0 0 0,17-41-324 0 0,1-1-138 0 0,0 0-33 0 0,0 0-276 0 0,0 0-1144 0 0,-10-4-2266 0 0,8 3 3418 0 0,-1 0-1782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13823 0 0,'0'0'315'0'0,"0"0"45"0"0,0 0 21 0 0,0 0-49 0 0,1 3-220 0 0,2 6-29 0 0,-2-6 282 0 0,-1-3 122 0 0,0 3-68 0 0,0 1 0 0 0,0-1 0 0 0,-1 0 1 0 0,1 1-1 0 0,-1-1 0 0 0,1 0 0 0 0,-3 6 0 0 0,1-1 193 0 0,-23 121 2684 0 0,21-114-3296 0 0,1-3-133 0 0,2-9-563 0 0,3-4-257 0 0,11-2-1286 0 0,0-6-4924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10135 0 0,'0'0'231'0'0,"0"0"29"0"0,0 0 19 0 0,0 0 37 0 0,0 0 125 0 0,0 0 58 0 0,0 0 11 0 0,0 0 2 0 0,2 11 1024 0 0,6 12-595 0 0,-1 1 0 0 0,-1 0 0 0 0,-1 0-1 0 0,2 30 1 0 0,-5-31-481 0 0,6 27 0 0 0,1 5 503 0 0,-8-50-945 0 0,7 102 143 0 0,-7-87-164 0 0,-1 1-1 0 0,-2-1 1 0 0,-4 27-1 0 0,-2-3 4 0 0,-11 42 0 0 0,9-48 0 0 0,1-7 0 0 0,-11 29 0 0 0,-23 41 73 0 0,35-84-374 0 0,0 0 1 0 0,-18 27-1 0 0,46-63-1663 0 0,-12 11 941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10135 0 0,'0'0'231'0'0,"0"0"29"0"0,0 0 19 0 0,-2 0-41 0 0,-3-1-112 0 0,4 1 267 0 0,1 0 106 0 0,0 0 11 0 0,0 0 2 0 0,0 0 0 0 0,0 0 0 0 0,0 0 0 0 0,0 0 0 0 0,0 0 0 0 0,0 0 0 0 0,0 0 0 0 0,0 0-69 0 0,0 0-222 0 0,28 0 443 0 0,0-1 0 0 0,34-6 0 0 0,-45 5-664 0 0,23-7 0 0 0,-36 7-2 0 0,15-1-45 0 0,-15 3 32 0 0,0-1-90 0 0,1 0-201 0 0,-1 1-4877 0 0,-4 0 65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11975 0 0,'0'0'267'0'0,"0"0"42"0"0,0 0 17 0 0,0 0-28 0 0,0 0-126 0 0,0 0 204 0 0,0 0 111 0 0,0 0 22 0 0,0 0 3 0 0,3 0 0 0 0,3 1-326 0 0,0-1 0 0 0,0 0 0 0 0,0-1-1 0 0,0 0 1 0 0,0 0 0 0 0,0 0 0 0 0,0 0-1 0 0,0-1 1 0 0,6-3 0 0 0,9-4-498 0 0,22-14 0 0 0,-2 1-4064 0 0,-17 11-1034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75 10135 0 0,'0'0'231'0'0,"1"-1"29"0"0,0 0-233 0 0,0 0 0 0 0,0 0 1 0 0,0-1-1 0 0,0 1 0 0 0,0 0 0 0 0,-1-1 0 0 0,1 1 1 0 0,-1 0-1 0 0,1-1 0 0 0,-1 1 0 0 0,1-1 0 0 0,-1 1 1 0 0,0-1-1 0 0,0 1 0 0 0,1-3 0 0 0,-2-30 1082 0 0,1 18 3931 0 0,-13 24-4803 0 0,10-4-21 0 0,0 1 0 0 0,0 0 0 0 0,1 0 1 0 0,-1 1-1 0 0,1-1 0 0 0,0 0 0 0 0,-1 10 0 0 0,-3 6 15 0 0,-13 31 457 0 0,3 1 0 0 0,-17 101 0 0 0,32-150-691 0 0,-1 17-28 0 0,0 29 1 0 0,2-49-307 0 0,0-1-138 0 0,0 0-33 0 0,0-14-2948 0 0,0 6 2432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11975 0 0,'0'0'267'0'0,"1"-1"42"0"0,1-5-222 0 0,-1 0-1 0 0,1 0 1 0 0,-1 0-1 0 0,0 0 0 0 0,-1 0 1 0 0,0 0-1 0 0,0 0 1 0 0,0 0-1 0 0,-2-10 1 0 0,1 8 173 0 0,1-1 1 0 0,0 0 0 0 0,0 0 0 0 0,2-10-1 0 0,0 7 165 0 0,0 0 89 0 0,1 0 1 0 0,0-1-1 0 0,0 1 0 0 0,1 0 0 0 0,1 1 0 0 0,0-1 1 0 0,8-11-1 0 0,-6 14-330 0 0,0 0 1 0 0,0 1-1 0 0,1 0 1 0 0,1 0-1 0 0,-1 1 1 0 0,1 0-1 0 0,0 0 0 0 0,1 1 1 0 0,0 0-1 0 0,0 1 1 0 0,10-5-1 0 0,-12 8 51 0 0,1-1 0 0 0,-1 1 0 0 0,0 1 0 0 0,1-1 0 0 0,-1 1 0 0 0,13 1 0 0 0,4-2 152 0 0,-13 1-386 0 0,1 1 1 0 0,-1 0-1 0 0,0 1 0 0 0,0 0 0 0 0,1 1 1 0 0,-1 1-1 0 0,0-1 0 0 0,0 2 0 0 0,-1 0 0 0 0,1 0 1 0 0,-1 1-1 0 0,19 11 0 0 0,-27-14-1 0 0,-1 0 0 0 0,1 0 0 0 0,-1 0 0 0 0,0 0 0 0 0,0 1 0 0 0,1-1 0 0 0,-1 0 0 0 0,-1 1 0 0 0,1 0 0 0 0,0-1 0 0 0,-1 1 0 0 0,1 0 0 0 0,-1 0 0 0 0,0 0 0 0 0,2 5 0 0 0,-3-3 0 0 0,1-1 0 0 0,0 1 0 0 0,-1 0 0 0 0,0-1 0 0 0,0 1 0 0 0,-1 0 0 0 0,1-1 0 0 0,-1 1 0 0 0,-2 8 0 0 0,0-6 0 0 0,0 1 0 0 0,0-1 0 0 0,0 0 0 0 0,-1 0 0 0 0,0 0 0 0 0,0 0 0 0 0,-1-1 0 0 0,0 1 0 0 0,0-1 0 0 0,0 0 0 0 0,-1-1 0 0 0,-8 7 0 0 0,-3 0-179 0 0,-2 0 0 0 0,0-1 1 0 0,0 0-1 0 0,-1-2 0 0 0,0 0 0 0 0,-24 6 0 0 0,20-12-2695 0 0,7-3-2680 0 0,3-1-438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3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11975 0 0,'-1'1'547'0'0,"-20"8"218"0"0,14-6-657 0 0,-1 0 1 0 0,1 0-1 0 0,-11 7 1 0 0,-9 11 1414 0 0,-42 42 0 0 0,63-56-1297 0 0,0 1 0 0 0,0 0 0 0 0,1 0 0 0 0,0 0 0 0 0,1 1 0 0 0,-7 17 0 0 0,1-1 240 0 0,-37 103 153 0 0,21-51-630 0 0,14-45 11 0 0,2-1 0 0 0,1 1 0 0 0,1 1 0 0 0,2-1 0 0 0,-2 36 0 0 0,8-62 0 0 0,0-1 0 0 0,0 0 0 0 0,0 0 0 0 0,1 1 0 0 0,0-1 0 0 0,0 0 0 0 0,0 0 0 0 0,1 0 0 0 0,-1 0 0 0 0,1 0 0 0 0,0 0 0 0 0,1-1 0 0 0,-1 1 0 0 0,1-1 0 0 0,0 1 0 0 0,0-1 0 0 0,0 0 0 0 0,1 0 0 0 0,7 6 0 0 0,17 12-876 0 0,-27-22 667 0 0,-1 0-1 0 0,1 0 1 0 0,-1 0 0 0 0,1 0-1 0 0,-1 0 1 0 0,0 1 0 0 0,1-1-1 0 0,-1 0 1 0 0,1 0-1 0 0,-1 0 1 0 0,1 0 0 0 0,-1 0-1 0 0,1 0 1 0 0,-1-1-1 0 0,1 1 1 0 0,-1 0 0 0 0,0 0-1 0 0,1 0 1 0 0,2-1-1347 0 0,9 1-4058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 8287 0 0,'0'0'382'0'0,"0"0"-8"0"0,-12-2 1330 0 0,7 2 3210 0 0,14-2-1130 0 0,-2-1-3654 0 0,0 2 0 0 0,0-1 0 0 0,0 1 0 0 0,0 0-1 0 0,0 1 1 0 0,8 0 0 0 0,-9 1 97 0 0,0-1 0 0 0,0 0 0 0 0,-1 0 1 0 0,11-1-1 0 0,-4 0-246 0 0,4 2 19 0 0,-11 3 0 0 0,-4-3 0 0 0,6 7 0 0 0,-6-6 0 0 0,0 1 0 0 0,0-1 0 0 0,-1 1-1 0 0,1-1 1 0 0,-1 1 0 0 0,0 0 0 0 0,0-1-1 0 0,0 1 1 0 0,0 0 0 0 0,0-1 0 0 0,0 1 0 0 0,-1-1-1 0 0,1 1 1 0 0,-1-1 0 0 0,0 1 0 0 0,0-1 0 0 0,0 1-1 0 0,0-1 1 0 0,0 1 0 0 0,-1-1 0 0 0,-2 4 0 0 0,-3 3 9 0 0,0 0 1 0 0,-1-1-1 0 0,-15 13 1 0 0,13-12 28 0 0,-103 85 1969 0 0,75-64-2038 0 0,15-13 31 0 0,14-11 0 0 0,0 1 0 0 0,0 0 0 0 0,1 1 0 0 0,0 0 0 0 0,0 0 0 0 0,-10 14 0 0 0,15-12 0 0 0,4-9 0 0 0,0 1 0 0 0,-1-1 0 0 0,1 0 0 0 0,0 0 0 0 0,0 0 0 0 0,0 0 0 0 0,0 0 0 0 0,0 0 0 0 0,0 0 0 0 0,0-1 0 0 0,0 1 0 0 0,0 0 0 0 0,1-1 0 0 0,-1 1 0 0 0,0 0 0 0 0,0-1 0 0 0,1 1 0 0 0,-1-1 0 0 0,0 0 0 0 0,2 1 0 0 0,28 3 0 0 0,-10-2 0 0 0,-1-2 0 0 0,1-1 0 0 0,-1-1 0 0 0,0 0 0 0 0,0-2 0 0 0,21-5 0 0 0,-33 7-201 0 0,-7 2-850 0 0,8-5-2957 0 0,0-1-2812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10135 0 0,'0'0'231'0'0,"0"0"29"0"0,0 0 19 0 0,0 0 105 0 0,0 0 410 0 0,0 0 184 0 0,-6 5 995 0 0,0-5-1479 0 0,5 0-402 0 0,0 0-1 0 0,0 0 1 0 0,0 0-1 0 0,0 0 1 0 0,1 1-1 0 0,-1-1 1 0 0,0 0-1 0 0,0 0 0 0 0,0 0 1 0 0,0 1-1 0 0,0-1 1 0 0,0 1-1 0 0,1-1 1 0 0,-1 0-1 0 0,0 1 1 0 0,0-1-1 0 0,1 1 1 0 0,-1 0-1 0 0,-1 0 1 0 0,1 0 17 0 0,0-1 1 0 0,0 1-1 0 0,1-1 1 0 0,-1 1-1 0 0,0 0 0 0 0,0-1 1 0 0,0 1-1 0 0,1 0 1 0 0,-1 0-1 0 0,0 0 0 0 0,1-1 1 0 0,-1 1-1 0 0,0 0 1 0 0,1 0-1 0 0,-1 0 0 0 0,1 0 1 0 0,0 0-1 0 0,-1 0 1 0 0,1 1-1 0 0,0-1-44 0 0,0 0 0 0 0,0-1 0 0 0,0 1 1 0 0,0 0-1 0 0,1-1 0 0 0,-1 1 0 0 0,0 0 0 0 0,0-1 0 0 0,1 1 1 0 0,-1 0-1 0 0,0-1 0 0 0,1 1 0 0 0,-1-1 0 0 0,1 1 0 0 0,-1-1 1 0 0,1 1-1 0 0,-1-1 0 0 0,1 1 0 0 0,-1-1 0 0 0,2 1 1 0 0,1 1 13 0 0,0 0 1 0 0,1 0-1 0 0,-1 0 1 0 0,1-1-1 0 0,-1 0 1 0 0,7 2-1 0 0,8 0-79 0 0,-1 2 0 0 0,0 0 0 0 0,30 13 0 0 0,-39-13 0 0 0,-4 3 0 0 0,-4 1 0 0 0,-1-4 134 0 0,0-1 0 0 0,0 1 1 0 0,-1-1-1 0 0,0 0 0 0 0,0 0 0 0 0,0 0 0 0 0,-1 0 0 0 0,1 0 1 0 0,-1 0-1 0 0,0 0 0 0 0,0-1 0 0 0,-5 5 0 0 0,2-2-148 0 0,-1-1 0 0 0,1 0 1 0 0,-1 0-1 0 0,0 0 0 0 0,0-1 0 0 0,-10 4 0 0 0,-36 13-2238 0 0,16-7-2265 0 0,19-7-1625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10135 0 0,'-1'0'146'0'0,"1"1"1"0"0,-1 0-1 0 0,1-1 0 0 0,-1 1 0 0 0,1 0 0 0 0,0 0 0 0 0,0-1 0 0 0,-1 1 0 0 0,1 0 1 0 0,0 0-1 0 0,0 0 0 0 0,0-1 0 0 0,0 1 0 0 0,0 0 0 0 0,0 0 0 0 0,0 0 0 0 0,0-1 0 0 0,0 1 1 0 0,0 0-1 0 0,1 0 0 0 0,-1 0 0 0 0,0-1 0 0 0,0 1 0 0 0,1 0 0 0 0,-1 0 0 0 0,0-1 0 0 0,1 1 1 0 0,-1 0-1 0 0,1-1 0 0 0,-1 1 0 0 0,1 0 0 0 0,-1-1 0 0 0,2 2 0 0 0,-1-1 878 0 0,17 9 1911 0 0,-16-10-2909 0 0,1 1 0 0 0,-1-1 0 0 0,0 0 0 0 0,1-1 0 0 0,-1 1 0 0 0,0 0 0 0 0,1 0-1 0 0,-1-1 1 0 0,0 0 0 0 0,1 1 0 0 0,-1-1 0 0 0,3-2 0 0 0,13-5-479 0 0,-1-1 0 0 0,22-15-1 0 0,-27 16-58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15663 0 0,'0'0'356'0'0,"0"0"50"0"0,0 0 20 0 0,0-2-42 0 0,18-48 3559 0 0,-17 48-3278 0 0,-1 2-121 0 0,0 0-28 0 0,5-6 944 0 0,-5 6-1415 0 0,1-1-1 0 0,0 1 1 0 0,-1 0 0 0 0,1 0-1 0 0,0 0 1 0 0,-1 0-1 0 0,1 0 1 0 0,0-1-1 0 0,-1 1 1 0 0,1 0 0 0 0,0 0-1 0 0,-1 1 1 0 0,1-1-1 0 0,-1 0 1 0 0,1 0 0 0 0,0 0-1 0 0,-1 0 1 0 0,1 1-1 0 0,0-1 1 0 0,-1 0 0 0 0,1 0-1 0 0,-1 1 1 0 0,1-1-1 0 0,0 0 1 0 0,-1 1 0 0 0,1 0-1 0 0,2 1-5 0 0,-1 0 1 0 0,0 0-1 0 0,1 1 0 0 0,-1-1 0 0 0,0 0 0 0 0,-1 1 1 0 0,1 0-1 0 0,0-1 0 0 0,-1 1 0 0 0,1 0 1 0 0,-1 0-1 0 0,0 0 0 0 0,0 0 0 0 0,0 0 0 0 0,1 3 1 0 0,0 8 315 0 0,-1-1 1 0 0,1 19 0 0 0,1 7-3 0 0,8 40-353 0 0,-11-76 0 0 0,0 0 0 0 0,1-1 0 0 0,-1 1 0 0 0,1-1 0 0 0,0 1 0 0 0,0-1 0 0 0,0 1 0 0 0,2 2 0 0 0,0 1 0 0 0,2 1 0 0 0,-4-6 0 0 0,0 0 0 0 0,0 0 0 0 0,0 0 0 0 0,1-1 0 0 0,-1 1 0 0 0,0-1 0 0 0,0 1 0 0 0,1-1 0 0 0,-1 1 0 0 0,1-1 0 0 0,-1 0 0 0 0,0 1 0 0 0,1-1 0 0 0,-1 0 0 0 0,0 0 0 0 0,1 0 0 0 0,-1 0 0 0 0,1 0 0 0 0,-1-1 0 0 0,0 1 0 0 0,1 0 0 0 0,-1-1 0 0 0,0 1 0 0 0,1-1 0 0 0,-1 1 0 0 0,0-1 0 0 0,0 1 0 0 0,1-1 0 0 0,-1 0 0 0 0,2-1 0 0 0,5-3 0 0 0,-3 2 0 0 0,-1 1 0 0 0,1-2 0 0 0,-1 1 0 0 0,0 0 0 0 0,0-1 0 0 0,0 0 0 0 0,-1 0 0 0 0,1 0 0 0 0,-1 0 0 0 0,0 0 0 0 0,0-1 0 0 0,0 1 0 0 0,1-6 0 0 0,10-13 0 0 0,12-19 0 0 0,-19 29 0 0 0,1 0 0 0 0,0 0 0 0 0,1 1 0 0 0,11-11 0 0 0,-20 22 0 0 0,0 1 0 0 0,0 0 0 0 0,1 0 0 0 0,-1 0 0 0 0,0 0 0 0 0,0-1 0 0 0,0 1 0 0 0,0 0 0 0 0,0 0 0 0 0,0 0 0 0 0,1 0 0 0 0,-1 0 0 0 0,0-1 0 0 0,0 1 0 0 0,0 0 0 0 0,0 0 0 0 0,1 0 0 0 0,-1 0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1 0 0 0,0-1 0 0 0,0 0 0 0 0,1 0 0 0 0,-1 0 0 0 0,0 0 0 0 0,0 1 0 0 0,0-1 0 0 0,0 0 0 0 0,0 0 0 0 0,0 0 0 0 0,0 1 0 0 0,0-1 0 0 0,0 0 0 0 0,0 0 0 0 0,0 0 0 0 0,0 1 0 0 0,0-1 0 0 0,0 0 0 0 0,0 0 0 0 0,0 12 0 0 0,-8 34 0 0 0,-15 47 0 0 0,-6 27 0 0 0,22-81 0 0 0,1-9 0 0 0,2 0 0 0 0,0 0 0 0 0,2 50 0 0 0,2-80 0 0 0,-1 0 0 0 0,1 1 0 0 0,0-1 0 0 0,0 1 0 0 0,0-1 0 0 0,0 0 0 0 0,0 1 0 0 0,1-1 0 0 0,-1 1 0 0 0,0-1 0 0 0,0 0 0 0 0,0 1 0 0 0,0-1 0 0 0,0 1 0 0 0,0-1 0 0 0,1 0 0 0 0,-1 1 0 0 0,0-1 0 0 0,0 0 0 0 0,1 1 0 0 0,-1-1 0 0 0,0 0 0 0 0,0 1 0 0 0,1-1 0 0 0,-1 0 0 0 0,0 0 0 0 0,1 1 0 0 0,-1-1 0 0 0,0 0 0 0 0,1 0 0 0 0,0 0 0 0 0,4-1 0 0 0,-2 0-183 0 0,0 0 1 0 0,1 0-1 0 0,-1 0 0 0 0,0-1 0 0 0,0 1 0 0 0,0-1 1 0 0,0 0-1 0 0,0 0 0 0 0,-1 0 0 0 0,1 0 1 0 0,0 0-1 0 0,-1-1 0 0 0,0 1 0 0 0,4-5 0 0 0,-1 0-401 0 0,0 0-1 0 0,-1 0 1 0 0,0 0-1 0 0,0 0 0 0 0,3-9 1 0 0,-1 0-951 0 0</inkml:trace>
  <inkml:trace contextRef="#ctx0" brushRef="#br0" timeOffset="1">654 662 11975 0 0,'0'0'267'0'0,"0"0"42"0"0,0 0 17 0 0,1-2-28 0 0,11-22 32 0 0,-8 16 724 0 0,0 0 1 0 0,-1 0-1 0 0,0-1 0 0 0,-1 1 1 0 0,2-14-1 0 0,-3 20-967 0 0,-1 2 78 0 0,0-1 1 0 0,1 0-1 0 0,-1 0 1 0 0,0 1 0 0 0,1-1-1 0 0,-1 0 1 0 0,0 0 0 0 0,0 0-1 0 0,0 0 1 0 0,0 1 0 0 0,0-1-1 0 0,0 0 1 0 0,0 0 0 0 0,0 0-1 0 0,0 0 1 0 0,0 1 0 0 0,-1-1-1 0 0,1 0 1 0 0,0 0 0 0 0,-1 0-1 0 0,1 1 1 0 0,0-1 0 0 0,-1 0-1 0 0,1 1 1 0 0,-1-1 0 0 0,1 0-1 0 0,-1 1 1 0 0,1-1 0 0 0,-1 0-1 0 0,0 1 1 0 0,1-1-1 0 0,-1 1 1 0 0,0-1 0 0 0,-4-1-150 0 0,5 1-16 0 0,-1 1 0 0 0,0-1 0 0 0,0 1 0 0 0,0 0 0 0 0,0-1 0 0 0,0 1 0 0 0,0 0 0 0 0,0 0 0 0 0,0-1 0 0 0,0 1 0 0 0,0 0 0 0 0,0 0 0 0 0,0 0 0 0 0,0 0 1 0 0,0 1-1 0 0,0-1 0 0 0,0 0 0 0 0,0 0 0 0 0,0 0 0 0 0,0 1 0 0 0,0-1 0 0 0,0 1 0 0 0,-1 0 0 0 0,-3 1 0 0 0,0 1 0 0 0,0 0 0 0 0,0 1 0 0 0,0-1 0 0 0,1 1 0 0 0,0 0 0 0 0,0 0 0 0 0,0 0 0 0 0,0 1 0 0 0,-5 7 0 0 0,-2 6 0 0 0,-15 31 0 0 0,7-11 0 0 0,19-38 0 0 0,-6 9 0 0 0,1 0 0 0 0,1 1 0 0 0,-1-1 0 0 0,2 1 0 0 0,-1 0 0 0 0,-4 20 0 0 0,8-28 0 0 0,0 0 0 0 0,0-1 0 0 0,-1 1 0 0 0,1 0 0 0 0,0-1 0 0 0,0 1 0 0 0,0 0 0 0 0,1-1 0 0 0,-1 1 0 0 0,0 0 0 0 0,1-1 0 0 0,0 4 0 0 0,1-1 0 0 0,3 3 0 0 0,2-2 0 0 0,-2-4 0 0 0,-1 0 0 0 0,0 0 0 0 0,1 0 0 0 0,-1-1 0 0 0,1 1 0 0 0,-1-1 0 0 0,1 0 0 0 0,-1-1 0 0 0,1 1 0 0 0,-1-1 0 0 0,1 0 0 0 0,-1 0 0 0 0,0 0 0 0 0,1-1 0 0 0,-1 1 0 0 0,7-5 0 0 0,-4 2 0 0 0,-1 0 0 0 0,1 0 0 0 0,-1 0 0 0 0,-1-1 0 0 0,1 0 0 0 0,0 0 0 0 0,-1 0 0 0 0,0-1 0 0 0,6-10 0 0 0,-6 7 0 0 0,0-1 0 0 0,0 1 0 0 0,3-14 0 0 0,5-11 0 0 0,-10 29 0 0 0,3-17 0 0 0,-7 40 0 0 0,0 1 0 0 0,1 0 0 0 0,1 0 0 0 0,5 30 0 0 0,-6-46 0 0 0,1-1 0 0 0,-1 1 0 0 0,1 0 0 0 0,-1-1 0 0 0,1 1 0 0 0,0-1 0 0 0,0 1 0 0 0,2 4 0 0 0,0-2 0 0 0,5 6 0 0 0,-4-9 0 0 0,-2-2 0 0 0,0 1 0 0 0,-1-1 0 0 0,1 1 0 0 0,0-1 0 0 0,-1 1 0 0 0,1-1 0 0 0,0 1 0 0 0,0-1 0 0 0,-1 0 0 0 0,1 0 0 0 0,0 0 0 0 0,0 0 0 0 0,-1 0 0 0 0,1 0 0 0 0,0-1 0 0 0,0 1 0 0 0,-1 0 0 0 0,1-1 0 0 0,0 1 0 0 0,-1-1 0 0 0,1 0 0 0 0,-1 0 0 0 0,1 1 0 0 0,-1-1 0 0 0,2-2 0 0 0,1 1 0 0 0,2-2 0 0 0,1 0 0 0 0,0-1 0 0 0,-1 0 0 0 0,0 0 0 0 0,-1-1 0 0 0,10-10 0 0 0,-3-1 0 0 0,14-24 0 0 0,-24 36 0 0 0,21-37 0 0 0,-3-1 0 0 0,18-53 0 0 0,-35 78 0 0 0,-3 14 0 0 0,0 0 0 0 0,0 0 0 0 0,1 0 0 0 0,0 0 0 0 0,0 0 0 0 0,0 0 0 0 0,0 0 0 0 0,1 0 0 0 0,2-6 0 0 0,6-18 0 0 0,-9 27 0 0 0,-1 1 0 0 0,1-1 0 0 0,-1 0 0 0 0,0 1 0 0 0,1-1 0 0 0,-1 0 0 0 0,0 1 0 0 0,0-1 0 0 0,1 0 0 0 0,-1 0 0 0 0,0 1 0 0 0,0-1 0 0 0,0 0 0 0 0,0 1 0 0 0,0-1 0 0 0,0 0 0 0 0,0 0 0 0 0,0 1 0 0 0,0-1 0 0 0,-1 0 0 0 0,1 0 0 0 0,0 1 0 0 0,0-1 0 0 0,-1 0 0 0 0,0-1 0 0 0,1 2 0 0 0,0 0 0 0 0,0 0 0 0 0,0-1 0 0 0,-1 1 0 0 0,1 0 0 0 0,0-1 0 0 0,0 1 0 0 0,0 0 0 0 0,0-1 0 0 0,0 1 0 0 0,0 0 0 0 0,0-1 0 0 0,0 1 0 0 0,0 0 0 0 0,0-1 0 0 0,0 1 0 0 0,0 0 0 0 0,0-1 0 0 0,0 1 0 0 0,0 0 0 0 0,0-1 0 0 0,0 0 0 0 0,2-2 0 0 0,0 0 0 0 0,0-1 0 0 0,0 1 0 0 0,0 0 0 0 0,5-4 0 0 0,6-11 0 0 0,27-35 0 0 0,-32 35 0 0 0,1-4 0 0 0,2-9 1815 0 0,-3 10-3574 0 0,-4 15 1759 0 0,1-1 0 0 0,-1 2 64 0 0,-3 4 273 0 0,-1 1 138 0 0,0 0 33 0 0,0 0-65 0 0,-1 1-294 0 0,-2 4-146 0 0,0-1 1 0 0,0 0-1 0 0,0 0 0 0 0,0-1 1 0 0,-7 7-1 0 0,8-9-3 0 0,1 1-1 0 0,-1-1 1 0 0,0 1-1 0 0,1 0 1 0 0,-1 0 0 0 0,1 0-1 0 0,0 0 1 0 0,-1 0-1 0 0,0 2 1 0 0,-2 17 0 0 0,2-3 0 0 0,-37 117 0 0 0,29-97 0 0 0,3-16 0 0 0,-4 29 0 0 0,8-32 0 0 0,-8 83 0 0 0,10-86 0 0 0,1 1 0 0 0,1-1 0 0 0,5 31 0 0 0,-5-42 0 0 0,0-1 0 0 0,0 1 0 0 0,1 0 0 0 0,-1-1 0 0 0,1 1 0 0 0,0-1 0 0 0,0 0 0 0 0,1 0 0 0 0,-1 1 0 0 0,1-1 0 0 0,0-1 0 0 0,0 1 0 0 0,0 0 0 0 0,1-1 0 0 0,-1 0 0 0 0,1 0 0 0 0,7 5 0 0 0,-8-6 0 0 0,1-1 0 0 0,-1 0 0 0 0,1 0 0 0 0,-1 0 0 0 0,1 0 0 0 0,0-1 0 0 0,-1 1 0 0 0,1-1 0 0 0,-1 0 0 0 0,6 0 0 0 0,37-7 0 0 0,-36 5 0 0 0,3-1 0 0 0,-1-1 0 0 0,1 0 0 0 0,-1-1 0 0 0,0 0 0 0 0,-1-1 0 0 0,15-10 0 0 0,-6 5 0 0 0,-10 5 0 0 0,-1-1 0 0 0,0 0 0 0 0,-1 0 0 0 0,1 0 0 0 0,-1-1 0 0 0,-1-1 0 0 0,0 1 0 0 0,11-17 0 0 0,-9 11 0 0 0,-1-1 0 0 0,0 0 0 0 0,-1 0 0 0 0,-1-1 0 0 0,5-18 0 0 0,-9 26 0 0 0,-2 8 0 0 0,0-1 0 0 0,0 1 0 0 0,0 0 0 0 0,0 0 0 0 0,0-1 0 0 0,0 1 0 0 0,0 0 0 0 0,0-1 0 0 0,0 1 0 0 0,0 0 0 0 0,0-1 0 0 0,0 1 0 0 0,0 0 0 0 0,0-1 0 0 0,0 1 0 0 0,0 0 0 0 0,0 0 0 0 0,0-1 0 0 0,0 1 0 0 0,-1 0 0 0 0,1 0 0 0 0,0-1 0 0 0,0 1 0 0 0,0 0 0 0 0,0 0 0 0 0,-1-1 0 0 0,1 1 0 0 0,0 0 0 0 0,0 0 0 0 0,-1-1 0 0 0,1 1 0 0 0,0 0 0 0 0,0 0 0 0 0,-1 0 0 0 0,1 0 0 0 0,0 0 0 0 0,0-1 0 0 0,-1 1 0 0 0,1 0 0 0 0,0 0 0 0 0,-1 0 0 0 0,1 0 0 0 0,0 0 0 0 0,-1 0 0 0 0,1 0 0 0 0,-1 0 0 0 0,-7 3 0 0 0,4-1 0 0 0,0 0 0 0 0,1 0 0 0 0,-1 0 0 0 0,1 1 0 0 0,-1-1 0 0 0,1 1 0 0 0,0 0 0 0 0,0 0 0 0 0,0 0 0 0 0,0 1 0 0 0,1-1 0 0 0,-1 1 0 0 0,1-1 0 0 0,0 1 0 0 0,0 0 0 0 0,-2 5 0 0 0,1 1 0 0 0,-1 0 0 0 0,2 0 0 0 0,-1 0 0 0 0,2 0 0 0 0,-2 17 0 0 0,2-21 0 0 0,1-1 0 0 0,0 0 0 0 0,0 1 0 0 0,1-1 0 0 0,-1 1 0 0 0,1-1 0 0 0,0 0 0 0 0,0 0 0 0 0,1 1 0 0 0,0-1 0 0 0,0 0 0 0 0,3 6 0 0 0,-4-10-131 0 0,0 1 0 0 0,0 0 0 0 0,0-1 0 0 0,0 1 1 0 0,1-1-1 0 0,-1 1 0 0 0,0-1 0 0 0,1 0 0 0 0,-1 1 0 0 0,1-1 0 0 0,0 0 0 0 0,-1 0 0 0 0,1 0 0 0 0,0 0 1 0 0,-1-1-1 0 0,1 1 0 0 0,0 0 0 0 0,0-1 0 0 0,0 1 0 0 0,0-1 0 0 0,0 1 0 0 0,0-1 0 0 0,0 0 0 0 0,0 0 1 0 0,2 0-1 0 0,-2 0-139 0 0,0 0-1682 0 0,-2 0-80 0 0,0 0-15 0 0</inkml:trace>
  <inkml:trace contextRef="#ctx0" brushRef="#br0" timeOffset="2">615 1 15663 0 0,'-15'0'1706'0'0,"14"-1"-1579"0"0,0 1 1 0 0,0 0 0 0 0,0 0 0 0 0,0 0 0 0 0,0 0 0 0 0,0 0 0 0 0,1 0 0 0 0,-1 0 0 0 0,0 1 0 0 0,0-1 0 0 0,0 0-1 0 0,0 0 1 0 0,0 1 0 0 0,0-1 0 0 0,1 1 0 0 0,-1-1 0 0 0,0 1 0 0 0,0-1 0 0 0,0 1 0 0 0,1-1 0 0 0,-1 1 0 0 0,0-1-1 0 0,1 1 1 0 0,-1 0 0 0 0,1 0 0 0 0,-1-1 0 0 0,1 1 0 0 0,-1 0 0 0 0,1 0 0 0 0,-1 0 0 0 0,1-1 0 0 0,0 1 0 0 0,-1 0-1 0 0,1 0 1 0 0,0 0 0 0 0,0 0 0 0 0,0 0 0 0 0,-1 0 0 0 0,1 0 0 0 0,1 1 0 0 0,-2 4 50 0 0,1-1-1 0 0,0 1 1 0 0,0 0 0 0 0,2 10 0 0 0,0-9-176 0 0,0 1-1 0 0,0 0 1 0 0,0-1 0 0 0,1 1 0 0 0,1-1 0 0 0,6 12-1 0 0,-8-16 4 0 0,0 0-1 0 0,0 0 1 0 0,0 0-1 0 0,1 0 1 0 0,-1-1-1 0 0,1 1 1 0 0,-1-1-1 0 0,1 1 1 0 0,0-1 0 0 0,0 0-1 0 0,0 0 1 0 0,0-1-1 0 0,0 1 1 0 0,0 0-1 0 0,1-1 1 0 0,6 2-1 0 0,-8-3 105 0 0,-1 0 0 0 0,1-1 0 0 0,0 1 0 0 0,0-1 0 0 0,-1 1-1 0 0,1-1 1 0 0,0 0 0 0 0,-1 0 0 0 0,1 0 0 0 0,0 0 0 0 0,-1 0 0 0 0,1 0 0 0 0,-1 0 0 0 0,0 0-1 0 0,1 0 1 0 0,-1-1 0 0 0,1-1 0 0 0,1-1-53 0 0,0-1-1 0 0,-1 1 1 0 0,0-1 0 0 0,0 0 0 0 0,0 0-1 0 0,-1 0 1 0 0,1 0 0 0 0,-1 0-1 0 0,0 0 1 0 0,-1 0 0 0 0,1 0-1 0 0,-1 0 1 0 0,0 0 0 0 0,-1-1-1 0 0,1 1 1 0 0,-2-6 0 0 0,2 10 453 0 0,-1 0-66 0 0,1 1-483 0 0,0-1-1 0 0,0 1 1 0 0,0-1 0 0 0,0 1 0 0 0,-1 0 0 0 0,1-1 0 0 0,0 1 0 0 0,0 0-1 0 0,-1-1 1 0 0,1 1 0 0 0,0 0 0 0 0,-1-1 0 0 0,1 1 0 0 0,0 0 0 0 0,-1 0-1 0 0,1 0 1 0 0,0-1 0 0 0,-1 1 0 0 0,1 0 0 0 0,-1 0 0 0 0,1 0-1 0 0,0 0 1 0 0,-1-1 0 0 0,1 1 0 0 0,-1 0 0 0 0,-7 3-4545 0 0,7-2 2779 0 0,-10 5-6786 0 0</inkml:trace>
  <inkml:trace contextRef="#ctx0" brushRef="#br0" timeOffset="3">1689 795 4607 0 0,'0'0'208'0'0,"-1"0"-9"0"0,-2-2-82 0 0,2 1 271 0 0,1 1 110 0 0,0 0 12 0 0,-8 0 2050 0 0,6-2 7872 0 0,1-5-5893 0 0,2-14-5079 0 0,0 0 984 0 0,-1 4-244 0 0,1-1 1 0 0,0 1 0 0 0,2 0-1 0 0,0 0 1 0 0,0 0 0 0 0,2 1-1 0 0,12-30 1 0 0,-11 24-217 0 0,-3 11 45 0 0,0 1 1 0 0,7-16-1 0 0,-10 25 342 0 0,0 1 117 0 0,0 0 21 0 0,-3 10 83 0 0,-5 13-575 0 0,7-19-26 0 0,0 0 0 0 0,-1-1-1 0 0,2 1 1 0 0,-1 0 0 0 0,0 0-1 0 0,1 6 1 0 0,0-8-43 0 0,-1-1 0 0 0,1 1 0 0 0,0-1 0 0 0,0 1 0 0 0,1-1-1 0 0,-1 1 1 0 0,0 0 0 0 0,0-1 0 0 0,1 1 0 0 0,-1-1 0 0 0,1 1 0 0 0,-1-1 0 0 0,1 0 0 0 0,0 1-1 0 0,-1-1 1 0 0,1 1 0 0 0,0-1 0 0 0,0 0 0 0 0,0 0 0 0 0,0 0 0 0 0,0 1 0 0 0,0-1 0 0 0,0 0 0 0 0,1 0-1 0 0,-1 0 1 0 0,0-1 0 0 0,0 1 0 0 0,1 0 0 0 0,-1 0 0 0 0,1-1 0 0 0,-1 1 0 0 0,1-1 0 0 0,-1 1-1 0 0,1-1 1 0 0,-1 0 0 0 0,3 1 0 0 0,3 0 52 0 0,-1-1 0 0 0,1 0 0 0 0,-1 0 0 0 0,1 0 0 0 0,-1-1 0 0 0,7-1 0 0 0,0-1 0 0 0,-1-1 0 0 0,22-9 0 0 0,-34 12 0 0 0,0 1 0 0 0,1 0 0 0 0,-1 0 0 0 0,0 0 0 0 0,0 0 0 0 0,0 0 0 0 0,0 0 0 0 0,0 0 0 0 0,1 0 0 0 0,-1 0 0 0 0,0 0 0 0 0,0 0 0 0 0,0 0 0 0 0,0 0 0 0 0,0 0 0 0 0,1 0 0 0 0,-1 0 0 0 0,0 0 0 0 0,0 0 0 0 0,0 0 0 0 0,0 1 0 0 0,0-1 0 0 0,0 0 0 0 0,1 0 0 0 0,-1 0 0 0 0,0 0 0 0 0,0 0 0 0 0,0 0 0 0 0,0 0 0 0 0,0 0 0 0 0,0 0 0 0 0,0 1 0 0 0,0-1 0 0 0,0 0 0 0 0,1 0 0 0 0,-1 0 0 0 0,0 0 0 0 0,0 0 0 0 0,0 0 0 0 0,0 1 0 0 0,0-1 0 0 0,0 0 0 0 0,0 0 0 0 0,0 0 0 0 0,0 0 0 0 0,0 0 0 0 0,0 1 0 0 0,0-1 0 0 0,0 0 0 0 0,0 0 0 0 0,0 0 0 0 0,0 0 0 0 0,0 0 0 0 0,0 1 0 0 0,0-1 0 0 0,0 0 0 0 0,0 0 0 0 0,-1 0 0 0 0,1 0 0 0 0,0 0 0 0 0,0 1 0 0 0,-3 10 0 0 0,3-10 0 0 0,-5 12 221 0 0,2 0 1 0 0,0 0-1 0 0,0 0 0 0 0,2 0 1 0 0,-1 0-1 0 0,2 0 0 0 0,-1 1 1 0 0,3 15-1 0 0,-1-27-221 0 0,-1 0 0 0 0,1 0 0 0 0,-1 0 0 0 0,1-1 0 0 0,0 1 0 0 0,0 0 0 0 0,0 0 0 0 0,0 0 0 0 0,1 0 0 0 0,-1-1 0 0 0,0 1 0 0 0,1-1 0 0 0,-1 1 0 0 0,1-1 0 0 0,-1 1 0 0 0,1-1 0 0 0,0 0 0 0 0,-1 0 0 0 0,1 0 0 0 0,0 0 0 0 0,0 0 0 0 0,3 1 0 0 0,-2-1 1 0 0,0 0-1 0 0,0-1 1 0 0,1 1 0 0 0,-1-1-1 0 0,0 1 1 0 0,0-1 0 0 0,0 0-1 0 0,1 0 1 0 0,-1-1 0 0 0,0 1-1 0 0,0-1 1 0 0,0 0 0 0 0,0 1-1 0 0,0-1 1 0 0,0 0 0 0 0,0-1-1 0 0,0 1 1 0 0,0-1 0 0 0,0 1-1 0 0,0-1 1 0 0,-1 0 0 0 0,1 0-1 0 0,3-3 1 0 0,2-3-14 0 0,0 0-1 0 0,0 0 1 0 0,-1-1 0 0 0,0 0-1 0 0,8-13 1 0 0,-3-1 20 0 0,-1 0-1 0 0,14-43 1 0 0,-5 11 37 0 0,-12 32-44 0 0,-8 19 0 0 0,-4 7 0 0 0,-3 7 0 0 0,0 5 0 0 0,0 2 0 0 0,1-1 0 0 0,0 1 0 0 0,2 0 0 0 0,0 0 0 0 0,1 0 0 0 0,0 0 0 0 0,1 1 0 0 0,2 24 0 0 0,4-18 0 0 0,3-7 0 0 0,-1-13 0 0 0,-2-2 0 0 0,-2-1 0 0 0,-1 0 0 0 0,1 0 0 0 0,-1 0 0 0 0,1 0 0 0 0,-1-1 0 0 0,1 1 0 0 0,0 0 0 0 0,-1-1 0 0 0,1 0 0 0 0,0 1 0 0 0,0-1 0 0 0,-1 0 0 0 0,1 0 0 0 0,0 1 0 0 0,0-1 0 0 0,2-1 0 0 0,0 1 0 0 0,-1-1 0 0 0,1 0 0 0 0,-1 0 0 0 0,0-1 0 0 0,1 1 0 0 0,-1 0 0 0 0,6-5 0 0 0,0 0 0 0 0,0-1 0 0 0,0 0 0 0 0,-1-1 0 0 0,10-11 0 0 0,1-5 0 0 0,-2-1 0 0 0,0 0 0 0 0,15-33 0 0 0,-31 56 0 0 0,5-9 0 0 0,0 0 0 0 0,-1-1 0 0 0,0 0 0 0 0,-1 0 0 0 0,0 0 0 0 0,0 0 0 0 0,1-20 0 0 0,-5 32 0 0 0,0 0 0 0 0,0 0 0 0 0,0 0 0 0 0,0 0 0 0 0,0 0 0 0 0,0 0 0 0 0,0 0 0 0 0,0 0 0 0 0,0 0 0 0 0,0 0 0 0 0,0 0 0 0 0,0 0 0 0 0,0 0 0 0 0,0 0 0 0 0,0 0 0 0 0,0 0 0 0 0,0 0 0 0 0,0 0 0 0 0,0 0 0 0 0,-1 0 0 0 0,1 0 0 0 0,0 0 0 0 0,0 0 0 0 0,-3 11 0 0 0,-1 13 0 0 0,4-19 0 0 0,6 16 0 0 0,-4-15 0 0 0,-1-3 0 0 0,0 0 0 0 0,1 1 0 0 0,0-1 0 0 0,0 0 0 0 0,0 0 0 0 0,0-1 0 0 0,3 4 0 0 0,3 7 0 0 0,-4-7 0 0 0,0 0 0 0 0,1-1 0 0 0,-1 1 0 0 0,1-1 0 0 0,1 0 0 0 0,7 6 0 0 0,4 6 0 0 0,-10-9 0 0 0,5 23 0 0 0,-12-29 0 0 0,1 0 0 0 0,0 0 0 0 0,-1 0 0 0 0,1 0 0 0 0,-1 0 0 0 0,0 0 0 0 0,0 1 0 0 0,0-1 0 0 0,0 0 0 0 0,0 0 0 0 0,0 0 0 0 0,-1 0 0 0 0,1 0 0 0 0,-1 0 0 0 0,1 0 0 0 0,-2 3 0 0 0,0-1 0 0 0,-1 0 0 0 0,0 1 0 0 0,0-1 0 0 0,0 0 0 0 0,0-1 0 0 0,-1 1 0 0 0,-6 5 0 0 0,5-6 0 0 0,0 0 0 0 0,-1 0 0 0 0,0 0 0 0 0,1-1 0 0 0,-1 0 0 0 0,0 0 0 0 0,-7 0 0 0 0,13-2 0 0 0,-9 2 0 0 0,9-2-15 0 0,-1 0-1 0 0,1 0 1 0 0,0 0 0 0 0,-1 1-1 0 0,1-1 1 0 0,0 0 0 0 0,-1 0-1 0 0,1 0 1 0 0,0 0 0 0 0,0 0-1 0 0,-1 0 1 0 0,1 0-1 0 0,0 0 1 0 0,-1-1 0 0 0,1 1-1 0 0,0 0 1 0 0,-1 0 0 0 0,1 0-1 0 0,0 0 1 0 0,0 0 0 0 0,-1 0-1 0 0,1-1 1 0 0,0 1 0 0 0,0 0-1 0 0,-1 0 1 0 0,1 0-1 0 0,0-1 1 0 0,0 1 0 0 0,-1 0-1 0 0,1 0 1 0 0,0 0 0 0 0,0-1-1 0 0,0 1 1 0 0,0 0 0 0 0,-1-1-1 0 0,1 1 1 0 0,0 0 0 0 0,0 0-1 0 0,0-1 1 0 0,0 1-1 0 0,0 0 1 0 0,0-1 0 0 0,0 1-1 0 0,0 0 1 0 0,0-1 0 0 0,0 1-1 0 0,0 0 1 0 0,0-1 0 0 0,0 1-1 0 0,0 0 1 0 0,0 0 0 0 0,0-1-1 0 0,1 1 1 0 0,-1-3-466 0 0,0 0 1 0 0,0 0 0 0 0,1 0-1 0 0,-1 0 1 0 0,3-6 0 0 0,3-6-5545 0 0,2-2-1687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10135 0 0,'0'0'231'0'0,"0"0"29"0"0,0 0 19 0 0,0 0 37 0 0,0 0 125 0 0,0 0 58 0 0,0 0 11 0 0,0 0 2 0 0,2-2 0 0 0,4-7 0 0 0,-4 7 0 0 0,-5-6 1024 0 0,1-5 953 0 0,0-26-1367 0 0,5 8 1844 0 0,-7 62-231 0 0,3-26-2735 0 0,0 18 0 0 0,14 79 0 0 0,-11-90 0 0 0,-1-1 0 0 0,0 1 0 0 0,-2 20 0 0 0,1 5 0 0 0,14 109 0 0 0,-9-66 1343 0 0,-3-28-638 0 0,0-11-922 0 0,-4 47-1 0 0,1-67 248 0 0,2 0 0 0 0,0-1 0 0 0,7 41 0 0 0,24 58 285 0 0,-23-95-315 0 0,-5-15 0 0 0,-1 1 0 0 0,0-1 0 0 0,0 1 0 0 0,0 0 0 0 0,-2 0 0 0 0,1 0 0 0 0,-1 0 0 0 0,-1 0 0 0 0,0 15 0 0 0,-2-9 0 0 0,2 22 0 0 0,-1 2 0 0 0,1-37 0 0 0,-1 0 0 0 0,1 0 0 0 0,0 0 0 0 0,0 0 0 0 0,1 0 0 0 0,-1 0 0 0 0,1 0 0 0 0,-1 0 0 0 0,2 2 0 0 0,1 9 0 0 0,0 58 0 0 0,-4-55 0 0 0,-5 32 0 0 0,-1 3 0 0 0,1-17 0 0 0,4-27 0 0 0,0 0 0 0 0,1 0 0 0 0,-1 11 0 0 0,2 0 0 0 0,0 21 0 0 0,5 46 0 0 0,1-67 0 0 0,-5-17 0 0 0,-1 0 0 0 0,1 0 0 0 0,0 1 0 0 0,-1-1 0 0 0,1 0 0 0 0,-1 1 0 0 0,0-1 0 0 0,0 1 0 0 0,0-1 0 0 0,0 4 0 0 0,0-1 0 0 0,0 0 0 0 0,0-1 0 0 0,0 1 0 0 0,1 0 0 0 0,0 0 0 0 0,2 6 0 0 0,1 11 0 0 0,0 21 0 0 0,6 40 0 0 0,-9-70 0 0 0,1-1 0 0 0,1-4 0 0 0,3 4 0 0 0,-5 3 0 0 0,13 26 0 0 0,-12 10 0 0 0,-2-43 0 0 0,-3 4 0 0 0,4-4 0 0 0,0-4 0 0 0,1 3-64 0 0,-1-6-273 0 0,-1-1-138 0 0,0 0-33 0 0,-1 0-706 0 0,-8-1 133 0 0,3-2-2684 0 0,-7-10-3743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59 15663 0 0,'0'0'356'0'0,"2"0"50"0"0,4-1-249 0 0,1 0 0 0 0,-1 0 0 0 0,0-1 1 0 0,0 0-1 0 0,12-5 0 0 0,12-3 294 0 0,13-5 1124 0 0,2-1 110 0 0,-41 15-1425 0 0,0 0 1 0 0,0 0-1 0 0,1 1 1 0 0,-1-1-1 0 0,0 1 1 0 0,0 0-1 0 0,0 0 1 0 0,6 1-1 0 0,-8-1 252 0 0,-2 0 0 0 0,7 19 1024 0 0,-6-13-1431 0 0,0 0-1 0 0,-1 1 0 0 0,0-1 1 0 0,0 0-1 0 0,0 0 1 0 0,-3 13-1 0 0,-13 38 671 0 0,8-32-649 0 0,1-2-103 0 0,-102 305 2002 0 0,85-271-2025 0 0,-30 69 0 0 0,-9-8 0 0 0,60-111 98 0 0,8-8 143 0 0,3-5 351 0 0,-1 1-464 0 0,-1-1 1 0 0,0-1-1 0 0,0 1 0 0 0,-1-1 1 0 0,0 0-1 0 0,7-12 1 0 0,9-13 89 0 0,-4 12-218 0 0,0 0 0 0 0,2 1 0 0 0,31-25 0 0 0,68-40 0 0 0,-91 67 0 0 0,39-19 0 0 0,-66 36 0 0 0,0 0 0 0 0,1 0 0 0 0,-1-1 0 0 0,0 1 0 0 0,0 0 0 0 0,1 0 0 0 0,-1 0 0 0 0,0 0 0 0 0,0-1 0 0 0,1 1 0 0 0,-1 0 0 0 0,0 0 0 0 0,0 0 0 0 0,1 0 0 0 0,-1 0 0 0 0,0 0 0 0 0,1 0 0 0 0,-1 0 0 0 0,0 0 0 0 0,0 0 0 0 0,1 0 0 0 0,-1 0 0 0 0,0 0 0 0 0,1 0 0 0 0,-1 0 0 0 0,0 0 0 0 0,0 0 0 0 0,1 0 0 0 0,-1 0 0 0 0,0 0 0 0 0,1 1 0 0 0,-1-1 0 0 0,0 0 0 0 0,0 0 0 0 0,1 0 0 0 0,-1 0 0 0 0,0 1 0 0 0,0-1 0 0 0,0 0 0 0 0,1 0 0 0 0,-1 0 0 0 0,0 1 0 0 0,0 4 0 0 0,-1 0 0 0 0,0 0 0 0 0,0 0 0 0 0,0 0 0 0 0,-1 0 0 0 0,0 0 0 0 0,0-1 0 0 0,0 1 0 0 0,0-1 0 0 0,-1 1 0 0 0,1-1 0 0 0,-1 0 0 0 0,0 0 0 0 0,-1 0 0 0 0,1-1 0 0 0,-5 5 0 0 0,-7 4 0 0 0,0 0 0 0 0,-28 16 0 0 0,32-21 0 0 0,-13 6 0 0 0,0-1 0 0 0,-44 15 0 0 0,66-26 0 0 0,-1 0 0 0 0,5 0 0 0 0,11 7 0 0 0,-9-6 0 0 0,-2 0 0 0 0,0-1 0 0 0,-1 1 0 0 0,1-1 0 0 0,-1 1 0 0 0,1-1 0 0 0,-1 1 0 0 0,1 0 0 0 0,-1 0 0 0 0,0 0 0 0 0,0 0 0 0 0,1 4 0 0 0,3 2-32 0 0,-1-1-149 0 0,0 0 1 0 0,0-1 0 0 0,7 8-1 0 0,-9-12 88 0 0,0 1-1 0 0,1-1 1 0 0,-1 0-1 0 0,1 0 1 0 0,0 0-1 0 0,0 0 1 0 0,0-1-1 0 0,0 1 0 0 0,0-1 1 0 0,6 2-1 0 0,-2-1-501 0 0,0-1 0 0 0,1 0 0 0 0,-1 0 0 0 0,0-1 0 0 0,1 0 0 0 0,-1 0 0 0 0,0-1 0 0 0,1 0 0 0 0,9-2 0 0 0,17-7-6580 0 0,-10 1-93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27 4607 0 0,'0'0'208'0'0,"0"0"67"0"0,0 0 154 0 0,-1-4 351 0 0,1 1 2904 0 0,0 1-2971 0 0,0 0 0 0 0,1 0-1 0 0,-1 1 1 0 0,0-1 0 0 0,0 0 0 0 0,0 0-1 0 0,0 0 1 0 0,-1-2 0 0 0,1 4-683 0 0,0 0 1 0 0,0 0-1 0 0,0 0 1 0 0,0 0-1 0 0,0 0 1 0 0,0 0-1 0 0,0 0 1 0 0,0 0-1 0 0,0 0 1 0 0,0 0-1 0 0,0 0 1 0 0,0 0-1 0 0,0 1 1 0 0,0-1-1 0 0,0 0 0 0 0,0 0 1 0 0,0 0-1 0 0,0 0 1 0 0,0 0-1 0 0,0 0 1 0 0,0 0-1 0 0,-1 0 1 0 0,1 0-1 0 0,0 0 1 0 0,0 0-1 0 0,0 0 1 0 0,0 0-1 0 0,0 0 1 0 0,0 0-1 0 0,0 0 1 0 0,0 0-1 0 0,0 0 1 0 0,0 0-1 0 0,0 0 1 0 0,0 0-1 0 0,0 0 1 0 0,0 0-1 0 0,0 0 1 0 0,0 0-1 0 0,0 0 1 0 0,0 0-1 0 0,0 0 0 0 0,-1 0 1 0 0,1 0-1 0 0,0 0 1 0 0,0 0-1 0 0,0 0 1 0 0,0 0-1 0 0,0 0 1 0 0,0 0-1 0 0,0 0 1 0 0,0 0-1 0 0,0 0 1 0 0,0 0-1 0 0,0 0 1 0 0,0 0-1 0 0,0 0 1 0 0,0 0-1 0 0,0 0 1 0 0,0 0-1 0 0,0 0 1 0 0,0 0-1 0 0,0 0 1 0 0,0 0-1 0 0,0-1 1 0 0,0 1-1 0 0,0 0 1 0 0,0 0-1 0 0,-3 12 892 0 0,-2 16-573 0 0,-14 47 0 0 0,15-63-156 0 0,0 0 0 0 0,-2 0 0 0 0,1 0-1 0 0,-2-1 1 0 0,1 0 0 0 0,-10 12 0 0 0,11-16-193 0 0,-1 0 0 0 0,0-1 0 0 0,0 0 0 0 0,-1 0 0 0 0,-8 6 0 0 0,14-11 0 0 0,0 0 0 0 0,-1 0 0 0 0,1 0 0 0 0,0 0 0 0 0,-1 0 0 0 0,1-1 0 0 0,-1 1 0 0 0,1 0 0 0 0,-1-1 0 0 0,-2 1 0 0 0,-11 3 0 0 0,7-2 0 0 0,0 0 0 0 0,0 0 0 0 0,0-2 0 0 0,0-3 0 0 0,2 0 0 0 0,0-1 0 0 0,2-1 0 0 0,0-3 0 0 0,0-3 0 0 0,3-1 0 0 0,1 5 0 0 0,0 1 72 0 0,0 5 299 0 0,0 1 117 0 0,0 0 21 0 0,0 0-134 0 0,0 0-577 0 0,0 0-248 0 0,0 0-50 0 0,0 0 59 0 0,-7 3 275 0 0,1-1-111 0 0,4-2-1160 0 0,-7-5-2515 0 0,7 3 1906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8287 0 0,'0'0'191'0'0,"0"0"26"0"0,0 0 9 0 0,-1 0-34 0 0,-4 5-154 0 0,4-4 199 0 0,0 0-1 0 0,0 1 1 0 0,0-1-1 0 0,0 0 0 0 0,0 0 1 0 0,0 0-1 0 0,-1 0 1 0 0,1 0-1 0 0,0-1 0 0 0,-1 1 1 0 0,1 0-1 0 0,-1 0 1 0 0,-2 0-1 0 0,-1 1 954 0 0,0-2-428 0 0,5 0-730 0 0,0 0-1 0 0,0 0 0 0 0,0 0 1 0 0,0 0-1 0 0,-1-1 1 0 0,1 1-1 0 0,0 0 1 0 0,0 0-1 0 0,0 0 1 0 0,0 0-1 0 0,0 0 1 0 0,0 0-1 0 0,0 0 1 0 0,-1 0-1 0 0,1 0 1 0 0,0 0-1 0 0,0 0 1 0 0,0 0-1 0 0,0 0 1 0 0,0 0-1 0 0,0 0 1 0 0,-1 0-1 0 0,1 0 1 0 0,0 0-1 0 0,0 0 1 0 0,0 0-1 0 0,0 0 1 0 0,0 0-1 0 0,0 0 0 0 0,0 1 1 0 0,-1-1-1 0 0,1 0 1 0 0,0 0-1 0 0,0 0 1 0 0,0 0-1 0 0,0 0 1 0 0,0 0-1 0 0,0 0 1 0 0,0 0-1 0 0,0 0 1 0 0,0 1-1 0 0,-2 1 141 0 0,0 0 0 0 0,0 1 0 0 0,0-1-1 0 0,0 0 1 0 0,0 0 0 0 0,-1 0 0 0 0,1-1-1 0 0,-1 1 1 0 0,1 0 0 0 0,-6 1 0 0 0,-32 13 1265 0 0,15-7 364 0 0,11-3-1321 0 0,-2 0-416 0 0,-23 13 0 0 0,16-9-91 0 0,19-9 198 0 0,0 1 1 0 0,0-1-1 0 0,1 1 1 0 0,-1 0 0 0 0,0 0-1 0 0,1 0 1 0 0,-1 1 0 0 0,1-1-1 0 0,0 1 1 0 0,0 0-1 0 0,-3 3 1 0 0,2-1-156 0 0,10-7-16 0 0,11-8 333 0 0,31-19 1 0 0,-39 21-181 0 0,1 1 1 0 0,1 1-1 0 0,-1 0 1 0 0,1 0-1 0 0,0 1 1 0 0,1 1-1 0 0,-1-1 1 0 0,13-1-1 0 0,-17 4-153 0 0,-4 0 0 0 0,0 1 0 0 0,1 0 0 0 0,-1 0 0 0 0,0 0 0 0 0,0 0 0 0 0,0 1 0 0 0,7-1 0 0 0,-10 1 0 0 0,1 0 0 0 0,0 0 0 0 0,-1 0 0 0 0,1 0 0 0 0,-1 0 0 0 0,1 0 0 0 0,0 0 0 0 0,-1 0 0 0 0,1 0 0 0 0,-1 0 0 0 0,1 0 0 0 0,-1 0 0 0 0,1 0 0 0 0,0 0 0 0 0,-1 1 0 0 0,1-1 0 0 0,-1 0 0 0 0,1 1 0 0 0,-1-1 0 0 0,1 0 0 0 0,-1 1 0 0 0,1-1 0 0 0,-1 0 0 0 0,0 1 0 0 0,1-1 0 0 0,-1 1 0 0 0,1-1 0 0 0,-1 1 0 0 0,0-1 0 0 0,1 1 0 0 0,-1-1 0 0 0,0 1 0 0 0,0-1 0 0 0,0 1 0 0 0,1-1 0 0 0,-1 1 0 0 0,0 0 0 0 0,0-1 0 0 0,0 1 0 0 0,0-1 0 0 0,0 1 0 0 0,0 0 0 0 0,0 1 0 0 0,1 0 47 0 0,0 1-1 0 0,-1 0 1 0 0,1 0 0 0 0,-1 0-1 0 0,0 0 1 0 0,0-1 0 0 0,0 1-1 0 0,0 0 1 0 0,-1 0 0 0 0,1 0-1 0 0,-1-1 1 0 0,1 1 0 0 0,-1 0-1 0 0,-1 3 1 0 0,-3 5 322 0 0,-1 0 0 0 0,-6 11 0 0 0,0-1-128 0 0,6-9-241 0 0,-2 0 0 0 0,0 0 0 0 0,0-1 0 0 0,-1 0 0 0 0,-1-1 0 0 0,1 0 0 0 0,-15 11 0 0 0,11-8 0 0 0,11-10 0 0 0,-1 0 0 0 0,1 0 0 0 0,-1 0 0 0 0,0-1 0 0 0,0 0 0 0 0,0 1 0 0 0,0-1 0 0 0,0 0 0 0 0,0 0 0 0 0,-1-1 0 0 0,-4 3 0 0 0,8-5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1 0 0 0,5-7 0 0 0,7-4 0 0 0,27-8 0 0 0,-29 13 0 0 0,0 3 0 0 0,-8 2 0 0 0,0-1 0 0 0,0 1 0 0 0,0 0 0 0 0,0 0 0 0 0,1 0 0 0 0,-1 0 0 0 0,0 0 0 0 0,0 0 0 0 0,0 0 0 0 0,1 1 0 0 0,-1-1 0 0 0,0 0 0 0 0,0 1 0 0 0,0-1 0 0 0,0 0 0 0 0,0 1 0 0 0,0-1 0 0 0,0 1 0 0 0,0 0 0 0 0,0-1 0 0 0,0 1 0 0 0,0 0 0 0 0,0 0 0 0 0,0 0 0 0 0,0 0 0 0 0,-1-1 0 0 0,1 1 0 0 0,0 0 0 0 0,0 2 0 0 0,1-1 0 0 0,0 3 0 0 0,1 0 0 0 0,-1 1 0 0 0,0-1 0 0 0,3 11 0 0 0,-4 2 0 0 0,-1 1 0 0 0,-1 0 0 0 0,-4 23 0 0 0,2-21 0 0 0,1 1 0 0 0,-2 0 0 0 0,-1-1 0 0 0,-13 37 0 0 0,14-47 0 0 0,-1 0 0 0 0,0 0 0 0 0,-1 0 0 0 0,-1 0 0 0 0,1-1 0 0 0,-2 0 0 0 0,1-1 0 0 0,-13 12 0 0 0,11-12 0 0 0,1-1 0 0 0,0 0 0 0 0,0-1 0 0 0,-1 0 0 0 0,0 0 0 0 0,0-1 0 0 0,-1 0 0 0 0,0-1 0 0 0,-11 5 0 0 0,17-8 0 0 0,0-1 0 0 0,0 0 0 0 0,-1 0 0 0 0,1 0 0 0 0,0-1 0 0 0,-1 1 0 0 0,-7-1 0 0 0,9-1 0 0 0,0 1 0 0 0,1-1 0 0 0,-1 1 0 0 0,1-1 0 0 0,-1 0 0 0 0,1 0 0 0 0,-1-1 0 0 0,1 1 0 0 0,0 0 0 0 0,0-1 0 0 0,-1 1 0 0 0,1-1 0 0 0,0 0 0 0 0,-2-2 0 0 0,3 3 0 0 0,0 1 0 0 0,0-1 0 0 0,0 0 0 0 0,1 0 0 0 0,-1 0 0 0 0,0 0 0 0 0,0-1 0 0 0,0 1 0 0 0,1 0 0 0 0,-1 0 0 0 0,1 0 0 0 0,-1-1 0 0 0,1 1 0 0 0,-1 0 0 0 0,1-2 0 0 0,-2-2 0 0 0,1 2 0 0 0,0-1 0 0 0,0 0 0 0 0,1 0 0 0 0,-1 0 0 0 0,1 0 0 0 0,-1 0 0 0 0,1 0 0 0 0,0 0 0 0 0,1 0 0 0 0,-1 0 0 0 0,1 0 0 0 0,0 0 0 0 0,0 1 0 0 0,2-8 0 0 0,0 5 0 0 0,-1 0 0 0 0,1 0 0 0 0,0 1 0 0 0,0-1 0 0 0,1 1 0 0 0,0 0 0 0 0,0 0 0 0 0,6-7 0 0 0,36-36-841 0 0,-35 35 425 0 0,1-1 0 0 0,1 2 1 0 0,0 0-1 0 0,17-11 0 0 0,-9 9-3382 0 0,-14 10 364 0 0,8-5-4086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13823 0 0,'0'0'315'0'0,"0"0"45"0"0,0 0 21 0 0,0 0-49 0 0,0 0-149 0 0,0 0 194 0 0,0 0 110 0 0,0 0 22 0 0,0 0 3 0 0,0 0 0 0 0,0 0 0 0 0,0 0 0 0 0,0 0-69 0 0,2 4-278 0 0,-1 0-68 0 0,0 0 0 0 0,-1 0 0 0 0,1-1 0 0 0,-1 1 0 0 0,0 0 0 0 0,0 0 0 0 0,0 0 0 0 0,-1-1 0 0 0,1 1 0 0 0,-1 0 0 0 0,0 0 0 0 0,-2 5 0 0 0,-2 4 169 0 0,-1 0 0 0 0,-9 14 0 0 0,10-18-268 0 0,0 1 0 0 0,0 0 0 0 0,1 0-1 0 0,-5 14 1 0 0,6-12-106 0 0,1 2 579 0 0,-2 0 1 0 0,-9 25-1 0 0,11-35-418 0 0,0 0 0 0 0,0 0 0 0 0,-1 0 0 0 0,1 0 0 0 0,-1-1 0 0 0,0 1 0 0 0,0-1 0 0 0,0 0 0 0 0,0 1 0 0 0,-1-1 0 0 0,0-1 0 0 0,1 1 0 0 0,-5 2 0 0 0,6-3-53 0 0,-11 3 0 0 0,0-3 0 0 0,9-4 0 0 0,3 1 0 0 0,-1 0 0 0 0,1 1 0 0 0,0-1 0 0 0,0 0 0 0 0,0 0 0 0 0,-1 1 0 0 0,1-1 0 0 0,0 0 0 0 0,0 0 0 0 0,0 0 0 0 0,0 0 0 0 0,0-1 0 0 0,1 1 0 0 0,-1 0 0 0 0,0 0 0 0 0,1 0 0 0 0,-1-1 0 0 0,0 1 0 0 0,1 0 0 0 0,-1-1 0 0 0,1 1 0 0 0,0 0 0 0 0,0-1 0 0 0,-1 1 0 0 0,1-1 0 0 0,0 1 0 0 0,0-1 0 0 0,0-1 0 0 0,0-1 0 0 0,0 1 0 0 0,0-1 0 0 0,0 1 0 0 0,1 0 0 0 0,-1-1 0 0 0,1 1 0 0 0,-1 0 0 0 0,1 0 0 0 0,0 0 0 0 0,0 0 0 0 0,1 0 0 0 0,-1 0 0 0 0,4-6 0 0 0,-2 4 0 0 0,1 0 0 0 0,0 1 0 0 0,0-1 0 0 0,0 1 0 0 0,1 0 0 0 0,-1 0 0 0 0,9-6 0 0 0,-11 8 0 0 0,-2 2 0 0 0,1-1 0 0 0,-1 1 0 0 0,1-1 0 0 0,-1 1 0 0 0,1 0 0 0 0,0-1 0 0 0,-1 1 0 0 0,1 0 0 0 0,-1-1 0 0 0,1 1 0 0 0,0 0 0 0 0,-1-1 0 0 0,1 1 0 0 0,0 0 0 0 0,-1 0 0 0 0,1 0 0 0 0,0 0 0 0 0,0 0 0 0 0,-1 0 0 0 0,1 0 0 0 0,0 0 0 0 0,9-1 0 0 0,-1 2 0 0 0,-2 5 0 0 0,14 30 0 0 0,-17-28 0 0 0,-1-1 0 0 0,1-1 0 0 0,1 1 0 0 0,-1-1 0 0 0,1 1 0 0 0,0-1 0 0 0,1 0 0 0 0,-1-1 0 0 0,7 5 0 0 0,-10-8-40 0 0,1 0 0 0 0,-1-1 0 0 0,0 0 1 0 0,1 0-1 0 0,-1 0 0 0 0,1 0 0 0 0,-1 0 0 0 0,1 0 0 0 0,0 0 0 0 0,-1-1 0 0 0,1 0 0 0 0,4 1 1 0 0,-1-1-319 0 0,-4 0 22 0 0,1 0 0 0 0,-1 0 1 0 0,0 0-1 0 0,0 0 0 0 0,1 0 0 0 0,-1-1 0 0 0,0 1 1 0 0,0-1-1 0 0,0 1 0 0 0,0-1 0 0 0,0 0 0 0 0,0 0 0 0 0,0 0 1 0 0,0 0-1 0 0,3-2 0 0 0,1-2-1199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11975 0 0,'0'2'267'0'0,"-2"5"-47"0"0,0-3-109 0 0,1-1-1 0 0,0 1 1 0 0,1 0 0 0 0,-1-1-1 0 0,1 1 1 0 0,-1 0 0 0 0,1 4-1 0 0,1-5 30 0 0,0-1-1 0 0,-1 0 1 0 0,1 0-1 0 0,0 1 0 0 0,0-1 1 0 0,0 0-1 0 0,0 0 1 0 0,0 0-1 0 0,1 0 1 0 0,-1 0-1 0 0,1-1 0 0 0,-1 1 1 0 0,3 2-1 0 0,-3-4-56 0 0,-1 1-1 0 0,1-1 1 0 0,0 0-1 0 0,0 1 0 0 0,-1-1 1 0 0,1 0-1 0 0,0 1 1 0 0,-1-1-1 0 0,1 0 1 0 0,0 0-1 0 0,0 0 0 0 0,-1 0 1 0 0,1 0-1 0 0,0 0 1 0 0,0 0-1 0 0,-1 0 0 0 0,1 0 1 0 0,1 0-1 0 0,1 0 208 0 0,11 1 190 0 0,-1-1-1 0 0,1 0 1 0 0,0-1-1 0 0,0 0 1 0 0,0-1 0 0 0,-1-1-1 0 0,1 0 1 0 0,24-9-1 0 0,-8 0-1043 0 0,35-8-1 0 0,-64 20 442 0 0,1-1-150 0 0,0 0-1 0 0,0 0 1 0 0,-1 0-1 0 0,1 0 0 0 0,-1 0 1 0 0,1 0-1 0 0,0 0 1 0 0,-1 0-1 0 0,3-3 1 0 0,-3 3 58 0 0,0-1-1319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13823 0 0,'0'0'315'0'0,"10"7"870"0"0,-6-6-733 0 0,1-1-1 0 0,-1 1 0 0 0,1-1 0 0 0,-1 0 1 0 0,1 0-1 0 0,4-1 0 0 0,9-1 1406 0 0,-16 2-1341 0 0,-1 1-72 0 0,1 0-366 0 0,11 7 88 0 0,-12-6 205 0 0,0 7 626 0 0,-2-8-969 0 0,1 1 0 0 0,-1-1 0 0 0,1 0 0 0 0,-1 1-1 0 0,0-1 1 0 0,0 0 0 0 0,0 0 0 0 0,0 1 0 0 0,0-1 0 0 0,0 0 0 0 0,0 0-1 0 0,0 0 1 0 0,0 0 0 0 0,0 0 0 0 0,0-1 0 0 0,-1 1 0 0 0,1 0 0 0 0,0 0-1 0 0,-1-1 1 0 0,1 1 0 0 0,-3 0 0 0 0,-13 8-33 0 0,16-8 5 0 0,-1 1 0 0 0,0 1 0 0 0,-1-1 0 0 0,1 0 0 0 0,-1 0 0 0 0,0-1 0 0 0,1 1 0 0 0,-1 0 0 0 0,0-1 0 0 0,-5 2 0 0 0,-1 1 0 0 0,0 0 0 0 0,0 0 0 0 0,-14 10 0 0 0,-3 2 0 0 0,-21 14 0 0 0,41-25 0 0 0,5-5 0 0 0,1 1 0 0 0,0-1 0 0 0,0 0 0 0 0,0 1 0 0 0,0-1 0 0 0,0 0 0 0 0,0 1 0 0 0,0-1 0 0 0,0 0 0 0 0,0 0 0 0 0,0 1 0 0 0,0-1 0 0 0,0 0 0 0 0,0 1 0 0 0,0-1 0 0 0,0 0 0 0 0,0 1 0 0 0,0-1 0 0 0,0 0 0 0 0,0 1 0 0 0,0-1 0 0 0,0 0 0 0 0,1 0 0 0 0,-1 1 0 0 0,1 1 0 0 0,1-1 0 0 0,-1 0 0 0 0,1 0 0 0 0,-1 1 0 0 0,1-1 0 0 0,-1 0 0 0 0,1 0 0 0 0,0 0 0 0 0,0 0 0 0 0,-1-1 0 0 0,1 1 0 0 0,4 0 0 0 0,26 6 0 0 0,-17-5 0 0 0,-14-2-7 0 0,14 4 320 0 0,0-2-1 0 0,24 1 1 0 0,66 4 804 0 0,-96-7-1109 0 0,-3 0-26 0 0,0 0 0 0 0,0 0 0 0 0,11-3 0 0 0,-15 3-319 0 0,-2 0-138 0 0,0 0-33 0 0,9-7-2938 0 0,-2-4-4060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 11975 0 0,'0'0'267'0'0,"0"0"42"0"0,0 0 17 0 0,0 0-28 0 0,0 0-58 0 0,0 0 491 0 0,0 0-683 0 0,0 0 1 0 0,0-1-1 0 0,0 1 0 0 0,0 0 1 0 0,0 0-1 0 0,0 0 0 0 0,1 0 1 0 0,-1 0-1 0 0,0 0 1 0 0,0 0-1 0 0,0 0 0 0 0,0 0 1 0 0,0 0-1 0 0,0 0 0 0 0,1 0 1 0 0,-1 0-1 0 0,0 0 0 0 0,0 0 1 0 0,0 0-1 0 0,0 0 0 0 0,0 0 1 0 0,0 0-1 0 0,1 0 1 0 0,-1 0-1 0 0,0 0 0 0 0,0 0 1 0 0,0 0-1 0 0,0 0 0 0 0,0 0 1 0 0,0 0-1 0 0,1 0 0 0 0,-1 0 1 0 0,0 0-1 0 0,0 0 0 0 0,0 0 1 0 0,0 0-1 0 0,0 1 1 0 0,0-1-1 0 0,0 0 0 0 0,1 0 1 0 0,2 4 299 0 0,0 0 1 0 0,0 0 0 0 0,-1 1 0 0 0,1-1 0 0 0,-1 0 0 0 0,0 1-1 0 0,0 0 1 0 0,-1 0 0 0 0,3 8 0 0 0,1 4 377 0 0,5 15 207 0 0,-2-1 0 0 0,7 50 0 0 0,-1 67-506 0 0,-12-128-477 0 0,0 34 50 0 0,-2 1 0 0 0,-2-1 0 0 0,-3 1 0 0 0,-2-1 0 0 0,-2 0 0 0 0,-3-1 0 0 0,-36 100 0 0 0,40-129 0 0 0,4-13 0 0 0,0 0 0 0 0,0-1 0 0 0,-1 1 0 0 0,0-1 0 0 0,-13 19 0 0 0,10-18 0 0 0,3-4 0 0 0,-1 0 0 0 0,0 0 0 0 0,-8 7 0 0 0,12-12 0 0 0,0-1 0 0 0,0 1 0 0 0,-1-1 0 0 0,1 1 0 0 0,0-1 0 0 0,-1 0 0 0 0,0 0 0 0 0,1 0 0 0 0,-1 0 0 0 0,1 0 0 0 0,-1-1 0 0 0,0 1 0 0 0,0-1 0 0 0,-3 0 0 0 0,-8 5-585 0 0,13-4 408 0 0,0-1 1 0 0,1 0-1 0 0,-1 1 1 0 0,0-1-1 0 0,0 1 0 0 0,0-1 1 0 0,0 0-1 0 0,0 1 0 0 0,0-1 1 0 0,0 0-1 0 0,0 0 0 0 0,0 0 1 0 0,0 0-1 0 0,1 0 0 0 0,-1 0 1 0 0,-2 0-1 0 0,-10-7-1845 0 0,10 5-24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10135 0 0,'0'0'464'0'0,"0"0"-9"0"0,0 0-223 0 0,0 0 156 0 0,0 0 100 0 0,0 0 21 0 0,0 0 71 0 0,0 0 286 0 0,0 0 124 0 0,0 0 30 0 0,0 0-65 0 0,0 0-290 0 0,0 0-121 0 0,2 1-28 0 0,8 0-363 0 0,-1-1 0 0 0,1 0-1 0 0,-1 0 1 0 0,0-1 0 0 0,1-1-1 0 0,-1 1 1 0 0,13-5 0 0 0,-15 4 172 0 0,13-2 232 0 0,67-18 65 0 0,-74 18-634 0 0,0-1-1 0 0,0 0 1 0 0,0-1 0 0 0,16-11-1 0 0,-24 13-120 0 0,-5 3-57 0 0,0 0 0 0 0,0 0 0 0 0,0 0 0 0 0,0 0 0 0 0,-1 0 0 0 0,1 1 0 0 0,0-1 0 0 0,-1 0 0 0 0,1 0 0 0 0,-1 0 0 0 0,1 0 0 0 0,-1 1 0 0 0,-1-2 0 0 0,-5-5-833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11975 0 0,'0'0'256'0'0,"11"0"64"0"0,0 2 0 0 0,3 1 32 0 0,4 0-288 0 0,1 1-64 0 0,-1-6 0 0 0,1 0 0 0 0,0 1 424 0 0,0 1 72 0 0,5 0 16 0 0,-4-7 0 0 0,1-4-824 0 0,0 0-160 0 0,17-11-32 0 0,-12-2-8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42 10135 0 0,'0'0'231'0'0,"2"-1"29"0"0,-1-1-223 0 0,0 1 1 0 0,1-1-1 0 0,-1 0 1 0 0,0 1-1 0 0,0-1 0 0 0,0 0 1 0 0,0 0-1 0 0,0 1 1 0 0,0-1-1 0 0,0 0 0 0 0,-1 0 1 0 0,1 0-1 0 0,-1 0 1 0 0,1 0-1 0 0,-1 0 0 0 0,0 0 1 0 0,0 0-1 0 0,0-4 1 0 0,0 5 708 0 0,0 1 232 0 0,0 0 40 0 0,0 0-63 0 0,0 0-290 0 0,0 0-121 0 0,0 0-28 0 0,0 0-4 0 0,0 0 0 0 0,0 0 0 0 0,0 0 0 0 0,0 0 0 0 0,0 0 0 0 0,0 0 0 0 0,0 0 0 0 0,0 0-68 0 0,-2 1-424 0 0,0 1 0 0 0,1 0-1 0 0,-1-1 1 0 0,1 1 0 0 0,-1 0 0 0 0,1 0-1 0 0,-2 4 1 0 0,1-3-6 0 0,-65 115 2051 0 0,50-84-2069 0 0,-1-1 0 0 0,-2-1-1 0 0,-27 35 1 0 0,39-58 4 0 0,-1 0 0 0 0,1 0 0 0 0,-2-1 0 0 0,1-1 0 0 0,-21 14 0 0 0,24-18 0 0 0,1 0 0 0 0,0-1 0 0 0,-1 1 0 0 0,0-1 0 0 0,1-1 0 0 0,-1 1 0 0 0,0-1 0 0 0,0 0 0 0 0,0 0 0 0 0,0 0 0 0 0,0-1 0 0 0,0 0 0 0 0,-12-1 0 0 0,17 1 0 0 0,1 0 0 0 0,-1-1 0 0 0,0 1 0 0 0,0 0 0 0 0,0 0 0 0 0,0 0 0 0 0,1-1 0 0 0,-1 1 0 0 0,0 0 0 0 0,0-1 0 0 0,1 1 0 0 0,-1-1 0 0 0,0 1 0 0 0,1-1 0 0 0,-1 1 0 0 0,0-1 0 0 0,1 0 0 0 0,-1 1 0 0 0,1-1 0 0 0,-1 1 0 0 0,1-1 0 0 0,-1 0 0 0 0,1 0 0 0 0,-1 1 0 0 0,1-1 0 0 0,0 0 0 0 0,-1-1 0 0 0,0-1 0 0 0,-1-1 18 0 0,-1-1 0 0 0,1 1 0 0 0,1 0-1 0 0,-1-1 1 0 0,0 0 0 0 0,1 1 0 0 0,-1-9 0 0 0,2 10 63 0 0,0 0 0 0 0,0 1 0 0 0,0-1 0 0 0,0 0 0 0 0,1 1 0 0 0,-1-1 0 0 0,1 0 0 0 0,0 1 0 0 0,0-1 1 0 0,0 1-1 0 0,0-1 0 0 0,0 1 0 0 0,1 0 0 0 0,-1-1 0 0 0,3-2 0 0 0,3-4-26 0 0,0 0 1 0 0,1 1-1 0 0,0-1 0 0 0,0 1 0 0 0,1 1 1 0 0,1 0-1 0 0,-1 0 0 0 0,1 1 1 0 0,0 0-1 0 0,19-8 0 0 0,-23 11-55 0 0,-1 1 0 0 0,1-1 0 0 0,0 1 0 0 0,-1 0 0 0 0,1 0 0 0 0,0 0 0 0 0,0 1 0 0 0,0 0 0 0 0,0 0 0 0 0,0 1 0 0 0,8 0 0 0 0,-11 0 0 0 0,-1 0 0 0 0,0 0 0 0 0,0 1 0 0 0,0-1 0 0 0,0 1 0 0 0,0 0 0 0 0,0-1 0 0 0,0 1 0 0 0,0 0 0 0 0,0 0 0 0 0,0 0 0 0 0,0 1 0 0 0,0-1 0 0 0,0 0 0 0 0,-1 1 0 0 0,4 2 0 0 0,-2-1 0 0 0,0 1 0 0 0,-1-1 0 0 0,0 0 0 0 0,1 1 0 0 0,-1-1 0 0 0,0 1 0 0 0,0-1 0 0 0,-1 1 0 0 0,1 0 0 0 0,1 7 0 0 0,5 37 0 0 0,-6-36 0 0 0,2 28-487 0 0,-2-23-9 0 0,0 1-1 0 0,8 29 1 0 0,-7-34 480 0 0,-2-11 16 0 0,6 8 0 0 0,-2-3-140 0 0,-4-6-585 0 0,-1-1-246 0 0,0 0-1270 0 0,0 0-4922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11975 0 0,'0'0'547'0'0,"0"0"-11"0"0,1 1-344 0 0,5 3 54 0 0,1 0 0 0 0,-1 0 0 0 0,1-1 0 0 0,-1 1 0 0 0,1-2 0 0 0,0 1 0 0 0,0-1 0 0 0,1 0 0 0 0,-1 0 0 0 0,0-1 0 0 0,0 0 0 0 0,1 0 0 0 0,-1-1 0 0 0,10 0 0 0 0,14-2 572 0 0,-1-1 0 0 0,34-9 0 0 0,-62 12-823 0 0,42-9 1031 0 0,-1-2 1 0 0,0-2-1 0 0,67-29 1 0 0,-52 14-527 0 0,-33 16-3154 0 0,-11 5-1645 0 0,-1 0-3008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283 140 13823 0 0,'6'-18'1168'0'0,"-4"14"-1113"0"0,-1 0-1 0 0,1 0 0 0 0,-1-1 1 0 0,0 1-1 0 0,0-7 1 0 0,-1 9 418 0 0,0 0 0 0 0,0 0 0 0 0,0 1 0 0 0,0-1 0 0 0,-1 0 0 0 0,1 1 0 0 0,-1-1 0 0 0,1 0 0 0 0,-1 1 0 0 0,0-1 0 0 0,0-1 0 0 0,0 2-248 0 0,0 0 1 0 0,0 0 0 0 0,0 1-1 0 0,1-1 1 0 0,-1 0 0 0 0,0 1-1 0 0,0-1 1 0 0,0 0-1 0 0,0 1 1 0 0,0-1 0 0 0,0 1-1 0 0,0 0 1 0 0,-1-1 0 0 0,1 1-1 0 0,0 0 1 0 0,0-1-1 0 0,0 1 1 0 0,0 0 0 0 0,0 0-1 0 0,-1 0 1 0 0,1 0-1 0 0,-2 1 1 0 0,-23 4 1577 0 0,14-1-1581 0 0,1 1 1 0 0,-1 0 0 0 0,1 1 0 0 0,0 0-1 0 0,1 0 1 0 0,0 1 0 0 0,0 1 0 0 0,-10 9-1 0 0,-7 10 631 0 0,-32 41-1 0 0,53-61-1004 0 0,1 1 0 0 0,-1 0 0 0 0,2 0 0 0 0,-1 1 0 0 0,1-1 0 0 0,0 1 0 0 0,0 0 0 0 0,-3 17 0 0 0,6-25 155 0 0,1 0 0 0 0,0 0 0 0 0,0 0 0 0 0,0 0-1 0 0,-1 0 1 0 0,1 0 0 0 0,0 0 0 0 0,1 0 0 0 0,-1 0 0 0 0,0 0 0 0 0,0 0 0 0 0,0 0 0 0 0,0 0 0 0 0,1 0-1 0 0,-1 0 1 0 0,1-1 0 0 0,-1 1 0 0 0,0 0 0 0 0,1 0 0 0 0,0 0 0 0 0,-1 0 0 0 0,1 0 0 0 0,-1-1-1 0 0,2 2 1 0 0,-1-1 30 0 0,1 0 0 0 0,-1-1 0 0 0,1 1-1 0 0,-1-1 1 0 0,1 1 0 0 0,-1-1 0 0 0,1 0 0 0 0,-1 1-1 0 0,1-1 1 0 0,-1 0 0 0 0,1 0 0 0 0,-1 0-1 0 0,1 0 1 0 0,1-1 0 0 0,5 0 131 0 0,1-1 0 0 0,-1 0 0 0 0,0 0 0 0 0,12-6 0 0 0,-1-1-164 0 0,-2-1 0 0 0,0 0 0 0 0,0-1 0 0 0,21-19 0 0 0,53-57 0 0 0,-62 58 0 0 0,-18 19 0 0 0,-42 66 0 0 0,26-47 0 0 0,2 0 0 0 0,-1 0 0 0 0,1 0 0 0 0,-2 12 0 0 0,-7 20 0 0 0,8-30 0 0 0,4-1 0 0 0,1-9 0 0 0,0 0 0 0 0,0 0 0 0 0,0-1 0 0 0,0 1 0 0 0,1 0 0 0 0,-1 0 0 0 0,0 0 0 0 0,0-1 0 0 0,0 1 0 0 0,1-1 0 0 0,-1 1 0 0 0,0-1 0 0 0,1 1 0 0 0,-1-1 0 0 0,0 0 0 0 0,1 0 0 0 0,-1 0 0 0 0,0 1 0 0 0,1-1 0 0 0,-1-1 0 0 0,3 1 0 0 0,31-5 0 0 0,-20 0 0 0 0,-1 0 0 0 0,1 0 0 0 0,-1-2 0 0 0,0 1 0 0 0,0-2 0 0 0,-1 0 0 0 0,0-1 0 0 0,-1 0 0 0 0,1 0 0 0 0,-2-2 0 0 0,0 1 0 0 0,14-18 0 0 0,3-7 0 0 0,-2 0 0 0 0,-1-2 0 0 0,21-43 0 0 0,-46 76 0 0 0,-5 5 0 0 0,-5 5 0 0 0,3 0 0 0 0,1 0 0 0 0,0 0 0 0 0,0 1 0 0 0,1 0 0 0 0,-6 9 0 0 0,8-11 0 0 0,0-1 0 0 0,1 1 0 0 0,0 0 0 0 0,0 0 0 0 0,0-1 0 0 0,1 1 0 0 0,-1 0 0 0 0,1 1 0 0 0,0-1 0 0 0,0 6 0 0 0,1-10 0 0 0,0-1 0 0 0,0 1 0 0 0,0-1 0 0 0,0 1 0 0 0,0-1 0 0 0,0 1 0 0 0,0-1 0 0 0,0 1 0 0 0,0-1 0 0 0,0 1 0 0 0,0-1 0 0 0,0 1 0 0 0,0-1 0 0 0,0 1 0 0 0,0-1 0 0 0,1 1 0 0 0,-1-1 0 0 0,0 1 0 0 0,0-1 0 0 0,1 0 0 0 0,-1 1 0 0 0,0-1 0 0 0,1 1 0 0 0,-1-1 0 0 0,0 0 0 0 0,1 1 0 0 0,-1-1 0 0 0,1 0 0 0 0,-1 1 0 0 0,0-1 0 0 0,1 0 0 0 0,-1 0 0 0 0,1 1 0 0 0,-1-1 0 0 0,1 0 0 0 0,-1 0 0 0 0,1 0 0 0 0,0 1 0 0 0,0-1 0 0 0,6 2 0 0 0,-1 0 0 0 0,1 0 0 0 0,0 0 0 0 0,0-1 0 0 0,0 0 0 0 0,-1 0 0 0 0,1-1 0 0 0,0 0 0 0 0,13-1 0 0 0,4 0 0 0 0,16-3 0 0 0,-32 3 0 0 0,1 0 0 0 0,-1 0 0 0 0,1 1 0 0 0,-1 0 0 0 0,9 1 0 0 0,-16-1 0 0 0,-1 0 0 0 0,1 0 0 0 0,-1 0 0 0 0,0 0 0 0 0,1 0 0 0 0,-1 0 0 0 0,1 0 0 0 0,-1 0 0 0 0,1 0 0 0 0,-1 0 0 0 0,1 0 0 0 0,-1 1 0 0 0,0-1 0 0 0,1 0 0 0 0,-1 0 0 0 0,1 0 0 0 0,-1 1 0 0 0,0-1 0 0 0,1 0 0 0 0,-1 0 0 0 0,1 1 0 0 0,-1-1 0 0 0,0 0 0 0 0,0 1 0 0 0,1-1 0 0 0,-1 1 0 0 0,0-1 0 0 0,0 0 0 0 0,1 1 0 0 0,-1-1 0 0 0,0 1 0 0 0,0-1 0 0 0,0 0 0 0 0,1 1 0 0 0,-1-1 0 0 0,0 1 0 0 0,0-1 0 0 0,0 1 0 0 0,0-1 0 0 0,0 1 0 0 0,0-1 0 0 0,0 1 0 0 0,0 0 0 0 0,0 3 0 0 0,0-1 0 0 0,1 1 0 0 0,-1-1 0 0 0,0 1 0 0 0,-1-1 0 0 0,1 1 0 0 0,-1-1 0 0 0,1 1 0 0 0,-1-1 0 0 0,0 1 0 0 0,-3 6 0 0 0,-2 2 0 0 0,-14 21 0 0 0,13-22 0 0 0,-10 20 0 0 0,-3 25 0 0 0,17-41 0 0 0,4-12 0 0 0,0 0 0 0 0,-1-3 0 0 0,0 1 0 0 0,0 0 0 0 0,0-1 0 0 0,0 1 0 0 0,0 0 0 0 0,1-1 0 0 0,-1 1 0 0 0,0 0 0 0 0,0-1 0 0 0,0 1 0 0 0,1-1 0 0 0,-1 1 0 0 0,0 0 0 0 0,1-1 0 0 0,-1 1 0 0 0,1-1 0 0 0,-1 1 0 0 0,0-1 0 0 0,1 1 0 0 0,-1-1 0 0 0,1 1 0 0 0,0-1 0 0 0,-1 0 0 0 0,1 1 0 0 0,-1-1 0 0 0,1 0 0 0 0,-1 1 0 0 0,2-1 0 0 0,0 1 0 0 0,1 0 0 0 0,0 0 0 0 0,0 1 0 0 0,1-1 0 0 0,-1-1 0 0 0,0 1 0 0 0,1 0 0 0 0,-1-1 0 0 0,1 0 0 0 0,-1 0 0 0 0,0 0 0 0 0,1 0 0 0 0,5-1 0 0 0,40-10 0 0 0,-41 9 0 0 0,-1-1 0 0 0,1 0 0 0 0,-1 0 0 0 0,0-1 0 0 0,0 0 0 0 0,0 0 0 0 0,-1-1 0 0 0,1 1 0 0 0,6-8 0 0 0,4-6 0 0 0,25-32 0 0 0,-9 10 0 0 0,-14 18 0 0 0,-2 0 0 0 0,26-41 0 0 0,-42 63 0 0 0,-1 0 0 0 0,0 0 0 0 0,0 0 0 0 0,0 0 0 0 0,0-1 0 0 0,0 1 0 0 0,1 0 0 0 0,-1 0 0 0 0,0 0 0 0 0,0 0 0 0 0,0 0 0 0 0,0-1 0 0 0,0 1 0 0 0,0 0 0 0 0,0 0 0 0 0,0 0 0 0 0,0 0 0 0 0,0-1 0 0 0,0 1 0 0 0,0 0 0 0 0,0 0 0 0 0,0 0 0 0 0,0 0 0 0 0,0-1 0 0 0,0 1 0 0 0,0 0 0 0 0,0 0 0 0 0,0 0 0 0 0,0-1 0 0 0,0 1 0 0 0,0 0 0 0 0,0 0 0 0 0,0 0 0 0 0,0 0 0 0 0,0-1 0 0 0,0 1 0 0 0,0 0 0 0 0,0 0 0 0 0,-1 0 0 0 0,1 0 0 0 0,0 0 0 0 0,0 0 0 0 0,0-1 0 0 0,0 1 0 0 0,0 0 0 0 0,0 0 0 0 0,-1 0 0 0 0,1 0 0 0 0,0 0 0 0 0,0 0 0 0 0,0 0 0 0 0,0 0 0 0 0,-1 0 0 0 0,1 0 0 0 0,0 0 0 0 0,0 0 0 0 0,0-1 0 0 0,-1 1 0 0 0,-8 2 0 0 0,9-2 0 0 0,-9 5 0 0 0,1 0 0 0 0,-1 1 0 0 0,1 0 0 0 0,1 1 0 0 0,-1 0 0 0 0,1 0 0 0 0,0 0 0 0 0,-7 11 0 0 0,9-12 0 0 0,1 1 0 0 0,0-1 0 0 0,0 1 0 0 0,0 0 0 0 0,1 0 0 0 0,-3 10 0 0 0,2-2 0 0 0,1-1 0 0 0,0 1 0 0 0,0 16 0 0 0,4-22 0 0 0,0-7 0 0 0,1-1 0 0 0,-1 1 0 0 0,1-1 0 0 0,-1 0 0 0 0,1 0 0 0 0,-1 0 0 0 0,1 0 0 0 0,-1 0 0 0 0,1 0 0 0 0,0 0 0 0 0,0 0 0 0 0,-1-1 0 0 0,1 1 0 0 0,0-1 0 0 0,0 1 0 0 0,0-1 0 0 0,0 0 0 0 0,0 0 0 0 0,3 0 0 0 0,1 1 0 0 0,1-1 0 0 0,0-1 0 0 0,0 1 0 0 0,9-3 0 0 0,0-1 0 0 0,-1-1 0 0 0,0-1 0 0 0,28-14 0 0 0,40-31 0 0 0,-53 32 0 0 0,56-28 0 0 0,-67 39 0 0 0,1 2 0 0 0,0 0 0 0 0,32-4 0 0 0,-41 9 0 0 0,-4 7 0 0 0,-6-4 0 0 0,0 0 0 0 0,0 1 0 0 0,0-1 0 0 0,-1 1 0 0 0,1 0 0 0 0,-1-1 0 0 0,0 1 0 0 0,0-1 0 0 0,0 1 0 0 0,0-1 0 0 0,-1 4 0 0 0,-5 29 0 0 0,-2-9 0 0 0,-2 0 0 0 0,-14 30 0 0 0,20-48 0 0 0,-5 8 0 0 0,73-83 0 0 0,-48 50 0 0 0,1 1 0 0 0,0 1 0 0 0,39-26 0 0 0,-45 34 0 0 0,1 1 0 0 0,-1 0 0 0 0,1 1 0 0 0,0 0 0 0 0,0 1 0 0 0,1 0 0 0 0,18-2 0 0 0,-21 6 0 0 0,-8 2 0 0 0,-1-1 0 0 0,1 1 0 0 0,-1 0 0 0 0,1-1 0 0 0,-1 1 0 0 0,0 0 0 0 0,1 0 0 0 0,-1 0 0 0 0,0 0 0 0 0,0 0 0 0 0,-1 0 0 0 0,1 0 0 0 0,0 0 0 0 0,0 5 0 0 0,5 33 0 0 0,-6 3 0 0 0,0-23 0 0 0,1 0 0 0 0,3 24 0 0 0,-4-41 0 0 0,1 0 0 0 0,-1-1 0 0 0,0 1 0 0 0,1-1 0 0 0,0 1 0 0 0,0-1 0 0 0,0 1 0 0 0,0-1 0 0 0,0 0 0 0 0,0 1 0 0 0,0-1 0 0 0,1 0 0 0 0,-1 0 0 0 0,1 0 0 0 0,0 0 0 0 0,3 4 0 0 0,-4-6 0 0 0,-1 0-2 0 0,0 1-1 0 0,0-1 0 0 0,1 0 1 0 0,-1 0-1 0 0,0 0 1 0 0,0 1-1 0 0,1-1 1 0 0,-1 0-1 0 0,0 0 1 0 0,0 0-1 0 0,1 0 1 0 0,-1 1-1 0 0,0-1 1 0 0,0 0-1 0 0,1 0 1 0 0,-1 0-1 0 0,0 0 1 0 0,1 0-1 0 0,-1 0 1 0 0,0 0-1 0 0,1 0 1 0 0,-1 0-1 0 0,0 0 1 0 0,0 0-1 0 0,1 0 1 0 0,-1 0-1 0 0,0 0 1 0 0,1 0-1 0 0,-1 0 1 0 0,0 0-1 0 0,0-1 1 0 0,1 1-1 0 0,-1 0 0 0 0,0 0 1 0 0,0 0-1 0 0,1 0 1 0 0,-1-1-1 0 0,0 1 1 0 0,0 0-1 0 0,1 0 1 0 0,-1 0-1 0 0,0-1 1 0 0,0 1-1 0 0,0 0 1 0 0,1 0-1 0 0,-1-1 1 0 0,0 1-1 0 0,0 0 1 0 0,0 0-1 0 0,0-1 1 0 0,0 1-1 0 0,0-1 1 0 0,2-2-491 0 0,-1 0 0 0 0,0-1 0 0 0,0 1 1 0 0,0 0-1 0 0,0-1 0 0 0,0 1 1 0 0,-1-1-1 0 0,1-5 0 0 0,-1-8-9403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15663 0 0,'1'1'356'0'0,"0"1"-305"0"0,1-1 1 0 0,-1 1-1 0 0,1-1 0 0 0,0 0 0 0 0,-1 0 0 0 0,1 0 0 0 0,0 0 0 0 0,0 0 1 0 0,0 0-1 0 0,0 0 0 0 0,0 0 0 0 0,0-1 0 0 0,0 1 0 0 0,2-1 0 0 0,34 7 546 0 0,-37-6-597 0 0,14 1 690 0 0,1-1 0 0 0,0 0 0 0 0,0-1 0 0 0,-1 0 0 0 0,1-2 0 0 0,0 0 0 0 0,30-8 0 0 0,-16 4 846 0 0,-29 6-1024 0 0,-1 0 0 0 0,0 0 0 0 0,0 0 0 0 0,0 0 0 0 0,0 0-68 0 0,-3 8-272 0 0,1-5-172 0 0,0-1 0 0 0,0 1 0 0 0,-1-1 0 0 0,1 0 0 0 0,0 1 0 0 0,-1-1 0 0 0,1 0 0 0 0,-1 0 0 0 0,0 0 0 0 0,-4 1 0 0 0,-34 14 0 0 0,8-3 0 0 0,6-1 0 0 0,-31 9 0 0 0,31-13 0 0 0,-38 20 0 0 0,45-19 0 0 0,13-6 0 0 0,-1-1 0 0 0,1 1 0 0 0,0 0 0 0 0,1 0 0 0 0,-1 1 0 0 0,1 0 0 0 0,-9 9 0 0 0,11-6 0 0 0,5-6 0 0 0,-1 1 0 0 0,1-1 0 0 0,0 0 0 0 0,0-1 0 0 0,0 1 0 0 0,0 0 0 0 0,0 0 0 0 0,0 0 0 0 0,1 0 0 0 0,-1-1 0 0 0,0 1 0 0 0,1-1 0 0 0,-1 1 0 0 0,1-1 0 0 0,3 2 0 0 0,1 2 0 0 0,0-1 0 0 0,1 0 0 0 0,8 4 0 0 0,-2-3 0 0 0,1 0 0 0 0,-1-1 0 0 0,1 0 0 0 0,18 1 0 0 0,58 4 0 0 0,-47-6 0 0 0,-13 0 0 0 0,-2 0 0 0 0,43-1 0 0 0,-58 0-14 0 0,-11-2 20 0 0,0 1 0 0 0,0-1 1 0 0,0 1-1 0 0,0-1 0 0 0,0 0 0 0 0,0 0 0 0 0,0 0 0 0 0,0 0 0 0 0,0 0 1 0 0,0-1-1 0 0,0 1 0 0 0,0-1 0 0 0,4-1 0 0 0,-5 2 365 0 0,-1 0 117 0 0,0 0 21 0 0,0 0-134 0 0,-20-12-2550 0 0,4 0-163 0 0,9 6-3630 0 0,-1-1-2190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10135 0 0,'0'0'231'0'0,"0"0"29"0"0,0 0 19 0 0,-2 1 105 0 0,-5 5 376 0 0,15-13 696 0 0,17-15 1282 0 0,-24 21-2222 0 0,-1 1-4 0 0,0 0 0 0 0,0 0 0 0 0,0 0 0 0 0,0 0-68 0 0,2 1-426 0 0,0 0 1 0 0,-1-1-1 0 0,1 1 0 0 0,-1 0 0 0 0,1 0 1 0 0,-1 0-1 0 0,0 0 0 0 0,1 0 1 0 0,0 2-1 0 0,0-2 43 0 0,-1 0 310 0 0,-2 13-148 0 0,-1 0 0 0 0,0 0 0 0 0,-1 0-1 0 0,-1 0 1 0 0,0 0 0 0 0,-9 17 0 0 0,-4 17-178 0 0,-37 141-45 0 0,8-45 0 0 0,28-89 0 0 0,-9 51 0 0 0,23-93 0 0 0,4-13 0 0 0,0 1 0 0 0,0-1 0 0 0,0 1 0 0 0,0-1 0 0 0,0 0 0 0 0,0 1 0 0 0,0-1 0 0 0,0 1 0 0 0,0-1 0 0 0,0 0 0 0 0,0 1 0 0 0,0-1 0 0 0,0 0 0 0 0,0 1 0 0 0,0-1 0 0 0,0 1 0 0 0,0-1 0 0 0,0 0 0 0 0,1 1 0 0 0,-1-1 0 0 0,0 0 0 0 0,1 1 0 0 0,0-1 1 0 0,-1 0-1 0 0,1 1 0 0 0,0-1 1 0 0,0 0-1 0 0,0 0 1 0 0,0 0-1 0 0,0-1 0 0 0,0 1 1 0 0,0 0-1 0 0,0 0 0 0 0,-1 0 1 0 0,1-1-1 0 0,0 1 1 0 0,0 0-1 0 0,0-1 0 0 0,0 1 1 0 0,-1-1-1 0 0,1 1 1 0 0,0-1-1 0 0,0 1 0 0 0,-1-1 1 0 0,1 0-1 0 0,0 1 1 0 0,-1-1-1 0 0,1 0 0 0 0,-1 1 1 0 0,1-1-1 0 0,0-1 1 0 0,16-23-146 0 0,4-9-1194 0 0,-11 17-1949 0 0,12-23 0 0 0,-11 9-2512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37 303 10135 0 0,'0'0'231'0'0,"0"0"29"0"0,-2-1 19 0 0,-9 0-41 0 0,10 1-195 0 0,0 0 0 0 0,0 0-1 0 0,0 0 1 0 0,0 0 0 0 0,0 0 0 0 0,1-1-1 0 0,-1 1 1 0 0,0 0 0 0 0,0-1-1 0 0,0 1 1 0 0,0-1 0 0 0,0 1 0 0 0,0-1-1 0 0,1 1 1 0 0,-1-1 0 0 0,0 0-1 0 0,0 1 1 0 0,1-1 0 0 0,-1 0 0 0 0,0 1-1 0 0,1-1 1 0 0,-1 0 0 0 0,1 0 0 0 0,-1 0-1 0 0,1 0 1 0 0,-1-1 0 0 0,0 0 203 0 0,1-1 1 0 0,-1 1-1 0 0,1 0 1 0 0,0-1 0 0 0,0 1-1 0 0,0-5 1 0 0,0 5-191 0 0,0-1 188 0 0,0-1 0 0 0,1 1-1 0 0,0 0 1 0 0,-1-1 0 0 0,1 1 0 0 0,1 0-1 0 0,-1-1 1 0 0,0 1 0 0 0,1 0-1 0 0,-1 0 1 0 0,5-5 0 0 0,2-2 565 0 0,16-17-1 0 0,-15 17-110 0 0,9-8 368 0 0,22-16 1 0 0,-11 9-1048 0 0,-22 20 166 0 0,0 0 0 0 0,0 1 1 0 0,0 0-1 0 0,1 0 0 0 0,-1 0 0 0 0,14-3 0 0 0,-10 3 60 0 0,0 0 1 0 0,13-8-1 0 0,-12 6-242 0 0,1 1-1 0 0,-1 0 0 0 0,1 1 1 0 0,0 0-1 0 0,18-2 1 0 0,-10 1-2 0 0,-13 3-1 0 0,0 1 0 0 0,0-1 0 0 0,0 1 0 0 0,0 1 0 0 0,1 0 0 0 0,-1 0 0 0 0,0 1 0 0 0,0 0 0 0 0,1 0 0 0 0,-1 1 0 0 0,0 0 0 0 0,0 0 0 0 0,-1 1 0 0 0,1 0 0 0 0,0 0 0 0 0,-1 1 0 0 0,9 5 0 0 0,-10-5 185 0 0,1 1 0 0 0,-1 0-1 0 0,0 0 1 0 0,-1 0 0 0 0,1 0-1 0 0,-1 1 1 0 0,0 0 0 0 0,-1 0 0 0 0,1 1-1 0 0,4 9 1 0 0,0 2-166 0 0,-8-12-19 0 0,-2-2-3 0 0,3 1 3 0 0,0 0 0 0 0,-3 16 0 0 0,0-15 0 0 0,0 1 0 0 0,0-1 0 0 0,-1 0 0 0 0,1 1 0 0 0,-1-1 0 0 0,-1 0 0 0 0,0 0 0 0 0,1 0 0 0 0,-2-1 0 0 0,1 1 0 0 0,-1-1 0 0 0,1 0 0 0 0,-2 0 0 0 0,1 0 0 0 0,0 0 0 0 0,-7 5 0 0 0,-9 6 0 0 0,-1-1 0 0 0,-39 23 0 0 0,44-29 0 0 0,-154 87-2793 0 0,169-95 2628 0 0,0-1 1 0 0,0 1-1 0 0,0-1 1 0 0,0 1-1 0 0,0-1 1 0 0,0 1-1 0 0,-1-1 1 0 0,1 0-1 0 0,0 0 1 0 0,0 1-1 0 0,0-1 0 0 0,-1 0 1 0 0,1 0-1 0 0,-1-1 1 0 0,0 1-1339 0 0,2 0-29 0 0,0 0-4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13823 0 0,'-7'5'200'0'0,"-1"0"0"0"0,1 1 0 0 0,0 0-1 0 0,-7 7 1 0 0,-17 14 313 0 0,6-7-89 0 0,0 2 0 0 0,2 0 0 0 0,0 1 0 0 0,1 1 0 0 0,2 1 0 0 0,-27 43 0 0 0,22-29 29 0 0,3 1-1 0 0,1 1 1 0 0,3 0-1 0 0,0 2 1 0 0,3 0 0 0 0,-12 57-1 0 0,24-84-434 0 0,0 1 1 0 0,1 0-1 0 0,1 27 0 0 0,1-37-93 0 0,1 0 0 0 0,-1 0-1 0 0,2 0 1 0 0,-1 0 0 0 0,1-1 0 0 0,0 1 0 0 0,0 0 0 0 0,1-1-1 0 0,0 0 1 0 0,0 1 0 0 0,6 8 0 0 0,-7-13-203 0 0,0 1 0 0 0,0-1 0 0 0,0 0 1 0 0,0 0-1 0 0,0 0 0 0 0,1 0 0 0 0,-1-1 0 0 0,1 1 1 0 0,-1-1-1 0 0,4 2 0 0 0,10 4-6205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41 8287 0 0,'0'0'191'0'0,"0"0"26"0"0,0 0 9 0 0,0-1-34 0 0,0-6-10 0 0,0 6 560 0 0,0 1 234 0 0,0 0 42 0 0,0 0-63 0 0,0 0-290 0 0,0-2-586 0 0,0 1 254 0 0,0 1 0 0 0,0-1-1 0 0,0 1 1 0 0,0-1 0 0 0,0 0 0 0 0,0 1 0 0 0,0-1 0 0 0,0 1 0 0 0,0-1-1 0 0,0 1 1 0 0,0-1 0 0 0,1 1 0 0 0,-1-1 0 0 0,0 1 0 0 0,0-1 0 0 0,1 0-1 0 0,-1 1 1 0 0,1-1 0 0 0,8-5 2476 0 0,2 0-4201 0 0,-8 5 1392 0 0,1-1 0 0 0,-1 1 0 0 0,0 0 0 0 0,1 1 0 0 0,-1-1 0 0 0,1 1 0 0 0,-1-1 0 0 0,1 1 0 0 0,3 0 0 0 0,35 5 0 0 0,-21-2 0 0 0,-11 0 0 0 0,-6-2 0 0 0,0 0 0 0 0,0 0 0 0 0,0-1 0 0 0,0 1 0 0 0,0-1 0 0 0,5 0 0 0 0,-4-1 0 0 0,0 1 0 0 0,15 7 0 0 0,-8-2 72 0 0,-9-4 299 0 0,-2 1 117 0 0,0 0-421 0 0,0 0 0 0 0,0 1-1 0 0,0-1 1 0 0,0 0 0 0 0,0 0 0 0 0,-1 1 0 0 0,1-1 0 0 0,-1 0 0 0 0,0 1 0 0 0,1-1-1 0 0,-1 0 1 0 0,0 1 0 0 0,0-1 0 0 0,-1 0 0 0 0,0 4 0 0 0,0 0-59 0 0,-1 0 0 0 0,-1-1-1 0 0,1 1 1 0 0,-1-1 0 0 0,-5 8 0 0 0,-3 5-8 0 0,-1-1 0 0 0,-1-1 0 0 0,-1 0 0 0 0,-18 16 0 0 0,-69 51 0 0 0,16-16 0 0 0,79-59 0 0 0,9 3 0 0 0,-2-9 0 0 0,1 0 0 0 0,-1-1 0 0 0,1 1 0 0 0,0-1 0 0 0,-1 1 0 0 0,1-1 0 0 0,0 1 0 0 0,0-1 0 0 0,0 0 0 0 0,0 0 0 0 0,0 0 0 0 0,2 1 0 0 0,28 6 0 0 0,-31-8 0 0 0,69 12 0 0 0,-57-10 0 0 0,1-1 0 0 0,-1 1 0 0 0,-1 0 0 0 0,-2 0-133 0 0,-8-2-563 0 0,-2 0-257 0 0,0 0-831 0 0,0 0-3260 0 0,0 0-1394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8287 0 0,'0'0'382'0'0,"0"0"-8"0"0,0 0-170 0 0,0 0 176 0 0,0 0 107 0 0,0 0 22 0 0,0 0 3 0 0,0 0 0 0 0,0 0 0 0 0,0 0 0 0 0,0 0 0 0 0,0 0 0 0 0,0 0 0 0 0,1 2 0 0 0,6 4 0 0 0,-6-4 0 0 0,0 0 0 0 0,0 20 1024 0 0,-1-21-1024 0 0,-1 2 0 0 0,0 2-256 0 0,0-2-212 0 0,-1 0 0 0 0,1 0 0 0 0,0 0 0 0 0,-1 0 0 0 0,0 0 0 0 0,1-1 0 0 0,-5 6 0 0 0,-1 0 88 0 0,0 1 0 0 0,-1-1 0 0 0,0 0 0 0 0,-1-1 0 0 0,1 0-1 0 0,-14 7 1 0 0,-21 20 993 0 0,30-24-1125 0 0,10-6 0 0 0,-4 9 0 0 0,3-2 0 0 0,3 1 0 0 0,8 1 0 0 0,1-2 0 0 0,-3-7 0 0 0,0 0 0 0 0,0-1 0 0 0,0 0 0 0 0,1 0 0 0 0,-1 0 0 0 0,11 3 0 0 0,-11-4 0 0 0,-1-1 0 0 0,1 1 0 0 0,-1-1 0 0 0,1 0 0 0 0,0 0 0 0 0,-1-1 0 0 0,1 1 0 0 0,0-1 0 0 0,4-1 0 0 0,-3 1 0 0 0,47-6-415 0 0,-21 3-2990 0 0,-30 3 1431 0 0,-2 0-3824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0,2 3 37 0 0,0 0 31 0 0,0-1 0 0 0,0 1 0 0 0,0-1 0 0 0,0 0 0 0 0,0 0 0 0 0,1 1 0 0 0,-1-1 0 0 0,1-1 0 0 0,0 1 0 0 0,-1 0 0 0 0,6 2 0 0 0,2-1 794 0 0,0 1-1 0 0,13 2 1 0 0,-21-5-697 0 0,0-1-289 0 0,10 3-138 0 0,1 0-17 0 0,-11-2-80 0 0,0 0-1 0 0,0-1 0 0 0,0 1 1 0 0,0-1-1 0 0,0 1 0 0 0,0-1 1 0 0,0 0-1 0 0,0 0 0 0 0,0 0 1 0 0,0 0-1 0 0,1 0 1 0 0,-1 0-1 0 0,0-1 0 0 0,3 0 1 0 0,0 0-493 0 0,0-1-438 0 0,7-1-12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115 172 6447 0 0,'0'0'142'0'0,"0"0"22"0"0,0 0 13 0 0,2-1-20 0 0,5-3 191 0 0,-1-1 0 0 0,1-1-1 0 0,8-8 1 0 0,-3 3 1159 0 0,-9 8-1061 0 0,0 0 1 0 0,-1-1-1 0 0,1 1 0 0 0,0-1 1 0 0,3-7-1 0 0,-6 10-395 0 0,0 1 1 0 0,0-1-1 0 0,1 1 0 0 0,-1-1 0 0 0,0 1 0 0 0,0-1 0 0 0,1 1 0 0 0,-1 0 1 0 0,0-1-1 0 0,0 1 0 0 0,1 0 0 0 0,-1-1 0 0 0,0 1 0 0 0,1 0 0 0 0,-1-1 1 0 0,1 1-1 0 0,-1 0 0 0 0,0 0 0 0 0,1-1 0 0 0,-1 1 0 0 0,1 0 0 0 0,-1 0 1 0 0,1 0-1 0 0,0-1 0 0 0,0 1 11 0 0,0 0 0 0 0,0-1 0 0 0,0 1 1 0 0,0-1-1 0 0,0 1 0 0 0,0-1 0 0 0,0 0 0 0 0,0 1 0 0 0,-1-1 1 0 0,1 0-1 0 0,0 0 0 0 0,0 0 0 0 0,-1 1 0 0 0,1-1 1 0 0,0 0-1 0 0,-1 0 0 0 0,1 0 0 0 0,-1 0 0 0 0,1 0 1 0 0,-1 0-1 0 0,1-2 0 0 0,3-7 27 0 0,5-10 3632 0 0,4 0-3346 0 0,-12 18-4 0 0,9-5 1218 0 0,-7 7-1577 0 0,20-16 64 0 0,-22 15 295 0 0,-1 1 117 0 0,0 0 21 0 0,0 0-66 0 0,-2 2-294 0 0,-28 19-131 0 0,22-16-19 0 0,0 0 1 0 0,1 0 0 0 0,0 1-1 0 0,-11 10 1 0 0,-152 196 0 0 0,167-208 0 0 0,-8 17 0 0 0,8-17 0 0 0,-2 19 0 0 0,3-9 0 0 0,3-2 0 0 0,3 0 0 0 0,-4-11 0 0 0,1 1 0 0 0,-1-1 0 0 0,1 1 0 0 0,-1-1 0 0 0,1 0 0 0 0,0 1 0 0 0,-1-1 0 0 0,1 0 0 0 0,0 1 0 0 0,0-1 0 0 0,0 0 0 0 0,0 0 0 0 0,0 0 0 0 0,0 0 0 0 0,1 0 0 0 0,-1 0 0 0 0,0 0 0 0 0,3 1 0 0 0,1 1 0 0 0,-2-1 37 0 0,0 1 1 0 0,0-1-1 0 0,0 0 0 0 0,1 0 0 0 0,-1 0 0 0 0,1 0 1 0 0,-1-1-1 0 0,5 2 0 0 0,7 4 559 0 0,-9-4-464 0 0,0 1 1 0 0,0-1-1 0 0,0-1 1 0 0,1 1-1 0 0,-1-1 1 0 0,1 0-1 0 0,8 1 1 0 0,5 3-76 0 0,46 15-57 0 0,-54-16 0 0 0,0-1 0 0 0,-4-4-341 0 0,-10-4-460 0 0,-4-2-850 0 0,4 5 492 0 0,1 0-573 0 0,-16-15-2289 0 0,15 14 1974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225 572 4607 0 0,'0'0'102'0'0,"0"0"20"0"0,0 0 6 0 0,-1-1-21 0 0,-4-3 54 0 0,4 3 565 0 0,1 1 244 0 0,0 0 44 0 0,-11-4 1950 0 0,8 3-2493 0 0,1 0 0 0 0,0 0 1 0 0,-1 1-1 0 0,1-1 0 0 0,0 0 0 0 0,-4 0 0 0 0,-20 3 1577 0 0,24-2-1536 0 0,2 0-68 0 0,-1 1-217 0 0,-2 0-38 0 0,0 0-71 0 0,-9 1 3451 0 0,-8-19-1372 0 0,-16 12-2181 0 0,31 3-16 0 0,0 1 0 0 0,0 0 0 0 0,1-1 0 0 0,-1 0 0 0 0,-6-3 0 0 0,-5-7 0 0 0,-8-15 1883 0 0,19 21-1734 0 0,4 6-148 0 0,1 0 0 0 0,0 0-1 0 0,0-1 1 0 0,0 1 0 0 0,-1 0-1 0 0,1 0 1 0 0,0-1 0 0 0,0 1-1 0 0,0 0 1 0 0,0-1 0 0 0,-1 1-1 0 0,1 0 1 0 0,0 0 0 0 0,0-1 0 0 0,0 1-1 0 0,0 0 1 0 0,0-1 0 0 0,0 1-1 0 0,0 0 1 0 0,0-1 0 0 0,0 1-1 0 0,0-1 1 0 0,7-8-1 0 0,81-71 0 0 0,22-24 0 0 0,-47 41 0 0 0,7-8 0 0 0,-50 51 0 0 0,0 1 0 0 0,44-32 0 0 0,-60 49 0 0 0,12-14 0 0 0,-3-1 0 0 0,-12 13 0 0 0,1-5 0 0 0,-8 2 0 0 0,-4 5 0 0 0,7 1 0 0 0,-18 3 0 0 0,21-2 0 0 0,-1 0 0 0 0,0 0 0 0 0,0 1 0 0 0,1-1 0 0 0,-1 0 0 0 0,0 0 0 0 0,0 0 0 0 0,0 1 0 0 0,1-1 0 0 0,-1 0 0 0 0,0 1 0 0 0,0-1 0 0 0,1 1 0 0 0,-1-1 0 0 0,-1 2 0 0 0,-18 13 0 0 0,-2-5 0 0 0,18-8 0 0 0,1 1 0 0 0,-1-1 0 0 0,1 0 0 0 0,0 1 0 0 0,-1 0 0 0 0,1-1 0 0 0,0 1 0 0 0,1 0 0 0 0,-1 1 0 0 0,1-1 0 0 0,-1 0 0 0 0,1 1 0 0 0,0 0 0 0 0,0-1 0 0 0,0 1 0 0 0,-1 6 0 0 0,-6 8 0 0 0,4-15 0 0 0,2-1 0 0 0,-17 23 0 0 0,17-21 0 0 0,1 0 0 0 0,-1-1 0 0 0,0 1 0 0 0,0-1 0 0 0,0 1 0 0 0,-6 4 0 0 0,-4 1 0 0 0,1 2 0 0 0,-15 15 0 0 0,15-13 0 0 0,-22 17 0 0 0,29-26 0 0 0,2-2 0 0 0,1 0 0 0 0,-1 1 0 0 0,1-1 0 0 0,-1 1 0 0 0,1-1 0 0 0,-4 7 0 0 0,-12 12 0 0 0,9-10 0 0 0,3-2 0 0 0,1 1 0 0 0,-8 18 0 0 0,8-15 0 0 0,0-1 0 0 0,0 0 0 0 0,-1 1 0 0 0,-1 2 0 0 0,5-10 0 0 0,0 15 0 0 0,0-8 0 0 0,1 1 0 0 0,2 0 0 0 0,-1-12 0 0 0,1-1 0 0 0,-1 1 0 0 0,1 0 0 0 0,-1-1 0 0 0,1 1 0 0 0,-1-1 0 0 0,1 1 0 0 0,-1-1 0 0 0,1 1 0 0 0,0-1 0 0 0,-1 1 0 0 0,1-1 0 0 0,1 1 0 0 0,5 2 0 0 0,0-1 0 0 0,0 0 0 0 0,0 0 0 0 0,0 0 0 0 0,1-1 0 0 0,-1 0 0 0 0,1 0 0 0 0,-1-1 0 0 0,14-1 0 0 0,-10 0 0 0 0,0 1 0 0 0,0 1 0 0 0,0-1 0 0 0,0 2 0 0 0,0 0 0 0 0,0 0 0 0 0,-1 0 0 0 0,11 5 0 0 0,13 8 0 0 0,-23-12-64 0 0,1-11-416 0 0,0-5-3695 0 0,-8 8 790 0 0,7-7-4135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107 111 10135 0 0,'7'-35'573'0'0,"-5"27"-447"0"0,0-1-1 0 0,0 0 1 0 0,-1 0 0 0 0,1-15 0 0 0,-2 22 620 0 0,-1-1 519 0 0,1-3-387 0 0,-2 3 5239 0 0,1 3-6086 0 0,1 0 0 0 0,0-1 0 0 0,-1 1-1 0 0,1 0 1 0 0,0 0 0 0 0,-1 0 0 0 0,1-1 0 0 0,-1 1-1 0 0,1 0 1 0 0,0 0 0 0 0,-1 0 0 0 0,1 0 0 0 0,0 0 0 0 0,-1 0-1 0 0,1 0 1 0 0,-1 0 0 0 0,1 0 0 0 0,0 0 0 0 0,-1 0-1 0 0,1 0 1 0 0,-1 0 0 0 0,1 0 0 0 0,0 0 0 0 0,-1 0-1 0 0,1 1 1 0 0,-1-1 0 0 0,-8 9 360 0 0,6-5-486 0 0,-4 6 98 0 0,1 1-1 0 0,0 0 1 0 0,0 0 0 0 0,1 1-1 0 0,1 0 1 0 0,-6 21 0 0 0,3-12 50 0 0,-5 22 144 0 0,1 0 0 0 0,-8 76 0 0 0,15-64-847 0 0,4-49 713 0 0,1 0 1 0 0,-1 0-1 0 0,1-1 1 0 0,0 1-1 0 0,0 0 1 0 0,4 10-1 0 0,-4-15 412 0 0,-1 1 33 0 0,5 8 84 0 0,2-5-576 0 0,-6-4-16 0 0,-1-1 0 0 0,1 0 0 0 0,0 0 0 0 0,-1 0 0 0 0,1 0 0 0 0,0 0 0 0 0,-1 0 0 0 0,1-1 0 0 0,0 1 0 0 0,-1 0 0 0 0,1 0 0 0 0,0 0 0 0 0,-1-1 0 0 0,2 1 0 0 0,8-8 0 0 0,-1-2 0 0 0,0 0 0 0 0,-1 0 0 0 0,12-21 0 0 0,6-7 0 0 0,-14 22 0 0 0,1 1 0 0 0,1 0 0 0 0,1 1 0 0 0,0 0 0 0 0,0 1 0 0 0,2 1 0 0 0,-1 1 0 0 0,19-10 0 0 0,-21 15 0 0 0,-1 4 0 0 0,-2 8 0 0 0,-10-4 10 0 0,0-1 0 0 0,-1 1 0 0 0,1-1 0 0 0,0 1 0 0 0,0-1 0 0 0,-1 1 0 0 0,1-1 0 0 0,-1 1 0 0 0,0 0 0 0 0,1-1 1 0 0,-1 1-1 0 0,0 0 0 0 0,0-1 0 0 0,0 1 0 0 0,0 0 0 0 0,0 0 0 0 0,-1-1 0 0 0,1 1 0 0 0,0 0 0 0 0,-2 2 0 0 0,1-1 102 0 0,0 0-1 0 0,0 0 1 0 0,0 0 0 0 0,0-1 0 0 0,-1 1-1 0 0,1 0 1 0 0,-1-1 0 0 0,0 1 0 0 0,0-1-1 0 0,-3 4 1 0 0,-10 4 0 0 0,1 0 0 0 0,-1 0 0 0 0,-1-2 0 0 0,-28 12-1 0 0,-4 1-62 0 0,36-16-49 0 0,6-1 0 0 0,13 2 0 0 0,3 2 0 0 0,-8-7 0 0 0,0 1 0 0 0,-1-1 0 0 0,1 1 0 0 0,0-1 0 0 0,-1 1 0 0 0,1 0 0 0 0,-1-1 0 0 0,0 1 0 0 0,0 0 0 0 0,0 0 0 0 0,1 0 0 0 0,-2 0 0 0 0,1 0 0 0 0,0 0 0 0 0,1 4 0 0 0,0 1 0 0 0,11 31 0 0 0,-8-27 0 0 0,4-2 0 0 0,0-1 0 0 0,6-4 0 0 0,1-3 0 0 0,-9-2-697 0 0,0-1-1 0 0,0 0 1 0 0,0-1-1 0 0,-1 0 1 0 0,1 0 0 0 0,-1 0-1 0 0,0-1 1 0 0,7-4-1 0 0,16-10-3683 0 0,-14 11-2057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11975 0 0,'0'0'547'0'0,"0"0"-11"0"0,0 0-203 0 0,0 0 419 0 0,1-1 220 0 0,10-12 1645 0 0,18-26 0 0 0,-8 10-1123 0 0,-5 5-590 0 0,15-29 0 0 0,-8 14-116 0 0,32-54-49 0 0,-19 29 480 0 0,83-111-1 0 0,-112 166-978 0 0,0 0 0 0 0,-1 0 0 0 0,0 0 0 0 0,-1-1 0 0 0,5-11 0 0 0,-9 19 203 0 0,-3 4-427 0 0,1 0 1 0 0,0-1 0 0 0,0 1-1 0 0,0 0 1 0 0,0 0-1 0 0,0 0 1 0 0,0 0 0 0 0,0 0-1 0 0,0 3 1 0 0,0-4-18 0 0,-35 85 1 0 0,25-63 0 0 0,1 0 0 0 0,1 1 0 0 0,1 0 0 0 0,1 0 0 0 0,-4 28 0 0 0,10-40 0 0 0,3-2 0 0 0,-1-9 0 0 0,0 0 0 0 0,-1-1 0 0 0,1 1 0 0 0,0-1 0 0 0,-1 0 0 0 0,1 1 0 0 0,0-1 0 0 0,-1 0 0 0 0,1 1 0 0 0,0-1 0 0 0,0 0 0 0 0,0 0 0 0 0,-1 1 0 0 0,1-1 0 0 0,0 0 0 0 0,0 0 0 0 0,0 0 0 0 0,-1 0 0 0 0,1 0 0 0 0,0 0 0 0 0,0-1 0 0 0,0 1 0 0 0,-1 0 0 0 0,1 0 0 0 0,1-1 0 0 0,22-9 0 0 0,-17 7 0 0 0,-3 1 0 0 0,11-4 0 0 0,0-1 0 0 0,0 0 0 0 0,-1-1 0 0 0,0-1 0 0 0,0 0 0 0 0,22-20 0 0 0,-28 21 0 0 0,95-101 0 0 0,-78 80 0 0 0,28-33 0 0 0,-52 65 0 0 0,-3 8 0 0 0,-5 13 0 0 0,-5 10 0 0 0,6-19 0 0 0,1 0 0 0 0,0 1 0 0 0,1 0 0 0 0,0 0 0 0 0,-2 29 0 0 0,10-13-201 0 0,-3-31 80 0 0,-1-1 1 0 0,1 0-1 0 0,-1 0 1 0 0,1 1 0 0 0,-1-1-1 0 0,1 0 1 0 0,-1 0-1 0 0,1 0 1 0 0,-1 0-1 0 0,1 0 1 0 0,0 0-1 0 0,-1 0 1 0 0,1 0 0 0 0,-1 0-1 0 0,1 0 1 0 0,-1 0-1 0 0,1 0 1 0 0,0 0-1 0 0,-1 0-77 0 0,4-1-1250 0 0,-1 1 1 0 0,0-1-1 0 0,0 0 0 0 0,1 0 0 0 0,4-2 1 0 0,6-3-6459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7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11975 0 0,'0'0'267'0'0,"0"0"42"0"0,0 0 17 0 0,0 0-28 0 0,0 0 12 0 0,0 0 778 0 0,0 0 356 0 0,-1 2 76 0 0,-3 13-23 0 0,-2-1 0 0 0,-7 15 0 0 0,-9 24-23 0 0,17-38-1373 0 0,-3 8 553 0 0,2 1 1 0 0,-7 37 0 0 0,12-47-655 0 0,2-4-64 0 0,-1-8-273 0 0,0-2-138 0 0,3-3-225 0 0,5-4-1397 0 0,11-35-1887 0 0,-8 16 1937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8287 0 0,'0'0'382'0'0,"0"0"-8"0"0,0 0-170 0 0,0 0 176 0 0,0 0 107 0 0,0 0 22 0 0,0 0 3 0 0,0 0 0 0 0,0 0 0 0 0,0 0 0 0 0,0 0 0 0 0,0 0 0 0 0,2 2 0 0 0,0-1-193 0 0,-2-1-438 0 0,16 12 3143 0 0,12 15-1048 0 0,-17-13-1954 0 0,-11-9 4 0 0,0-3 14 0 0,3 8 300 0 0,0-1 0 0 0,0 0-1 0 0,1 0 1 0 0,0 0 0 0 0,6 9 0 0 0,12 24-403 0 0,-22-42 63 0 0,47 126 0 0 0,-37-95 0 0 0,-2 0 0 0 0,6 39 0 0 0,-7-23 0 0 0,5 42 0 0 0,-11-74 0 0 0,-1 0 0 0 0,0 0 0 0 0,-4 28 0 0 0,-2-12 0 0 0,-18 56 0 0 0,20-75 0 0 0,-1 0 0 0 0,0-1 0 0 0,-1 1 0 0 0,-1-1 0 0 0,0 0 0 0 0,0-1 0 0 0,-13 14 0 0 0,-12 13 0 0 0,16-18 0 0 0,-28 25 0 0 0,40-41 0 0 0,-12 11 0 0 0,15-14-61 0 0,1 1 0 0 0,-1 0 0 0 0,0 0-1 0 0,0-1 1 0 0,0 1 0 0 0,0 0 0 0 0,0-1 0 0 0,0 1-1 0 0,0-1 1 0 0,0 0 0 0 0,0 1 0 0 0,0-1 0 0 0,0 0-1 0 0,0 1 1 0 0,-1-1 0 0 0,1 0 0 0 0,0 0 0 0 0,0 0-1 0 0,0 0 1 0 0,0 0 0 0 0,0 0 0 0 0,0 0 0 0 0,-1-1-1 0 0,1 1 1 0 0,0 0 0 0 0,0-1 0 0 0,0 1 0 0 0,0 0-1 0 0,-2-2 1 0 0,0 0-135 0 0,1 2-1024 0 0,2 0-253 0 0,0-2-51 0 0,2-9-11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13823 0 0,'0'0'315'0'0,"0"0"45"0"0,0 0 21 0 0,0 0-49 0 0,3 0-149 0 0,13-2 631 0 0,0 0 1 0 0,0 0 0 0 0,19-7-1 0 0,27-4-43 0 0,-14 5-764 0 0,45-7-147 0 0,-91 15-556 0 0,-2 0-257 0 0,-2 1-1013 0 0,-7 4-3830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10135 0 0,'-4'11'770'0'0,"4"-9"-650"0"0,0-1 1 0 0,0 1 0 0 0,0-1-1 0 0,0 1 1 0 0,0-1 0 0 0,0 1-1 0 0,0-1 1 0 0,0 1 0 0 0,1-1-1 0 0,-1 0 1 0 0,0 1 0 0 0,1-1 0 0 0,0 1-1 0 0,-1-1 1 0 0,1 0 0 0 0,0 1-1 0 0,0-1 1 0 0,-1 0 0 0 0,1 0-1 0 0,0 0 1 0 0,0 0 0 0 0,0 1-1 0 0,0-1 1 0 0,1-1 0 0 0,-1 1-1 0 0,0 0 1 0 0,3 1 0 0 0,-1 0 154 0 0,0 0 0 0 0,1-1 0 0 0,-1 0 0 0 0,1 1 0 0 0,0-2 0 0 0,-1 1 0 0 0,1 0 0 0 0,4 0 0 0 0,8 0 344 0 0,-5 0 34 0 0,1 0 1 0 0,-1-1-1 0 0,0-1 1 0 0,1 1 0 0 0,18-5-1 0 0,-27 4-842 0 0,-1 1-1 0 0,1-1 0 0 0,0 1 1 0 0,-1-1-1 0 0,1 0 1 0 0,-1 0-1 0 0,1 0 1 0 0,-1-1-1 0 0,5-2 0 0 0,1-1-3648 0 0,5 0-2848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89 189 6447 0 0,'0'-4'93'0'0,"0"4"-64"0"0,0-1 0 0 0,-1 0 0 0 0,1 0 0 0 0,0 1 0 0 0,0-1 0 0 0,0 0 0 0 0,0 1 0 0 0,0-1 0 0 0,0 0 0 0 0,0 1 0 0 0,1-1 0 0 0,-1 0 0 0 0,0 1 0 0 0,0-1 0 0 0,1 0 0 0 0,-1-1 0 0 0,6-8 503 0 0,0 0 0 0 0,-1-1 0 0 0,0 1 0 0 0,-1-1 0 0 0,-1 0 0 0 0,4-14 0 0 0,-4 10 314 0 0,-2 8-272 0 0,0 0-1 0 0,0-1 0 0 0,-1-7 0 0 0,2-15 1778 0 0,-2 29-1839 0 0,0 1 0 0 0,0 0 0 0 0,0 0 0 0 0,0 0 0 0 0,0 0-68 0 0,-1 3-217 0 0,-53 182 1782 0 0,28-87-2025 0 0,8-17 16 0 0,3-11 0 0 0,0 12 0 0 0,14-77-5 0 0,0-1-1 0 0,0 0 0 0 0,0 0 0 0 0,1 0 0 0 0,0 0 0 0 0,-1 0 1 0 0,1 0-1 0 0,1 0 0 0 0,-1 0 0 0 0,2 7 0 0 0,-2-9-331 0 0,0-2-138 0 0,0 0-33 0 0,0 0-72 0 0,0 0-285 0 0,0 0-126 0 0,0 0-29 0 0,0 0-4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104 279 10135 0 0,'-63'-31'1229'0'0,"55"27"-919"0"0,5 2-43 0 0,0-1 0 0 0,1 1 0 0 0,-1 0 0 0 0,1-1 0 0 0,0 0 0 0 0,0 1 0 0 0,0-1 0 0 0,0 0 0 0 0,0 0 0 0 0,1 0 0 0 0,-1 0 0 0 0,1 0 0 0 0,0-1 0 0 0,0 1 0 0 0,0 0 0 0 0,0-1 0 0 0,1 1 0 0 0,-1 0 0 0 0,1-4 0 0 0,1-6 37 0 0,2 7-168 0 0,0 0 0 0 0,1 1 0 0 0,0-1 0 0 0,0 1 0 0 0,0 0 1 0 0,8-8-1 0 0,0 1 408 0 0,-6 6-468 0 0,1 1 1 0 0,0-1-1 0 0,0 1 0 0 0,0 1 0 0 0,0-1 0 0 0,1 1 1 0 0,0 1-1 0 0,0-1 0 0 0,9-2 0 0 0,14-6 701 0 0,-16 5-618 0 0,1 1 1 0 0,-1 1 0 0 0,1 1-1 0 0,0 0 1 0 0,0 1 0 0 0,32-2-1 0 0,6-3-159 0 0,-35 5 0 0 0,39-2 0 0 0,-48 4-3 0 0,0 2 0 0 0,0-1 0 0 0,1 2 1 0 0,-1-1-1 0 0,0 1 0 0 0,0 1 0 0 0,12 4 0 0 0,-18-5 89 0 0,1 0 0 0 0,0 1 0 0 0,-1 0 0 0 0,0 0 0 0 0,1 0 0 0 0,-1 0 0 0 0,0 1 1 0 0,-1-1-1 0 0,1 1 0 0 0,-1 0 0 0 0,1 0 0 0 0,-1 0 0 0 0,0 1 0 0 0,-1-1 0 0 0,1 1 0 0 0,1 5 0 0 0,0-3-182 0 0,-1 0 0 0 0,-1 1 0 0 0,1 0 1 0 0,-1-1-1 0 0,0 1 0 0 0,-1 0 0 0 0,0 0 0 0 0,0 0 0 0 0,-1 0 0 0 0,0 0 0 0 0,-1 10 1 0 0,0-10 204 0 0,0 0 1 0 0,0 0 0 0 0,-1 0 0 0 0,0 0 0 0 0,0 0 0 0 0,-1 0 0 0 0,0 0 0 0 0,0-1 0 0 0,-1 0 0 0 0,0 1 0 0 0,0-1-1 0 0,0-1 1 0 0,-1 1 0 0 0,0-1 0 0 0,-7 8 0 0 0,3-6-110 0 0,0 1 0 0 0,-1-1 0 0 0,1 0 0 0 0,-1-1 0 0 0,-1 0 0 0 0,1-1 0 0 0,-1 0 0 0 0,-23 8 0 0 0,3-3-181 0 0,16-4-426 0 0,-1-2 1 0 0,1 0 0 0 0,-1-1-1 0 0,0 0 1 0 0,-32 2-1 0 0,45-5 53 0 0,-4-1 301 0 0,2-3-5216 0 0,-1-2-331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13823 0 0,'0'0'315'0'0,"-1"2"45"0"0,-5 6-234 0 0,-1-1-1 0 0,1 0 1 0 0,-2 0-1 0 0,1-1 1 0 0,-1 1-1 0 0,-8 4 1 0 0,5-4 50 0 0,2 0 0 0 0,-1 1 1 0 0,1 0-1 0 0,-9 11 0 0 0,0 5 512 0 0,1 1 0 0 0,1 1 0 0 0,-23 51 1 0 0,-21 89 166 0 0,54-142-134 0 0,-5 45 1 0 0,7-38-576 0 0,1-6-142 0 0,2 0 0 0 0,1 0-1 0 0,4 26 1 0 0,-3-39-3 0 0,-1-4-12 0 0,1-1 0 0 0,1 0 0 0 0,-1 0 0 0 0,1 0 0 0 0,0 0 0 0 0,1-1-1 0 0,0 1 1 0 0,0-1 0 0 0,0 1 0 0 0,1-1 0 0 0,4 6 0 0 0,-7-11-685 0 0,-1-1-257 0 0,2 1-1150 0 0,10 0-4380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8287 0 0,'0'0'382'0'0,"0"0"-8"0"0,-2 0-240 0 0,-18 1 237 0 0,10 0 1178 0 0,0-1 0 0 0,-18-1 0 0 0,27 0-1033 0 0,1 1-4 0 0,0 0 0 0 0,-8 1 1724 0 0,15 4-1392 0 0,-4-3-794 0 0,0-1 0 0 0,0 0 1 0 0,-1 0-1 0 0,1 0 0 0 0,0-1 0 0 0,1 1 0 0 0,-1-1 0 0 0,0 1 0 0 0,0-1 0 0 0,0 0 0 0 0,6-1 1 0 0,12 1-45 0 0,-8 1-6 0 0,0-1 0 0 0,16-3 0 0 0,-21 2 0 0 0,0 0 0 0 0,0 1 0 0 0,0-1 0 0 0,0 2 0 0 0,1-1 0 0 0,-1 1 0 0 0,0 0 0 0 0,15 5 0 0 0,-12 1 5 0 0,-9-2 29 0 0,-2-3-1 0 0,0 1 66 0 0,1 0-1 0 0,-1-1 1 0 0,1 1-1 0 0,-1 0 1 0 0,0 0 0 0 0,0 0-1 0 0,0 0 1 0 0,-1-1-1 0 0,1 1 1 0 0,-1 0-1 0 0,0 0 1 0 0,1 0 0 0 0,-1-1-1 0 0,0 1 1 0 0,0-1-1 0 0,-1 1 1 0 0,1 0-1 0 0,-4 3 1 0 0,-2 6-64 0 0,-1-2 1 0 0,-15 16-1 0 0,23-26-38 0 0,-32 31 3 0 0,-56 44 0 0 0,19-20 0 0 0,48-38 0 0 0,-24 15 0 0 0,40-29 0 0 0,-2 2 0 0 0,1 1 0 0 0,-1 0 0 0 0,-10 13 0 0 0,-5 3 0 0 0,15-11 0 0 0,6-10 0 0 0,1-1 0 0 0,0 1 0 0 0,0 0 0 0 0,-1 0 0 0 0,1-1 0 0 0,0 1 0 0 0,0 0 0 0 0,0 0 0 0 0,0-1 0 0 0,0 1 0 0 0,0 0 0 0 0,0 0 0 0 0,1-1 0 0 0,-1 1 0 0 0,0 0 0 0 0,1 1 0 0 0,0 0 0 0 0,0 0 0 0 0,0 0 0 0 0,0 0 0 0 0,1 0 0 0 0,-1-1 0 0 0,1 1 0 0 0,-1 0 0 0 0,1 0 0 0 0,0-1 0 0 0,0 1 0 0 0,0-1 0 0 0,0 0 0 0 0,0 1 0 0 0,0-1 0 0 0,0 0 0 0 0,0 0 0 0 0,0 0 0 0 0,0-1 0 0 0,4 2 0 0 0,4 0 0 0 0,1 0 0 0 0,-1-1 0 0 0,13 0 0 0 0,-3 1 0 0 0,-9-2 0 0 0,1 1 0 0 0,-1-2 0 0 0,16-1 0 0 0,30-3 0 0 0,-44 3 0 0 0,-6-4-201 0 0,-5 5-850 0 0,-2 1-385 0 0,0 0-78 0 0,0 0-20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 6447 0 0,'0'0'142'0'0,"0"0"22"0"0,0 0 13 0 0,2 0-20 0 0,43-10 2867 0 0,-27 6 560 0 0,-16 4-3072 0 0,-2 0 0 0 0,0 0 0 0 0,0 0 0 0 0,0 0 0 0 0,0 0 0 0 0,0 0-69 0 0,0 2-392 0 0,0 0 0 0 0,-1 0 0 0 0,1 0 0 0 0,-1 0 0 0 0,1 0 0 0 0,-1-1 0 0 0,0 1 0 0 0,0 0 0 0 0,1 0 0 0 0,-1-1 0 0 0,-1 1 0 0 0,1-1 0 0 0,0 1 0 0 0,0-1 0 0 0,-2 2 0 0 0,-26 21 1243 0 0,18-15-1207 0 0,-80 55-83 0 0,12-9 947 0 0,66-45-674 0 0,0 1 1 0 0,1 1-1 0 0,-18 21 0 0 0,7 3-277 0 0,17-25 0 0 0,6-7 0 0 0,2-2 0 0 0,2 7 0 0 0,-1-6 0 0 0,0-1 0 0 0,0 0 0 0 0,1 1 0 0 0,-1-1 0 0 0,0 0 0 0 0,1-1 0 0 0,-1 1 0 0 0,1-1 0 0 0,5 2 0 0 0,39 8 0 0 0,-36-8 0 0 0,80 19 0 0 0,-82-20 0 0 0,-1-2 0 0 0,-1 1-269 0 0,-6 0-1135 0 0,-2-1-511 0 0,0 0-107 0 0,0 0-24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61 6447 0 0,'0'0'142'0'0,"0"-2"22"0"0,0 0-105 0 0,0-1-25 0 0,11-12 314 0 0,14-8 2479 0 0,-23 22-1837 0 0,-2 1 30 0 0,1-1-133 0 0,7-5-583 0 0,-1 0-196 0 0,-6 5 275 0 0,-1 1 113 0 0,0 0 14 0 0,0 0 2 0 0,0 0 0 0 0,-8 1-279 0 0,1 1 1 0 0,-1 0-1 0 0,0 1 0 0 0,0 0 0 0 0,1 0 0 0 0,-9 5 0 0 0,-21 8-233 0 0,-26 14 0 0 0,62-30 0 0 0,1 0 0 0 0,0 0 0 0 0,0 0 0 0 0,0 0 0 0 0,-1 0 0 0 0,1 0 0 0 0,0 1 0 0 0,0-1 0 0 0,0 0 0 0 0,-1 0 0 0 0,1 0 0 0 0,0 0 0 0 0,0 0 0 0 0,0 0 0 0 0,-1 1 0 0 0,1-1 0 0 0,0 0 0 0 0,0 0 0 0 0,0 0 0 0 0,0 1 0 0 0,0-1 0 0 0,0 0 0 0 0,-1 0 0 0 0,1 0 0 0 0,0 1 0 0 0,0-1 0 0 0,0 0 0 0 0,0 0 0 0 0,0 0 0 0 0,0 1 0 0 0,0-1 0 0 0,0 0 0 0 0,0 0 0 0 0,0 1 0 0 0,0-1 0 0 0,0 0 0 0 0,0 0 0 0 0,0 0 0 0 0,0 1 0 0 0,2 0 0 0 0,-1 0 0 0 0,0-1 0 0 0,1 1 0 0 0,-1-1 0 0 0,1 1 0 0 0,-1-1 0 0 0,1 0 0 0 0,-1 1 0 0 0,1-1 0 0 0,-1 0 0 0 0,1 0 0 0 0,1 0 0 0 0,14 0 65 0 0,0-1 0 0 0,27-5 1 0 0,-8 1 181 0 0,4 0 1193 0 0,-27 6-1291 0 0,-12-1-148 0 0,-1 1 0 0 0,1-1 0 0 0,0 0 0 0 0,-1 1 0 0 0,1-1 0 0 0,0 0 0 0 0,-1 1 0 0 0,1-1 0 0 0,-1 0 0 0 0,1 1 0 0 0,-1-1 0 0 0,1 1 0 0 0,-1-1 0 0 0,1 1 0 0 0,0 0 0 0 0,0 1 4 0 0,0 1 0 0 0,0-1 0 0 0,0 0-1 0 0,-1 1 1 0 0,1-1 0 0 0,-1 1 0 0 0,1-1 0 0 0,-1 1-1 0 0,0-1 1 0 0,0 1 0 0 0,0-1 0 0 0,0 1-1 0 0,0-1 1 0 0,-1 1 0 0 0,1-1 0 0 0,-1 1 0 0 0,1-1-1 0 0,-1 0 1 0 0,0 1 0 0 0,0-1 0 0 0,0 0 0 0 0,0 1-1 0 0,-1-1 1 0 0,1 0 0 0 0,-3 3 0 0 0,-1 2 288 0 0,-1 0 0 0 0,0 0 0 0 0,0-1 0 0 0,0 0 0 0 0,-15 11 0 0 0,2-4-212 0 0,-34 16-1 0 0,9-6-76 0 0,33-18-4 0 0,11-4 0 0 0,-1-1 0 0 0,1 0 0 0 0,0 0 0 0 0,-1 1 0 0 0,1-1 0 0 0,-1 0 0 0 0,1 0 0 0 0,0 1 0 0 0,-1-1 0 0 0,1 0 0 0 0,0 1 0 0 0,0-1 0 0 0,-1 0 0 0 0,1 1 0 0 0,0-1 0 0 0,0 1 0 0 0,-1-1 0 0 0,1 0 0 0 0,0 1 0 0 0,0-1 0 0 0,0 1 0 0 0,4 7 0 0 0,10 1 0 0 0,-1 0 0 0 0,-9-7 0 0 0,-1 0 0 0 0,0 1 0 0 0,0-1 0 0 0,0 1 0 0 0,0 0 0 0 0,-1 0 0 0 0,1 0 0 0 0,-1 0 0 0 0,0 0 0 0 0,1 1 0 0 0,-2-1 0 0 0,1 1 0 0 0,0-1 0 0 0,-1 1 0 0 0,1 0 0 0 0,-1-1 0 0 0,0 1 0 0 0,0 0 0 0 0,-1 0 0 0 0,1 0 0 0 0,-1 6 0 0 0,2 15 0 0 0,-1 1 0 0 0,-2-1 0 0 0,0 1 0 0 0,-2-1 0 0 0,-1 1 0 0 0,-11 39 0 0 0,11-54 0 0 0,0 1 0 0 0,0-1 0 0 0,-2 0 0 0 0,1 0 0 0 0,-1-1 0 0 0,-14 18 0 0 0,16-23 0 0 0,-1 0 0 0 0,1-1 0 0 0,-1 0 0 0 0,0 0 0 0 0,0 0 0 0 0,0 0 0 0 0,0-1 0 0 0,-1 0 0 0 0,1 0 0 0 0,-1 0 0 0 0,0-1 0 0 0,0 1 0 0 0,0-2 0 0 0,-11 3 0 0 0,0 0 0 0 0,14-3 0 0 0,-1 0 0 0 0,1 0 0 0 0,-1-1 0 0 0,0 0 0 0 0,1 1 0 0 0,-1-1 0 0 0,0 0 0 0 0,1-1 0 0 0,-1 1 0 0 0,0-1 0 0 0,1 0 0 0 0,-1 1 0 0 0,1-2 0 0 0,-7-1 0 0 0,-1-3 0 0 0,0-4 0 0 0,3-2 0 0 0,6 7-432 0 0,0-1 1 0 0,1 0-1 0 0,-1 0 0 0 0,1 0 1 0 0,0 0-1 0 0,1 0 0 0 0,-1 0 1 0 0,1-8-1 0 0,0 1-6051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0,'0'0'439'0'0,"0"0"62"0"0,0 0 33 0 0,0 0-65 0 0,2 1-309 0 0,21 0 863 0 0,-1 0 0 0 0,1-2 1 0 0,0 0-1 0 0,-1-1 0 0 0,26-7 0 0 0,-42 8-1001 0 0,76-13-86 0 0,-81 14-273 0 0,-1 0-138 0 0,0 0-33 0 0,0 0-140 0 0,0 0-572 0 0,0 0-253 0 0,0 0-1246 0 0,0 0-4789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 8287 0 0,'0'0'191'0'0,"0"0"26"0"0,0 0 9 0 0,0 0 110 0 0,0 0 444 0 0,4-6 785 0 0,-2 7 4191 0 0,0 4-5551 0 0,1 0 0 0 0,-1 1 0 0 0,-1-1 0 0 0,1 1 0 0 0,-1-1-1 0 0,0 1 1 0 0,0 0 0 0 0,-1-1 0 0 0,1 8 0 0 0,-1 16-154 0 0,1-14 150 0 0,-1 0-1 0 0,-1 0 1 0 0,0 0 0 0 0,0 0 0 0 0,-2 0-1 0 0,-5 20 1 0 0,4-24-118 0 0,-1-1 0 0 0,0 0-1 0 0,0 0 1 0 0,-1 0 0 0 0,0-1-1 0 0,0 0 1 0 0,-11 12 0 0 0,14-18-86 0 0,0 0 1 0 0,0 0-1 0 0,-1 0 1 0 0,1 0-1 0 0,-1 0 1 0 0,1-1 0 0 0,-1 1-1 0 0,0-1 1 0 0,0 0-1 0 0,0 0 1 0 0,0-1-1 0 0,0 1 1 0 0,0-1 0 0 0,-1 0-1 0 0,1 0 1 0 0,0 0-1 0 0,-1 0 1 0 0,1-1-1 0 0,0 0 1 0 0,-1 0 0 0 0,-6-1-1 0 0,9 1 3 0 0,0-1 0 0 0,0 0 0 0 0,0 0 0 0 0,0 1 0 0 0,1-1 0 0 0,-1 0 0 0 0,0-1 0 0 0,0 1 0 0 0,1 0 0 0 0,-1 0 0 0 0,-1-3 0 0 0,2 4 0 0 0,0-1 0 0 0,1 1 0 0 0,-1-1 0 0 0,0 1 0 0 0,1-1 0 0 0,-1 0 0 0 0,1 1 0 0 0,-1-1 0 0 0,0 0 0 0 0,1 0 0 0 0,0 1 0 0 0,-1-1 0 0 0,1 0 0 0 0,0 0 0 0 0,-1 0 0 0 0,1 1 0 0 0,0-1 0 0 0,0 0 0 0 0,-1 0 0 0 0,1 0 0 0 0,0 0 0 0 0,0 0 0 0 0,0 1 0 0 0,0-1 0 0 0,0 0 0 0 0,1 0 0 0 0,-1-1 0 0 0,1-2 0 0 0,0-3 0 0 0,0 1 0 0 0,1-1 0 0 0,0 1 0 0 0,0-1 0 0 0,0 1 0 0 0,1 0 0 0 0,0 0 0 0 0,1 0 0 0 0,-1 0 0 0 0,5-5 0 0 0,-3 5 0 0 0,0 0 0 0 0,0 1 0 0 0,0-1 0 0 0,12-8 0 0 0,-9 8 0 0 0,1 4 0 0 0,1 1 0 0 0,-2 5 0 0 0,-7-3 0 0 0,1 0 0 0 0,-1-1 0 0 0,1 1 0 0 0,-1 0 0 0 0,0 0 0 0 0,1 0 0 0 0,-1 0 0 0 0,0 0 0 0 0,0 1 0 0 0,0-1 0 0 0,0 0 0 0 0,0 1 0 0 0,0-1 0 0 0,1 3 0 0 0,1 1 0 0 0,1 0 0 0 0,-1 0 0 0 0,0 0 0 0 0,0 1 0 0 0,4 10 0 0 0,-6-12 0 0 0,1-1 0 0 0,-1 1 0 0 0,1-1 0 0 0,0 1 0 0 0,0-1 0 0 0,1 0 0 0 0,-1 0 0 0 0,1 0 0 0 0,3 3 0 0 0,-5-3 0 0 0,2 2 0 0 0,12 3 0 0 0,-11-7 5 0 0,1 1 0 0 0,0-1-1 0 0,-1 0 1 0 0,1 0 0 0 0,0-1-1 0 0,0 1 1 0 0,-1-1 0 0 0,1 0 0 0 0,0 0-1 0 0,0-1 1 0 0,0 0 0 0 0,6-1-1 0 0,-5 1-521 0 0,-1-1 0 0 0,1 0 1 0 0,-1 0-1 0 0,0 0 0 0 0,0 0 0 0 0,0-1 0 0 0,0 0 0 0 0,0 0 0 0 0,0 0 0 0 0,4-4 0 0 0,-6 2-1515 0 0,6-11-15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11975 0 0,'0'0'267'0'0,"0"0"42"0"0,2 2 17 0 0,0 1-191 0 0,0 0 1 0 0,0 0-1 0 0,0 0 1 0 0,1 0-1 0 0,-1-1 1 0 0,1 1-1 0 0,0-1 1 0 0,-1 0-1 0 0,1 0 1 0 0,0 0-1 0 0,1 0 1 0 0,-1 0-1 0 0,0-1 1 0 0,0 1-1 0 0,1-1 1 0 0,-1 0-1 0 0,1 0 1 0 0,-1 0-1 0 0,1-1 1 0 0,-1 1-1 0 0,1-1 1 0 0,0 0-1 0 0,5 0 1 0 0,11-3 836 0 0,-3 1-396 0 0,0 0 0 0 0,1-2 1 0 0,21-7-1 0 0,55-24-559 0 0,-70 29-150 0 0,-22 5-563 0 0,-2 1-257 0 0,2 0-1013 0 0,7 0-3830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8287 0 0,'0'0'382'0'0,"0"0"-8"0"0,0 0-102 0 0,1 1 463 0 0,10 5 1024 0 0,0 0 1 0 0,0-1-1 0 0,1-1 1 0 0,14 4-1 0 0,-8-2-263 0 0,-16-5-984 0 0,-2-1-68 0 0,1 1-289 0 0,0-1-155 0 0,-1 1 1 0 0,1 0-1 0 0,-1-1 1 0 0,0 1-1 0 0,1 0 1 0 0,-1 0-1 0 0,0-1 0 0 0,1 1 1 0 0,-1 0-1 0 0,0 0 1 0 0,0-1-1 0 0,0 1 1 0 0,0 0-1 0 0,0 0 1 0 0,0 0-1 0 0,0-1 0 0 0,0 1 1 0 0,0 0-1 0 0,0 0 1 0 0,0 0-1 0 0,0-1 1 0 0,-1 1-1 0 0,1 0 1 0 0,0 0-1 0 0,0-1 0 0 0,-1 1 1 0 0,1 0-1 0 0,-1-1 1 0 0,1 1-1 0 0,-1 0 1 0 0,1-1-1 0 0,-1 1 1 0 0,1 0-1 0 0,-1-1 0 0 0,1 1 1 0 0,-2 0-1 0 0,1-1 1 0 0,-13 13 422 0 0,-2 0 0 0 0,0-2 1 0 0,0 0-1 0 0,-18 9 0 0 0,-12 7-491 0 0,43-26 68 0 0,2 0 0 0 0,0-1 0 0 0,0 1 0 0 0,0-1 0 0 0,0 1 0 0 0,0 0 0 0 0,0-1 0 0 0,0 1 0 0 0,0 0 0 0 0,1 0 0 0 0,-1-1 0 0 0,0 1 0 0 0,0 0 0 0 0,1 0 0 0 0,-1 0 0 0 0,1 0 0 0 0,-1 2 0 0 0,-2 5 0 0 0,3-7 0 0 0,1 1 0 0 0,-1 0 0 0 0,1 0 0 0 0,-1 0 0 0 0,1 0 0 0 0,0 0 0 0 0,-1 0 0 0 0,1-1 0 0 0,0 1 0 0 0,0 0 0 0 0,1-1 0 0 0,-1 1 0 0 0,0-1 0 0 0,0 1 0 0 0,1-1 0 0 0,-1 1 0 0 0,1-1 0 0 0,-1 0 0 0 0,1 0 0 0 0,0 0 0 0 0,0 0 0 0 0,2 2 0 0 0,3 0 0 0 0,1 0 0 0 0,-1 0 0 0 0,0-1 0 0 0,12 3 0 0 0,-3-3 0 0 0,0-1 0 0 0,1-1 0 0 0,-1-1 0 0 0,0 0 0 0 0,31-6 0 0 0,-26 4 0 0 0,29-10 0 0 0,-13 3 0 0 0,-23 6-446 0 0,-1 0 1 0 0,0-1-1 0 0,18-9 1 0 0,-31 13 173 0 0,1 1 0 0 0,-1 0 0 0 0,1 0 0 0 0,-1-1 0 0 0,0 1 0 0 0,1-1 0 0 0,-1 1 0 0 0,1 0 0 0 0,-1-1 0 0 0,0 1 0 0 0,1-1 0 0 0,-1 1 0 0 0,0-1 0 0 0,0 1 0 0 0,1-1 0 0 0,-1 1 0 0 0,0-1 0 0 0,0 1 0 0 0,0-1 0 0 0,1-1-1116 0 0,3-10-5050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10135 0 0,'0'0'464'0'0,"0"0"-9"0"0,1 2-295 0 0,6 12-195 0 0,-2-5 553 0 0,0-1 0 0 0,-1 1 0 0 0,5 16 0 0 0,-1 16 2212 0 0,4 60 0 0 0,0-3-2018 0 0,19 142-712 0 0,-27-177 0 0 0,-6 115 0 0 0,-1-147 390 0 0,-1 1 1 0 0,-13 46-1 0 0,13-64-337 0 0,0-1 0 0 0,-2 1 0 0 0,1-1 0 0 0,-2-1-1 0 0,1 1 1 0 0,-2-1 0 0 0,0 0 0 0 0,-9 11 0 0 0,13-19-438 0 0,0 0-1 0 0,0-1 1 0 0,0 1 0 0 0,0-1 0 0 0,0 0-1 0 0,0 0 1 0 0,-1 0 0 0 0,0-1 0 0 0,1 0 0 0 0,-1 0-1 0 0,0 0 1 0 0,0 0 0 0 0,-10 1 0 0 0,4-2-5413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158 120 13823 0 0,'0'0'315'0'0,"0"0"45"0"0,0 0 21 0 0,3-1-49 0 0,52-29 228 0 0,12 5 215 0 0,102-23 0 0 0,-136 39-721 0 0,-1 3-1130 0 0,-28 6 265 0 0,-22 3 290 0 0,-85 15-2331 0 0,-106 35 0 0 0,182-45 3406 0 0,1 2 0 0 0,0 0 0 0 0,1 2 0 0 0,-30 18 0 0 0,52-28-338 0 0,0 0 0 0 0,0 0 0 0 0,0 0 1 0 0,0 1-1 0 0,0 0 0 0 0,0-1 0 0 0,1 1 1 0 0,-1 0-1 0 0,-1 4 0 0 0,3-6 300 0 0,10 6 66 0 0,-4-2-565 0 0,-2-3-16 0 0,1 0 1 0 0,-1 0-1 0 0,1-1 0 0 0,0 1 1 0 0,0-1-1 0 0,0 0 0 0 0,-1 0 1 0 0,8 0-1 0 0,34 0 147 0 0,-22-1 152 0 0,3 1 20 0 0,7 0 103 0 0,-1-1 0 0 0,52-7 0 0 0,-49 1-384 0 0,21-3-1062 0 0,-20 1-2751 0 0,2-2-1636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111 379 8287 0 0,'0'0'191'0'0,"0"0"26"0"0,0 0 9 0 0,0-1-34 0 0,-1-4 188 0 0,1 0 1 0 0,-1 0 0 0 0,0 0 0 0 0,-2-5 0 0 0,1 4 146 0 0,1 1 0 0 0,-1-1-1 0 0,1 0 1 0 0,0-6 0 0 0,3-30 1369 0 0,10-57 0 0 0,-4 39-1521 0 0,-6 45 352 0 0,-1 0 1 0 0,0-1-1 0 0,-1 1 1 0 0,-4-30-1 0 0,4 44-726 0 0,0 1-1 0 0,0 0 0 0 0,0 0 1 0 0,0-1-1 0 0,0 1 0 0 0,0 0 1 0 0,0 0-1 0 0,-1-1 0 0 0,1 1 1 0 0,0 0-1 0 0,0 0 1 0 0,0 0-1 0 0,0-1 0 0 0,0 1 1 0 0,0 0-1 0 0,-1 0 0 0 0,1 0 1 0 0,0 0-1 0 0,0 0 0 0 0,0-1 1 0 0,-1 1-1 0 0,1 0 1 0 0,0 0-1 0 0,0 0 0 0 0,0 0 1 0 0,-1 0-1 0 0,1 0 0 0 0,0 0 1 0 0,0 0-1 0 0,-1 0 0 0 0,1 0 1 0 0,0-1-1 0 0,0 1 1 0 0,0 0-1 0 0,-1 0 0 0 0,1 1 1 0 0,0-1-1 0 0,0 0 0 0 0,-1 0 1 0 0,1 0-1 0 0,0 0 1 0 0,0 0-1 0 0,-1 0 0 0 0,1 0 1 0 0,0 0-1 0 0,0 0 0 0 0,-1 1 1 0 0,-7 4-4 0 0,8-5 4 0 0,-3 3-1 0 0,0 1 0 0 0,0-1 0 0 0,0 1 0 0 0,1 0 0 0 0,0 0 0 0 0,-1 0 0 0 0,1 0 0 0 0,1 0 0 0 0,-3 5 0 0 0,-2 5 0 0 0,-2 6 0 0 0,2 0 0 0 0,-1 1 0 0 0,-3 25 0 0 0,6-27 0 0 0,-7 47 0 0 0,-5 103 0 0 0,17-132 0 0 0,-2-32-4 0 0,-1-8 13 0 0,-2-7-283 0 0,3 4-616 0 0,0 0-1 0 0,1 0 1 0 0,-1 0 0 0 0,1 0 0 0 0,2-8 0 0 0,2-5-1156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0,'0'0'267'0'0,"0"0"42"0"0,0 0 17 0 0,0 0-28 0 0,2 0-126 0 0,6 1 416 0 0,1-1-1 0 0,-1 0 1 0 0,1 0-1 0 0,11-3 1 0 0,18 0 486 0 0,-16 1-1085 0 0,0 0-1 0 0,33-8 0 0 0,-23 4-706 0 0,-26 6-3287 0 0,-4 0-1405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10135 0 0,'0'0'231'0'0,"0"0"29"0"0,0 0 19 0 0,0 0 37 0 0,0 0 125 0 0,0 0 58 0 0,0 0 11 0 0,0 0 2 0 0,2 1 0 0 0,-2 0-488 0 0,1-1 0 0 0,-1 1-1 0 0,0 0 1 0 0,1-1 0 0 0,-1 1-1 0 0,0 0 1 0 0,1-1 0 0 0,-1 1-1 0 0,0 0 1 0 0,0-1 0 0 0,0 1-1 0 0,1 0 1 0 0,-1 0 0 0 0,0-1-1 0 0,0 1 1 0 0,0 0 0 0 0,0-1-1 0 0,0 1 1 0 0,-1 0 0 0 0,1 0-1 0 0,0-1 1 0 0,0 1 0 0 0,0 0-1 0 0,0-1 1 0 0,-1 1-1 0 0,1 0 1 0 0,0-1 0 0 0,-1 2-1 0 0,-14 24 743 0 0,7-13-586 0 0,-16 30 503 0 0,-1-1 0 0 0,-57 70-1 0 0,58-81-682 0 0,14-17 0 0 0,-23 25 0 0 0,29-36 0 0 0,0 1 0 0 0,-1-1 0 0 0,1 1 0 0 0,-1-1 0 0 0,1-1 0 0 0,-1 1 0 0 0,0 0 0 0 0,0-1 0 0 0,0 0 0 0 0,-7 1 0 0 0,-2 1 19 0 0,11-3 8 0 0,1 0-1 0 0,-1 0 1 0 0,1-1-1 0 0,-1 1 1 0 0,0-1-1 0 0,0 1 1 0 0,1-1-1 0 0,-1 0 1 0 0,0 0-1 0 0,0 0 0 0 0,1-1 1 0 0,-1 1-1 0 0,0 0 1 0 0,1-1-1 0 0,-5-1 1 0 0,6 1 38 0 0,1 1 0 0 0,-1 0 1 0 0,1 0-1 0 0,-1-1 0 0 0,1 1 0 0 0,-1-1 1 0 0,1 1-1 0 0,-1-1 0 0 0,1 1 1 0 0,-1-1-1 0 0,1 1 0 0 0,0-1 0 0 0,-1 1 1 0 0,1-1-1 0 0,0 1 0 0 0,-1-1 0 0 0,1 1 1 0 0,0-1-1 0 0,0 0 0 0 0,-1 1 0 0 0,1-1 1 0 0,0 0-1 0 0,1-19 176 0 0,1 14-268 0 0,0-1-1 0 0,0 1 1 0 0,0 0 0 0 0,5-7-1 0 0,-1 2 342 0 0,2 1 0 0 0,-1-1 0 0 0,2 2-1 0 0,-1-1 1 0 0,14-10 0 0 0,-18 16-238 0 0,-1 2-69 0 0,0-1 1 0 0,0 1-1 0 0,1-1 1 0 0,-1 1-1 0 0,1 0 1 0 0,0 0-1 0 0,-1 1 0 0 0,1-1 1 0 0,0 1-1 0 0,0 0 1 0 0,5-1-1 0 0,1 1-7 0 0,1 4 0 0 0,-7 2 0 0 0,0-1 0 0 0,0 0 0 0 0,0 1 0 0 0,0 0 0 0 0,-1 0 0 0 0,1 0 0 0 0,-1 1 0 0 0,-1-1 0 0 0,5 10 0 0 0,-4-6 0 0 0,2 0 0 0 0,9 15 0 0 0,-5-10-1 0 0,-6-9-21 0 0,1 1 0 0 0,-1-1 0 0 0,1 0 0 0 0,1 0 0 0 0,5 4 0 0 0,-9-7-286 0 0,4 2 238 0 0,-3-2-3304 0 0,-2-2-3109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0,'0'0'315'0'0,"1"2"45"0"0,1 0-305 0 0,0 0-1 0 0,0 0 1 0 0,0 0-1 0 0,0-1 1 0 0,0 1-1 0 0,1 0 1 0 0,-1-1-1 0 0,0 0 1 0 0,1 0 0 0 0,-1 0-1 0 0,1 0 1 0 0,0 0-1 0 0,-1 0 1 0 0,1 0-1 0 0,0-1 1 0 0,4 1 0 0 0,9 0 159 0 0,26 0 1 0 0,-30-1 188 0 0,31-3 185 0 0,0-1-1 0 0,-1-3 1 0 0,46-12-1 0 0,-67 14-1157 0 0,82-29-4294 0 0,-80 25 3329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10:58:0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11975 0 0,'2'0'267'0'0,"27"3"741"0"0,1-2-1 0 0,51-5 1 0 0,-45 1 1474 0 0,-33 3-2182 0 0,-1 0-1 0 0,0 0 1 0 0,1 0 0 0 0,-1 0-1 0 0,0 0 1 0 0,1 1-1 0 0,-1-1 1 0 0,0 1 0 0 0,5 1-1 0 0,-7-2-189 0 0,1 1 1 0 0,-1-1-1 0 0,1 0 0 0 0,-1 0 1 0 0,0 1-1 0 0,1-1 0 0 0,-1 0 1 0 0,0 1-1 0 0,0-1 0 0 0,1 0 0 0 0,-1 1 1 0 0,0-1-1 0 0,0 0 0 0 0,1 1 1 0 0,-1-1-1 0 0,0 1 0 0 0,0-1 1 0 0,0 1-1 0 0,0-1 0 0 0,1 0 0 0 0,-1 1 1 0 0,0 0-88 0 0,0 0 1 0 0,-1 0 0 0 0,1 0 0 0 0,0 0-1 0 0,0 0 1 0 0,-1 0 0 0 0,1 0-1 0 0,0 0 1 0 0,-1 0 0 0 0,1 0 0 0 0,-1 0-1 0 0,1 0 1 0 0,-2 1 0 0 0,-2 2-23 0 0,0 0 1 0 0,0 0 0 0 0,0-1-1 0 0,-1 0 1 0 0,0 1 0 0 0,0-2-1 0 0,0 1 1 0 0,0 0 0 0 0,-7 2-1 0 0,-9 5 0 0 0,-67 31-1 0 0,32-16 0 0 0,34-16 0 0 0,18-7 0 0 0,-1 0 0 0 0,1-1 0 0 0,-1 2 0 0 0,1-1 0 0 0,0 0 0 0 0,0 1 0 0 0,0 0 0 0 0,0 0 0 0 0,-5 5 0 0 0,9-7 0 0 0,-1-1 0 0 0,0 1 0 0 0,1-1 0 0 0,-1 1 0 0 0,1-1 0 0 0,-1 1 0 0 0,1-1 0 0 0,0 1 0 0 0,-1-1 0 0 0,1 1 0 0 0,0 0 0 0 0,-1-1 0 0 0,1 1 0 0 0,0 0 0 0 0,-1-1 0 0 0,1 1 0 0 0,0 0 0 0 0,0 0 0 0 0,0-1 0 0 0,0 1 0 0 0,0 0 0 0 0,0-1 0 0 0,0 1 0 0 0,0 0 0 0 0,0 0 0 0 0,0-1 0 0 0,0 1 0 0 0,0 0 0 0 0,1-1 0 0 0,-1 1 0 0 0,0 0 0 0 0,1-1 0 0 0,-1 1 0 0 0,0 0 0 0 0,1-1 0 0 0,-1 1 0 0 0,0-1 0 0 0,2 2 0 0 0,-1 0 0 0 0,8 7 0 0 0,-2-5 35 0 0,-1 0 0 0 0,0 0-1 0 0,1 0 1 0 0,0-1 0 0 0,0 0 0 0 0,12 3-1 0 0,46 8 1208 0 0,-47-11-844 0 0,25 4-281 0 0,-4 0-93 0 0,38 11 0 0 0,-9 9-24 0 0,-59-26 0 0 0,-4-5-201 0 0,-6 3 9 0 0,-3-3-3617 0 0,0-4 2275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0,'0'0'356'0'0,"0"0"50"0"0,0 0 20 0 0,0 0-42 0 0,2 0-250 0 0,13 4 493 0 0,0-2 0 0 0,-1 0 1 0 0,1-1-1 0 0,1 0 0 0 0,-1-1 1 0 0,0-1-1 0 0,22-4 0 0 0,23-7 730 0 0,5-2-4364 0 0,-52 14-4499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43 17503 0 0,'0'0'399'0'0,"0"0"60"0"0,6-5 442 0 0,3-4 1173 0 0,-12 11 1852 0 0,-5 7-721 0 0,4-6-4229 0 0,-50 74 1196 0 0,47-66-172 0 0,1 0 0 0 0,0 1 0 0 0,1 0 0 0 0,-6 19 0 0 0,-5 10 0 0 0,14-36 0 0 0,0 0 0 0 0,0 0 0 0 0,1 0 0 0 0,-1 0 0 0 0,1 0 0 0 0,0 1 0 0 0,0-1 0 0 0,1 1 0 0 0,0-1 0 0 0,0 0 0 0 0,0 1 0 0 0,1-1 0 0 0,-1 1 0 0 0,1-1 0 0 0,2 7 0 0 0,-2-10 40 0 0,0-1-1 0 0,-1 0 0 0 0,1 1 1 0 0,0-1-1 0 0,-1 0 1 0 0,1 0-1 0 0,0 0 1 0 0,0 0-1 0 0,0 0 1 0 0,0 0-1 0 0,0 0 1 0 0,0 0-1 0 0,0 0 1 0 0,1-1-1 0 0,-1 1 1 0 0,0 0-1 0 0,0-1 1 0 0,1 1-1 0 0,-1 0 0 0 0,0-1 1 0 0,1 0-1 0 0,-1 1 1 0 0,0-1-1 0 0,1 0 1 0 0,-1 0-1 0 0,1 0 1 0 0,-1 0-1 0 0,0 0 1 0 0,1 0-1 0 0,-1 0 1 0 0,1 0-1 0 0,-1 0 1 0 0,2-1-1 0 0,0 0 59 0 0,5 0-59 0 0,1-1 1 0 0,0-1-1 0 0,-1 0 0 0 0,0 0 0 0 0,0 0 1 0 0,0-1-1 0 0,0 0 0 0 0,0-1 1 0 0,-1 0-1 0 0,11-9 0 0 0,-6 4-4 0 0,0-1 0 0 0,0-1 1 0 0,-2 0-1 0 0,19-26 0 0 0,-22 27-80 0 0,-1 0 1 0 0,-1 0-1 0 0,0 0 0 0 0,0-1 0 0 0,-1 0 1 0 0,4-23-1 0 0,-6 29 14 0 0,-1 1 0 0 0,-1-1-1 0 0,1 0 1 0 0,-1 1 0 0 0,0-1-1 0 0,0 0 1 0 0,-1 0 0 0 0,1 1 0 0 0,-1-1-1 0 0,-1 0 1 0 0,1 1 0 0 0,-1-1-1 0 0,0 1 1 0 0,0 0 0 0 0,0-1 0 0 0,-1 1-1 0 0,-4-5 1 0 0,7 9-32 0 0,-1 0 0 0 0,0 0 0 0 0,1 1-1 0 0,-1-1 1 0 0,0 0 0 0 0,1 1 0 0 0,-1-1 0 0 0,0 1-1 0 0,0-1 1 0 0,0 1 0 0 0,0-1 0 0 0,0 1 0 0 0,1 0 0 0 0,-1-1-1 0 0,0 1 1 0 0,0 0 0 0 0,0 0 0 0 0,0 0 0 0 0,0 0-1 0 0,0-1 1 0 0,0 1 0 0 0,0 1 0 0 0,0-1 0 0 0,0 0 0 0 0,-1 0-1 0 0,-2 1-539 0 0,0 1 0 0 0,0-1 0 0 0,1 1 0 0 0,-8 3 0 0 0,8-3-204 0 0,-12 6-7724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23039 0 0,'0'0'528'0'0,"0"0"69"0"0,2 0 38 0 0,-1 0-579 0 0,1 0 0 0 0,-1-1 0 0 0,1 1 0 0 0,-1 0-1 0 0,0-1 1 0 0,1 0 0 0 0,-1 1 0 0 0,0-1 0 0 0,1 0 0 0 0,-1 1-1 0 0,0-1 1 0 0,0 0 0 0 0,2-2 0 0 0,18-19 144 0 0,-5 5 1026 0 0,-10 12-868 0 0,-3 3-32 0 0,0 0 0 0 0,-1 0 0 0 0,1-1 0 0 0,-1 1 0 0 0,0-1 0 0 0,3-4 0 0 0,-1 2-443 0 0,-4 4-579 0 0,0 1-258 0 0,0 0-1694 0 0,0 0-6561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 23039 0 0,'0'0'528'0'0,"1"-4"288"0"0,-1 4-785 0 0,0 0 0 0 0,0 0 1 0 0,0 0-1 0 0,0 0 0 0 0,0-1 0 0 0,0 1 0 0 0,0 0 0 0 0,0 0 0 0 0,0 0 0 0 0,0 0 0 0 0,0 0 0 0 0,0 0 0 0 0,0 0 1 0 0,0 0-1 0 0,0 0 0 0 0,0 0 0 0 0,0 0 0 0 0,0 0 0 0 0,0 0 0 0 0,0 0 0 0 0,0 0 0 0 0,0 0 0 0 0,0-1 1 0 0,0 1-1 0 0,0 0 0 0 0,0 0 0 0 0,0 0 0 0 0,0 0 0 0 0,0 0 0 0 0,1 0 0 0 0,-1 0 0 0 0,0 0 0 0 0,0 0 0 0 0,0 0 1 0 0,0 0-1 0 0,0 0 0 0 0,0 0 0 0 0,0 0 0 0 0,0 0 0 0 0,0 0 0 0 0,0 0 0 0 0,0 0 0 0 0,0 0 0 0 0,0 0 1 0 0,0 0-1 0 0,1 0 0 0 0,-1 0 0 0 0,0 0 0 0 0,0 0 0 0 0,0 0 0 0 0,0 0 0 0 0,0 0 0 0 0,0 0 0 0 0,0 0 1 0 0,0 0-1 0 0,0 0 0 0 0,0 0 0 0 0,0 0 0 0 0,0 1 0 0 0,0-1 0 0 0,0 0 0 0 0,0 0 0 0 0,0 0 0 0 0,0 0 0 0 0,0 0 1 0 0,1 0-1 0 0,-1 0 0 0 0,2 3 68 0 0,1 0 1 0 0,-1 1-1 0 0,0-1 1 0 0,0 1 0 0 0,0 0-1 0 0,0-1 1 0 0,0 1-1 0 0,-1 0 1 0 0,0 0-1 0 0,0 0 1 0 0,0 0 0 0 0,1 4-1 0 0,-2-1 59 0 0,0 0 0 0 0,0-1 0 0 0,-1 1 0 0 0,1-1-1 0 0,-1 1 1 0 0,-1-1 0 0 0,-2 9 0 0 0,-3 4-63 0 0,-1-1 1 0 0,-1 0-1 0 0,0-1 0 0 0,-2 0 0 0 0,-22 29 1 0 0,7-9-60 0 0,20-28-36 0 0,4 1 0 0 0,2-10 0 0 0,0 0 0 0 0,0 1 0 0 0,0-1 0 0 0,0 0 0 0 0,0 1 0 0 0,0-1 0 0 0,1 1 0 0 0,-1-1 0 0 0,0 0 0 0 0,0 1 0 0 0,0-1 0 0 0,1 0 0 0 0,-1 0 0 0 0,0 1 0 0 0,0-1 0 0 0,1 0 0 0 0,-1 1 0 0 0,0-1 0 0 0,0 0 0 0 0,1 0 0 0 0,-1 0 0 0 0,1 1 0 0 0,2 0 0 0 0,0 0 0 0 0,0-1 0 0 0,0 1 0 0 0,0 0 0 0 0,0-1 0 0 0,0 0 0 0 0,0 0 0 0 0,0 0 0 0 0,3 0 0 0 0,31-5 0 0 0,-31 4 0 0 0,215-50 0 0 0,-184 37-64 0 0,-35 13-273 0 0,-2 1-138 0 0,0 0-33 0 0,0 0-72 0 0,0 0-285 0 0,1-5-2647 0 0,-1 4-5019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17503 0 0,'0'0'399'0'0,"0"0"60"0"0,0 0 21 0 0,0 0-59 0 0,0 0-68 0 0,0 0 742 0 0,0 0 354 0 0,0 0 72 0 0,1 1-191 0 0,0 1-1280 0 0,0 0 0 0 0,1 1 0 0 0,-1-1 0 0 0,-1 1 0 0 0,1-1 0 0 0,0 1 1 0 0,-1-1-1 0 0,1 1 0 0 0,-1-1 0 0 0,0 1 0 0 0,1 0 0 0 0,-1-1 0 0 0,-1 1 0 0 0,1-1 0 0 0,-1 5 1 0 0,-1 8 365 0 0,-7 20 0 0 0,5-22-53 0 0,-13 42 122 0 0,-3 0-1 0 0,-27 53 0 0 0,23-56-83 0 0,2 2 0 0 0,-16 58 0 0 0,35-100-401 0 0,-14 65 0 0 0,16-67 0 0 0,1-10-18 0 0,0 0 0 0 0,0 1 0 0 0,0-1 0 0 0,0 1 0 0 0,0-1 0 0 0,0 0 0 0 0,0 1 0 0 0,1-1 0 0 0,-1 1 0 0 0,0-1 0 0 0,0 0 0 0 0,0 1 0 0 0,0-1 0 0 0,1 0 0 0 0,-1 1 0 0 0,0-1 0 0 0,0 0 0 0 0,0 1 0 0 0,1-1-1 0 0,-1 0 1 0 0,0 0 0 0 0,1 1 0 0 0,-1-1 0 0 0,0 0 0 0 0,1 0 0 0 0,-1 1 0 0 0,0-1 0 0 0,1 0 0 0 0,-1 0 0 0 0,0 0 0 0 0,1 0 0 0 0,-1 1 0 0 0,1-1 0 0 0,-1 0 0 0 0,0 0 0 0 0,1 0 0 0 0,-1 0 0 0 0,1 0 0 0 0,-1 0 0 0 0,0 0 0 0 0,1 0 0 0 0,-1 0 0 0 0,0 0 0 0 0,1-1 0 0 0,0 1 0 0 0,1 0-254 0 0,0 0 0 0 0,0 0 0 0 0,0-1 0 0 0,1 1 0 0 0,-1 0 0 0 0,0-1 0 0 0,0 0 0 0 0,0 1 0 0 0,0-1 0 0 0,0 0 0 0 0,0 0 0 0 0,0 0 0 0 0,-1-1 0 0 0,1 1 0 0 0,0 0 0 0 0,2-3 0 0 0,3-3-1413 0 0,-1 0-1 0 0,9-12 1 0 0,-10 11 1081 0 0,12-17-1955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46 17503 0 0,'4'-15'1904'0'0,"-2"11"-1204"0"0,0 1 1 0 0,-1-1-1 0 0,0 0 0 0 0,0 1 1 0 0,1-5-1 0 0,-2 8-633 0 0,0 0 0 0 0,0 0 0 0 0,0 0 0 0 0,0-1 1 0 0,0 1-1 0 0,0 0 0 0 0,0 0 0 0 0,0 0 0 0 0,0 0 1 0 0,0 0-1 0 0,0-1 0 0 0,0 1 0 0 0,0 0 0 0 0,0 0 0 0 0,0 0 1 0 0,0 0-1 0 0,0 0 0 0 0,0-1 0 0 0,0 1 0 0 0,0 0 0 0 0,0 0 1 0 0,0 0-1 0 0,0 0 0 0 0,0 0 0 0 0,0 0 0 0 0,0-1 0 0 0,0 1 1 0 0,0 0-1 0 0,0 0 0 0 0,-1 0 0 0 0,1 0 0 0 0,0 0 0 0 0,0 0 1 0 0,0 0-1 0 0,0 0 0 0 0,0 0 0 0 0,0-1 0 0 0,-1 1 1 0 0,1 0-1 0 0,0 0 0 0 0,0 0 0 0 0,0 0 0 0 0,0 0 0 0 0,-12 9 1417 0 0,-16 20-739 0 0,15-18-310 0 0,-14 19 0 0 0,4-4-435 0 0,14-16 0 0 0,0 1 0 0 0,0 0 0 0 0,1 0 0 0 0,1 0 0 0 0,-8 16 0 0 0,13-24 0 0 0,1 0 0 0 0,0 0 0 0 0,0 0 0 0 0,0 0 0 0 0,1 0 0 0 0,-1 0 0 0 0,1 0 0 0 0,-1 1 0 0 0,1-1 0 0 0,0 0 0 0 0,0 0 0 0 0,1 1 0 0 0,-1-1 0 0 0,1 0 0 0 0,0 0 0 0 0,-1 0 0 0 0,1 0 0 0 0,0 0 0 0 0,1 0 0 0 0,-1 0 0 0 0,1 0 0 0 0,-1 0 0 0 0,1-1 0 0 0,0 1 0 0 0,0 0 0 0 0,0-1 0 0 0,4 4 0 0 0,6 5 0 0 0,1-1 0 0 0,19 13 0 0 0,14 11 0 0 0,-27-19 0 0 0,-15-12 0 0 0,1 0 0 0 0,-1 0 0 0 0,0 1 0 0 0,0 0 0 0 0,0 0 0 0 0,-1 0 0 0 0,1 0 0 0 0,-1 0 0 0 0,0 1 0 0 0,0-1 0 0 0,0 1 0 0 0,-1 0 0 0 0,0 0 0 0 0,3 7 0 0 0,-4-7 0 0 0,0-1 0 0 0,0 1 0 0 0,0 0 0 0 0,-1-1 0 0 0,0 1 0 0 0,0 0 0 0 0,0-1 0 0 0,0 1 0 0 0,-1 0 0 0 0,0-1 0 0 0,0 1 0 0 0,0-1 0 0 0,0 1 0 0 0,-1-1 0 0 0,0 1 0 0 0,0-1 0 0 0,0 0 0 0 0,0 0 0 0 0,-1 0 0 0 0,1 0 0 0 0,-1 0 0 0 0,-5 5 0 0 0,2-4 12 0 0,-1 1-1 0 0,1-2 1 0 0,-1 1 0 0 0,0-1 0 0 0,0 0-1 0 0,0 0 1 0 0,0-1 0 0 0,-13 4-1 0 0,9-3 46 0 0,-1-1-1 0 0,0-1 0 0 0,0 0 0 0 0,0-1 0 0 0,-13 1 1 0 0,15-3 241 0 0,0-1 1 0 0,0 1 0 0 0,0-1-1 0 0,-14-6 1 0 0,11 5-187 0 0,10 2-112 0 0,1 0 0 0 0,-1 0 0 0 0,1 0 0 0 0,0 0 0 0 0,-1-1 0 0 0,1 1 0 0 0,0-1 0 0 0,0 1 0 0 0,0-1 0 0 0,0 0 0 0 0,-2-2 0 0 0,-5-8 0 0 0,8 7 0 0 0,1 2 0 0 0,-1-1 0 0 0,1 0 0 0 0,0-1 0 0 0,0 1 0 0 0,0 0 0 0 0,1 0 0 0 0,-1 0 0 0 0,1 0 0 0 0,0 0 0 0 0,0 0 0 0 0,0 0 0 0 0,1 0 0 0 0,-1 0 0 0 0,1 0 0 0 0,0 1 0 0 0,0-1 0 0 0,0 0 0 0 0,1 1 0 0 0,5-6 0 0 0,5-6 0 0 0,0 1 0 0 0,26-20 0 0 0,8-4-64 0 0,-3 3-255 0 0,44-45 0 0 0,-76 67 234 0 0,-1 0 0 0 0,0-1-1 0 0,0 0 1 0 0,-2 0 0 0 0,1-1 0 0 0,-2-1-1 0 0,12-29 1 0 0,-18 40-76 0 0,-1 0 0 0 0,0 0 0 0 0,0 0 0 0 0,-1 0 0 0 0,0 0 0 0 0,0 0 0 0 0,0 0 0 0 0,0 0 0 0 0,-2-7 0 0 0,2 10-97 0 0,0 0 0 0 0,-1 0 0 0 0,1 0 0 0 0,-1 0 0 0 0,1 0 0 0 0,-1 0-1 0 0,0 1 1 0 0,0-1 0 0 0,0 0 0 0 0,0 0 0 0 0,0 0 0 0 0,0 1 0 0 0,-1-1-1 0 0,1 1 1 0 0,0-1 0 0 0,-1 1 0 0 0,1-1 0 0 0,-1 1 0 0 0,0 0 0 0 0,1 0 0 0 0,-1 0-1 0 0,0 0 1 0 0,0 0 0 0 0,0 0 0 0 0,-2-1 0 0 0,-8 1-1789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6447 0 0,'0'0'142'0'0,"0"0"22"0"0,0 0 13 0 0,0 0 55 0 0,0 0 181 0 0,-1-28 3147 0 0,0 26-2618 0 0,1 0-1 0 0,-1 0 1 0 0,1 0-1 0 0,-1 0 1 0 0,0 0-1 0 0,0 1 1 0 0,0-1-1 0 0,0 0 0 0 0,0 0 1 0 0,-2-2-1 0 0,-3-6-889 0 0,5 8 319 0 0,1 2 117 0 0,0 0 21 0 0,0 0-66 0 0,0 0-222 0 0,0 0 166 0 0,0 0 101 0 0,0 0 21 0 0,0 0-66 0 0,2 0-294 0 0,-2 0-148 0 0,1-1 0 0 0,0 1-1 0 0,0 0 1 0 0,0-1 0 0 0,0 1-1 0 0,0 0 1 0 0,0 0 0 0 0,0 0-1 0 0,0 0 1 0 0,0 0 0 0 0,0 0-1 0 0,0 0 1 0 0,0 0 0 0 0,0 0 0 0 0,0 0-1 0 0,0 1 1 0 0,0-1 0 0 0,-1 0-1 0 0,1 1 1 0 0,0-1 0 0 0,0 1-1 0 0,0-1 1 0 0,0 1 0 0 0,1 0-1 0 0,1 1-1 0 0,3 2 172 0 0,0 0-1 0 0,-1 0 1 0 0,1 0 0 0 0,-1 1 0 0 0,0 0-1 0 0,8 8 1 0 0,13 14 517 0 0,-5-7-633 0 0,-1 1 1 0 0,21 28-1 0 0,-29-34-56 0 0,5 6 1 0 0,-6-9 0 0 0,-1 0 0 0 0,0 1 0 0 0,-1 1 0 0 0,0-1 0 0 0,7 18 0 0 0,-15-30 2 0 0,0 1-1 0 0,-1-1 1 0 0,1 1-1 0 0,0 0 1 0 0,-1-1 0 0 0,0 1-1 0 0,1-1 1 0 0,-1 1-1 0 0,0 2 1 0 0,4 13-82 0 0,-3-16-257 0 0,-1-1-138 0 0,0 0-33 0 0,0 0-4 0 0,0 0 0 0 0,-4-8-1513 0 0,0-1-3694 0 0,-2-2-1801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49:2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24879 0 0,'4'-6'1892'0'0,"32"-28"-915"0"0,-31 29-621 0 0,-3 3 87 0 0,0 1 1 0 0,0-1 0 0 0,0 1 0 0 0,0-1-1 0 0,0 1 1 0 0,1 0 0 0 0,2-2 0 0 0,0 2-417 0 0,0-2-16 0 0,13-14-77 0 0,-17 16-260 0 0,-1 1-140 0 0,0 0-1316 0 0,-2-1-5357 0 0,-4-6-2295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141 109 6447 0 0,'0'0'298'0'0,"0"0"-10"0"0,8-5-178 0 0,-1-1 810 0 0,-1 0 0 0 0,0 0 0 0 0,0 0 0 0 0,-1-1 0 0 0,7-11 0 0 0,-11 16-338 0 0,1 1 103 0 0,0-1 1 0 0,0 0-1 0 0,-1-1 1 0 0,1 1 0 0 0,-1 0-1 0 0,0 0 1 0 0,2-4 0 0 0,-3 5-609 0 0,13-29 4019 0 0,-13 29-3652 0 0,0 1-217 0 0,0 0 161 0 0,0 0 100 0 0,0 0 21 0 0,-3 13 83 0 0,-43 101-573 0 0,22-60-22 0 0,-42 82 3 0 0,3-20 0 0 0,58-110 35 0 0,4-4-58 0 0,-1-1-1 0 0,1 1 0 0 0,0 0 1 0 0,0 0-1 0 0,0 0 0 0 0,0 0 1 0 0,0-1-1 0 0,0 2 0 0 0,-1 3 1 0 0,21-15-3978 0 0,-10 2 2467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5 224 13823 0 0,'0'0'630'0'0,"-3"-16"236"0"0,1 10-724 0 0,2 4 73 0 0,0 1 0 0 0,0-1 0 0 0,0 0 0 0 0,0 0 0 0 0,0 1 0 0 0,1-1 0 0 0,-1 0 0 0 0,0 1 0 0 0,1-1-1 0 0,-1 1 1 0 0,1-1 0 0 0,-1 0 0 0 0,1 1 0 0 0,0-1 0 0 0,1-1 0 0 0,18-21 1541 0 0,-9 11-1045 0 0,1-1-11 0 0,0 1 0 0 0,0 1 0 0 0,1 0 0 0 0,1 1 0 0 0,27-18 0 0 0,-13 16-700 0 0,-23 12 0 0 0,0-1 0 0 0,0 0 0 0 0,0-1 0 0 0,6-3 0 0 0,-6 3 103 0 0,-1 1 0 0 0,1-1 0 0 0,1 1 0 0 0,-1 0-1 0 0,0 1 1 0 0,0-1 0 0 0,1 1 0 0 0,-1 0 0 0 0,1 0 0 0 0,-1 1 0 0 0,1-1-1 0 0,-1 1 1 0 0,11 2 0 0 0,-13-2-79 0 0,0 1 0 0 0,0 0 0 0 0,0 0 0 0 0,-1 0 0 0 0,1 1 0 0 0,0-1 0 0 0,-1 0 0 0 0,1 1 0 0 0,-1 0 0 0 0,1 0 0 0 0,-1 0 0 0 0,0 0 0 0 0,0 0 0 0 0,0 0 0 0 0,0 0 0 0 0,0 1 0 0 0,2 4 0 0 0,0-1 1 0 0,0 1 0 0 0,0-1 1 0 0,-1 1-1 0 0,-1 0 0 0 0,1 0 0 0 0,1 8 0 0 0,1 8-25 0 0,-1 0 0 0 0,-1 0 0 0 0,0 42 0 0 0,-4-50 0 0 0,-1 0 0 0 0,0 0 0 0 0,0 0 0 0 0,-2 0 0 0 0,0-1 0 0 0,0 0 0 0 0,-7 15 0 0 0,5-17 0 0 0,0 0 0 0 0,-1 0 0 0 0,0-1 0 0 0,-1 0 0 0 0,0 0 0 0 0,-1-1 0 0 0,0 0 0 0 0,-1 0 0 0 0,-19 15 0 0 0,-5 0 0 0 0,16-10 0 0 0,-37 21 0 0 0,48-32-44 0 0,-40 20-1732 0 0,41-22 1481 0 0,1 0 0 0 0,-1 0 0 0 0,0-1 0 0 0,1 1 1 0 0,-1-1-1 0 0,-11 0 0 0 0,16 0 95 0 0,0-1-1 0 0,0 0 0 0 0,0 0 1 0 0,0-1-1 0 0,0 1 1 0 0,0 0-1 0 0,-1 0 1 0 0,1 0-1 0 0,0-1 1 0 0,0 1-1 0 0,0 0 1 0 0,0-1-1 0 0,0 1 1 0 0,1-1-1 0 0,-1 0 0 0 0,0 1 1 0 0,0-1-1 0 0,0 0 1 0 0,0 1-1 0 0,0-1 1 0 0,0-1-1 0 0,-3-5-1335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2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6 540 17503 0 0,'0'0'399'0'0,"-6"3"2053"0"0,11-9-2049 0 0,-1-1 0 0 0,1 1 1 0 0,1 0-1 0 0,-1 0 0 0 0,1 1 0 0 0,8-7 0 0 0,14-13 868 0 0,-14 8-853 0 0,-1 0-1 0 0,16-28 1 0 0,4-5 1332 0 0,-39 60-1712 0 0,1 0 0 0 0,0 0 1 0 0,-6 20-1 0 0,-13 47-25 0 0,19-63-14 0 0,3-7 1 0 0,0 0 0 0 0,1 0 0 0 0,-1 0 0 0 0,1 0 0 0 0,1 15 0 0 0,0-20 0 0 0,0 0 0 0 0,0 0 0 0 0,0 0 0 0 0,1 0 0 0 0,-1 0 0 0 0,1 0 0 0 0,-1 0 0 0 0,1 0 0 0 0,0 0 0 0 0,0 0 0 0 0,0-1 0 0 0,0 1 0 0 0,0 0 0 0 0,0 0 0 0 0,0-1 0 0 0,1 1 0 0 0,-1-1 0 0 0,1 1 0 0 0,-1-1 0 0 0,1 0 0 0 0,-1 0 0 0 0,1 1 0 0 0,0-1 0 0 0,0 0 0 0 0,2 1 0 0 0,2-1 0 0 0,-1 1 0 0 0,1-1 0 0 0,-1 0 0 0 0,1 0 0 0 0,0-1 0 0 0,-1 0 0 0 0,1 0 0 0 0,0 0 0 0 0,-1-1 0 0 0,1 0 0 0 0,0 0 0 0 0,-1 0 0 0 0,8-3 0 0 0,7-3 0 0 0,0-1 0 0 0,23-14 0 0 0,-23 11 0 0 0,1-2 0 0 0,-2 0 0 0 0,0-2 0 0 0,0 0 0 0 0,-1-1 0 0 0,-1 0 0 0 0,15-20 0 0 0,-11 8 0 0 0,-1 0 0 0 0,-1-2 0 0 0,-1 0 0 0 0,16-39 0 0 0,-24 47-3 0 0,13-29 41 0 0,19-63-1 0 0,-41 111 92 0 0,0 1 1 0 0,0-1-1 0 0,0 0 0 0 0,-1 0 1 0 0,1 0-1 0 0,-1 0 0 0 0,0 0 1 0 0,0 0-1 0 0,0 0 0 0 0,0 1 1 0 0,-1-1-1 0 0,1 0 0 0 0,-2-6 1 0 0,1 9-125 0 0,1 0 1 0 0,0 0 0 0 0,-1 0-1 0 0,1 0 1 0 0,0 0 0 0 0,-1 0-1 0 0,1 0 1 0 0,0 0 0 0 0,-1 0-1 0 0,1 0 1 0 0,0 0 0 0 0,-1 0-1 0 0,1 0 1 0 0,0 0 0 0 0,-1 0-1 0 0,1 0 1 0 0,0 0 0 0 0,-1 1-1 0 0,1-1 1 0 0,0 0 0 0 0,-1 0-1 0 0,1 0 1 0 0,0 1 0 0 0,-1-1-1 0 0,1 0 1 0 0,0 0 0 0 0,-1 1-1 0 0,-7 6 2 0 0,0 2-7 0 0,1 0 0 0 0,0 1 0 0 0,1 0 0 0 0,0 0 0 0 0,1 1 0 0 0,-8 22 0 0 0,-16 72 0 0 0,22-77 0 0 0,-28 196 0 0 0,30-179 0 0 0,5-21 0 0 0,0-24 0 0 0,0 0 0 0 0,0 0 0 0 0,0 1 0 0 0,0-1 0 0 0,0 0 0 0 0,0 0 0 0 0,0 1 0 0 0,0-1 0 0 0,0 0 0 0 0,0 0 0 0 0,0 1 0 0 0,0-1 0 0 0,0 0 0 0 0,0 0 0 0 0,0 0 0 0 0,0 1 0 0 0,0-1 0 0 0,0 0 0 0 0,0 0 0 0 0,0 0 0 0 0,1 1 0 0 0,-1-1 0 0 0,0 0 0 0 0,0 0 0 0 0,0 0 0 0 0,0 1 0 0 0,1-1 0 0 0,-1 0 0 0 0,0 0 0 0 0,0 0 0 0 0,0 0 0 0 0,1 0 0 0 0,-1 0 0 0 0,0 1 0 0 0,0-1 0 0 0,0 0 0 0 0,1 0 0 0 0,-1 0 0 0 0,0 0 0 0 0,0 0 0 0 0,1 0 0 0 0,-1 0 0 0 0,0 0 0 0 0,0 0 0 0 0,1 0 0 0 0,-1 0 0 0 0,0 0 0 0 0,0 0 0 0 0,0 0 0 0 0,1 0 0 0 0,-1 0 0 0 0,0 0 0 0 0,0-1 0 0 0,1 1 0 0 0,-1 0 0 0 0,0 0 0 0 0,0 0 0 0 0,1 0 0 0 0,7-8 0 0 0,-8 8 0 0 0,5-6 0 0 0,0 0 0 0 0,-1-1 0 0 0,0 1 0 0 0,-1-1 0 0 0,1 0 0 0 0,2-8 0 0 0,0-5 0 0 0,5-21 0 0 0,-6 25 0 0 0,-2 0 0 0 0,0 0 0 0 0,-1-1 0 0 0,0-25 0 0 0,-2 42 0 0 0,0 0 0 0 0,0-1 0 0 0,0 1 0 0 0,0 0 0 0 0,0-1 0 0 0,0 1 0 0 0,0 0 0 0 0,0-1 0 0 0,0 1 0 0 0,0-1 0 0 0,0 1 0 0 0,0 0 0 0 0,0-1 0 0 0,-1 1 0 0 0,1 0 0 0 0,0-1 0 0 0,0 1 0 0 0,0 0 0 0 0,0 0 0 0 0,0-1 0 0 0,-1 1 0 0 0,1 0 0 0 0,0-1 0 0 0,0 1 0 0 0,-1 0 0 0 0,1 0 0 0 0,0-1 0 0 0,0 1 0 0 0,-1 0 0 0 0,1 0 0 0 0,0 0 0 0 0,-1 0 0 0 0,1-1 0 0 0,0 1 0 0 0,-1 0 0 0 0,1 0 0 0 0,0 0 0 0 0,-1 0 0 0 0,1 0 0 0 0,0 0 0 0 0,-1 0 0 0 0,1 0 0 0 0,0 0 0 0 0,-1 0 0 0 0,1 0 0 0 0,-1 0 0 0 0,1 0 0 0 0,0 0 0 0 0,-1 0 0 0 0,1 0 0 0 0,-1 0 0 0 0,-2 1 0 0 0,0-1 0 0 0,0 1 0 0 0,0 0 0 0 0,0-1 0 0 0,0 1 0 0 0,0 0 0 0 0,0 1 0 0 0,1-1 0 0 0,-1 1 0 0 0,0-1 0 0 0,1 1 0 0 0,-1 0 0 0 0,1 0 0 0 0,-1 0 0 0 0,1 0 0 0 0,0 0 0 0 0,0 0 0 0 0,0 1 0 0 0,-2 2 0 0 0,2-2 0 0 0,-1 1 0 0 0,1-1 0 0 0,0 0 0 0 0,1 1 0 0 0,-1-1 0 0 0,1 1 0 0 0,-1 0 0 0 0,1-1 0 0 0,0 1 0 0 0,1 0 0 0 0,-1 0 0 0 0,1 0 0 0 0,-1-1 0 0 0,1 1 0 0 0,0 4 0 0 0,1-6 0 0 0,-1 0 0 0 0,0-1 0 0 0,1 1 0 0 0,-1 0 0 0 0,1-1 0 0 0,-1 1 0 0 0,1-1 0 0 0,0 1 0 0 0,-1-1 0 0 0,1 1 0 0 0,0-1 0 0 0,0 1 0 0 0,0-1 0 0 0,0 0 0 0 0,0 1 0 0 0,1-1 0 0 0,-1 0 0 0 0,0 0 0 0 0,1 0 0 0 0,-1 0 0 0 0,1 0 0 0 0,-1 0 0 0 0,1 0 0 0 0,-1-1 0 0 0,1 1 0 0 0,-1-1 0 0 0,4 2 0 0 0,-2-1 0 0 0,5 1 0 0 0,-1 0 0 0 0,1-1 0 0 0,0 0 0 0 0,-1 0 0 0 0,1 0 0 0 0,13-2 0 0 0,-7 0 0 0 0,0-1 0 0 0,23-5 0 0 0,-27 4 0 0 0,0 0 0 0 0,-2 1-1316 0 0,-7 2-5530 0 0,-1 0-2384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22 228 10135 0 0,'0'0'231'0'0,"0"0"29"0"0,0 0 19 0 0,0 1-41 0 0,0 1-186 0 0,-5 12-56 0 0,-8 7 2892 0 0,12-19-1933 0 0,1-2-290 0 0,-3 6 109 0 0,4-5 6168 0 0,3-2-6797 0 0,-1 0 0 0 0,0 0 0 0 0,0-1-1 0 0,0 0 1 0 0,1 1 0 0 0,-1-1 0 0 0,-1 0 0 0 0,1-1-1 0 0,0 1 1 0 0,0 0 0 0 0,-1-1 0 0 0,0 1 0 0 0,1-1-1 0 0,-1 0 1 0 0,3-5 0 0 0,4-7 335 0 0,14-30 0 0 0,-17 31 278 0 0,4-6-631 0 0,-4 9-108 0 0,8-23 0 0 0,-12 25-19 0 0,-3 3 0 0 0,1 5 0 0 0,0 1 0 0 0,0 0 0 0 0,0 0 0 0 0,0-1 0 0 0,0 1 0 0 0,0 0 0 0 0,0-1 0 0 0,0 1 0 0 0,-1 0 0 0 0,1 0 0 0 0,0-1 0 0 0,0 1 0 0 0,0 0 0 0 0,0 0 0 0 0,-1-1 0 0 0,1 1 0 0 0,0 0 0 0 0,0 0 0 0 0,-1 0 0 0 0,1 0 0 0 0,0-1 0 0 0,0 1 0 0 0,-1 0 0 0 0,1 0 0 0 0,0 0 0 0 0,-1 0 0 0 0,1 0 0 0 0,0 0 0 0 0,0 0 0 0 0,-1 0 0 0 0,1 0 0 0 0,0 0 0 0 0,-1 0 0 0 0,1 0 0 0 0,0 0 0 0 0,-1 0 0 0 0,1 0 0 0 0,0 0 0 0 0,-1 0 0 0 0,1 0 0 0 0,0 0 0 0 0,0 0 0 0 0,-1 0 0 0 0,1 0 0 0 0,0 1 0 0 0,0-1 0 0 0,-1 0 0 0 0,1 0 0 0 0,0 1 0 0 0,-4 0 0 0 0,1 1 0 0 0,0 0 0 0 0,0 0 0 0 0,0 0 0 0 0,0 0 0 0 0,0 1 0 0 0,0-1 0 0 0,1 1 0 0 0,-1 0 0 0 0,1-1 0 0 0,-3 5 0 0 0,-2 4 0 0 0,-11 22 0 0 0,11-20 0 0 0,-12 34 0 0 0,10-22 0 0 0,7-20 0 0 0,1 0 0 0 0,-1 1 0 0 0,1-1 0 0 0,0 0 0 0 0,1 1 0 0 0,-1-1 0 0 0,1 1 0 0 0,0-1 0 0 0,1 6 0 0 0,-1-8 0 0 0,1 0 0 0 0,-1 0 0 0 0,1-1 0 0 0,-1 1 0 0 0,1 0 0 0 0,0-1 0 0 0,0 1 0 0 0,0-1 0 0 0,1 1 0 0 0,-1-1 0 0 0,0 1 0 0 0,1-1 0 0 0,0 0 0 0 0,-1 0 0 0 0,1 0 0 0 0,0 0 0 0 0,0 0 0 0 0,0 0 0 0 0,4 2 0 0 0,-4-3 0 0 0,1 0 0 0 0,-1 0 0 0 0,0-1 0 0 0,1 1 0 0 0,-1-1 0 0 0,1 0 0 0 0,-1 0 0 0 0,1 1 0 0 0,-1-2 0 0 0,1 1 0 0 0,-1 0 0 0 0,1 0 0 0 0,-1-1 0 0 0,1 1 0 0 0,-1-1 0 0 0,0 0 0 0 0,1 0 0 0 0,2-1 0 0 0,5-3 0 0 0,1-1 0 0 0,13-9 0 0 0,-24 15 0 0 0,22-15 0 0 0,-1 0 0 0 0,0-1 0 0 0,-1-2 0 0 0,-1 0 0 0 0,-1-1 0 0 0,0-1 0 0 0,-2 0 0 0 0,0-1 0 0 0,24-44 0 0 0,2-20 1883 0 0,-42 78-1774 0 0,-4 6-61 0 0,-5 5-40 0 0,9-4-8 0 0,-3 2 0 0 0,0 1 0 0 0,0-1 0 0 0,0 1 0 0 0,0 0 0 0 0,1 0 0 0 0,-1 0 0 0 0,1 0 0 0 0,0 0 0 0 0,0 1 0 0 0,0-1 0 0 0,-3 7 0 0 0,4 0 0 0 0,1-7 0 0 0,6 14 0 0 0,-5-14 0 0 0,-1-1 0 0 0,1 0 0 0 0,1-1 0 0 0,-1 1 0 0 0,0 0 0 0 0,0 0 0 0 0,1 0 0 0 0,-1-1 0 0 0,1 1 0 0 0,0-1 0 0 0,-1 1 0 0 0,1-1 0 0 0,0 1 0 0 0,0-1 0 0 0,2 1 0 0 0,2 1 0 0 0,1-1 0 0 0,-1 0 0 0 0,13 2 0 0 0,-8-1 0 0 0,0 0 0 0 0,15 5 0 0 0,-21-6 0 0 0,-3-1 0 0 0,0 0 0 0 0,0 0 0 0 0,0 0 0 0 0,0 0 0 0 0,0 0 0 0 0,0 0 0 0 0,0 1 0 0 0,2 2 0 0 0,-3-4 0 0 0,-1 0 0 0 0,1 1 0 0 0,0-1 0 0 0,-1 0 0 0 0,1 1 0 0 0,0-1 0 0 0,-1 1 0 0 0,1-1 0 0 0,-1 1 0 0 0,1-1 0 0 0,-1 1 0 0 0,1-1 0 0 0,-1 1 0 0 0,1 0 0 0 0,-1-1 0 0 0,0 1 0 0 0,1 0 0 0 0,-1-1 0 0 0,0 1 0 0 0,0 0 0 0 0,1 0 0 0 0,-1-1 0 0 0,0 2 0 0 0,0 1 0 0 0,1 1 0 0 0,0 0 0 0 0,0 0 0 0 0,-1 1 0 0 0,1-1 0 0 0,-1 0 0 0 0,0 0 0 0 0,0 0 0 0 0,-1 0 0 0 0,1 1 0 0 0,-1-1 0 0 0,0 0 0 0 0,0 0 0 0 0,0 0 0 0 0,-1 0 0 0 0,-2 5 0 0 0,-4 6 0 0 0,0 0 0 0 0,-16 20 0 0 0,5-7 0 0 0,15-22-133 0 0,3-4-563 0 0,1-2-258 0 0,0 0-1102 0 0,0 0-4403 0 0,0 0-1891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13823 0 0,'0'0'315'0'0,"0"0"45"0"0,0 0 21 0 0,0 0-49 0 0,0 0-149 0 0,0 0 194 0 0,0 0 110 0 0,2 1 22 0 0,-1-1-422 0 0,1 0-1 0 0,-1 0 1 0 0,0 0 0 0 0,0-1-1 0 0,0 1 1 0 0,0 0-1 0 0,0 0 1 0 0,0-1 0 0 0,0 1-1 0 0,1-1 1 0 0,-1 1-1 0 0,0-1 1 0 0,0 1 0 0 0,-1-1-1 0 0,1 0 1 0 0,0 1-1 0 0,0-1 1 0 0,0 0 0 0 0,1-1-1 0 0,16-24 2050 0 0,-2 4-928 0 0,-3 6-601 0 0,-1-1-1 0 0,0 0 1 0 0,12-22-1 0 0,22-58 1174 0 0,-34 70-1342 0 0,67-129 690 0 0,-75 148-1056 0 0,-3 6 299 0 0,-1 2 117 0 0,0 0 21 0 0,0 0-66 0 0,-9 8-278 0 0,-2 2-165 0 0,1 0 0 0 0,-16 20 0 0 0,23-26 0 0 0,0 0 0 0 0,1 0 0 0 0,0 0 0 0 0,0 0 0 0 0,0 1 0 0 0,0-1 0 0 0,1 1 0 0 0,-1-1 0 0 0,1 1 0 0 0,0-1 0 0 0,1 1 0 0 0,-1 6 0 0 0,1 0 0 0 0,2-2 0 0 0,0-7 0 0 0,-1 0 0 0 0,1-1 0 0 0,0 1 0 0 0,0-1 0 0 0,0 0 0 0 0,0 1 0 0 0,0-1 0 0 0,0 0 0 0 0,0 0 0 0 0,1 0 0 0 0,-1-1 0 0 0,0 1 0 0 0,0 0 0 0 0,1-1 0 0 0,-1 1 0 0 0,1-1 0 0 0,-1 0 0 0 0,0 0 0 0 0,1 0 0 0 0,2-1 0 0 0,8 0 0 0 0,0 0 0 0 0,17-5 0 0 0,-29 6 0 0 0,36-10 0 0 0,35-7 0 0 0,-71 17 0 0 0,-1 0 0 0 0,0 0 0 0 0,0 0 0 0 0,1 0 0 0 0,-1 0 0 0 0,0 0 0 0 0,1 0 0 0 0,-1 0 0 0 0,0 0 0 0 0,0 0 0 0 0,1 0 0 0 0,-1 0 0 0 0,0 0 0 0 0,1 0 0 0 0,-1 0 0 0 0,0 0 0 0 0,0 0 0 0 0,1 1 0 0 0,-1-1 0 0 0,0 0 0 0 0,0 0 0 0 0,1 0 0 0 0,-1 0 0 0 0,0 0 0 0 0,0 1 0 0 0,1-1 0 0 0,-1 0 0 0 0,0 0 0 0 0,0 1 0 0 0,0-1 0 0 0,0 0 0 0 0,1 0 0 0 0,-1 1 0 0 0,0-1 0 0 0,0 0 0 0 0,0 0 0 0 0,0 1 0 0 0,0-1 0 0 0,0 0 0 0 0,0 0 0 0 0,0 1 0 0 0,0-1 0 0 0,0 0 0 0 0,0 1 0 0 0,0-1 0 0 0,0 0 0 0 0,0 1 0 0 0,0-1 0 0 0,0 0 0 0 0,0 0 0 0 0,0 1 0 0 0,0-1 0 0 0,0 0 0 0 0,0 1 0 0 0,-1 8 0 0 0,-1 1 0 0 0,0-1 0 0 0,0 0 0 0 0,0 0 0 0 0,-1 0 0 0 0,-1 0 0 0 0,1 0 0 0 0,-11 16 0 0 0,7-13 0 0 0,1 1 0 0 0,-9 27 0 0 0,1 9 0 0 0,13-33 0 0 0,4-13 0 0 0,-2-1 0 0 0,0 0 0 0 0,0 0 0 0 0,1 0 0 0 0,-1-1 0 0 0,0 1 0 0 0,1-1 0 0 0,-1 1 0 0 0,1-1 0 0 0,-1 1 0 0 0,1-1 0 0 0,0 0 0 0 0,0 1 0 0 0,-1-1 0 0 0,1 0 0 0 0,0 0 0 0 0,0-1 0 0 0,0 1 0 0 0,0 0 0 0 0,0-1 0 0 0,0 1 0 0 0,0-1 0 0 0,1 1 0 0 0,-1-1 0 0 0,0 0 0 0 0,0 0 0 0 0,3 0 0 0 0,1-1 0 0 0,0 1 0 0 0,0-1 0 0 0,1 0 0 0 0,-2-1 0 0 0,1 1 0 0 0,0-1 0 0 0,10-4 0 0 0,-2-2 0 0 0,1-1 0 0 0,-1 0 0 0 0,0-1 0 0 0,-1-1 0 0 0,-1 0 0 0 0,13-13 0 0 0,59-79 0 0 0,-75 91 0 0 0,-4 8 0 0 0,-4 8 0 0 0,-2 7 0 0 0,-25 73 0 0 0,14-46 0 0 0,3-6-2741 0 0,7-19-273 0 0,1 0 0 0 0,0 21-1 0 0,1-34-4697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21191 0 0,'0'0'464'0'0,"0"0"96"0"0,0 0 16 0 0,0 0 32 0 0,0 0-488 0 0,0 0-120 0 0,0 0 0 0 0,0 0 0 0 0,0 0 0 0 0,0 0 0 0 0,0 0 0 0 0,13-9-6256 0 0,-5 4-1272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54 711 8287 0 0,'0'0'191'0'0,"0"0"26"0"0,0 0 9 0 0,-8 1 4 0 0,3 2-86 0 0,3-3 141 0 0,1 1 0 0 0,-1-1 1 0 0,1 1-1 0 0,-1-1 0 0 0,1 1 0 0 0,-1-1 0 0 0,1 0 0 0 0,-1 0 0 0 0,1 0 0 0 0,-1 0 0 0 0,1 0 0 0 0,-1 0 0 0 0,1 0 0 0 0,-1-1 0 0 0,1 1 0 0 0,0 0 0 0 0,-1-1 0 0 0,-1 0 0 0 0,1 0 227 0 0,2 1 0 0 0,0 0 0 0 0,-1-1-266 0 0,1 0 0 0 0,-1 0 0 0 0,0 0 0 0 0,0 0 0 0 0,1-1 1 0 0,-1 1-1 0 0,1 0 0 0 0,-1 0 0 0 0,1 0 0 0 0,0-1 0 0 0,-1 1 0 0 0,1 0 0 0 0,0 0 0 0 0,0-3 0 0 0,-1 1 39 0 0,1-2 52 0 0,-1 0-1 0 0,1 0 1 0 0,0 0-1 0 0,1 0 1 0 0,-1 0 0 0 0,1-1-1 0 0,0 1 1 0 0,0 0-1 0 0,3-6 1 0 0,0-1 265 0 0,1 1 0 0 0,11-20 0 0 0,-1 8-285 0 0,1 1 0 0 0,0 1 1 0 0,2 0-1 0 0,0 2 0 0 0,1 0 0 0 0,27-21 0 0 0,-36 33-317 0 0,-3 2 0 0 0,-1 0 0 0 0,11-10 0 0 0,-17 15 0 0 0,0 0 0 0 0,0-1 0 0 0,0 1 0 0 0,1 0 0 0 0,-1 0 0 0 0,0 0 0 0 0,0-1 0 0 0,1 1 0 0 0,-1 0 0 0 0,0 0 0 0 0,0 0 0 0 0,1 0 0 0 0,-1-1 0 0 0,0 1 0 0 0,1 0 0 0 0,-1 0 0 0 0,0 0 0 0 0,0 0 0 0 0,1 0 0 0 0,-1 0 0 0 0,0 0 0 0 0,1 0 0 0 0,-1 0 0 0 0,0 0 0 0 0,1 0 0 0 0,-1 0 0 0 0,0 0 0 0 0,0 0 0 0 0,1 0 0 0 0,-1 0 0 0 0,0 0 0 0 0,1 1 0 0 0,-1-1 0 0 0,0 0 0 0 0,0 0 0 0 0,1 0 0 0 0,-1 0 0 0 0,0 1 0 0 0,0-1 0 0 0,1 0 0 0 0,-1 0 0 0 0,0 0 0 0 0,0 1 0 0 0,0-1 0 0 0,0 0 0 0 0,1 0 0 0 0,-1 1 0 0 0,0-1 0 0 0,0 0 0 0 0,0 1 0 0 0,0-1 0 0 0,0 0 0 0 0,0 0 0 0 0,0 1 0 0 0,0-1 0 0 0,0 0 0 0 0,1 1 0 0 0,-1-1 0 0 0,-1 1 0 0 0,3 2 0 0 0,-1 0 0 0 0,0 1 0 0 0,0 0 0 0 0,-1-1 0 0 0,1 1 0 0 0,-1-1 0 0 0,0 1 0 0 0,0 0 0 0 0,0-1 0 0 0,0 1 0 0 0,0-1 0 0 0,-2 5 0 0 0,-1 7 0 0 0,-9 23 0 0 0,6-23 0 0 0,-29 70 0 0 0,30-76 0 0 0,22-40 0 0 0,13-13 0 0 0,3 1 0 0 0,1 2 0 0 0,58-52 0 0 0,-90 91 0 0 0,0-1 0 0 0,1 1 0 0 0,0 0 0 0 0,-1 0 0 0 0,1 0 0 0 0,0 0 0 0 0,0 0 0 0 0,0 1 0 0 0,0 0 0 0 0,6-2 0 0 0,-8 2 0 0 0,0 1 0 0 0,0 0 0 0 0,0 0 0 0 0,0-1 0 0 0,0 1 0 0 0,0 0 0 0 0,0 0 0 0 0,-1 0 0 0 0,1 0 0 0 0,0 1 0 0 0,0-1 0 0 0,2 0 0 0 0,0 5 0 0 0,-2-4 0 0 0,0 1 0 0 0,1 0 0 0 0,-1 0 0 0 0,1 1 0 0 0,-1-1 0 0 0,0 1 0 0 0,0-1 0 0 0,0 1 0 0 0,0 0 0 0 0,-1-1 0 0 0,1 1 0 0 0,-1 0 0 0 0,0 0 0 0 0,1-1 0 0 0,-1 1 0 0 0,-1 3 0 0 0,0 7 0 0 0,-5 24 0 0 0,4-25 0 0 0,0-3 0 0 0,-1 1 0 0 0,-5 13 0 0 0,-4 12 0 0 0,7-23 0 0 0,-7 7 0 0 0,21-33 0 0 0,0 1 0 0 0,1-1 0 0 0,1 2 0 0 0,19-20 0 0 0,63-46 0 0 0,-88 73 0 0 0,0 2 0 0 0,1-1 0 0 0,0 1 0 0 0,0 0 0 0 0,0 0 0 0 0,0 1 0 0 0,0-1 0 0 0,0 1 0 0 0,1 1 0 0 0,-1-1 0 0 0,13 0 0 0 0,-12 0 0 0 0,-3 1 0 0 0,0 0 0 0 0,0 0 0 0 0,1 1 0 0 0,-1-1 0 0 0,1 1 0 0 0,-1 0 0 0 0,0 0 0 0 0,8 2 0 0 0,-5-1 0 0 0,1 4 0 0 0,-7-5 0 0 0,0 1 0 0 0,0 0 0 0 0,0-1 0 0 0,0 1 0 0 0,0 0 0 0 0,0 0 0 0 0,-1 0 0 0 0,1 0 0 0 0,0-1 0 0 0,0 1 0 0 0,-1 0 0 0 0,1 0 0 0 0,-1 1 0 0 0,1-1 0 0 0,-1 0 0 0 0,1 0 0 0 0,-1 0 0 0 0,0 0 0 0 0,1 0 0 0 0,-1 0 0 0 0,0 1 0 0 0,0-1 0 0 0,0 0 0 0 0,0 0 0 0 0,0 0 0 0 0,0 0 0 0 0,-1 2 0 0 0,1 1 0 0 0,0 5 0 0 0,-2-1 0 0 0,1 1 0 0 0,-1 0 0 0 0,-5 13 0 0 0,0 5 0 0 0,0-4 0 0 0,6-21 0 0 0,0 1 0 0 0,1-1 0 0 0,-1 1 0 0 0,1-1 0 0 0,-1 1 0 0 0,1-1 0 0 0,0 1 0 0 0,0 0 0 0 0,0 3 0 0 0,2 3 0 0 0,0 2 0 0 0,2-6 0 0 0,4 4 0 0 0,-7-6 0 0 0,17 12 0 0 0,-17-14 0 0 0,0-1 0 0 0,0 1 0 0 0,0 0 0 0 0,0 0 0 0 0,0-1 0 0 0,1 1 0 0 0,-1 0 0 0 0,0-1 0 0 0,0 1 0 0 0,0-1 0 0 0,1 0 0 0 0,-1 1 0 0 0,0-1 0 0 0,0 0 0 0 0,1 0 0 0 0,-1 0 0 0 0,0 0 0 0 0,1 0 0 0 0,-1 0 0 0 0,0 0 0 0 0,0 0 0 0 0,2-1 0 0 0,1 0 0 0 0,-3 1 0 0 0,1 0 0 0 0,-1 0 0 0 0,0 0 0 0 0,1 0 0 0 0,-1-1 0 0 0,0 1 0 0 0,0 0 0 0 0,1-1 0 0 0,-1 1 0 0 0,0-1 0 0 0,0 1 0 0 0,0-1 0 0 0,1 1 0 0 0,-1-1 0 0 0,0 0 0 0 0,1-1 0 0 0,2-1 0 0 0,5-4 0 0 0,1 1 0 0 0,-2-2 0 0 0,1 1 0 0 0,-1-2 0 0 0,-1 1 0 0 0,1-1 0 0 0,9-14 0 0 0,-7 9 0 0 0,39-56 0 0 0,-28 40 0 0 0,0 0 0 0 0,34-35 0 0 0,-73 85 0 0 0,0 1 0 0 0,2 0 0 0 0,1 2 0 0 0,0 0 0 0 0,-11 24 0 0 0,24-42 0 0 0,-5 9 0 0 0,-10 29 0 0 0,16-39 0 0 0,0 0 0 0 0,0-1 0 0 0,1 1 0 0 0,-1 0 0 0 0,1 0 0 0 0,-1-1 0 0 0,1 1 0 0 0,1 0 0 0 0,-1 0 0 0 0,0-1 0 0 0,1 1 0 0 0,0 0 0 0 0,2 6 0 0 0,-2-8 0 0 0,0 0 0 0 0,0-1 0 0 0,0 1 0 0 0,1-1 0 0 0,-1 0 0 0 0,0 1 0 0 0,1-1 0 0 0,-1 0 0 0 0,1 0 0 0 0,-1 0 0 0 0,1 0 0 0 0,0 0 0 0 0,-1 0 0 0 0,1 0 0 0 0,0-1 0 0 0,0 1 0 0 0,-1-1 0 0 0,1 1 0 0 0,0-1 0 0 0,0 0 0 0 0,0 1 0 0 0,0-1 0 0 0,0 0 0 0 0,0 0 0 0 0,-1 0 0 0 0,1-1 0 0 0,3 1 0 0 0,5-2 0 0 0,0 0 0 0 0,1 0 0 0 0,14-6 0 0 0,-4 0 0 0 0,0-1 0 0 0,-1-1 0 0 0,0-1 0 0 0,-1-1 0 0 0,0 0 0 0 0,-1-2 0 0 0,22-19 0 0 0,-21 14 0 0 0,0 0 0 0 0,-1-1 0 0 0,-2-1 0 0 0,0 0 0 0 0,24-45 0 0 0,-35 56 9 0 0,19-34 375 0 0,-2-1 1 0 0,23-69 0 0 0,-40 98-759 0 0,-2 8 505 0 0,-1 0-1 0 0,0-1 1 0 0,0 1-1 0 0,1-17 0 0 0,-3 23 312 0 0,0 2-434 0 0,-1 0 0 0 0,0 0 0 0 0,1 0-1 0 0,-1 0 1 0 0,0 0 0 0 0,1 0 0 0 0,-1 1 0 0 0,0-1 0 0 0,1 0 0 0 0,-1 0 0 0 0,0 0 0 0 0,1 1 0 0 0,-1-1 0 0 0,0 0 0 0 0,1 1 0 0 0,-1-1 0 0 0,1 1 0 0 0,-1-1-1 0 0,0 1 1 0 0,-11 9-1 0 0,3 0-7 0 0,1 0 0 0 0,0 0 0 0 0,1 0 0 0 0,0 1 0 0 0,-7 14 0 0 0,-23 64 0 0 0,13-31 0 0 0,6-17 0 0 0,1 0 0 0 0,3 2 0 0 0,1-1 0 0 0,-8 56 0 0 0,20-95 0 0 0,1-1 0 0 0,0 0 0 0 0,0 1 0 0 0,0-1 0 0 0,0 1 0 0 0,0-1 0 0 0,0 0 0 0 0,0 1 0 0 0,1-1 0 0 0,-1 0 0 0 0,1 1 0 0 0,0-1 0 0 0,0 0 0 0 0,0 0 0 0 0,0 1 0 0 0,0-1 0 0 0,0 0 0 0 0,1 0 0 0 0,-1 0 0 0 0,0 0 0 0 0,4 3 0 0 0,-2-3 0 0 0,-1-1 0 0 0,1 1 0 0 0,0-1 0 0 0,0 1 0 0 0,-1-1 0 0 0,1 0 0 0 0,0 0 0 0 0,0 0 0 0 0,0-1 0 0 0,0 1 0 0 0,0-1 0 0 0,0 1 0 0 0,0-1 0 0 0,0 0 0 0 0,0 0 0 0 0,0-1 0 0 0,3 1 0 0 0,10-3 0 0 0,-1-1 0 0 0,0 0 0 0 0,0-1 0 0 0,-1-1 0 0 0,0 0 0 0 0,1-1 0 0 0,-2 0 0 0 0,1-1 0 0 0,-1-1 0 0 0,-1 0 0 0 0,0-1 0 0 0,0 0 0 0 0,15-17 0 0 0,-16 13 0 0 0,1 0 0 0 0,-2-1 0 0 0,0 0 0 0 0,-1-1 0 0 0,0 0 0 0 0,-1 0 0 0 0,-1-1 0 0 0,6-22 0 0 0,-12 37 0 0 0,-1 0 0 0 0,0 0 0 0 0,1 0 0 0 0,-1 0 0 0 0,0 0 0 0 0,0 0 0 0 0,0 0 0 0 0,0 0 0 0 0,0 0 0 0 0,-1 0 0 0 0,0-2 0 0 0,1 3 0 0 0,-1 1 0 0 0,1-1 0 0 0,-1 1 0 0 0,0-1 0 0 0,1 1 0 0 0,-1 0 0 0 0,1-1 0 0 0,-1 1 0 0 0,0 0 0 0 0,1 0 0 0 0,-1-1 0 0 0,0 1 0 0 0,1 0 0 0 0,-1 0 0 0 0,0 0 0 0 0,1 0 0 0 0,-1 0 0 0 0,0 0 0 0 0,1 0 0 0 0,-1 0 0 0 0,0 0 0 0 0,1 0 0 0 0,-1 0 0 0 0,0 1 0 0 0,1-1 0 0 0,-1 0 0 0 0,0 0 0 0 0,1 1 0 0 0,-1-1 0 0 0,1 0 0 0 0,-1 1 0 0 0,0 0 0 0 0,-19 14 0 0 0,12-6 0 0 0,1 1 0 0 0,0 0 0 0 0,1 0 0 0 0,0 0 0 0 0,-6 16 0 0 0,3-5 0 0 0,2 0 0 0 0,-6 22 0 0 0,11-35-78 0 0,1 1 0 0 0,-1 0-1 0 0,1 13 1 0 0,1-18 31 0 0,0-1 0 0 0,0 1 0 0 0,1-1 0 0 0,-1 1 0 0 0,1-1 1 0 0,0 0-1 0 0,0 1 0 0 0,0-1 0 0 0,0 0 0 0 0,1 0 0 0 0,1 4 0 0 0,-1-4-222 0 0,0-1 0 0 0,0 0 0 0 0,0 0-1 0 0,0 0 1 0 0,0 0 0 0 0,0-1 0 0 0,1 1 0 0 0,-1 0 0 0 0,0-1-1 0 0,1 0 1 0 0,-1 1 0 0 0,1-1 0 0 0,0 0 0 0 0,-1 0 0 0 0,4 0-1 0 0,24 3-7407 0 0,-9-4 409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46 19351 0 0,'0'0'439'0'0,"0"0"62"0"0,-4-14 679 0 0,2 12-982 0 0,1 0 0 0 0,-1-1-1 0 0,1 1 1 0 0,-1 0 0 0 0,0 1 0 0 0,0-1-1 0 0,1 0 1 0 0,-1 0 0 0 0,-1 1 0 0 0,1-1-1 0 0,0 1 1 0 0,0 0 0 0 0,0 0 0 0 0,-1 0-1 0 0,1 0 1 0 0,-1 0 0 0 0,1 0 0 0 0,-4 0-1 0 0,3 0 58 0 0,-1 0-1 0 0,0 1 1 0 0,0 0-1 0 0,1 0 0 0 0,-1 0 1 0 0,0 0-1 0 0,1 0 0 0 0,-1 1 1 0 0,0-1-1 0 0,1 1 0 0 0,-1 0 1 0 0,-5 3-1 0 0,-6 3-160 0 0,1 0 0 0 0,-1 1 0 0 0,2 1 0 0 0,-1 0 0 0 0,1 1 0 0 0,1 0 0 0 0,-1 1 0 0 0,2 0 0 0 0,0 1 0 0 0,0 1 0 0 0,-11 16 0 0 0,13-13-94 0 0,-10 23 0 0 0,6-12 0 0 0,11-18 0 0 0,5 2 0 0 0,-2-9 0 0 0,1 0 0 0 0,0 0 0 0 0,-1 0 0 0 0,1 0 0 0 0,0 0 0 0 0,0-1 0 0 0,0 1 0 0 0,0-1 0 0 0,1 1 0 0 0,-1-1 0 0 0,0 0 0 0 0,1 0 0 0 0,-1 0 0 0 0,1 0 0 0 0,-1 0 0 0 0,1 0 0 0 0,-1-1 0 0 0,1 1 0 0 0,-1-1 0 0 0,1 0 0 0 0,0 0 0 0 0,-1 0 0 0 0,1 0 0 0 0,-1 0 0 0 0,1 0 0 0 0,0-1 0 0 0,3 0 0 0 0,7-3 0 0 0,1 0 0 0 0,0-1 0 0 0,22-11 0 0 0,-26 11 0 0 0,22-10 0 0 0,-19 8 0 0 0,-1 1 0 0 0,1 0 0 0 0,0 1 0 0 0,1 0 0 0 0,17-3 0 0 0,-30 8 0 0 0,0 0 0 0 0,0 0 0 0 0,0 0 0 0 0,0 0 0 0 0,0 0 0 0 0,0 0 0 0 0,0 0 0 0 0,-1 0 0 0 0,1 0 0 0 0,0 0 0 0 0,0 1 0 0 0,0-1 0 0 0,0 0 0 0 0,0 1 0 0 0,-1-1 0 0 0,1 0 0 0 0,0 1 0 0 0,0-1 0 0 0,-1 1 0 0 0,1-1 0 0 0,0 1 0 0 0,-1 0 0 0 0,1-1 0 0 0,0 1 0 0 0,-1 0 0 0 0,1-1 0 0 0,-1 1 0 0 0,1 0 0 0 0,-1 0 0 0 0,1-1 0 0 0,-1 1 0 0 0,0 0 0 0 0,1 0 0 0 0,-1 0 0 0 0,0 0 0 0 0,0-1 0 0 0,0 1 0 0 0,0 0 0 0 0,1 0 0 0 0,-1 1 0 0 0,0 0 0 0 0,0 6 0 0 0,0 1 0 0 0,-1-1 0 0 0,0 1 0 0 0,0-1 0 0 0,-1 1 0 0 0,0-1 0 0 0,-1 0 0 0 0,-3 8 0 0 0,3-5 0 0 0,-45 151 0 0 0,32-113 229 0 0,-33 68 0 0 0,39-97-199 0 0,-1-1-1 0 0,0 0 0 0 0,-2-1 0 0 0,0 0 0 0 0,-1-1 1 0 0,-17 16-1 0 0,26-27 65 0 0,-1-1 0 0 0,0 0 1 0 0,0-1-1 0 0,0 1 0 0 0,-11 5 0 0 0,15-9-53 0 0,-1 0 0 0 0,1-1 0 0 0,-1 1 0 0 0,1 0 0 0 0,-1-1 0 0 0,0 1 0 0 0,1-1 0 0 0,-1 0 0 0 0,0 0 0 0 0,1 0 0 0 0,-1 0 0 0 0,1-1 0 0 0,-1 1 0 0 0,0-1 0 0 0,1 1 0 0 0,-1-1 0 0 0,1 0 0 0 0,-1 0 0 0 0,-3-2 0 0 0,0-1-34 0 0,-1-1-1 0 0,1 0 1 0 0,0 0 0 0 0,-7-8-1 0 0,7 6-39 0 0,-1 1 0 0 0,0 0-1 0 0,0 0 1 0 0,-12-7 0 0 0,-2 5-2607 0 0,13 5-5455 0 0,7 3-893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192 660 13823 0 0,'1'-1'630'0'0,"29"-35"236"0"0,-27 31-418 0 0,0 0 0 0 0,-1 0 0 0 0,0 0 0 0 0,0-1 0 0 0,0 1-1 0 0,-1-1 1 0 0,0 1 0 0 0,0-1 0 0 0,1-7 0 0 0,-2 9-23 0 0,2-11 1151 0 0,-2 0 0 0 0,-1-25 0 0 0,0 37-1519 0 0,1 1-1 0 0,-1-1 1 0 0,0 0 0 0 0,1 1 0 0 0,-1-1-1 0 0,-2-3 1 0 0,2 4-39 0 0,0 0 0 0 0,0 0 1 0 0,0 0-1 0 0,1 0 0 0 0,-1 0 1 0 0,1 0-1 0 0,-1 0 0 0 0,1-1 0 0 0,0 1 1 0 0,0 0-1 0 0,0-3 0 0 0,0 3-29 0 0,-1-10 94 0 0,0 10 288 0 0,1 2-265 0 0,0-1 0 0 0,-1 1 0 0 0,1-1 0 0 0,0 1 0 0 0,-1 0-1 0 0,1-1 1 0 0,-1 1 0 0 0,1-1 0 0 0,-1 1 0 0 0,1 0 0 0 0,-1-1 0 0 0,1 1 0 0 0,-1 0 0 0 0,0-1 0 0 0,-1 2-104 0 0,-2-1-1 0 0,1 0 0 0 0,-1 1 0 0 0,1 0 0 0 0,0 0 0 0 0,-1 0 0 0 0,1 0 0 0 0,0 0 0 0 0,-1 0 0 0 0,1 1 0 0 0,0 0-1 0 0,0 0 1 0 0,0 0 0 0 0,0 0 0 0 0,-4 5 0 0 0,-18 20-1 0 0,-30 44 0 0 0,40-50 0 0 0,4-3 0 0 0,0 0 0 0 0,1 1 0 0 0,1 1 0 0 0,-9 27 0 0 0,12-29 0 0 0,4-14 0 0 0,2-3 0 0 0,-1 1 0 0 0,0 0 0 0 0,1 0 0 0 0,-1-1 0 0 0,1 1 0 0 0,0 0 0 0 0,0 0 0 0 0,0 0 0 0 0,0-1 0 0 0,0 1 0 0 0,0 0 0 0 0,0 0 0 0 0,0 0 0 0 0,1-1 0 0 0,0 3 0 0 0,5 13 0 0 0,-6-17 0 0 0,0 1 0 0 0,1 0 0 0 0,-1 0 0 0 0,1 0 0 0 0,-1 0 0 0 0,1 0 0 0 0,0 0 0 0 0,-1-1 0 0 0,1 1 0 0 0,0 0 0 0 0,-1-1 0 0 0,1 1 0 0 0,0 0 0 0 0,0-1 0 0 0,0 1 0 0 0,-1-1 0 0 0,1 1 0 0 0,0-1 0 0 0,0 1 0 0 0,0-1 0 0 0,0 0 0 0 0,0 0 0 0 0,0 1 0 0 0,0-1 0 0 0,0 0 0 0 0,0 0 0 0 0,0 0 0 0 0,0 0 0 0 0,0 0 0 0 0,0 0 0 0 0,0 0 0 0 0,0 0 0 0 0,0-1 0 0 0,1 1 0 0 0,1-1 0 0 0,2 0 0 0 0,0 0 0 0 0,0-1 0 0 0,0 0 0 0 0,-1 0 0 0 0,1 0 0 0 0,0 0 0 0 0,-1-1 0 0 0,1 0 0 0 0,-1 0 0 0 0,4-4 0 0 0,8-6 0 0 0,14-18 0 0 0,-26 27 0 0 0,83-101 0 0 0,-31 36 0 0 0,-53 66 0 0 0,8-13 0 0 0,-19 52 0 0 0,2-21 0 0 0,2-7 0 0 0,1 0 0 0 0,0 0 0 0 0,1 0 0 0 0,0 1 0 0 0,0-1 0 0 0,1 0 0 0 0,-1 10 0 0 0,2-4 0 0 0,-1-5 0 0 0,1-1 0 0 0,1 0 0 0 0,-1 1 0 0 0,4 16 0 0 0,-3-23 0 0 0,0 0 0 0 0,-1 0 0 0 0,1 0 0 0 0,0 0 0 0 0,0 0 0 0 0,0 0 0 0 0,1 0 0 0 0,-1-1 0 0 0,0 1 0 0 0,1 0 0 0 0,-1-1 0 0 0,1 1 0 0 0,-1-1 0 0 0,1 1 0 0 0,0-1 0 0 0,0 0 0 0 0,-1 1 0 0 0,1-1 0 0 0,0 0 0 0 0,0-1 0 0 0,0 1 0 0 0,0 0 0 0 0,0 0 0 0 0,4 0 0 0 0,0 0 0 0 0,1-1 0 0 0,-1 1 0 0 0,1-1 0 0 0,0 0 0 0 0,-1-1 0 0 0,1 0 0 0 0,-1 0 0 0 0,1 0 0 0 0,-1-1 0 0 0,1 0 0 0 0,-1 0 0 0 0,0-1 0 0 0,7-3 0 0 0,9-6 0 0 0,-1 0 0 0 0,21-19 0 0 0,-41 31 0 0 0,21-18 0 0 0,1-1 0 0 0,-2-1 0 0 0,-1-2 0 0 0,0 1 0 0 0,24-39 0 0 0,-9 7 0 0 0,40-85 0 0 0,-27 24 0 0 0,3-4 0 0 0,-48 112 0 0 0,0 2 0 0 0,-1 0 0 0 0,0-1 0 0 0,0 1 0 0 0,0 0 0 0 0,-1 0 0 0 0,1-1 0 0 0,-1 1 0 0 0,0-1 0 0 0,0 1 0 0 0,-1-1 0 0 0,1-7 0 0 0,-4 4 72 0 0,3 7 299 0 0,0 1 117 0 0,-3 1-406 0 0,1 0 1 0 0,-1 0 0 0 0,1 1 0 0 0,0-1-1 0 0,-1 1 1 0 0,1 0 0 0 0,0 0-1 0 0,0 0 1 0 0,0 0 0 0 0,0 0 0 0 0,0 0-1 0 0,-1 3 1 0 0,0-2-41 0 0,-4 6-42 0 0,2 0 0 0 0,-1 0 0 0 0,1 1 0 0 0,0 0 0 0 0,-3 12 0 0 0,-3 2 0 0 0,-38 96 0 0 0,-3 8 0 0 0,-23 56 0 0 0,70-167 0 0 0,0 0 0 0 0,2 0 0 0 0,-3 26 0 0 0,6-41-17 0 0,-1-1-1 0 0,1 1 1 0 0,0-1 0 0 0,0 1 0 0 0,0-1-1 0 0,0 1 1 0 0,1-1 0 0 0,-1 1 0 0 0,0-1-1 0 0,1 1 1 0 0,-1-1 0 0 0,1 1-1 0 0,-1-1 1 0 0,1 0 0 0 0,0 1 0 0 0,1 1-1 0 0,-1-2-15 0 0,-1 0 0 0 0,1-1-1 0 0,0 1 1 0 0,0-1-1 0 0,0 1 1 0 0,-1-1 0 0 0,1 1-1 0 0,0-1 1 0 0,0 0 0 0 0,0 1-1 0 0,0-1 1 0 0,0 0 0 0 0,0 0-1 0 0,0 0 1 0 0,0 0 0 0 0,0 0-1 0 0,0 0 1 0 0,0 0-1 0 0,1 0 1 0 0,2-1-65 0 0,0 0 1 0 0,0 0-1 0 0,0 0 1 0 0,-1-1-1 0 0,1 1 1 0 0,-1-1-1 0 0,1 0 0 0 0,-1 0 1 0 0,0 0-1 0 0,1-1 1 0 0,2-2-1 0 0,2-2-864 0 0,-1 0 0 0 0,0 0 0 0 0,0-1 0 0 0,0 0-1 0 0,-1-1 1 0 0,-1 1 0 0 0,1-1 0 0 0,-1 0 0 0 0,7-20 0 0 0,-5 8-1085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 11975 0 0,'0'0'547'0'0,"0"0"-11"0"0,1-4-659 0 0,-1 1 2673 0 0,-1 4 5312 0 0,-6 4-7828 0 0,0 1 0 0 0,1 1 0 0 0,0-1 0 0 0,-10 15 1 0 0,-4 4-34 0 0,-7 8 511 0 0,2 2 0 0 0,2 0 0 0 0,-23 45 0 0 0,37-65-645 0 0,8-14-563 0 0,1-1-258 0 0,0 0-56 0 0,0 0-149 0 0,3 0-115 0 0,21-1-3205 0 0,-6-3 2432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3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15663 0 0,'0'0'356'0'0,"-4"5"476"0"0,-2 4-314 0 0,5-8-498 0 0,1 0 1 0 0,0-1-1 0 0,0 1 1 0 0,-1 0 0 0 0,1-1-1 0 0,0 1 1 0 0,0 0-1 0 0,0-1 1 0 0,0 1 0 0 0,0 0-1 0 0,0-1 1 0 0,0 1-1 0 0,0 0 1 0 0,0 0 0 0 0,0-1-1 0 0,0 1 1 0 0,1 0-1 0 0,-1-1 1 0 0,0 1 0 0 0,0 0-1 0 0,1-1 1 0 0,-1 1-1 0 0,0-1 1 0 0,1 1-1 0 0,-1-1 1 0 0,1 1 0 0 0,-1 0-1 0 0,0-1 1 0 0,1 1-1 0 0,-1-1 1 0 0,1 0 0 0 0,0 1-1 0 0,-1-1 1 0 0,1 1-1 0 0,-1-1 1 0 0,1 0 0 0 0,0 1-1 0 0,-1-1 1 0 0,2 0-1 0 0,0 1 94 0 0,5 2 129 0 0,0 0 0 0 0,1-1-1 0 0,-1 0 1 0 0,1 0 0 0 0,-1 0 0 0 0,1-1 0 0 0,0 0 0 0 0,0-1-1 0 0,0 0 1 0 0,-1 0 0 0 0,1-1 0 0 0,8-1 0 0 0,12-4 540 0 0,54-17 1 0 0,-48 12-730 0 0,33-9-1004 0 0,-32 8 439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252 410 15663 0 0,'1'-7'762'0'0,"1"-27"158"0"0,-2 29-545 0 0,1 0 0 0 0,-1 0 0 0 0,1 0 0 0 0,-1 0-1 0 0,-1 0 1 0 0,1 0 0 0 0,-1 0 0 0 0,0 1 0 0 0,0-1 0 0 0,0 0-1 0 0,-2-5 1 0 0,-1 2 227 0 0,4 7-524 0 0,0 0 0 0 0,0 0 0 0 0,0 0 0 0 0,-1 0 0 0 0,1 0 0 0 0,0 0 0 0 0,0 1 0 0 0,-1-1 0 0 0,1 0 0 0 0,-1 0 0 0 0,1 1 0 0 0,-1-1 0 0 0,1 0 0 0 0,-1 0 1 0 0,1 1-1 0 0,-1-1 0 0 0,0 1 0 0 0,1-1 0 0 0,-1 0 0 0 0,0 1 0 0 0,1-1 0 0 0,-1 1 0 0 0,0 0 0 0 0,0-1 0 0 0,0 1 0 0 0,1 0 0 0 0,-1-1 0 0 0,0 1 0 0 0,0 0 0 0 0,0 0 1 0 0,0 0-1 0 0,0 0 0 0 0,1-1 0 0 0,-1 1 0 0 0,0 1 0 0 0,0-1 0 0 0,0 0 0 0 0,0 0 0 0 0,-1 0 0 0 0,-2 2-78 0 0,-1-1 0 0 0,1 1 0 0 0,0-1 0 0 0,0 1 0 0 0,0 1 0 0 0,0-1 0 0 0,0 0 0 0 0,0 1 0 0 0,0 0 0 0 0,1 0 0 0 0,-4 3 0 0 0,-5 8 0 0 0,-16 21 0 0 0,17-22 0 0 0,-60 86 0 0 0,64-87 0 0 0,0 0 0 0 0,1 1 0 0 0,0-1 0 0 0,1 1 0 0 0,1 0 0 0 0,-6 25 0 0 0,10-35 0 0 0,-1 0 0 0 0,1 0 0 0 0,0 1 0 0 0,0-1 0 0 0,1 0 0 0 0,-1 0 0 0 0,1 1 0 0 0,-1-1 0 0 0,1 0 0 0 0,0 0 0 0 0,0 0 0 0 0,0 0 0 0 0,3 5 0 0 0,-3-7 0 0 0,-1 0 0 0 0,1 0 0 0 0,0 1 0 0 0,0-1 0 0 0,0 0 0 0 0,0 0 0 0 0,0 0 0 0 0,0 0 0 0 0,1 0 0 0 0,-1-1 0 0 0,0 1 0 0 0,0 0 0 0 0,1 0 0 0 0,-1-1 0 0 0,0 1 0 0 0,1-1 0 0 0,-1 1 0 0 0,0-1 0 0 0,1 0 0 0 0,-1 1 0 0 0,1-1 0 0 0,-1 0 0 0 0,1 0 0 0 0,-1 0 0 0 0,1 0 0 0 0,-1 0 0 0 0,0 0 0 0 0,1-1 0 0 0,-1 1 0 0 0,1 0 0 0 0,1-2 0 0 0,6-1 0 0 0,0-1 0 0 0,-1 0 0 0 0,0 0 0 0 0,0-1 0 0 0,15-11 0 0 0,33-36 0 0 0,-40 37 0 0 0,14-18 941 0 0,51-71 1 0 0,-57 68-901 0 0,-2-1 0 0 0,-1-1 1 0 0,30-77-1 0 0,7-27-41 0 0,-56 138-3 0 0,-1 3 6 0 0,-1 0 0 0 0,1 0 0 0 0,0-1 1 0 0,-1 1-1 0 0,1 0 0 0 0,-1 0 1 0 0,0-1-1 0 0,1 1 0 0 0,-1 0 0 0 0,0-1 1 0 0,0 1-1 0 0,0 0 0 0 0,0-1 1 0 0,0 1-1 0 0,0 0 0 0 0,0-1 0 0 0,-1 1 1 0 0,1 0-1 0 0,0 0 0 0 0,-1-1 1 0 0,1 1-1 0 0,-2-2 0 0 0,2 2 368 0 0,-2 2-226 0 0,1 1-1 0 0,0-1 1 0 0,0 0 0 0 0,-1 1 0 0 0,1-1 0 0 0,-1 0 0 0 0,-3 2-1 0 0,-5 5 138 0 0,-3 6-262 0 0,0 2-1 0 0,1 0 1 0 0,1 0 0 0 0,0 1 0 0 0,1 1 0 0 0,1-1 0 0 0,-8 23-1 0 0,-1 10-15 0 0,-17 76-1 0 0,28-95-3 0 0,0 0 0 0 0,2 0 0 0 0,-1 35 0 0 0,6-59 0 0 0,1 0 0 0 0,-1 0 0 0 0,4 12 0 0 0,-3-16 0 0 0,0 0 0 0 0,-1 0 0 0 0,2 0 0 0 0,-1-1 0 0 0,0 1 0 0 0,1 0 0 0 0,-1-1 0 0 0,1 1 0 0 0,0 0 0 0 0,-1-1 0 0 0,4 3 0 0 0,3-1 0 0 0,-5-3-77 0 0,0 0 0 0 0,0-1-1 0 0,1 1 1 0 0,-1-1 0 0 0,0 0 0 0 0,0 0-1 0 0,0-1 1 0 0,1 1 0 0 0,-1 0 0 0 0,6-3-1 0 0,32-12-1010 0 0,-33 12 1034 0 0,0-1 54 0 0,0 0 0 0 0,-1-1 0 0 0,1 0 0 0 0,10-10 0 0 0,7-4 0 0 0,-11 8 81 0 0,0-1-1 0 0,0 0 1 0 0,-2-1-1 0 0,1-1 1 0 0,-2 0 0 0 0,14-20-1 0 0,-4 1 330 0 0,31-67 0 0 0,-46 88-309 0 0,-1-1 1 0 0,-1 1-1 0 0,0-1 0 0 0,0 0 1 0 0,2-19-1 0 0,-7 26-101 0 0,-1 5 0 0 0,-2 5 0 0 0,-33 56 0 0 0,29-49 0 0 0,0 1 0 0 0,1 0 0 0 0,1 1 0 0 0,-10 24 0 0 0,-11 56 0 0 0,25-88 0 0 0,1 1 0 0 0,-1 0 0 0 0,2 0 0 0 0,-1-1 0 0 0,0 1 0 0 0,1 0 0 0 0,0 0 0 0 0,1 0 0 0 0,-1 0 0 0 0,1 0 0 0 0,0 0 0 0 0,3 7 0 0 0,-4-12 0 0 0,0 0 0 0 0,1 0 0 0 0,-1 0 0 0 0,0 0 0 0 0,1-1 0 0 0,-1 1 0 0 0,1 0 0 0 0,0 0 0 0 0,-1 0 0 0 0,1 0 0 0 0,0-1 0 0 0,-1 1 0 0 0,1 0 0 0 0,0 0 0 0 0,0-1 0 0 0,0 1 0 0 0,0-1 0 0 0,-1 1 0 0 0,1-1 0 0 0,0 1 0 0 0,0-1 0 0 0,0 1 0 0 0,0-1 0 0 0,2 1 0 0 0,0-1 0 0 0,1 2 0 0 0,1-2 0 0 0,-1 1 0 0 0,0 0 0 0 0,0-1 0 0 0,0 0 0 0 0,1 0 0 0 0,-1 0 0 0 0,0 0 0 0 0,0-1 0 0 0,0 1 0 0 0,1-1 0 0 0,-1 0 0 0 0,0 0 0 0 0,0-1 0 0 0,0 1 0 0 0,-1-1 0 0 0,1 0 0 0 0,0 0 0 0 0,4-3 0 0 0,7-6 0 0 0,-1 0 0 0 0,0-1 0 0 0,13-15 0 0 0,-22 23 0 0 0,31-37 0 0 0,36-49 0 0 0,-1 0 0 0 0,-67 85 0 0 0,1 1 0 0 0,-1-1 0 0 0,1 1 0 0 0,0 0 0 0 0,0 0 0 0 0,5-3 0 0 0,-10 6 0 0 0,0 1 0 0 0,1 0 0 0 0,-1 0 0 0 0,0 0 0 0 0,0 0 0 0 0,0 0 0 0 0,0 0 0 0 0,0 0 0 0 0,0 0 0 0 0,0 0 0 0 0,1 0 0 0 0,-1-1 0 0 0,0 1 0 0 0,0 0 0 0 0,0 0 0 0 0,0 0 0 0 0,0 0 0 0 0,1 0 0 0 0,-1 0 0 0 0,0 0 0 0 0,0 0 0 0 0,0 0 0 0 0,0 0 0 0 0,0 0 0 0 0,0 0 0 0 0,1 0 0 0 0,-1 0 0 0 0,0 0 0 0 0,0 0 0 0 0,0 0 0 0 0,0 1 0 0 0,0-1 0 0 0,1 0 0 0 0,-1 0 0 0 0,0 0 0 0 0,0 0 0 0 0,0 0 0 0 0,0 0 0 0 0,0 0 0 0 0,0 0 0 0 0,0 0 0 0 0,0 0 0 0 0,1 1 0 0 0,-2 7 0 0 0,-7 15 0 0 0,7-19 0 0 0,-1-1 0 0 0,1-1 0 0 0,0-1 0 0 0,1 0 0 0 0,-1 1 0 0 0,1-1 0 0 0,-1 0 0 0 0,1 1 0 0 0,-1-1 0 0 0,1 1 0 0 0,0-1 0 0 0,0 1 0 0 0,0 2 0 0 0,-1-2 0 0 0,0-1 0 0 0,1 0 0 0 0,0 0 0 0 0,0 0 0 0 0,0-1 0 0 0,0 1 0 0 0,0 0 0 0 0,0 0 0 0 0,0 0 0 0 0,0-1 0 0 0,0 1 0 0 0,0 0 0 0 0,0 0 0 0 0,0 0 0 0 0,1-1 0 0 0,-1 1 0 0 0,0 0 0 0 0,1 0 0 0 0,-1-1 0 0 0,0 1 0 0 0,1 0 0 0 0,0 1 0 0 0,0 1 0 0 0,0-1 0 0 0,0 0 0 0 0,0-1 0 0 0,1 1 0 0 0,-1 0 0 0 0,0 0 0 0 0,1 0 0 0 0,-1-1 0 0 0,1 1 0 0 0,0-1 0 0 0,0 1 0 0 0,-1-1 0 0 0,1 0 0 0 0,0 1 0 0 0,0-1 0 0 0,0 0 0 0 0,0 0 0 0 0,1-1 0 0 0,-1 1 0 0 0,0 0 0 0 0,0-1 0 0 0,3 1 0 0 0,6 1 0 0 0,0-1 0 0 0,0-1 0 0 0,18 0 0 0 0,1 0 0 0 0,-11 0 0 0 0,-16-1 0 0 0,8 1 0 0 0,-5 7 0 0 0,-5-5 0 0 0,-1 0 0 0 0,0 1 0 0 0,1-1 0 0 0,-1 1 0 0 0,0-1 0 0 0,0 1 0 0 0,0-1 0 0 0,-1 1 0 0 0,1-1 0 0 0,-1 0 0 0 0,-1 5 0 0 0,-10 27 0 0 0,5-21 0 0 0,0-1 0 0 0,-18 22 0 0 0,14-20 0 0 0,-13 23 0 0 0,19-22 0 0 0,5-14 0 0 0,0 0 0 0 0,0 0 0 0 0,-1 0 0 0 0,1-1 0 0 0,0 1 0 0 0,0 0 0 0 0,0 0 0 0 0,0 0 0 0 0,1 0 0 0 0,-1 0 0 0 0,0-1 0 0 0,0 1 0 0 0,0 0 0 0 0,1 0 0 0 0,-1 0 0 0 0,0-1 0 0 0,1 1 0 0 0,-1 0 0 0 0,1 0 0 0 0,0 0 0 0 0,7 3 0 0 0,-4-4 0 0 0,-1 0 0 0 0,0-1 0 0 0,1 1 0 0 0,-1-1 0 0 0,0 0 0 0 0,0 0 0 0 0,0 0 0 0 0,1 0 0 0 0,-1 0 0 0 0,-1-1 0 0 0,1 1 0 0 0,0-1 0 0 0,0 0 0 0 0,0 0 0 0 0,-1 0 0 0 0,4-4 0 0 0,3-2 0 0 0,0-2 0 0 0,16-19 0 0 0,178-243 0 0 0,-146 207 72 0 0,-56 63 299 0 0,-1 2 117 0 0,0 0 21 0 0,-4 20 99 0 0,2-10-608 0 0,-3 11 0 0 0,-3 38 0 0 0,8-51 0 0 0,0 0 0 0 0,0 0 0 0 0,1 0 0 0 0,0 0 0 0 0,1 1 0 0 0,-1-1 0 0 0,7 15 0 0 0,12 19 0 0 0,3 7 0 0 0,-22-44 0 0 0,1 0 0 0 0,-1 0 0 0 0,0 0 0 0 0,0 1 0 0 0,0-1 0 0 0,-1 0 0 0 0,1 0 0 0 0,-2 6 0 0 0,1-10 0 0 0,0 0 0 0 0,0 0 0 0 0,0 0 0 0 0,0 1 0 0 0,0-1 0 0 0,0 0 0 0 0,0 0 0 0 0,-1 0 0 0 0,1 0 0 0 0,-1 0 0 0 0,1 0 0 0 0,0 0 0 0 0,-1 0 0 0 0,0 0 0 0 0,1 0 0 0 0,-1 0 0 0 0,0 0 0 0 0,-1 1 0 0 0,-1 1 0 0 0,2-1 0 0 0,0 0 0 0 0,-1 0 0 0 0,1-1 0 0 0,-1 1 0 0 0,1-1 0 0 0,-1 1 0 0 0,0-1 0 0 0,1 1 0 0 0,-1-1 0 0 0,0 0 0 0 0,0 0 0 0 0,0 0 0 0 0,0 0 0 0 0,0 0 0 0 0,0 0 0 0 0,-1-1 0 0 0,1 1 0 0 0,0-1 0 0 0,0 1 0 0 0,-5-1 0 0 0,-9 1 0 0 0,14-1 0 0 0,0 0 0 0 0,1 1 0 0 0,-1-1 0 0 0,0-1 0 0 0,1 1 0 0 0,-1 0 0 0 0,1 0 0 0 0,-1 0 0 0 0,1-1 0 0 0,-1 1 0 0 0,0-1 0 0 0,1 1 0 0 0,0-1 0 0 0,-1 0 0 0 0,1 0 0 0 0,-1 0 0 0 0,-1-1 0 0 0,-2-2 0 0 0,3-3 0 0 0,3 5-28 0 0,-1-1-1 0 0,1 1 1 0 0,0 0-1 0 0,0-1 1 0 0,1 1-1 0 0,-1 0 1 0 0,0 0-1 0 0,1 0 1 0 0,-1 0-1 0 0,4-3 1 0 0,18-18-535 0 0,-3 8 284 0 0,1 0-1 0 0,0 2 1 0 0,25-12 0 0 0,12-7 280 0 0,-48 26-1 0 0,1 1 0 0 0,0 0 0 0 0,18-4 0 0 0,16-8 0 0 0,-11 3 0 0 0,-34 13 0 0 0,0 1 0 0 0,0 0 0 0 0,0 0 0 0 0,0 0 0 0 0,0 0 0 0 0,0 0 0 0 0,1 0 0 0 0,-1 0 0 0 0,0 0 0 0 0,0 0 0 0 0,0 0 0 0 0,0 0 0 0 0,0 0 0 0 0,1-1 0 0 0,-1 1 0 0 0,0 0 0 0 0,0 0 0 0 0,0 0 0 0 0,0 0 0 0 0,1 1 0 0 0,-1-1 0 0 0,0 0 0 0 0,0 0 0 0 0,0 0 0 0 0,0 0 0 0 0,1 0 0 0 0,-1 0 0 0 0,0 0 0 0 0,0 0 0 0 0,0 0 0 0 0,0 0 0 0 0,0 0 0 0 0,0 0 0 0 0,1 0 0 0 0,-1 1 0 0 0,0-1 0 0 0,0 0 0 0 0,0 0 0 0 0,0 0 0 0 0,0 0 0 0 0,0 0 0 0 0,0 1 0 0 0,0-1 0 0 0,1 0 0 0 0,-1 0 0 0 0,0 0 0 0 0,0 0 0 0 0,0 0 0 0 0,0 1 0 0 0,0-1 0 0 0,0 0 0 0 0,0 0 0 0 0,0 0 0 0 0,0 0 0 0 0,0 1 0 0 0,0-1 0 0 0,0 0 0 0 0,0 0 0 0 0,0 0 0 0 0,0 0 0 0 0,0 0 0 0 0,-1 1 0 0 0,1-1 0 0 0,0 0 0 0 0,0 0 0 0 0,0 0 0 0 0,0 0 0 0 0,0 0 0 0 0,0 1 0 0 0,-5 9 0 0 0,5-10 0 0 0,-25 41 0 0 0,10-17 0 0 0,-23 48 0 0 0,36-67 0 0 0,0-1 0 0 0,0 1 0 0 0,1-1 0 0 0,0 1 0 0 0,0 0 0 0 0,0-1 0 0 0,0 1 0 0 0,1 0 0 0 0,-1 0 0 0 0,2 9 0 0 0,-1-12 0 0 0,1 0 0 0 0,-1 0 0 0 0,1 0 0 0 0,-1-1 0 0 0,1 1 0 0 0,0 0 0 0 0,2 3 0 0 0,4 1 0 0 0,-4-5 0 0 0,0 0-1 0 0,-1 1 0 0 0,1-1 0 0 0,0 0 0 0 0,0-1-1 0 0,0 1 1 0 0,-1 0 0 0 0,1-1 0 0 0,0 0 0 0 0,0 1 0 0 0,0-1 0 0 0,0 0 0 0 0,0-1-1 0 0,0 1 1 0 0,0 0 0 0 0,-1-1 0 0 0,1 0 0 0 0,4-1 0 0 0,4-1 300 0 0,1-2-1 0 0,18-9 1 0 0,-23 9-363 0 0,0 0 0 0 0,0-1-1 0 0,-1 0 1 0 0,0 0 0 0 0,0-1-1 0 0,-1 1 1 0 0,1-1 0 0 0,-1 0 0 0 0,7-15-1 0 0,0-2 505 0 0,-2 0 0 0 0,0-1-1 0 0,7-29 1 0 0,-15 46-440 0 0,0 0 0 0 0,0-1 0 0 0,-1 1 0 0 0,-1-1 0 0 0,1 1 0 0 0,-1-1 0 0 0,-1 1 0 0 0,-1-11 0 0 0,-3 9 0 0 0,3 9 0 0 0,1 1 0 0 0,-1-1 0 0 0,1 0 0 0 0,-1 0 0 0 0,0 1 0 0 0,1-1 0 0 0,-1 1 0 0 0,0-1 0 0 0,1 1 0 0 0,-4 0 0 0 0,-5 1 0 0 0,5 3 0 0 0,-1 0 0 0 0,1 0 0 0 0,1 1 0 0 0,-1-1 0 0 0,1 1 0 0 0,-1 0 0 0 0,1 0 0 0 0,1 1 0 0 0,-6 7 0 0 0,9-12 0 0 0,-1 0 0 0 0,1-1 0 0 0,0 1 0 0 0,-1 0 0 0 0,1-1 0 0 0,0 1 0 0 0,-1 0 0 0 0,1 0 0 0 0,0-1 0 0 0,0 1 0 0 0,0 0 0 0 0,0 0 0 0 0,-1 0 0 0 0,1-1 0 0 0,0 1 0 0 0,0 0 0 0 0,1 0 0 0 0,-1 0 0 0 0,0-1 0 0 0,0 1 0 0 0,0 0 0 0 0,0 0 0 0 0,1 0 0 0 0,-1-1 0 0 0,0 1 0 0 0,1 0 0 0 0,-1-1 0 0 0,1 1 0 0 0,-1 0 0 0 0,1-1 0 0 0,-1 1 0 0 0,1 0 0 0 0,1 1 0 0 0,-1-1-25 0 0,-1 1 0 0 0,1-1 0 0 0,0 0 0 0 0,0 0 0 0 0,-1 0 1 0 0,1 1-1 0 0,0-1 0 0 0,0 0 0 0 0,1 0 0 0 0,-1-1 0 0 0,0 1 0 0 0,0 0 0 0 0,0 0 0 0 0,1 0 0 0 0,-1-1 0 0 0,0 1 1 0 0,0-1-1 0 0,1 1 0 0 0,-1-1 0 0 0,1 1 0 0 0,-1-1 0 0 0,1 0 0 0 0,-1 0 0 0 0,0 0 0 0 0,1 0 0 0 0,-1 0 0 0 0,2 0 1 0 0,3 0-155 0 0,50 1-379 0 0,88-11 0 0 0,-119 9 1471 0 0,42 2 1 0 0,-66-1-909 0 0,1 0 0 0 0,-1 0 1 0 0,0 0-1 0 0,1 1 0 0 0,-1-1 0 0 0,1 0 1 0 0,-1 1-1 0 0,0-1 0 0 0,1 1 1 0 0,-1-1-1 0 0,0 1 0 0 0,0 0 1 0 0,0-1-1 0 0,1 1 0 0 0,-1 0 0 0 0,0 0 1 0 0,0 0-1 0 0,0 0 0 0 0,0 0 1 0 0,1 2-1 0 0,-1-1-1 0 0,0-1-1 0 0,0 1 1 0 0,-1 0 0 0 0,1 0-1 0 0,-1 0 1 0 0,1 0 0 0 0,-1 0-1 0 0,0 0 1 0 0,1 0-1 0 0,-1 0 1 0 0,0 0 0 0 0,-1 4-1 0 0,0 1-2 0 0,-1 1 1 0 0,1 0-1 0 0,-2 0 0 0 0,1 0 0 0 0,-8 13 0 0 0,9-17-1 0 0,-7 13 0 0 0,-1 0 0 0 0,-1-1 0 0 0,0 0 0 0 0,-24 28 0 0 0,30-41 0 0 0,4-7 0 0 0,5-7 0 0 0,13-21 0 0 0,39-53 0 0 0,-45 69 0 0 0,1 1 0 0 0,1 0 0 0 0,0 2 0 0 0,1-1 0 0 0,16-10 0 0 0,-28 21 0 0 0,0 1 0 0 0,1 0 0 0 0,-1 1 0 0 0,0-1 0 0 0,0 1 0 0 0,1-1 0 0 0,-1 1 0 0 0,1 0 0 0 0,3-1 0 0 0,3 2 0 0 0,-3 3 0 0 0,-6 1 0 0 0,1-1 0 0 0,-1 1 0 0 0,0 0 0 0 0,0 0 0 0 0,-1-1 0 0 0,1 1 0 0 0,-1 0 0 0 0,0 0 0 0 0,0 7 0 0 0,0 0 0 0 0,-2 66 0 0 0,2-70 0 0 0,-1 1 0 0 0,0 0 0 0 0,-4 12 0 0 0,0 2 0 0 0,14-41 0 0 0,12-19 0 0 0,-4 14 0 0 0,0 2 0 0 0,22-23 0 0 0,-31 37 0 0 0,-1 1 0 0 0,2 0 0 0 0,-1 0 0 0 0,1 1 0 0 0,0 0 0 0 0,1 0 0 0 0,-1 1 0 0 0,18-6 0 0 0,-25 10 0 0 0,0 0 0 0 0,1 1 0 0 0,-1-1 0 0 0,0 1 0 0 0,1-1 0 0 0,-1 1 0 0 0,1 0 0 0 0,-1 0 0 0 0,1 0 0 0 0,4 2 0 0 0,10 0 0 0 0,-15-2 0 0 0,1 0 0 0 0,-1 1 0 0 0,0-1 0 0 0,-1 1 0 0 0,1 0 0 0 0,0-1 0 0 0,0 1 0 0 0,3 2 0 0 0,7 7 0 0 0,-11-5 0 0 0,0-2 0 0 0,1 5 0 0 0,0-1 0 0 0,0 1 0 0 0,0 0 0 0 0,-1 0 0 0 0,1 14 0 0 0,-4 40 0 0 0,0-52 0 0 0,-5 8 0 0 0,5-10-64 0 0,2-6-273 0 0,0-2-138 0 0,0 0-33 0 0,0 0-72 0 0,0 0-285 0 0,0 0-126 0 0,0 0-1074 0 0,0 0-4396 0 0,0 0-1889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10135 0 0,'0'0'464'0'0,"3"0"-9"0"0,0 0-370 0 0,17-7 215 0 0,-15 3-218 0 0,-4-2 5601 0 0,-1 5-250 0 0,3 8-3631 0 0,13 30-484 0 0,19 62 0 0 0,-18-47-778 0 0,18 66-540 0 0,-22-69 0 0 0,3 0 0 0 0,23 52 0 0 0,-26-75 0 0 0,26 59 0 0 0,-36-77 0 0 0,-3-8 0 0 0,0 1 0 0 0,0-1 0 0 0,0 0 0 0 0,0 0 0 0 0,0 1 0 0 0,1-1 0 0 0,-1 0 0 0 0,0 0 0 0 0,0 0 0 0 0,0 1 0 0 0,0-1 0 0 0,0 0 0 0 0,0 0 0 0 0,1 0 0 0 0,-1 0 0 0 0,0 1 0 0 0,0-1 0 0 0,0 0 0 0 0,1 0 0 0 0,-1 0 0 0 0,0 0 0 0 0,0 0 0 0 0,0 0 0 0 0,1 0 0 0 0,-1 0 0 0 0,0 1 0 0 0,0-1 0 0 0,1 0 0 0 0,-1 0 0 0 0,0 0 0 0 0,0 0 0 0 0,1 0 0 0 0,-1 0 0 0 0,0 0 0 0 0,0 0 0 0 0,0 0 0 0 0,1-1 0 0 0,-1 1 0 0 0,0 0 0 0 0,0 0 0 0 0,1 0 0 0 0,-1 0 0 0 0,0 0 0 0 0,0 0 0 0 0,0 0 0 0 0,1 0 0 0 0,-1-1 0 0 0,0 1 0 0 0,0 0 0 0 0,0 0 0 0 0,0 0 0 0 0,1 0 0 0 0,-1-1 0 0 0,0 1 0 0 0,0 0 0 0 0,0 0 0 0 0,0 0 0 0 0,0-1 0 0 0,0 1 0 0 0,0 0 0 0 0,1 0 0 0 0,-1-1 0 0 0,1-1-133 0 0,1-1 1 0 0,-1 1-1 0 0,0-1 0 0 0,1 1 0 0 0,-1-1 1 0 0,0 0-1 0 0,-1 1 0 0 0,1-1 1 0 0,0 0-1 0 0,-1 0 0 0 0,0 0 0 0 0,1-5 1 0 0,-2-4-1979 0 0,-3-22 0 0 0,0 4-1678 0 0,4 14-3923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21 15663 0 0,'0'0'356'0'0,"0"0"50"0"0,0 0 20 0 0,0 0-42 0 0,2 0-250 0 0,0-1-122 0 0,0 0 1 0 0,-1 1 0 0 0,1-1 0 0 0,0 0 0 0 0,-1 0-1 0 0,1 0 1 0 0,-1 0 0 0 0,3-2 0 0 0,-2-4 441 0 0,-1 5-150 0 0,-1 1 665 0 0,0 1 45 0 0,0 0-61 0 0,0 0-288 0 0,0 0-121 0 0,0 0-28 0 0,0 0-4 0 0,0 0 0 0 0,0 0 0 0 0,0 0 0 0 0,0 1-68 0 0,-3 6-422 0 0,0 0 0 0 0,0 0-1 0 0,0-1 1 0 0,-1 1 0 0 0,0-1 0 0 0,0 0-1 0 0,-7 8 1 0 0,-4 5-24 0 0,-16 22 796 0 0,-61 60 0 0 0,34-40-334 0 0,-70 92-460 0 0,125-150 10 0 0,-7 13-84 0 0,9-14-263 0 0,1-2-138 0 0,0 0-33 0 0,0 0-208 0 0,0 0-857 0 0,10-15-2411 0 0,0 1 1937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13823 0 0,'0'0'315'0'0,"0"-9"426"0"0,4-42 1001 0 0,-4 48-1264 0 0,0 0 0 0 0,0 0-1 0 0,1 0 1 0 0,-1 0 0 0 0,1 1 0 0 0,-1-1 0 0 0,1 0 0 0 0,0 0 0 0 0,0 1 0 0 0,0-1 0 0 0,1 0 0 0 0,-1 1 0 0 0,1-1 0 0 0,-1 1 0 0 0,1 0 0 0 0,2-3 0 0 0,-1 2-165 0 0,1 0-1 0 0,-1 1 0 0 0,1-1 1 0 0,-1 1-1 0 0,1-1 1 0 0,0 1-1 0 0,0 1 1 0 0,0-1-1 0 0,7-2 1 0 0,6 1 42 0 0,0 0 0 0 0,0 1 1 0 0,0 0-1 0 0,23 2 0 0 0,144-7-339 0 0,-158 5-431 0 0,33-8 1 0 0,-60 10-118 0 0,-2 0 306 0 0,-1 2-8485 0 0,-2 0 361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11975 0 0,'0'0'547'0'0,"0"0"-11"0"0,0 0-203 0 0,0 0 419 0 0,0 0 220 0 0,0 0 42 0 0,0 0 8 0 0,2-1 2 0 0,2 1-700 0 0,-1-1 0 0 0,1 0 0 0 0,-1-1 0 0 0,0 1 0 0 0,0 0-1 0 0,1-1 1 0 0,-1 0 0 0 0,0 0 0 0 0,0 0 0 0 0,3-3 0 0 0,28-28 1193 0 0,-15 14-845 0 0,-10 9-245 0 0,0 0 1 0 0,10-15-1 0 0,3-5 339 0 0,-7 11-493 0 0,-1-2 1 0 0,-1 1-1 0 0,-1-2 0 0 0,-1 0 1 0 0,16-46-1 0 0,-25 65-267 0 0,-1-1-1 0 0,0 0 1 0 0,1 0-1 0 0,-1 1 1 0 0,-1-1-1 0 0,1 0 1 0 0,-1 0-1 0 0,1 0 1 0 0,-1 0-1 0 0,0 0 1 0 0,-1 0 0 0 0,0-5-1 0 0,1 8 366 0 0,-1 2-322 0 0,-1-1 1 0 0,1 0 0 0 0,0 1 0 0 0,0-1-1 0 0,0 1 1 0 0,0-1 0 0 0,0 1 0 0 0,-1-1-1 0 0,1 1 1 0 0,0 0 0 0 0,0 0 0 0 0,1-1-1 0 0,-1 1 1 0 0,-1 1 0 0 0,-14 16 722 0 0,12-13-685 0 0,-7 9-336 0 0,1 1 0 0 0,0 0 0 0 0,-14 30 0 0 0,-14 53-747 0 0,33-86 996 0 0,2 0 0 0 0,0 0 0 0 0,0 1 0 0 0,0 17 0 0 0,3-26 0 0 0,0 0 0 0 0,0 1 0 0 0,0-1 0 0 0,1 0 0 0 0,0 0 0 0 0,-1 0 0 0 0,3 6 0 0 0,-2-8 0 0 0,0 1 0 0 0,0-1 0 0 0,0-1 0 0 0,1 1 0 0 0,-1 0 0 0 0,0 0 0 0 0,1 0 0 0 0,-1-1 0 0 0,1 1 0 0 0,-1-1 0 0 0,1 1 0 0 0,0-1 0 0 0,0 1 0 0 0,-1-1 0 0 0,4 1 0 0 0,-3-1 0 0 0,1 0 0 0 0,0 0 0 0 0,0 0 0 0 0,-1-1 0 0 0,1 1 0 0 0,0-1 0 0 0,0 0 0 0 0,0 0 0 0 0,0 0 0 0 0,0 0 0 0 0,0 0 0 0 0,0-1 0 0 0,-1 1 0 0 0,1-1 0 0 0,0 0 0 0 0,0 1 0 0 0,3-3 0 0 0,5-2 0 0 0,0-1 0 0 0,18-11 0 0 0,-21 12 0 0 0,29-19 346 0 0,-1-2 0 0 0,0-1 0 0 0,44-45 0 0 0,-60 49-208 0 0,-1-2 0 0 0,-1 0 1 0 0,26-50-1 0 0,-10 17-83 0 0,-34 58-55 0 0,0 0 0 0 0,0 0 0 0 0,0 0 0 0 0,0 0 0 0 0,0 0 0 0 0,0 0 0 0 0,0 0 0 0 0,1 0 0 0 0,-1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0,-1 0 0 0 0,1 0 0 0 0,0 0 0 0 0,0 0 0 0 0,0 0 0 0 0,0 0 0 0 0,0 0 0 0 0,0 0 0 0 0,-6 4 0 0 0,-8 6 0 0 0,11-6 0 0 0,-1 1 0 0 0,1 0 0 0 0,-1 0 0 0 0,2 0 0 0 0,-1 0 0 0 0,0 0 0 0 0,1 1 0 0 0,0-1 0 0 0,0 1 0 0 0,1-1 0 0 0,0 1 0 0 0,0 0 0 0 0,-1 10 0 0 0,2-13 0 0 0,0 0 0 0 0,0 1 0 0 0,0-1 0 0 0,0 0 0 0 0,1 0 0 0 0,0 1 0 0 0,-1-1 0 0 0,1 0 0 0 0,0 0 0 0 0,1 0 0 0 0,-1 0 0 0 0,0 0 0 0 0,1 0 0 0 0,0 0 0 0 0,0 0 0 0 0,0-1 0 0 0,0 1 0 0 0,0-1 0 0 0,0 1 0 0 0,1-1 0 0 0,-1 0 0 0 0,1 0 0 0 0,-1 0 0 0 0,7 3 0 0 0,1 0 0 0 0,-7-4 0 0 0,0 0 0 0 0,0 1 0 0 0,0-1 0 0 0,0 1 0 0 0,0 0 0 0 0,-1 0 0 0 0,1 0 0 0 0,-1 0 0 0 0,1 0 0 0 0,-1 0 0 0 0,0 1 0 0 0,0-1 0 0 0,3 4 0 0 0,-5-5 0 0 0,1-1 0 0 0,-1 1 0 0 0,1-1 0 0 0,0 1 0 0 0,-1-1 0 0 0,1 1 0 0 0,-1 0 0 0 0,0-1 0 0 0,1 1 0 0 0,-1 0 0 0 0,0 0 0 0 0,1-1 0 0 0,-1 1 0 0 0,0 0 0 0 0,1 0 0 0 0,-1-1 0 0 0,0 1 0 0 0,0 0 0 0 0,0 0 0 0 0,0 0 0 0 0,0-1 0 0 0,0 1 0 0 0,0 1 0 0 0,-1 1 0 0 0,1 4 0 0 0,0 0 0 0 0,0 0 0 0 0,-1 0 0 0 0,0-1 0 0 0,-1 1 0 0 0,1 0 0 0 0,-5 11 0 0 0,-3 3 0 0 0,-12 20 0 0 0,-1 1 0 0 0,19-34 0 0 0,1-1-133 0 0,20-14-3573 0 0,-9 1-2753 0 0,2 0-1891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23 311 11975 0 0,'0'0'267'0'0,"-11"4"425"0"0,7-4 4121 0 0,2-4-4581 0 0,1 0 0 0 0,0 0 0 0 0,0 0 0 0 0,0-1 0 0 0,0 1 0 0 0,1 0 0 0 0,-1 0 0 0 0,1 0-1 0 0,0-1 1 0 0,1 1 0 0 0,-1 0 0 0 0,1 0 0 0 0,0 0 0 0 0,0 0 0 0 0,3-8 0 0 0,0 0 385 0 0,2 0 0 0 0,-1 0 1 0 0,15-22-1 0 0,-6 15-64 0 0,0 0-1 0 0,21-22 1 0 0,-29 35-511 0 0,0 0 1 0 0,1 0-1 0 0,-1 1 1 0 0,1 0-1 0 0,0 0 1 0 0,0 1-1 0 0,1 0 1 0 0,-1 0-1 0 0,16-5 1 0 0,-3 6 923 0 0,0 2-343 0 0,-19 0-622 0 0,0 2 1 0 0,1-1-1 0 0,-1 0 0 0 0,0 0 1 0 0,1 0-1 0 0,-1 0 0 0 0,0 1 1 0 0,0-1-1 0 0,1 1 0 0 0,-1-1 1 0 0,2 2-1 0 0,5 5-1 0 0,-6-3 0 0 0,-1-1 0 0 0,1 1 0 0 0,0 0 0 0 0,-1 0 0 0 0,0 0 0 0 0,0 0 0 0 0,0 0 0 0 0,-1 1 0 0 0,1-1 0 0 0,-1 0 0 0 0,0 7 0 0 0,-1-3 0 0 0,0 1 0 0 0,0-1 0 0 0,0 1 0 0 0,-6 14 0 0 0,4-17 0 0 0,-1 1 0 0 0,0-1 0 0 0,0 0 0 0 0,0 0 0 0 0,-1 0 0 0 0,-8 8 0 0 0,5-5 0 0 0,6-6 0 0 0,-11 7 0 0 0,7-8 0 0 0,1-6 0 0 0,4 3 0 0 0,1-1 0 0 0,0 1 0 0 0,-1-1 0 0 0,1 1 0 0 0,0-1 0 0 0,0 1 0 0 0,0-1 0 0 0,0 0 0 0 0,0 1 0 0 0,1-1 0 0 0,-1 1 0 0 0,0-1 0 0 0,1 1 0 0 0,1-3 0 0 0,9-21 0 0 0,-11 24 0 0 0,8-11 0 0 0,-1 0 0 0 0,2 0 0 0 0,0 1 0 0 0,0 0 0 0 0,1 1 0 0 0,0 0 0 0 0,1 0 0 0 0,0 1 0 0 0,22-14 0 0 0,-16 11 0 0 0,-7 4 0 0 0,0 2 0 0 0,20-11 0 0 0,-27 15 0 0 0,-1 1 0 0 0,1 0 0 0 0,0 0 0 0 0,0 0 0 0 0,0 0 0 0 0,0 1 0 0 0,0-1 0 0 0,1 1 0 0 0,-1 0 0 0 0,0 0 0 0 0,0 0 0 0 0,0 0 0 0 0,0 1 0 0 0,0-1 0 0 0,0 1 0 0 0,3 0 0 0 0,-4 0 0 0 0,0 1 0 0 0,0-1 0 0 0,-1 0 0 0 0,1 1 0 0 0,-1-1 0 0 0,1 1 0 0 0,-1-1 0 0 0,0 1 0 0 0,0 0 0 0 0,1-1 0 0 0,-1 1 0 0 0,0 0 0 0 0,0 0 0 0 0,-1 0 0 0 0,1 0 0 0 0,0 0 0 0 0,-1 0 0 0 0,1 0 0 0 0,-1 0 0 0 0,0 0 0 0 0,1 2 0 0 0,0 7 0 0 0,0-1 0 0 0,-1 20 0 0 0,-1-17 0 0 0,0 0 0 0 0,-1 0 0 0 0,0 0 0 0 0,-1-1 0 0 0,0 1 0 0 0,-1-1 0 0 0,-1 1 0 0 0,-7 14 0 0 0,16-35 0 0 0,30-56 0 0 0,-28 54 0 0 0,1 0 0 0 0,0 0 0 0 0,1 1 0 0 0,14-14 0 0 0,-4 7 0 0 0,1 1 0 0 0,1 1 0 0 0,33-18 0 0 0,-24 14 0 0 0,-19 18 0 0 0,-9 0 0 0 0,1 1 0 0 0,-1-1 0 0 0,0 0 0 0 0,0 1 0 0 0,1-1 0 0 0,-1 1 0 0 0,0 0 0 0 0,0-1 0 0 0,0 1 0 0 0,0 0 0 0 0,0 0 0 0 0,0-1 0 0 0,1 3 0 0 0,1 1 0 0 0,0 0 0 0 0,0 1 0 0 0,-1-1 0 0 0,3 7 0 0 0,2 8 0 0 0,-6-16 0 0 0,1 3 0 0 0,0 0 0 0 0,-1 0 0 0 0,0 0 0 0 0,0 0 0 0 0,0 0 0 0 0,-1 0 0 0 0,0 9 0 0 0,3 14 0 0 0,-2-28 0 0 0,-1 1 0 0 0,0-1 0 0 0,0 1 0 0 0,0-1 0 0 0,0 1 0 0 0,0-1 0 0 0,0 1 0 0 0,-1-1 0 0 0,1 1 0 0 0,0-1 0 0 0,-2 3 0 0 0,2-3 0 0 0,0 0 0 0 0,-1 0 0 0 0,1 0 0 0 0,0 1 0 0 0,0-1 0 0 0,0 0 0 0 0,0 0 0 0 0,0 0 0 0 0,0 0 0 0 0,0 0 0 0 0,0 0 0 0 0,0 0 0 0 0,1 1 0 0 0,-1-1 0 0 0,0 0 0 0 0,1 0 0 0 0,0 1 0 0 0,3 4 0 0 0,-3-6 0 0 0,0 0 0 0 0,0 0 0 0 0,0 0 0 0 0,0 0 0 0 0,0 0 0 0 0,0 0 0 0 0,0 0 0 0 0,0-1 0 0 0,0 1 0 0 0,0 0 0 0 0,0-1 0 0 0,0 1 0 0 0,0-1 0 0 0,-1 1 0 0 0,1-1 0 0 0,1 0 0 0 0,16-13 0 0 0,-11 8 0 0 0,7-5 10 0 0,-11 8-18 0 0,2-1 0 0 0,-1 1 0 0 0,0 0-1 0 0,1 1 1 0 0,-1-1 0 0 0,1 1 0 0 0,0 0-1 0 0,7-3 1 0 0,-10 5-329 0 0,-2 0-138 0 0,0 0-33 0 0,6 4-875 0 0,-3-4-2099 0 0,2-6 1947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171 165 10135 0 0,'0'0'464'0'0,"0"0"-9"0"0,0 0-87 0 0,0 0 728 0 0,1-2 353 0 0,46-76 7768 0 0,-36 58-7561 0 0,15-43 0 0 0,-25 62-1145 0 0,-1 1-68 0 0,-14 18-278 0 0,-4 3-165 0 0,-4 8 0 0 0,0 6 0 0 0,13-21 0 0 0,0 1 0 0 0,0 0 0 0 0,2 0 0 0 0,0 1 0 0 0,-8 23 0 0 0,13-15 0 0 0,3-14 0 0 0,5-3 0 0 0,-3-5 0 0 0,1-1 0 0 0,-1 0 0 0 0,0 0 0 0 0,0 0 0 0 0,1 0 0 0 0,-1 0 0 0 0,1-1 0 0 0,-1 0 0 0 0,1 0 0 0 0,3 0 0 0 0,1 0 0 0 0,-1-1 0 0 0,0 1 0 0 0,14-5 0 0 0,-11 1 72 0 0,1 0 0 0 0,-1 0 1 0 0,0-2-1 0 0,0 1 0 0 0,-1-1 0 0 0,0 0 0 0 0,0-1 1 0 0,0 0-1 0 0,13-15 0 0 0,4-7 485 0 0,32-48 0 0 0,-20 26-345 0 0,-34 44-212 0 0,-9 16 0 0 0,-2 5 0 0 0,-7 23 0 0 0,-4 22 0 0 0,-30 111 0 0 0,41-141 0 0 0,-2 0 0 0 0,-1-1 0 0 0,-1 0 0 0 0,-1 0 0 0 0,-1-1 0 0 0,-2-1 0 0 0,-1 0 0 0 0,-1-2 0 0 0,-37 44 0 0 0,49-62 0 0 0,-1-1 0 0 0,0 1 0 0 0,0-1 0 0 0,0 0 0 0 0,-1 0 0 0 0,1-1 0 0 0,-1 0 0 0 0,0 0 0 0 0,-1-1 0 0 0,1 1 0 0 0,-1-2 0 0 0,1 1 0 0 0,-1-1 0 0 0,0 0 0 0 0,0-1 0 0 0,-15 2 0 0 0,17-3 0 0 0,0-1 0 0 0,1 1 0 0 0,-1-1 0 0 0,-7-2 0 0 0,12 2-153 0 0,-1 0 1 0 0,0 0-1 0 0,0 0 0 0 0,1 0 1 0 0,-1 0-1 0 0,1 0 0 0 0,-1 0 1 0 0,1 0-1 0 0,-1-1 0 0 0,1 1 1 0 0,0-1-1 0 0,-2-2 0 0 0,2 2-8 0 0,1 1 0 0 0,-1-1 0 0 0,1 0 0 0 0,0 1-1 0 0,-1-1 1 0 0,1 1 0 0 0,0-1 0 0 0,0 0-1 0 0,0 1 1 0 0,0-1 0 0 0,1 0 0 0 0,-1 1 0 0 0,0-1-1 0 0,1 1 1 0 0,-1-1 0 0 0,2-2 0 0 0,0 0-1195 0 0,0 0 0 0 0,0 0 1 0 0,0 0-1 0 0,0 1 0 0 0,6-7 0 0 0,6-5-5912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43 15663 0 0,'0'0'719'0'0,"0"0"-20"0"0,1-8-421 0 0,0 5-39 0 0,0 1 0 0 0,-1 0 0 0 0,1-1-1 0 0,0 1 1 0 0,0 0 0 0 0,1-1 0 0 0,-1 1-1 0 0,0 0 1 0 0,1 0 0 0 0,-1 0 0 0 0,3-2 0 0 0,-2 3 714 0 0,-1 0-816 0 0,0 1 1 0 0,0-1-1 0 0,0 0 1 0 0,0 1-1 0 0,0 0 1 0 0,0-1-1 0 0,1 1 1 0 0,-1 0-1 0 0,0-1 0 0 0,0 1 1 0 0,0 0-1 0 0,1 0 1 0 0,-1 0-1 0 0,0 0 1 0 0,0 0-1 0 0,1 0 1 0 0,-1 1-1 0 0,0-1 1 0 0,2 1-1 0 0,0 1-85 0 0,-1-1-1 0 0,0 1 0 0 0,0 0 1 0 0,1 0-1 0 0,-1 0 1 0 0,-1 0-1 0 0,1 1 1 0 0,0-1-1 0 0,0 0 1 0 0,-1 1-1 0 0,1-1 0 0 0,-1 1 1 0 0,1 4-1 0 0,0-2 128 0 0,0 0 0 0 0,-1 1 0 0 0,0-1 0 0 0,-1 1-1 0 0,1 0 1 0 0,-1 8 0 0 0,-1-2 107 0 0,0 1 0 0 0,-1-1 0 0 0,-1 0 0 0 0,1 0 0 0 0,-9 20 0 0 0,-59 109-286 0 0,27-58 0 0 0,29-58 36 0 0,-31 44 0 0 0,23-43 1006 0 0,13-16-396 0 0,7-8-437 0 0,2-4-130 0 0,16-21-79 0 0,1 1 0 0 0,0 1 0 0 0,40-38 0 0 0,-21 30 0 0 0,1 1 0 0 0,1 1 0 0 0,1 3 0 0 0,59-28 0 0 0,-86 47 0 0 0,-11 4 0 0 0,-1 1 0 0 0,1 0 0 0 0,-1 0 0 0 0,1 0 0 0 0,-1-1 0 0 0,1 1 0 0 0,0 0 0 0 0,-1 0 0 0 0,1 0 0 0 0,-1 0 0 0 0,1 0 0 0 0,-1 0 0 0 0,1 0 0 0 0,-1 0 0 0 0,1 0 0 0 0,-1 0 0 0 0,1 0 0 0 0,0 0 0 0 0,-1 1 0 0 0,1-1 0 0 0,-1 0 0 0 0,1 0 0 0 0,-1 0 0 0 0,1 1 0 0 0,1 5 0 0 0,-2-6 0 0 0,1 3 0 0 0,0 0 0 0 0,0 0 0 0 0,0 0 0 0 0,-1 0 0 0 0,1 0 0 0 0,-1 0 0 0 0,0 0 0 0 0,0 0 0 0 0,0 0 0 0 0,0 0 0 0 0,-1 0 0 0 0,1 0 0 0 0,-1 0 0 0 0,-1 4 0 0 0,-3 6 0 0 0,-10 22 0 0 0,14-32 0 0 0,-29 46 0 0 0,24-41 0 0 0,0-1 0 0 0,-1 0 0 0 0,0-1 0 0 0,0 0 0 0 0,0 0 0 0 0,-1 0 0 0 0,0-1 0 0 0,-13 7 0 0 0,14-8 0 0 0,-5 3 0 0 0,-32 21 0 0 0,40-25 0 0 0,0 1 0 0 0,0-1 0 0 0,0 0 0 0 0,1 1 0 0 0,-1 0 0 0 0,1 0 0 0 0,0 0 0 0 0,-3 6 0 0 0,3-2 0 0 0,3 0 0 0 0,6-1 0 0 0,-2-5 0 0 0,-1 0 0 0 0,1-1 0 0 0,0 1 0 0 0,0-1 0 0 0,-1 0 0 0 0,1 0 0 0 0,0 0 0 0 0,0 0 0 0 0,0-1 0 0 0,0 1 0 0 0,0-1 0 0 0,7-1 0 0 0,-4 1 0 0 0,1-1 0 0 0,0 0 0 0 0,0-1 0 0 0,-1 0 0 0 0,13-4 0 0 0,9-7 0 0 0,0-1 0 0 0,-2-2 0 0 0,1-1 0 0 0,-2-1 0 0 0,0-1 0 0 0,-2-1 0 0 0,37-37 0 0 0,-29 23 0 0 0,-29 34 0 0 0,-5 5 0 0 0,-5 9 0 0 0,-216 349 0 0 0,149-226 0 0 0,3-3 0 0 0,55-104-64 0 0,15-28-273 0 0,1-2-138 0 0,0 0-33 0 0,0 0 65 0 0,16-15 278 0 0,-1-4-1462 0 0,0 0 0 0 0,-2-1 0 0 0,0-1 1 0 0,-2 0-1 0 0,16-38 0 0 0,-6 5-420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21191 0 0,'0'0'480'0'0,"0"0"67"0"0,1 0 31 0 0,5-4-495 0 0,1 1-1 0 0,-1 0 1 0 0,0 0-1 0 0,1 1 0 0 0,-1 0 1 0 0,1 0-1 0 0,0 1 0 0 0,0-1 1 0 0,0 2-1 0 0,0-1 1 0 0,0 1-1 0 0,0 0 0 0 0,0 0 1 0 0,-1 1-1 0 0,1 0 0 0 0,0 0 1 0 0,0 0-1 0 0,0 1 1 0 0,-1 0-1 0 0,1 1 0 0 0,-1-1 1 0 0,8 5-1 0 0,-5 0-1672 0 0,-2 3-4048 0 0,-2 3-1882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13823 0 0,'0'0'315'0'0,"0"0"45"0"0,0 0 21 0 0,0 0-49 0 0,-1 1-220 0 0,-3 0 39 0 0,3-1 569 0 0,1 0 249 0 0,0 0 45 0 0,0 0-61 0 0,0 0-288 0 0,0 0-121 0 0,0 0-28 0 0,0 0-4 0 0,0 0 0 0 0,0 0 0 0 0,0 0 0 0 0,0 0-68 0 0,0 0-217 0 0,0 0 161 0 0,0 0 100 0 0,0 0 21 0 0,1 0-66 0 0,68 2-278 0 0,-63-2-165 0 0,-4 0 0 0 0,0 0 0 0 0,0 0 0 0 0,1 0 0 0 0,-1 1 0 0 0,0-1 0 0 0,1 1 0 0 0,-1-1 0 0 0,4 3 0 0 0,3 2 0 0 0,-8-4 50 0 0,0 1 1 0 0,1 0-1 0 0,-1-1 0 0 0,0 1 0 0 0,0 0 0 0 0,0 0 1 0 0,0 0-1 0 0,-1 0 0 0 0,1 0 0 0 0,0 0 0 0 0,-1 0 1 0 0,0 0-1 0 0,1 0 0 0 0,-1 0 0 0 0,0 0 0 0 0,0 0 1 0 0,0 0-1 0 0,0 0 0 0 0,-1 4 0 0 0,0-1 97 0 0,0 0 0 0 0,0-1 0 0 0,-1 1 0 0 0,0 0-1 0 0,0 0 1 0 0,-4 8 0 0 0,4-10-145 0 0,0 0 1 0 0,0 0-1 0 0,0 0 1 0 0,-1 0-1 0 0,1 0 0 0 0,0-1 1 0 0,-4 3-1 0 0,-18 19-5 0 0,17-20 3 0 0,2-1 0 0 0,11-7 0 0 0,2 1 0 0 0,0 1 0 0 0,1 2 0 0 0,1 4 0 0 0,-6-1 0 0 0,-2-2 0 0 0,0 0 0 0 0,0 0 0 0 0,-1 1 0 0 0,1-1 0 0 0,0 1 0 0 0,-1 0 0 0 0,1-1 0 0 0,-1 1 0 0 0,0 0 0 0 0,2 3 0 0 0,1 1 0 0 0,-2 0 0 0 0,1 0 0 0 0,-1 1 0 0 0,0-1 0 0 0,0 0 0 0 0,0 1 0 0 0,-1 0 0 0 0,0 9 0 0 0,-1-6 0 0 0,-2-2 0 0 0,1-6-10 0 0,0 0-1 0 0,0 0 1 0 0,0 0 0 0 0,0 0-1 0 0,0 0 1 0 0,0-1 0 0 0,-1 1-1 0 0,1 0 1 0 0,-1-1 0 0 0,1 1-1 0 0,-1-1 1 0 0,1 1 0 0 0,-1-1-1 0 0,0 0 1 0 0,0 1-1 0 0,0-1 1 0 0,-3 1 0 0 0,1 0-78 0 0,0-1 0 0 0,0-1 0 0 0,0 1 1 0 0,0-1-1 0 0,0 1 0 0 0,-6-1 0 0 0,9 0 60 0 0,-18-1-2521 0 0,6-2-3809 0 0,2 0-1354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4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19351 0 0,'5'0'157'0'0,"0"1"1"0"0,0-2-1 0 0,0 1 0 0 0,0 0 0 0 0,0-1 0 0 0,0 0 0 0 0,-1 0 0 0 0,1-1 1 0 0,0 1-1 0 0,-1-1 0 0 0,1 0 0 0 0,-1 0 0 0 0,5-3 0 0 0,9-6 704 0 0,28-23 0 0 0,-33 24 186 0 0,11-10-76 0 0,-2-1 0 0 0,0-1 0 0 0,19-26 0 0 0,-8 8 384 0 0,-27 34-860 0 0,-1-1 0 0 0,0 0 0 0 0,7-13 0 0 0,-29 19-323 0 0,11 1-172 0 0,0 1 0 0 0,1 0 0 0 0,-1 1 0 0 0,1-1 0 0 0,-1 1 0 0 0,1 0 0 0 0,-1 0 0 0 0,1 1 0 0 0,0-1 0 0 0,0 1 0 0 0,0 0 0 0 0,-5 5 0 0 0,-3 2 0 0 0,1 1 0 0 0,0 0 0 0 0,-11 14 0 0 0,13-12 0 0 0,0-1 0 0 0,1 1 0 0 0,-8 15 0 0 0,14-22 0 0 0,0 0 0 0 0,1-1 0 0 0,-1 1 0 0 0,1 1 0 0 0,1-1 0 0 0,-1 0 0 0 0,1 0 0 0 0,0 1 0 0 0,0-1 0 0 0,1 10 0 0 0,0-13-9 0 0,1 0-1 0 0,-1 0 1 0 0,1 0 0 0 0,-1 0-1 0 0,1 0 1 0 0,0-1 0 0 0,0 1-1 0 0,0 0 1 0 0,1-1 0 0 0,-1 1-1 0 0,0-1 1 0 0,1 1 0 0 0,0-1-1 0 0,0 0 1 0 0,0 1-1 0 0,0-1 1 0 0,2 2 0 0 0,0-1-31 0 0,0 0 1 0 0,0-1-1 0 0,0 0 0 0 0,1 1 1 0 0,-1-1-1 0 0,1-1 1 0 0,-1 1-1 0 0,1-1 1 0 0,8 2-1 0 0,-4-2-28 0 0,-1 0-1 0 0,1 0 1 0 0,-1-1 0 0 0,1 0-1 0 0,0-1 1 0 0,-1 0 0 0 0,1 0-1 0 0,-1-1 1 0 0,0 0 0 0 0,1 0-1 0 0,10-5 1 0 0,-18 6 52 0 0,11-4-954 0 0,-1-1 0 0 0,1-1 0 0 0,-1 0 1 0 0,10-9-1 0 0,-6 1-565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11975 0 0,'0'0'547'0'0,"0"0"-11"0"0,0 0-135 0 0,0 0 705 0 0,0 0 344 0 0,0 0 72 0 0,1-7 698 0 0,0 4-2079 0 0,-1 0 1 0 0,1 0-1 0 0,0 0 1 0 0,0 0-1 0 0,0 0 1 0 0,0 0-1 0 0,0 0 1 0 0,1 0-1 0 0,-1 1 1 0 0,1-1-1 0 0,0 0 1 0 0,0 1-1 0 0,0 0 1 0 0,3-3-1 0 0,9-12 697 0 0,18-22 0 0 0,-2 0 46 0 0,123-160 2053 0 0,-46 54-1767 0 0,-96 132-830 0 0,-5 6-146 0 0,0 0 1 0 0,-1 0-1 0 0,6-10 0 0 0,-11 17-194 0 0,0 0 0 0 0,0 0 0 0 0,0 0 0 0 0,0 0 0 0 0,0 0 0 0 0,0 0 0 0 0,-1 0 0 0 0,1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0,-6 5 0 0 0,-8 9 0 0 0,11-9 0 0 0,-7 6 0 0 0,1 1 0 0 0,1 1 0 0 0,0-1 0 0 0,-9 20 0 0 0,16-29 0 0 0,0 0 0 0 0,0 0 0 0 0,0-1 0 0 0,0 1 0 0 0,0 0 0 0 0,1 0 0 0 0,-1 0 0 0 0,1 0 0 0 0,0 0 0 0 0,-1 0 0 0 0,2 0 0 0 0,-1 1 0 0 0,0-1 0 0 0,1 0 0 0 0,-1 0 0 0 0,1 0 0 0 0,0-1 0 0 0,0 1 0 0 0,0 0 0 0 0,0 0 0 0 0,0 0 0 0 0,1-1 0 0 0,-1 1 0 0 0,1 0 0 0 0,0-1 0 0 0,0 0 0 0 0,0 1 0 0 0,3 2 0 0 0,6 5 0 0 0,-1-1 0 0 0,-1-1 0 0 0,21 14 0 0 0,-22-17 0 0 0,1 1 0 0 0,-1 0 0 0 0,-1 0 0 0 0,0 1 0 0 0,1 0 0 0 0,-2 0 0 0 0,1 1 0 0 0,-1 0 0 0 0,-1 0 0 0 0,10 18 0 0 0,-14-24 0 0 0,0 0 0 0 0,0 0 0 0 0,-1 1 0 0 0,1-1 0 0 0,-1 0 0 0 0,1 1 0 0 0,-1-1 0 0 0,0 1 0 0 0,0-1 0 0 0,0 5 0 0 0,0-6 0 0 0,0 0 0 0 0,0 0 0 0 0,-1 0 0 0 0,1 0 0 0 0,0 1 0 0 0,0-1 0 0 0,-1 0 0 0 0,1 0 0 0 0,0 0 0 0 0,-1 0 0 0 0,1 0 0 0 0,-1 0 0 0 0,1 0 0 0 0,-1 0 0 0 0,0 0 0 0 0,1 0 0 0 0,-1-1 0 0 0,0 1 0 0 0,-1 1 0 0 0,-1 1 0 0 0,0 0 0 0 0,0 0 0 0 0,-1-1 0 0 0,1 1 0 0 0,-1-1 0 0 0,0 1 0 0 0,0-1 0 0 0,0 0 0 0 0,0-1 0 0 0,0 1 0 0 0,0-1 0 0 0,0 1 0 0 0,-1-1 0 0 0,1-1 0 0 0,0 1 0 0 0,-1 0 0 0 0,1-1 0 0 0,-1 0 0 0 0,1 0 0 0 0,0-1 0 0 0,-6 0 0 0 0,-3-1 0 0 0,0 0 0 0 0,1-1 0 0 0,0-1 0 0 0,0 0 0 0 0,-21-10 0 0 0,26 9 0 0 0,7 5 0 0 0,-1 0 0 0 0,1-1 0 0 0,0 1 0 0 0,-1 0 0 0 0,1 0 0 0 0,0-1 0 0 0,-1 1 0 0 0,1 0 0 0 0,0 0 0 0 0,0-1 0 0 0,-1 1 0 0 0,1 0 0 0 0,0-1 0 0 0,0 1 0 0 0,0-1 0 0 0,0 1 0 0 0,-1 0 0 0 0,1-1 0 0 0,0 1 0 0 0,0 0 0 0 0,0-1 0 0 0,0 1 0 0 0,0-1 0 0 0,0 1 0 0 0,0 0 0 0 0,0-1 0 0 0,0 1 0 0 0,0-1 0 0 0,0 1 0 0 0,0 0 0 0 0,1-1 0 0 0,-1 1 0 0 0,0-1 0 0 0,0 1 0 0 0,0 0 0 0 0,0-1 0 0 0,1 1 0 0 0,-1 0 0 0 0,0-1 0 0 0,0 1 0 0 0,0 0 0 0 0,1-1 0 0 0,-1 1 0 0 0,1-2-53 0 0,0 1 0 0 0,1-1 1 0 0,-1 1-1 0 0,0-1 0 0 0,0 1 0 0 0,1 0 0 0 0,-1 0 0 0 0,1 0 1 0 0,-1-1-1 0 0,1 1 0 0 0,-1 1 0 0 0,4-3 0 0 0,25-7-1025 0 0,-17 5 851 0 0,16-8-379 0 0,-1-1 0 0 0,-1-1 0 0 0,0-2-1 0 0,39-32 1 0 0,-27 20 149 0 0,7-7 161 0 0,52-55 0 0 0,-43 39 280 0 0,-8 6 16 0 0,15-14 0 0 0,-48 47 134 0 0,-1 1 0 0 0,13-17-1 0 0,-22 21 944 0 0,-10 8-115 0 0,-11 7 30 0 0,8 1-909 0 0,0 1-1 0 0,0-1 1 0 0,1 1 0 0 0,-12 18 0 0 0,-25 44 109 0 0,41-63-190 0 0,-27 46-2 0 0,2 1 0 0 0,3 1 0 0 0,-30 91 0 0 0,54-136 0 0 0,-1 1 0 0 0,0 13 0 0 0,1-7 0 0 0,3-11-8 0 0,3-8-2 0 0,4-6 85 0 0,-8 7-60 0 0,7-8 87 0 0,-1-1-1 0 0,0 0 1 0 0,-1 0 0 0 0,0-1 0 0 0,0 0-1 0 0,6-20 1 0 0,-2 6-395 0 0,3-4 1685 0 0,-12 28-1386 0 0,0 0 0 0 0,0 0 0 0 0,0-1 1 0 0,0 1-1 0 0,0 0 0 0 0,0-1 0 0 0,0 1 0 0 0,0 0 1 0 0,1 0-1 0 0,-1-1 0 0 0,0 1 0 0 0,0 0 1 0 0,0 0-1 0 0,1-1 0 0 0,-1 1 0 0 0,0 0 0 0 0,0 0 1 0 0,0-1-1 0 0,1 1 0 0 0,-1 0 0 0 0,0 0 1 0 0,1 0-1 0 0,-1 0 0 0 0,2-1 1 0 0,-1 1 5 0 0,19 6-15 0 0,-11-3-42 0 0,0-2 1 0 0,1 1-1 0 0,-1-1 1 0 0,1 0-1 0 0,0-1 0 0 0,-1 0 1 0 0,1-1-1 0 0,17-2 1 0 0,-12-1-335 0 0,6-1 270 0 0,-1-1 0 0 0,32-13 0 0 0,-30 9 890 0 0,78-40-1562 0 0,-99 50 1281 0 0,-1 0-58 0 0,-1 1-293 0 0,-73 98-133 0 0,65-86-16 0 0,0 1 0 0 0,2 0 0 0 0,-1 0 0 0 0,2 1 0 0 0,0 0 0 0 0,-6 22 0 0 0,12-21 0 0 0,4-13 0 0 0,-3-3 0 0 0,0 2 0 0 0,1-1 0 0 0,-1 0 0 0 0,1 0 0 0 0,-1 0 0 0 0,1 0 0 0 0,-1 0 0 0 0,1-1 0 0 0,0 1 0 0 0,-1 0 0 0 0,1-1 0 0 0,0 0 0 0 0,0 1 0 0 0,0-1 0 0 0,-1 0 0 0 0,1 0 0 0 0,0 0 0 0 0,0 0 0 0 0,0 0 0 0 0,-1 0 0 0 0,1 0 0 0 0,0-1 0 0 0,2 1 0 0 0,4-3 0 0 0,0 0 0 0 0,0 0 0 0 0,11-6 0 0 0,-10 5 0 0 0,-1-1 0 0 0,-1 1 0 0 0,0-1 0 0 0,0 0 0 0 0,0-1 0 0 0,-1 1 0 0 0,1-1 0 0 0,-1-1 0 0 0,-1 1 0 0 0,1-1 0 0 0,-1 0 0 0 0,0 0 0 0 0,6-15 0 0 0,-6 12 0 0 0,0 0 0 0 0,-1-1 0 0 0,-1 1 0 0 0,1-1 0 0 0,-2 0 0 0 0,0 0 0 0 0,0 0 0 0 0,-1 0 0 0 0,0-16 0 0 0,-1 20 0 0 0,0-1 0 0 0,-1 0 0 0 0,-1 1 0 0 0,1-1 0 0 0,-5-12 0 0 0,6 19 0 0 0,-1 0 0 0 0,1-1 0 0 0,-1 1 0 0 0,0-1 0 0 0,1 1 0 0 0,-1 0 0 0 0,0 0 0 0 0,0-1 0 0 0,0 1 0 0 0,0 0 0 0 0,0 0 0 0 0,0 0 0 0 0,0 0 0 0 0,0 0 0 0 0,0 0 0 0 0,-1 0 0 0 0,1 1 0 0 0,0-1 0 0 0,0 0 0 0 0,-1 1 0 0 0,1-1 0 0 0,-1 1 0 0 0,1-1 0 0 0,0 1 0 0 0,-1 0 0 0 0,1-1 0 0 0,-1 1 0 0 0,1 0 0 0 0,-1 0 0 0 0,1 0 0 0 0,-1 0 0 0 0,1 0 0 0 0,-1 1 0 0 0,1-1 0 0 0,-1 0 0 0 0,-1 1 0 0 0,0 1 0 0 0,0-1 0 0 0,0 1 0 0 0,1-1 0 0 0,-1 1 0 0 0,0 0 0 0 0,1 0 0 0 0,-1 0 0 0 0,1 1 0 0 0,0-1 0 0 0,-2 4 0 0 0,-20 26 0 0 0,22-28 0 0 0,1 0 0 0 0,-1-1 0 0 0,0 1 0 0 0,1 0 0 0 0,0 0 0 0 0,-1 5 0 0 0,3 0 0 0 0,0-7 0 0 0,-1-1 0 0 0,1 1 0 0 0,0-1 0 0 0,1 1 0 0 0,-1-1 0 0 0,0 0 0 0 0,0 1 0 0 0,1-1 0 0 0,-1 0 0 0 0,0 0 0 0 0,1 0 0 0 0,-1 0 0 0 0,1 0 0 0 0,0 0 0 0 0,-1 0 0 0 0,1-1 0 0 0,0 1 0 0 0,-1-1 0 0 0,1 1 0 0 0,0-1 0 0 0,3 1 0 0 0,-1 0 0 0 0,1-1 0 0 0,-1 0 0 0 0,0 0 0 0 0,0 0 0 0 0,0-1 0 0 0,1 1 0 0 0,-1-1 0 0 0,5-1 0 0 0,35-10 0 0 0,-27 8 0 0 0,22-8 0 0 0,39-21 0 0 0,-67 26 0 0 0,1 1 0 0 0,-1-1 0 0 0,0-1 0 0 0,14-12 0 0 0,-20 15 0 0 0,-1-1 0 0 0,1 0 0 0 0,-1 1 0 0 0,0-2 0 0 0,4-8 0 0 0,8-12 0 0 0,-12 20 0 0 0,-4 7 0 0 0,0 0 0 0 0,0 0 0 0 0,0 0 0 0 0,0 0 0 0 0,0-1 0 0 0,0 1 0 0 0,1 0 0 0 0,-1 0 0 0 0,0 0 0 0 0,0 0 0 0 0,0 0 0 0 0,0 0 0 0 0,0-1 0 0 0,0 1 0 0 0,0 0 0 0 0,0 0 0 0 0,0 0 0 0 0,0 0 0 0 0,0 0 0 0 0,0 0 0 0 0,0-1 0 0 0,0 1 0 0 0,0 0 0 0 0,0 0 0 0 0,0 0 0 0 0,0 0 0 0 0,0 0 0 0 0,-1 0 0 0 0,1-1 0 0 0,0 1 0 0 0,0 0 0 0 0,0 0 0 0 0,0 0 0 0 0,0 0 0 0 0,0 0 0 0 0,0 0 0 0 0,0 0 0 0 0,0 0 0 0 0,0 0 0 0 0,-1-1 0 0 0,1 1 0 0 0,0 0 0 0 0,0 0 0 0 0,0 0 0 0 0,0 0 0 0 0,0 0 0 0 0,0 0 0 0 0,-1 0 0 0 0,1 0 0 0 0,0 0 0 0 0,0 0 0 0 0,0 0 0 0 0,0 0 0 0 0,0 0 0 0 0,0 0 0 0 0,-1 0 0 0 0,1 0 0 0 0,0 0 0 0 0,0 0 0 0 0,0 0 0 0 0,0 0 0 0 0,0 0 0 0 0,0 0 0 0 0,-1 0 0 0 0,1 0 0 0 0,0 1 0 0 0,0-1 0 0 0,-5 2 0 0 0,0 2 0 0 0,0 0 0 0 0,1 1 0 0 0,-1-1 0 0 0,1 1 0 0 0,-1 0 0 0 0,-4 8 0 0 0,2-2 0 0 0,7-6 0 0 0,1-3 0 0 0,2 6 0 0 0,-2-5 0 0 0,0-2 0 0 0,-1 1 0 0 0,1-1 0 0 0,0 0 0 0 0,-1 0 0 0 0,1 0 0 0 0,0 0 0 0 0,0-1 0 0 0,0 1 0 0 0,0 0 0 0 0,0 0 0 0 0,0 0 0 0 0,0-1 0 0 0,2 2 0 0 0,-3-1 0 0 0,1-1 0 0 0,-1 1 0 0 0,1-1 0 0 0,0 1 0 0 0,-1-1 0 0 0,1 1 0 0 0,-1-1 0 0 0,1 1 0 0 0,0-1 0 0 0,-1 1 0 0 0,1-1 0 0 0,0 0 0 0 0,-1 1 0 0 0,1-1 0 0 0,0 0 0 0 0,0 0 0 0 0,-1 0 0 0 0,1 0 0 0 0,0 1 0 0 0,0-1 0 0 0,0 0 0 0 0,-1 0 0 0 0,1 0 0 0 0,1-1 0 0 0,1 1 0 0 0,2 0 0 0 0,0 1 0 0 0,0-2 0 0 0,-1 1 0 0 0,1 0 0 0 0,8-2 0 0 0,-7 0 0 0 0,1 2 0 0 0,-1-1 0 0 0,1 0 0 0 0,0 1 0 0 0,-1 1 0 0 0,13 1 0 0 0,-10 1 0 0 0,-3 5 0 0 0,-5-5 0 0 0,0-1 0 0 0,-1 1 0 0 0,0 0 0 0 0,1 0 0 0 0,-1-1 0 0 0,0 1 0 0 0,0 0 0 0 0,-1 0 0 0 0,1 0 0 0 0,0-1 0 0 0,-1 1 0 0 0,-1 3 0 0 0,-12 31 0 0 0,8-25 0 0 0,-1 0 0 0 0,-11 13 0 0 0,10-14 0 0 0,0 0 0 0 0,2 0 0 0 0,-1 1 0 0 0,-9 24 0 0 0,16-36 0 0 0,-1 0 0 0 0,1 0 0 0 0,0 1 0 0 0,0-1 0 0 0,0 0 0 0 0,0 0 0 0 0,-1 1 0 0 0,1-1 0 0 0,0 0 0 0 0,0 1 0 0 0,0-1 0 0 0,0 0 0 0 0,0 1 0 0 0,0-1 0 0 0,0 0 0 0 0,0 1 0 0 0,0-1 0 0 0,0 0 0 0 0,0 0 0 0 0,0 1 0 0 0,0-1 0 0 0,0 0 0 0 0,0 1 0 0 0,0-1 0 0 0,0 0 0 0 0,1 1 0 0 0,-1-1 0 0 0,0 0 0 0 0,0 0 0 0 0,0 1 0 0 0,0-1 0 0 0,1 0 0 0 0,-1 0 0 0 0,0 1 0 0 0,0-1 0 0 0,1 0 0 0 0,-1 0 0 0 0,0 1 0 0 0,0-1 0 0 0,1 0 0 0 0,-1 0 0 0 0,0 0 0 0 0,0 0 0 0 0,1 0 0 0 0,-1 0 0 0 0,0 1 0 0 0,1-1 0 0 0,-1 0 0 0 0,0 0 0 0 0,1 0 0 0 0,-1 0 0 0 0,0 0 0 0 0,1 0 0 0 0,-1 0 0 0 0,0 0 0 0 0,1 0 0 0 0,-1-1 0 0 0,3 2 0 0 0,0-1 0 0 0,-1 0 0 0 0,1-1 0 0 0,-1 1 0 0 0,1 0 0 0 0,-1-1 0 0 0,1 1 0 0 0,-1-1 0 0 0,1 0 0 0 0,-1 0 0 0 0,3-1 0 0 0,27-17 0 0 0,-21 13 0 0 0,11-8 0 0 0,-1-2 0 0 0,0 0 0 0 0,-1 0 0 0 0,23-26 0 0 0,-15 10 0 0 0,46-66 0 0 0,8-19 0 0 0,-89 126 0 0 0,1 0 0 0 0,1 1 0 0 0,-7 13 0 0 0,10-18 0 0 0,0 0 0 0 0,0 0 0 0 0,1 0 0 0 0,-1 0 0 0 0,1 0 0 0 0,0 1 0 0 0,1-1 0 0 0,-1 0 0 0 0,1 0 0 0 0,0 1 0 0 0,1 6 0 0 0,-1-11 0 0 0,0-1 0 0 0,0 1 0 0 0,0 0 0 0 0,0-1 0 0 0,0 1 0 0 0,1-1 0 0 0,-1 1 0 0 0,0-1 0 0 0,0 1 0 0 0,0-1 0 0 0,0 1 0 0 0,1 0 0 0 0,-1-1 0 0 0,0 1 0 0 0,1-1 0 0 0,-1 0 0 0 0,0 1 0 0 0,1-1 0 0 0,-1 1 0 0 0,0-1 0 0 0,1 1 0 0 0,-1-1 0 0 0,1 0 0 0 0,-1 1 0 0 0,1-1 0 0 0,-1 0 0 0 0,1 0 0 0 0,-1 1 0 0 0,1-1 0 0 0,1 1 0 0 0,2 1 0 0 0,-1 0 0 0 0,1 1 0 0 0,-1-2 0 0 0,1 1 0 0 0,-1 0 0 0 0,1-1 0 0 0,0 0 0 0 0,0 1 0 0 0,6 0 0 0 0,5-1 0 0 0,23 0 0 0 0,-22-1 0 0 0,-16 0 0 0 0,1 0 0 0 0,-1 0 0 0 0,0 0 0 0 0,0 0 0 0 0,1 0 0 0 0,-1 0 0 0 0,0 0 0 0 0,1 0 0 0 0,-1 0 0 0 0,0 0 0 0 0,1 0 0 0 0,-1 0 0 0 0,0 0 0 0 0,1 1 0 0 0,-1-1 0 0 0,0 0 0 0 0,0 0 0 0 0,1 0 0 0 0,-1 1 0 0 0,0-1 0 0 0,0 0 0 0 0,1 0 0 0 0,-1 0 0 0 0,0 1 0 0 0,0-1 0 0 0,0 0 0 0 0,0 0 0 0 0,1 1 0 0 0,-1-1 0 0 0,0 0 0 0 0,0 1 0 0 0,0-1 0 0 0,0 0 0 0 0,0 1 0 0 0,0-1 0 0 0,0 0 0 0 0,0 1 0 0 0,0-1 0 0 0,-2 11 0 0 0,2-10 0 0 0,-3 8 0 0 0,1-1 0 0 0,-2 0 0 0 0,1 0 0 0 0,-1-1 0 0 0,-1 1 0 0 0,-9 13 0 0 0,8-12 0 0 0,-1 1 0 0 0,-8 20 0 0 0,8-17 0 0 0,5-10 0 0 0,0 1 0 0 0,1 0 0 0 0,-1 0 0 0 0,1 0 0 0 0,-1 0 0 0 0,1 0 0 0 0,-1 7 0 0 0,1 3 0 0 0,3-10 0 0 0,-1-2 0 0 0,3 6 0 0 0,3-2 0 0 0,-3-4 0 0 0,1-1 0 0 0,-1 1 0 0 0,0-1 0 0 0,0 0 0 0 0,1 0 0 0 0,-1 0 0 0 0,0 0 0 0 0,1-1 0 0 0,-1 0 0 0 0,1 0 0 0 0,-1 0 0 0 0,0 0 0 0 0,1-1 0 0 0,6-1 0 0 0,-3 0 0 0 0,0-1 0 0 0,0 1 0 0 0,-1-1 0 0 0,1-1 0 0 0,-1 0 0 0 0,0 0 0 0 0,7-5 0 0 0,18-10 0 0 0,-23 14 0 0 0,0 0 0 0 0,11-9 0 0 0,25-20 233 0 0,-30 23-32 0 0,0 0 0 0 0,0-1 0 0 0,-1 0 1 0 0,-1-1-1 0 0,15-18 0 0 0,30-53 407 0 0,-66 91-608 0 0,-7 9 0 0 0,-66 105 0 0 0,78-117 0 0 0,1 0 0 0 0,0 0 0 0 0,0 1 0 0 0,0-1 0 0 0,0 1 0 0 0,1-1 0 0 0,-1 1 0 0 0,1-1 0 0 0,0 1 0 0 0,1 0 0 0 0,-1 0 0 0 0,1-1 0 0 0,0 6 0 0 0,0-8 0 0 0,1 0 0 0 0,-1 0 0 0 0,0 0 0 0 0,1 0 0 0 0,-1 0 0 0 0,1 0 0 0 0,0 0 0 0 0,0 0 0 0 0,0-1 0 0 0,0 1 0 0 0,0 0 0 0 0,0-1 0 0 0,0 1 0 0 0,0 0 0 0 0,1-1 0 0 0,-1 1 0 0 0,1-1 0 0 0,-1 0 0 0 0,1 0 0 0 0,0 1 0 0 0,-1-1 0 0 0,1 0 0 0 0,0 0 0 0 0,0-1 0 0 0,-1 1 0 0 0,1 0 0 0 0,0-1 0 0 0,0 1 0 0 0,0-1 0 0 0,0 1 0 0 0,0-1 0 0 0,4 0 0 0 0,-2 0-377 0 0,-1 0 0 0 0,0 0 0 0 0,1-1 0 0 0,-1 0 0 0 0,1 1 0 0 0,-1-1-1 0 0,0 0 1 0 0,0-1 0 0 0,0 1 0 0 0,1-1 0 0 0,-1 1 0 0 0,0-1 0 0 0,-1 0 0 0 0,1 0 0 0 0,0 0 0 0 0,-1 0 0 0 0,1-1 0 0 0,-1 1-1 0 0,1-1 1 0 0,-1 1 0 0 0,2-5 0 0 0,2-3-1159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19351 0 0,'0'0'439'0'0,"0"0"62"0"0,0 0 33 0 0,0 0-65 0 0,0 0-169 0 0,-2 8 1413 0 0,-16 28-697 0 0,14-31-881 0 0,1 0 1 0 0,0 1 0 0 0,0-1-1 0 0,1 1 1 0 0,0 0-1 0 0,0-1 1 0 0,0 1 0 0 0,-1 11-1 0 0,3-15-135 0 0,-1-1 0 0 0,1 0 0 0 0,0 1 0 0 0,0-1 0 0 0,0 0 0 0 0,1 1 0 0 0,-1-1 0 0 0,0 0 0 0 0,0 1 0 0 0,1-1 0 0 0,-1 0 0 0 0,2 2 0 0 0,5 3 0 0 0,-4-5 0 0 0,0 1 58 0 0,0 0-1 0 0,0-1 1 0 0,1 1-1 0 0,-1-1 1 0 0,1 0-1 0 0,-1 0 1 0 0,1 0 0 0 0,0-1-1 0 0,-1 1 1 0 0,1-1-1 0 0,0 0 1 0 0,-1 0-1 0 0,1 0 1 0 0,0 0-1 0 0,-1-1 1 0 0,1 1 0 0 0,4-2-1 0 0,5-2 202 0 0,-1 0 0 0 0,-1-1 0 0 0,19-10 0 0 0,20-7-259 0 0,-50 21 0 0 0,0 1 0 0 0,0 0 0 0 0,1 0 0 0 0,-1 0 0 0 0,0 0 0 0 0,0 0 0 0 0,1 0 0 0 0,-1 0 0 0 0,0 0 0 0 0,0 0 0 0 0,1 0 0 0 0,-1 0 0 0 0,0 0 0 0 0,0 0 0 0 0,1 0 0 0 0,-1 0 0 0 0,0 0 0 0 0,0 0 0 0 0,1 0 0 0 0,-1 1 0 0 0,0-1 0 0 0,0 0 0 0 0,1 0 0 0 0,-1 0 0 0 0,0 0 0 0 0,0 0 0 0 0,0 1 0 0 0,0-1 0 0 0,1 0 0 0 0,-1 0 0 0 0,0 0 0 0 0,0 1 0 0 0,0-1 0 0 0,0 0 0 0 0,1 0 0 0 0,-1 0 0 0 0,0 1 0 0 0,0-1 0 0 0,0 0 0 0 0,0 0 0 0 0,0 1 0 0 0,0-1 0 0 0,0 0 0 0 0,0 0 0 0 0,0 1 0 0 0,1 11 0 0 0,-1-12 0 0 0,-3 20-2124 0 0,0-3-3352 0 0,3-6-3116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23 288 11975 0 0,'0'0'547'0'0,"0"0"-11"0"0,0 0-203 0 0,0 0 419 0 0,0 0 220 0 0,0 0 42 0 0,0 0-61 0 0,0 0-288 0 0,0 0-121 0 0,0 0-28 0 0,0 0 66 0 0,2-1 288 0 0,5-1-360 0 0,-1-1 1 0 0,1 1-1 0 0,-1-2 0 0 0,0 1 1 0 0,0-1-1 0 0,0 0 0 0 0,-1 0 1 0 0,7-6-1 0 0,40-45 211 0 0,-25 26-655 0 0,-16 17 154 0 0,0-1-1 0 0,-1 0 1 0 0,0-1-1 0 0,-1 1 1 0 0,-1-2-1 0 0,0 1 1 0 0,-1-1 0 0 0,8-22-1 0 0,-14 34-228 0 0,-1 3 13 0 0,0-1 1 0 0,1 0-1 0 0,-1 0 1 0 0,0 1-1 0 0,0-1 1 0 0,0 0-1 0 0,0 1 1 0 0,0-1-1 0 0,0 0 1 0 0,0 0-1 0 0,0 1 1 0 0,0-1 0 0 0,0 0-1 0 0,0 0 1 0 0,-1 1-1 0 0,1-1 1 0 0,-1-1-1 0 0,0 2 94 0 0,0-1 0 0 0,0 0-1 0 0,0 1 1 0 0,-1 0 0 0 0,1-1-1 0 0,0 1 1 0 0,0 0 0 0 0,-1-1-1 0 0,1 1 1 0 0,0 0 0 0 0,-1 0 0 0 0,1 0-1 0 0,-2 0 1 0 0,-1 1-50 0 0,-1 0 0 0 0,0 0 0 0 0,1 1 0 0 0,0-1 0 0 0,-1 1 0 0 0,1 0 0 0 0,0 0 0 0 0,-5 4 0 0 0,-30 22 128 0 0,24-14-207 0 0,1 0 0 0 0,1 1 0 0 0,0 0 1 0 0,0 2-1 0 0,2-1 0 0 0,0 1 0 0 0,1 1 0 0 0,1 0 0 0 0,0 0 0 0 0,1 0 0 0 0,2 1 1 0 0,-8 30-1 0 0,12-39-327 0 0,1 1 0 0 0,0-1 0 0 0,0 18 0 0 0,1-26 370 0 0,0 1 0 0 0,0 0 0 0 0,0 0 1 0 0,1-1-1 0 0,-1 1 0 0 0,1 0 0 0 0,0-1 0 0 0,0 1 0 0 0,0 0 0 0 0,0-1 0 0 0,0 0 1 0 0,0 1-1 0 0,1-1 0 0 0,-1 1 0 0 0,1-1 0 0 0,0 0 0 0 0,0 0 0 0 0,-1 0 0 0 0,4 2 0 0 0,-3-3 33 0 0,0 0-1 0 0,0 0 1 0 0,0 0-1 0 0,0-1 1 0 0,0 1-1 0 0,1 0 1 0 0,-1-1-1 0 0,0 0 1 0 0,1 1-1 0 0,-1-1 1 0 0,0 0-1 0 0,0 0 0 0 0,1 0 1 0 0,-1 0-1 0 0,3-1 1 0 0,4-1 212 0 0,1-1 0 0 0,11-4-1 0 0,-5 2-147 0 0,6-3-109 0 0,1 0 0 0 0,-1-2 0 0 0,-1-1 0 0 0,0-1 0 0 0,0 0 0 0 0,19-17 0 0 0,106-99 0 0 0,-109 93 0 0 0,-17 18 0 0 0,-20 17 0 0 0,0-1 0 0 0,1 1 0 0 0,-1 0 0 0 0,0 0 0 0 0,0 0 0 0 0,0-1 0 0 0,1 1 0 0 0,-1 0 0 0 0,0 0 0 0 0,0 0 0 0 0,0 0 0 0 0,1-1 0 0 0,-1 1 0 0 0,0 0 0 0 0,0 0 0 0 0,1 0 0 0 0,-1 0 0 0 0,0 0 0 0 0,0 0 0 0 0,1 0 0 0 0,-1 0 0 0 0,0 0 0 0 0,1 0 0 0 0,-1 0 0 0 0,0 0 0 0 0,0 0 0 0 0,1 0 0 0 0,-1 0 0 0 0,0 0 0 0 0,0 0 0 0 0,1 0 0 0 0,-1 0 0 0 0,0 0 0 0 0,0 0 0 0 0,1 0 0 0 0,-1 1 0 0 0,0-1 0 0 0,0 0 0 0 0,1 0 0 0 0,-1 0 0 0 0,0 0 0 0 0,0 1 0 0 0,0-1 0 0 0,1 0 0 0 0,-1 0 0 0 0,0 0 0 0 0,0 1 0 0 0,0-1 0 0 0,0 0 0 0 0,0 0 0 0 0,0 1 0 0 0,1-1 0 0 0,-1 0 0 0 0,0 0 0 0 0,0 1 0 0 0,0-1 0 0 0,0 0 0 0 0,0 1 0 0 0,0-1 0 0 0,0 0 0 0 0,0 0 0 0 0,0 1 0 0 0,0-1 0 0 0,0 1 0 0 0,1 5 0 0 0,0 1 0 0 0,-1 0 0 0 0,1-1 0 0 0,-1 1 0 0 0,0 0 0 0 0,-1 0 0 0 0,0-1 0 0 0,0 1 0 0 0,0 0 0 0 0,-3 6 0 0 0,2-3 0 0 0,0 0 0 0 0,0 0 0 0 0,0 14 0 0 0,1-1 0 0 0,1-14 0 0 0,6-3 0 0 0,3-3 0 0 0,-3-3 0 0 0,-1 0 0 0 0,1-1 0 0 0,-1 0 0 0 0,1 0 0 0 0,-1-1 0 0 0,0 1 0 0 0,0-1 0 0 0,0 0 0 0 0,0-1 0 0 0,6-3 0 0 0,-1 1 0 0 0,3-3 0 0 0,1 0 0 0 0,-1-1 0 0 0,18-16 0 0 0,-20 15 0 0 0,20-17 0 0 0,-23 18 0 0 0,1 1 0 0 0,0 0 0 0 0,1 1 0 0 0,-1 0 0 0 0,2 1 0 0 0,20-11 0 0 0,-20 12 0 0 0,-11 5 0 0 0,0 0 0 0 0,0 0 0 0 0,0-1 0 0 0,1 1 0 0 0,-1 0 0 0 0,0 0 0 0 0,0 0 0 0 0,1-1 0 0 0,-1 1 0 0 0,0 0 0 0 0,0 0 0 0 0,0 0 0 0 0,1 0 0 0 0,-1 0 0 0 0,0 0 0 0 0,1 0 0 0 0,-1 0 0 0 0,0 0 0 0 0,0-1 0 0 0,1 1 0 0 0,-1 0 0 0 0,0 0 0 0 0,0 0 0 0 0,1 1 0 0 0,-1-1 0 0 0,0 0 0 0 0,1 0 0 0 0,-1 0 0 0 0,0 0 0 0 0,0 0 0 0 0,1 0 0 0 0,-1 0 0 0 0,0 0 0 0 0,0 0 0 0 0,1 1 0 0 0,-1-1 0 0 0,0 0 0 0 0,0 0 0 0 0,0 0 0 0 0,1 1 0 0 0,-1-1 0 0 0,0 0 0 0 0,0 0 0 0 0,0 0 0 0 0,0 1 0 0 0,1-1 0 0 0,-1 0 0 0 0,0 0 0 0 0,0 1 0 0 0,0-1 0 0 0,0 0 0 0 0,0 1 0 0 0,0 11 0 0 0,0-12 0 0 0,-3 11 0 0 0,0-1 0 0 0,0 1 0 0 0,-1-1 0 0 0,0 0 0 0 0,-1 0 0 0 0,0 0 0 0 0,-9 12 0 0 0,7-11 0 0 0,1 0 0 0 0,-1 0 0 0 0,2 1 0 0 0,-8 22 0 0 0,11-24 0 0 0,2-10 0 0 0,0 1 0 0 0,0-1 0 0 0,0 1 0 0 0,0-1 0 0 0,0 1 0 0 0,0-1 0 0 0,0 1 0 0 0,0-1 0 0 0,0 1 0 0 0,0-1 0 0 0,0 1 0 0 0,0-1 0 0 0,0 1 0 0 0,1-1 0 0 0,-1 1 0 0 0,0-1 0 0 0,0 1 0 0 0,0-1 0 0 0,1 0 0 0 0,-1 1 0 0 0,0-1 0 0 0,1 1 0 0 0,-1-1 0 0 0,1 1 0 0 0,3-1 0 0 0,-4 0 0 0 0,4 0 0 0 0,-1 1 0 0 0,0-1 0 0 0,0 0 0 0 0,0-1 0 0 0,0 1 0 0 0,1 0 0 0 0,-1-1 0 0 0,0 0 0 0 0,0 0 0 0 0,0 0 0 0 0,0 0 0 0 0,0 0 0 0 0,4-3 0 0 0,5-4 0 0 0,20-15 0 0 0,-4 3 0 0 0,36-21 0 0 0,83-55 0 0 0,-134 88 0 0 0,-4 5 0 0 0,-1 5 0 0 0,-7-1 0 0 0,0 0 0 0 0,0 0 0 0 0,0 0 0 0 0,0 0 0 0 0,0 0 0 0 0,-1 1 0 0 0,1-1 0 0 0,0 0 0 0 0,-1 0 0 0 0,1 1 0 0 0,0-1 0 0 0,-1 0 0 0 0,0 1 0 0 0,1-1 0 0 0,-1 0 0 0 0,0 1 0 0 0,0-1 0 0 0,0 1 0 0 0,0-1 0 0 0,0 3 0 0 0,-6 30 0 0 0,3-23 0 0 0,-1 17 0 0 0,1-14 0 0 0,1 0 0 0 0,-7 19 0 0 0,7-24 0 0 0,3-7 0 0 0,3-6 0 0 0,3-9 0 0 0,-6 11 0 0 0,4-5 0 0 0,0 0 0 0 0,0 1 0 0 0,1-1 0 0 0,0 1 0 0 0,0 0 0 0 0,9-6 0 0 0,14-14 0 0 0,-10 7 0 0 0,0 0 0 0 0,1 2 0 0 0,30-21 0 0 0,-42 33 0 0 0,-1 0 0 0 0,1 1 0 0 0,0 0 0 0 0,0 0 0 0 0,1 1 0 0 0,12-3 0 0 0,-19 5 0 0 0,0 0 0 0 0,0 1 0 0 0,0 0 0 0 0,0-1 0 0 0,0 1 0 0 0,0 0 0 0 0,0 0 0 0 0,0 0 0 0 0,0 1 0 0 0,0-1 0 0 0,0 0 0 0 0,0 1 0 0 0,0-1 0 0 0,0 1 0 0 0,0 0 0 0 0,0-1 0 0 0,0 1 0 0 0,-1 0 0 0 0,1 0 0 0 0,0 0 0 0 0,-1 1 0 0 0,1-1 0 0 0,0 0 0 0 0,-1 1 0 0 0,1-1 0 0 0,-1 1 0 0 0,0-1 0 0 0,0 1 0 0 0,1 0 0 0 0,-1-1 0 0 0,0 1 0 0 0,0 0 0 0 0,-1 0 0 0 0,2 2 0 0 0,1 6 0 0 0,-1 1 0 0 0,0 0 0 0 0,-1 0 0 0 0,0 0 0 0 0,0 0 0 0 0,-1 0 0 0 0,-2 15 0 0 0,0 13 0 0 0,-1-7 0 0 0,3-23 0 0 0,2-3-64 0 0,-1-6 29 0 0,-1 0 0 0 0,1 0 0 0 0,-1 0 0 0 0,1 0 0 0 0,-1 0 0 0 0,1 0 0 0 0,-1 0 0 0 0,1 0 0 0 0,-1 0 0 0 0,1 0 0 0 0,-1 0 0 0 0,1 0 0 0 0,-1 0 0 0 0,1 0 0 0 0,-1 0 1 0 0,0-1-1 0 0,1 1 0 0 0,-1 0 0 0 0,1 0 0 0 0,-1 0 0 0 0,1-1 0 0 0,-1 1 0 0 0,1-1 0 0 0,9-5-446 0 0,-7 3-159 0 0,1 0 0 0 0,-1 0-1 0 0,0-1 1 0 0,0 1 0 0 0,0-1 0 0 0,0 0 0 0 0,0 0-1 0 0,-1 0 1 0 0,0 0 0 0 0,0 0 0 0 0,2-7 0 0 0,4-16-1918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124 164 13823 0 0,'5'-6'675'0'0,"3"-2"-405"0"0,-1 1-1 0 0,16-11 1 0 0,-14 11 349 0 0,1 0-1 0 0,8-10 1 0 0,-1-2 1223 0 0,27-30 3588 0 0,-41 45-5043 0 0,-2 3-313 0 0,0-1 0 0 0,1 1 1 0 0,-1-1-1 0 0,0 1 0 0 0,-1-1 1 0 0,1 0-1 0 0,0 0 0 0 0,0 1 1 0 0,-1-1-1 0 0,1-3 0 0 0,0 4 297 0 0,-1 1 117 0 0,0 0 21 0 0,0 0-66 0 0,-3 0-430 0 0,0 1 0 0 0,0 0 0 0 0,0-1 1 0 0,0 1-1 0 0,1 0 0 0 0,-1 0 0 0 0,0 0 1 0 0,1 1-1 0 0,-1-1 0 0 0,1 1 0 0 0,-4 2 0 0 0,-1 1-10 0 0,1 0-1 0 0,-11 12 0 0 0,-23 32-2 0 0,-53 86 0 0 0,81-117 0 0 0,-31 56 0 0 0,39-65 0 0 0,0 0 0 0 0,0 0 0 0 0,1 1 0 0 0,0 0 0 0 0,1-1 0 0 0,-2 15 0 0 0,3-21 0 0 0,1-1 0 0 0,0 1 0 0 0,0 0 0 0 0,0 0 0 0 0,1 0 0 0 0,-1 0 0 0 0,1 0 0 0 0,-1 0 0 0 0,1 0 0 0 0,0-1 0 0 0,0 1 0 0 0,2 4 0 0 0,-2-6 0 0 0,0 0 0 0 0,0 1 0 0 0,0-1 0 0 0,1 0 0 0 0,-1 0 0 0 0,0 1 0 0 0,0-1 0 0 0,1 0 0 0 0,-1 0 0 0 0,0 0 0 0 0,1-1 0 0 0,-1 1 0 0 0,1 0 0 0 0,0 0 0 0 0,-1-1 0 0 0,1 1 0 0 0,-1-1 0 0 0,1 0 0 0 0,0 1 0 0 0,-1-1 0 0 0,1 0 0 0 0,2 0 0 0 0,5 0 29 0 0,0-1 0 0 0,1 0 0 0 0,-1 0 0 0 0,0-1 1 0 0,-1 0-1 0 0,1-1 0 0 0,0 0 0 0 0,-1 0 0 0 0,1-1 0 0 0,10-6 0 0 0,-7 2 72 0 0,-1 0-1 0 0,0-1 1 0 0,0 0-1 0 0,0 0 1 0 0,-1-1-1 0 0,9-13 1 0 0,0-2 70 0 0,-2-1-1 0 0,-1-1 1 0 0,-1-1 0 0 0,-1 0-1 0 0,14-40 1 0 0,-25 60-171 0 0,14-46 0 0 0,-15 50 0 0 0,-2 0 0 0 0,1-1 0 0 0,0 1 0 0 0,-1 0 0 0 0,0 0 0 0 0,0-1 0 0 0,0 1 0 0 0,-1 0 0 0 0,1 0 0 0 0,-3-7 0 0 0,3 10-39 0 0,0-1-1 0 0,-1 1 1 0 0,0 0 0 0 0,1-1-1 0 0,-1 1 1 0 0,0 0 0 0 0,1 0-1 0 0,-1 0 1 0 0,0 0-1 0 0,0-1 1 0 0,0 1 0 0 0,0 0-1 0 0,0 1 1 0 0,0-1 0 0 0,-1 0-1 0 0,1 0 1 0 0,0 0 0 0 0,0 1-1 0 0,-1-1 1 0 0,1 0 0 0 0,-2 0-1 0 0,0 1-152 0 0,1 0 1 0 0,-1-1-1 0 0,1 1 0 0 0,-1 0 0 0 0,1 0 0 0 0,-1 1 1 0 0,1-1-1 0 0,-1 0 0 0 0,1 1 0 0 0,-1-1 1 0 0,-2 2-1 0 0,-2 1-700 0 0,0 0 1 0 0,0 1 0 0 0,0 0-1 0 0,1 0 1 0 0,0 0-1 0 0,0 0 1 0 0,-6 7 0 0 0,-1 2-7459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19351 0 0,'0'0'886'0'0,"0"0"-21"0"0,5-7-520 0 0,0-2 580 0 0,1-1 1 0 0,0 1-1 0 0,1 0 0 0 0,0 0 1 0 0,11-11-1 0 0,-13 12-559 0 0,-5 7-347 0 0,1-1 0 0 0,0 1 0 0 0,-1 0 1 0 0,1 0-1 0 0,0-1 0 0 0,0 1 0 0 0,0 0 1 0 0,-1 0-1 0 0,1 0 0 0 0,1 0 1 0 0,-1 0-1 0 0,2-2 0 0 0,2 0-152 0 0,-4 2-563 0 0,-1 1-258 0 0,0 0-1558 0 0,0 0-6017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21191 0 0,'0'0'480'0'0,"0"0"67"0"0,5-7 734 0 0,-1 1-965 0 0,4-6 3080 0 0,-7 15-1681 0 0,-2 10-978 0 0,-16 104-737 0 0,17-116 0 0 0,-1 1 0 0 0,1-1 0 0 0,0 0 0 0 0,0 0 0 0 0,0 1 0 0 0,-1-1 0 0 0,1 0 0 0 0,0 1 0 0 0,1-1 0 0 0,-1 0 0 0 0,0 1 0 0 0,0-1 0 0 0,1 0 0 0 0,-1 0 0 0 0,0 1 0 0 0,1-1 0 0 0,-1 0 0 0 0,2 1 0 0 0,0 2 0 0 0,-1-1 0 0 0,1 0 0 0 0,0 0 0 0 0,0-1 0 0 0,0 1 0 0 0,1 0 0 0 0,-1-1 0 0 0,0 0 0 0 0,1 0 0 0 0,0 0 0 0 0,-1 0 0 0 0,1 0 0 0 0,0 0 0 0 0,0 0 0 0 0,0-1 0 0 0,0 0 0 0 0,0 0 0 0 0,0 0 0 0 0,1 0 0 0 0,-1 0 0 0 0,0 0 0 0 0,5 0 0 0 0,2 0 0 0 0,0 0 0 0 0,-1-1 0 0 0,1 0 0 0 0,0-1 0 0 0,0 1 0 0 0,11-4 0 0 0,-9 1-559 0 0,0-2-1 0 0,1 1 1 0 0,-1-1-1 0 0,-1-1 0 0 0,19-12 1 0 0,4-1-809 0 0,-20 10-1487 0 0,-1-1-5333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 17503 0 0,'0'0'399'0'0,"-4"-3"284"0"0,3 5 5167 0 0,1 4-5593 0 0,0 0-1 0 0,0-1 0 0 0,-1 1 1 0 0,0 0-1 0 0,0 0 1 0 0,-1-1-1 0 0,0 1 0 0 0,0 0 1 0 0,-3 6-1 0 0,-27 63 212 0 0,6-12-320 0 0,3-16-148 0 0,-34 52 0 0 0,-24 42 1883 0 0,74-127-1867 0 0,-9 29 0 0 0,17-43-90 0 0,-1 0-1 0 0,0 1 1 0 0,1-1 0 0 0,-1 0 0 0 0,0 1 0 0 0,1-1-1 0 0,-1 0 1 0 0,1 0 0 0 0,-1 1 0 0 0,0-1 0 0 0,1 0 0 0 0,-1 0-1 0 0,1 0 1 0 0,-1 0 0 0 0,1 0 0 0 0,-1 1 0 0 0,0-1 0 0 0,1 0-1 0 0,-1 0 1 0 0,1 0 0 0 0,0 0 0 0 0,-1 0 56 0 0,19-3-5196 0 0,-12 2 1913 0 0,10-3-5049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0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30 21191 0 0,'0'0'480'0'0,"0"0"67"0"0,2-8 553 0 0,0-9-487 0 0,-2 17-564 0 0,0 0-1 0 0,0 0 1 0 0,0 0 0 0 0,0-1 0 0 0,0 1-1 0 0,0 0 1 0 0,0 0 0 0 0,0 0 0 0 0,0 0-1 0 0,0-1 1 0 0,0 1 0 0 0,0 0 0 0 0,0 0-1 0 0,0 0 1 0 0,0 0 0 0 0,0 0 0 0 0,-1-1-1 0 0,1 1 1 0 0,0 0 0 0 0,0 0 0 0 0,0 0-1 0 0,0 0 1 0 0,0 0 0 0 0,0 0 0 0 0,0-1-1 0 0,0 1 1 0 0,-1 0 0 0 0,1 0 0 0 0,0 0-1 0 0,0 0 1 0 0,0 0 0 0 0,0 0 0 0 0,0 0-1 0 0,-1 0 1 0 0,1 0 0 0 0,-1 0 242 0 0,-1 1 0 0 0,1 0 0 0 0,0 0 1 0 0,0-1-1 0 0,-1 1 0 0 0,1 0 0 0 0,0 0 1 0 0,0 0-1 0 0,-2 3 0 0 0,-3 2-841 0 0,-14 13 1014 0 0,-26 30-1 0 0,41-42-387 0 0,-1 0 1 0 0,1 0-1 0 0,1 0 1 0 0,-1 1-1 0 0,1 0 1 0 0,0 0-1 0 0,1 0 1 0 0,-4 15-1 0 0,6-20-76 0 0,0 0 0 0 0,1 1 0 0 0,0-1 0 0 0,0 0 0 0 0,0 1 0 0 0,0-1 0 0 0,0 0 0 0 0,2 5 0 0 0,-2-7 0 0 0,0 0 0 0 0,0 0 0 0 0,0 0 0 0 0,0 0 0 0 0,0 0 0 0 0,1-1 0 0 0,-1 1 0 0 0,0 0 0 0 0,1 0 0 0 0,-1 0 0 0 0,0-1 0 0 0,1 1 0 0 0,-1 0 0 0 0,1-1 0 0 0,-1 1 0 0 0,1 0 0 0 0,0-1 0 0 0,-1 1 0 0 0,2 0 0 0 0,1 1 0 0 0,10 14 0 0 0,2 0 0 0 0,17 14 0 0 0,-20-20 0 0 0,0 1 0 0 0,-1 1 0 0 0,-1-1 0 0 0,1 2 0 0 0,8 13 0 0 0,-17-22 0 0 0,0 1 0 0 0,-1-1 0 0 0,1 0 0 0 0,-1 1 0 0 0,0-1 0 0 0,0 1 0 0 0,0-1 0 0 0,-1 1 0 0 0,1 0 0 0 0,-1-1 0 0 0,0 1 0 0 0,0-1 0 0 0,-1 1 0 0 0,0 0 0 0 0,0-1 0 0 0,-1 6 0 0 0,-1-2 0 0 0,0 1 0 0 0,0-1 0 0 0,0 0 0 0 0,-1 0 0 0 0,-1-1 0 0 0,1 1 0 0 0,-10 10 0 0 0,11-15 12 0 0,1 0-1 0 0,-1 0 1 0 0,0 0 0 0 0,-1 0-1 0 0,1 0 1 0 0,0-1 0 0 0,-1 0-1 0 0,0 0 1 0 0,1 0 0 0 0,-1 0-1 0 0,0 0 1 0 0,0-1-1 0 0,0 0 1 0 0,0 1 0 0 0,0-1-1 0 0,0-1 1 0 0,0 1 0 0 0,0-1-1 0 0,-1 0 1 0 0,1 0 0 0 0,0 0-1 0 0,0 0 1 0 0,0-1 0 0 0,0 1-1 0 0,-1-1 1 0 0,1 0 0 0 0,0 0-1 0 0,0-1 1 0 0,1 1-1 0 0,-1-1 1 0 0,0 0 0 0 0,0 0-1 0 0,1 0 1 0 0,-1-1 0 0 0,1 1-1 0 0,0-1 1 0 0,-4-3 0 0 0,-5-6 204 0 0,7 8-92 0 0,1 1 1 0 0,0-1 0 0 0,1 0 0 0 0,-1 0-1 0 0,1-1 1 0 0,-4-5 0 0 0,6 7-93 0 0,0 0 0 0 0,0 0 1 0 0,0 0-1 0 0,0 0 0 0 0,0 0 0 0 0,1 0 1 0 0,-1 0-1 0 0,1 0 0 0 0,0 0 0 0 0,0 0 1 0 0,0-1-1 0 0,0 1 0 0 0,1 0 0 0 0,-1 0 1 0 0,2-4-1 0 0,0 1-32 0 0,0 1 0 0 0,0-1 0 0 0,1 1 0 0 0,0 0 0 0 0,-1 0 0 0 0,2 0 0 0 0,-1 0 0 0 0,1 1 0 0 0,-1-1 0 0 0,1 1 0 0 0,0 0 0 0 0,1 0 0 0 0,5-4 0 0 0,1 0 0 0 0,20-18 0 0 0,7-4 0 0 0,125-84 0 0 0,-155 109 0 0 0,1-2 0 0 0,-1 1 0 0 0,8-9 0 0 0,-13 11 0 0 0,0 1 0 0 0,0-1 0 0 0,-1 1 0 0 0,1-1 0 0 0,-1 0 0 0 0,1 0 0 0 0,-1 0 0 0 0,-1 0 0 0 0,3-6 0 0 0,-4 0 0 0 0,-1 7-28 0 0,0 1 0 0 0,0 0-1 0 0,-1 0 1 0 0,1 0 0 0 0,0 0 0 0 0,-1 0-1 0 0,0 0 1 0 0,1 0 0 0 0,-1 0 0 0 0,0 1-1 0 0,0-1 1 0 0,0 1 0 0 0,0 0 0 0 0,0-1 0 0 0,-3 0-1 0 0,-5-2-782 0 0,1 0 0 0 0,-16-3 0 0 0,11 3-872 0 0,-5-1-8213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11975 0 0,'0'0'267'0'0,"0"0"42"0"0,0 0 17 0 0,0 0-28 0 0,8-16 2544 0 0,-6 14-2214 0 0,0 0 0 0 0,-1 0 0 0 0,1 0 1 0 0,0 1-1 0 0,0-1 0 0 0,0 0 0 0 0,4-1 1 0 0,11-12 207 0 0,-10 9-237 0 0,-1-1 0 0 0,1 1 0 0 0,12-8-1 0 0,12-11 1103 0 0,-23 17-1467 0 0,-1 0 1 0 0,0-1-1 0 0,0 0 0 0 0,-1 0 1 0 0,0 0-1 0 0,6-14 0 0 0,1-2-234 0 0,-8 15 0 0 0,0 0 0 0 0,-1 0 0 0 0,0 0 0 0 0,0-1 0 0 0,2-12 0 0 0,-5 22 1 0 0,-1 0 0 0 0,0 0 0 0 0,0 0-1 0 0,0 0 1 0 0,0 0 0 0 0,0 1 0 0 0,0-1 0 0 0,0 0 0 0 0,0 0-1 0 0,0 0 1 0 0,0 0 0 0 0,0 0 0 0 0,0 0 0 0 0,0 1-1 0 0,-1-1 1 0 0,1 0 0 0 0,0 0 0 0 0,-2-1 0 0 0,2 1 0 0 0,-1 1 1 0 0,1 0-1 0 0,0 0 0 0 0,-1-1 1 0 0,1 1-1 0 0,-1 0 0 0 0,1 0 1 0 0,-1 0-1 0 0,1 0 0 0 0,-1 0 1 0 0,1 0-1 0 0,-1 0 0 0 0,1 0 1 0 0,0 0-1 0 0,-1 0 0 0 0,1 0 1 0 0,-1 0-1 0 0,1 0 0 0 0,-1 0 1 0 0,1 0-1 0 0,-1 0 0 0 0,1 0 1 0 0,-1 1-1 0 0,-2 0 3 0 0,0 1 0 0 0,0-1 0 0 0,0 1 0 0 0,0 0 0 0 0,-4 3 0 0 0,-5 7-5 0 0,1 1-1 0 0,0 0 1 0 0,1 0 0 0 0,0 1-1 0 0,1 1 1 0 0,1 0 0 0 0,0 0-1 0 0,1 0 1 0 0,1 1 0 0 0,0 0-1 0 0,-4 21 1 0 0,9-35 1 0 0,1 1 0 0 0,-1 0 0 0 0,1 0 0 0 0,0 0 0 0 0,0 0 0 0 0,0 0 0 0 0,0 0 0 0 0,0 0 0 0 0,1 0 0 0 0,-1-1 0 0 0,1 1 0 0 0,0 0 0 0 0,0 0 0 0 0,0-1 0 0 0,0 1 0 0 0,0 0 0 0 0,0-1 0 0 0,3 4 0 0 0,-3-4 0 0 0,1-1 0 0 0,-1 0 0 0 0,1 1 0 0 0,-1-1 0 0 0,1 0 0 0 0,-1 0 0 0 0,1 0 0 0 0,0 0 0 0 0,0 0 0 0 0,-1 0 0 0 0,1 0 0 0 0,0-1 0 0 0,0 1 0 0 0,0-1 0 0 0,0 1 0 0 0,0-1 0 0 0,0 0 0 0 0,0 0 0 0 0,-1 0 0 0 0,1 0 0 0 0,0 0 0 0 0,0 0 0 0 0,0 0 0 0 0,0-1 0 0 0,0 1 0 0 0,0-1 0 0 0,0 1 0 0 0,2-2 0 0 0,15-6 0 0 0,32-18 0 0 0,-15 6 0 0 0,-22 12 120 0 0,0 0-1 0 0,-1-1 1 0 0,0-1-1 0 0,16-14 1 0 0,43-50 862 0 0,-40 40-735 0 0,-12 13-214 0 0,-1-1 0 0 0,-1 0 0 0 0,-1-2 0 0 0,23-41 0 0 0,-35 55-33 0 0,-11 15 0 0 0,1 0 0 0 0,0 1 0 0 0,-8 11 0 0 0,-5 17 0 0 0,-3 4 0 0 0,2 0 0 0 0,-18 55 0 0 0,31-74-92 0 0,-2 5-554 0 0,-8 42 0 0 0,16-62 203 0 0,1-3 438 0 0,0 1 0 0 0,0-1 0 0 0,0 0 0 0 0,0 1 0 0 0,0-1 0 0 0,0 0 0 0 0,0 1 0 0 0,1-1 0 0 0,-1 0 0 0 0,0 0 0 0 0,1 0 0 0 0,-1 0 0 0 0,1 0 0 0 0,-1-1 0 0 0,1 1 0 0 0,-1 0 0 0 0,1-1 0 0 0,-1 1 0 0 0,1-1 0 0 0,0 1 0 0 0,-1-1 0 0 0,1 0 0 0 0,0 0 0 0 0,-1 0 0 0 0,1 0 0 0 0,0 0 0 0 0,-1 0 0 0 0,1 0 0 0 0,0 0 0 0 0,-1-1 0 0 0,1 1 0 0 0,2-2 0 0 0,-3 2 5 0 0,17-4 0 0 0,0 0 0 0 0,0-1 0 0 0,0-1 0 0 0,-1-1 0 0 0,0-1 0 0 0,-1 0 0 0 0,1-1 0 0 0,-2-1 0 0 0,23-17 0 0 0,109-110 976 0 0,-122 111-726 0 0,-2-1 0 0 0,-1-1 0 0 0,30-52 0 0 0,14-53-230 0 0,-56 109-21 0 0,-2 0 0 0 0,0-1 0 0 0,6-43 0 0 0,-13 65 1 0 0,1-23 0 0 0,-2 24 0 0 0,0 1 0 0 0,0-1 0 0 0,0 1 0 0 0,0 0 0 0 0,0-1 0 0 0,-1 1 0 0 0,1 0 0 0 0,0-1 0 0 0,-1 1 0 0 0,1 0 0 0 0,-1-1 0 0 0,0 1 0 0 0,1 0 0 0 0,-1 0 0 0 0,-1-1 0 0 0,2 1 0 0 0,-1 1 0 0 0,0-1 0 0 0,0 1 0 0 0,1 0 0 0 0,-1-1 0 0 0,0 1 0 0 0,1 0 0 0 0,-1 0 0 0 0,0 0 0 0 0,0 0 0 0 0,0 0 0 0 0,1 0 0 0 0,-1 0 0 0 0,0 0 0 0 0,0 0 0 0 0,1 0 0 0 0,-1 0 0 0 0,0 0 0 0 0,0 0 0 0 0,1 1 0 0 0,-1-1 0 0 0,0 0 0 0 0,0 1 0 0 0,1-1 0 0 0,-1 0 0 0 0,0 1 0 0 0,1-1 0 0 0,-1 1 0 0 0,0-1 0 0 0,0 1 0 0 0,-17 17 0 0 0,-2 9 0 0 0,3 0 0 0 0,-16 31 0 0 0,-23 62 0 0 0,37-79 0 0 0,-46 132 0 0 0,43-107 0 0 0,17-52 0 0 0,1 0 0 0 0,-4 27 0 0 0,7-35 0 0 0,0 0 0 0 0,1 0 0 0 0,0 0 0 0 0,0 0 0 0 0,0 0 0 0 0,1 0 0 0 0,0 0 0 0 0,0 0 0 0 0,3 9 0 0 0,-3-13 0 0 0,0 0 0 0 0,0 0 0 0 0,0-1 0 0 0,0 1 0 0 0,1 0 0 0 0,-1 0 0 0 0,0 0 0 0 0,1-1 0 0 0,-1 1 0 0 0,1-1 0 0 0,-1 1 0 0 0,1-1 0 0 0,0 0 0 0 0,0 0 0 0 0,0 1 0 0 0,-1-1 0 0 0,1 0 0 0 0,0-1 0 0 0,0 1 0 0 0,1 0 0 0 0,-1-1 0 0 0,0 1 0 0 0,0-1 0 0 0,0 1 0 0 0,0-1 0 0 0,0 0 0 0 0,0 0 0 0 0,1 0 0 0 0,-1 0 0 0 0,0 0 0 0 0,0-1 0 0 0,0 1 0 0 0,3-1 0 0 0,7-3 0 0 0,0 0 0 0 0,0 0 0 0 0,0-1 0 0 0,16-10 0 0 0,-14 8 0 0 0,9-4 0 0 0,0-1 0 0 0,0-1 0 0 0,-2-1 0 0 0,0-1 0 0 0,31-28 0 0 0,-45 34 0 0 0,0 0 0 0 0,-1 0 0 0 0,0 0 0 0 0,6-13 0 0 0,8-13 0 0 0,-10 15 0 0 0,-34 69 0 0 0,15-29 0 0 0,-15 43 0 0 0,22-58 0 0 0,0 1 0 0 0,1 0 0 0 0,0 0 0 0 0,0 0 0 0 0,1 0 0 0 0,-1 0 0 0 0,1 0 0 0 0,2 10 0 0 0,2-6 0 0 0,-3-7 0 0 0,2-1 0 0 0,12 4 0 0 0,-10-5 0 0 0,0-1 0 0 0,-1 1 0 0 0,1-1 0 0 0,0 1 0 0 0,0-1 0 0 0,-1-1 0 0 0,1 1 0 0 0,0-1 0 0 0,0 1 0 0 0,-1-2 0 0 0,1 1 0 0 0,-1 0 0 0 0,6-3 0 0 0,1-1 0 0 0,0 0 0 0 0,0-1 0 0 0,-1 0 0 0 0,10-8 0 0 0,14-11 0 0 0,-17 14 0 0 0,0-1 0 0 0,-1-1 0 0 0,23-25 0 0 0,-16 12 0 0 0,28-45 0 0 0,-31 37 257 0 0,7-12 417 0 0,-26 45-165 0 0,-1 1-66 0 0,-17 15-278 0 0,11-8-165 0 0,-1 0 0 0 0,2 0 0 0 0,-1 1 0 0 0,1 0 0 0 0,1 0 0 0 0,-1 0 0 0 0,1 0 0 0 0,1 1 0 0 0,-5 13 0 0 0,6-13 0 0 0,2 5 0 0 0,2-10 0 0 0,0-3 0 0 0,-2 0 0 0 0,0 0 0 0 0,1-1 0 0 0,-1 1 0 0 0,0 0 0 0 0,1 0 0 0 0,-1-1 0 0 0,1 1 0 0 0,-1 0 0 0 0,1-1 0 0 0,0 1 0 0 0,-1-1 0 0 0,1 1 0 0 0,-1-1 0 0 0,1 1 0 0 0,0-1 0 0 0,0 1 0 0 0,-1-1 0 0 0,1 1 0 0 0,0-1 0 0 0,0 0 0 0 0,-1 0 0 0 0,1 1 0 0 0,0-1 0 0 0,0 0 0 0 0,0 0 0 0 0,0 0 0 0 0,-1 0 0 0 0,1 0 0 0 0,0 0 0 0 0,1 0 0 0 0,1 0 0 0 0,7-1 0 0 0,0 1 0 0 0,0-2 0 0 0,0 1 0 0 0,18-6 0 0 0,-10 0 0 0 0,-9 8 0 0 0,-3 6 0 0 0,-5-5 0 0 0,0 1 0 0 0,0-1 0 0 0,0 1 0 0 0,-1-1 0 0 0,1 1 0 0 0,-1 0 0 0 0,1-1 0 0 0,-1 1 0 0 0,0 0 0 0 0,0-1 0 0 0,0 1 0 0 0,-1 2 0 0 0,-8 37 0 0 0,1-8 0 0 0,7-27 0 0 0,0-4 0 0 0,1 1 0 0 0,-1-1 0 0 0,1 1 0 0 0,0-1 0 0 0,0 1 0 0 0,1 3 0 0 0,-1-6 0 0 0,0 0 0 0 0,0-1 0 0 0,1 1 0 0 0,-1 0 0 0 0,0 0 0 0 0,0 0 0 0 0,0-1 0 0 0,1 1 0 0 0,-1 0 0 0 0,0 0 0 0 0,1 0 0 0 0,-1-1 0 0 0,0 1 0 0 0,2 0 0 0 0,2 1 0 0 0,-3-2 0 0 0,2 1 0 0 0,0-1 0 0 0,0 1 0 0 0,0-1 0 0 0,0 1 0 0 0,0-1 0 0 0,0 0 0 0 0,0 0 0 0 0,0-1 0 0 0,0 1 0 0 0,0-1 0 0 0,0 1 0 0 0,6-3 0 0 0,-2 1 0 0 0,0-1 0 0 0,0 0 0 0 0,0-1 0 0 0,8-4 0 0 0,0-4 0 0 0,0 0 0 0 0,21-23 0 0 0,7-7 0 0 0,-18 13 0 0 0,-24 29-59 0 0,-1 0 0 0 0,1-1 1 0 0,-1 1-1 0 0,1-1 0 0 0,-1 1 0 0 0,1-1 0 0 0,-1 1 1 0 0,1-1-1 0 0,-1 1 0 0 0,0-1 0 0 0,1 1 0 0 0,-1-1 1 0 0,0 0-1 0 0,0 1 0 0 0,0-1 0 0 0,1 0 0 0 0,-1 1 1 0 0,0-1-1 0 0,0 1 0 0 0,0-1 0 0 0,0 0 0 0 0,0 1 1 0 0,0-1-1 0 0,0-1 0 0 0,-7-5-2567 0 0,-35-19-2345 0 0,21 11 2414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6447 0 0,'0'0'142'0'0,"0"0"22"0"0,2-3 13 0 0,17-24 773 0 0,-13 21-255 0 0,33-47 2889 0 0,-23 32-1652 0 0,-14 18-1691 0 0,1 1-1 0 0,-1-1 1 0 0,0 0-1 0 0,0 0 0 0 0,0 0 1 0 0,0 0-1 0 0,-1 0 1 0 0,2-4-1 0 0,2-5 567 0 0,-4 9-752 0 0,0 1 0 0 0,0-1 0 0 0,0 0 0 0 0,0 0 0 0 0,0 1 0 0 0,0-7 0 0 0,1 3 685 0 0,-2 6-701 0 0,1 0 0 0 0,-1-1 1 0 0,0 1-1 0 0,0-1 0 0 0,1 1 0 0 0,-1-1 0 0 0,0 1 0 0 0,0-1 0 0 0,0 1 1 0 0,0-1-1 0 0,0 1 0 0 0,0-1 0 0 0,1 1 0 0 0,-1-1 0 0 0,0 1 1 0 0,-1-1-1 0 0,1 0 0 0 0,0 1 0 0 0,0-1 0 0 0,0 1 0 0 0,0-1 1 0 0,0 1-1 0 0,0-1 0 0 0,-1 1 0 0 0,1-1 0 0 0,0 1 0 0 0,0 0 0 0 0,-1-1 1 0 0,1 1-1 0 0,0-1 0 0 0,-1 1 0 0 0,1-1 0 0 0,-1 0 152 0 0,-1-2-323 0 0,-8-1 2137 0 0,9 4-1634 0 0,0 0-300 0 0,1 1 0 0 0,-1-1 0 0 0,1 0 0 0 0,-1 1-1 0 0,1-1 1 0 0,-1 0 0 0 0,1 1 0 0 0,-1-1 0 0 0,1 1 0 0 0,0-1 0 0 0,-1 1 0 0 0,1-1 0 0 0,0 1 0 0 0,-1-1 0 0 0,1 1 0 0 0,0-1 0 0 0,-1 1-1 0 0,1-1 1 0 0,0 1 0 0 0,0 0 0 0 0,-5 13 45 0 0,4-2-116 0 0,0 0 0 0 0,0-1 0 0 0,1 1 0 0 0,1 0 0 0 0,2 20 0 0 0,19 59 0 0 0,-16-67 0 0 0,32 156 1249 0 0,-11-45-450 0 0,-10-38-799 0 0,-8-40 0 0 0,12 139 0 0 0,-18-164 0 0 0,-2-16 0 0 0,30 276 0 0 0,-8-164 0 0 0,-17-20 0 0 0,-4-41 0 0 0,0 57 0 0 0,-2-74 0 0 0,-2-15 0 0 0,4-11 0 0 0,-1-16 0 0 0,-1-8-35 0 0,0 0 0 0 0,0 0 0 0 0,0 1 0 0 0,0-1 0 0 0,0 0 0 0 0,0 0 0 0 0,0 0 0 0 0,0 1 0 0 0,0-1 0 0 0,0 0 0 0 0,0 0 0 0 0,0 0 0 0 0,0 1 0 0 0,0-1 0 0 0,0 0 0 0 0,0 0 0 0 0,0 0 0 0 0,0 1 0 0 0,0-1 0 0 0,0 0 0 0 0,0 0 0 0 0,0 0 0 0 0,0 0 0 0 0,-1 1 0 0 0,1-1 0 0 0,0 0 1 0 0,0 0-1 0 0,0 0 0 0 0,0 0 0 0 0,0 1 0 0 0,-1-1 0 0 0,1 0 0 0 0,0 0 0 0 0,0 0 0 0 0,0 0 0 0 0,-1 0 0 0 0,1 0 0 0 0,0 0 0 0 0,0 0 0 0 0,0 0 0 0 0,-1 0 0 0 0,1 0 0 0 0,0 0 0 0 0,0 0 0 0 0,0 0 0 0 0,-1 0 0 0 0,-3-2-5359 0 0,-4-2-2568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340 297 11975 0 0,'0'0'547'0'0,"-2"-2"-11"0"0,-12-12 549 0 0,12 6 1312 0 0,2 7-2287 0 0,0 1-1 0 0,0-1 1 0 0,0 0-1 0 0,0 0 1 0 0,0 1-1 0 0,0-1 0 0 0,-1 0 1 0 0,1 0-1 0 0,0 1 1 0 0,0-1-1 0 0,-1 0 1 0 0,1 1-1 0 0,0-1 0 0 0,-1 0 1 0 0,0 0-1 0 0,0-1 55 0 0,0 1-1 0 0,0 0 0 0 0,-1 0 1 0 0,1 0-1 0 0,0 0 0 0 0,-1 0 1 0 0,1 1-1 0 0,-1-1 0 0 0,1 0 1 0 0,-1 0-1 0 0,1 1 0 0 0,-1-1 1 0 0,1 1-1 0 0,-1 0 0 0 0,-3-1 0 0 0,1 1 222 0 0,-1 1 0 0 0,1-1 0 0 0,0 1 0 0 0,-8 2 0 0 0,7-2-311 0 0,1 1 0 0 0,-1-1 1 0 0,0 1-1 0 0,0 0 0 0 0,1 1 0 0 0,-1-1 1 0 0,1 1-1 0 0,0 0 0 0 0,-8 7 0 0 0,0 2 182 0 0,-15 17 0 0 0,20-20 111 0 0,-91 112 750 0 0,89-107-1117 0 0,0 2 0 0 0,1-1 0 0 0,0 1 0 0 0,2 0 0 0 0,-10 34 0 0 0,16-49 0 0 0,-2 4 0 0 0,0 0 0 0 0,1-1 0 0 0,0 1 0 0 0,-1 0 0 0 0,2 0 0 0 0,-1-1 0 0 0,1 1 0 0 0,-1 0 0 0 0,1 0 0 0 0,1 0 0 0 0,-1 0 0 0 0,2 7 0 0 0,6 1 0 0 0,-2-11 0 0 0,-3-2 0 0 0,0 1 0 0 0,1 0 0 0 0,0-1 0 0 0,0 1 0 0 0,-1-1 0 0 0,1 0 0 0 0,0 0 0 0 0,0 0 0 0 0,-1 0 0 0 0,1-1 0 0 0,0 1 0 0 0,0-1 0 0 0,-1 0 0 0 0,1 0 0 0 0,-1-1 0 0 0,4-1 0 0 0,7-4 0 0 0,0 0 0 0 0,16-12 0 0 0,-28 18 0 0 0,15-13 0 0 0,0 0 0 0 0,-1-1 0 0 0,-1 0 0 0 0,17-22 0 0 0,2-2 0 0 0,-11 13 406 0 0,-1-2-1 0 0,-1 0 1 0 0,-1-2-1 0 0,29-59 1 0 0,-28 41 278 0 0,-1-1 0 0 0,20-84 0 0 0,-36 117-667 0 0,-1 9-18 0 0,-2 0 1 0 0,1 0 0 0 0,-1 0 0 0 0,1-9 0 0 0,-2 16 0 0 0,0 0 0 0 0,0 0 0 0 0,0 1 0 0 0,0-1 0 0 0,0 0 0 0 0,0 0 0 0 0,0 0 0 0 0,0 0 0 0 0,-1 0 0 0 0,1 0 0 0 0,0 0 0 0 0,0 1 0 0 0,0-1 0 0 0,0 0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0,0-1 0 0 0,0 1 0 0 0,0 0 0 0 0,0 0 0 0 0,0 0 0 0 0,0 0 0 0 0,0 0 0 0 0,0 0 0 0 0,0 0 0 0 0,0 0 0 0 0,-1-1 0 0 0,1 1 0 0 0,0 0 0 0 0,0 0 0 0 0,0 0 0 0 0,0 0 0 0 0,0 0 0 0 0,0 0 0 0 0,0-1 0 0 0,-7 10 0 0 0,7-9 0 0 0,-10 15 0 0 0,2 1 0 0 0,-1-1 0 0 0,2 2 0 0 0,-7 18 0 0 0,2-3 0 0 0,-71 188 0 0 0,66-178 0 0 0,1 2 0 0 0,3 0 0 0 0,-11 56 0 0 0,23-93 0 0 0,1-1 0 0 0,0 1 0 0 0,0-1 0 0 0,1 11 0 0 0,3-4 0 0 0,0-10 0 0 0,-3-3 0 0 0,3 2 0 0 0,-1-1 0 0 0,0 1 0 0 0,1-1 0 0 0,-1 0 0 0 0,1 0 0 0 0,0 0 0 0 0,-1 0 0 0 0,1-1 0 0 0,0 1 0 0 0,-1-1 0 0 0,1 0 0 0 0,0 0 0 0 0,-1-1 0 0 0,1 1 0 0 0,0-1 0 0 0,-1 0 0 0 0,1 0 0 0 0,3-1 0 0 0,6-2 0 0 0,1-2 0 0 0,-1 1 0 0 0,16-10 0 0 0,-7 2 0 0 0,-1-1 0 0 0,0-1 0 0 0,-1-1 0 0 0,0-1 0 0 0,-2 0 0 0 0,0-2 0 0 0,-1 0 0 0 0,23-32 0 0 0,-13 12 0 0 0,-23 30 0 0 0,-7 5 0 0 0,-6 5 0 0 0,9-1 0 0 0,-8 6 0 0 0,1 0 0 0 0,0 1 0 0 0,0 0 0 0 0,1 0 0 0 0,-1 0 0 0 0,2 1 0 0 0,-7 8 0 0 0,4-2 0 0 0,0 0 0 0 0,0 0 0 0 0,2 0 0 0 0,0 1 0 0 0,0 0 0 0 0,1 0 0 0 0,-5 28 0 0 0,9-35 0 0 0,1-1 0 0 0,0 1 0 0 0,1 10 0 0 0,-1-18 0 0 0,0 1 0 0 0,0 0 0 0 0,0 0 0 0 0,0 0 0 0 0,0-1 0 0 0,1 1 0 0 0,-1 0 0 0 0,0 0 0 0 0,0 0 0 0 0,1 0 0 0 0,-1-1 0 0 0,0 1 0 0 0,1 0 0 0 0,0 1 0 0 0,4-1 0 0 0,-4 0 0 0 0,1-1 0 0 0,0 1 0 0 0,1 0 0 0 0,-1-1 0 0 0,0 0 0 0 0,1 1 0 0 0,-1-1 0 0 0,0 0 0 0 0,1 0 0 0 0,-1 0 0 0 0,1-1 0 0 0,-1 1 0 0 0,0 0 0 0 0,1-1 0 0 0,-1 0 0 0 0,0 1 0 0 0,0-1 0 0 0,4-2 0 0 0,4-2 0 0 0,-1 0 0 0 0,14-11 0 0 0,-17 12 0 0 0,3-3 0 0 0,0-1 0 0 0,-1 1 0 0 0,0-2 0 0 0,8-10 0 0 0,-7 8 0 0 0,0 1 0 0 0,12-12 0 0 0,-12 14 0 0 0,-2-1 0 0 0,1 0 0 0 0,-1 0 0 0 0,0-1 0 0 0,7-15 0 0 0,1 0 0 0 0,50-87 0 0 0,-70 117 0 0 0,3-3 0 0 0,0 0 0 0 0,0 0 0 0 0,0 1 0 0 0,0-1 0 0 0,0 0 0 0 0,1 1 0 0 0,-1-1 0 0 0,1 1 0 0 0,-1 0 0 0 0,1 0 0 0 0,-1 4 0 0 0,-1 1 0 0 0,3-6 0 0 0,-1 0 0 0 0,0 0 0 0 0,1 0 0 0 0,-1 0 0 0 0,1 0 0 0 0,0 0 0 0 0,0 0 0 0 0,0 1 0 0 0,0 2 0 0 0,5 28 0 0 0,-2-24 0 0 0,-2-7 0 0 0,1 1 0 0 0,12 2 0 0 0,-11-4 0 0 0,1-1 0 0 0,-1 1 0 0 0,0-1 0 0 0,0 0 0 0 0,1 0 0 0 0,-1 0 0 0 0,0-1 0 0 0,1 1 0 0 0,-1-1 0 0 0,3 0 0 0 0,-5 0 0 0 0,0 1 0 0 0,-1 0 0 0 0,1 0 0 0 0,0-1 0 0 0,0 1 0 0 0,-1 0 0 0 0,1 0 0 0 0,0 0 0 0 0,0 0 0 0 0,-1 0 0 0 0,1 0 0 0 0,0 0 0 0 0,0 0 0 0 0,-1 0 0 0 0,1 1 0 0 0,0-1 0 0 0,0 0 0 0 0,-1 0 0 0 0,1 1 0 0 0,0-1 0 0 0,-1 0 0 0 0,1 1 0 0 0,0-1 0 0 0,-1 0 0 0 0,1 1 0 0 0,-1-1 0 0 0,1 1 0 0 0,0-1 0 0 0,-1 1 0 0 0,1 0 0 0 0,-1 0 0 0 0,2 1 0 0 0,-1-2 0 0 0,0 1 0 0 0,-1-1 0 0 0,1 1 0 0 0,0 0 0 0 0,-1-1 0 0 0,1 1 0 0 0,-1-1 0 0 0,1 1 0 0 0,-1 0 0 0 0,1 0 0 0 0,-1-1 0 0 0,1 1 0 0 0,-1 0 0 0 0,0 0 0 0 0,1-1 0 0 0,-1 1 0 0 0,0 0 0 0 0,0 0 0 0 0,0 0 0 0 0,1 0 0 0 0,-1-1 0 0 0,0 1 0 0 0,0 0 0 0 0,0 0 0 0 0,0 0 0 0 0,-1 0 0 0 0,1 0 0 0 0,0 1 0 0 0,-1 0 0 0 0,0 9 0 0 0,-1-1 0 0 0,-6 18 0 0 0,5-19 0 0 0,1 1 0 0 0,-4 20 0 0 0,7-23 0 0 0,-1 14 0 0 0,0-20 0 0 0,0-1 0 0 0,0 0 0 0 0,0 1 0 0 0,0-1 0 0 0,0 0 0 0 0,0 1 0 0 0,0-1 0 0 0,0 0 0 0 0,0 1 0 0 0,1-1 0 0 0,-1 0 0 0 0,0 1 0 0 0,0-1 0 0 0,0 0 0 0 0,0 1 0 0 0,0-1 0 0 0,0 0 0 0 0,1 1 0 0 0,-1-1 0 0 0,0 0 0 0 0,0 0 0 0 0,1 1 0 0 0,-1-1 0 0 0,0 0 0 0 0,0 0 0 0 0,1 1 0 0 0,-1-1 0 0 0,0 0 0 0 0,1 0 0 0 0,-1 0 0 0 0,0 0 0 0 0,1 1 0 0 0,-1-1 0 0 0,0 0 0 0 0,1 0 0 0 0,0 0 0 0 0,10 0 0 0 0,-10 0 0 0 0,4-1 0 0 0,0-1 0 0 0,0 1 0 0 0,0-1 0 0 0,0 0 0 0 0,0 0 0 0 0,-1 0 0 0 0,1 0 0 0 0,-1-1 0 0 0,1 0 0 0 0,-1 0 0 0 0,0 0 0 0 0,0-1 0 0 0,0 1 0 0 0,6-8 0 0 0,3-6 0 0 0,1 0 0 0 0,11-22 0 0 0,28-55 0 0 0,11-18 0 0 0,-59 104 0 0 0,-11 59 1440 0 0,3-42-1170 0 0,1 1-456 0 0,-1-1 0 0 0,1 1 0 0 0,0 0 0 0 0,1 0 0 0 0,0 0 0 0 0,1 0-1 0 0,1 18 1 0 0,-1-26 178 0 0,0-1 0 0 0,0 0 0 0 0,1 1 0 0 0,-1-1 0 0 0,0 0 0 0 0,1 1 0 0 0,-1-1-1 0 0,0 0 1 0 0,1 1 0 0 0,0-1 0 0 0,-1 0 0 0 0,1 0 0 0 0,0 0 0 0 0,0 1 0 0 0,-1-1 0 0 0,1 0-1 0 0,0 0 1 0 0,2 1 0 0 0,1 2-3 0 0,8 9 311 0 0,-7-9-2 0 0,-1 1 1 0 0,0 0-1 0 0,6 9 0 0 0,-8-11-445 0 0,-1-1-1 0 0,-1 1 0 0 0,1 0 0 0 0,0-1 1 0 0,0 1-1 0 0,-1 0 0 0 0,0 0 1 0 0,1-1-1 0 0,-2 6 0 0 0,1-2 46 0 0,1-2 267 0 0,-1 0 0 0 0,0 0 0 0 0,0 0 1 0 0,-1 0-1 0 0,1 0 0 0 0,-1 0 0 0 0,0 0 1 0 0,-3 7-1 0 0,1-6-146 0 0,0 0 0 0 0,0-1 0 0 0,-1 0 0 0 0,1 0 0 0 0,-1 0 0 0 0,0 0 0 0 0,0 0 0 0 0,-1-1 0 0 0,-7 5 0 0 0,11-7-76 0 0,-1 0 0 0 0,0 0 1 0 0,0 0-1 0 0,0-1 0 0 0,1 1 1 0 0,-1-1-1 0 0,0 1 0 0 0,0-1 1 0 0,0 1-1 0 0,0-1 0 0 0,0 0 1 0 0,0 0-1 0 0,0 0 0 0 0,-3 0 1 0 0,-2-1-520 0 0,7 1 569 0 0,0 0 1 0 0,-1-1-1 0 0,1 1 0 0 0,0 0 0 0 0,0-1 0 0 0,-1 1 0 0 0,1 0 0 0 0,0-1 0 0 0,0 1 0 0 0,0-1 0 0 0,-1 1 0 0 0,1 0 1 0 0,0-1-1 0 0,0 1 0 0 0,0-1 0 0 0,0 1 0 0 0,0-1 0 0 0,0 1 0 0 0,0 0 0 0 0,0-1 0 0 0,0 1 0 0 0,0-1 0 0 0,0 1 1 0 0,0-1-1 0 0,0 0 0 0 0,2-11 21 0 0,1 6-14 0 0,0 1 0 0 0,0-1 0 0 0,0 1 0 0 0,1 0 0 0 0,0 1 0 0 0,0-1 0 0 0,7-6 0 0 0,-1 2 0 0 0,1 0 0 0 0,14-9 0 0 0,-17 14 0 0 0,0 0 0 0 0,-1 1 0 0 0,13-4 0 0 0,-11 4 0 0 0,0 0 0 0 0,13-7 0 0 0,45-32 0 0 0,16-10 0 0 0,-69 42-3 0 0,-11 7 14 0 0,1 1 0 0 0,-1-1 0 0 0,1 1 1 0 0,0-1-1 0 0,5-1 0 0 0,-8 3 326 0 0,-1 1 138 0 0,0 0 33 0 0,0 0-65 0 0,-13 17-278 0 0,-24 40-165 0 0,-5 5 0 0 0,38-56-99 0 0,0 0 0 0 0,0 1 0 0 0,1-1 1 0 0,0 1-1 0 0,0-1 0 0 0,1 1 0 0 0,0 0 0 0 0,0 0 0 0 0,0 0 0 0 0,1 0 1 0 0,0 0-1 0 0,0 1 0 0 0,1 11 0 0 0,0-17-344 0 0,5 1 265 0 0,-4-2 179 0 0,0 0-1 0 0,-1-1 1 0 0,1 1-1 0 0,-1 0 1 0 0,1-1-1 0 0,0 1 1 0 0,-1-1 0 0 0,1 1-1 0 0,0-1 1 0 0,0 1-1 0 0,-1-1 1 0 0,1 0-1 0 0,0 1 1 0 0,0-1-1 0 0,0 0 1 0 0,0 0 0 0 0,-1 1-1 0 0,1-1 1 0 0,0 0-1 0 0,0 0 1 0 0,0 0-1 0 0,1 0 1 0 0,2 0-1 0 0,-1 0 0 0 0,1-1 0 0 0,-1 1 0 0 0,1-1 0 0 0,-1 0 0 0 0,1 0 0 0 0,-1 0 0 0 0,0 0 0 0 0,1 0 0 0 0,3-3 0 0 0,32-20 0 0 0,-35 21 0 0 0,10-7-1 0 0,0 0 0 0 0,-1-1 0 0 0,0 0 0 0 0,18-23 0 0 0,-24 26 197 0 0,-1-1 0 0 0,0 1 0 0 0,-1-1 0 0 0,0-1 0 0 0,-1 1 0 0 0,1-1 0 0 0,-2 0 0 0 0,6-19 0 0 0,-8 22-362 0 0,0 1 1 0 0,0-2-1 0 0,0 1 1 0 0,-1 0-1 0 0,0 0 1 0 0,-1 0-1 0 0,0-8 1 0 0,0 14 615 0 0,-2 1-380 0 0,-1 0-1 0 0,1 0 1 0 0,-1 0-1 0 0,1 0 1 0 0,-1 1-1 0 0,1-1 1 0 0,-1 1-1 0 0,1 0 1 0 0,0 0-1 0 0,-1 1 1 0 0,1-1-1 0 0,0 1 1 0 0,0-1 0 0 0,-4 4-1 0 0,-4 3-344 0 0,1 1-1 0 0,-1 0 1 0 0,2 1-1 0 0,-1 0 1 0 0,2 1-1 0 0,-15 22 1 0 0,22-33 275 0 0,1 0 0 0 0,0 0 0 0 0,0 1 0 0 0,0-1 0 0 0,-1 0 0 0 0,1 0 0 0 0,0 1 0 0 0,0-1 0 0 0,0 0 0 0 0,0 0 0 0 0,-1 1 0 0 0,1-1 0 0 0,0 0 0 0 0,0 1 0 0 0,0-1 0 0 0,0 0 0 0 0,0 1 0 0 0,0-1 0 0 0,0 0 0 0 0,0 1 0 0 0,0-1 0 0 0,0 0 0 0 0,0 1 0 0 0,0-1 0 0 0,0 0 0 0 0,0 0 0 0 0,0 1 0 0 0,0-1 0 0 0,0 0 0 0 0,1 1 0 0 0,-1-1 0 0 0,0 0 0 0 0,0 1 0 0 0,0-1 0 0 0,0 0 0 0 0,1 0 0 0 0,-1 1 0 0 0,0-1 0 0 0,0 0 0 0 0,1 0 0 0 0,-1 0 0 0 0,0 1 0 0 0,0-1 0 0 0,1 0 0 0 0,-1 0 0 0 0,11 2 0 0 0,-10-2 0 0 0,3 1 0 0 0,1-1 0 0 0,0 0 0 0 0,0 0 0 0 0,0 0 0 0 0,-1-1 0 0 0,1 0 0 0 0,0 0 0 0 0,0 0 0 0 0,-1 0 0 0 0,9-4 0 0 0,81-32 0 0 0,-60 19 0 0 0,-19 9 0 0 0,0 1 0 0 0,1 0 0 0 0,0 2 0 0 0,0 0 0 0 0,0 0 0 0 0,19-2 0 0 0,-32 6 0 0 0,2 1 0 0 0,9 5 0 0 0,-12-3 0 0 0,0-1 0 0 0,-1 1 0 0 0,1 0 0 0 0,0 0-1 0 0,-1 0 1 0 0,1 0 0 0 0,-1 0 0 0 0,0 0 0 0 0,1 0 0 0 0,-1 1 0 0 0,0-1 0 0 0,0 0-1 0 0,1 1 1 0 0,-1-1 0 0 0,0 1 0 0 0,0-1 0 0 0,-1 1 0 0 0,1 0 0 0 0,0-1 0 0 0,-1 1 0 0 0,1 0-1 0 0,-1-1 1 0 0,1 1 0 0 0,-1 0 0 0 0,0 0 0 0 0,1 0 0 0 0,-1-1 0 0 0,-1 5 0 0 0,1 4 5 0 0,-1 0 0 0 0,-1 0 0 0 0,0 0 0 0 0,-4 11 0 0 0,2-5 37 0 0,-11 33 1451 0 0,15-47-1943 0 0,0-2-50 0 0,0 0 58 0 0,5-2 587 0 0,-1 0 0 0 0,1-1 0 0 0,-1 1 0 0 0,1-1 0 0 0,-1 0-1 0 0,0 0 1 0 0,0 0 0 0 0,0 0 0 0 0,-1-1 0 0 0,6-5 0 0 0,3-5-305 0 0,1 1 0 0 0,1 1 0 0 0,0 0 0 0 0,1 1 0 0 0,0 0 0 0 0,1 1 1 0 0,0 1-1 0 0,0 1 0 0 0,1 0 0 0 0,26-8 0 0 0,-40 14 160 0 0,-3 2 0 0 0,1-1 0 0 0,0 1 0 0 0,0-1 0 0 0,0 1 0 0 0,0 0 0 0 0,0 0 0 0 0,0-1 0 0 0,0 1 0 0 0,0 0 0 0 0,0 0 0 0 0,0 0 0 0 0,0 0 0 0 0,0 0 0 0 0,0 0 0 0 0,0 0 0 0 0,0 0 0 0 0,-1 1 0 0 0,1-1 0 0 0,0 0 0 0 0,1 1 0 0 0,8 2 0 0 0,-9-3 0 0 0,0 0 0 0 0,0 0 0 0 0,0 0 0 0 0,0 1 0 0 0,-1-1 0 0 0,1 0 0 0 0,0 1 0 0 0,0-1 0 0 0,0 0 0 0 0,-1 1 0 0 0,1-1 0 0 0,0 1 0 0 0,0 0 0 0 0,-1-1 0 0 0,1 1 0 0 0,-1-1 0 0 0,1 1 0 0 0,0 0 0 0 0,-1-1 0 0 0,1 1 0 0 0,-1 0 0 0 0,0 0 0 0 0,1 0 0 0 0,-1-1 0 0 0,1 1 0 0 0,-1 0 0 0 0,0 0 0 0 0,0 0 0 0 0,1 1 0 0 0,-1 0 0 0 0,1 1 64 0 0,-1 0-1 0 0,1 0 1 0 0,-1 0 0 0 0,1 1-1 0 0,-1-1 1 0 0,0 0 0 0 0,0 0 0 0 0,-1 0-1 0 0,1 0 1 0 0,-1 0 0 0 0,1 0-1 0 0,-1 0 1 0 0,-2 4 0 0 0,-3 6 293 0 0,0-1 1 0 0,-9 13-1 0 0,10-16-329 0 0,5-6-28 0 0,5-4 0 0 0,7-6 0 0 0,-11 7 0 0 0,9-7 0 0 0,-1 0 0 0 0,1 0 0 0 0,11-13 0 0 0,13-11 0 0 0,2 2-263 0 0,25-18-674 0 0,-55 43 894 0 0,0 1-1 0 0,1-1 1 0 0,-1 1-1 0 0,1 0 1 0 0,0 1 0 0 0,0-1-1 0 0,0 1 1 0 0,8-1-1 0 0,-13 3 63 0 0,0 0-1 0 0,0 0 1 0 0,0 0 0 0 0,-1 0-1 0 0,1 0 1 0 0,0 0-1 0 0,0 0 1 0 0,0 1-1 0 0,-1-1 1 0 0,1 0 0 0 0,0 1-1 0 0,0 0 1 0 0,-1-1-1 0 0,1 1 1 0 0,-1 0-1 0 0,1 0 1 0 0,0 0-1 0 0,-1 0 1 0 0,3 2 0 0 0,-2 0 29 0 0,0 0 0 0 0,0-1 1 0 0,0 1-1 0 0,0 0 1 0 0,-1 0-1 0 0,1 0 1 0 0,-1 0-1 0 0,0 0 1 0 0,0 0-1 0 0,1 4 1 0 0,0 5 88 0 0,0 0 0 0 0,-1 0 0 0 0,0 0 1 0 0,-2 23-1 0 0,2-4-137 0 0,1-23 0 0 0,4-7 0 0 0,-4-2-201 0 0,1-1 0 0 0,-1 1 0 0 0,0 0 0 0 0,0-1 0 0 0,0 1 0 0 0,0-1 0 0 0,0 0 1 0 0,0 1-1 0 0,-1-1 0 0 0,1 0 0 0 0,-1 0 0 0 0,1 0 0 0 0,-1-1 0 0 0,0 1 0 0 0,1 0 0 0 0,-1 0 0 0 0,0-1 0 0 0,-1 1 0 0 0,1 0 0 0 0,0-1 0 0 0,0-3 0 0 0,1-5-2234 0 0,0-1-1 0 0,0-23 1 0 0,-2 32 2060 0 0,0-32-7131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0,'0'0'356'0'0,"0"0"50"0"0,0 0 20 0 0,3-1-42 0 0,11-7-112 0 0,-10 6 463 0 0,-4 2 234 0 0,0 0 45 0 0,0 0-61 0 0,0 0-288 0 0,0 0-121 0 0,0 0-28 0 0,0 0-4 0 0,0 0 0 0 0,0 0 0 0 0,0 0 0 0 0,0 0 0 0 0,0 0 0 0 0,1 2 0 0 0,4 2-449 0 0,0 1-1 0 0,0 1 1 0 0,-1-1-1 0 0,1 1 1 0 0,-1 0-1 0 0,-1 0 1 0 0,6 9-1 0 0,17 51 429 0 0,-9-21-354 0 0,0-7 116 0 0,-3-6 637 0 0,22 69-1 0 0,-34-94-887 0 0,1 0 1 0 0,0-1-1 0 0,0 1 0 0 0,1-1 1 0 0,0 0-1 0 0,0 0 0 0 0,6 8 1 0 0,8 10-6 0 0,-17-22 3 0 0,0-1 0 0 0,1 1 0 0 0,-1-1 0 0 0,0 1 0 0 0,1-1 0 0 0,-1 0 0 0 0,4 2 0 0 0,3 3-106 0 0,-5-7-151 0 0,-2 1 222 0 0,0-1 1 0 0,0 1 0 0 0,-1-1 0 0 0,1 1 0 0 0,0 0 0 0 0,0-1-1 0 0,0 1 1 0 0,0 0 0 0 0,0 0 0 0 0,0 0 0 0 0,0 0 0 0 0,-1 0-1 0 0,1 0 1 0 0,2 0 0 0 0,-3-1-51 0 0,0 1-1 0 0,0-1 1 0 0,0 1 0 0 0,0-1 0 0 0,0 0-1 0 0,0 1 1 0 0,0-1 0 0 0,0 0-1 0 0,0 1 1 0 0,0-1 0 0 0,0 1-1 0 0,0-1 1 0 0,0 0 0 0 0,0 1 0 0 0,0-1-1 0 0,-1 1 1 0 0,1-1 0 0 0,0 1-1 0 0,0-1 1 0 0,-1 0 0 0 0,-5-13-680 0 0,6 12 538 0 0,-1 0-1 0 0,1 1 1 0 0,-1-1-1 0 0,1 0 1 0 0,0 1-1 0 0,0-1 1 0 0,0 0 0 0 0,0 0-1 0 0,0 0 1 0 0,0 1-1 0 0,0-1 1 0 0,1 0-1 0 0,0-3 1 0 0,2-9-1454 0 0,-3 0 146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12 15663 0 0,'0'0'719'0'0,"0"0"-20"0"0,1-1-449 0 0,4-8 1891 0 0,-7 8 2458 0 0,-4 3-819 0 0,3 0-5144 0 0,-9 9 1518 0 0,0 0-1 0 0,1 1 1 0 0,0 1-1 0 0,0 0 0 0 0,-9 16 1 0 0,-13 17 53 0 0,-10 6-207 0 0,-84 112 0 0 0,117-151-6 0 0,4-4-43 0 0,0 0-1 0 0,0 0 1 0 0,1 0-1 0 0,0 0 1 0 0,0 1 0 0 0,1 0-1 0 0,-4 16 1 0 0,7-25-426 0 0,1-1-33 0 0,0 0-72 0 0,0 0-285 0 0,0 0-126 0 0,10-8-6411 0 0,-2-1 320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17503 0 0,'0'0'399'0'0,"0"0"60"0"0,0 0 21 0 0,0 0-59 0 0,0 0-136 0 0,0 0 457 0 0,0 0 228 0 0,0 0 43 0 0,0 0 10 0 0,0 0 1 0 0,3 0 0 0 0,16-3 112 0 0,20-5 0 0 0,13-3-703 0 0,-20 6 106 0 0,1 2-1 0 0,42 1 0 0 0,-34 2-538 0 0,39 3 0 0 0,-74-2 0 0 0,16-1 0 0 0,-15-2-133 0 0,-5 2-563 0 0,0-8-1181 0 0,-1 6-5715 0 0,-1 2-758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13823 0 0,'0'0'630'0'0,"0"0"-13"0"0,0 0-320 0 0,0 0 105 0 0,4-8 596 0 0,0 2-470 0 0,0 1 0 0 0,0 0 0 0 0,1-1 0 0 0,-1 2 0 0 0,8-7 0 0 0,15-16 1380 0 0,-1-6-469 0 0,-1-1-1 0 0,-1-2 1 0 0,35-72 0 0 0,-51 90-1422 0 0,-5 13-17 0 0,0 0 0 0 0,-1 0 0 0 0,1-1 0 0 0,-1 1 0 0 0,0-1 0 0 0,-1 1 0 0 0,0-1 0 0 0,0 0 0 0 0,1-10 0 0 0,-3 10 72 0 0,1 5 299 0 0,0 1 117 0 0,0 0 21 0 0,-15 12-786 0 0,9-5 180 0 0,0 0 1 0 0,0 1-1 0 0,1 0 1 0 0,-1 0-1 0 0,2 1 1 0 0,-5 9-1 0 0,-18 55-334 0 0,24-66 431 0 0,1 0 0 0 0,0 0 0 0 0,0 0 0 0 0,1 1 0 0 0,0-1 0 0 0,0 0 0 0 0,1 1 0 0 0,0 9 0 0 0,0-16 0 0 0,0 0 0 0 0,1 0 0 0 0,-1 1 0 0 0,0-1 0 0 0,0 0 0 0 0,1 0 0 0 0,-1 1 0 0 0,1-1 0 0 0,-1 0 0 0 0,1 0 0 0 0,-1 0 0 0 0,1 0 0 0 0,0 0 0 0 0,0 0 0 0 0,0 0 0 0 0,-1 0 0 0 0,1 0 0 0 0,0 0 0 0 0,0 0 0 0 0,0 0 0 0 0,0-1 0 0 0,0 1 0 0 0,0 0 0 0 0,1-1 0 0 0,-1 1 0 0 0,0-1 0 0 0,0 1 0 0 0,0-1 0 0 0,1 1 0 0 0,-1-1 0 0 0,0 0 0 0 0,2 0 0 0 0,1 0 0 0 0,0 0 0 0 0,0 0 0 0 0,0-1 0 0 0,-1 1 0 0 0,1-1 0 0 0,0 0 0 0 0,3-2 0 0 0,4-2 94 0 0,0 0 1 0 0,-1 0-1 0 0,0-1 0 0 0,-1 0 1 0 0,1-1-1 0 0,-1 0 0 0 0,0 0 1 0 0,-1-1-1 0 0,11-12 0 0 0,6-11 427 0 0,29-45 0 0 0,-49 68-514 0 0,65-106-7 0 0,-70 114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0,-2 9 0 0 0,-3 13 0 0 0,-2 9 0 0 0,4-18 0 0 0,4-9 0 0 0,-1-2 0 0 0,2 8 0 0 0,-2-10 0 0 0,-1 1 0 0 0,0 0 0 0 0,0-1 0 0 0,0 1 0 0 0,1 0 0 0 0,-1-1 0 0 0,0 1 0 0 0,1 0 0 0 0,-1-1 0 0 0,0 1 0 0 0,1-1 0 0 0,-1 1 0 0 0,1-1 0 0 0,-1 1 0 0 0,1-1 0 0 0,-1 1 0 0 0,1-1 0 0 0,-1 1 0 0 0,1-1 0 0 0,-1 0 0 0 0,1 1 0 0 0,0-1 0 0 0,-1 0 0 0 0,1 1 0 0 0,0-1 0 0 0,-1 0 0 0 0,2 0 0 0 0,0 1 0 0 0,1 0 0 0 0,0 1 0 0 0,0-1 0 0 0,1 0 0 0 0,-1 0 0 0 0,0 0 0 0 0,0 0 0 0 0,5 0 0 0 0,30-2 0 0 0,-28 0 0 0 0,3 2 0 0 0,-10 3 0 0 0,-3-3 0 0 0,2 1 0 0 0,-1 1 0 0 0,0-1 0 0 0,0 1 0 0 0,0-1 0 0 0,0 1 0 0 0,0 0 0 0 0,0-1 0 0 0,-1 1 0 0 0,1 0 0 0 0,-1 0 0 0 0,0-1 0 0 0,0 1 0 0 0,0 0 0 0 0,0 0 0 0 0,0-1 0 0 0,-1 6 0 0 0,-1 0 0 0 0,1-1 0 0 0,-1 1 0 0 0,-1 0 0 0 0,-4 11 0 0 0,-15 24 0 0 0,-10 22 0 0 0,29-58 0 0 0,1-1 0 0 0,0 0 0 0 0,0 0 0 0 0,1 0 0 0 0,-2 7 0 0 0,3 6 0 0 0,1-10 0 0 0,3-4-64 0 0,-3-4-273 0 0,8 1-511 0 0,-5 0-620 0 0,2 0-3395 0 0,2-1-3325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26 332 10135 0 0,'0'0'231'0'0,"0"0"29"0"0,0 0 19 0 0,0 0 105 0 0,0 0 410 0 0,0 0 184 0 0,0 0 40 0 0,-5 4 619 0 0,3-3 2986 0 0,0-2-4536 0 0,1 1 0 0 0,0-1-1 0 0,0 1 1 0 0,0-1-1 0 0,0 0 1 0 0,0 1 0 0 0,0-1-1 0 0,0 0 1 0 0,0 0 0 0 0,1 0-1 0 0,-1 0 1 0 0,0 0 0 0 0,0 0-1 0 0,1 0 1 0 0,-1 0 0 0 0,1 0-1 0 0,-1 0 1 0 0,1 0 0 0 0,-1 0-1 0 0,1 0 1 0 0,-1-1 0 0 0,1 1-1 0 0,0 0 1 0 0,0 0 0 0 0,0 0-1 0 0,0-1 1 0 0,0 1-1 0 0,0 0 1 0 0,0-2 0 0 0,0-6 782 0 0,1 0 0 0 0,2-16 0 0 0,-2 23-848 0 0,3-12 247 0 0,0 1-1 0 0,1 0 1 0 0,0 0-1 0 0,1 0 1 0 0,1 0 0 0 0,9-13-1 0 0,-3 5-92 0 0,-5 10-175 0 0,0 0 0 0 0,1 1 0 0 0,0 0 0 0 0,1 0 0 0 0,0 1 0 0 0,1 0 0 0 0,14-9 0 0 0,-15 11 0 0 0,-5 3 6 0 0,0 1 0 0 0,0 1 0 0 0,0-1 0 0 0,0 1 0 0 0,1 0 0 0 0,-1 0 0 0 0,1 0 0 0 0,-1 1 0 0 0,1 0 0 0 0,-1 0 0 0 0,8-1 0 0 0,-12 2 365 0 0,-1 0 117 0 0,2 2 21 0 0,4 0-212 0 0,-4-1-268 0 0,0 0-1 0 0,0 0 0 0 0,0 0 0 0 0,0 0 1 0 0,0 0-1 0 0,0 1 0 0 0,0-1 0 0 0,0 0 1 0 0,0 1-1 0 0,2 2 0 0 0,-2-1-48 0 0,1 0 1 0 0,-1 1-1 0 0,0-1 1 0 0,1 0-1 0 0,-2 1 1 0 0,1 0-1 0 0,0-1 1 0 0,-1 1-1 0 0,1 0 0 0 0,-1 0 1 0 0,0 0-1 0 0,-1 0 1 0 0,1 0-1 0 0,0 0 1 0 0,-1 6-1 0 0,0 5-168 0 0,0 0 1 0 0,-5 27-1 0 0,4-38 114 0 0,0 1-1 0 0,0 0 1 0 0,0-1-1 0 0,-1 1 1 0 0,0-1 0 0 0,0 0-1 0 0,0 0 1 0 0,0 1-1 0 0,0-1 1 0 0,-1-1 0 0 0,0 1-1 0 0,0 0 1 0 0,0-1-1 0 0,-6 6 1 0 0,7-7 74 0 0,1 1 0 0 0,-16 9 0 0 0,17-12 0 0 0,0 0 0 0 0,-1 0 0 0 0,1 0 0 0 0,0 0 0 0 0,0 0 0 0 0,0 0 0 0 0,0 0 0 0 0,0 0 0 0 0,0 0 0 0 0,0 0 0 0 0,0 0 0 0 0,0 0 0 0 0,-1 1 0 0 0,1-1 0 0 0,0 0 0 0 0,0 0 0 0 0,0 0 0 0 0,0 0 0 0 0,0 0 0 0 0,0 0 0 0 0,0 0 0 0 0,0 0 0 0 0,-1 0 0 0 0,1 0 0 0 0,0 0 0 0 0,0 0 0 0 0,0 0 0 0 0,0 0 0 0 0,0 0 0 0 0,0-1 0 0 0,0 1 0 0 0,0 0 0 0 0,-1 0 0 0 0,1 0 0 0 0,0 0 0 0 0,0 0 0 0 0,0 0 0 0 0,0 0 0 0 0,0 0 0 0 0,0 0 0 0 0,0 0 0 0 0,0 0 0 0 0,0-1 0 0 0,-1-5 0 0 0,4-5 0 0 0,1 1 0 0 0,0 0 0 0 0,1 0 0 0 0,0 0 0 0 0,1 1 0 0 0,0 0 0 0 0,0 0 0 0 0,12-13 0 0 0,5-5 0 0 0,-18 19 0 0 0,0 1 0 0 0,1 1 0 0 0,13-12 0 0 0,-11 11 0 0 0,50-36 0 0 0,-52 40 0 0 0,0 0 0 0 0,0 0 0 0 0,0 0 0 0 0,0 1 0 0 0,0-1 0 0 0,0 1 0 0 0,1 1 0 0 0,9-2 0 0 0,-14 2 0 0 0,-1 1 0 0 0,-1 0 0 0 0,1 0 0 0 0,0 0 0 0 0,-1 0 0 0 0,1 0 0 0 0,-1 0 0 0 0,1 0 0 0 0,0 0 0 0 0,-1 0 0 0 0,1 0 0 0 0,0 0 0 0 0,-1 0 0 0 0,1 0 0 0 0,-1 1 0 0 0,1-1 0 0 0,0 0 0 0 0,-1 0 0 0 0,1 1 0 0 0,-1-1 0 0 0,1 0 0 0 0,-1 1 0 0 0,1-1 0 0 0,-1 1 0 0 0,1-1 0 0 0,-1 0 0 0 0,1 2 0 0 0,2 0 0 0 0,-1 0 0 0 0,1 0 0 0 0,-1 1 0 0 0,0 0 0 0 0,0-1 0 0 0,0 1 0 0 0,0 0 0 0 0,0 0 0 0 0,-1 0 0 0 0,1 0 0 0 0,-1 0 0 0 0,0 0 0 0 0,0 0 0 0 0,0 0 0 0 0,0 1 0 0 0,-1-1 0 0 0,1 0 0 0 0,-1 1 0 0 0,0-1 0 0 0,0 5 0 0 0,-1 1 0 0 0,1 0 0 0 0,-2 0 0 0 0,1-1 0 0 0,-1 1 0 0 0,0-1 0 0 0,-6 14 0 0 0,2-8 0 0 0,-1-1 0 0 0,0 0 0 0 0,-1 0 0 0 0,0 0 0 0 0,-18 18 0 0 0,26-31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1 0 0 0,0-1 0 0 0,0 0 0 0 0,0 0 0 0 0,0 0 0 0 0,0 0 0 0 0,0 0 0 0 0,1-7 0 0 0,4-9 0 0 0,-1 8 0 0 0,0 1 0 0 0,1 0 0 0 0,9-11 0 0 0,7-12 0 0 0,-14 20 0 0 0,1-1 0 0 0,12-12 0 0 0,-2 2 0 0 0,-7 8 0 0 0,1 0 0 0 0,1 1 0 0 0,0 0 0 0 0,0 1 0 0 0,25-15 0 0 0,-29 21 0 0 0,-1 2 0 0 0,1 4 0 0 0,-7 0 0 0 0,0 1 0 0 0,-1-1 0 0 0,1 1 0 0 0,0 0 0 0 0,-1-1 0 0 0,0 1 0 0 0,1 0 0 0 0,-1 0 0 0 0,0 0 0 0 0,0 0 0 0 0,0 0 0 0 0,0 0 0 0 0,0 0 0 0 0,-1 1 0 0 0,1-1 0 0 0,-1 0 0 0 0,1 0 0 0 0,-1 0 0 0 0,0 1 0 0 0,0 3 0 0 0,0 6 0 0 0,0 0 0 0 0,-1 0 0 0 0,0 1 0 0 0,-1-1 0 0 0,-1 0 0 0 0,0-1 0 0 0,-5 13 0 0 0,6-14 0 0 0,-8 26 0 0 0,9-33 0 0 0,-2 21 0 0 0,3-14 0 0 0,1-1 0 0 0,-1-8 0 0 0,0-1 0 0 0,0 0 0 0 0,0 1 0 0 0,0-1 0 0 0,0 1 0 0 0,0-1 0 0 0,0 0 0 0 0,0 1 0 0 0,0-1 0 0 0,0 0 0 0 0,0 1 0 0 0,0-1 0 0 0,0 0 0 0 0,0 1 0 0 0,1-1 0 0 0,-1 0 0 0 0,0 1 0 0 0,0-1 0 0 0,0 0 0 0 0,1 1 0 0 0,-1-1 0 0 0,0 0 0 0 0,0 1 0 0 0,1-1 0 0 0,-1 0 0 0 0,0 0 0 0 0,1 0 0 0 0,-1 1 0 0 0,0-1 0 0 0,1 0 0 0 0,-1 0 0 0 0,0 0 0 0 0,1 0 0 0 0,-1 1 0 0 0,0-1 0 0 0,1 0 0 0 0,-1 0 0 0 0,0 0 0 0 0,1 0 0 0 0,-1 0 0 0 0,0 0 0 0 0,1 0 0 0 0,-1 0 0 0 0,1 0 0 0 0,-1 0 0 0 0,0 0 0 0 0,1 0 0 0 0,-1-1 0 0 0,0 1 0 0 0,1 0 0 0 0,-1 0 0 0 0,1 0 0 0 0,1-1 0 0 0,0 1 0 0 0,0 0 0 0 0,0-1 0 0 0,0 1 0 0 0,0-1 0 0 0,0 0 0 0 0,0 0 0 0 0,0 0 0 0 0,0 0 0 0 0,0 0 0 0 0,-1 0 0 0 0,1 0 0 0 0,2-2 0 0 0,17-22 0 0 0,-8 9 0 0 0,4-4 0 0 0,-10 11 0 0 0,0 1 0 0 0,1 0 0 0 0,0 0 0 0 0,12-9 0 0 0,39-29 0 0 0,-32 17 0 0 0,-3 16 0 0 0,-16 10 0 0 0,-8 3 0 0 0,1-1 0 0 0,-1 1 0 0 0,0 0 0 0 0,0 0 0 0 0,0 0 0 0 0,1 0 0 0 0,-1 0 0 0 0,0 0 0 0 0,0 0 0 0 0,1 0 0 0 0,-1 0 0 0 0,0 0 0 0 0,0-1 0 0 0,1 1 0 0 0,-1 0 0 0 0,0 0 0 0 0,0 1 0 0 0,0-1 0 0 0,1 0 0 0 0,-1 0 0 0 0,0 0 0 0 0,0 0 0 0 0,1 0 0 0 0,-1 0 0 0 0,0 0 0 0 0,0 0 0 0 0,1 0 0 0 0,-1 0 0 0 0,0 1 0 0 0,0-1 0 0 0,0 0 0 0 0,1 0 0 0 0,-1 0 0 0 0,0 0 0 0 0,0 1 0 0 0,0-1 0 0 0,0 0 0 0 0,0 0 0 0 0,1 0 0 0 0,-1 1 0 0 0,0-1 0 0 0,0 0 0 0 0,0 0 0 0 0,0 1 0 0 0,0-1 0 0 0,0 0 0 0 0,0 0 0 0 0,0 0 0 0 0,0 1 0 0 0,0-1 0 0 0,0 0 0 0 0,0 0 0 0 0,0 1 0 0 0,0-1 0 0 0,0 0 0 0 0,0 0 0 0 0,0 1 0 0 0,0-1 0 0 0,0 0 0 0 0,0 0 0 0 0,0 1 0 0 0,0-1 0 0 0,-1 0 0 0 0,1 0 0 0 0,0 2 0 0 0,0 0 0 0 0,0 0 0 0 0,0 0 0 0 0,0 0 0 0 0,0 0 0 0 0,0 0 0 0 0,-1 0 0 0 0,1 0 0 0 0,-1 0 0 0 0,1-1 0 0 0,-1 1 0 0 0,-2 3 0 0 0,0 3 0 0 0,-4 12 0 0 0,-1-1 0 0 0,-12 22 0 0 0,-6 14 0 0 0,0 21 0 0 0,23-66 0 0 0,3-10 0 0 0,0 0 0 0 0,0 0 0 0 0,0 1 0 0 0,0-1 0 0 0,1 0 0 0 0,-1 0 0 0 0,0 1 0 0 0,0-1 0 0 0,0 0 0 0 0,0 0 0 0 0,0 1 0 0 0,0-1 0 0 0,0 0 0 0 0,0 0 0 0 0,1 0 0 0 0,-1 1 0 0 0,0-1 0 0 0,0 0 0 0 0,0 0 0 0 0,1 0 0 0 0,-1 0 0 0 0,0 1 0 0 0,0-1 0 0 0,0 0 0 0 0,1 0 0 0 0,-1 0 0 0 0,0 0 0 0 0,1 0 0 0 0,0 1 0 0 0,1-1 0 0 0,0 0 0 0 0,-1 0 0 0 0,1 0 0 0 0,-1 0 0 0 0,1 0 0 0 0,0-1 0 0 0,-1 1 0 0 0,1 0 0 0 0,0-1 0 0 0,-1 1 0 0 0,1-1 0 0 0,-1 0 0 0 0,3-1 0 0 0,22-14 0 0 0,-14 8 0 0 0,40-25 0 0 0,-2-3 0 0 0,52-49 0 0 0,-15 15 64 0 0,-84 68 101 0 0,-1 0 0 0 0,1-1 0 0 0,0 1 0 0 0,0 0 0 0 0,0 1 0 0 0,0-1 0 0 0,4-1 0 0 0,-5 2 278 0 0,-2 3-294 0 0,-2 17-146 0 0,0 0 0 0 0,-2-1 0 0 0,0 1 0 0 0,-1-1 0 0 0,-14 33 0 0 0,5-13-5 0 0,-5 10 2 0 0,-2 0 0 0 0,-2-2 0 0 0,-53 80 0 0 0,45-74 0 0 0,23-37 0 0 0,-1 1 0 0 0,-1-2 0 0 0,0 0 0 0 0,-23 25 0 0 0,15-20 0 0 0,11-11 0 0 0,0-1 0 0 0,-15 12 0 0 0,15-15-64 0 0,6-3-273 0 0,1-1-138 0 0,0 0-33 0 0,-1-2 461 0 0,1 1 1 0 0,-1-1-1 0 0,0 1 0 0 0,1-1 0 0 0,-1 1 0 0 0,1-1 1 0 0,0 1-1 0 0,0-1 0 0 0,-1 1 0 0 0,1-1 1 0 0,0 1-1 0 0,0-4 0 0 0,1 1-162 0 0,0 0 0 0 0,0-1 0 0 0,0 1 0 0 0,0 0 0 0 0,0 0 0 0 0,1 0 0 0 0,0 0 0 0 0,0 1 0 0 0,2-5 0 0 0,3-2-1775 0 0,16-17 1 0 0,4-5-312 0 0,-11 10 759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58 19351 0 0,'-4'-3'320'0'0,"0"-1"-1"0"0,0 1 1 0 0,1-1-1 0 0,-6-5 0 0 0,8 7-218 0 0,0 1 0 0 0,0-1 0 0 0,0 1 0 0 0,1-1 0 0 0,-1 1 0 0 0,0-1 0 0 0,1 0 0 0 0,-2-2 0 0 0,2 3-59 0 0,0 0 0 0 0,0 1 1 0 0,0-1-1 0 0,0 1 0 0 0,0-1 0 0 0,0 0 0 0 0,0 1 0 0 0,0-1 0 0 0,0 0 1 0 0,1 1-1 0 0,-1-1 0 0 0,0 1 0 0 0,0-1 0 0 0,1 0 0 0 0,-1 1 1 0 0,0-1-1 0 0,1 1 0 0 0,-1-1 0 0 0,0 1 0 0 0,1-1 0 0 0,-1 1 1 0 0,1-1-1 0 0,-1 1 0 0 0,1-1 0 0 0,0 1-21 0 0,-1-1-1 0 0,0 1 0 0 0,0 0 1 0 0,0 0-1 0 0,1 0 1 0 0,-1 0-1 0 0,0-1 1 0 0,1 1-1 0 0,-1 0 1 0 0,0 0-1 0 0,0 0 0 0 0,1 0 1 0 0,-1 0-1 0 0,0 0 1 0 0,1-1-1 0 0,-1 1 1 0 0,0 0-1 0 0,1 0 1 0 0,-1 0-1 0 0,0 0 0 0 0,1 0 1 0 0,-1 0-1 0 0,0 0 1 0 0,1 1-1 0 0,-1-1 1 0 0,0 0-1 0 0,0 0 0 0 0,1 0 1 0 0,-1 0-1 0 0,0 0 1 0 0,1 0-1 0 0,-1 1 1 0 0,0-1-1 0 0,0 0 1 0 0,1 0-1 0 0,-1 0 0 0 0,0 0 1 0 0,0 1-1 0 0,1-1 1 0 0,-1 0-1 0 0,0 0 1 0 0,0 1-1 0 0,1 1 180 0 0,0 0 0 0 0,0 0 1 0 0,0 0-1 0 0,-1 0 0 0 0,1 0 0 0 0,-1 1 0 0 0,1 2 0 0 0,-1 42 2024 0 0,-5-12-2224 0 0,-1-1 0 0 0,-1 1 0 0 0,-14 35 0 0 0,-6 28 0 0 0,10-36 373 0 0,-29 70-1 0 0,32-94-186 0 0,-12 17-454 0 0,25-54-106 0 0,1-1 576 0 0,-2 6 1339 0 0,16-15-1538 0 0,-1 0 0 0 0,-1 0 0 0 0,0-1 0 0 0,0-1-1 0 0,18-22 1 0 0,-10 12-4 0 0,9-12 1 0 0,-21 22 0 0 0,1 1 0 0 0,1 0 0 0 0,14-13 0 0 0,-1 5 0 0 0,1 1 0 0 0,0 1 0 0 0,1 1 0 0 0,35-16 0 0 0,-49 28 0 0 0,-10 3 0 0 0,-1 0 0 0 0,1-1 0 0 0,-1 1 0 0 0,1 0 0 0 0,0 0 0 0 0,-1 0 0 0 0,1 0 0 0 0,-1 0 0 0 0,1 0 0 0 0,0 0 0 0 0,-1 0 0 0 0,1 0 0 0 0,-1 0 0 0 0,1 0 0 0 0,0 1 0 0 0,-1-1 0 0 0,1 0 0 0 0,-1 0 0 0 0,2 1 0 0 0,0 4 0 0 0,-2-5 0 0 0,1 3 0 0 0,0-1 0 0 0,0 1 0 0 0,0-1 0 0 0,0 1 0 0 0,-1-1 0 0 0,1 1 0 0 0,-1-1 0 0 0,1 1 0 0 0,-1 0 0 0 0,0-1 0 0 0,0 1 0 0 0,0 0 0 0 0,-1-1 0 0 0,1 1 0 0 0,0-1 0 0 0,-1 1 0 0 0,0 0 0 0 0,0-1 0 0 0,0 1 0 0 0,0-1 0 0 0,-2 5 0 0 0,-3 2 0 0 0,0 1 0 0 0,-1-1 0 0 0,-15 15 0 0 0,3-2 0 0 0,12-15 0 0 0,1-1 0 0 0,-1 0 0 0 0,0 0 0 0 0,-1-1 0 0 0,1 0 0 0 0,-1 0 0 0 0,0-1 0 0 0,0 0 0 0 0,-14 5 0 0 0,-11 6 0 0 0,10-2 0 0 0,16-12 0 0 0,4-7 0 0 0,3 2 0 0 0,0 1 0 0 0,0-1 0 0 0,0 1 0 0 0,1 0 0 0 0,0-1 0 0 0,-1 1 0 0 0,1 0 0 0 0,1-1 0 0 0,-1 1 0 0 0,0 0 0 0 0,1 0 0 0 0,2-4 0 0 0,1-1 0 0 0,2 4 0 0 0,0 10 0 0 0,-6-4 0 0 0,0 1 0 0 0,0-1 0 0 0,0 1 0 0 0,0-1 0 0 0,-1 1 0 0 0,1-1 0 0 0,-1 1 0 0 0,0-1 0 0 0,1 1 0 0 0,-1 0 0 0 0,0-1 0 0 0,0 1 0 0 0,-1-1 0 0 0,1 1 0 0 0,-1-1 0 0 0,0 4 0 0 0,0-2 0 0 0,0 0 0 0 0,1 0 0 0 0,-1 0 0 0 0,1 0 0 0 0,0-1 0 0 0,0 1 0 0 0,0 0 0 0 0,1 0 0 0 0,-1 0 0 0 0,1 0 0 0 0,0 0 0 0 0,0 0 0 0 0,0-1 0 0 0,4 8 0 0 0,1 1 0 0 0,4 0 0 0 0,-5-11 0 0 0,-3-1 0 0 0,4 0 0 0 0,1 1 0 0 0,-1-1 0 0 0,0 0 0 0 0,1-1 0 0 0,-1 1 0 0 0,0-1 0 0 0,0-1 0 0 0,0 1 0 0 0,0-1 0 0 0,10-4 0 0 0,0-1 0 0 0,0-1 0 0 0,24-15 0 0 0,-7-1 0 0 0,-1-2 0 0 0,-2-1 0 0 0,43-49 0 0 0,-47 48 0 0 0,-23 25 9 0 0,1-1-1 0 0,0 0 1 0 0,0 1-1 0 0,0 0 1 0 0,1 0-1 0 0,9-5 1 0 0,-12 6 3 0 0,-3 15 847 0 0,-5 11-652 0 0,-1 1 0 0 0,-2-1 1 0 0,-1-1-1 0 0,-19 36 0 0 0,11-23-126 0 0,-25 52-81 0 0,-103 156 0 0 0,65-126-1384 0 0,72-105 1080 0 0,-13 26-1 0 0,16-26 305 0 0,-1 0 1 0 0,-13 17-1 0 0,20-30-4 0 0,0 0 0 0 0,0 0 0 0 0,0 0-1 0 0,0 0 1 0 0,0 0 0 0 0,0 0 0 0 0,0 0 0 0 0,0 0 0 0 0,-1 0 0 0 0,1 0-1 0 0,0 0 1 0 0,0 0 0 0 0,0 1 0 0 0,0-1 0 0 0,0 0 0 0 0,0 0 0 0 0,0 0-1 0 0,0 0 1 0 0,0 0 0 0 0,0 0 0 0 0,0 0 0 0 0,0 0 0 0 0,0 0-1 0 0,0 0 1 0 0,0 0 0 0 0,0 1 0 0 0,0-1 0 0 0,0 0 0 0 0,0 0 0 0 0,0 0-1 0 0,0 0 1 0 0,0 0 0 0 0,0 0 0 0 0,0 0 0 0 0,0 0 0 0 0,0 0 0 0 0,0 0-1 0 0,0 1 1 0 0,0-1 0 0 0,0 0 0 0 0,0 0 0 0 0,0 0 0 0 0,0 0 0 0 0,0 0-1 0 0,0 0 1 0 0,0 0 0 0 0,0 0 0 0 0,1 0 0 0 0,-1 0 0 0 0,0 0-1 0 0,0 0 1 0 0,0 0 0 0 0,0 0 0 0 0,0 1 0 0 0,7-2-221 0 0,6-3-253 0 0,-4-2 174 0 0,0 0-1 0 0,0 0 0 0 0,-1-1 0 0 0,1 0 0 0 0,-2-1 1 0 0,11-10-1 0 0,-1-4-1846 0 0,18-29 1 0 0,-27 38 1311 0 0,-1 1 0 0 0,9-25 0 0 0,-9 19 321 0 0,16-34-1018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21191 0 0,'0'0'480'0'0,"0"0"67"0"0,0 0 31 0 0,0 0-56 0 0,0 0-269 0 0,0 0 138 0 0,0 0 97 0 0,0 0 21 0 0,1 0 3 0 0,26-4 233 0 0,-24 3-645 0 0,0 1 0 0 0,0-1 0 0 0,1 1 0 0 0,-1-1 0 0 0,0 1 0 0 0,0 0 0 0 0,1 0 0 0 0,-1 0-1 0 0,0 1 1 0 0,0-1 0 0 0,0 1 0 0 0,1-1 0 0 0,4 3 0 0 0,-5-1-243 0 0,-1-1 0 0 0,1 1 1 0 0,0-1-1 0 0,-1 1 0 0 0,1 0 0 0 0,-1 0 0 0 0,0 0 1 0 0,0 0-1 0 0,0 1 0 0 0,0-1 0 0 0,0 1 0 0 0,0-1 1 0 0,-1 1-1 0 0,1-1 0 0 0,-1 1 0 0 0,1 0 0 0 0,-1 0 1 0 0,0 0-1 0 0,0 0 0 0 0,-1 0 0 0 0,2 4 0 0 0,1 7-667 0 0,-1-8 287 0 0,0 0 0 0 0,-1 0 0 0 0,0 0 0 0 0,0 0 0 0 0,0 0 0 0 0,-1 0 0 0 0,0 0 0 0 0,0 0 0 0 0,-1 0 0 0 0,-2 11 0 0 0,-7 19-1524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17503 0 0,'0'0'399'0'0,"0"0"60"0"0,0 0 21 0 0,2 0-59 0 0,2 0-315 0 0,0 0 0 0 0,1 0 1 0 0,-1 0-1 0 0,0-1 0 0 0,1 1 0 0 0,-1-1 0 0 0,0 0 1 0 0,0-1-1 0 0,1 1 0 0 0,-1-1 0 0 0,7-4 0 0 0,0 1 840 0 0,-1-1 0 0 0,-1-1-1 0 0,14-11 1 0 0,-20 16-899 0 0,29-26 2602 0 0,55-61-1 0 0,-69 60-765 0 0,-34 27-1718 0 0,12 3-165 0 0,1 1 0 0 0,-1 0 0 0 0,0 1 0 0 0,0-1 0 0 0,1 1 0 0 0,-1-1 0 0 0,1 1 0 0 0,0 0 0 0 0,0 0 0 0 0,-4 6 0 0 0,1-3 0 0 0,-7 9 0 0 0,0 1 0 0 0,2 0 0 0 0,0 0 0 0 0,0 1 0 0 0,2 0 0 0 0,-11 26 0 0 0,18-39 0 0 0,0 0 0 0 0,1 0 0 0 0,-1 1 0 0 0,1-1 0 0 0,0 0 0 0 0,1 1 0 0 0,-1-1 0 0 0,1 0 0 0 0,0 1 0 0 0,0-1 0 0 0,0 1 0 0 0,1 6 0 0 0,-1-9 0 0 0,0-1 0 0 0,1 0 0 0 0,-1 0 0 0 0,0 0 0 0 0,0 0 0 0 0,1 0 0 0 0,-1 0 0 0 0,1 0 0 0 0,-1 0 0 0 0,1 0 0 0 0,-1 0 0 0 0,1 0 0 0 0,0 0 0 0 0,-1 0 0 0 0,1 0 0 0 0,0 0 0 0 0,0-1 0 0 0,0 1 0 0 0,0 0 0 0 0,-1-1 0 0 0,1 1 0 0 0,0 0 0 0 0,1 0 0 0 0,2 0 0 0 0,-3 0 0 0 0,1 0 0 0 0,-1 0 0 0 0,1 0 0 0 0,-1 0 0 0 0,1-1 0 0 0,-1 1 0 0 0,1 0 0 0 0,-1-1 0 0 0,1 1 0 0 0,-1-1 0 0 0,1 0 0 0 0,0 0 0 0 0,-1 1 0 0 0,1-1 0 0 0,0 0 0 0 0,-1 0 0 0 0,1-1 0 0 0,3 1 0 0 0,1-1 0 0 0,3 0-571 0 0,1 1 0 0 0,-1-1 0 0 0,1-1 0 0 0,-1 0 0 0 0,0 0 0 0 0,0-1 0 0 0,16-7 0 0 0,-7 1-9325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42 325 11975 0 0,'0'0'267'0'0,"0"0"42"0"0,0 0 17 0 0,0 0-28 0 0,-9-1-186 0 0,7 1 109 0 0,1 0 0 0 0,-1 0 0 0 0,1 0-1 0 0,0 0 1 0 0,-1-1 0 0 0,1 1-1 0 0,0 0 1 0 0,0-1 0 0 0,-1 1 0 0 0,1-1-1 0 0,0 0 1 0 0,0 1 0 0 0,0-1 0 0 0,-1 0-1 0 0,1 0 1 0 0,0 0 0 0 0,0 1 0 0 0,0-1-1 0 0,0 0 1 0 0,1-1 0 0 0,-1 1-1 0 0,0 0 1 0 0,-1-2 0 0 0,1 1-11 0 0,1-1-1 0 0,-1 1 1 0 0,1-1 0 0 0,-1 1-1 0 0,1-1 1 0 0,0 0 0 0 0,0 1-1 0 0,0-1 1 0 0,0 1 0 0 0,0-1-1 0 0,2-4 1 0 0,1-4 355 0 0,0 0 0 0 0,1 0 1 0 0,0 1-1 0 0,10-17 0 0 0,-5 12-231 0 0,1 1 0 0 0,0 0 0 0 0,1 1-1 0 0,0 0 1 0 0,1 1 0 0 0,1 0 0 0 0,-1 1 0 0 0,2 0-1 0 0,0 1 1 0 0,30-16 0 0 0,-35 21-320 0 0,-6 4-13 0 0,-1-1-1 0 0,0 1 0 0 0,1 0 0 0 0,-1 0 0 0 0,1 0 0 0 0,-1 0 0 0 0,1 0 1 0 0,0 0-1 0 0,-1 1 0 0 0,1 0 0 0 0,5-1 0 0 0,2 4 0 0 0,-9-1 0 0 0,1-1 0 0 0,-1 1 0 0 0,1 0 0 0 0,-1-1 0 0 0,0 1 0 0 0,0 0 0 0 0,0 0 0 0 0,0 0 0 0 0,0 0 0 0 0,0 0 0 0 0,0 1 0 0 0,-1-1 0 0 0,1 0 0 0 0,-1 0 0 0 0,1 0 0 0 0,-1 1 0 0 0,0-1 0 0 0,0 0 0 0 0,0 3 0 0 0,-1 8 0 0 0,-3 26 0 0 0,3-33 0 0 0,0 7 0 0 0,-2-1 0 0 0,0 1 0 0 0,-1 0 0 0 0,0-1 0 0 0,-1 0 0 0 0,0 0 0 0 0,-1 0 0 0 0,0-1 0 0 0,-1 0 0 0 0,0 0 0 0 0,-16 19 0 0 0,23-31 0 0 0,0 1 0 0 0,0 0 0 0 0,0 0 0 0 0,0 0 0 0 0,0-1 0 0 0,0 1 0 0 0,0 0 0 0 0,0 0 0 0 0,0 0 0 0 0,0 0 0 0 0,0-1 0 0 0,0 1 0 0 0,0 0 0 0 0,0 0 0 0 0,0 0 0 0 0,0-1 0 0 0,0 1 0 0 0,0 0 0 0 0,0 0 0 0 0,0 0 0 0 0,0 0 0 0 0,0-1 0 0 0,0 1 0 0 0,0 0 0 0 0,0 0 0 0 0,0 0 0 0 0,0 0 0 0 0,-1-1 0 0 0,1 1 0 0 0,0 0 0 0 0,0 0 0 0 0,0 0 0 0 0,0 0 0 0 0,0 0 0 0 0,-1 0 0 0 0,1-1 0 0 0,0 1 0 0 0,0 0 0 0 0,0 0 0 0 0,0 0 0 0 0,-1 0 0 0 0,1 0 0 0 0,0 0 0 0 0,0 0 0 0 0,0 0 0 0 0,0 0 0 0 0,-1 0 0 0 0,1 0 0 0 0,0 0 0 0 0,0 0 0 0 0,0 0 0 0 0,-1 0 0 0 0,1 0 0 0 0,0 0 0 0 0,0 0 0 0 0,0 0 0 0 0,-1 0 0 0 0,1 0 0 0 0,0 0 0 0 0,0 0 0 0 0,0 0 0 0 0,0 1 0 0 0,-1-1 0 0 0,1 0 0 0 0,0 0 0 0 0,0 0 0 0 0,0 0 0 0 0,0 0 0 0 0,-1 1 0 0 0,2-6 0 0 0,-1 0 0 0 0,1 1 0 0 0,0-1 0 0 0,0 1 0 0 0,1-1 0 0 0,-1 1 0 0 0,1-1 0 0 0,0 1 0 0 0,0 0 0 0 0,3-5 0 0 0,5-6 0 0 0,14-17 0 0 0,-16 21 0 0 0,6-5 0 0 0,0 1 0 0 0,0 1 0 0 0,2 0 0 0 0,-1 1 0 0 0,2 0 0 0 0,0 1 0 0 0,0 1 0 0 0,20-9 0 0 0,-33 18 0 0 0,0 1 0 0 0,-1-1 0 0 0,1 1 0 0 0,0-1 0 0 0,0 1 0 0 0,0 1 0 0 0,0-1 0 0 0,0 0 0 0 0,0 1 0 0 0,5 0 0 0 0,-7 0 0 0 0,0 1 0 0 0,0-1 0 0 0,0 0 0 0 0,0 1 0 0 0,0-1 0 0 0,-1 1 0 0 0,1 0 0 0 0,0-1 0 0 0,0 1 0 0 0,-1 0 0 0 0,1 0 0 0 0,-1 0 0 0 0,1 0 0 0 0,-1 1 0 0 0,1-1 0 0 0,-1 0 0 0 0,1 1 0 0 0,-1-1 0 0 0,0 0 0 0 0,0 1 0 0 0,0 0 0 0 0,0-1 0 0 0,1 4 0 0 0,1 3 0 0 0,0 0 0 0 0,0 1 0 0 0,-1-1 0 0 0,-1 1 0 0 0,0 0 0 0 0,0-1 0 0 0,0 1 0 0 0,-1 0 0 0 0,0 0 0 0 0,-1-1 0 0 0,0 1 0 0 0,-2 10 0 0 0,0-8 0 0 0,0 0 0 0 0,0 0 0 0 0,-1-1 0 0 0,0 1 0 0 0,-1-1 0 0 0,0 0 0 0 0,-1 0 0 0 0,0-1 0 0 0,-7 10 0 0 0,10-15 0 0 0,-3 1 0 0 0,-8 6 0 0 0,14-11 0 0 0,0 0 0 0 0,0 0 0 0 0,-1 0 0 0 0,1 1 0 0 0,0-1 0 0 0,0 0 0 0 0,0 0 0 0 0,-1 0 0 0 0,1 0 0 0 0,0 0 0 0 0,0 0 0 0 0,0 0 0 0 0,-1 1 0 0 0,1-1 0 0 0,0 0 0 0 0,0 0 0 0 0,-1 0 0 0 0,1 0 0 0 0,0 0 0 0 0,0 0 0 0 0,-1 0 0 0 0,1 0 0 0 0,0 0 0 0 0,0 0 0 0 0,0 0 0 0 0,-1 0 0 0 0,1 0 0 0 0,0-1 0 0 0,0 1 0 0 0,-1 0 0 0 0,1 0 0 0 0,0 0 0 0 0,0 0 0 0 0,0 0 0 0 0,-1 0 0 0 0,1 0 0 0 0,0-1 0 0 0,0 1 0 0 0,0 0 0 0 0,0 0 0 0 0,-1 0 0 0 0,1 0 0 0 0,0-1 0 0 0,0 1 0 0 0,0 0 0 0 0,0 0 0 0 0,0-1 0 0 0,0 1 0 0 0,0 0 0 0 0,0 0 0 0 0,-1-1 0 0 0,0-7 0 0 0,1 4 0 0 0,0 0 0 0 0,1-1 0 0 0,-1 1 0 0 0,1 0 0 0 0,0 0 0 0 0,0 0 0 0 0,0 0 0 0 0,1 0 0 0 0,-1 0 0 0 0,1 0 0 0 0,0 1 0 0 0,3-6 0 0 0,5-5 0 0 0,17-21 0 0 0,-24 31 0 0 0,14-16 0 0 0,-1 0 0 0 0,39-37 0 0 0,-39 42 0 0 0,44-35 0 0 0,-51 43 0 0 0,1 0 0 0 0,1 1 0 0 0,-1 0 0 0 0,15-6 0 0 0,-11 8 0 0 0,-10 5 0 0 0,-3 0 0 0 0,0-1 0 0 0,0 0 0 0 0,-1 0 0 0 0,1 0 0 0 0,-1 0 0 0 0,1 1 0 0 0,0-1 0 0 0,-1 0 0 0 0,1 0 0 0 0,-1 0 0 0 0,1 0 0 0 0,-1 1 0 0 0,1-1 0 0 0,-1 0 0 0 0,1 1 0 0 0,-1-1 0 0 0,1 0 0 0 0,-1 1 0 0 0,1-1 0 0 0,-1 1 0 0 0,1-1 0 0 0,-1 0 0 0 0,0 1 0 0 0,1-1 0 0 0,-1 1 0 0 0,0-1 0 0 0,1 1 0 0 0,-1 1 0 0 0,1-1 0 0 0,1 3 0 0 0,1 1 0 0 0,-1-1 0 0 0,0 0 0 0 0,0 0 0 0 0,0 1 0 0 0,-1-1 0 0 0,0 1 0 0 0,0 0 0 0 0,0-1 0 0 0,0 1 0 0 0,-1 0 0 0 0,1-1 0 0 0,-1 1 0 0 0,-1 9 0 0 0,-2 5 0 0 0,-1-1 0 0 0,-9 28 0 0 0,1 1 0 0 0,2 1 0 0 0,10-48 0 0 0,0 1 0 0 0,0 0 0 0 0,0-1 0 0 0,0 1 0 0 0,0 0 0 0 0,0 0 0 0 0,0-1 0 0 0,0 1 0 0 0,0 0 0 0 0,0-1 0 0 0,1 1 0 0 0,-1 0 0 0 0,0 0 0 0 0,0-1 0 0 0,1 1 0 0 0,-1-1 0 0 0,0 1 0 0 0,1 0 0 0 0,-1-1 0 0 0,1 1 0 0 0,-1-1 0 0 0,1 1 0 0 0,-1-1 0 0 0,1 1 0 0 0,-1-1 0 0 0,1 1 0 0 0,-1-1 0 0 0,1 1 0 0 0,0-1 0 0 0,-1 0 0 0 0,1 0 0 0 0,0 1 0 0 0,-1-1 0 0 0,1 0 0 0 0,0 0 0 0 0,-1 1 0 0 0,1-1 0 0 0,0 0 0 0 0,-1 0 0 0 0,1 0 0 0 0,0 0 0 0 0,0 0 0 0 0,-1 0 0 0 0,1 0 0 0 0,0-1 0 0 0,1 1 0 0 0,-1 0 0 0 0,1 0 0 0 0,1-1 0 0 0,0 1 0 0 0,0-1 0 0 0,-1 1 0 0 0,1-1 0 0 0,0 0 0 0 0,-1 0 0 0 0,1 0 0 0 0,-1 0 0 0 0,1-1 0 0 0,-1 1 0 0 0,1-1 0 0 0,2-2 0 0 0,7-4 0 0 0,1-1 0 0 0,1 0 0 0 0,-1-1 0 0 0,-1-1 0 0 0,22-22 0 0 0,7-6 0 0 0,-35 34 0 0 0,-1 0 0 0 0,0-1 0 0 0,1 1 0 0 0,-2-1 0 0 0,1 0 0 0 0,5-10 0 0 0,-4 6 0 0 0,1 1 0 0 0,0 0 0 0 0,11-11 0 0 0,-8 9 0 0 0,-10 11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0,-2 7 0 0 0,-4 11 0 0 0,-2 5 0 0 0,-20 66 0 0 0,17-60 0 0 0,0 3 0 0 0,10-30 0 0 0,1 0 0 0 0,-1 1 0 0 0,1-1 0 0 0,0 0 0 0 0,0 0 0 0 0,0 1 0 0 0,0-1 0 0 0,0 0 0 0 0,0 0 0 0 0,1 0 0 0 0,-1 1 0 0 0,2 1 0 0 0,3 3 0 0 0,5-3 0 0 0,-6-5 0 0 0,0 0 0 0 0,0 1 0 0 0,-1-1 0 0 0,1-1 0 0 0,0 1 0 0 0,-1-1 0 0 0,1 1 0 0 0,-1-1 0 0 0,1 0 0 0 0,-1 0 0 0 0,6-5 0 0 0,7-4 0 0 0,15-8 0 0 0,-1-2 0 0 0,0-1 0 0 0,-2-2 0 0 0,28-29 0 0 0,-43 40-5 0 0,6-6 43 0 0,26-20 1 0 0,-44 38 332 0 0,0 2 117 0 0,0 4-442 0 0,1-1 0 0 0,-1 1 0 0 0,0-1 0 0 0,0 1-1 0 0,0 0 1 0 0,-1-1 0 0 0,0 1 0 0 0,1 0 0 0 0,-2-1 0 0 0,1 1 0 0 0,-1 0 0 0 0,-1 8 0 0 0,-4 8 198 0 0,-11 30 0 0 0,11-34-212 0 0,-11 50-32 0 0,17-65 0 0 0,0-2 0 0 0,0 0 0 0 0,-1 0 0 0 0,1 0 0 0 0,0 0 0 0 0,0 1 0 0 0,0-1 0 0 0,0 0 0 0 0,0 0 0 0 0,0 0 0 0 0,0 1 0 0 0,0-1 0 0 0,0 0 0 0 0,0 0 0 0 0,0 0 0 0 0,0 1 0 0 0,0-1 0 0 0,0 0 0 0 0,0 0 0 0 0,0 0 0 0 0,0 1 0 0 0,0-1 0 0 0,0 0 0 0 0,0 0 0 0 0,0 0 0 0 0,0 1 0 0 0,0-1 0 0 0,0 0 0 0 0,0 0 0 0 0,0 0 0 0 0,1 1 0 0 0,-1-1 0 0 0,0 0 0 0 0,0 0 0 0 0,0 0 0 0 0,0 0 0 0 0,0 0 0 0 0,1 1 0 0 0,-1-1 0 0 0,0 0 0 0 0,0 0 0 0 0,0 0 0 0 0,1 0 0 0 0,-1 0 0 0 0,0 0 0 0 0,0 0 0 0 0,0 0 0 0 0,1 0 0 0 0,-1 0 0 0 0,0 1 0 0 0,0-1 0 0 0,0 0 0 0 0,1 0 0 0 0,-1 0 0 0 0,0 0 0 0 0,0-1 0 0 0,0 1 0 0 0,1 0 0 0 0,-1 0 0 0 0,0 0 0 0 0,1 0 0 0 0,10-6 0 0 0,-11 6 0 0 0,15-10 0 0 0,0 0 0 0 0,-1-1 0 0 0,24-25 0 0 0,-10 10 0 0 0,-12 13 0 0 0,43-38 0 0 0,-51 45 0 0 0,1 0 0 0 0,0 0 0 0 0,0 1 0 0 0,0 0 0 0 0,13-4 0 0 0,-10 8 0 0 0,-10 1 0 0 0,-1 1 0 0 0,1 0 0 0 0,0 0 0 0 0,0 0 0 0 0,-1 0 0 0 0,1 0 0 0 0,-1 1 0 0 0,1-1 0 0 0,-1 0 0 0 0,1 1 0 0 0,-1-1 0 0 0,0 1 0 0 0,0 0 0 0 0,0-1 0 0 0,0 1 0 0 0,0 0 0 0 0,0 0 0 0 0,0-1 0 0 0,-1 1 0 0 0,1 0 0 0 0,0 0 0 0 0,-1 0 0 0 0,1 2 0 0 0,0 4 0 0 0,1 0 0 0 0,-2 1 0 0 0,1-1 0 0 0,-1 12 0 0 0,-6 66 0 0 0,5-78-133 0 0,0-6-563 0 0,6-20-2495 0 0,-4 11 2009 0 0,-1 1 0 0 0,0-1-1 0 0,0 0 1 0 0,0 1 0 0 0,-3-13 0 0 0,-5-9-1377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10135 0 0,'0'0'231'0'0,"0"0"29"0"0,0 0 19 0 0,0-2-41 0 0,4-31 702 0 0,-4 28-1158 0 0,2-9 7067 0 0,-1 14-6671 0 0,-1 0 0 0 0,1 0 0 0 0,-1 0 0 0 0,1 0 0 0 0,-1 0 0 0 0,1 0 0 0 0,-1 0 0 0 0,1 0 0 0 0,-1 0 0 0 0,1 0 0 0 0,-1 0 0 0 0,1 1-1 0 0,-1-1 1 0 0,1 0 0 0 0,-1 0 0 0 0,1 1 0 0 0,-1-1 0 0 0,1 0 0 0 0,-1 0 0 0 0,0 1 0 0 0,1-1 0 0 0,-1 1 0 0 0,1-1 0 0 0,-1 0 0 0 0,0 1 0 0 0,1 0 0 0 0,16 15-178 0 0,0 1 0 0 0,-1 0 0 0 0,-1 1 0 0 0,23 36 0 0 0,-34-47-22 0 0,3 5 1049 0 0,16 19 0 0 0,-17-24-1011 0 0,0 0-16 0 0,1 0 0 0 0,2-1 0 0 0,-2-2-64 0 0,-6-3-273 0 0,-1-1-138 0 0,-10-20-2593 0 0,6-3 1532 0 0,4 21 956 0 0,-1-14-3250 0 0,0 15-1968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0,'0'0'439'0'0,"0"0"62"0"0,0 0 33 0 0,0 0-65 0 0,1 0-309 0 0,7-1 42 0 0,-1 0 1 0 0,0 0-1 0 0,0 0 1 0 0,12-5-1 0 0,-10 3 288 0 0,0 0-1 0 0,16-2 1 0 0,-4 3-113 0 0,41 1-1 0 0,-53 2-1047 0 0,0 0 0 0 0,-1 0-1 0 0,1 1 1 0 0,0 0 0 0 0,-1 1-1 0 0,1 0 1 0 0,9 5 0 0 0,0 1-864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323 368 17503 0 0,'0'0'399'0'0,"0"0"60"0"0,-2-6 442 0 0,-3-25-131 0 0,5 26-29 0 0,-1 1 0 0 0,1-1 0 0 0,-1 1 1 0 0,0-1-1 0 0,-1 1 0 0 0,1-1 0 0 0,-1 1 0 0 0,0 0 0 0 0,-3-5 0 0 0,5 8-735 0 0,-1 1 0 0 0,1 0 0 0 0,-1-1-1 0 0,1 1 1 0 0,-1 0 0 0 0,1 0 0 0 0,-1-1 0 0 0,1 1 0 0 0,-1 0-1 0 0,0 0 1 0 0,1 0 0 0 0,-1 0 0 0 0,1 0 0 0 0,-1 0-1 0 0,1-1 1 0 0,-1 2 0 0 0,0-1 0 0 0,1 0 0 0 0,-1 0 0 0 0,1 0-1 0 0,-1 0 1 0 0,0 0 0 0 0,1 0 0 0 0,-1 1 0 0 0,1-1 0 0 0,-1 0-1 0 0,-16 8 11 0 0,15-7-17 0 0,-18 11 409 0 0,1 1 0 0 0,0 2 0 0 0,0 0-1 0 0,-31 34 1 0 0,45-45-399 0 0,0 2-9 0 0,-19 16 0 0 0,2 2 0 0 0,0 0 0 0 0,-35 54 0 0 0,53-68 0 0 0,7-2 0 0 0,-3-7 0 0 0,1-1 0 0 0,0 1 0 0 0,0 0 0 0 0,0-1 0 0 0,0 1 0 0 0,-1 0 0 0 0,1-1 0 0 0,0 1 0 0 0,0-1 0 0 0,0 0 0 0 0,0 1 0 0 0,0-1 0 0 0,0 0 0 0 0,1 1 0 0 0,-1-1 0 0 0,0 0 0 0 0,0 0 0 0 0,0 0 0 0 0,0 0 0 0 0,1 0 0 0 0,25-5 0 0 0,-15 2 0 0 0,-3 1 0 0 0,0-1 0 0 0,0 0 0 0 0,0 0 0 0 0,0-1 0 0 0,-1 0 0 0 0,9-6 0 0 0,47-35 0 0 0,-52 36 0 0 0,16-14 0 0 0,-2-2 0 0 0,0 0 0 0 0,-2-2 0 0 0,0 0 0 0 0,-2-2 0 0 0,25-43 0 0 0,-24 31 0 0 0,-1-1 0 0 0,-2-1 0 0 0,20-64 0 0 0,-37 95 0 0 0,-3 11 0 0 0,1 1 0 0 0,-1 0 0 0 0,0-1 0 0 0,0 1 0 0 0,0 0 0 0 0,0-1 0 0 0,0 1 0 0 0,0 0 0 0 0,0-1 0 0 0,0 1 0 0 0,0 0 0 0 0,1-1 0 0 0,-2 1 0 0 0,1 0 0 0 0,0-1 0 0 0,0 1 0 0 0,0 0 0 0 0,0-1 0 0 0,0 1 0 0 0,0 0 0 0 0,0-1 0 0 0,0 1 0 0 0,0 0 0 0 0,-1-1 0 0 0,1 1 0 0 0,0 0 0 0 0,0-1 0 0 0,0 1 0 0 0,-1 0 0 0 0,1 0 0 0 0,0-1 0 0 0,0 1 0 0 0,-1 0 0 0 0,1 0 0 0 0,0 0 0 0 0,-1-1 0 0 0,1 1 0 0 0,0 0 0 0 0,0 0 0 0 0,-1 0 0 0 0,1 0 0 0 0,0 0 0 0 0,-1-1 0 0 0,1 1 0 0 0,0 0 0 0 0,-1 0 0 0 0,1 0 0 0 0,-1 0 0 0 0,1 0 0 0 0,0 0 0 0 0,-1 0 0 0 0,1 0 0 0 0,0 1 0 0 0,-1-1 0 0 0,1 0 0 0 0,0 0 0 0 0,-1 0 0 0 0,1 0 0 0 0,0 0 0 0 0,-1 0 0 0 0,1 1 0 0 0,0-1 0 0 0,0 0 0 0 0,-1 0 0 0 0,1 1 0 0 0,0-1 0 0 0,-4 2 0 0 0,1 0 0 0 0,-1 0 0 0 0,1 1 0 0 0,0-1 0 0 0,0 1 0 0 0,0 0 0 0 0,0 0 0 0 0,1 0 0 0 0,-1 0 0 0 0,-2 4 0 0 0,-20 38 0 0 0,21-36 0 0 0,-14 25 0 0 0,2 1 0 0 0,2 1 0 0 0,1 0 0 0 0,2 0 0 0 0,2 1 0 0 0,-7 51 0 0 0,15-78 0 0 0,0 0 0 0 0,1 0 0 0 0,1 12 0 0 0,-1-18 0 0 0,0-1 0 0 0,1 0 0 0 0,0 1 0 0 0,0-1 0 0 0,0 0 0 0 0,0 0 0 0 0,0 0 0 0 0,1 0 0 0 0,-1 0 0 0 0,1 0 0 0 0,0 0 0 0 0,0 0 0 0 0,3 3 0 0 0,-5-5 0 0 0,1 0 0 0 0,0-1 0 0 0,-1 1 0 0 0,1 0 0 0 0,0-1 0 0 0,-1 1 0 0 0,1-1 0 0 0,0 1 0 0 0,0-1 0 0 0,-1 1 0 0 0,1-1 0 0 0,0 0 0 0 0,0 1 0 0 0,0-1 0 0 0,0 0 0 0 0,0 0 0 0 0,0 1 0 0 0,0-1 0 0 0,-1 0 0 0 0,1 0 0 0 0,0 0 0 0 0,0 0 0 0 0,0 0 0 0 0,0 0 0 0 0,0-1 0 0 0,0 1 0 0 0,0 0 0 0 0,1-1 0 0 0,1 0 0 0 0,9-2 0 0 0,-1-1 0 0 0,0 0 0 0 0,0 0 0 0 0,-1-1 0 0 0,18-11 0 0 0,-6 2 0 0 0,29-27 0 0 0,-38 29 0 0 0,-1-1 0 0 0,-1 0 0 0 0,17-26 0 0 0,7-8 0 0 0,6-11 0 0 0,2-1 0 0 0,-35 50 0 0 0,-9 9 0 0 0,1 0 0 0 0,0 0 0 0 0,0 0 0 0 0,0 0 0 0 0,0 0 0 0 0,0 0 0 0 0,0 0 0 0 0,0 0 0 0 0,0 0 0 0 0,0-1 0 0 0,-1 1 0 0 0,1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0,0-1 0 0 0,0 1 0 0 0,0 0 0 0 0,0 0 0 0 0,0 0 0 0 0,0 0 0 0 0,0 0 0 0 0,0 0 0 0 0,0 0 0 0 0,0 0 0 0 0,0 0 0 0 0,0 0 0 0 0,1-1 0 0 0,-8 5 0 0 0,2-1 0 0 0,1 1 0 0 0,-1-1 0 0 0,1 1 0 0 0,0 0 0 0 0,1 1 0 0 0,-1-1 0 0 0,1 1 0 0 0,-1 0 0 0 0,-2 5 0 0 0,2-2 0 0 0,1-1 0 0 0,-1 1 0 0 0,1 1 0 0 0,0-1 0 0 0,-2 12 0 0 0,4-14 0 0 0,0-5 0 0 0,1 1 0 0 0,-1 0 0 0 0,1-1 0 0 0,0 1 0 0 0,0 0 0 0 0,0-1 0 0 0,0 1 0 0 0,0 0 0 0 0,0-1 0 0 0,0 1 0 0 0,0 0 0 0 0,1-1 0 0 0,-1 1 0 0 0,1-1 0 0 0,-1 1 0 0 0,2 1 0 0 0,-1 0 0 0 0,0 0 0 0 0,0 0 0 0 0,1-1 0 0 0,0 1 0 0 0,-1-1 0 0 0,1 1 0 0 0,0-1 0 0 0,0 0 0 0 0,0 0 0 0 0,1 0 0 0 0,-1 0 0 0 0,0 0 0 0 0,1 0 0 0 0,-1 0 0 0 0,1-1 0 0 0,0 1 0 0 0,-1-1 0 0 0,1 0 0 0 0,0 0 0 0 0,0 0 0 0 0,0 0 0 0 0,4 0 0 0 0,7 1 0 0 0,0 0 0 0 0,1-1 0 0 0,20-1 0 0 0,-21 0 0 0 0,29-4 0 0 0,-43 4 0 0 0,1 0 0 0 0,-1 0 0 0 0,1 0 0 0 0,-1 0 0 0 0,1 0 0 0 0,-1 0 0 0 0,1 0 0 0 0,-1 0 0 0 0,1 1 0 0 0,-1-1 0 0 0,1 0 0 0 0,-1 0 0 0 0,1 0 0 0 0,-1 1 0 0 0,0-1 0 0 0,1 0 0 0 0,-1 0 0 0 0,1 1 0 0 0,-1-1 0 0 0,0 0 0 0 0,1 1 0 0 0,-1-1 0 0 0,0 1 0 0 0,1-1 0 0 0,-1 0 0 0 0,0 1 0 0 0,0-1 0 0 0,1 1 0 0 0,-1-1 0 0 0,0 1 0 0 0,0-1 0 0 0,0 1 0 0 0,0-1 0 0 0,0 1 0 0 0,0-1 0 0 0,0 1 0 0 0,0-1 0 0 0,0 1 0 0 0,0-1 0 0 0,0 1 0 0 0,0-1 0 0 0,0 1 0 0 0,0-1 0 0 0,0 1 0 0 0,0-1 0 0 0,0 1 0 0 0,-1-1 0 0 0,1 1 0 0 0,0 0 0 0 0,-2 5 0 0 0,0 0 0 0 0,0 0 0 0 0,-1 0 0 0 0,0 0 0 0 0,-3 6 0 0 0,-4 7 0 0 0,-12 23 0 0 0,14-27 0 0 0,-13 32 0 0 0,19-38 0 0 0,2-8 0 0 0,0-1 0 0 0,0 1 0 0 0,0-1 0 0 0,0 0 0 0 0,0 1 0 0 0,0-1 0 0 0,0 1 0 0 0,0-1 0 0 0,0 0 0 0 0,0 1 0 0 0,0-1 0 0 0,0 1 0 0 0,0-1 0 0 0,0 0 0 0 0,0 1 0 0 0,0-1 0 0 0,1 1 0 0 0,-1-1 0 0 0,0 0 0 0 0,0 1 0 0 0,0-1 0 0 0,1 0 0 0 0,-1 1 0 0 0,0-1 0 0 0,0 0 0 0 0,1 0 0 0 0,-1 1 0 0 0,0-1 0 0 0,1 0 0 0 0,-1 1 0 0 0,0-1 0 0 0,1 0 0 0 0,-1 0 0 0 0,0 0 0 0 0,1 0 0 0 0,-1 1 0 0 0,1-1 0 0 0,-1 0 0 0 0,0 0 0 0 0,1 0 0 0 0,-1 0 0 0 0,1 0 0 0 0,-1 0 0 0 0,1 0 0 0 0,2 1 0 0 0,1 0 0 0 0,-1 0 0 0 0,1 0 0 0 0,-1-1 0 0 0,1 0 0 0 0,-1 1 0 0 0,1-1 0 0 0,0 0 0 0 0,-1-1 0 0 0,1 1 0 0 0,-1-1 0 0 0,1 0 0 0 0,-1 1 0 0 0,1-2 0 0 0,-1 1 0 0 0,7-3 0 0 0,4-3 0 0 0,0-1 0 0 0,19-15 0 0 0,-20 14 0 0 0,7-6 0 0 0,0 0 0 0 0,17-18 0 0 0,-27 23 0 0 0,-2 0 0 0 0,1 0 0 0 0,-1-1 0 0 0,-1 0 0 0 0,10-17 0 0 0,-12 19 300 0 0,1 0 1 0 0,0 1-1 0 0,8-11 1 0 0,6-6 380 0 0,-19 22-570 0 0,-6 5-64 0 0,-6 5-40 0 0,-2 8-7 0 0,0 1 0 0 0,1 0 0 0 0,1 0 0 0 0,-13 25 0 0 0,20-32 0 0 0,-1 0 0 0 0,2 1 0 0 0,0 0 0 0 0,0 0 0 0 0,-2 13 0 0 0,4-15 0 0 0,0-1 0 0 0,1 1 0 0 0,0 0 0 0 0,2 12 0 0 0,-1-18 0 0 0,-1 1 0 0 0,1-1 0 0 0,-1 0 0 0 0,1 1 0 0 0,0-1 0 0 0,0 0 0 0 0,0 1 0 0 0,0-1 0 0 0,1 0 0 0 0,-1 0 0 0 0,1 0 0 0 0,-1 0 0 0 0,1 0 0 0 0,0 0 0 0 0,-1-1 0 0 0,1 1 0 0 0,0 0 0 0 0,0-1 0 0 0,0 0 0 0 0,1 1 0 0 0,-1-1 0 0 0,0 0 0 0 0,0 0 0 0 0,1 0 0 0 0,4 1 0 0 0,1 0 0 0 0,1-1 0 0 0,0 1 0 0 0,0-2 0 0 0,0 1 0 0 0,-1-1 0 0 0,11-2 0 0 0,-15 2-211 0 0,0-1 0 0 0,-1 0 0 0 0,1 0 0 0 0,-1-1 1 0 0,1 1-1 0 0,-1-1 0 0 0,1 1 0 0 0,-1-1 0 0 0,0 0 0 0 0,0 0 0 0 0,0 0 0 0 0,3-4 0 0 0,-4 5 27 0 0,0-1-1 0 0,0 0 1 0 0,0 0-1 0 0,-1 0 0 0 0,1 0 1 0 0,-1 0-1 0 0,1 0 1 0 0,-1-1-1 0 0,0 1 0 0 0,1 0 1 0 0,-1-1-1 0 0,-1 1 0 0 0,1-1 1 0 0,0 1-1 0 0,-1-1 1 0 0,1 1-1 0 0,-1-1 0 0 0,1-3 1 0 0,-4-6-1351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11975 0 0,'0'0'267'0'0,"0"0"42"0"0,0 0 17 0 0,2 1-28 0 0,5 1-58 0 0,-5-1 491 0 0,14-11 2205 0 0,-6 2-2115 0 0,0-1 1 0 0,-1 0-1 0 0,0 0 1 0 0,-1-1-1 0 0,0 0 0 0 0,12-20 1 0 0,11-14-135 0 0,-4 10 329 0 0,26-45 0 0 0,-43 64-1007 0 0,-6 9 152 0 0,1-1 0 0 0,-1 1 0 0 0,-1-1-1 0 0,1-1 1 0 0,-1 1 0 0 0,0 0 0 0 0,-1-1-1 0 0,3-10 1 0 0,-2 6 124 0 0,-3 10-255 0 0,1 0-1 0 0,-1 0 0 0 0,1-1 1 0 0,-1 1-1 0 0,0 0 0 0 0,0 0 1 0 0,1 0-1 0 0,-2-1 0 0 0,1 1 1 0 0,-1-4-1 0 0,1 6-29 0 0,0-1 0 0 0,0 1 0 0 0,0-1 0 0 0,0 1 0 0 0,0-1 0 0 0,0 1 0 0 0,0-1 0 0 0,0 1 0 0 0,-1-1 0 0 0,1 1 0 0 0,0-1 0 0 0,0 1 0 0 0,0-1 0 0 0,-1 1 0 0 0,1 0 0 0 0,0-1 0 0 0,-1 1 0 0 0,1-1 0 0 0,0 1 0 0 0,-1 0 0 0 0,1-1 0 0 0,-1 1 0 0 0,0 0 0 0 0,0-1 0 0 0,-5-3 0 0 0,-2 5 0 0 0,3 2 0 0 0,1 0 0 0 0,-1 1 0 0 0,1-1 0 0 0,0 1 0 0 0,0 0 0 0 0,0 0 0 0 0,0 0 0 0 0,-4 8 0 0 0,2-4 0 0 0,-12 15 0 0 0,2 0 0 0 0,1 1 0 0 0,0 1 0 0 0,2 0 0 0 0,1 0 0 0 0,1 2 0 0 0,-9 32 0 0 0,18-51 0 0 0,1-1 0 0 0,0 1 0 0 0,0-1 0 0 0,0 1 0 0 0,1 0 0 0 0,0-1 0 0 0,1 1 0 0 0,1 10 0 0 0,-1-16 0 0 0,-1 0 0 0 0,1 0 0 0 0,-1 0 0 0 0,1 0 0 0 0,-1 0 0 0 0,1-1 0 0 0,0 1 0 0 0,0 0 0 0 0,0 0 0 0 0,0-1 0 0 0,0 1 0 0 0,1-1 0 0 0,-1 1 0 0 0,0-1 0 0 0,1 1 0 0 0,-1-1 0 0 0,1 0 0 0 0,-1 0 0 0 0,4 2 0 0 0,0 0 0 0 0,-3-2 0 0 0,0 1 0 0 0,0-1 0 0 0,1 1 0 0 0,-1-1 0 0 0,1 0 0 0 0,-1 0 0 0 0,1 0 0 0 0,-1-1 0 0 0,1 1 0 0 0,0-1 0 0 0,-1 1 0 0 0,1-1 0 0 0,-1 0 0 0 0,1 0 0 0 0,0 0 0 0 0,3-1 0 0 0,0 0 0 0 0,-1 0 0 0 0,0-1 0 0 0,1 0 0 0 0,-1 0 0 0 0,6-4 0 0 0,-5 3 0 0 0,5-3 0 0 0,0-1 0 0 0,9-8 0 0 0,10-5 0 0 0,-14 9 0 0 0,20-17 0 0 0,8-6 0 0 0,0 3 588 0 0,-20 12 134 0 0,32-15 0 0 0,-47 29-706 0 0,1 6-16 0 0,-3 6 0 0 0,-5-5 0 0 0,0 0 0 0 0,-1 1 0 0 0,0-1 0 0 0,1 1 0 0 0,-1 0 0 0 0,0-1 0 0 0,0 1 0 0 0,-1 0 0 0 0,1 0 0 0 0,0-1 0 0 0,-1 6 0 0 0,-1 34 0 0 0,-1-17 0 0 0,2-7 0 0 0,0-18 0 0 0,0 1 0 0 0,0-1 0 0 0,0 1 0 0 0,0-1 0 0 0,0 1 0 0 0,0-1 0 0 0,0 1 0 0 0,0-1 0 0 0,1 1 0 0 0,-1-1 0 0 0,0 1 0 0 0,0-1 0 0 0,0 1 0 0 0,0-1 0 0 0,1 1 0 0 0,-1-1 0 0 0,0 0 0 0 0,0 1 0 0 0,1-1 0 0 0,-1 1 0 0 0,0-1 0 0 0,1 0 0 0 0,-1 1 0 0 0,1-1 0 0 0,-1 1 0 0 0,0-1 0 0 0,1 0 0 0 0,-1 0 0 0 0,1 1 0 0 0,-1-1 0 0 0,1 0 0 0 0,-1 0 0 0 0,1 0 0 0 0,-1 1 0 0 0,1-1 0 0 0,-1 0 0 0 0,1 0 0 0 0,-1 0 0 0 0,1 0 0 0 0,-1 0 0 0 0,1 0 0 0 0,-1 0 0 0 0,1 0 0 0 0,-1 0 0 0 0,2-1 0 0 0,-2 1 0 0 0,4 0 0 0 0,0-1 0 0 0,0 1 0 0 0,0-1 0 0 0,0 0 0 0 0,0 0 0 0 0,0-1 0 0 0,0 1 0 0 0,-1-1 0 0 0,1 0 0 0 0,-1 0 0 0 0,5-3 0 0 0,6-6 0 0 0,17-14 0 0 0,-14 10 0 0 0,8-8 0 0 0,-13 12 0 0 0,1 1 0 0 0,-1 0 0 0 0,21-12 0 0 0,-22 17 0 0 0,-1 5 0 0 0,-9 0 0 0 0,0 1 0 0 0,0 0 0 0 0,0 0 0 0 0,0 0 0 0 0,0 0 0 0 0,0 0 0 0 0,-1 1 0 0 0,1-1 0 0 0,0 0 0 0 0,-1 0 0 0 0,1 0 0 0 0,0 1 0 0 0,-1-1 0 0 0,0 0 0 0 0,1 1 0 0 0,-1-1 0 0 0,0 0 0 0 0,1 1 0 0 0,-1 1 0 0 0,1 29 0 0 0,-3-15 0 0 0,-6 28 0 0 0,1-10 0 0 0,7-29 0 0 0,4-8 0 0 0,2-6 0 0 0,3-4 0 0 0,0 0 0 0 0,1 1 0 0 0,0 0 0 0 0,1 1 0 0 0,15-11 0 0 0,-3 2 0 0 0,-18 15 0 0 0,0 0 0 0 0,1 1 0 0 0,0-1 0 0 0,-1 1 0 0 0,1 0 0 0 0,0 1 0 0 0,12-4 0 0 0,-17 6 0 0 0,0 0 0 0 0,-1-1 0 0 0,1 1 0 0 0,0 0 0 0 0,-1 0 0 0 0,1 0 0 0 0,0 0 0 0 0,-1 0 0 0 0,1 0 0 0 0,0 0 0 0 0,-1 0 0 0 0,1 0 0 0 0,0 0 0 0 0,0 0 0 0 0,-1 0 0 0 0,1 0 0 0 0,0 1 0 0 0,0-1 0 0 0,2 6 0 0 0,-2-6 0 0 0,1 5 0 0 0,1 0 0 0 0,-1 0 0 0 0,0 0 0 0 0,0 0 0 0 0,-1 0 0 0 0,0 1 0 0 0,0-1 0 0 0,0 0 0 0 0,0 1 0 0 0,-1-1 0 0 0,0 1 0 0 0,0-1 0 0 0,-1 7 0 0 0,5 20 0 0 0,-5-23 0 0 0,2-14 0 0 0,1 1 0 0 0,0-1 0 0 0,1 0 0 0 0,-1 1 0 0 0,1 0 0 0 0,0-1 0 0 0,0 1 0 0 0,0 0 0 0 0,0 1 0 0 0,8-8 0 0 0,10-6 0 0 0,0 1 0 0 0,1 1 0 0 0,1 1 0 0 0,32-14 0 0 0,-38 19 0 0 0,-13 7 0 0 0,-1 0 0 0 0,0 0 0 0 0,1 0 0 0 0,-1 1 0 0 0,1-1 0 0 0,-1 1 0 0 0,1 0 0 0 0,0 0 0 0 0,0 0 0 0 0,0 1 0 0 0,-1-1 0 0 0,1 1 0 0 0,0 0 0 0 0,0 0 0 0 0,0 0 0 0 0,0 1 0 0 0,-1 0 0 0 0,8 1 0 0 0,-3 2 0 0 0,-2 2 0 0 0,-4-2 0 0 0,0 0 0 0 0,0 0 0 0 0,0 0 0 0 0,-1 0 0 0 0,1 0 0 0 0,-1 0 0 0 0,0 0 0 0 0,0 1 0 0 0,0-1 0 0 0,-1 0 0 0 0,0 1 0 0 0,0-1 0 0 0,0 0 0 0 0,0 1 0 0 0,-2 6 0 0 0,-1 3 0 0 0,-1-1 0 0 0,0 1 0 0 0,-10 18 0 0 0,7-14 0 0 0,4-11 0 0 0,0-1 0 0 0,-1 1 0 0 0,0-1 0 0 0,0 0 0 0 0,0 0 0 0 0,-1 0 0 0 0,0-1 0 0 0,-8 8 0 0 0,13-12-25 0 0,0-1 0 0 0,0 0 0 0 0,-1 1 0 0 0,1-1 0 0 0,-1 0-1 0 0,1 1 1 0 0,0-1 0 0 0,-1 0 0 0 0,1 1 0 0 0,-1-1 0 0 0,1 0 0 0 0,-1 0 0 0 0,1 0 0 0 0,-1 1 0 0 0,1-1-1 0 0,-1 0 1 0 0,1 0 0 0 0,-1 0 0 0 0,0 0 0 0 0,-3-5-1130 0 0,4-9-1008 0 0,4 2-358 0 0,2 0-6010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 15663 0 0,'0'0'356'0'0,"0"0"50"0"0,8-14 538 0 0,-7 11-261 0 0,1 1 0 0 0,-1-1 0 0 0,0 0 0 0 0,0 0 0 0 0,0 0 0 0 0,0 0 0 0 0,0-3 0 0 0,1-4 1434 0 0,-2 9-1604 0 0,0 1-1 0 0,0 0 0 0 0,0 0 0 0 0,0 0-68 0 0,-2 2-419 0 0,0-1 0 0 0,0 1 0 0 0,0 0 0 0 0,0 0-1 0 0,0 0 1 0 0,-3 4 0 0 0,1-2-27 0 0,-11 13 2 0 0,0 1 0 0 0,0 0 0 0 0,-15 28 0 0 0,-30 64 0 0 0,56-101 0 0 0,-1 0 0 0 0,1 0 0 0 0,1 1 0 0 0,0 0 0 0 0,0-1 0 0 0,1 1 0 0 0,-2 15 0 0 0,6-13 0 0 0,-2-10 0 0 0,0-1 0 0 0,1-1 0 0 0,-1 1 0 0 0,0 0 0 0 0,1-1 0 0 0,-1 1 0 0 0,0 0 0 0 0,1-1 0 0 0,-1 1 0 0 0,1 0 0 0 0,-1-1 0 0 0,1 1 0 0 0,-1-1 0 0 0,1 1 0 0 0,0-1 0 0 0,-1 1 0 0 0,1-1 0 0 0,0 1 0 0 0,-1-1 0 0 0,1 0 0 0 0,1 1 0 0 0,0 0 41 0 0,1 1 0 0 0,-1-1 0 0 0,1 0 0 0 0,-1-1 0 0 0,1 1 0 0 0,-1 0 0 0 0,1-1 0 0 0,-1 1 0 0 0,1-1 0 0 0,0 0 0 0 0,-1 0 0 0 0,1 0 0 0 0,-1 0 0 0 0,1 0-1 0 0,0-1 1 0 0,-1 1 0 0 0,1-1 0 0 0,-1 0 0 0 0,1 0 0 0 0,-1 0 0 0 0,0 0 0 0 0,1 0 0 0 0,-1 0 0 0 0,4-3 0 0 0,1-1 130 0 0,1 0-1 0 0,-1 0 1 0 0,0-1 0 0 0,0 0-1 0 0,10-13 1 0 0,-2 0-171 0 0,-1 0 0 0 0,-1-1 0 0 0,-1 0 0 0 0,-1-1 0 0 0,0 0 0 0 0,-2 0 0 0 0,-1-1 0 0 0,0-1 0 0 0,7-38 0 0 0,-13 29-64 0 0,-2 30-273 0 0,-8 1-752 0 0,7 1 1031 0 0,0 0 1 0 0,0 0 0 0 0,1 0-1 0 0,-1-1 1 0 0,0 1 0 0 0,0 0-1 0 0,0 0 1 0 0,0 0 0 0 0,1 1-1 0 0,-1-1 1 0 0,0 0 0 0 0,0 0-1 0 0,0 0 1 0 0,1 1-1 0 0,-3 0 1 0 0,-14 9-1780 0 0,6-1-4632 0 0,0 0-1689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17503 0 0,'0'0'399'0'0,"0"0"60"0"0,0 0 21 0 0,0 0-59 0 0,7-5-52 0 0,-5 4 74 0 0,0-1 0 0 0,0 1 0 0 0,1-1-1 0 0,-1 0 1 0 0,-1 0 0 0 0,1 0 0 0 0,0 0 0 0 0,0 0 0 0 0,-1 0-1 0 0,1-1 1 0 0,1-4 0 0 0,-1 4-150 0 0,0 0 1 0 0,-1 0-1 0 0,2 0 0 0 0,-1 0 0 0 0,0 0 1 0 0,3-2-1 0 0,11-14 2065 0 0,-9 10-3839 0 0,0 0-8105 0 0,-7 9 1680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17503 0 0,'0'0'803'0'0,"0"0"-18"0"0,0 0-358 0 0,0 0 341 0 0,0 0 205 0 0,0 0 40 0 0,0 0-59 0 0,0 0-289 0 0,0 0-121 0 0,0 0-28 0 0,0 0-4 0 0,0 0 0 0 0,2 8 512 0 0,-2 5-943 0 0,-1-1 0 0 0,0 0 0 0 0,-1 1 1 0 0,0-1-1 0 0,0 0 0 0 0,-8 18 0 0 0,1 3-33 0 0,8-30-48 0 0,1-2 0 0 0,-1 0 0 0 0,1 0 0 0 0,0 0 0 0 0,-1 1 0 0 0,1-1 0 0 0,0 0 0 0 0,0 0 0 0 0,0 0 0 0 0,0 1 0 0 0,0-1 0 0 0,0 0 0 0 0,0 0 0 0 0,0 0 0 0 0,1 0 0 0 0,-1 1 0 0 0,0-1 0 0 0,1 0 0 0 0,-1 0 0 0 0,1 0 0 0 0,-1 0 0 0 0,1 0 0 0 0,-1 0 0 0 0,1 0 0 0 0,1 1 0 0 0,-1 0 23 0 0,1 0 0 0 0,0-1 0 0 0,-1 1 0 0 0,1-1-1 0 0,0 1 1 0 0,0-1 0 0 0,0 0 0 0 0,0 0 0 0 0,0 0 0 0 0,0 0 0 0 0,0 0-1 0 0,0 0 1 0 0,4 0 0 0 0,-1 0 94 0 0,0 0 1 0 0,0 0-1 0 0,0-1 0 0 0,1 0 1 0 0,7-1-1 0 0,3-1 224 0 0,1-1 1 0 0,27-9-1 0 0,-18 3-2371 0 0,43-20 0 0 0,-60 25 1172 0 0,-1-1 0 0 0,1 0-1 0 0,-1 0 1 0 0,0-1 0 0 0,-1-1 0 0 0,1 1 0 0 0,-1-1-1 0 0,8-11 1 0 0,-6 6-6854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13823 0 0,'0'0'630'0'0,"0"0"-13"0"0,0 0-184 0 0,0 0 677 0 0,0 0 340 0 0,0 0 72 0 0,0-5 391 0 0,-1 5 2139 0 0,-12 23-3754 0 0,0 0 585 0 0,-24 30 1 0 0,-31 41-884 0 0,22-23 0 0 0,28-43 0 0 0,10-15 0 0 0,0 1 0 0 0,0 0 0 0 0,1 0 0 0 0,1 1 0 0 0,-6 22 0 0 0,11-30 0 0 0,0 0-133 0 0,3-7-109 0 0,0 1 0 0 0,-1-1 0 0 0,1 0 0 0 0,0 0 1 0 0,0 0-1 0 0,-1 0 0 0 0,1 0 0 0 0,0 0 0 0 0,0-1 1 0 0,1 1-1 0 0,3-2-446 0 0,-1-1 0 0 0,0 1 0 0 0,0-1 0 0 0,0 0 0 0 0,0 0 0 0 0,0 0 0 0 0,-1 0 0 0 0,1-1 0 0 0,5-6 0 0 0,-9 9 656 0 0,19-18-2015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24 19351 0 0,'0'0'439'0'0,"7"-9"1225"0"0,0-2-1575 0 0,-6 10 282 0 0,-1 1 117 0 0,0 0 21 0 0,0 0 3 0 0,0 0 0 0 0,0 0 0 0 0,0 0 0 0 0,-7-2 789 0 0,-1 1-554 0 0,2 3-704 0 0,-1 0 0 0 0,1 0-1 0 0,0 1 1 0 0,1 0 0 0 0,-1 0 0 0 0,1 0 0 0 0,-11 9-1 0 0,0 2 68 0 0,-15 18-1 0 0,0-1-62 0 0,23-24-47 0 0,0 2 0 0 0,-8 10 0 0 0,14-16 0 0 0,0 1 0 0 0,-1-1 0 0 0,1 1 0 0 0,1-1 0 0 0,-1 1 0 0 0,0-1 0 0 0,1 1 0 0 0,0 0 0 0 0,-2 6 0 0 0,3-8 0 0 0,0-1 0 0 0,-1 0 0 0 0,1 1 0 0 0,0-1 0 0 0,0 0 0 0 0,0 1 0 0 0,0-1 0 0 0,0 0 0 0 0,1 1 0 0 0,-1-1 0 0 0,0 0 0 0 0,1 1 0 0 0,0 1 0 0 0,0 0 0 0 0,0-2 0 0 0,-1 1 0 0 0,0-1 0 0 0,0 0 0 0 0,1 0 0 0 0,-1 0 0 0 0,1-1 0 0 0,-1 1 0 0 0,1 0 0 0 0,-1 0 0 0 0,1 0 0 0 0,0 0 0 0 0,-1 0 0 0 0,1-1 0 0 0,0 1 0 0 0,0 0 0 0 0,-1 0 0 0 0,1-1 0 0 0,0 1 0 0 0,0-1 0 0 0,0 1 0 0 0,1 0 0 0 0,2 1 0 0 0,8 8 0 0 0,1 0 0 0 0,23 14 0 0 0,-22-16 0 0 0,-1 1 0 0 0,20 16 0 0 0,-29-20 0 0 0,0 0 0 0 0,0 0 0 0 0,-1 0 0 0 0,0 0 0 0 0,0 0 0 0 0,0 1 0 0 0,0-1 0 0 0,-1 1 0 0 0,0 0 0 0 0,2 9 0 0 0,-3-11 66 0 0,0 1 0 0 0,-1 0-1 0 0,1 0 1 0 0,-1 0 0 0 0,0 0 0 0 0,-1-1 0 0 0,1 1-1 0 0,-3 9 1 0 0,0-2 217 0 0,-1 0-1 0 0,-7 14 1 0 0,10-23-254 0 0,-1-1 0 0 0,1 1 0 0 0,-1-1 0 0 0,1 1 0 0 0,-1-1 0 0 0,0 0 0 0 0,0 1 0 0 0,0-1 0 0 0,-1 0 0 0 0,1-1 0 0 0,0 1-1 0 0,-1 0 1 0 0,1-1 0 0 0,-1 1 0 0 0,0-1 0 0 0,1 0 0 0 0,-1 0 0 0 0,0 0 0 0 0,0 0 0 0 0,-4 0 0 0 0,-23-2-29 0 0,27 1 0 0 0,0 0 0 0 0,-1 0 0 0 0,1-1 0 0 0,0 1 0 0 0,0-1 0 0 0,0 1 0 0 0,0-1 0 0 0,0 0 0 0 0,0 0 0 0 0,1 0 0 0 0,-1-1 0 0 0,0 1 0 0 0,0-1 0 0 0,1 1 0 0 0,-4-4 0 0 0,-3-2 0 0 0,1-1 0 0 0,-13-15 0 0 0,20 22 0 0 0,0 0 0 0 0,0-1 0 0 0,-1 1 0 0 0,1-1 0 0 0,0 0 0 0 0,0 1 0 0 0,1-1 0 0 0,-1 0 0 0 0,0 0 0 0 0,1 0 0 0 0,-1 0 0 0 0,1 0 0 0 0,-1 0 0 0 0,1 0 0 0 0,0 0 0 0 0,0 0 0 0 0,0 0 0 0 0,0 0 0 0 0,0 0 0 0 0,0 0 0 0 0,0 1 0 0 0,2-4 0 0 0,3-5 0 0 0,1-1 0 0 0,1 1 0 0 0,-1 0 0 0 0,2 1 0 0 0,0 0 0 0 0,0 0 0 0 0,0 0 0 0 0,1 1 0 0 0,0 1 0 0 0,18-12 0 0 0,54-43 0 0 0,-66 51 0 0 0,-2-1 0 0 0,1 0 0 0 0,21-27 0 0 0,-31 32 0 0 0,-4 6-43 0 0,1 1 0 0 0,-1-1 0 0 0,0 1 0 0 0,0-1 0 0 0,1 1 0 0 0,-1-1 0 0 0,0 0 0 0 0,0 1 0 0 0,0-1 0 0 0,0 1 0 0 0,0-1 0 0 0,0 1 0 0 0,0-1 0 0 0,0 0 0 0 0,0 1 0 0 0,0-1 0 0 0,0 1 0 0 0,0-1 0 0 0,0 1 0 0 0,0-1 0 0 0,-1 1 0 0 0,1-1 0 0 0,0 0 0 0 0,0 1 0 0 0,-1-1 0 0 0,1 1 0 0 0,0 0 0 0 0,-1-1 0 0 0,1 1 0 0 0,0-1 0 0 0,-1 1 0 0 0,1-1 0 0 0,-1 0 0 0 0,0 1-278 0 0,-5-5-2214 0 0,-1 2-3445 0 0,-2 1-2370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1 620 17503 0 0,'0'0'399'0'0,"0"-1"60"0"0,4-7-194 0 0,0 1 1 0 0,1 0-1 0 0,10-13 1 0 0,0 0-126 0 0,21-27 2169 0 0,19-29 254 0 0,-20 22-1900 0 0,53-64 0 0 0,53-44 959 0 0,-81 95-1390 0 0,-42 44 317 0 0,-10 14 428 0 0,-18 31-455 0 0,-31 53-1605 0 0,5-10 190 0 0,28-41 877 0 0,7-23 16 0 0,1 0 0 0 0,-1 0 0 0 0,1 0 0 0 0,0 0 0 0 0,0 0 0 0 0,0 0 0 0 0,-1 0 0 0 0,1 0 0 0 0,0 0 0 0 0,0 0 0 0 0,0 0 0 0 0,1 0 0 0 0,-1 0 0 0 0,0 0 0 0 0,0 0 0 0 0,0 0 0 0 0,1 0 0 0 0,-1 0 0 0 0,1 0 0 0 0,-1 0 0 0 0,1 0 0 0 0,-1 0 0 0 0,1 0 0 0 0,-1-1 0 0 0,1 1 0 0 0,1 1 0 0 0,0 1 0 0 0,0-1 0 0 0,0 0 0 0 0,-1-1 0 0 0,1 1 0 0 0,0 0 0 0 0,0 0 0 0 0,0-1 0 0 0,0 1 0 0 0,0-1 0 0 0,1 0 0 0 0,-1 0 0 0 0,0 0 0 0 0,1 0 0 0 0,-1 0 0 0 0,1 0 0 0 0,3 0 0 0 0,5 3 0 0 0,14 4 0 0 0,-15-4 0 0 0,-1-1 0 0 0,1 1 0 0 0,-1 0 0 0 0,11 7 0 0 0,-18-9 0 0 0,1-1 0 0 0,-1 1 0 0 0,0 0 0 0 0,0 0 0 0 0,0 0 0 0 0,0 0 0 0 0,0 0 0 0 0,-1 1 0 0 0,1-1 0 0 0,0 0 0 0 0,-1 1 0 0 0,0 0 0 0 0,0-1 0 0 0,0 1 0 0 0,0 0 0 0 0,0-1 0 0 0,0 1 0 0 0,-1 0 0 0 0,1 5 0 0 0,0-2-65 0 0,-2 0 0 0 0,1-1 0 0 0,-1 1 0 0 0,0 0 0 0 0,0 0 0 0 0,0 0 0 0 0,-1 0 0 0 0,0-1 0 0 0,0 1 0 0 0,-1-1 0 0 0,1 1-1 0 0,-1-1 1 0 0,0 0 0 0 0,-1 0 0 0 0,1 0 0 0 0,-1-1 0 0 0,0 1 0 0 0,0-1 0 0 0,-8 7 0 0 0,5-6-78 0 0,0 0-1 0 0,0 0 1 0 0,0-1 0 0 0,0 1-1 0 0,-1-2 1 0 0,1 1 0 0 0,-1-1-1 0 0,0 0 1 0 0,0-1 0 0 0,0 0-1 0 0,-1 0 1 0 0,1-1-1 0 0,-14 1 1 0 0,17-3-2508 0 0,4 0-3744 0 0,1 1-243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61 15663 0 0,'0'0'719'0'0,"8"-13"258"0"0,-7 11-799 0 0,-1 1-1 0 0,0 0 0 0 0,1 0 1 0 0,-1-1-1 0 0,0 1 1 0 0,0 0-1 0 0,0 0 0 0 0,0-1 1 0 0,0 1-1 0 0,0 0 1 0 0,0-1-1 0 0,0 1 0 0 0,-1 0 1 0 0,1 0-1 0 0,0-1 1 0 0,-1 1-1 0 0,1 0 0 0 0,-1 0 1 0 0,1 0-1 0 0,-1 0 1 0 0,0 0-1 0 0,1 0 1 0 0,-1-1-1 0 0,0 1 0 0 0,0 1 1 0 0,0-1-1 0 0,-1-1 1 0 0,-1-1 525 0 0,3 2-592 0 0,-1 0 0 0 0,0 0 1 0 0,0 0-1 0 0,0 1 0 0 0,0-1 0 0 0,0 0 1 0 0,0 0-1 0 0,0 1 0 0 0,0-1 0 0 0,0 1 0 0 0,0-1 1 0 0,0 1-1 0 0,0 0 0 0 0,-1-1 0 0 0,1 1 1 0 0,0 0-1 0 0,0 0 0 0 0,0-1 0 0 0,-1 1 1 0 0,1 0-1 0 0,0 0 0 0 0,0 1 0 0 0,0-1 1 0 0,-3 0-1 0 0,-1 2 195 0 0,-1 0 0 0 0,0 0 0 0 0,-9 4 0 0 0,5-1 102 0 0,-8 3-383 0 0,1 1-1 0 0,-1 1 1 0 0,2 1-1 0 0,0 0 1 0 0,0 1 0 0 0,-24 24-1 0 0,21-17-24 0 0,1 0 0 0 0,1 1 0 0 0,1 1 0 0 0,0 0 0 0 0,-20 39 0 0 0,35-58 0 0 0,0 1 0 0 0,0-1 0 0 0,1 0 0 0 0,-1 0 0 0 0,1 0 0 0 0,-1 1 0 0 0,1-1 0 0 0,0 0 0 0 0,0 0 0 0 0,0 3 0 0 0,2 11 0 0 0,0-13 0 0 0,0-1 0 0 0,7 4 0 0 0,-6-6 0 0 0,0 1 0 0 0,0-1 0 0 0,0 0 0 0 0,1 0 0 0 0,-1 0 0 0 0,0 0 0 0 0,0-1 0 0 0,0 1 0 0 0,0-1 0 0 0,0 0 0 0 0,0 0 0 0 0,0 0 0 0 0,0 0 0 0 0,0 0 0 0 0,4-3 0 0 0,6-4 0 0 0,24-18 0 0 0,-23 15 0 0 0,19-13 480 0 0,-1-1 0 0 0,33-35 0 0 0,-54 50-37 0 0,-11 10-439 0 0,0 0-1 0 0,0 0 1 0 0,0 0 0 0 0,0-1 0 0 0,0 1 0 0 0,0 0-1 0 0,0 0 1 0 0,1 0 0 0 0,-1 0 0 0 0,0 0 0 0 0,0 0-1 0 0,0 0 1 0 0,0 0 0 0 0,0 0 0 0 0,0-1 0 0 0,1 1-1 0 0,-1 0 1 0 0,0 0 0 0 0,0 0 0 0 0,0 0 0 0 0,0 0-1 0 0,0 0 1 0 0,1 0 0 0 0,-1 0 0 0 0,0 0 0 0 0,0 0-1 0 0,0 0 1 0 0,0 0 0 0 0,0 0 0 0 0,1 0 0 0 0,-1 0 0 0 0,0 0-1 0 0,0 0 1 0 0,0 0 0 0 0,0 0 0 0 0,0 0 0 0 0,1 0-1 0 0,-1 1 1 0 0,0 5-45 0 0,-5 8-302 0 0,-6 8-454 0 0,7-17 642 0 0,1 1-1 0 0,1 0 0 0 0,-1-1 1 0 0,-1 8-1 0 0,-16 48-791 0 0,20-60 438 0 0,0-1-139 0 0,0 0-572 0 0,0 0-253 0 0,0 0-1246 0 0,0 0-4789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11975 0 0,'0'0'267'0'0,"0"0"42"0"0,0 0 17 0 0,0 0-28 0 0,0 0-58 0 0,0 0 491 0 0,0 0 238 0 0,0 0 45 0 0,-11 4 1664 0 0,-7 11-2062 0 0,6 0 230 0 0,1-1-1 0 0,0 2 1 0 0,-12 23 0 0 0,-20 53 0 0 0,16-31-979 0 0,15-34 101 0 0,-13 39 0 0 0,25-66 14 0 0,1 0 0 0 0,-1 0 1 0 0,0 0-1 0 0,0 0 0 0 0,0 0 0 0 0,0 1 0 0 0,0-1 1 0 0,0 0-1 0 0,0 0 0 0 0,0 0 0 0 0,1 0 0 0 0,-1 0 0 0 0,0 0 1 0 0,0 0-1 0 0,0 0 0 0 0,0 0 0 0 0,0 0 0 0 0,1 0 1 0 0,-1 0-1 0 0,0 0 0 0 0,0 0 0 0 0,0 0 0 0 0,0 0 0 0 0,0 0 1 0 0,1 0-1 0 0,-1 0 0 0 0,0 0 0 0 0,0 0 0 0 0,0 0 0 0 0,0 0 1 0 0,0 0-1 0 0,1 0 0 0 0,-1 0 0 0 0,0 0 0 0 0,0 0 1 0 0,0 0-1 0 0,0 0 0 0 0,0 0 0 0 0,1 0 0 0 0,-1 0 0 0 0,0 0 1 0 0,0-1-1 0 0,0 1 0 0 0,10-4-745 0 0,-9 4 342 0 0,20-11-4717 0 0,-13 5-1004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71 15663 0 0,'-7'5'762'0'0,"5"-1"-659"0"0,-1-1-1 0 0,1 0 1 0 0,-1 1 0 0 0,1-1 0 0 0,0 1 0 0 0,0 0 0 0 0,1 0 0 0 0,-1 0 0 0 0,-1 5 0 0 0,4 13 749 0 0,0-21-343 0 0,7 12 515 0 0,-8-12-943 0 0,1 0-1 0 0,0 0 0 0 0,0 0 1 0 0,0 0-1 0 0,0 0 0 0 0,0 0 1 0 0,0 0-1 0 0,0-1 0 0 0,0 1 1 0 0,0 0-1 0 0,0 0 1 0 0,0-1-1 0 0,1 1 0 0 0,-1-1 1 0 0,0 1-1 0 0,0-1 0 0 0,1 0 1 0 0,-1 1-1 0 0,0-1 0 0 0,2 0 1 0 0,1 0 200 0 0,0 0-1 0 0,0-1 1 0 0,0 0 0 0 0,-1 1 0 0 0,7-3 0 0 0,-3 0-70 0 0,-4 2-94 0 0,0 0 0 0 0,1-1 0 0 0,-2 1 0 0 0,1-1 0 0 0,0 0 0 0 0,0 0 1 0 0,0 0-1 0 0,-1 0 0 0 0,1-1 0 0 0,-1 1 0 0 0,0-1 0 0 0,0 1 0 0 0,0-1 0 0 0,0 0 0 0 0,0 0 0 0 0,0 0 0 0 0,-1 0 0 0 0,2-4 0 0 0,-1 3 34 0 0,-1-1 1 0 0,1 1-1 0 0,-1-1 1 0 0,0 1-1 0 0,0-1 0 0 0,-1 0 1 0 0,1 1-1 0 0,-1-1 1 0 0,0 0-1 0 0,0 1 0 0 0,-1-1 1 0 0,-1-7-1 0 0,1 8-151 0 0,0 0 0 0 0,0 1 0 0 0,0-1 0 0 0,-1 0 0 0 0,1 1 0 0 0,-1 0 0 0 0,-4-7 0 0 0,5 9 0 0 0,0 0 0 0 0,0 0 0 0 0,-1 0 0 0 0,1 1 0 0 0,0-1 0 0 0,-1 0 0 0 0,1 0 0 0 0,0 1 0 0 0,-1-1 0 0 0,1 0 0 0 0,-1 1 0 0 0,1 0 0 0 0,-1-1 0 0 0,1 1 0 0 0,-1 0 0 0 0,1 0 0 0 0,-1 0 0 0 0,0 0 0 0 0,1 0 0 0 0,-1 0 0 0 0,1 0 0 0 0,-3 1 0 0 0,1 0-137 0 0,0 0 0 0 0,-1 0 0 0 0,1 0-1 0 0,0 1 1 0 0,0-1 0 0 0,-1 1 0 0 0,1 0 0 0 0,1 0 0 0 0,-6 4-1 0 0,3-1-322 0 0,0-1 0 0 0,1 1-1 0 0,-1 0 1 0 0,-5 7 0 0 0,-14 29-3524 0 0,15-21 1937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19351 0 0,'0'0'439'0'0,"0"0"62"0"0,0 0 33 0 0,4-8 95 0 0,11-19 1321 0 0,23-31 0 0 0,10-18 294 0 0,28-68-195 0 0,-72 135-2033 0 0,-4 9-16 0 0,0 0 0 0 0,-1 0 0 0 0,1 1 0 0 0,0-1 0 0 0,0 0 0 0 0,0 0 0 0 0,0 0 0 0 0,-1 0 0 0 0,1 0 0 0 0,0 0 0 0 0,0 0 0 0 0,0 0 0 0 0,0 0 0 0 0,-1 0 0 0 0,1 0 0 0 0,0 0 0 0 0,0 0 0 0 0,0 0 0 0 0,0 0 0 0 0,-1 0 0 0 0,1 0 0 0 0,0 0 0 0 0,0 0 0 0 0,0 0 0 0 0,-1 0 0 0 0,1 0 0 0 0,0 0 0 0 0,0 0 0 0 0,0 0 0 0 0,0 0 0 0 0,0 0 0 0 0,-1 0 0 0 0,1-1 0 0 0,0 1 0 0 0,0 0 0 0 0,0 0 0 0 0,0 0 0 0 0,0 0 0 0 0,0 0 0 0 0,-1-1 0 0 0,1 1 0 0 0,0 0 0 0 0,0 0 0 0 0,0 0 0 0 0,0 0 0 0 0,0 0 0 0 0,0-1 0 0 0,0 1 0 0 0,0 0 0 0 0,0 0 0 0 0,0 0 0 0 0,0-1 0 0 0,0 1 0 0 0,0 0 0 0 0,0 0 0 0 0,0 0 0 0 0,0 0 0 0 0,0-1 0 0 0,0 1 0 0 0,0 0 0 0 0,0 0 0 0 0,0 0 0 0 0,0 0 0 0 0,0-1 0 0 0,0 1 0 0 0,0 0 0 0 0,0 0 0 0 0,1 0 0 0 0,-11 6 0 0 0,10-6 0 0 0,-8 7 0 0 0,1 0 0 0 0,-1 1 0 0 0,2 0 0 0 0,-8 10 0 0 0,0 1 0 0 0,-12 16 0 0 0,-23 44 0 0 0,46-73 0 0 0,-2 1 0 0 0,0 0 0 0 0,1 1 0 0 0,1 0 0 0 0,-1-1 0 0 0,1 2 0 0 0,0-1 0 0 0,-2 11 0 0 0,5-18 0 0 0,0-1 0 0 0,0 0 0 0 0,0 1 0 0 0,0-1 0 0 0,-1 0 0 0 0,1 1 0 0 0,0-1 0 0 0,0 1 0 0 0,0-1 0 0 0,0 0 0 0 0,0 1 0 0 0,0-1 0 0 0,0 1 0 0 0,1-1 0 0 0,-1 0 0 0 0,0 1 0 0 0,0-1 0 0 0,0 1 0 0 0,0-1 0 0 0,0 0 0 0 0,1 1 0 0 0,-1-1 0 0 0,0 0 0 0 0,0 1 0 0 0,0-1 0 0 0,1 0 0 0 0,-1 1 0 0 0,0-1 0 0 0,1 0 0 0 0,-1 0 0 0 0,0 1 0 0 0,0-1 0 0 0,1 0 0 0 0,-1 0 0 0 0,1 0 0 0 0,-1 0 0 0 0,0 1 0 0 0,1-1 0 0 0,-1 0 0 0 0,0 0 0 0 0,1 0 0 0 0,0 0 0 0 0,2 2 0 0 0,1-1 0 0 0,-1 1 0 0 0,1-1 0 0 0,0 0 0 0 0,0 0 0 0 0,-1 0 0 0 0,1-1 0 0 0,0 1 0 0 0,0-1 0 0 0,0 0 0 0 0,0 0 0 0 0,-1 0 0 0 0,1-1 0 0 0,0 1 0 0 0,0-1 0 0 0,0 0 0 0 0,-1 0 0 0 0,1 0 0 0 0,0-1 0 0 0,3-1 0 0 0,9-5 0 0 0,-1 0 0 0 0,0-1 0 0 0,15-12 0 0 0,-24 16 0 0 0,16-13 0 0 0,36-37 0 0 0,-24 22 0 0 0,7-9 0 0 0,-40 40 0 0 0,-4 4 0 0 0,-7 7 0 0 0,0 17 0 0 0,7-13 0 0 0,4-10 0 0 0,0-1 0 0 0,-1 0 0 0 0,1-1 0 0 0,-1 1 0 0 0,0-1 0 0 0,1 1 0 0 0,0-1 0 0 0,-1 1 0 0 0,1-1 0 0 0,0 1 0 0 0,1 1 0 0 0,-2-2 0 0 0,0-1 0 0 0,0 1 0 0 0,1-1 0 0 0,-1 1 0 0 0,0-1 0 0 0,1 0 0 0 0,-1 1 0 0 0,0-1 0 0 0,1 1 0 0 0,-1-1 0 0 0,0 1 0 0 0,1-1 0 0 0,-1 0 0 0 0,1 1 0 0 0,-1-1 0 0 0,1 0 0 0 0,-1 0 0 0 0,1 1 0 0 0,-1-1 0 0 0,1 0 0 0 0,-1 0 0 0 0,1 0 0 0 0,-1 0 0 0 0,1 1 0 0 0,0-1 0 0 0,-1 0 0 0 0,1 0 0 0 0,-1 0 0 0 0,1 0 0 0 0,0-1 0 0 0,1 1 0 0 0,15 1 0 0 0,1-1 0 0 0,-1-1 0 0 0,0-1 0 0 0,0 0 0 0 0,0-1 0 0 0,18-7 0 0 0,3 2 0 0 0,-29 5 0 0 0,1 0 0 0 0,-1 0 0 0 0,11-6 0 0 0,-56 44 0 0 0,-12 22 0 0 0,41-47 0 0 0,0 0 0 0 0,1 1 0 0 0,0 0 0 0 0,-5 12 0 0 0,10-20 0 0 0,0-1 0 0 0,0 1 0 0 0,0-1 0 0 0,1 1 0 0 0,-1-1 0 0 0,1 1 0 0 0,-1-1 0 0 0,1 1 0 0 0,0 3 0 0 0,0-5 0 0 0,0-1 0 0 0,0 1 0 0 0,-1 0 0 0 0,1-1 0 0 0,0 1 0 0 0,1-1 0 0 0,-1 1 0 0 0,0 0 0 0 0,0-1 0 0 0,0 1 0 0 0,0-1 0 0 0,0 1 0 0 0,1-1 0 0 0,-1 1 0 0 0,0-1 0 0 0,0 1 0 0 0,1-1 0 0 0,-1 1 0 0 0,0-1 0 0 0,1 1 0 0 0,-1-1 0 0 0,1 1 0 0 0,-1-1 0 0 0,0 0 0 0 0,1 1 0 0 0,-1-1 0 0 0,1 0 0 0 0,-1 1 0 0 0,2-1 0 0 0,-1 1 0 0 0,2 1 0 0 0,1 0 0 0 0,-1 0 0 0 0,0-1 0 0 0,1 0 0 0 0,-1 1 0 0 0,1-1 0 0 0,0 0 0 0 0,-1-1 0 0 0,1 1 0 0 0,0-1 0 0 0,-1 1 0 0 0,1-1 0 0 0,0 0 0 0 0,0-1 0 0 0,4 0 0 0 0,6-1 0 0 0,1 0 0 0 0,20-8 0 0 0,-14 3 0 0 0,0-1 0 0 0,0-2 0 0 0,-1 0 0 0 0,0-1 0 0 0,-1-1 0 0 0,23-18 0 0 0,-15 7 0 0 0,0 0 0 0 0,-2-2 0 0 0,29-37 0 0 0,8-32 0 0 0,-30 44 0 0 0,-22 32 337 0 0,14-31 1 0 0,4-6 427 0 0,-7 13-157 0 0,-21 42-608 0 0,0 0 0 0 0,0 0 0 0 0,0 0 0 0 0,0 0 0 0 0,0 0 0 0 0,-1 0 0 0 0,1 0 0 0 0,0 0 0 0 0,0 0 0 0 0,0 0 0 0 0,0 0 0 0 0,0 0 0 0 0,0 0 0 0 0,-1 0 0 0 0,1 0 0 0 0,0 0 0 0 0,0 0 0 0 0,0 0 0 0 0,0 0 0 0 0,0 0 0 0 0,0 0 0 0 0,0 0 0 0 0,-1 0 0 0 0,1 0 0 0 0,0 0 0 0 0,0-1 0 0 0,0 1 0 0 0,0 0 0 0 0,0 0 0 0 0,0 0 0 0 0,0 0 0 0 0,0 0 0 0 0,0 0 0 0 0,0 0 0 0 0,0-1 0 0 0,0 1 0 0 0,-1 0 0 0 0,1 0 0 0 0,0 0 0 0 0,0 0 0 0 0,0 0 0 0 0,0 0 0 0 0,0-1 0 0 0,0 1 0 0 0,0 0 0 0 0,0 0 0 0 0,0 0 0 0 0,0 0 0 0 0,0 0 0 0 0,0 0 0 0 0,1-1 0 0 0,-1 1 0 0 0,0 0 0 0 0,0 0 0 0 0,0 0 0 0 0,0 0 0 0 0,0 0 0 0 0,0 0 0 0 0,-10 4 0 0 0,10-4 0 0 0,-7 4 0 0 0,0 1 0 0 0,0 1 0 0 0,0-1 0 0 0,0 1 0 0 0,1 0 0 0 0,0 1 0 0 0,0-1 0 0 0,-5 9 0 0 0,-37 63 0 0 0,35-54 0 0 0,-8 12 0 0 0,-33 59 0 0 0,45-76 0 0 0,1 0 0 0 0,0 0 0 0 0,-5 25 0 0 0,11-36-17 0 0,0-2-106 0 0,1 0-1 0 0,0 1 1 0 0,0 0 0 0 0,0 11-1 0 0,1-16 85 0 0,0 0-1 0 0,0 1 1 0 0,1-1-1 0 0,-1 0 1 0 0,1 0-1 0 0,0 0 1 0 0,0 0-1 0 0,-1 0 1 0 0,1 0-1 0 0,0 0 1 0 0,1 0-1 0 0,-1 0 1 0 0,0 0 0 0 0,1-1-1 0 0,-1 1 1 0 0,1 0-1 0 0,-1-1 1 0 0,4 3-1 0 0,-4-3 2 0 0,1 0-1 0 0,0 0 1 0 0,-1 0 0 0 0,1-1-1 0 0,0 1 1 0 0,0 0 0 0 0,0-1-1 0 0,0 1 1 0 0,0-1 0 0 0,-1 0-1 0 0,1 0 1 0 0,0 0 0 0 0,0 0-1 0 0,0 0 1 0 0,0 0 0 0 0,0 0-1 0 0,0 0 1 0 0,0-1-1 0 0,0 1 1 0 0,3-2 0 0 0,-1 0-515 0 0,-1 1 0 0 0,1-1 1 0 0,-1 0-1 0 0,1 0 0 0 0,-1 0 1 0 0,0 0-1 0 0,0 0 0 0 0,0-1 1 0 0,4-4-1 0 0,3-5-8315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19351 0 0,'0'0'424'0'0,"0"0"88"0"0,0 0 24 0 0,0 0 8 0 0,0 0-440 0 0,5-7-104 0 0,0 1 0 0 0,3-1 0 0 0,1 0 840 0 0,1 0 152 0 0,-1-1 24 0 0,3 0 8 0 0,-1 2-824 0 0,0-1-200 0 0,0 1 0 0 0,2-2-6784 0 0,-5 0-1408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13823 0 0,'0'0'630'0'0,"0"0"-13"0"0,5-7-368 0 0,-4 5 11 0 0,1-1 0 0 0,-1 0 0 0 0,0 1-1 0 0,0-1 1 0 0,0 0 0 0 0,0 0 0 0 0,0 0-1 0 0,-1 0 1 0 0,1 0 0 0 0,-1-5 0 0 0,1 5 14 0 0,0-1 0 0 0,0 1 1 0 0,0 0-1 0 0,1 0 1 0 0,-1 0-1 0 0,1 0 1 0 0,0 0-1 0 0,0 0 1 0 0,0 1-1 0 0,0-1 1 0 0,0 0-1 0 0,1 1 1 0 0,3-3-1 0 0,7-10 933 0 0,167-224 3182 0 0,-167 220-4396 0 0,-3 4 27 0 0,0 1-1 0 0,2 0 1 0 0,12-13 0 0 0,-23 26 351 0 0,-6 14 626 0 0,-58 130-391 0 0,59-135-604 0 0,-5 10-2 0 0,-1 4 0 0 0,0 0 0 0 0,1 0 0 0 0,1 1 0 0 0,-8 34 0 0 0,16-55 0 0 0,0 0 0 0 0,-1 1 0 0 0,1-1 0 0 0,0 0 0 0 0,0 0 0 0 0,0 0 0 0 0,0 0 0 0 0,0 1 0 0 0,1-1 0 0 0,-1 0 0 0 0,1 0 0 0 0,-1 0 0 0 0,1 0 0 0 0,0 0 0 0 0,1 3 0 0 0,7 6 0 0 0,-4-10 0 0 0,-3-1 0 0 0,3 1 0 0 0,0-1 0 0 0,0 1 0 0 0,-1-1 0 0 0,1 0 0 0 0,0-1 0 0 0,0 1 0 0 0,0-1 0 0 0,-1 0 0 0 0,1 0 0 0 0,0 0 0 0 0,-1-1 0 0 0,1 1 0 0 0,-1-1 0 0 0,8-5 0 0 0,1 0 0 0 0,0-1 0 0 0,-1 0 0 0 0,17-16 0 0 0,-7 4 0 0 0,-1-2 0 0 0,-1-1 0 0 0,-1 0 0 0 0,29-49 0 0 0,3-7 0 0 0,-51 79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0,0-1 0 0 0,0 9 0 0 0,-3 11 0 0 0,3-16 0 0 0,-1 4 0 0 0,0-1 0 0 0,1 0 0 0 0,1 11 0 0 0,-1-14 0 0 0,0-1 0 0 0,1 1 0 0 0,-1-1 0 0 0,1 1 0 0 0,0-1 0 0 0,0 0 0 0 0,0 1 0 0 0,0-1 0 0 0,0 0 0 0 0,0 1 0 0 0,3 3 0 0 0,-2-4 0 0 0,0 0 0 0 0,0 0 0 0 0,-1-1 0 0 0,2 1 0 0 0,-1 0 0 0 0,0-1 0 0 0,0 1 0 0 0,0-1 0 0 0,1 0 0 0 0,-1 0 0 0 0,1 0 0 0 0,-1 0 0 0 0,1 0 0 0 0,-1 0 0 0 0,1-1 0 0 0,3 1 0 0 0,-1-1 0 0 0,0 0 0 0 0,0 0 0 0 0,0-1 0 0 0,-1 0 0 0 0,1 0 0 0 0,5-2 0 0 0,5-1 0 0 0,10-1 0 0 0,-1-2 0 0 0,1 0 0 0 0,-1-2 0 0 0,-1-1 0 0 0,40-22 0 0 0,-63 32 0 0 0,0 0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0,0 0 0 0 0,1 0 0 0 0,-1 1 0 0 0,0-1 0 0 0,0 0 0 0 0,0 0 0 0 0,0 0 0 0 0,0 0 0 0 0,1 0 0 0 0,-1 1 0 0 0,0-1 0 0 0,0 0 0 0 0,0 0 0 0 0,0 0 0 0 0,0 0 0 0 0,0 1 0 0 0,0-1 0 0 0,0 0 0 0 0,0 0 0 0 0,0 0 0 0 0,0 0 0 0 0,0 1 0 0 0,0-1 0 0 0,0 0 0 0 0,0 0 0 0 0,0 0 0 0 0,0 1 0 0 0,0-1 0 0 0,0 0 0 0 0,0 0 0 0 0,0 0 0 0 0,0 1 0 0 0,-2 12 0 0 0,2-12 0 0 0,-3 12 0 0 0,0-1 0 0 0,-1 0 0 0 0,0 0 0 0 0,-1-1 0 0 0,0 1 0 0 0,0-1 0 0 0,-2 0 0 0 0,-13 18 0 0 0,-16 22-876 0 0,35-50 567 0 0,0-1 0 0 0,1 1-1 0 0,-1 0 1 0 0,0-1 0 0 0,0 1 0 0 0,1-1 0 0 0,-1 1-1 0 0,0-1 1 0 0,0 0 0 0 0,0 1 0 0 0,0-1-1 0 0,0 0 1 0 0,1 0 0 0 0,-1 1 0 0 0,0-1 0 0 0,0 0-1 0 0,0 0 1 0 0,0 0 0 0 0,0 0 0 0 0,0 0 0 0 0,0 0-1 0 0,0-1 1 0 0,-1 1 0 0 0,-5-3-1226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2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21191 0 0,'0'0'480'0'0,"0"0"67"0"0,0 0 31 0 0,0 0-56 0 0,0 0-269 0 0,0 0 138 0 0,0 0 97 0 0,0 0 21 0 0,0 0 3 0 0,0 0 0 0 0,0 0 0 0 0,0 0 0 0 0,0 0-69 0 0,0 0-563 0 0,0 0-1268 0 0,0-3-527 0 0,3-9-108 0 0,-2 10-22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17503 0 0,'2'1'51'0'0,"-1"0"0"0"0,0-1 0 0 0,1 1 0 0 0,-1 0 0 0 0,1-1-1 0 0,-1 1 1 0 0,1-1 0 0 0,-1 0 0 0 0,1 1 0 0 0,-1-1 0 0 0,1 0 0 0 0,0 0 0 0 0,-1 0-1 0 0,1 0 1 0 0,-1 0 0 0 0,1 0 0 0 0,0-1 0 0 0,2 0 0 0 0,-1 0 55 0 0,0-1 0 0 0,-1 0 0 0 0,1-1 0 0 0,0 1-1 0 0,-1 0 1 0 0,1-1 0 0 0,-1 1 0 0 0,3-5 0 0 0,29-35 1260 0 0,32-37 2280 0 0,15-6-2056 0 0,100-138 0 0 0,-31 25-1518 0 0,-121 164 345 0 0,-15 19-27 0 0,-1 0-1 0 0,-1-1 1 0 0,20-34 0 0 0,-31 47-390 0 0,-6 5 0 0 0,-4 4 0 0 0,-6 12 0 0 0,0 0 0 0 0,0 1 0 0 0,2 0 0 0 0,1 1 0 0 0,-13 26 0 0 0,1-3 0 0 0,-69 124 0 0 0,-101 164 0 0 0,178-303 0 0 0,16-28 0 0 0,0 1 0 0 0,-1-1 0 0 0,1 0 0 0 0,0 0 0 0 0,0 0 0 0 0,0 0 0 0 0,0 1 0 0 0,0-1 0 0 0,-1 0 0 0 0,1 0 0 0 0,0 0 0 0 0,0 1 0 0 0,0-1 0 0 0,0 0 0 0 0,0 0 0 0 0,0 0 0 0 0,0 1 0 0 0,0-1 0 0 0,0 0 0 0 0,0 0 0 0 0,0 1 0 0 0,0-1 0 0 0,0 0 0 0 0,0 0 0 0 0,0 0 0 0 0,0 1 0 0 0,0-1 0 0 0,0 0 0 0 0,0 0 0 0 0,1 1 0 0 0,-1-1 0 0 0,0 0 0 0 0,0 0 0 0 0,0 0 0 0 0,0 0 0 0 0,0 1 0 0 0,0-1 0 0 0,1 0 0 0 0,-1 0 0 0 0,0 0 0 0 0,0 0 0 0 0,0 0 0 0 0,0 1 0 0 0,1-1 0 0 0,-1 0 0 0 0,0 0 0 0 0,0 0 0 0 0,0 0 0 0 0,1 0 0 0 0,-1 0 0 0 0,0 0 0 0 0,0 0 0 0 0,1 0 0 0 0,-1 0 0 0 0,0 0 0 0 0,0 0 0 0 0,0 0 0 0 0,1 0 0 0 0,-1 0 0 0 0,0 0 0 0 0,0 0 0 0 0,1 0 0 0 0,-1 0 0 0 0,0 0 0 0 0,0 0 0 0 0,12-4 0 0 0,-12 4 0 0 0,12-7 0 0 0,0-1 0 0 0,-1 0 0 0 0,0-1 0 0 0,0 0 0 0 0,17-19 0 0 0,0 0 0 0 0,13-10 0 0 0,69-61 0 0 0,-81 75 0 0 0,63-38 0 0 0,-88 59 0 0 0,0 0 0 0 0,1 1 0 0 0,0 0 0 0 0,-1 0 0 0 0,1 0 0 0 0,0 1 0 0 0,0-1 0 0 0,0 1 0 0 0,0 0 0 0 0,0 1 0 0 0,6-1 0 0 0,-1 3 0 0 0,-5 6 0 0 0,-5-4 0 0 0,1 0 0 0 0,-1 1 0 0 0,1-1 0 0 0,-1 0 0 0 0,-1 0 0 0 0,1 0 0 0 0,0 0 0 0 0,-1 0 0 0 0,0 0 0 0 0,0 0 0 0 0,0 0 0 0 0,-1 0 0 0 0,1-1 0 0 0,-1 1 0 0 0,-3 5 0 0 0,-1 1 0 0 0,0-1 0 0 0,-1 1 0 0 0,0-1 0 0 0,-11 11 0 0 0,5-8 0 0 0,-1-1 0 0 0,-1 0 0 0 0,1-1 0 0 0,-2 0 0 0 0,1-1 0 0 0,-24 9 0 0 0,-7 4 0 0 0,46-22 0 0 0,0 0 0 0 0,0 0 0 0 0,0 1 0 0 0,0-1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0,3-6 0 0 0,8-5 0 0 0,15-7 0 0 0,-26 18 0 0 0,0 0 0 0 0,0 0 0 0 0,1 0 0 0 0,-1-1 0 0 0,0 1 0 0 0,1 0 0 0 0,-1 0 0 0 0,0 0 0 0 0,1 0 0 0 0,-1-1 0 0 0,0 1 0 0 0,1 0 0 0 0,-1 0 0 0 0,0 0 0 0 0,1 0 0 0 0,-1 0 0 0 0,0 0 0 0 0,1 0 0 0 0,-1 0 0 0 0,0 0 0 0 0,1 0 0 0 0,-1 0 0 0 0,0 0 0 0 0,1 0 0 0 0,-1 0 0 0 0,0 1 0 0 0,1-1 0 0 0,-1 0 0 0 0,0 0 0 0 0,1 0 0 0 0,-1 0 0 0 0,0 1 0 0 0,1-1 0 0 0,-1 0 0 0 0,0 0 0 0 0,0 1 0 0 0,1-1 0 0 0,-1 0 0 0 0,0 0 0 0 0,0 1 0 0 0,0-1 0 0 0,1 0 0 0 0,-1 1 0 0 0,0-1 0 0 0,0 0 0 0 0,0 1 0 0 0,0-1 0 0 0,0 0 0 0 0,1 1 0 0 0,-1-1 0 0 0,2 4 0 0 0,-1 1 0 0 0,1-1 0 0 0,-1 1 0 0 0,0-1 0 0 0,0 1 0 0 0,0-1 0 0 0,0 1 0 0 0,-1 0 0 0 0,0-1 0 0 0,0 1 0 0 0,0 0 0 0 0,0-1 0 0 0,-2 8 0 0 0,0-4 0 0 0,2-1 0 0 0,-1 1 0 0 0,1 0 0 0 0,1 8 0 0 0,0-10 0 0 0,0-1 0 0 0,0 1 0 0 0,1 0 0 0 0,0 0 0 0 0,0-1 0 0 0,4 8 0 0 0,-6-11 0 0 0,1-1 0 0 0,0 0 0 0 0,-1 0 0 0 0,1 1 0 0 0,0-1 0 0 0,0 0 0 0 0,0 0 0 0 0,0 0 0 0 0,0 0 0 0 0,0 0 0 0 0,0 0 0 0 0,0 0 0 0 0,1 0 0 0 0,-1-1 0 0 0,0 1 0 0 0,0 0 0 0 0,1-1 0 0 0,-1 1 0 0 0,0-1 0 0 0,1 1 0 0 0,-1-1 0 0 0,1 0 0 0 0,-1 1 0 0 0,1-1 0 0 0,-1 0 0 0 0,0 0 0 0 0,1 0 0 0 0,-1 0 0 0 0,1 0 0 0 0,-1-1 0 0 0,1 1 0 0 0,-1 0 0 0 0,1-1 0 0 0,1 0 0 0 0,2 0 0 0 0,24-7 0 0 0,0-1 0 0 0,-1-1 0 0 0,0-1 0 0 0,-1-1 0 0 0,0-2 0 0 0,-1 0 0 0 0,-1-2 0 0 0,0-1 0 0 0,-1-1 0 0 0,-1-1 0 0 0,0-1 0 0 0,-2-1 0 0 0,26-32 0 0 0,-1-1 0 0 0,-70 73 1440 0 0,0 10-1318 0 0,2 1-1 0 0,0 1 1 0 0,2 1-1 0 0,-17 38 1 0 0,35-67-122 0 0,0 0 0 0 0,1 0 0 0 0,-1 0 0 0 0,1 0 0 0 0,0 1 0 0 0,-1-1 0 0 0,2 1 0 0 0,-1-1 0 0 0,0 0 0 0 0,1 1 0 0 0,-1-1 0 0 0,1 1 0 0 0,0 0 0 0 0,0-1 0 0 0,1 1 0 0 0,-1-1 0 0 0,1 1 0 0 0,1 5 0 0 0,4-1 0 0 0,-4-7 0 0 0,1 0 0 0 0,-1 0 0 0 0,1 0 0 0 0,-1 0 0 0 0,0 0 0 0 0,1 0 0 0 0,0 0 0 0 0,-1-1 0 0 0,1 0 0 0 0,-1 1 0 0 0,1-1 0 0 0,0 0 0 0 0,-1 0 0 0 0,1 0 0 0 0,0-1 0 0 0,-1 1 0 0 0,1-1 0 0 0,2 0 0 0 0,7-2 0 0 0,-1-1 0 0 0,18-10 0 0 0,-23 12 0 0 0,4-4 0 0 0,1 0 0 0 0,-2-1 0 0 0,1 0 0 0 0,-1 0 0 0 0,0-1 0 0 0,0 0 0 0 0,-1-1 0 0 0,0 1 0 0 0,0-2 0 0 0,-1 1 0 0 0,7-13 0 0 0,-6 6 0 0 0,1 1 0 0 0,-2-1 0 0 0,0-1 0 0 0,-1 1 0 0 0,-1-1 0 0 0,6-34 0 0 0,-9 24 0 0 0,-2 27 0 0 0,0-1 0 0 0,0 0 0 0 0,0 1 0 0 0,0-1 0 0 0,-1 1 0 0 0,1-1 0 0 0,0 0 0 0 0,0 1 0 0 0,0-1 0 0 0,0 1 0 0 0,-1-1 0 0 0,1 0 0 0 0,0 1 0 0 0,-1-1 0 0 0,1 1 0 0 0,0-1 0 0 0,-1 1 0 0 0,1-1 0 0 0,0 1 0 0 0,-2-1 0 0 0,-3 0 0 0 0,4 2 0 0 0,-2-2-55 0 0,-1 1-1 0 0,1 1 1 0 0,-1-1 0 0 0,1 0-1 0 0,0 1 1 0 0,-1 0 0 0 0,1-1-1 0 0,0 1 1 0 0,-1 1 0 0 0,1-1-1 0 0,0 0 1 0 0,0 1 0 0 0,0 0-1 0 0,0 0 1 0 0,0-1 0 0 0,0 2-1 0 0,-3 3 1 0 0,1-2-56 0 0,0 1 1 0 0,1 0-1 0 0,-1 0 0 0 0,2 0 1 0 0,-1 0-1 0 0,0 1 0 0 0,1 0 1 0 0,-4 8-1 0 0,6-12 111 0 0,0-1 0 0 0,1-1 0 0 0,0 1 0 0 0,0-1 0 0 0,-1 1 0 0 0,1-1 0 0 0,0 1 0 0 0,0-1 0 0 0,-1 1 0 0 0,1 0 0 0 0,0-1 0 0 0,0 1 0 0 0,0-1 0 0 0,0 1 0 0 0,0 0 0 0 0,0-1 0 0 0,0 1 0 0 0,0-1 0 0 0,0 1 0 0 0,0 0 0 0 0,1-1 0 0 0,-1 1 0 0 0,0-1 0 0 0,0 1 0 0 0,0-1 0 0 0,1 1 0 0 0,-1 0 0 0 0,0 1 0 0 0,0-1 0 0 0,0-1 0 0 0,1 1 0 0 0,-1-1 0 0 0,0 1 0 0 0,0-1 0 0 0,0 1 0 0 0,0 0 0 0 0,0-1 0 0 0,1 1 0 0 0,-1-1 0 0 0,0 1 0 0 0,1-1 0 0 0,-1 1 0 0 0,0-1 0 0 0,1 1 0 0 0,-1-1 0 0 0,0 1 0 0 0,1-1 0 0 0,-1 0 0 0 0,1 1 0 0 0,-1-1 0 0 0,1 0 0 0 0,-1 1 0 0 0,1-1 0 0 0,0 1 0 0 0,1 0 0 0 0,1 1 0 0 0,-1 0 0 0 0,1-1 0 0 0,0 1 0 0 0,0-1 0 0 0,-1 0 0 0 0,1 0 0 0 0,0 0 0 0 0,0 0 0 0 0,0-1 0 0 0,0 1 0 0 0,0-1 0 0 0,0 0 0 0 0,0 0 0 0 0,0 0 0 0 0,0 0 0 0 0,5-1 0 0 0,6-1 0 0 0,0-1 0 0 0,21-7 0 0 0,-5 1 0 0 0,25-4 0 0 0,69-8 0 0 0,-119 21 0 0 0,0 0 0 0 0,0 0 0 0 0,0 0 0 0 0,6 2 0 0 0,0 2 0 0 0,-10-3 0 0 0,0 0 0 0 0,0 0 0 0 0,0 0 0 0 0,0 1 0 0 0,-1-1 0 0 0,1 0 0 0 0,0 0 0 0 0,-1 1 0 0 0,1-1 0 0 0,-1 0 0 0 0,0 1 0 0 0,1-1 0 0 0,-1 0 0 0 0,0 1 0 0 0,0-1 0 0 0,0 0 0 0 0,0 1 0 0 0,0-1 0 0 0,0 1 0 0 0,0-1 0 0 0,0 0 0 0 0,-1 1 0 0 0,1-1 0 0 0,-1 0 0 0 0,1 1 0 0 0,-2 1 0 0 0,0 4 0 0 0,-2 0 0 0 0,1-1 0 0 0,-7 11 0 0 0,-1-4 0 0 0,0 1 0 0 0,-1-2 0 0 0,-17 15 0 0 0,-2 2 0 0 0,12-13 0 0 0,12-9 0 0 0,6-5 266 0 0,5-3-46 0 0,3-6 170 0 0,50-41 385 0 0,-12 10-434 0 0,-15 11-354 0 0,1 2 0 0 0,0 1 1 0 0,2 1-1 0 0,58-30 0 0 0,-91 53-14 0 0,1-1 1 0 0,-1 1-1 0 0,1-1 1 0 0,0 1-1 0 0,-1 0 0 0 0,1 0 1 0 0,-1-1-1 0 0,1 1 1 0 0,0 0-1 0 0,-1 0 0 0 0,1 0 1 0 0,0-1-1 0 0,-1 1 1 0 0,1 0-1 0 0,0 0 1 0 0,0 0-1 0 0,-1 0 0 0 0,1 0 1 0 0,0 1-1 0 0,-1-1 1 0 0,1 0-1 0 0,0 0 0 0 0,-1 0 1 0 0,1 0-1 0 0,0 1 1 0 0,-1-1-1 0 0,1 0 0 0 0,-1 1 1 0 0,1-1-1 0 0,0 1 1 0 0,-1-1-1 0 0,1 0 0 0 0,0 1 1 0 0,0 2 99 0 0,0-1 1 0 0,-1 0-1 0 0,1 0 1 0 0,0 0-1 0 0,-1 1 1 0 0,1-1-1 0 0,-1 0 1 0 0,0 1-1 0 0,0 2 1 0 0,0 6-393 0 0,0 0 0 0 0,-1 0 1 0 0,-3 11-1 0 0,-1 10-149 0 0,3-12 453 0 0,1-11 15 0 0,0 1-1 0 0,0-1 1 0 0,2 19 0 0 0,-1-24 0 0 0,4 13 0 0 0,-1-9 0 0 0,-3-7 0 0 0,0 0 0 0 0,0-1 0 0 0,1 1 0 0 0,-1 0 0 0 0,0-1 0 0 0,1 1 0 0 0,-1-1 0 0 0,0 1 0 0 0,1-1 0 0 0,-1 1 0 0 0,1 0 0 0 0,-1-1 0 0 0,1 0 0 0 0,-1 1 0 0 0,1-1 0 0 0,-1 1 0 0 0,1-1 0 0 0,0 0 0 0 0,-1 1 0 0 0,1-1 0 0 0,-1 0 0 0 0,1 0 0 0 0,0 1 0 0 0,-1-1 0 0 0,1 0 0 0 0,0 0 0 0 0,-1 0 0 0 0,1 0 0 0 0,0 0 0 0 0,-1 0 0 0 0,1 0 0 0 0,0 0 0 0 0,-1 0 0 0 0,1 0 0 0 0,0 0 0 0 0,-1-1 0 0 0,1 1 0 0 0,1 0 0 0 0,0-1 0 0 0,4 0 0 0 0,0-1 0 0 0,1 0 0 0 0,-1-1 0 0 0,0 1 0 0 0,0-1 0 0 0,-1 0 0 0 0,1 0 0 0 0,-1-1 0 0 0,1 0 0 0 0,6-7 0 0 0,7-6 0 0 0,21-26 0 0 0,-37 39 0 0 0,146-197 0 0 0,-69 86 0 0 0,-67 98 0 0 0,-4 5 0 0 0,-1 1 0 0 0,0-1 0 0 0,0 0 0 0 0,5-15 0 0 0,-8 18 0 0 0,-2 3 0 0 0,-8 10 0 0 0,-24 34 0 0 0,-41 68 0 0 0,42-61 0 0 0,-22 33 0 0 0,-61 128 0 0 0,100-180 3 0 0,0-3 27 0 0,-7 26 1 0 0,17-47 306 0 0,1-2 138 0 0,0 0 33 0 0,4-1-473 0 0,-1 1 0 0 0,1-1 0 0 0,-1 1 0 0 0,1-1 0 0 0,0 0 0 0 0,-1-1 0 0 0,0 1-1 0 0,1 0 1 0 0,-1-1 0 0 0,5-3 0 0 0,31-24 174 0 0,-28 20-194 0 0,22-19-15 0 0,1 0 0 0 0,45-29 0 0 0,-58 44 0 0 0,22-14 0 0 0,85-40 0 0 0,-111 59 0 0 0,-10 5 0 0 0,0 0 0 0 0,0 0 0 0 0,14-3 0 0 0,-21 6 0 0 0,0 0 0 0 0,1 0 0 0 0,-1 0 0 0 0,0-1 0 0 0,1 1 0 0 0,-1 0 0 0 0,0 0 0 0 0,1 0 0 0 0,-1 0 0 0 0,0 0 0 0 0,1 0 0 0 0,-1 0 0 0 0,0 0 0 0 0,0 0 0 0 0,1 0 0 0 0,-1 0 0 0 0,0 0 0 0 0,1 0 0 0 0,-1 0 0 0 0,0 0 0 0 0,1 0 0 0 0,-1 0 0 0 0,0 0 0 0 0,1 1 0 0 0,-1-1 0 0 0,0 0 0 0 0,0 0 0 0 0,1 0 0 0 0,-1 0 0 0 0,0 1 0 0 0,0-1 0 0 0,1 0 0 0 0,-1 0 0 0 0,0 1 0 0 0,0-1 0 0 0,1 0 0 0 0,-1 0 0 0 0,0 1 0 0 0,0-1 0 0 0,0 0 0 0 0,0 1 0 0 0,-1 4 0 0 0,-1 0 0 0 0,1-1 0 0 0,-1 0 0 0 0,0 0 0 0 0,0 0 0 0 0,0 0 0 0 0,-1 0 0 0 0,0-1 0 0 0,1 1 0 0 0,-1-1 0 0 0,0 1 0 0 0,-1-1 0 0 0,-4 4 0 0 0,-7 4 0 0 0,-26 16 0 0 0,32-21 0 0 0,2-2 0 0 0,0 0 0 0 0,-1 0 0 0 0,1-1 0 0 0,-1 0 0 0 0,0 0 0 0 0,0 0 0 0 0,0-1 0 0 0,0-1 0 0 0,0 0 0 0 0,-17 1 0 0 0,19-3 0 0 0,7-6 0 0 0,0 4 0 0 0,1 1 0 0 0,0-1 0 0 0,0 0 0 0 0,0 1 0 0 0,1-1 0 0 0,-1 1 0 0 0,0 0 0 0 0,1 0 0 0 0,0 0 0 0 0,-1 0 0 0 0,1 0 0 0 0,0 1 0 0 0,6-3 0 0 0,-9 4 0 0 0,1-1 0 0 0,-1 1 0 0 0,1 0 0 0 0,-1 0 0 0 0,1-1 0 0 0,-1 1 0 0 0,1 0 0 0 0,-1 0 0 0 0,1 0 0 0 0,-1 0 0 0 0,1 0 0 0 0,-1 0 0 0 0,1 0 0 0 0,0 0 0 0 0,-1 0 0 0 0,1 0 0 0 0,-1 0 0 0 0,1 0 0 0 0,-1 0 0 0 0,1 0 0 0 0,-1 0 0 0 0,1 1 0 0 0,-1-1 0 0 0,1 0 0 0 0,-1 0 0 0 0,1 1 0 0 0,-1-1 0 0 0,1 0 0 0 0,-1 0 0 0 0,1 1 0 0 0,-1-1 0 0 0,0 1 0 0 0,1-1 0 0 0,-1 0 0 0 0,0 1 0 0 0,1-1 0 0 0,-1 1 0 0 0,0-1 0 0 0,0 1 0 0 0,1-1 0 0 0,-1 1 0 0 0,0-1 0 0 0,0 1 0 0 0,0-1 0 0 0,0 1 0 0 0,1-1 0 0 0,-1 1 0 0 0,0-1 0 0 0,0 2 0 0 0,0-2 0 0 0,1 12-299 0 0,0-1-1 0 0,-1 0 1 0 0,-1 18 0 0 0,0 18-496 0 0,2-27 795 0 0,4-12 0 0 0,-2-6 0 0 0,-1-1 0 0 0,1 0 0 0 0,0 1 0 0 0,0-1 0 0 0,-1 0 0 0 0,1 0 0 0 0,0-1 0 0 0,0 1 0 0 0,0-1 0 0 0,0 1 0 0 0,0-1 0 0 0,0 0 0 0 0,0 0 0 0 0,0 0 0 0 0,5-1 0 0 0,7-2 0 0 0,25-7 0 0 0,-35 8 0 0 0,15-5 0 0 0,0-1 0 0 0,0-1 0 0 0,-1 0 0 0 0,0-2 0 0 0,-1 0 0 0 0,0-1 0 0 0,-1-1 0 0 0,0-1 0 0 0,-1 0 0 0 0,24-28 0 0 0,-1-5 0 0 0,-2-3 0 0 0,44-76 0 0 0,-48 66 0 0 0,12-20 0 0 0,-45 80 0 0 0,27-44-6 0 0,-25 40 14 0 0,0-1 0 0 0,0 1 0 0 0,0 0-1 0 0,-1-1 1 0 0,0 1 0 0 0,1-1 0 0 0,-2 0-1 0 0,2-6 1 0 0,-3 10 21 0 0,1 1 0 0 0,0 0-1 0 0,0 0 1 0 0,0-1 0 0 0,0 1 0 0 0,-1 0-1 0 0,1 0 1 0 0,0-1 0 0 0,0 1 0 0 0,-1 0-1 0 0,1 0 1 0 0,0-1 0 0 0,0 1 0 0 0,-1 0-1 0 0,1 0 1 0 0,0 0 0 0 0,-1 0 0 0 0,1 0-1 0 0,0-1 1 0 0,-1 1 0 0 0,1 0 0 0 0,0 0-1 0 0,-1 0 1 0 0,1 0 0 0 0,0 0 0 0 0,-1 0-1 0 0,1 0 1 0 0,0 0 0 0 0,-1 0 0 0 0,1 0-1 0 0,-11 1 401 0 0,6 1-381 0 0,0 0 0 0 0,0 0 0 0 0,0 0 0 0 0,0 1 0 0 0,0 0 0 0 0,1 0 0 0 0,-1 0 0 0 0,-5 6 0 0 0,-30 31 128 0 0,-6 18-176 0 0,1 1 0 0 0,-40 74 0 0 0,22-15 0 0 0,53-96 0 0 0,2 0 0 0 0,0 0 0 0 0,-6 38 0 0 0,13-57-2 0 0,0-1-1 0 0,1 0 1 0 0,0 1-1 0 0,-1-1 1 0 0,1 0-1 0 0,0 1 1 0 0,0-1-1 0 0,1 0 1 0 0,-1 0-1 0 0,0 1 1 0 0,1-1-1 0 0,-1 0 1 0 0,1 1-1 0 0,0-1 1 0 0,0 0-1 0 0,0 0 1 0 0,0 0-1 0 0,0 0 1 0 0,0 0-1 0 0,0 0 1 0 0,1 0 0 0 0,-1 0-1 0 0,1-1 1 0 0,-1 1-1 0 0,1 0 1 0 0,0-1-1 0 0,0 1 1 0 0,0-1-1 0 0,-1 0 1 0 0,1 0-1 0 0,1 0 1 0 0,-1 0-1 0 0,0 0 1 0 0,0 0-1 0 0,0 0 1 0 0,5 0-1 0 0,0 1-22 0 0,0-1-1 0 0,0-1 0 0 0,0 1 0 0 0,0-1 0 0 0,0-1 1 0 0,0 1-1 0 0,0-1 0 0 0,0 0 0 0 0,0-1 0 0 0,-1 0 0 0 0,9-3 1 0 0,-12 4-53 0 0,41-17-678 0 0,46-25-1 0 0,33-33 2584 0 0,-109 65-1743 0 0,5-3-43 0 0,29-26-1 0 0,-41 32-40 0 0,-13 12 0 0 0,-2 3 0 0 0,-3 1 0 0 0,0 2 0 0 0,0-1 0 0 0,1 2 0 0 0,0-1 0 0 0,1 1 0 0 0,0 1 0 0 0,1 0 0 0 0,1 0 0 0 0,-10 18 0 0 0,15-26 0 0 0,2-3 0 0 0,-1 1 0 0 0,1-1 0 0 0,-1 0 0 0 0,1 1 0 0 0,-1-1 0 0 0,1 0 0 0 0,0 1 0 0 0,0-1 0 0 0,0 1 0 0 0,-1-1 0 0 0,1 0 0 0 0,1 1 0 0 0,-1-1 0 0 0,0 1 0 0 0,0-1 0 0 0,0 0 0 0 0,1 3 0 0 0,0-3 0 0 0,-1-1 0 0 0,0 1 0 0 0,0 0 0 0 0,1 0 0 0 0,-1 0 0 0 0,0 0 0 0 0,1 0 0 0 0,-1 0 0 0 0,1-1 0 0 0,-1 1 0 0 0,1 0 0 0 0,0 0 0 0 0,-1-1 0 0 0,1 1 0 0 0,0 0 0 0 0,-1-1 0 0 0,1 1 0 0 0,0-1 0 0 0,0 1 0 0 0,-1-1 0 0 0,1 1 0 0 0,0-1 0 0 0,0 0 0 0 0,0 1 0 0 0,0-1 0 0 0,0 0 0 0 0,0 0 0 0 0,1 1 0 0 0,1-1 0 0 0,-1 2 0 0 0,-2-1 0 0 0,1-1 0 0 0,0 0 0 0 0,-1 1 0 0 0,1-1 0 0 0,0 0 0 0 0,-1 1 0 0 0,1-1 0 0 0,0 0 0 0 0,-1 0 0 0 0,1 1 0 0 0,0-1 0 0 0,0 0 0 0 0,-1 0 0 0 0,1 0 0 0 0,0 0 0 0 0,0 0 0 0 0,-1 0 0 0 0,1 0 0 0 0,0 0 0 0 0,0-1 0 0 0,-1 1 0 0 0,2 0 0 0 0,5-1 0 0 0,-1-1 0 0 0,1 1 0 0 0,-1-1 0 0 0,0 0 0 0 0,12-7 0 0 0,16-4 0 0 0,-23 10 0 0 0,-1-1 0 0 0,1-1 0 0 0,-1 0 0 0 0,0 0 0 0 0,-1-1 0 0 0,16-11 0 0 0,48-48 0 0 0,-70 62 0 0 0,11-11 0 0 0,15-21 0 0 0,-19 23 0 0 0,-73 88 0 0 0,50-60 0 0 0,8-10 0 0 0,1-1 0 0 0,-1 1 0 0 0,1 0 0 0 0,0 0 0 0 0,1 0 0 0 0,0 1 0 0 0,0-1 0 0 0,-3 9 0 0 0,6-14-48 0 0,0 0 0 0 0,0-1 0 0 0,-1 1 0 0 0,1 0 0 0 0,0 0 0 0 0,0 0 0 0 0,0 0 0 0 0,0 0 0 0 0,0 0 0 0 0,0 0 0 0 0,0 0 1 0 0,0-1-1 0 0,0 1 0 0 0,0 0 0 0 0,1 0 0 0 0,-1 0 0 0 0,0 0 0 0 0,0 0 0 0 0,1 0 0 0 0,-1-1 0 0 0,1 1 0 0 0,-1 0 0 0 0,1 0 0 0 0,-1-1 0 0 0,1 1 0 0 0,-1 0 0 0 0,1-1 0 0 0,0 1 0 0 0,-1 0 0 0 0,1-1 0 0 0,1 1 0 0 0,0 0-201 0 0,-1 0 0 0 0,1-1-1 0 0,0 1 1 0 0,0-1-1 0 0,0 0 1 0 0,0 1 0 0 0,0-1-1 0 0,4 0 1 0 0,-5 0 144 0 0,9-1-1654 0 0,0 0 0 0 0,20-5 0 0 0,-28 6 1294 0 0,20-6-7725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373 319 21191 0 0,'0'0'480'0'0,"0"0"67"0"0,-4-5 553 0 0,3 3-1023 0 0,-1 0 1 0 0,0 1 0 0 0,1 0-1 0 0,-1-1 1 0 0,0 1 0 0 0,0 0-1 0 0,0 0 1 0 0,1 0 0 0 0,-1 0-1 0 0,0 0 1 0 0,-1 0 0 0 0,1 1-1 0 0,0-1 1 0 0,0 1-1 0 0,0 0 1 0 0,0-1 0 0 0,0 1-1 0 0,-1 0 1 0 0,1 0 0 0 0,0 0-1 0 0,0 0 1 0 0,0 1 0 0 0,-4 0-1 0 0,-6 2 532 0 0,1 0 0 0 0,-1 0 0 0 0,-11 7 0 0 0,19-9-668 0 0,-17 9 293 0 0,-1 0 0 0 0,1 2 0 0 0,1 0-1 0 0,0 2 1 0 0,1 0 0 0 0,1 1 0 0 0,0 1 0 0 0,-28 31 0 0 0,37-36-234 0 0,-15 24 0 0 0,22-31 0 0 0,-1 1 0 0 0,1 0 0 0 0,0 0 0 0 0,0 0 0 0 0,0 0 0 0 0,1 0 0 0 0,-1 0 0 0 0,0 8 0 0 0,2-13 0 0 0,0 1 0 0 0,0 0 0 0 0,0 0 0 0 0,0-1 0 0 0,0 1 0 0 0,0 0 0 0 0,0 0 0 0 0,0-1 0 0 0,1 1 0 0 0,-1 0 0 0 0,0 0 0 0 0,0-1 0 0 0,1 1 0 0 0,-1 0 0 0 0,0-1 0 0 0,1 2 0 0 0,4-1 0 0 0,-4-1 0 0 0,3 2 0 0 0,0-1 0 0 0,0 0 0 0 0,0 0 0 0 0,0-1 0 0 0,0 1 0 0 0,0-1 0 0 0,0 0 0 0 0,0 0 0 0 0,0 0 0 0 0,0-1 0 0 0,1 1 0 0 0,6-3 0 0 0,5-2 0 0 0,29-13 0 0 0,-21 8 0 0 0,119-58 0 0 0,-116 53 0 0 0,-1-2 0 0 0,-1-1 0 0 0,27-24 0 0 0,-27 18 0 0 0,-1-2 0 0 0,-1 0 0 0 0,21-32 0 0 0,48-94 0 0 0,-88 144 0 0 0,1-1 0 0 0,-2 0 0 0 0,1 0 0 0 0,-1-1 0 0 0,0 1 0 0 0,2-19 0 0 0,-5 27 12 0 0,0 0 0 0 0,0 0 0 0 0,0 1-1 0 0,0-1 1 0 0,1 0 0 0 0,-1 0 0 0 0,-1 1 0 0 0,1-1 0 0 0,0 0 0 0 0,0 0-1 0 0,0 0 1 0 0,0 1 0 0 0,0-1 0 0 0,-1 0 0 0 0,1 1 0 0 0,0-1 0 0 0,-1 0-1 0 0,1 0 1 0 0,-1 1 0 0 0,1-1 0 0 0,0 1 0 0 0,-1-1 0 0 0,1 0-1 0 0,-1 1 1 0 0,0-1 0 0 0,0 0 0 0 0,0 1 32 0 0,-1-1 0 0 0,1 1 0 0 0,0 0 0 0 0,0 0 0 0 0,0 0 0 0 0,-1 0 0 0 0,1 0 0 0 0,0 0 0 0 0,0 0 0 0 0,0 0 0 0 0,0 1 0 0 0,0-1 0 0 0,-1 0 0 0 0,1 1 0 0 0,-1 0 0 0 0,-5 2 212 0 0,-1 1 0 0 0,2 0 0 0 0,-13 9 0 0 0,0 3-256 0 0,0 2 0 0 0,1 0 0 0 0,1 1 0 0 0,0 0 0 0 0,1 1 0 0 0,2 1 0 0 0,0 1 0 0 0,-19 39 0 0 0,21-35 0 0 0,0-2 0 0 0,1 0 0 0 0,1 1 0 0 0,-7 27 0 0 0,15-44 0 0 0,1 0 0 0 0,-1 1 0 0 0,1-1 0 0 0,0 13 0 0 0,1-18 0 0 0,0-1 0 0 0,0 0 0 0 0,1 0 0 0 0,-1 0 0 0 0,1 0 0 0 0,-1 0 0 0 0,1 0 0 0 0,0 0 0 0 0,0 0 0 0 0,0 0 0 0 0,0 0 0 0 0,0 0 0 0 0,0-1 0 0 0,0 1 0 0 0,1 0 0 0 0,-1-1 0 0 0,1 1 0 0 0,-1-1 0 0 0,1 1 0 0 0,-1-1 0 0 0,1 0 0 0 0,0 0 0 0 0,2 2 0 0 0,2 0 0 0 0,1 0 0 0 0,-1 0 0 0 0,1-1 0 0 0,0 0 0 0 0,0 0 0 0 0,0 0 0 0 0,0-1 0 0 0,0 0 0 0 0,0-1 0 0 0,0 1 0 0 0,0-1 0 0 0,0-1 0 0 0,0 1 0 0 0,11-3 0 0 0,-2 0 0 0 0,-1-1 0 0 0,0 0 0 0 0,0-1 0 0 0,-1-1 0 0 0,1 0 0 0 0,-1-1 0 0 0,-1-1 0 0 0,1 0 0 0 0,-1-1 0 0 0,-1 0 0 0 0,1-1 0 0 0,-2 0 0 0 0,1-1 0 0 0,-2 0 0 0 0,1-1 0 0 0,11-18 0 0 0,-13 18 0 0 0,-6 8 0 0 0,0 1 0 0 0,-1-1 0 0 0,1 0 0 0 0,-1-1 0 0 0,0 1 0 0 0,0 0 0 0 0,0-1 0 0 0,0 1 0 0 0,-1-1 0 0 0,2-6 0 0 0,-3 11 0 0 0,0 0 0 0 0,0 0 0 0 0,0 0 0 0 0,0-1 0 0 0,0 1 0 0 0,0 0 0 0 0,0 0 0 0 0,0 0 0 0 0,0 0 0 0 0,0 0 0 0 0,0-1 0 0 0,-1 1 0 0 0,1 0 0 0 0,0 0 0 0 0,0 0 0 0 0,0 0 0 0 0,0 0 0 0 0,0 0 0 0 0,0-1 0 0 0,0 1 0 0 0,0 0 0 0 0,0 0 0 0 0,-1 0 0 0 0,1 0 0 0 0,0 0 0 0 0,0 0 0 0 0,0 0 0 0 0,0 0 0 0 0,0 0 0 0 0,0 0 0 0 0,-1 0 0 0 0,1 0 0 0 0,0-1 0 0 0,0 1 0 0 0,0 0 0 0 0,0 0 0 0 0,0 0 0 0 0,-1 0 0 0 0,1 0 0 0 0,0 0 0 0 0,0 0 0 0 0,0 0 0 0 0,0 1 0 0 0,-1-1 0 0 0,1 0 0 0 0,0 0 0 0 0,0 0 0 0 0,0 0 0 0 0,0 0 0 0 0,0 0 0 0 0,0 0 0 0 0,-1 0 0 0 0,1 0 0 0 0,-5 3 0 0 0,-8 6 0 0 0,1 0 0 0 0,0 1 0 0 0,1 0 0 0 0,0 1 0 0 0,1 0 0 0 0,0 1 0 0 0,0 0 0 0 0,1 1 0 0 0,1 0 0 0 0,0 0 0 0 0,1 1 0 0 0,-9 22 0 0 0,16-34 0 0 0,-1 1 0 0 0,0-1 0 0 0,1 1 0 0 0,-1-1 0 0 0,1 1 0 0 0,-1-1 0 0 0,1 1 0 0 0,0-1 0 0 0,0 1 0 0 0,1-1 0 0 0,-1 1 0 0 0,0-1 0 0 0,2 5 0 0 0,-2-6 0 0 0,0 0 0 0 0,0-1 0 0 0,1 1 0 0 0,-1 0 0 0 0,0-1 0 0 0,0 1 0 0 0,0-1 0 0 0,1 1 0 0 0,-1-1 0 0 0,0 1 0 0 0,1-1 0 0 0,-1 1 0 0 0,1-1 0 0 0,-1 1 0 0 0,0-1 0 0 0,1 1 0 0 0,-1-1 0 0 0,1 1 0 0 0,-1-1 0 0 0,1 0 0 0 0,-1 1 0 0 0,1-1 0 0 0,-1 0 0 0 0,1 0 0 0 0,1 1 0 0 0,-1-1 0 0 0,1 2 0 0 0,0-1 0 0 0,0 0 0 0 0,0 0 0 0 0,0 0 0 0 0,0 0 0 0 0,0-1 0 0 0,1 1 0 0 0,-1 0 0 0 0,0-1 0 0 0,0 0 0 0 0,0 1 0 0 0,1-1 0 0 0,-1 0 0 0 0,4 0 0 0 0,1-2 0 0 0,0 1 0 0 0,0-1 0 0 0,9-3 0 0 0,7-2 0 0 0,-9 3 0 0 0,-1-1 0 0 0,0 0 0 0 0,0 0 0 0 0,14-9 0 0 0,48-33 0 0 0,-53 29 0 0 0,0 0 0 0 0,-1-2 0 0 0,-1 0 0 0 0,19-26 0 0 0,-7 9 0 0 0,-22 27 0 0 0,0-2 0 0 0,-1 1 0 0 0,-1-1 0 0 0,0 0 0 0 0,-1-1 0 0 0,7-14 0 0 0,-14 27 0 0 0,0 0 0 0 0,-1 0 0 0 0,1 0 0 0 0,0 0 0 0 0,0 0 0 0 0,0 0 0 0 0,0 1 0 0 0,0-1 0 0 0,0 0 0 0 0,0 0 0 0 0,-1 0 0 0 0,1 0 0 0 0,0 0 0 0 0,0 0 0 0 0,0 0 0 0 0,0 0 0 0 0,0 0 0 0 0,0 0 0 0 0,-1 0 0 0 0,1 0 0 0 0,0 0 0 0 0,0-1 0 0 0,0 1 0 0 0,0 0 0 0 0,0 0 0 0 0,0 0 0 0 0,0 0 0 0 0,-1 0 0 0 0,1 0 0 0 0,0 0 0 0 0,0 0 0 0 0,0 0 0 0 0,0 0 0 0 0,0 0 0 0 0,0 0 0 0 0,0-1 0 0 0,0 1 0 0 0,0 0 0 0 0,0 0 0 0 0,0 0 0 0 0,-1 0 0 0 0,1 0 0 0 0,0 0 0 0 0,0 0 0 0 0,0-1 0 0 0,0 1 0 0 0,0 0 0 0 0,0 0 0 0 0,0 0 0 0 0,0 0 0 0 0,0 0 0 0 0,0 0 0 0 0,0-1 0 0 0,0 1 0 0 0,0 0 0 0 0,0 0 0 0 0,0 0 0 0 0,0 0 0 0 0,0 0 0 0 0,1 0 0 0 0,-9 5 0 0 0,8-5 0 0 0,-6 6 0 0 0,0 0 0 0 0,1 0 0 0 0,-1 1 0 0 0,2 0 0 0 0,-1-1 0 0 0,1 2 0 0 0,0-1 0 0 0,-3 9 0 0 0,-5 8 0 0 0,7-12 0 0 0,7-7 0 0 0,-1-4 0 0 0,7 12 0 0 0,-4-10 0 0 0,-1-2 0 0 0,1 2 0 0 0,1 0 0 0 0,0 0 0 0 0,0-1 0 0 0,0 1 0 0 0,0-1 0 0 0,0-1 0 0 0,9 3 0 0 0,-1-2 0 0 0,27 0 0 0 0,6 1 0 0 0,-43-4 0 0 0,-2 1 0 0 0,0 0 0 0 0,0 0 0 0 0,0 0 0 0 0,0 0 0 0 0,0 0 0 0 0,0 0 0 0 0,0 0 0 0 0,-1 1 0 0 0,1-1 0 0 0,0 0 0 0 0,0 0 0 0 0,0 1 0 0 0,0-1 0 0 0,-1 1 0 0 0,1-1 0 0 0,1 1 0 0 0,4 4 0 0 0,-5-3 0 0 0,0 0 0 0 0,-1-1 0 0 0,1 1 0 0 0,-1 0 0 0 0,1 0 0 0 0,-1 0 0 0 0,0-1 0 0 0,0 1 0 0 0,0 0 0 0 0,0 0 0 0 0,0 0 0 0 0,0 0 0 0 0,0-1 0 0 0,-1 1 0 0 0,1 0 0 0 0,0 0 0 0 0,-1 0 0 0 0,-1 2 0 0 0,-18 36 0 0 0,15-32 0 0 0,-14 23 0 0 0,14-24 0 0 0,1-1 0 0 0,0 1 0 0 0,0 0 0 0 0,0 0 0 0 0,1 1 0 0 0,0-1 0 0 0,0 1 0 0 0,1 0 0 0 0,-2 9 0 0 0,4-16 0 0 0,0-1 0 0 0,0 0 0 0 0,0 1 0 0 0,0-1 0 0 0,0 1 0 0 0,0-1 0 0 0,-1 0 0 0 0,2 1 0 0 0,-1-1 0 0 0,0 0 0 0 0,0 1 0 0 0,0-1 0 0 0,0 0 0 0 0,0 1 0 0 0,0-1 0 0 0,0 0 0 0 0,0 1 0 0 0,0-1 0 0 0,1 0 0 0 0,-1 1 0 0 0,0-1 0 0 0,0 0 0 0 0,0 1 0 0 0,1-1 0 0 0,-1 0 0 0 0,0 0 0 0 0,0 1 0 0 0,1-1 0 0 0,-1 0 0 0 0,0 0 0 0 0,1 0 0 0 0,-1 1 0 0 0,0-1 0 0 0,1 0 0 0 0,-1 0 0 0 0,0 0 0 0 0,1 0 0 0 0,-1 0 0 0 0,0 0 0 0 0,1 0 0 0 0,-1 1 0 0 0,0-1 0 0 0,1 0 0 0 0,-1 0 0 0 0,0 0 0 0 0,1-1 0 0 0,0 1 0 0 0,6 1 0 0 0,0 0 0 0 0,1 0 0 0 0,-1-1 0 0 0,0 0 0 0 0,1-1 0 0 0,-1 1 0 0 0,1-2 0 0 0,-1 1 0 0 0,0-1 0 0 0,0 0 0 0 0,0 0 0 0 0,0-1 0 0 0,0 0 0 0 0,0 0 0 0 0,6-5 0 0 0,7-4 0 0 0,-2-1 0 0 0,0-1 0 0 0,27-26 0 0 0,-6-1 0 0 0,38-52 0 0 0,-17 19 0 0 0,-53 64 0 0 0,-7 5 0 0 0,-2 5 0 0 0,-4 2 0 0 0,-3 4 0 0 0,0 0 0 0 0,1 1 0 0 0,0 0 0 0 0,0 0 0 0 0,0 1 0 0 0,1 0 0 0 0,0 0 0 0 0,-9 15 0 0 0,9-12 0 0 0,0 1 0 0 0,1 0 0 0 0,1 0 0 0 0,0 0 0 0 0,0 1 0 0 0,-3 19 0 0 0,7-29 0 0 0,1 0 0 0 0,-1 0 0 0 0,1 0 0 0 0,0 0 0 0 0,0 0 0 0 0,0 0 0 0 0,0 0 0 0 0,1 0 0 0 0,-1 0 0 0 0,1 0 0 0 0,-1 0 0 0 0,1 0 0 0 0,0-1 0 0 0,1 1 0 0 0,-1 0 0 0 0,0 0 0 0 0,1-1 0 0 0,-1 1 0 0 0,1-1 0 0 0,0 0 0 0 0,2 4 0 0 0,1-2 0 0 0,-1-1 0 0 0,1 1 0 0 0,0-1 0 0 0,0 0 0 0 0,0 0 0 0 0,0 0 0 0 0,0-1 0 0 0,1 0 0 0 0,-1 0 0 0 0,7 1 0 0 0,1 1 0 0 0,6 2 0 0 0,1-2 0 0 0,0 0 0 0 0,27 2 0 0 0,-32-5 0 0 0,26-3 0 0 0,-37 2 0 0 0,1-1 0 0 0,0 0 0 0 0,0 0 0 0 0,-1-1 0 0 0,1 1 0 0 0,0-1 0 0 0,-1 0 0 0 0,1 0 0 0 0,4-3 0 0 0,-8 4-112 0 0,0 0 0 0 0,0 1 1 0 0,0-1-1 0 0,0 0 0 0 0,-1 1 0 0 0,1-1 0 0 0,0 0 0 0 0,0 0 1 0 0,-1 0-1 0 0,1 0 0 0 0,0 0 0 0 0,-1 0 0 0 0,1 0 0 0 0,-1 0 1 0 0,1 0-1 0 0,-1 0 0 0 0,0 0 0 0 0,1 0 0 0 0,-1 0 1 0 0,0 0-1 0 0,0-1 0 0 0,0 1 0 0 0,0 0 0 0 0,0 0 0 0 0,0 0 1 0 0,0 0-1 0 0,0 0 0 0 0,0-1 0 0 0,0 1 0 0 0,-1 0 0 0 0,1 0 1 0 0,-1 0-1 0 0,1 0 0 0 0,0 0 0 0 0,-1 0 0 0 0,0-1 0 0 0,-2-6-1143 0 0,-4-13-1780 0 0,-5-3-33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73 331 15663 0 0,'-3'0'356'0'0,"-52"-4"1867"0"0,54 3-1254 0 0,-4-4 1164 0 0,4 5-2075 0 0,1 0 0 0 0,-1-1-1 0 0,1 1 1 0 0,-1 0 0 0 0,1 0 0 0 0,-1-1-1 0 0,1 1 1 0 0,0 0 0 0 0,-1-1-1 0 0,1 1 1 0 0,-1-1 0 0 0,1 1 0 0 0,0 0-1 0 0,-1-1 1 0 0,1 1 0 0 0,0-1 0 0 0,0 1-1 0 0,-1-1 1 0 0,1 1 0 0 0,0-1 0 0 0,0 1-1 0 0,0-1 1 0 0,0 1 0 0 0,-1-1 0 0 0,1 1-1 0 0,0-2 1 0 0,5-14 621 0 0,0 0 0 0 0,1 0 0 0 0,1 1 0 0 0,0 0 0 0 0,10-16 0 0 0,2-2-41 0 0,-7 14-158 0 0,0 0-1 0 0,30-33 1 0 0,-42 52-479 0 0,10-10 100 0 0,1 1 1 0 0,0 0-1 0 0,1 1 0 0 0,-1 0 1 0 0,21-10-1 0 0,-31 17-101 0 0,5-2 0 0 0,-5 1 0 0 0,1 1 0 0 0,0 0 0 0 0,0 0 0 0 0,0 0 0 0 0,0 0 0 0 0,0 0 0 0 0,0 1 0 0 0,0-1 0 0 0,1 0 0 0 0,-1 1 0 0 0,3-1 0 0 0,3 2 0 0 0,-7 0 0 0 0,0 0 0 0 0,0 0 0 0 0,0 0 0 0 0,0 0 0 0 0,0 0 0 0 0,0 0 0 0 0,-1 0 0 0 0,1 0 0 0 0,0 1 0 0 0,0-1 0 0 0,-1 0 0 0 0,1 0 0 0 0,-1 1 0 0 0,1-1 0 0 0,-1 0 0 0 0,0 2 0 0 0,4 26 0 0 0,-3-19 0 0 0,1 4 0 0 0,-1 0 0 0 0,-1 1 0 0 0,0-1 0 0 0,-1 1 0 0 0,-1-1 0 0 0,0 0 0 0 0,-1 0 0 0 0,-1 0 0 0 0,0 0 0 0 0,0 0 0 0 0,-2-1 0 0 0,0 0 0 0 0,-9 16 0 0 0,12-25 0 0 0,1 0 0 0 0,-1 0 0 0 0,0 0 0 0 0,-1 0 0 0 0,1 0 0 0 0,-1 0 0 0 0,1-1 0 0 0,-1 1 0 0 0,0-1 0 0 0,-6 3 0 0 0,2-2 0 0 0,8-4 0 0 0,0 0 0 0 0,0 0 0 0 0,0 0 0 0 0,0 0 0 0 0,-1 0 0 0 0,1 0 0 0 0,0 0 0 0 0,0 0 0 0 0,0 0 0 0 0,0 0 0 0 0,-1 0 0 0 0,1 0 0 0 0,0 0 0 0 0,0 0 0 0 0,0 0 0 0 0,-1 0 0 0 0,1 0 0 0 0,0 0 0 0 0,0 0 0 0 0,0 0 0 0 0,-1 0 0 0 0,1 0 0 0 0,0 0 0 0 0,0 0 0 0 0,0 0 0 0 0,0 0 0 0 0,-1 0 0 0 0,1 0 0 0 0,0-1 0 0 0,0 1 0 0 0,0 0 0 0 0,0 0 0 0 0,0 0 0 0 0,0 0 0 0 0,-1 0 0 0 0,1-1 0 0 0,0 1 0 0 0,0 0 0 0 0,0 0 0 0 0,0 0 0 0 0,0 0 0 0 0,0-1 0 0 0,0 1 0 0 0,0 0 0 0 0,0 0 0 0 0,0 0 0 0 0,0-1 0 0 0,0 1 0 0 0,0 0 0 0 0,0 0 0 0 0,1-9 0 0 0,-1 9 0 0 0,1-8 0 0 0,-1 5 0 0 0,0-1 0 0 0,0 1 0 0 0,1-1 0 0 0,0 1 0 0 0,0-1 0 0 0,0 1 0 0 0,0-1 0 0 0,0 1 0 0 0,0 0 0 0 0,3-4 0 0 0,9-12 0 0 0,0 1 0 0 0,30-30 0 0 0,-3 2 0 0 0,-29 34 0 0 0,-1 1 0 0 0,2 1 0 0 0,-1 0 0 0 0,1 0 0 0 0,1 1 0 0 0,22-13 0 0 0,-35 22 0 0 0,0 0 0 0 0,1-1 0 0 0,-1 1 0 0 0,1 0 0 0 0,-1 0 0 0 0,1-1 0 0 0,-1 1 0 0 0,1 0 0 0 0,-1 0 0 0 0,1 0 0 0 0,-1-1 0 0 0,1 1 0 0 0,0 0 0 0 0,-1 0 0 0 0,1 0 0 0 0,-1 0 0 0 0,1 0 0 0 0,-1 0 0 0 0,1 0 0 0 0,-1 0 0 0 0,1 1 0 0 0,-1-1 0 0 0,1 0 0 0 0,-1 0 0 0 0,1 0 0 0 0,-1 0 0 0 0,1 1 0 0 0,-1-1 0 0 0,1 0 0 0 0,-1 1 0 0 0,1-1 0 0 0,-1 0 0 0 0,1 1 0 0 0,-1-1 0 0 0,0 0 0 0 0,1 1 0 0 0,-1-1 0 0 0,0 1 0 0 0,1-1 0 0 0,-1 1 0 0 0,0-1 0 0 0,0 1 0 0 0,1-1 0 0 0,-1 1 0 0 0,0 0 0 0 0,3 4 0 0 0,-1 0 0 0 0,0-1 0 0 0,0 1 0 0 0,-1 0 0 0 0,0 1 0 0 0,0-1 0 0 0,0 0 0 0 0,0 0 0 0 0,-1 0 0 0 0,0 1 0 0 0,0-1 0 0 0,-1 7 0 0 0,-1 4 0 0 0,0-1 0 0 0,-10 30 0 0 0,10-39 0 0 0,1 1 0 0 0,-2-1 0 0 0,1 0 0 0 0,-1 0 0 0 0,0 0 0 0 0,0 0 0 0 0,0 0 0 0 0,-1 0 0 0 0,-5 6 0 0 0,3-9 0 0 0,4-6 0 0 0,1-7 0 0 0,1 10 0 0 0,2-7 0 0 0,0 0 0 0 0,0 1 0 0 0,1-1 0 0 0,0 0 0 0 0,1 1 0 0 0,-1 0 0 0 0,1-1 0 0 0,5-4 0 0 0,-6 6 0 0 0,10-14 0 0 0,1 0 0 0 0,0 1 0 0 0,2 1 0 0 0,0 0 0 0 0,1 1 0 0 0,1 0 0 0 0,0 2 0 0 0,38-24 0 0 0,-45 33 0 0 0,-1 3 0 0 0,-2 7 0 0 0,-7-2 0 0 0,1-1 0 0 0,0 1 0 0 0,-1 0 0 0 0,0-1 0 0 0,0 1 0 0 0,0 0 0 0 0,0 0 0 0 0,0 0 0 0 0,0 0 0 0 0,-1 0 0 0 0,1 0 0 0 0,-1 0 0 0 0,0 0 0 0 0,0 0 0 0 0,0 0 0 0 0,-1 3 0 0 0,-1 8 0 0 0,0 0 0 0 0,-5 14 0 0 0,6-24 0 0 0,-8 31 0 0 0,-15 63 0 0 0,24-96 0 0 0,-1 0 0 0 0,1 1 0 0 0,0-1 0 0 0,0 0 0 0 0,0 0 0 0 0,0 1 0 0 0,0-1 0 0 0,1 3 0 0 0,3 7 0 0 0,0-10 0 0 0,-3-1 0 0 0,0 0 0 0 0,0 0 0 0 0,-1-1 0 0 0,1 1 0 0 0,0-1 0 0 0,-1 1 0 0 0,1-1 0 0 0,0 1 0 0 0,0-1 0 0 0,-1 1 0 0 0,1-1 0 0 0,0 1 0 0 0,0-1 0 0 0,0 0 0 0 0,0 0 0 0 0,0 1 0 0 0,0-1 0 0 0,-1 0 0 0 0,1 0 0 0 0,0 0 0 0 0,0 0 0 0 0,0 0 0 0 0,0 0 0 0 0,0 0 0 0 0,0 0 0 0 0,1-1 0 0 0,1 0 0 0 0,4 0 0 0 0,0-1 0 0 0,0 0 0 0 0,0 0 0 0 0,0 0 0 0 0,-1-1 0 0 0,1 0 0 0 0,-1-1 0 0 0,8-4 0 0 0,6-6 0 0 0,19-18 0 0 0,-10 7 0 0 0,-9 8 0 0 0,0-1 0 0 0,-2-1 0 0 0,0-1 0 0 0,-1-1 0 0 0,20-31 0 0 0,-32 44 0 0 0,0-1 0 0 0,4-13 0 0 0,-8 20 0 0 0,0-5 0 0 0,-6 8 0 0 0,-6 7 0 0 0,11-8 0 0 0,-7 7 157 0 0,0 0-1 0 0,-11 14 1 0 0,-1 3 304 0 0,12-16-436 0 0,1 0 1 0 0,1 0 0 0 0,-1 1 0 0 0,1 0 0 0 0,1 0-1 0 0,0 0 1 0 0,0 0 0 0 0,-3 12 0 0 0,-26 78-1133 0 0,30-91 1107 0 0,0 0 0 0 0,0-1 0 0 0,-5 8 0 0 0,7-14-9 0 0,1-1 1 0 0,-1 1-1 0 0,1-1 0 0 0,0 1 0 0 0,0 0 1 0 0,-1-1-1 0 0,1 1 0 0 0,0-1 0 0 0,0 1 1 0 0,0 0-1 0 0,0-1 0 0 0,-1 1 0 0 0,1-1 1 0 0,0 1-1 0 0,0 1 0 0 0,2-1-278 0 0,0 1 0 0 0,0 0 0 0 0,0-1 0 0 0,0 0 0 0 0,1 1 0 0 0,-1-1 0 0 0,0 0-1 0 0,0 0 1 0 0,1-1 0 0 0,-1 1 0 0 0,1 0 0 0 0,2 0 0 0 0,-2-1 2 0 0,-1-1 0 0 0,0 1 0 0 0,1-1 0 0 0,-1 0 0 0 0,0 0 0 0 0,0 0 0 0 0,1 0 0 0 0,1-1 0 0 0,6-3-1086 0 0,12-3-4147 0 0,3-1-1564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230 355 15663 0 0,'0'0'719'0'0,"3"-1"-20"0"0,10-3-449 0 0,-7 0 636 0 0,-9 1-1110 0 0,-4 0 1702 0 0,1 2 4514 0 0,-1 1-5783 0 0,1 1 0 0 0,0-1 0 0 0,0 1 1 0 0,0 0-1 0 0,1 0 0 0 0,-1 1 0 0 0,0 0 0 0 0,0 0 0 0 0,1 0 0 0 0,-1 1 1 0 0,1 0-1 0 0,0 0 0 0 0,0 0 0 0 0,0 0 0 0 0,0 1 0 0 0,0 0 0 0 0,1 0 0 0 0,-1 1 1 0 0,-4 6-1 0 0,-23 28-201 0 0,-27 46 1 0 0,54-77-9 0 0,0 0 0 0 0,1 1 0 0 0,1 0 0 0 0,-5 14 0 0 0,6-18 0 0 0,1 1 0 0 0,0-1 0 0 0,0 1 0 0 0,0-1 0 0 0,1 1 0 0 0,0 0 0 0 0,0 0 0 0 0,1 9 0 0 0,2-7-64 0 0,-3-7 10 0 0,1 0-1 0 0,0 0 0 0 0,0-1 1 0 0,-1 1-1 0 0,1-1 1 0 0,0 1-1 0 0,0-1 1 0 0,0 1-1 0 0,0-1 1 0 0,0 1-1 0 0,0-1 1 0 0,-1 0-1 0 0,1 1 1 0 0,0-1-1 0 0,0 0 1 0 0,0 0-1 0 0,0 0 1 0 0,0 0-1 0 0,0 0 0 0 0,0 0 1 0 0,2 0-1 0 0,-1 0-65 0 0,4 0 78 0 0,-1-1 0 0 0,1 0 0 0 0,0-1 0 0 0,-1 1 0 0 0,1-1-1 0 0,-1 0 1 0 0,1 0 0 0 0,-1-1 0 0 0,0 0 0 0 0,0 1 0 0 0,0-2 0 0 0,4-3 0 0 0,19-9-19 0 0,-15 9 61 0 0,-1 0 0 0 0,0 0 0 0 0,0-2 0 0 0,0 1 0 0 0,-1-1 0 0 0,19-21 0 0 0,83-82 0 0 0,-98 98 113 0 0,-1 0 0 0 0,0-2-1 0 0,-1 0 1 0 0,13-22 0 0 0,-4 3 297 0 0,18-42 0 0 0,22-84 198 0 0,-60 155-613 0 0,-1 3 10 0 0,0 0 1 0 0,-1 1 0 0 0,1-1 0 0 0,-1 1 0 0 0,1-1 0 0 0,-1 0 0 0 0,0 1 0 0 0,0-1 0 0 0,0 0 0 0 0,0 1 0 0 0,-1-1 0 0 0,0-4 0 0 0,-16 19 1362 0 0,5 1-1308 0 0,1 0-1 0 0,0 1 1 0 0,1 0 0 0 0,1 1 0 0 0,-13 24-1 0 0,-27 83 158 0 0,24-57-184 0 0,16-41-412 0 0,1 1 0 0 0,1-1-1 0 0,1 1 1 0 0,-5 46 0 0 0,11-64 142 0 0,0-1-1 0 0,1 1 1 0 0,0 0-1 0 0,0 0 1 0 0,1-1-1 0 0,-1 1 1 0 0,4 7-1 0 0,0 3-1687 0 0,-4-15-27 0 0,1 0-80 0 0,10 9-15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220 609 17503 0 0,'1'0'93'0'0,"-1"0"-1"0"0,1 0 1 0 0,-1 0-1 0 0,0 0 1 0 0,1 0 0 0 0,-1-1-1 0 0,1 1 1 0 0,-1 0-1 0 0,1 0 1 0 0,-1-1-1 0 0,0 1 1 0 0,1 0 0 0 0,-1 0-1 0 0,0-1 1 0 0,1 1-1 0 0,-1 0 1 0 0,0-1-1 0 0,1 0 1 0 0,4-46 934 0 0,-3 17 1679 0 0,-1 25-2380 0 0,0 0 0 0 0,-1 0 0 0 0,0 1 0 0 0,0-1 0 0 0,-1-8 0 0 0,-5-32 2166 0 0,6 45-2487 0 0,0-1 0 0 0,-1 1-1 0 0,1 0 1 0 0,0-1 0 0 0,0 1 0 0 0,-1 0 0 0 0,1-1-1 0 0,0 1 1 0 0,0 0 0 0 0,-1 0 0 0 0,1-1 0 0 0,0 1-1 0 0,-1 0 1 0 0,1 0 0 0 0,0 0 0 0 0,-1-1 0 0 0,1 1-1 0 0,0 0 1 0 0,-1 0 0 0 0,1 0 0 0 0,-1 0 0 0 0,1 0-1 0 0,0 0 1 0 0,-1 0 0 0 0,1 0 0 0 0,-1 0 0 0 0,1 0-1 0 0,0 0 1 0 0,-1 0 0 0 0,1 0 0 0 0,-1 0 0 0 0,1 0-1 0 0,-1 0 1 0 0,-11 4 4 0 0,4-1 117 0 0,1 1 0 0 0,0 0 0 0 0,0 0 0 0 0,0 1 0 0 0,1-1 0 0 0,-9 9 0 0 0,0 2 341 0 0,-16 21-1 0 0,14-17-759 0 0,1 1-1 0 0,2 1 1 0 0,0 1 0 0 0,1 0 0 0 0,-12 29 0 0 0,24-49 293 0 0,1 0 0 0 0,-1 0 0 0 0,1 0 0 0 0,-1 0 0 0 0,1 0 0 0 0,0 1 0 0 0,0-1 0 0 0,0 3 0 0 0,3 8 0 0 0,2-10 0 0 0,-4-3 0 0 0,-1 1 0 0 0,1-1 0 0 0,0 1 0 0 0,-1-1 0 0 0,1 1 0 0 0,0-1 0 0 0,-1 1 0 0 0,1-1 0 0 0,0 1 0 0 0,-1-1 0 0 0,1 0 0 0 0,0 1 0 0 0,0-1 0 0 0,-1 0 0 0 0,1 0 0 0 0,0 0 0 0 0,0 1 0 0 0,0-1 0 0 0,-1 0 0 0 0,1 0 0 0 0,0 0 0 0 0,0 0 0 0 0,0 0 0 0 0,-1-1 0 0 0,1 1 0 0 0,1 0 0 0 0,1-1 0 0 0,9 0 98 0 0,0-1-1 0 0,-1 0 1 0 0,1-1-1 0 0,-1-1 1 0 0,0 1 0 0 0,0-2-1 0 0,0 1 1 0 0,0-2-1 0 0,18-11 1 0 0,-15 7 45 0 0,-1 0 0 0 0,0 0 0 0 0,-1-1-1 0 0,0-1 1 0 0,-1 0 0 0 0,16-21 0 0 0,-14 12-133 0 0,13-27 0 0 0,-1 2-14 0 0,-30 56 4 0 0,0 1 0 0 0,1-1 0 0 0,-3 16 0 0 0,-2 9 0 0 0,6-27 0 0 0,0 0 0 0 0,1 0 0 0 0,1 0 0 0 0,-2 12 0 0 0,0 2 0 0 0,3-19 0 0 0,-1 0 0 0 0,0 0 0 0 0,1 0 0 0 0,0 1 0 0 0,0-1 0 0 0,0 0 0 0 0,0 0 0 0 0,0 0 0 0 0,1 0 0 0 0,-1 0 0 0 0,2 6 0 0 0,3 2-12 0 0,4 8-108 0 0,-8-18 105 0 0,0 0 0 0 0,0 0 0 0 0,0 0 0 0 0,0-1 0 0 0,-1 1 0 0 0,1 0 0 0 0,0-1 0 0 0,0 1 0 0 0,0-1 0 0 0,1 1 0 0 0,-1-1 1 0 0,0 1-1 0 0,0-1 0 0 0,0 0 0 0 0,0 0 0 0 0,0 1 0 0 0,2-1 0 0 0,3 0-61 0 0,1 0 1 0 0,-1-1-1 0 0,0 1 0 0 0,0-1 1 0 0,0-1-1 0 0,-1 1 1 0 0,1-1-1 0 0,9-3 0 0 0,5-5-307 0 0,19-11 0 0 0,-11 5 239 0 0,-3 3 144 0 0,0-2 0 0 0,-1 0 0 0 0,-1-2 0 0 0,0 0 0 0 0,-1-2 0 0 0,-1 0 0 0 0,-1-1 0 0 0,-1-2 0 0 0,26-36 0 0 0,3-19 664 0 0,-2-2 0 0 0,65-161 0 0 0,-92 191-664 0 0,-19 49 0 0 0,0 0 0 0 0,0 0 0 0 0,0 0 0 0 0,0 0 0 0 0,0 0 0 0 0,0 0 0 0 0,0 0 0 0 0,0 0 0 0 0,0 0 0 0 0,0 0 0 0 0,0 0 0 0 0,0 0 0 0 0,-1 0 0 0 0,1 0 0 0 0,0 0 0 0 0,0 0 0 0 0,0 0 0 0 0,0 0 0 0 0,0 1 0 0 0,0-1 0 0 0,0 0 0 0 0,0 0 0 0 0,0 0 0 0 0,0-1 0 0 0,0 1 0 0 0,0 0 0 0 0,0 0 0 0 0,0 0 0 0 0,0 0 0 0 0,0 0 0 0 0,0 0 0 0 0,0 0 0 0 0,0 0 0 0 0,0 0 0 0 0,0 0 0 0 0,0 0 0 0 0,0 0 0 0 0,0 0 0 0 0,-1 0 0 0 0,1 0 0 0 0,0 0 0 0 0,0 0 0 0 0,0 0 0 0 0,-5 7 0 0 0,-7 10 0 0 0,-93 221 0 0 0,79-171 0 0 0,11-31 0 0 0,2 1 0 0 0,-11 49 0 0 0,17-55 0 0 0,4-17 0 0 0,0 1 0 0 0,-2 19 0 0 0,5-26-13 0 0,1 1 0 0 0,0-1 1 0 0,1 0-1 0 0,4 15 0 0 0,-6-22-324 0 0,19 8-1089 0 0,-15-9 1369 0 0,-1 0 0 0 0,1 0-1 0 0,-1 0 1 0 0,0-1 0 0 0,1 1-1 0 0,-1-1 1 0 0,0 0 0 0 0,1 0-1 0 0,-1 0 1 0 0,0-1-1 0 0,6-2 1 0 0,0-3-1356 0 0,1 1 1 0 0,9-10-1 0 0,-14 12 508 0 0,8-8-1141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13823 0 0,'0'0'315'0'0,"0"0"45"0"0,0 0 21 0 0,0 0-49 0 0,-2 1-220 0 0,0 2 88 0 0,0 1 0 0 0,0-1 0 0 0,0 0 0 0 0,0 1 0 0 0,1 0 0 0 0,-1-1-1 0 0,1 1 1 0 0,0 0 0 0 0,0-1 0 0 0,0 1 0 0 0,1 0 0 0 0,-1 0 0 0 0,1 4 0 0 0,-1-1 255 0 0,1-1 1 0 0,-2 0-1 0 0,1 0 1 0 0,0 1 0 0 0,-4 5-1 0 0,4-9-397 0 0,0 1-1 0 0,0-1 0 0 0,0 0 1 0 0,0 0-1 0 0,0 1 0 0 0,1-1 1 0 0,-1 0-1 0 0,1 1 0 0 0,0-1 1 0 0,0 1-1 0 0,1 3 0 0 0,-1-6-31 0 0,0-1-1 0 0,0 1 1 0 0,0-1-1 0 0,0 1 1 0 0,0-1-1 0 0,0 1 1 0 0,0-1-1 0 0,1 1 1 0 0,-1-1 0 0 0,0 1-1 0 0,0-1 1 0 0,1 1-1 0 0,-1-1 1 0 0,0 0-1 0 0,0 1 1 0 0,1-1-1 0 0,-1 0 1 0 0,0 1-1 0 0,1-1 1 0 0,-1 0-1 0 0,1 1 1 0 0,-1-1 0 0 0,0 0-1 0 0,1 1 1 0 0,-1-1-1 0 0,2 0 1 0 0,15 3 1350 0 0,-12-3-1050 0 0,0-1 1 0 0,0 0-1 0 0,0 0 0 0 0,0 0 1 0 0,5-2-1 0 0,69-26-326 0 0,-68 25 0 0 0,-8 3 0 0 0,10 0 0 0 0,2 1-64 0 0,-14 0-273 0 0,-1 0-138 0 0,0 0-33 0 0,0 0-72 0 0,0 0-285 0 0,0 0-126 0 0,0 0-29 0 0,0 0-72 0 0,0 0-285 0 0,0 0-126 0 0,0 0-29 0 0,0 0-4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0,'0'0'356'0'0,"1"1"50"0"0,10 6 55 0 0,-7-3-252 0 0,0-1-1 0 0,1 0 1 0 0,0 0 0 0 0,0 0-1 0 0,0 0 1 0 0,0-1 0 0 0,0 0-1 0 0,1 0 1 0 0,-1 0 0 0 0,0-1-1 0 0,1 1 1 0 0,0-2 0 0 0,-1 1-1 0 0,1 0 1 0 0,6-1 0 0 0,39-4 686 0 0,1-2 1 0 0,76-20-1 0 0,-117 22-1408 0 0,1 0-1 0 0,-1-1 1 0 0,0-1-1 0 0,0 0 1 0 0,-1 0-1 0 0,16-13 1 0 0,-8 0-1021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13823 0 0,'3'-3'129'0'0,"0"-1"0"0"0,0 1-1 0 0,0-1 1 0 0,-1 0 0 0 0,1 0-1 0 0,-1 0 1 0 0,0 0 0 0 0,0 0-1 0 0,1-6 1 0 0,8-13 84 0 0,-3 5-94 0 0,9-23 1 0 0,-10 22 1187 0 0,12-22 1 0 0,11-22 2476 0 0,8-14-1793 0 0,-28 54-392 0 0,-2 13-1263 0 0,-8 10-315 0 0,0 0 0 0 0,0 0 0 0 0,0 0-1 0 0,0 0 1 0 0,1 0 0 0 0,-1 0 0 0 0,0 1 0 0 0,0-1 0 0 0,0 0-1 0 0,0 0 1 0 0,0 0 0 0 0,0 0 0 0 0,1 0 0 0 0,-1 0-1 0 0,0 1 1 0 0,0-1 0 0 0,0 0 0 0 0,0 0 0 0 0,0 0 0 0 0,0 0-1 0 0,0 1 1 0 0,0-1 0 0 0,0 0 0 0 0,0 0 0 0 0,0 0 0 0 0,0 0-1 0 0,0 1 1 0 0,0-1 0 0 0,0 0 0 0 0,0 0 0 0 0,0 0-1 0 0,0 0 1 0 0,0 1 0 0 0,-1 16 999 0 0,-3 1-1020 0 0,-9 24 0 0 0,0 1 0 0 0,-54 172 0 0 0,29-79 0 0 0,30-120 10 0 0,8-15-13 0 0,-1 0 0 0 0,0 0 0 0 0,0 0 1 0 0,1 1-1 0 0,-1-1 0 0 0,1 0 0 0 0,-1 0 0 0 0,1 0 0 0 0,-1 1 1 0 0,1-1-1 0 0,0 0 0 0 0,0 1 0 0 0,0-1 0 0 0,-1 0 0 0 0,1 1 1 0 0,1-1-1 0 0,-1 0 0 0 0,0 1 0 0 0,0-1 0 0 0,0 0 0 0 0,1 0 0 0 0,-1 1 1 0 0,0-1-1 0 0,1 0 0 0 0,1 2 0 0 0,-2-1-334 0 0,0-2-138 0 0,10-2-613 0 0,-6 0 661 0 0,0 0 0 0 0,0 1-1 0 0,0-1 1 0 0,0-1 0 0 0,-1 1 0 0 0,5-4-1 0 0,10-9-5839 0 0,-3 2-815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17503 0 0,'0'0'399'0'0,"0"0"60"0"0,0 0 21 0 0,0 0-59 0 0,0 16-120 0 0,-10 54 3604 0 0,-10 34-3170 0 0,8-46 464 0 0,-26 103-1041 0 0,27-123-155 0 0,-2-1-1 0 0,-21 41 0 0 0,24-54-2 0 0,8-18 0 0 0,0-1 0 0 0,-1 1 0 0 0,0-1 0 0 0,-4 8 0 0 0,-5 7-401 0 0,11-19-74 0 0,1-1-33 0 0,-8-12-1928 0 0,5 1 805 0 0,0-1 0 0 0,1 0 0 0 0,-1-15 0 0 0,1 8 95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 11975 0 0,'-1'2'547'0'0,"-20"22"204"0"0,17-21-492 0 0,0 1 1 0 0,1-1 0 0 0,0 1-1 0 0,0 0 1 0 0,0 0 0 0 0,0 0-1 0 0,1 0 1 0 0,-1 1-1 0 0,1-1 1 0 0,-2 6 0 0 0,4-9 762 0 0,1 1-766 0 0,0-1 0 0 0,-1 0 0 0 0,1 0 0 0 0,0 0 0 0 0,0 0 0 0 0,1 0 0 0 0,-1 0 0 0 0,0-1 0 0 0,0 1 0 0 0,0 0 0 0 0,2 0 0 0 0,-1 0 699 0 0,1-1-290 0 0,18 0-80 0 0,1-1 0 0 0,-1-1 0 0 0,1 0 0 0 0,37-11-1 0 0,-21 4 44 0 0,106-30-861 0 0,-119 31-238 0 0,0 1 37 0 0,3-2-2036 0 0,32-6 1 0 0,-43 12 934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72 15663 0 0,'0'0'719'0'0,"0"0"-20"0"0,-2 0-449 0 0,0-1 78 0 0,-1 0 1 0 0,0 1-1 0 0,1-1 0 0 0,-1 1 0 0 0,1 0 1 0 0,-1 0-1 0 0,0 0 0 0 0,1 0 0 0 0,-1 0 1 0 0,0 1-1 0 0,1-1 0 0 0,-1 1 0 0 0,1 0 1 0 0,-4 1-1 0 0,1 0 47 0 0,1 0 1 0 0,-1 1-1 0 0,0 0 1 0 0,1 0-1 0 0,-1 0 1 0 0,-6 7-1 0 0,5-4-90 0 0,-1 1-1 0 0,2 0 0 0 0,-1 1 1 0 0,1-1-1 0 0,0 1 1 0 0,0 0-1 0 0,1 0 1 0 0,-4 10-1 0 0,5-10-261 0 0,1 0 1 0 0,0 0-1 0 0,0 0 0 0 0,0 1 1 0 0,1-1-1 0 0,0 12 0 0 0,1-18-23 0 0,0 0 1 0 0,0 0-1 0 0,1 0 0 0 0,-1 0 0 0 0,0 0 1 0 0,1 0-1 0 0,-1-1 0 0 0,1 1 0 0 0,-1 0 1 0 0,1 0-1 0 0,0 0 0 0 0,0-1 0 0 0,0 1 1 0 0,0 0-1 0 0,0-1 0 0 0,0 1 0 0 0,0-1 1 0 0,1 1-1 0 0,-1-1 0 0 0,0 0 0 0 0,1 0 1 0 0,0 1-1 0 0,-1-1 0 0 0,1 0 0 0 0,-1 0 1 0 0,1 0-1 0 0,0-1 0 0 0,0 1 1 0 0,-1 0-1 0 0,1-1 0 0 0,0 1 0 0 0,0-1 1 0 0,0 1-1 0 0,2-1 0 0 0,0 1 0 0 0,0-1 0 0 0,0 1 0 0 0,-1-1 0 0 0,1 0 0 0 0,0 0 0 0 0,0 0 0 0 0,0-1 0 0 0,-1 0 0 0 0,1 1 0 0 0,0-1 0 0 0,0 0 0 0 0,-1-1 0 0 0,1 1 0 0 0,-1-1 0 0 0,1 1 0 0 0,-1-1 0 0 0,0 0 0 0 0,0 0 0 0 0,4-4 0 0 0,22-19 384 0 0,-20 18-33 0 0,0-1 1 0 0,8-9-1 0 0,-14 14-295 0 0,-1-1-1 0 0,1 1 0 0 0,-1 0 1 0 0,0-1-1 0 0,0 1 1 0 0,0-1-1 0 0,-1 0 1 0 0,1 0-1 0 0,-1 1 1 0 0,1-5-1 0 0,0-3-55 0 0,0 1 0 0 0,0-1 0 0 0,-1 1 0 0 0,-1-1 0 0 0,0 0 0 0 0,0 1 0 0 0,-3-17 0 0 0,0 10-408 0 0,3 13 35 0 0,-1-1 0 0 0,1 1-1 0 0,-1 0 1 0 0,0-1-1 0 0,-1 1 1 0 0,-2-7 0 0 0,3 9 268 0 0,0 1 1 0 0,0 0 0 0 0,0 0 0 0 0,0-1 0 0 0,0 1 0 0 0,0 0 0 0 0,0 0-1 0 0,0 0 1 0 0,-1 0 0 0 0,1 1 0 0 0,0-1 0 0 0,-1 0 0 0 0,1 1-1 0 0,-1-1 1 0 0,1 0 0 0 0,-1 1 0 0 0,1 0 0 0 0,-1-1 0 0 0,1 1 0 0 0,-1 0-1 0 0,1 0 1 0 0,-1-1 0 0 0,1 1 0 0 0,-4 1 0 0 0,-25 0-1928 0 0,1-1-15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25 369 10135 0 0,'0'0'464'0'0,"0"0"-9"0"0,0 0-155 0 0,0 0 443 0 0,-1 1 227 0 0,-14 0 1134 0 0,14-1-726 0 0,1 0 124 0 0,-1-1 30 0 0,0-2-1281 0 0,0 0 0 0 0,0 0 0 0 0,0 0 0 0 0,0 0 0 0 0,0 0 0 0 0,1 0 0 0 0,-1 0 0 0 0,1 0 0 0 0,0 0 0 0 0,0 0 0 0 0,0 0 0 0 0,1 0 0 0 0,-1 0 0 0 0,1 0 0 0 0,-1 0 0 0 0,3-4 0 0 0,2-8 537 0 0,14-28-1 0 0,-12 28-237 0 0,1-1-17 0 0,2 0 0 0 0,12-17 0 0 0,-9 14-84 0 0,2 0-54 0 0,1 1-1 0 0,0 0 1 0 0,28-22 0 0 0,-30 27-334 0 0,-8 7-61 0 0,0 1 0 0 0,1-1 0 0 0,0 1 0 0 0,-1 1 0 0 0,2-1 0 0 0,-1 1 0 0 0,0 1 0 0 0,1-1 0 0 0,14-4 0 0 0,-14 9 0 0 0,-6 0 0 0 0,0 1 0 0 0,0-1 0 0 0,-1 0 0 0 0,1 1 0 0 0,-1-1 0 0 0,1 1 0 0 0,-1 0 0 0 0,0-1 0 0 0,1 1 0 0 0,-1 0 0 0 0,0 0 0 0 0,0 0 0 0 0,0 0 0 0 0,-1 0 0 0 0,1 0 0 0 0,0 0 0 0 0,-1 0 0 0 0,1 0 0 0 0,-1 0 0 0 0,1 4 0 0 0,-1 0 0 0 0,0 1 0 0 0,0-1 0 0 0,0 0 0 0 0,-1 0 0 0 0,0 0 0 0 0,-2 8 0 0 0,0-1 0 0 0,-2 1 0 0 0,0-1 0 0 0,0 0 0 0 0,-13 21 0 0 0,11-22 0 0 0,-9 23 0 0 0,13-27 0 0 0,-1 1 0 0 0,0-1 0 0 0,0 0 0 0 0,-1 0 0 0 0,0 0 0 0 0,-8 9 0 0 0,0-2 0 0 0,8-9 0 0 0,9-10 0 0 0,27-30 0 0 0,6-7 0 0 0,58-51 0 0 0,-81 81 0 0 0,0 0 0 0 0,1 0 0 0 0,1 2 0 0 0,-1 0 0 0 0,2 1 0 0 0,-1 0 0 0 0,1 1 0 0 0,24-6 0 0 0,-39 12 0 0 0,0 1 0 0 0,0-1 0 0 0,0 1 0 0 0,0 0 0 0 0,0 0 0 0 0,0-1 0 0 0,0 1 0 0 0,0 1 0 0 0,0-1 0 0 0,1 0 0 0 0,-1 0 0 0 0,0 1 0 0 0,0 0 0 0 0,0-1 0 0 0,0 1 0 0 0,3 1 0 0 0,-4-1 0 0 0,0 0 0 0 0,0 0 0 0 0,0 0 0 0 0,0 0 0 0 0,0 0 0 0 0,0 1 0 0 0,0-1 0 0 0,-1 0 0 0 0,1 0 0 0 0,0 0 0 0 0,-1 1 0 0 0,1-1 0 0 0,-1 0 0 0 0,1 1 0 0 0,-1-1 0 0 0,0 1 0 0 0,0-1 0 0 0,0 0 0 0 0,1 1 0 0 0,-1-1 0 0 0,0 1 0 0 0,-1-1 0 0 0,1 0 0 0 0,0 1 0 0 0,-1 1 0 0 0,0 6 0 0 0,-1-1 0 0 0,-1 0 0 0 0,1 0 0 0 0,-1 0 0 0 0,-1 0 0 0 0,1 0 0 0 0,-1 0 0 0 0,-1-1 0 0 0,1 0 0 0 0,-9 10 0 0 0,-15 18 0 0 0,-33 49 0 0 0,45-65 0 0 0,10-12 0 0 0,-1-7 0 0 0,7-1 0 0 0,-1 0 0 0 0,1 0 0 0 0,0 1 0 0 0,0-1 0 0 0,0 0 0 0 0,0 0 0 0 0,0 1 0 0 0,0-1 0 0 0,0 0 0 0 0,0 0 0 0 0,0 1 0 0 0,0-1 0 0 0,0 0 0 0 0,0 0 0 0 0,0 1 0 0 0,1-1 0 0 0,-1 0 0 0 0,0 1 0 0 0,1-1 0 0 0,-1 0 0 0 0,0 0 0 0 0,1 1 0 0 0,-1-1 0 0 0,1 1 0 0 0,0-2 0 0 0,13-17 0 0 0,17-15 0 0 0,66-55 0 0 0,-77 72 0 0 0,17-15 0 0 0,76-52 0 0 0,-79 68 72 0 0,-32 16 299 0 0,6 4 626 0 0,-6-2-979 0 0,0 0 1 0 0,0 1-1 0 0,0-1 1 0 0,0 0-1 0 0,0 1 0 0 0,-1 0 1 0 0,1-1-1 0 0,-1 1 1 0 0,1 0-1 0 0,-1 0 0 0 0,0 0 1 0 0,0 0-1 0 0,-1 0 1 0 0,1 0-1 0 0,0 0 0 0 0,-1 0 1 0 0,0 0-1 0 0,0 0 0 0 0,0 0 1 0 0,0 0-1 0 0,-1 6 1 0 0,-2 7 30 0 0,0-1 1 0 0,-1 0-1 0 0,-6 16 1 0 0,6-20-45 0 0,-1 5 1 0 0,3-7-18 0 0,-1 0 0 0 0,-1 0 1 0 0,1-1-1 0 0,-2 1 1 0 0,-9 14-1 0 0,7-11-2091 0 0,6-8-5358 0 0,1-4-727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59 21191 0 0,'0'0'480'0'0,"0"0"67"0"0,0-2 31 0 0,-1-1-453 0 0,0-1 0 0 0,0 1 0 0 0,0 0 0 0 0,0-1-1 0 0,-1 1 1 0 0,1 0 0 0 0,-1-1 0 0 0,0 1 0 0 0,0 0-1 0 0,0 0 1 0 0,0 1 0 0 0,0-1 0 0 0,-4-2 0 0 0,5 3 22 0 0,-1 1 1 0 0,1 0 0 0 0,-1 0-1 0 0,0 0 1 0 0,0 0 0 0 0,1 1-1 0 0,-1-1 1 0 0,0 0 0 0 0,0 1-1 0 0,0-1 1 0 0,0 1 0 0 0,0 0 0 0 0,0-1-1 0 0,0 1 1 0 0,0 0 0 0 0,0 0-1 0 0,0 0 1 0 0,1 0 0 0 0,-1 1-1 0 0,0-1 1 0 0,0 1 0 0 0,0-1-1 0 0,0 1 1 0 0,0 0 0 0 0,0-1-1 0 0,-2 2 1 0 0,-9 6 26 0 0,-1 0 1 0 0,2 1-1 0 0,-24 19 0 0 0,-29 37 261 0 0,53-51-435 0 0,1 0 0 0 0,0 1 0 0 0,-16 29 0 0 0,22-34 0 0 0,0 0 0 0 0,1 1 0 0 0,0-1 0 0 0,0 1 0 0 0,1 0 0 0 0,1 0 0 0 0,-2 16 0 0 0,4-16 0 0 0,0-10 0 0 0,0-1 0 0 0,0 1 0 0 0,0 0 0 0 0,0-1 0 0 0,0 1 0 0 0,0 0 0 0 0,1 0 0 0 0,-1-1 0 0 0,0 1 0 0 0,0 0 0 0 0,1-1 0 0 0,-1 1 0 0 0,0 0 0 0 0,1-1 0 0 0,-1 1 0 0 0,1-1 0 0 0,0 2 0 0 0,5-1 0 0 0,-6-1 0 0 0,5 1 0 0 0,-1-1 0 0 0,0 1 0 0 0,0-1 0 0 0,0 0 0 0 0,0 0 0 0 0,1-1 0 0 0,-1 1 0 0 0,0-1 0 0 0,0 0 0 0 0,0 0 0 0 0,0 0 0 0 0,0-1 0 0 0,4-2 0 0 0,9-3 0 0 0,24-17 0 0 0,-37 21 0 0 0,17-10 0 0 0,0-1 0 0 0,-1-1 0 0 0,0 0 0 0 0,-2-2 0 0 0,0 0 0 0 0,17-21 0 0 0,-5 5 0 0 0,-22 25 0 0 0,-8 8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0,0-1 0 0 0,-2 9 0 0 0,-8 11 0 0 0,-1-4 0 0 0,1 1 0 0 0,-12 24 0 0 0,14-26-1624 0 0,6-11 298 0 0,0 1 1 0 0,0-1-1 0 0,0 1 0 0 0,-2 6 0 0 0,4-10-6525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36 19351 0 0,'0'0'886'0'0,"-2"1"-21"0"0,-2 0-775 0 0,0 1 0 0 0,0-1 0 0 0,0 1 0 0 0,1 0 0 0 0,-1 1 0 0 0,1-1 0 0 0,-1 0-1 0 0,1 1 1 0 0,0 0 0 0 0,0 0 0 0 0,-6 6 0 0 0,4-2 466 0 0,0 1-1 0 0,1-1 1 0 0,-1 1 0 0 0,-5 14-1 0 0,9-21-359 0 0,1 0-181 0 0,0-1 0 0 0,0 1 0 0 0,0-1 0 0 0,0 1 0 0 0,0-1 0 0 0,0 1 0 0 0,0-1 0 0 0,0 1 0 0 0,0-1 0 0 0,0 1 0 0 0,0 0 0 0 0,0-1 0 0 0,0 1 0 0 0,0-1 1 0 0,0 1-1 0 0,0-1 0 0 0,1 1 0 0 0,-1-1 0 0 0,0 0 0 0 0,0 1 0 0 0,1-1 0 0 0,-1 1 0 0 0,0-1 0 0 0,1 1 0 0 0,0-1 0 0 0,1 5 78 0 0,-1-4-21 0 0,0-1-1 0 0,0 1 1 0 0,0 0 0 0 0,0-1 0 0 0,0 1-1 0 0,0-1 1 0 0,0 1 0 0 0,0-1-1 0 0,0 0 1 0 0,0 1 0 0 0,0-1-1 0 0,0 0 1 0 0,0 0 0 0 0,0 0 0 0 0,0 0-1 0 0,3 0 1 0 0,-3 0 77 0 0,3 0-76 0 0,-1 0 0 0 0,1-1-1 0 0,-1 1 1 0 0,0-1 0 0 0,0 0 0 0 0,1 0 0 0 0,-1 0-1 0 0,0 0 1 0 0,0-1 0 0 0,0 1 0 0 0,0-1 0 0 0,0 0-1 0 0,0 0 1 0 0,-1 0 0 0 0,1 0 0 0 0,0 0 0 0 0,-1-1-1 0 0,0 1 1 0 0,4-6 0 0 0,-1 2 77 0 0,-1 0 0 0 0,0-1 0 0 0,0 0 0 0 0,0 1 0 0 0,0-1 0 0 0,-1-1 0 0 0,3-11 0 0 0,-5 15-150 0 0,0 2 0 0 0,-1 0 0 0 0,0 0 0 0 0,1 0 0 0 0,-1 0 0 0 0,0 0 0 0 0,0 0 0 0 0,0 1 0 0 0,-1-1 0 0 0,1 0 0 0 0,0 0 0 0 0,-1 0 0 0 0,1 0 0 0 0,-1 0 0 0 0,0-2 0 0 0,1 4-2 0 0,-1-1 1 0 0,1 1-1 0 0,0-1 0 0 0,0 1 0 0 0,0-1 1 0 0,0 0-1 0 0,-1 1 0 0 0,1-1 0 0 0,0 1 1 0 0,-1-1-1 0 0,1 1 0 0 0,0-1 1 0 0,-1 1-1 0 0,1 0 0 0 0,0-1 0 0 0,-1 1 1 0 0,1-1-1 0 0,-1 1 0 0 0,1 0 0 0 0,-1-1 1 0 0,1 1-1 0 0,-1 0 0 0 0,1 0 0 0 0,-1-1 1 0 0,1 1-1 0 0,-1 0 0 0 0,0 0 0 0 0,1 0 1 0 0,-1 0-1 0 0,1 0 0 0 0,-1 0 1 0 0,0-1-1 0 0,1 1 0 0 0,-1 1 0 0 0,1-1 1 0 0,-1 0-1 0 0,1 0 0 0 0,-1 0 0 0 0,0 0 1 0 0,1 0-1 0 0,-1 0 0 0 0,1 1 0 0 0,-1-1 1 0 0,1 0-1 0 0,-1 1 0 0 0,0-1-51 0 0,-27 14-1991 0 0,18-9 1428 0 0,-8 6-407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277 371 13823 0 0,'9'-12'227'0'0,"0"-1"0"0"0,-1 0 0 0 0,-1-1 1 0 0,0 1-1 0 0,10-30 0 0 0,-5 13-78 0 0,41-121 3715 0 0,-29 81 828 0 0,-22 59-3949 0 0,-5 15 519 0 0,-7 17 457 0 0,-33 121-1719 0 0,24-72 0 0 0,-85 227 0 0 0,84-250 0 0 0,-4 9 0 0 0,-31 54 0 0 0,-4 3-455 0 0,24-46 34 0 0,23-45-131 0 0,-23 30-1 0 0,29-43 542 0 0,13-17 11 0 0,0 2 0 0 0,-2 0 0 0 0,1 0 0 0 0,6-10 0 0 0,34-80 1359 0 0,-28 56-891 0 0,-2-1-413 0 0,-1 0 0 0 0,19-82 0 0 0,-27 91-55 0 0,-2 17 0 0 0,-2 1 0 0 0,0-1 0 0 0,0 0 0 0 0,-2 1 0 0 0,0-1 0 0 0,-1-19 0 0 0,0 33 0 0 0,0 0 0 0 0,0-1 0 0 0,-1 1 0 0 0,1 0 0 0 0,0 0 0 0 0,-1 1 0 0 0,1-1 0 0 0,0 0 0 0 0,-1 0 0 0 0,1 0 0 0 0,-1 0 0 0 0,0 0 0 0 0,1 0 0 0 0,-1 0 0 0 0,0 1 0 0 0,1-1 0 0 0,-1 0 0 0 0,0 1 0 0 0,0-1 0 0 0,0 0 0 0 0,0 1 0 0 0,0-1 0 0 0,1 1 0 0 0,-1 0 0 0 0,0-1 0 0 0,0 1 0 0 0,0 0 0 0 0,0-1 0 0 0,-2 1 0 0 0,-7 1 0 0 0,4 4 0 0 0,-1 0 0 0 0,1 0 0 0 0,0 0 0 0 0,-7 10 0 0 0,-1-1 0 0 0,7-7 0 0 0,0 1 0 0 0,1-1 0 0 0,0 1 0 0 0,0 1 0 0 0,1-1 0 0 0,-6 12 0 0 0,9-15 0 0 0,-1 0 0 0 0,1 0 0 0 0,1 0 0 0 0,-1 1 0 0 0,1-1 0 0 0,0 1 0 0 0,0-1 0 0 0,0 1 0 0 0,1-1 0 0 0,0 1 0 0 0,0-1 0 0 0,1 10 0 0 0,-1-14 0 0 0,1 1 0 0 0,-1-1 0 0 0,1 1 0 0 0,-1-1 0 0 0,1 1 0 0 0,0-1 0 0 0,-1 0 0 0 0,1 1 0 0 0,0-1 0 0 0,0 0 0 0 0,0 0 0 0 0,0 1 0 0 0,0-1 0 0 0,0 0 0 0 0,0 0 0 0 0,1 0 0 0 0,-1 0 0 0 0,0 0 0 0 0,1-1 0 0 0,-1 1 0 0 0,0 0 0 0 0,1-1 0 0 0,-1 1 0 0 0,1 0 0 0 0,-1-1 0 0 0,1 0 0 0 0,-1 1 0 0 0,1-1 0 0 0,2 0 0 0 0,3 0 0 0 0,1 0 0 0 0,0 0 0 0 0,0-1 0 0 0,12-3 0 0 0,-11 3 0 0 0,21-5 37 0 0,0-2 0 0 0,-1-1 0 0 0,0-1 0 0 0,0-1 0 0 0,-1-2-1 0 0,-1 0 1 0 0,0-2 0 0 0,-1-1 0 0 0,0-2 0 0 0,-2 0 0 0 0,32-30 0 0 0,-32 18 1034 0 0,-19 22-702 0 0,-5 8-367 0 0,0 0 0 0 0,0 0 0 0 0,0 0 0 0 0,1 0 0 0 0,-1 0 0 0 0,0 0 0 0 0,0 0 0 0 0,0 0 0 0 0,0 0 0 0 0,0 0 0 0 0,0 0 0 0 0,0 0 0 0 0,0-1 0 0 0,0 1 0 0 0,0 0 0 0 0,0 0 0 0 0,0 0 0 0 0,0 0-1 0 0,0 0 1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0,-1 0 0 0 0,1 0 0 0 0,0 0 0 0 0,0 0 0 0 0,-6 1 45 0 0,-6 4-40 0 0,7-1-7 0 0,1 0 0 0 0,-1 1 0 0 0,1-1 0 0 0,0 1 0 0 0,1 0 0 0 0,-1 0 0 0 0,1 0 0 0 0,-4 7 0 0 0,-1 1 0 0 0,-5 8 0 0 0,1 1 0 0 0,1 0 0 0 0,-14 42 0 0 0,24-62 0 0 0,0 1 0 0 0,1-1 0 0 0,-1 1 0 0 0,1 0 0 0 0,0-1 0 0 0,0 1 0 0 0,0 0 0 0 0,0-1 0 0 0,0 1 0 0 0,0 0 0 0 0,1-1 0 0 0,0 1 0 0 0,-1-1 0 0 0,1 1 0 0 0,0 0 0 0 0,0-1 0 0 0,2 4 0 0 0,-2-4 0 0 0,1 0 0 0 0,-1-1 0 0 0,0 1 0 0 0,1 0 0 0 0,0-1 0 0 0,-1 0 0 0 0,1 1 0 0 0,0-1 0 0 0,-1 0 0 0 0,1 0 0 0 0,0 0 0 0 0,0 0 0 0 0,0 0 0 0 0,0 0 0 0 0,0 0 0 0 0,0-1 0 0 0,0 1 0 0 0,0-1 0 0 0,0 1 0 0 0,1-1 0 0 0,3 0 0 0 0,1 0 0 0 0,-1-1 0 0 0,1 0 0 0 0,0 0 0 0 0,0-1 0 0 0,-1 1 0 0 0,1-2 0 0 0,-1 1 0 0 0,1-1 0 0 0,-1 0 0 0 0,0 0 0 0 0,0 0 0 0 0,0-1 0 0 0,-1 0 0 0 0,1 0 0 0 0,-1-1 0 0 0,0 1 0 0 0,0-1 0 0 0,6-8 0 0 0,0-1 0 0 0,31-46 0 0 0,-37 52 0 0 0,0 0 0 0 0,-1-1 0 0 0,-1 0 0 0 0,1 0 0 0 0,3-16 0 0 0,-5 11 0 0 0,0-1 0 0 0,0 0 0 0 0,-2 0 0 0 0,0 0 0 0 0,0 0 0 0 0,-5-23 0 0 0,5 38 0 0 0,0-1 0 0 0,0 0 0 0 0,0 0 0 0 0,0 1 0 0 0,0-1 0 0 0,-1 0 0 0 0,1 1 0 0 0,0-1 0 0 0,0 0 0 0 0,-1 1 0 0 0,1-1 0 0 0,0 0 0 0 0,-1 1 0 0 0,1-1 0 0 0,-1 1 0 0 0,0-2 0 0 0,-4 2 0 0 0,4 0 0 0 0,0-1-19 0 0,-1 1 1 0 0,0 0-1 0 0,1 0 1 0 0,-1 0-1 0 0,1 0 1 0 0,-1 1-1 0 0,1-1 0 0 0,-1 0 1 0 0,1 1-1 0 0,-1-1 1 0 0,1 1-1 0 0,-1-1 0 0 0,1 1 1 0 0,0 0-1 0 0,-1-1 1 0 0,1 1-1 0 0,0 0 0 0 0,-2 1 1 0 0,-2 3-153 0 0,1-1 1 0 0,0 1-1 0 0,-6 7 1 0 0,-3 4-179 0 0,11-13 265 0 0,1-1-1 0 0,-1 0 0 0 0,0 1 1 0 0,1-1-1 0 0,-1 1 1 0 0,-1 4-1 0 0,3-7 84 0 0,0 1 1 0 0,0-1-1 0 0,0 1 0 0 0,-1-1 1 0 0,1 0-1 0 0,0 1 0 0 0,0-1 1 0 0,0 1-1 0 0,0-1 0 0 0,0 1 1 0 0,0-1-1 0 0,0 0 0 0 0,0 1 1 0 0,0-1-1 0 0,0 1 0 0 0,0-1 1 0 0,0 0-1 0 0,0 1 0 0 0,1-1 1 0 0,-1 1-1 0 0,0-1 0 0 0,0 0 1 0 0,1 1-1 0 0,13 11 1 0 0,1-3 0 0 0,-8-6 0 0 0,0-1 0 0 0,0-1 0 0 0,1 1 0 0 0,-1-1 0 0 0,0 0 0 0 0,1-1 0 0 0,12-1 0 0 0,58-8 0 0 0,-47 4 0 0 0,-2 0 0 0 0,-15 2 0 0 0,0 1 0 0 0,0 0 0 0 0,0 1 0 0 0,0 1 0 0 0,0 0 0 0 0,27 4 0 0 0,-39-4 16 0 0,0 1-1 0 0,-1-1 1 0 0,1 1-1 0 0,-1-1 1 0 0,1 1-1 0 0,0 0 1 0 0,-1 0 0 0 0,1 0-1 0 0,-1 0 1 0 0,0 0-1 0 0,1 0 1 0 0,-1 0-1 0 0,0 0 1 0 0,1 0 0 0 0,-1 1-1 0 0,0-1 1 0 0,0 1-1 0 0,0-1 1 0 0,1 3-1 0 0,-1-1 42 0 0,0 0 0 0 0,0-1 1 0 0,-1 1-1 0 0,1 0 0 0 0,-1 0 0 0 0,0-1 0 0 0,0 1 0 0 0,0 0 0 0 0,0 0 0 0 0,0 0 0 0 0,-1 3 0 0 0,-1 1 54 0 0,0 0-1 0 0,0 0 1 0 0,-1 0 0 0 0,1 0-1 0 0,-2 0 1 0 0,1-1 0 0 0,-1 1-1 0 0,-7 9 1 0 0,2-5-111 0 0,7-8 0 0 0,0 0 0 0 0,-1 0 0 0 0,1 0 0 0 0,-1 0 0 0 0,0-1 0 0 0,1 1 0 0 0,-1-1 0 0 0,-1 0 0 0 0,1 0 0 0 0,0 0 0 0 0,0 0 0 0 0,-1-1 0 0 0,-6 3 0 0 0,9-3 0 0 0,0-1 0 0 0,0 1 0 0 0,0-1 0 0 0,0 1 0 0 0,0-1 0 0 0,0 0 0 0 0,0 1 0 0 0,0-1 0 0 0,0 0 0 0 0,0 0 0 0 0,-1 0 0 0 0,1 0 0 0 0,0 0 0 0 0,0 0 0 0 0,0 0 0 0 0,-2 0 0 0 0,-1-1 0 0 0,4 1 0 0 0,-1 0 0 0 0,1 0 0 0 0,0 0 0 0 0,-1 0 0 0 0,1 0 0 0 0,-1 0 0 0 0,1 0 0 0 0,0 0 0 0 0,-1 0 0 0 0,1 0 0 0 0,-1 0 0 0 0,1-1 0 0 0,0 1 0 0 0,-1 0 0 0 0,1 0 0 0 0,0 0 0 0 0,-1 0 0 0 0,1-1 0 0 0,0 1 0 0 0,-1 0 0 0 0,1-1 0 0 0,0 1 0 0 0,0 0 0 0 0,-1 0 0 0 0,1-1 0 0 0,0 1 0 0 0,0 0 0 0 0,-1-1 0 0 0,2-4 0 0 0,1-4 0 0 0,1 1 0 0 0,-1-1 0 0 0,2 0 0 0 0,-1 1 0 0 0,1 0 0 0 0,0 0 0 0 0,10-14 0 0 0,0 0 0 0 0,42-67 16 0 0,-46 76-32 0 0,0 0 0 0 0,2 0 0 0 0,-1 1 0 0 0,16-13 0 0 0,-24 23-126 0 0,1 0 1 0 0,-1 0-1 0 0,0 0 0 0 0,1 0 1 0 0,0 1-1 0 0,-1-1 0 0 0,1 1 1 0 0,0 0-1 0 0,0 0 0 0 0,5-1 1 0 0,4 1-182 0 0,24 2 1 0 0,-28-1 0 0 0,1 0 1 0 0,0 0-1 0 0,0 0 1 0 0,11-3-1 0 0,22-8 243 0 0,72-28 0 0 0,-96 31 78 0 0,0-1 0 0 0,0-1-1 0 0,0-1 1 0 0,-2-1 0 0 0,29-23 0 0 0,-37 27 245 0 0,-2-1 0 0 0,1 1 0 0 0,11-18 0 0 0,-16 22-167 0 0,-1 1 0 0 0,0-1 0 0 0,0 0 0 0 0,0 0 0 0 0,0 0 0 0 0,-1 0 0 0 0,1-1-1 0 0,-1 1 1 0 0,0 0 0 0 0,0-1 0 0 0,-1 1 0 0 0,1-8 0 0 0,-1 12-75 0 0,0 0-1 0 0,0-1 1 0 0,0 1-1 0 0,0 0 1 0 0,0 0-1 0 0,0-1 1 0 0,0 1-1 0 0,0 0 1 0 0,0-1-1 0 0,0 1 0 0 0,0 0 1 0 0,0 0-1 0 0,0-1 1 0 0,0 1-1 0 0,0 0 1 0 0,0 0-1 0 0,0-1 1 0 0,0 1-1 0 0,0 0 1 0 0,-1 0-1 0 0,1-1 1 0 0,0 1-1 0 0,0 0 1 0 0,0 0-1 0 0,0 0 1 0 0,-1-1-1 0 0,1 1 1 0 0,0 0-1 0 0,0 0 1 0 0,0 0-1 0 0,-1 0 1 0 0,1-1-1 0 0,0 1 1 0 0,0 0-1 0 0,-1 0 1 0 0,1 0-1 0 0,0 0 1 0 0,0 0-1 0 0,-1 0 1 0 0,1 0-1 0 0,0 0 1 0 0,0 0-1 0 0,-1 0 1 0 0,1 0-1 0 0,0 0 1 0 0,0 0-1 0 0,-1 0 1 0 0,1 0-1 0 0,0 0 1 0 0,0 0-1 0 0,-1 0 1 0 0,1 0-1 0 0,0 0 1 0 0,-1 0-1 0 0,1 0 1 0 0,0 0-1 0 0,0 0 1 0 0,-1 1-1 0 0,-6 2 256 0 0,-1 1 0 0 0,1 0 0 0 0,0 0 1 0 0,0 0-1 0 0,1 1 0 0 0,-12 10 0 0 0,18-14-246 0 0,-25 21 39 0 0,1 2 0 0 0,-34 44 0 0 0,-33 61-33 0 0,62-87-19 0 0,-42 78 2 0 0,49-81 0 0 0,19-33 0 0 0,0 0 0 0 0,0 0 0 0 0,0 0 0 0 0,0 0 0 0 0,1 1 0 0 0,0-1 0 0 0,1 1 0 0 0,-1-1 0 0 0,0 14 0 0 0,2-20 0 0 0,0 1 0 0 0,0-1 0 0 0,0 1 0 0 0,0-1 0 0 0,0 0 0 0 0,0 1 0 0 0,0-1 0 0 0,0 1 0 0 0,0-1 0 0 0,0 0 0 0 0,0 1 0 0 0,0-1 0 0 0,0 0 0 0 0,0 1 0 0 0,1-1 0 0 0,-1 1 0 0 0,0-1 0 0 0,0 0 0 0 0,0 1 0 0 0,1-1 0 0 0,-1 0 0 0 0,0 1 0 0 0,1-1 0 0 0,0 1 0 0 0,1-1 0 0 0,0 1 0 0 0,-1-1 0 0 0,1 0 0 0 0,0 0 0 0 0,-1 0 0 0 0,1 0 0 0 0,0 0 0 0 0,-1 0 0 0 0,1 0 0 0 0,0 0 0 0 0,-1 0 0 0 0,1-1 0 0 0,0 1 0 0 0,2-2 0 0 0,28-12 0 0 0,-29 13 0 0 0,15-10 0 0 0,0 0 0 0 0,-1-1 0 0 0,0-1 0 0 0,-1 0 0 0 0,17-20 0 0 0,25-19 0 0 0,130-113 0 0 0,-187 164 0 0 0,-3 2 0 0 0,-6 6 0 0 0,-12 8 0 0 0,-35 22 0 0 0,37-26 0 0 0,1 2 0 0 0,-21 17 0 0 0,24-18 0 0 0,10-10 0 0 0,1 1 0 0 0,0 0 0 0 0,-1 0 0 0 0,1 0 0 0 0,0 0 0 0 0,0 0 0 0 0,0 1 0 0 0,1-1 0 0 0,0 1 0 0 0,-1 0 0 0 0,-2 6 0 0 0,4-1 0 0 0,1-8 0 0 0,0 0 0 0 0,-1 0 0 0 0,1 0 0 0 0,0 0 0 0 0,0-1 0 0 0,0 1 0 0 0,0 0 0 0 0,1 0 0 0 0,-1 0 0 0 0,0-1 0 0 0,0 1 0 0 0,0 0 0 0 0,1 0 0 0 0,-1 0 0 0 0,0-1 0 0 0,1 1 0 0 0,-1 0 0 0 0,0 0 0 0 0,2 0 0 0 0,0 2 0 0 0,4 11 0 0 0,13 20 0 0 0,-13-25 0 0 0,-1 0 0 0 0,0 1 0 0 0,0-1 0 0 0,-1 1 0 0 0,3 12 0 0 0,-5-11 0 0 0,-1-6 0 0 0,0 0 0 0 0,1 0 0 0 0,-1-1 0 0 0,1 1 0 0 0,0-1 0 0 0,0 1 0 0 0,0-1 0 0 0,5 8 0 0 0,-5-9 0 0 0,-2-3 0 0 0,0 1 0 0 0,1 0 0 0 0,-1 0 0 0 0,1-1 0 0 0,-1 1 0 0 0,1 0 0 0 0,-1-1 0 0 0,1 1 0 0 0,0 0 0 0 0,-1-1 0 0 0,1 1 0 0 0,0-1 0 0 0,-1 1 0 0 0,1-1 0 0 0,0 1 0 0 0,0-1 0 0 0,0 0 0 0 0,-1 1 0 0 0,1-1 0 0 0,0 0 0 0 0,0 0 0 0 0,0 1 0 0 0,0-1 0 0 0,-1 0 0 0 0,1 0 0 0 0,1 0 0 0 0,0 0-28 0 0,-1 1 1 0 0,1-1-1 0 0,-1 0 1 0 0,1 0-1 0 0,0 1 1 0 0,-1-1-1 0 0,1 0 1 0 0,-1 0-1 0 0,1-1 1 0 0,-1 1-1 0 0,1 0 0 0 0,0-1 1 0 0,-1 1-1 0 0,1 0 1 0 0,-1-1-1 0 0,0 0 1 0 0,3-1-1 0 0,1 0-305 0 0,62-33-5553 0 0,-38 19 1872 0 0,-9 5-3153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54 19351 0 0,'0'0'439'0'0,"0"0"62"0"0,0 0 33 0 0,0 0-65 0 0,-9 1-292 0 0,-1 2 92 0 0,-1-1-1 0 0,1 1 1 0 0,0 1-1 0 0,0 0 1 0 0,0 0-1 0 0,1 1 1 0 0,0 1-1 0 0,-1-1 1 0 0,2 1 0 0 0,-10 8-1 0 0,-10 11 1321 0 0,-37 42 0 0 0,61-62-1577 0 0,-12 12-12 0 0,1 2 0 0 0,-24 38 0 0 0,30-37 0 0 0,8-12 0 0 0,6-2 0 0 0,-3-5 0 0 0,-1 0 0 0 0,1 0 0 0 0,-1 0 0 0 0,1-1 0 0 0,-1 1 0 0 0,1-1 0 0 0,0 1 0 0 0,0-1 0 0 0,-1 0 0 0 0,1 0 0 0 0,0 0 0 0 0,-1 0 0 0 0,1 0 0 0 0,0 0 0 0 0,0 0 0 0 0,-1 0 0 0 0,1-1 0 0 0,0 1 0 0 0,-1 0 0 0 0,4-2 0 0 0,3-2 0 0 0,-1 1 0 0 0,1-2 0 0 0,7-4 0 0 0,1-1 0 0 0,-3 1 0 0 0,0 0 0 0 0,-1-1 0 0 0,0 0 0 0 0,20-24 0 0 0,-19 20 0 0 0,2-1 0 0 0,43-43 0 0 0,-58 58 0 0 0,0 1 0 0 0,0-1 0 0 0,0 0 0 0 0,0 0 0 0 0,0 0 0 0 0,0 1 0 0 0,0-1 0 0 0,0 0 0 0 0,0 0 0 0 0,0 0 0 0 0,0 0 0 0 0,0 1 0 0 0,0-1 0 0 0,0 0 0 0 0,1 0 0 0 0,-1 0 0 0 0,0 0 0 0 0,0 1 0 0 0,0-1 0 0 0,0 0 0 0 0,0 0 0 0 0,0 0 0 0 0,0 0 0 0 0,1 0 0 0 0,-1 1 0 0 0,0-1 0 0 0,0 0 0 0 0,0 0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0,0-1 0 0 0,0 1 0 0 0,0 0 0 0 0,0 0 0 0 0,0 0 0 0 0,1 0 0 0 0,-1 0 0 0 0,0-1 0 0 0,-3 14 0 0 0,3-13 0 0 0,-5 14 0 0 0,0-1 0 0 0,-1 1 0 0 0,-1-1 0 0 0,-8 12 0 0 0,12-20 0 0 0,1 0 0 0 0,-1-1 0 0 0,1 1 0 0 0,0 0 0 0 0,1 0 0 0 0,-1-1 0 0 0,1 2 0 0 0,0-1 0 0 0,0 0 0 0 0,0 0 0 0 0,1 0 0 0 0,-1 0 0 0 0,1 0 0 0 0,1 1 0 0 0,-1-1 0 0 0,1 0 0 0 0,0 0 0 0 0,2 7 0 0 0,1-4 0 0 0,3-2 0 0 0,-4-5 0 0 0,0-1 0 0 0,0 1 0 0 0,1 0 0 0 0,-1-1 0 0 0,1 0 0 0 0,-1 0 0 0 0,0 0 0 0 0,1 0 0 0 0,-1-1 0 0 0,0 1 0 0 0,1-1 0 0 0,-1 0 0 0 0,4-1 0 0 0,8-3 0 0 0,20-10 0 0 0,-31 13 0 0 0,23-11 160 0 0,-1-1 0 0 0,-1-1 0 0 0,-1-1 0 0 0,0-1 0 0 0,-1-2 0 0 0,0 0 0 0 0,-2-1 0 0 0,29-36 0 0 0,0-2 221 0 0,14-20-154 0 0,-57 68-227 0 0,-7 10 0 0 0,0 1 0 0 0,0-1 0 0 0,0 0 0 0 0,0 0 0 0 0,0 0 0 0 0,0 0 0 0 0,0 0 0 0 0,0 1 0 0 0,0-1 0 0 0,0 0 0 0 0,0 0 0 0 0,0 0 0 0 0,0 0 0 0 0,1 1 0 0 0,-1-1 0 0 0,0 0 0 0 0,0 0 0 0 0,0 0 0 0 0,0 0 0 0 0,0 0 0 0 0,0 1 0 0 0,0-1 0 0 0,0 0 0 0 0,1 0 0 0 0,-1 0 0 0 0,0 0 0 0 0,0 0 0 0 0,0 0 0 0 0,0 0 0 0 0,0 0 0 0 0,1 0 0 0 0,-1 1 0 0 0,0-1 0 0 0,0 0 0 0 0,0 0 0 0 0,0 0 0 0 0,1 0 0 0 0,-1 0 0 0 0,0 0 0 0 0,0 0 0 0 0,0 0 0 0 0,0 0 0 0 0,1 0 0 0 0,-1 0 0 0 0,0 0 0 0 0,0 0 0 0 0,0 0 0 0 0,0-1 0 0 0,0 1 0 0 0,1 0 0 0 0,-1 0 0 0 0,0 0 0 0 0,0 0 0 0 0,0 0 0 0 0,0 0 0 0 0,0 0 0 0 0,1 0 0 0 0,-1 0 0 0 0,0-1 0 0 0,0 1 0 0 0,0 0 0 0 0,0 0 0 0 0,0 0 0 0 0,0 0 0 0 0,0 0 0 0 0,0-1 0 0 0,1 1 0 0 0,-1 12 0 0 0,0-12 0 0 0,-8 154 0 0 0,10-106 0 0 0,-1 24 0 0 0,0-69 0 0 0,-1-2 0 0 0,0 0 0 0 0,0 0 0 0 0,0 0 0 0 0,0 0 0 0 0,-1 0 0 0 0,1 0 0 0 0,0 0 0 0 0,0 0 0 0 0,-1 0 0 0 0,1 0 0 0 0,0 0 0 0 0,-1 0 0 0 0,1 0 0 0 0,-1 0 0 0 0,-1 1 0 0 0,2 0-41 0 0,-1 0 1 0 0,0-1-1 0 0,0 1 1 0 0,0-1-1 0 0,-1 1 1 0 0,1-1-1 0 0,0 1 0 0 0,0-1 1 0 0,-1 0-1 0 0,1 1 1 0 0,-1-1-1 0 0,1 0 0 0 0,-1 0 1 0 0,0 0-1 0 0,1 0 1 0 0,-1-1-1 0 0,-3 2 1 0 0,2-1-141 0 0,-1 0 0 0 0,0 0 1 0 0,1-1-1 0 0,-1 0 0 0 0,0 0 1 0 0,1 0-1 0 0,-1 0 0 0 0,0 0 1 0 0,-3-1-1 0 0,2 0-167 0 0,0-1-1 0 0,-1 1 0 0 0,1-1 1 0 0,0 0-1 0 0,0 0 1 0 0,0 0-1 0 0,1-1 1 0 0,-1 1-1 0 0,1-1 1 0 0,-1 0-1 0 0,1-1 1 0 0,-7-6-1 0 0,6 2-5443 0 0,3-1-1476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10135 0 0,'0'0'464'0'0,"0"0"-9"0"0,0 0-155 0 0,0 0 443 0 0,0 0 227 0 0,0 0 44 0 0,0 0 8 0 0,0 0 2 0 0,0 0 0 0 0,0 0 0 0 0,0 0-69 0 0,0 0-290 0 0,0 2-121 0 0,-11 41 228 0 0,-25 124 1636 0 0,34-155-2408 0 0,1 1 0 0 0,1-1 0 0 0,2 25 0 0 0,1-27 0 0 0,-3-9-94 0 0,0 0 0 0 0,0 0 1 0 0,1-1-1 0 0,-1 1 0 0 0,0 0 0 0 0,1 0 0 0 0,-1 0 0 0 0,1-1 0 0 0,-1 1 1 0 0,1 0-1 0 0,-1 0 0 0 0,1-1 0 0 0,0 1 0 0 0,-1 0 0 0 0,1-1 0 0 0,0 1 1 0 0,-1-1-1 0 0,1 1 0 0 0,1 0 0 0 0,8-2-2461 0 0,-9 0 2785 0 0,1 1-1764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15663 0 0,'0'0'719'0'0,"0"0"-20"0"0,-7 4-421 0 0,0 3 196 0 0,1 0 0 0 0,1 0 0 0 0,0 0 0 0 0,0 1-1 0 0,0 0 1 0 0,1 0 0 0 0,-4 10 0 0 0,-8 13 763 0 0,-25 35 0 0 0,-12 24 90 0 0,-17 41-104 0 0,-19 38 218 0 0,68-128-1441 0 0,-48 70 0 0 0,55-94 0 0 0,13-14 0 0 0,4-6 0 0 0,8-6 0 0 0,-5-2 0 0 0,-1 0 0 0 0,0 0 0 0 0,-1-1 0 0 0,0 1 0 0 0,0-1 0 0 0,2-19 0 0 0,-2 14 0 0 0,9-28 0 0 0,-12 44 0 0 0,50-118 0 0 0,-51 119 0 0 0,-1 3 0 0 0,1 0 0 0 0,0 0 0 0 0,0 0 0 0 0,0 0 0 0 0,0 1 0 0 0,1-1 0 0 0,-1 0 0 0 0,2 5 0 0 0,-2-7 0 0 0,1 1 0 0 0,0 0 0 0 0,-1-1 0 0 0,1 1 0 0 0,0-1 0 0 0,0 1 0 0 0,-1-1 0 0 0,1 1 0 0 0,3 1 0 0 0,4 4 0 0 0,-4-6-23 0 0,-1 1 0 0 0,1-1 0 0 0,0 0 0 0 0,0-1 0 0 0,0 1 0 0 0,0-1 0 0 0,0 0 0 0 0,6 0 0 0 0,35-6-651 0 0,-31 4 303 0 0,26-6-2686 0 0,-13 1-2525 0 0,-24 6 4661 0 0,20-5-6347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297 100 19351 0 0,'0'0'439'0'0,"0"0"62"0"0,0 0 33 0 0,0 0-65 0 0,-8-11 836 0 0,4 7 2579 0 0,1 3-3810 0 0,-1 0 0 0 0,0 0 1 0 0,1 0-1 0 0,-1 1 0 0 0,1-1 0 0 0,-1 1 0 0 0,0 0 0 0 0,1 0 1 0 0,-1 0-1 0 0,0 0 0 0 0,1 1 0 0 0,-5 1 0 0 0,2 0 181 0 0,-1 0-1 0 0,1 0 1 0 0,0 1-1 0 0,0 0 0 0 0,0 0 1 0 0,-6 5-1 0 0,-5 6 367 0 0,0 0 0 0 0,1 1-1 0 0,-15 18 1 0 0,30-32-621 0 0,-54 62 0 0 0,47-53 0 0 0,1 1 0 0 0,0-1 0 0 0,1 1 0 0 0,-8 19 0 0 0,10-20 0 0 0,4-10 0 0 0,0 0 0 0 0,0 1 0 0 0,0-1 0 0 0,-1 0 0 0 0,1 1 0 0 0,0-1 0 0 0,0 1 0 0 0,0-1 0 0 0,0 0 0 0 0,0 1 0 0 0,0-1 0 0 0,0 0 0 0 0,0 1 0 0 0,0-1 0 0 0,0 1 0 0 0,0-1 0 0 0,0 0 0 0 0,0 1 0 0 0,0-1 0 0 0,0 0 0 0 0,0 1 0 0 0,0-1 0 0 0,0 1 0 0 0,1-1 0 0 0,-1 0 0 0 0,0 1 0 0 0,0-1 0 0 0,0 0 0 0 0,1 1 0 0 0,-1-1 0 0 0,0 0 0 0 0,0 0 0 0 0,1 1 0 0 0,-1-1 0 0 0,0 0 0 0 0,1 0 0 0 0,-1 1 0 0 0,0-1 0 0 0,1 0 0 0 0,-1 0 0 0 0,0 0 0 0 0,1 0 0 0 0,-1 0 0 0 0,0 1 0 0 0,1-1 0 0 0,-1 0 0 0 0,1 0 0 0 0,-1 0 0 0 0,0 0 0 0 0,1 0 0 0 0,-1 0 0 0 0,3 1 0 0 0,1-1 0 0 0,-1 1 0 0 0,0-1 0 0 0,0 1 0 0 0,0-1 0 0 0,1 0 0 0 0,-1 0 0 0 0,0-1 0 0 0,0 1 0 0 0,1-1 0 0 0,-1 1 0 0 0,0-1 0 0 0,0 0 0 0 0,5-3 0 0 0,6-2 0 0 0,24-15 0 0 0,-25 13 0 0 0,6-4 0 0 0,0-1 0 0 0,33-30 0 0 0,28-37 0 0 0,-31 28 0 0 0,-39 43 0 0 0,-56 64 0 0 0,4 15 0 0 0,29-46 0 0 0,9-18 0 0 0,1 1 0 0 0,0-1 0 0 0,1 1 0 0 0,-1 0 0 0 0,-1 13 0 0 0,4-11 0 0 0,5-2 0 0 0,-3-5 0 0 0,0-1 0 0 0,0 0 0 0 0,0 0 0 0 0,1 0 0 0 0,-1 0 0 0 0,0-1 0 0 0,0 1 0 0 0,1 0 0 0 0,-1-1 0 0 0,1 0 0 0 0,-1 1 0 0 0,0-1 0 0 0,1 0 0 0 0,-1 0 0 0 0,1-1 0 0 0,-1 1 0 0 0,1 0 0 0 0,-1-1 0 0 0,0 1 0 0 0,4-2 0 0 0,5-2 0 0 0,1 0 0 0 0,17-11 0 0 0,-15 8 0 0 0,0-1 0 0 0,-1 0 0 0 0,-1-1 0 0 0,1-1 0 0 0,-2 0 0 0 0,14-14 0 0 0,8-10 0 0 0,24-30 0 0 0,-49 54 0 0 0,77-88 0 0 0,-75 89 0 0 0,-1 6 0 0 0,-9 4 0 0 0,1-1 0 0 0,0 1 0 0 0,0-1 0 0 0,-1 1 0 0 0,1-1 0 0 0,0 1 0 0 0,-1-1 0 0 0,1 1 0 0 0,0 0 0 0 0,-1-1 0 0 0,1 1 0 0 0,-1 0 0 0 0,1 0 0 0 0,-1-1 0 0 0,1 1 0 0 0,-1 0 0 0 0,0 0 0 0 0,0 0 0 0 0,1 1 0 0 0,5 22 0 0 0,-5-18 0 0 0,7 37 0 0 0,-4-19 0 0 0,0-1 0 0 0,12 30 0 0 0,-10-38 0 0 0,-3-6 0 0 0,1 0 0 0 0,-1 0 0 0 0,2 10 0 0 0,-3-9 0 0 0,-1-10 0 0 0,-1 0 0 0 0,0 1 0 0 0,0-1 0 0 0,0 1 0 0 0,0-1 0 0 0,0 0 0 0 0,0 1 0 0 0,1-1 0 0 0,-1 1 0 0 0,0-1 0 0 0,0 0 0 0 0,0 1 0 0 0,-1-1 0 0 0,1 1 0 0 0,0-1 0 0 0,0 0 0 0 0,0 1 0 0 0,0-1 0 0 0,0 1 0 0 0,0-1 0 0 0,0 0 0 0 0,-1 1 0 0 0,1-1 0 0 0,0 0 0 0 0,0 1 0 0 0,-1-1 0 0 0,1 0 0 0 0,0 1 0 0 0,0-1 0 0 0,-1 0 0 0 0,1 0 0 0 0,0 1 0 0 0,-1-1 0 0 0,1 0 0 0 0,0 0 0 0 0,-1 1 0 0 0,-12 2 0 0 0,11-3 0 0 0,-4 1-168 0 0,0 0 0 0 0,-1-1 1 0 0,1 0-1 0 0,-1 0 0 0 0,1-1 0 0 0,-9-1 0 0 0,-36-11-1486 0 0,45 11 1007 0 0,0 0 0 0 0,1 0 1 0 0,-10-6-1 0 0,14 8 373 0 0,-1-1 0 0 0,1 0 1 0 0,-1 0-1 0 0,1 0 0 0 0,0 0 0 0 0,-1-1 1 0 0,1 1-1 0 0,0 0 0 0 0,0 0 0 0 0,0-1 1 0 0,0 1-1 0 0,0-1 0 0 0,0 1 0 0 0,0-1 0 0 0,1 1 1 0 0,-1-1-1 0 0,0-2 0 0 0,1-5-1262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29 21191 0 0,'2'-7'345'0'0,"1"-14"1758"0"0,-3 20-1358 0 0,0 1 226 0 0,0 0 42 0 0,0 0-59 0 0,0 0-289 0 0,0 0-121 0 0,-2 12 484 0 0,-3 10-754 0 0,-1 0 0 0 0,-16 36 0 0 0,-27 42 755 0 0,16-33-728 0 0,-85 151-301 0 0,-16-9 0 0 0,129-200 0 0 0,0-1 0 0 0,1 1 0 0 0,-6 16 0 0 0,8-21 0 0 0,1 0 0 0 0,0 0 0 0 0,0 0 0 0 0,0 0 0 0 0,1 0 0 0 0,0 0 0 0 0,-1 0 0 0 0,1 0 0 0 0,0 0 0 0 0,1 0 0 0 0,0 6 0 0 0,4-2 0 0 0,4-5 0 0 0,-5-2-47 0 0,0-1 0 0 0,-1 0 0 0 0,1-1 0 0 0,-1 1 0 0 0,1-1 0 0 0,0 0 0 0 0,-1 1 0 0 0,1-1 0 0 0,-1-1 0 0 0,0 1 0 0 0,6-3 0 0 0,0-1-226 0 0,1-1-1 0 0,13-10 1 0 0,-15 8-19 0 0,1 0 1 0 0,-1-1-1 0 0,-1 1 0 0 0,1-1 0 0 0,-1-1 1 0 0,-1 1-1 0 0,0-1 0 0 0,0-1 1 0 0,5-15-1 0 0,-3 5-151 0 0,0 0 1 0 0,-2-1-1 0 0,7-43 0 0 0,-12 57 440 0 0,0 0 0 0 0,-1 0 1 0 0,1 0-1 0 0,-1-1 0 0 0,-1 1 0 0 0,-1-8 0 0 0,1 13 3 0 0,1 0 0 0 0,-1 1 1 0 0,0 0-1 0 0,0-1 0 0 0,0 1 0 0 0,0 0 0 0 0,0-1 1 0 0,-1 1-1 0 0,1 0 0 0 0,-1 0 0 0 0,1 0 0 0 0,-1 0 0 0 0,0 0 1 0 0,0 0-1 0 0,0 1 0 0 0,0-1 0 0 0,0 1 0 0 0,0-1 0 0 0,0 1 1 0 0,0 0-1 0 0,-1-1 0 0 0,-4 0 0 0 0,1 0 0 0 0,-1 0 0 0 0,0 1 0 0 0,-1 0 0 0 0,1 1 0 0 0,0-1 0 0 0,0 1 0 0 0,0 1 0 0 0,0-1 0 0 0,-9 3 0 0 0,-10 2 0 0 0,-27 10 0 0 0,50-14 0 0 0,-12 4 419 0 0,-27 12-1 0 0,37-14-294 0 0,0 0 0 0 0,-1 0-1 0 0,1 1 1 0 0,0-1 0 0 0,1 1-1 0 0,-1 0 1 0 0,-6 8 0 0 0,11-12-117 0 0,0 1 0 0 0,0-1-1 0 0,0 1 1 0 0,0-1 0 0 0,1 0 0 0 0,-1 1 0 0 0,0-1 0 0 0,0 1 0 0 0,0-1 0 0 0,0 0 0 0 0,1 1 0 0 0,-1-1 0 0 0,0 0-1 0 0,0 1 1 0 0,1-1 0 0 0,-1 0 0 0 0,0 1 0 0 0,1-1 0 0 0,-1 0 0 0 0,0 1 0 0 0,1-1 0 0 0,-1 0 0 0 0,1 1 0 0 0,-1-1-8 0 0,4 2 1 0 0,0 0 0 0 0,0 1 0 0 0,0-2 0 0 0,0 1 0 0 0,0 0 0 0 0,1-1 0 0 0,-1 0 0 0 0,0 0 0 0 0,1 0 0 0 0,7 0 0 0 0,6 0 0 0 0,26-3 0 0 0,-7 0 0 0 0,-12 2-931 0 0,1-1 0 0 0,46-9 0 0 0,-38 2-92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1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93 26719 0 0,'0'0'1225'0'0,"0"0"-25"0"0,-1-1-769 0 0,-2-1-227 0 0,1-1 1 0 0,0 1-1 0 0,-1-1 0 0 0,1 1 0 0 0,0-1 1 0 0,-2-4-1 0 0,-2-3 486 0 0,3 5-685 0 0,-1-1 0 0 0,1 0-1 0 0,-4-8 1 0 0,3 5-8 0 0,-2 2-2038 0 0,1 0-4650 0 0,0 2-3177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10135 0 0,'16'-21'231'0'0,"-13"17"29"0"0,-3 4 19 0 0,0 0 37 0 0,0 0 125 0 0,0 0 58 0 0,0 0 11 0 0,0 0 2 0 0,0 0 0 0 0,0 0 0 0 0,0 0 0 0 0,9-16 1024 0 0,-6 10-926 0 0,-1 1 0 0 0,1-1-1 0 0,0 1 1 0 0,1 0 0 0 0,-1 0 0 0 0,1 1-1 0 0,0-1 1 0 0,9-7 0 0 0,13-18 994 0 0,26-36-842 0 0,-6 8 680 0 0,-22 30-1423 0 0,-18 21-19 0 0,0-1-1 0 0,0 1 0 0 0,0-1 1 0 0,4-9-1 0 0,-7 10 73 0 0,-2 6 299 0 0,-1 1-359 0 0,0-1 0 0 0,0 1 0 0 0,0 0-1 0 0,0 0 1 0 0,0-1 0 0 0,0 1 0 0 0,-1 0 0 0 0,1 0 0 0 0,0-1 0 0 0,0 1 0 0 0,0 0 0 0 0,0 0 0 0 0,0-1 0 0 0,0 1 0 0 0,-1 0-1 0 0,1 0 1 0 0,0 0 0 0 0,0 0 0 0 0,0-1 0 0 0,-1 1 0 0 0,1 0 0 0 0,0 0 0 0 0,0 0 0 0 0,-1 0 0 0 0,1 0 0 0 0,0-1 0 0 0,0 1-1 0 0,-1 0 1 0 0,1 0 0 0 0,0 0 0 0 0,-1 0 0 0 0,-12 0 525 0 0,-11 6 150 0 0,20-4-687 0 0,1 0 0 0 0,-1 0 0 0 0,1 1 0 0 0,-1-1 0 0 0,1 0 0 0 0,0 1 0 0 0,0 0 0 0 0,-5 6 0 0 0,-18 29 0 0 0,2-2 0 0 0,19-30 0 0 0,-8 9 0 0 0,-19 31 0 0 0,30-41 0 0 0,-1-1 0 0 0,1 0 0 0 0,0 1 0 0 0,0-1 0 0 0,1 1 0 0 0,-1-1 0 0 0,1 1 0 0 0,0 0 0 0 0,0 0 0 0 0,1-1 0 0 0,-1 1 0 0 0,1 0 0 0 0,1 6 0 0 0,-1-9 0 0 0,1 1 0 0 0,0-1 0 0 0,0 0 0 0 0,0 0 0 0 0,0 0 0 0 0,1 0 0 0 0,-1 0 0 0 0,0 0 0 0 0,1 0 0 0 0,-1 0 0 0 0,1 0 0 0 0,0-1 0 0 0,0 1 0 0 0,0-1 0 0 0,0 1 0 0 0,0-1 0 0 0,0 0 0 0 0,0 0 0 0 0,0 0 0 0 0,0 0 0 0 0,4 1 0 0 0,-1 0 0 0 0,0 0 0 0 0,0-1 0 0 0,0 0 0 0 0,1 0 0 0 0,-1 0 0 0 0,0-1 0 0 0,0 1 0 0 0,11-2 0 0 0,-3-1 62 0 0,1-1 0 0 0,-1-1 0 0 0,-1 0-1 0 0,1-1 1 0 0,-1-1 0 0 0,1 0 0 0 0,-2 0 0 0 0,1-1-1 0 0,-1 0 1 0 0,0-1 0 0 0,0-1 0 0 0,-1 1 0 0 0,11-14-1 0 0,-8 8 52 0 0,-1 0 0 0 0,-1-2 1 0 0,0 1-1 0 0,-1-1 0 0 0,-1-1 0 0 0,0 1 0 0 0,-2-2 0 0 0,12-34 0 0 0,-13 31-14 0 0,-3 14-92 0 0,0-1 1 0 0,-1 0-1 0 0,0 0 0 0 0,0 0 1 0 0,-1-1-1 0 0,0 1 0 0 0,0 0 1 0 0,-2-12-1 0 0,-3 9-7 0 0,0 10 0 0 0,3 1 0 0 0,1-1-1 0 0,0 1 1 0 0,-1 0-1 0 0,1 0 0 0 0,0 0 1 0 0,-1-1-1 0 0,1 1 0 0 0,-1 0 1 0 0,1 0-1 0 0,-1 0 1 0 0,1 0-1 0 0,0 0 0 0 0,-1 0 1 0 0,1 0-1 0 0,-1 0 0 0 0,1 0 1 0 0,-1 0-1 0 0,1 0 0 0 0,0 0 1 0 0,-1 0-1 0 0,1 0 0 0 0,-1 0 1 0 0,1 0-1 0 0,-1 1 0 0 0,1-1 1 0 0,0 0-1 0 0,-1 0 0 0 0,1 0 1 0 0,0 1-1 0 0,-1-1 1 0 0,1 0-1 0 0,0 0 0 0 0,-1 1 1 0 0,1-1-1 0 0,0 0 0 0 0,-1 1 1 0 0,1 0-41 0 0,-5 2-249 0 0,0 1 0 0 0,0 0 0 0 0,1 0 0 0 0,0 1 0 0 0,-1 0 0 0 0,2-1 0 0 0,-1 1 0 0 0,0 1 0 0 0,1-1 0 0 0,-5 11-1 0 0,-4 17-8238 0 0,9-18 817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97 13823 0 0,'0'0'630'0'0,"7"-5"211"0"0,-5 3-615 0 0,0 1-1 0 0,-1-1 1 0 0,1 1 0 0 0,-1-1-1 0 0,0 1 1 0 0,1-1 0 0 0,-1 0-1 0 0,0 0 1 0 0,0 0 0 0 0,0 1-1 0 0,0-1 1 0 0,0 0-1 0 0,0 0 1 0 0,-1-1 0 0 0,1 1-1 0 0,-1 0 1 0 0,1 0 0 0 0,-1 0-1 0 0,0 0 1 0 0,0 0 0 0 0,0 0-1 0 0,0-1 1 0 0,0 1 0 0 0,-1 0-1 0 0,1 0 1 0 0,0 0 0 0 0,-1 0-1 0 0,0 0 1 0 0,1 0 0 0 0,-1 0-1 0 0,0 0 1 0 0,0 0 0 0 0,0 0-1 0 0,-1 0 1 0 0,1 0 0 0 0,0 1-1 0 0,-1-1 1 0 0,1 1 0 0 0,-1-1-1 0 0,1 1 1 0 0,-1-1 0 0 0,0 1-1 0 0,1 0 1 0 0,-1 0 0 0 0,0 0-1 0 0,0 0 1 0 0,0 0-1 0 0,0 0 1 0 0,0 0 0 0 0,0 1-1 0 0,0-1 1 0 0,-4 0 0 0 0,3 0 35 0 0,-17-1-185 0 0,14 3-76 0 0,1-1 0 0 0,-1 1 0 0 0,1 0 0 0 0,0 1 0 0 0,-1 0 0 0 0,1-1 0 0 0,0 2 0 0 0,0-1 0 0 0,0 0 0 0 0,-7 6 0 0 0,-1 1 0 0 0,0 0 0 0 0,-16 17 0 0 0,16-13 0 0 0,-1 1 0 0 0,-19 26 0 0 0,30-36 0 0 0,1-1 0 0 0,-1 1 0 0 0,1 0 0 0 0,0 0 0 0 0,0 0 0 0 0,0 1 0 0 0,0-1 0 0 0,1 0 0 0 0,0 1 0 0 0,0-1 0 0 0,0 1 0 0 0,0-1 0 0 0,1 1 0 0 0,0-1 0 0 0,0 1 0 0 0,0-1 0 0 0,1 8 0 0 0,0-10 0 0 0,-1 0 0 0 0,1 0 0 0 0,0 1 0 0 0,0-1 0 0 0,0 0 0 0 0,0 0 0 0 0,0-1 0 0 0,1 1 0 0 0,-1 0 0 0 0,0 0 0 0 0,1 0 0 0 0,0-1 0 0 0,-1 1 0 0 0,1-1 0 0 0,0 1 0 0 0,2 0 0 0 0,-1 0 0 0 0,1 0 0 0 0,-1-1 0 0 0,1 1 0 0 0,0-1 0 0 0,-1 0 0 0 0,1 0 0 0 0,0-1 0 0 0,6 2 0 0 0,3-2 0 0 0,0-1 0 0 0,0 1 0 0 0,0-2 0 0 0,20-4 0 0 0,72-27 0 0 0,-21 6 0 0 0,-78 25 0 0 0,0 0 0 0 0,0 1 0 0 0,0 0 0 0 0,1 0 0 0 0,9 1 0 0 0,-15 0 0 0 0,0 0 0 0 0,0 0 0 0 0,0 0 0 0 0,0 0 0 0 0,0 0 0 0 0,0 1 0 0 0,0-1 0 0 0,0 0 0 0 0,0 1 0 0 0,0-1 0 0 0,0 1 0 0 0,0-1 0 0 0,0 1 0 0 0,0-1 0 0 0,0 1 0 0 0,-1-1 0 0 0,1 1 0 0 0,0 0 0 0 0,0 0 0 0 0,-1-1 0 0 0,1 1 0 0 0,0 0 0 0 0,-1 0 0 0 0,1 0 0 0 0,-1 0 0 0 0,1 0 0 0 0,-1 0 0 0 0,1 0 0 0 0,-1 0 0 0 0,0 0 0 0 0,1 0 0 0 0,-1 0 0 0 0,0 0 0 0 0,0 0 0 0 0,0 0 0 0 0,0 0 0 0 0,0 0 0 0 0,0 0 0 0 0,0 0 0 0 0,0 0 0 0 0,-1 1 0 0 0,0 6 69 0 0,-1-1-1 0 0,1 0 1 0 0,-2 0 0 0 0,1 0-1 0 0,-1 0 1 0 0,0 0 0 0 0,-6 9-1 0 0,-32 44 905 0 0,13-22-588 0 0,25-35-378 0 0,-54 82 72 0 0,-69 78 0 0 0,43-68-1862 0 0,82-94 1059 0 0,-3 3 704 0 0,2-1-7751 0 0,2-3-579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256 129 15663 0 0,'0'0'356'0'0,"0"0"50"0"0,1-1 20 0 0,3-8 17 0 0,-3 7-403 0 0,1 0 1 0 0,-1 0-1 0 0,0 0 0 0 0,0-1 1 0 0,0 1-1 0 0,-1 0 1 0 0,1-1-1 0 0,-1 1 1 0 0,1-1-1 0 0,-1 1 0 0 0,0-1 1 0 0,0-4-1 0 0,0 6 447 0 0,0 1 22 0 0,0-4 35 0 0,0 4-455 0 0,0 0-1 0 0,0 0 1 0 0,0 0 0 0 0,0 0 0 0 0,-1 0 0 0 0,1 0-1 0 0,0 0 1 0 0,0 0 0 0 0,0 0 0 0 0,0 0 0 0 0,0 0-1 0 0,0 0 1 0 0,0 0 0 0 0,0 0 0 0 0,0 0 0 0 0,0 0-1 0 0,0 0 1 0 0,0 0 0 0 0,0 0 0 0 0,0 0 0 0 0,0 0 0 0 0,0 0-1 0 0,0 0 1 0 0,0 0 0 0 0,0 0 0 0 0,0 0 0 0 0,0 0-1 0 0,0 0 1 0 0,0 0 0 0 0,0 0 0 0 0,-1 0 0 0 0,1 0-1 0 0,0 0 1 0 0,0 0 0 0 0,0 0 0 0 0,0 0 0 0 0,0 0 0 0 0,0 0-1 0 0,0 0 1 0 0,-37 144 1450 0 0,12-50-1167 0 0,-4-2 1 0 0,-54 117-1 0 0,64-161-372 0 0,14-34 0 0 0,0 1 0 0 0,-1-1 0 0 0,0 0 0 0 0,-2-1 0 0 0,-12 20 0 0 0,20-33 0 0 0,0 0 0 0 0,0 0 0 0 0,-1 1 0 0 0,1-1 0 0 0,0 0 0 0 0,0 0 0 0 0,0 1 0 0 0,-1-1 0 0 0,1 0 0 0 0,0 0 0 0 0,0 0 0 0 0,-1 0 0 0 0,1 1 0 0 0,0-1 0 0 0,0 0 0 0 0,-1 0 0 0 0,1 0 0 0 0,0 0 0 0 0,-1 0 0 0 0,1 0 0 0 0,0 0 0 0 0,0 0 0 0 0,-1 0 0 0 0,1 0 0 0 0,0 0 0 0 0,-1 0 0 0 0,1 0 0 0 0,0 0 0 0 0,-1 0 0 0 0,1 0 0 0 0,0 0 0 0 0,-1 0 0 0 0,1 0 0 0 0,0 0 0 0 0,0 0 0 0 0,-1-1 0 0 0,1 1 0 0 0,0 0 0 0 0,0 0 0 0 0,-1 0 0 0 0,1 0 0 0 0,0-1 0 0 0,0 1 0 0 0,-1 0 0 0 0,1 0 0 0 0,0-1 0 0 0,-5-7 0 0 0,4 5 101 0 0,-1 0-1 0 0,1-1 0 0 0,0 1 1 0 0,0-1-1 0 0,1 1 1 0 0,-1-1-1 0 0,1 1 0 0 0,0-1 1 0 0,0-6-1 0 0,4-32 928 0 0,6-12-1024 0 0,3 1 0 0 0,2 1 0 0 0,23-55 0 0 0,-18 61 508 0 0,41-72 0 0 0,-44 92-256 0 0,0 0 0 0 0,2 1 0 0 0,41-42 0 0 0,-46 52-256 0 0,-9 10 0 0 0,0 0 0 0 0,1-1 0 0 0,-1 2 0 0 0,1-1 0 0 0,0 1 0 0 0,0 0 0 0 0,0 0 0 0 0,8-3 0 0 0,16-6 0 0 0,-19 7 0 0 0,0 2 0 0 0,15-5 0 0 0,-13 5 0 0 0,-6 2 0 0 0,-1 0 0 0 0,0 1 0 0 0,1-1 0 0 0,-1 2 0 0 0,13-2 0 0 0,-17 3 0 0 0,0-1 0 0 0,0 0 0 0 0,0 1 0 0 0,0-1 0 0 0,0 1 0 0 0,0-1 0 0 0,-1 1 0 0 0,1 0 0 0 0,0 0 0 0 0,0 0 0 0 0,-1 0 0 0 0,1 0 0 0 0,-1 0 0 0 0,1 1 0 0 0,-1-1 0 0 0,1 0 0 0 0,-1 1 0 0 0,0-1 0 0 0,0 1 0 0 0,1 0 0 0 0,-1-1 0 0 0,0 1 0 0 0,-1 0 0 0 0,3 3 0 0 0,-2-1 0 0 0,1 1 0 0 0,-1 0 0 0 0,0 0 0 0 0,0-1 0 0 0,-1 1 0 0 0,1 0 0 0 0,-1 0 0 0 0,0 0 0 0 0,-1 0 0 0 0,1 0 0 0 0,-1-1 0 0 0,0 1 0 0 0,0 0 0 0 0,-3 8 0 0 0,-1-1 0 0 0,0-1 0 0 0,0 1 0 0 0,-1-1 0 0 0,-12 17 0 0 0,3-10 0 0 0,-1-1 0 0 0,-1 0 0 0 0,0-1 0 0 0,-33 23 0 0 0,40-31-18 0 0,-1-2-1 0 0,0 0 1 0 0,0 0 0 0 0,-21 7-1 0 0,-50 11-290 0 0,79-23 168 0 0,0-1 0 0 0,0 0 0 0 0,0 0 0 0 0,0 0-1 0 0,0 0 1 0 0,0 0 0 0 0,0 0 0 0 0,-3-2 0 0 0,4 2-154 0 0,1 0-1 0 0,0-1 1 0 0,-1 1-1 0 0,1-1 1 0 0,0 1 0 0 0,0-1-1 0 0,-1 1 1 0 0,1-1-1 0 0,0 0 1 0 0,0 1-1 0 0,0-1 1 0 0,0 0-1 0 0,0 0 1 0 0,0 0-1 0 0,0 0 1 0 0,0 0 0 0 0,0 0-1 0 0,0 0 1 0 0,-1-3-1 0 0,0-5-7892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19 17503 0 0,'-8'-1'1588'0'0,"-11"-5"-1402"0"0,12 4 548 0 0,0 0 0 0 0,-1 0 0 0 0,1 0 0 0 0,0 1 0 0 0,-11 0-1 0 0,14 1-306 0 0,-1-1-110 0 0,-1 1-1 0 0,0 0 0 0 0,0 0 0 0 0,1 0 1 0 0,-1 1-1 0 0,0 0 0 0 0,1 0 0 0 0,-1 1 1 0 0,0-1-1 0 0,1 1 0 0 0,0 1 1 0 0,-1-1-1 0 0,-6 5 0 0 0,-5 6-69 0 0,1 0-1 0 0,0 1 1 0 0,0 1-1 0 0,-19 25 1 0 0,14-13-304 0 0,2 1 1 0 0,-17 32 0 0 0,32-54 22 0 0,0 1 1 0 0,1 0-1 0 0,1 0 0 0 0,-1 0 1 0 0,1 0-1 0 0,0 0 0 0 0,0 0 0 0 0,1 1 1 0 0,0-1-1 0 0,0 10 0 0 0,13-12-916 0 0,-8-5 904 0 0,-1 1 1 0 0,1-1 0 0 0,0 1 0 0 0,0-1-1 0 0,0 0 1 0 0,-1-1 0 0 0,1 1-1 0 0,0-1 1 0 0,0 1 0 0 0,-1-1 0 0 0,1 0-1 0 0,0-1 1 0 0,4-1 0 0 0,-2 0 221 0 0,0 0 1 0 0,-1 0-1 0 0,1-1 0 0 0,-1 0 1 0 0,0 0-1 0 0,0 0 1 0 0,5-5-1 0 0,0-1 42 0 0,17-13 0 0 0,11-10-46 0 0,-31 26-172 0 0,62-71 0 0 0,-14 14 0 0 0,-54 63 0 0 0,-2 2 0 0 0,-4 4 0 0 0,-8 9 0 0 0,-7 15 0 0 0,1-2 0 0 0,-22 42 0 0 0,39-62 0 0 0,-1-1 0 0 0,1 0 0 0 0,0 1 0 0 0,0-1 0 0 0,0 10 0 0 0,1-13 0 0 0,1 0 0 0 0,0 0 0 0 0,0 0 0 0 0,0 0 0 0 0,0 0 0 0 0,0-1 0 0 0,1 1 0 0 0,-1 0 0 0 0,1 0 0 0 0,0 0 0 0 0,0 0 0 0 0,0 0 0 0 0,0-1 0 0 0,2 4 0 0 0,-2-5 0 0 0,-1 0 0 0 0,0-1 0 0 0,1 1 0 0 0,-1-1 0 0 0,0 1 0 0 0,1 0 0 0 0,-1-1 0 0 0,1 1 0 0 0,-1-1 0 0 0,1 1 0 0 0,-1-1 0 0 0,1 1 0 0 0,-1-1 0 0 0,1 1 0 0 0,0-1 0 0 0,-1 0 0 0 0,1 1 0 0 0,0-1 0 0 0,-1 0 0 0 0,1 1 0 0 0,0-1 0 0 0,-1 0 0 0 0,1 0 0 0 0,1 1 0 0 0,1-1 0 0 0,2 1 0 0 0,-1 0 0 0 0,1 0 0 0 0,0 0 0 0 0,0 0 0 0 0,-1-1 0 0 0,1 0 0 0 0,0 0 0 0 0,0 0 0 0 0,0-1 0 0 0,0 0 0 0 0,-1 0 0 0 0,1 0 0 0 0,0 0 0 0 0,-1-1 0 0 0,1 1 0 0 0,-1-1 0 0 0,1 0 0 0 0,5-4 0 0 0,8-6 0 0 0,0 0 0 0 0,28-26 0 0 0,-37 31 0 0 0,17-18 0 0 0,-1-2 0 0 0,-2-1 0 0 0,35-50 0 0 0,-20 21 0 0 0,-40 63 0 0 0,0 1 0 0 0,1-1 0 0 0,0 1 0 0 0,0 0 0 0 0,0 7 0 0 0,-1 7 0 0 0,1-17 0 0 0,1 0 0 0 0,0 0 0 0 0,1 0 0 0 0,-1 0 0 0 0,1 0 0 0 0,-1 0 0 0 0,1 0 0 0 0,1 0 0 0 0,-1 0 0 0 0,0-1 0 0 0,1 1 0 0 0,0 0 0 0 0,0-1 0 0 0,0 1 0 0 0,3 3 0 0 0,5 6 0 0 0,0-1 0 0 0,20 18 0 0 0,-1-2 0 0 0,-21-20 0 0 0,-8-8 0 0 0,0 0 0 0 0,1 1 0 0 0,-1-1 0 0 0,0 0 0 0 0,1 1 0 0 0,-1-1 0 0 0,0 0 0 0 0,0 1 0 0 0,1-1 0 0 0,-1 0 0 0 0,0 1 0 0 0,0-1 0 0 0,0 1 0 0 0,0-1 0 0 0,1 0 0 0 0,-1 1 0 0 0,0-1 0 0 0,0 1 0 0 0,0-1 0 0 0,0 0 0 0 0,0 1 0 0 0,0-1 0 0 0,0 1 0 0 0,0 0 0 0 0,0 8 0 0 0,1-7-41 0 0,-1 0 1 0 0,0 0-1 0 0,-1 1 0 0 0,1-1 1 0 0,0 0-1 0 0,-1 0 1 0 0,1 1-1 0 0,-1-1 0 0 0,1 0 1 0 0,-1 0-1 0 0,0 0 0 0 0,0 0 1 0 0,0 0-1 0 0,0 0 0 0 0,-1 0 1 0 0,1 0-1 0 0,-2 2 0 0 0,0-2-116 0 0,1 1 0 0 0,-1-1 0 0 0,0 0 0 0 0,0 0 0 0 0,0 0 0 0 0,0 0 0 0 0,0 0 0 0 0,0-1 0 0 0,0 0 0 0 0,-6 2-1 0 0,5-2-7 0 0,1 0-1 0 0,-1 0 0 0 0,0 0 1 0 0,0 0-1 0 0,0-1 0 0 0,0 0 0 0 0,1 0 1 0 0,-1 0-1 0 0,0 0 0 0 0,0-1 1 0 0,0 1-1 0 0,0-1 0 0 0,1 0 0 0 0,-1 0 1 0 0,0-1-1 0 0,1 1 0 0 0,-1-1 1 0 0,1 0-1 0 0,0 1 0 0 0,-1-1 1 0 0,-3-4-1 0 0,6 5-92 0 0,0 0-1 0 0,0 0 1 0 0,1 0 0 0 0,-1 0-1 0 0,0-1 1 0 0,0 1 0 0 0,1 0 0 0 0,-1 0-1 0 0,1-1 1 0 0,-1 1 0 0 0,1 0 0 0 0,0-1-1 0 0,0 1 1 0 0,-1-1 0 0 0,1-1 0 0 0,-1-3-618 0 0,-2-15-1683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19351 0 0,'0'0'439'0'0,"0"0"62"0"0,-8 12 662 0 0,-18 13 351 0 0,1 1 0 0 0,1 1 1 0 0,-34 53-1 0 0,24-17-882 0 0,3 2 0 0 0,-23 71 0 0 0,21-53-376 0 0,31-75-256 0 0,-1-21 0 0 0,2-12 0 0 0,9-76 0 0 0,-8 100 0 0 0,0-1 0 0 0,0 1 0 0 0,0-1 0 0 0,0 1 0 0 0,0 0 0 0 0,0-1 0 0 0,0 1 0 0 0,0-1 0 0 0,-1 1 0 0 0,1-1 0 0 0,0 1 0 0 0,-1 0 0 0 0,1-1 0 0 0,-1 1 0 0 0,0 0 0 0 0,1 0 0 0 0,-1-1 0 0 0,0 1 0 0 0,0 0 0 0 0,0 0 0 0 0,0 0 0 0 0,-2-2 0 0 0,2 2 0 0 0,-1 1 0 0 0,0-1 0 0 0,0 0 0 0 0,1 1 0 0 0,-1-1 0 0 0,0 1 0 0 0,0 0 0 0 0,0-1 0 0 0,1 1 0 0 0,-1 0 0 0 0,0 0 0 0 0,0 0 0 0 0,0 1 0 0 0,0-1 0 0 0,-2 1 0 0 0,-3 1 0 0 0,0 0 0 0 0,0 0 0 0 0,0 1 0 0 0,0 0 0 0 0,0 0 0 0 0,1 1 0 0 0,-11 7 0 0 0,14-8 0 0 0,0-1 0 0 0,0 1 0 0 0,0 0 0 0 0,0 0 0 0 0,1 0 0 0 0,-1 0 0 0 0,1 1 0 0 0,0-1 0 0 0,0 1 0 0 0,0-1 0 0 0,-2 6 0 0 0,4-9 0 0 0,0 0 0 0 0,0 1 0 0 0,-1-1 0 0 0,1 0 0 0 0,0 1 0 0 0,0-1 0 0 0,0 1 0 0 0,-1-1 0 0 0,1 1 0 0 0,0-1 0 0 0,0 1 0 0 0,0-1 0 0 0,0 1 0 0 0,0-1 0 0 0,0 0 0 0 0,0 1 0 0 0,0-1 0 0 0,0 1 0 0 0,0-1 0 0 0,0 1 0 0 0,0-1 0 0 0,0 1 0 0 0,1-1 0 0 0,-1 1 0 0 0,0-1 0 0 0,0 0 0 0 0,0 1 0 0 0,1-1 0 0 0,-1 1 0 0 0,0-1 0 0 0,0 0 0 0 0,1 1 0 0 0,-1-1 0 0 0,0 0 0 0 0,2 1 0 0 0,-2 0 0 0 0,3 3-22 0 0,0-1-1 0 0,0 0 1 0 0,0 1 0 0 0,1-1-1 0 0,-1-1 1 0 0,1 1-1 0 0,0 0 1 0 0,-1-1 0 0 0,1 0-1 0 0,0 1 1 0 0,1-2-1 0 0,-1 1 1 0 0,0 0 0 0 0,0-1-1 0 0,1 0 1 0 0,-1 0 0 0 0,1 0-1 0 0,-1-1 1 0 0,1 1-1 0 0,8-1 1 0 0,6-1-174 0 0,0-1-1 0 0,1-1 1 0 0,29-9 0 0 0,-27 7 67 0 0,4-2-2350 0 0,31-13 1 0 0,-37 12-6053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199 128 13823 0 0,'8'-1'675'0'0,"0"-2"-334"0"0,-1 1 1 0 0,0-2-1 0 0,0 1 0 0 0,0-1 1 0 0,0 0-1 0 0,-1 0 0 0 0,1-1 1 0 0,5-6-1 0 0,0 2 1674 0 0,-10 7-1619 0 0,1 0 0 0 0,0 0 1 0 0,-1-1-1 0 0,0 1 0 0 0,0-1 0 0 0,1 1 1 0 0,-2-1-1 0 0,1 0 0 0 0,0 0 1 0 0,0 0-1 0 0,-1 0 0 0 0,0 0 1 0 0,1 0-1 0 0,-1 0 0 0 0,0 0 1 0 0,-1-1-1 0 0,1 1 0 0 0,-1 0 1 0 0,1-4-1 0 0,-2 5-302 0 0,1 1 1 0 0,-1 0-1 0 0,0 0 0 0 0,0 0 1 0 0,0 0-1 0 0,1 0 0 0 0,-1 0 0 0 0,0 0 1 0 0,0 0-1 0 0,0 1 0 0 0,0-1 0 0 0,-1 0 1 0 0,1 0-1 0 0,0 1 0 0 0,0-1 1 0 0,0 1-1 0 0,-1-1 0 0 0,1 1 0 0 0,0 0 1 0 0,-2-1-1 0 0,-6 1-66 0 0,-1 1 1 0 0,1-1-1 0 0,-1 2 1 0 0,1-1-1 0 0,0 2 1 0 0,0-1-1 0 0,0 1 0 0 0,0 0 1 0 0,0 1-1 0 0,0 0 1 0 0,1 0-1 0 0,0 1 0 0 0,0 0 1 0 0,-10 9-1 0 0,-4 4 312 0 0,1 1 0 0 0,1 1 0 0 0,-28 35-1 0 0,41-46-654 0 0,0 0-1 0 0,1 1 1 0 0,-8 13 0 0 0,13-21 302 0 0,0 0 0 0 0,0 1 0 0 0,0-1 0 0 0,0 0 0 0 0,0 1 0 0 0,1-1 1 0 0,-1 0-1 0 0,1 1 0 0 0,-1-1 0 0 0,1 1 0 0 0,0-1 0 0 0,0 1 1 0 0,0-1-1 0 0,0 1 0 0 0,1-1 0 0 0,-1 1 0 0 0,1-1 0 0 0,-1 1 0 0 0,1-1 1 0 0,0 0-1 0 0,0 1 0 0 0,1 1 0 0 0,0-2 13 0 0,-1-1 0 0 0,1 0 0 0 0,-1 1 0 0 0,1-1 0 0 0,0 0 0 0 0,0 0 0 0 0,-1 0 0 0 0,1 0 0 0 0,0 0 0 0 0,0 0 0 0 0,0-1 0 0 0,0 1 0 0 0,0-1 0 0 0,0 1 0 0 0,0-1 0 0 0,0 0 0 0 0,0 0 0 0 0,0 0 0 0 0,0 0 0 0 0,0 0 0 0 0,4-1 0 0 0,6 0 0 0 0,0-1 0 0 0,15-5 0 0 0,-26 6 0 0 0,25-7 0 0 0,-1-2 0 0 0,29-16 0 0 0,-51 24 0 0 0,7-4 0 0 0,0 0 0 0 0,-1-1 0 0 0,0 0 0 0 0,0-1 0 0 0,11-12 0 0 0,-11 10 0 0 0,1 1 0 0 0,0 1 0 0 0,18-14 0 0 0,-28 22 14 0 0,1 0 0 0 0,-1-1 0 0 0,0 1 1 0 0,1 0-1 0 0,-1 0 0 0 0,1-1 0 0 0,-1 1 0 0 0,0 0 0 0 0,1 0 1 0 0,-1-1-1 0 0,1 1 0 0 0,-1 0 0 0 0,1 0 0 0 0,-1 0 0 0 0,1 0 0 0 0,-1 0 1 0 0,1 0-1 0 0,-1 0 0 0 0,1 0 0 0 0,-1 0 0 0 0,2 0 0 0 0,-6 8 671 0 0,-11 11 311 0 0,5-8-1184 0 0,1 0 0 0 0,-10 16 0 0 0,16-23 113 0 0,0 0 1 0 0,1 0-1 0 0,0 0 1 0 0,0 1-1 0 0,0-1 1 0 0,0 1-1 0 0,1 0 1 0 0,0-1-1 0 0,0 1 1 0 0,0 7-1 0 0,1-10-505 0 0,0-2-285 0 0,0 0-126 0 0,0 0-1074 0 0,0 0-4396 0 0,0 0-1889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8287 0 0,'0'0'382'0'0,"0"0"-8"0"0,0-1-240 0 0,-4-2 19 0 0,4 2 567 0 0,0 1 249 0 0,0 0 45 0 0,0 0 8 0 0,0 0 2 0 0,0 0 0 0 0,0 0 0 0 0,-1-4 294 0 0,1 3 4584 0 0,14 16-5853 0 0,-1 0 0 0 0,-1 0 0 0 0,-1 1-1 0 0,13 23 1 0 0,-16-25 233 0 0,0 0 1 0 0,1-1-1 0 0,0 0 0 0 0,1 0 1 0 0,1-1-1 0 0,15 15 0 0 0,2 0-282 0 0,-21-19 0 0 0,1-1 0 0 0,14 11 0 0 0,-12-10 0 0 0,-5-4 0 0 0,0-1 0 0 0,-1 0 0 0 0,1 0 0 0 0,1-1 0 0 0,-1 1 0 0 0,10 2 0 0 0,-9-3-64 0 0,-5-1-273 0 0,-1-1-138 0 0,0 0-33 0 0,-1-1-4 0 0,-33-31-5889 0 0,28 25 4866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70 146 17503 0 0,'0'0'803'0'0,"-6"-14"298"0"0,-1 0 3003 0 0,7 13-4025 0 0,0 1 0 0 0,0 0 0 0 0,0 0 0 0 0,0 0 0 0 0,0-1 0 0 0,0 1 0 0 0,0 0 0 0 0,0 0-1 0 0,0 0 1 0 0,0-1 0 0 0,0 1 0 0 0,1 0 0 0 0,-1 0 0 0 0,0-1 0 0 0,0 1 0 0 0,0 0 0 0 0,0 0 0 0 0,0 0 0 0 0,0 0 0 0 0,0-1-1 0 0,0 1 1 0 0,1 0 0 0 0,-1 0 0 0 0,0 0 0 0 0,0 0 0 0 0,0-1 0 0 0,0 1 0 0 0,1 0 0 0 0,-1 0 0 0 0,0 0 0 0 0,0 0 0 0 0,0 0 0 0 0,0 0-1 0 0,1 0 1 0 0,-1 0 0 0 0,0 0 0 0 0,0-1 0 0 0,1 1 0 0 0,-1 0 0 0 0,0 0 0 0 0,0 0 0 0 0,0 0 0 0 0,1 0 0 0 0,-1 0 0 0 0,0 0 0 0 0,0 0-1 0 0,0 1 1 0 0,1-1 0 0 0,-1 0 0 0 0,0 0 0 0 0,0 0 0 0 0,4 0-75 0 0,-1 0 1 0 0,0 0-1 0 0,0 0 0 0 0,0 0 0 0 0,0 0 0 0 0,1-1 1 0 0,-1 0-1 0 0,0 1 0 0 0,0-1 0 0 0,0 0 1 0 0,0 0-1 0 0,0-1 0 0 0,-1 1 0 0 0,1-1 1 0 0,0 1-1 0 0,2-3 0 0 0,0 0 170 0 0,0 1-1 0 0,0-1 1 0 0,-1 0 0 0 0,1 0-1 0 0,5-7 1 0 0,-8 9-107 0 0,-1 0-1 0 0,1-1 1 0 0,-1 1 0 0 0,1-1 0 0 0,-1 1-1 0 0,0-1 1 0 0,0 0 0 0 0,0 1-1 0 0,0-1 1 0 0,0 0 0 0 0,-1 0 0 0 0,1 0-1 0 0,-1-4 1 0 0,0 6-67 0 0,0 0 0 0 0,0 0 0 0 0,0 0 0 0 0,0 0 0 0 0,0 0 0 0 0,0 0 0 0 0,-1 0 0 0 0,1 0 0 0 0,0 0 0 0 0,-1 0 0 0 0,1 0 0 0 0,-1 1 0 0 0,1-1 0 0 0,-1 0 0 0 0,0 0 0 0 0,1 0 0 0 0,-1 0 0 0 0,0 1 0 0 0,1-1 0 0 0,-1 0 0 0 0,0 1 0 0 0,0-1 0 0 0,0 0 0 0 0,0 1 0 0 0,0-1 0 0 0,1 1 0 0 0,-1-1 0 0 0,0 1 0 0 0,0 0 0 0 0,-1-1 0 0 0,0 1 0 0 0,0-1 1 0 0,0 1 0 0 0,0-1 0 0 0,1 1 0 0 0,-1 0 0 0 0,0 0 0 0 0,0 0 0 0 0,0 0 0 0 0,1 1 0 0 0,-1-1 1 0 0,0 0-1 0 0,0 1 0 0 0,1-1 0 0 0,-3 1 0 0 0,-25 12-29 0 0,19-9-23 0 0,-30 19-1034 0 0,15-8-6994 0 0,9-7-709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74 411 11975 0 0,'0'-3'101'0'0,"0"0"0"0"0,0-1-1 0 0,1 1 1 0 0,-1-1 0 0 0,1 1 0 0 0,0 0-1 0 0,0-1 1 0 0,0 1 0 0 0,1 0-1 0 0,-1 0 1 0 0,1 0 0 0 0,4-6-1 0 0,2-6 42 0 0,-8 14-22 0 0,27-56 3878 0 0,-16 36-1848 0 0,25-38-1 0 0,-23 41-1331 0 0,9-22 0 0 0,-6 11 142 0 0,-2 7-59 0 0,-7 11-149 0 0,-1 0 1 0 0,9-18 0 0 0,13-19-664 0 0,-27 47 282 0 0,-1 1 117 0 0,0 0 21 0 0,0 0-66 0 0,-17 15-278 0 0,9-6-165 0 0,1 1 0 0 0,-1 0 0 0 0,2 0 0 0 0,-9 17 0 0 0,-17 50 0 0 0,11-28 0 0 0,-64 109 0 0 0,16-36 0 0 0,44-60-64 0 0,25-60-273 0 0,0-2-138 0 0,0 0-33 0 0,0 0 65 0 0,2-1 304 0 0,0 0 0 0 0,1 0-1 0 0,-1 0 1 0 0,0 0 0 0 0,0 0-1 0 0,0 0 1 0 0,1-1 0 0 0,2-1-1 0 0,-1 0-486 0 0,0-1-162 0 0,1 0 0 0 0,-1 0-1 0 0,1 0 1 0 0,4-7-1 0 0,-9 11 780 0 0,16-17-2037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19351 0 0,'0'0'439'0'0,"0"0"62"0"0,0 0 33 0 0,0 0-65 0 0,0 0-169 0 0,0 0 442 0 0,0 0 229 0 0,0 0 42 0 0,0 0-59 0 0,0 0-289 0 0,1 1-121 0 0,0 2-452 0 0,0 0-1 0 0,0-1 0 0 0,-1 1 1 0 0,1 0-1 0 0,-1 0 1 0 0,0 0-1 0 0,0-1 0 0 0,0 1 1 0 0,0 0-1 0 0,0 0 1 0 0,0 0-1 0 0,-2 3 1 0 0,-10 38-89 0 0,7-29 380 0 0,-93 261 905 0 0,50-149-971 0 0,7-16-317 0 0,37-100 0 0 0,3-4-64 0 0,0-6-273 0 0,1-1-138 0 0,4-11-613 0 0,3-19-1705 0 0,-1 1-1 0 0,3-56 1 0 0,-7 56 1257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11975 0 0,'-27'14'901'0'0,"-26"16"-658"0"0,48-26 42 0 0,-1 0 0 0 0,1 0 0 0 0,0 0 1 0 0,0 1-1 0 0,1 0 0 0 0,-8 9 0 0 0,11-12 729 0 0,19 10 2056 0 0,-9-7-2546 0 0,1-2 1 0 0,-1 0-1 0 0,1 0 0 0 0,-1 0 0 0 0,1-1 0 0 0,17 1 0 0 0,64-3 102 0 0,-46-1-601 0 0,122-13-195 0 0,-98 6-2442 0 0,-46 6-4894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21191 0 0,'-1'-1'78'0'0,"0"0"0"0"0,0 1 0 0 0,1-1 0 0 0,-1 0 0 0 0,0 1 1 0 0,0-1-1 0 0,1 0 0 0 0,-1 0 0 0 0,1 1 0 0 0,-1-1 0 0 0,1 0 0 0 0,-1 0 0 0 0,1 0 0 0 0,-1 0 0 0 0,1 0 0 0 0,0 0 0 0 0,-1 0 0 0 0,1 0 0 0 0,0 0 0 0 0,0 0 0 0 0,0 0 0 0 0,0 0 1 0 0,0 0-1 0 0,0 0 0 0 0,0-2 0 0 0,1-3 1 0 0,1 0 0 0 0,-1 0 0 0 0,4-9 1 0 0,3-12 344 0 0,-6 19-121 0 0,0 0 0 0 0,0 0-1 0 0,0 0 1 0 0,1 0 0 0 0,0 0 0 0 0,8-13 0 0 0,-4 8 347 0 0,2 1-1 0 0,17-22 1 0 0,-15 17-33 0 0,-9 14-496 0 0,1-1 0 0 0,-1 1 0 0 0,1 0-1 0 0,-1-1 1 0 0,1 1 0 0 0,0 0 0 0 0,0 1-1 0 0,4-4 1 0 0,-6 5 250 0 0,-1 1 117 0 0,0 0 21 0 0,-2 21 99 0 0,-1-12-608 0 0,-1-1 0 0 0,0 0 0 0 0,-8 13 0 0 0,-3 8 0 0 0,-2 6 0 0 0,-13 30 0 0 0,27-56 0 0 0,0-1 0 0 0,1 1 0 0 0,0-1 0 0 0,1 1 0 0 0,0 0 0 0 0,0 9 0 0 0,0-14 0 0 0,0-4 0 0 0,1 1 0 0 0,0 0 0 0 0,0 0 0 0 0,0 0 0 0 0,0 0 0 0 0,0-1 0 0 0,0 1 0 0 0,0 0 0 0 0,0 0 0 0 0,0 0 0 0 0,0 0 0 0 0,0 0 0 0 0,0-1 0 0 0,0 1 0 0 0,1 0 0 0 0,-1 0 0 0 0,0 0 0 0 0,1 1 0 0 0,-1-2-6 0 0,1 0 1 0 0,-1 0-1 0 0,0 1 1 0 0,0-1-1 0 0,0 0 1 0 0,0 1-1 0 0,0-1 1 0 0,0 0-1 0 0,1 0 0 0 0,-1 1 1 0 0,0-1-1 0 0,0 0 1 0 0,0 0-1 0 0,1 0 1 0 0,-1 1-1 0 0,0-1 1 0 0,0 0-1 0 0,1 0 0 0 0,-1 0 1 0 0,0 0-1 0 0,0 1 1 0 0,1-1-1 0 0,-1 0 1 0 0,2 0-165 0 0,0 0 1 0 0,-1 0-1 0 0,1-1 1 0 0,0 1 0 0 0,-1 0-1 0 0,1-1 1 0 0,-1 1-1 0 0,1-1 1 0 0,-1 1-1 0 0,1-1 1 0 0,-1 0-1 0 0,1 1 1 0 0,-1-1 0 0 0,0 0-1 0 0,1 0 1 0 0,1-2-1 0 0,1-1-1150 0 0,0 0-1 0 0,0 0 1 0 0,6-8-1 0 0,-5 4-215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 19351 0 0,'-1'0'30'0'0,"1"0"-1"0"0,0 0 1 0 0,-1 0-1 0 0,1 0 1 0 0,-1 0 0 0 0,1 0-1 0 0,0 0 1 0 0,-1 0-1 0 0,1 0 1 0 0,0-1-1 0 0,-1 1 1 0 0,1 0-1 0 0,0 0 1 0 0,-1 0-1 0 0,1-1 1 0 0,0 1 0 0 0,-1 0-1 0 0,1 0 1 0 0,0-1-1 0 0,0 1 1 0 0,-1 0-1 0 0,1-1 1 0 0,0 1-1 0 0,0 0 1 0 0,0-1 0 0 0,0 1-1 0 0,-1 0 1 0 0,1-1-1 0 0,0 1 1 0 0,0 0-1 0 0,0-1 1 0 0,0 1-1 0 0,0-1 1 0 0,0 1-1 0 0,0 0 1 0 0,0-1 0 0 0,0 1-1 0 0,0 0 1 0 0,0-1-1 0 0,0 1 1 0 0,0-1-1 0 0,0 1 1 0 0,1-1-1 0 0,12-15 789 0 0,-1 3-816 0 0,16-41 5010 0 0,-27 52-4496 0 0,1-1 34 0 0,4-20-685 0 0,-6 22-916 0 0,-5 6-1900 0 0,3-4 1418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3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0,'0'0'480'0'0,"0"0"67"0"0,0 0 31 0 0,1-1-56 0 0,1 0-460 0 0,-1 0 0 0 0,1 0 0 0 0,-1 0 0 0 0,0 0 0 0 0,1 0 0 0 0,-1-1 0 0 0,0 1 0 0 0,0 0-1 0 0,0-1 1 0 0,0 1 0 0 0,0-1 0 0 0,0 1 0 0 0,0-1 0 0 0,0 0 0 0 0,0-2 0 0 0,5-6 588 0 0,19-5-787 0 0,-25 15-886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10135 0 0,'0'0'231'0'0,"0"0"29"0"0,0 0 19 0 0,0 0 105 0 0,0 0 410 0 0,0 0 184 0 0,0 0 40 0 0,0 0-63 0 0,0 0-290 0 0,0 0-121 0 0,0 0-28 0 0,0 0 66 0 0,0 0 288 0 0,0 0 122 0 0,0 0 28 0 0,0 0-65 0 0,0 0-290 0 0,0 0-121 0 0,4-8 996 0 0,-1-1-1195 0 0,0 1 0 0 0,0 0-1 0 0,1-1 1 0 0,0 1 0 0 0,1 1 0 0 0,0-1-1 0 0,7-9 1 0 0,11-16 569 0 0,-3 0-906 0 0,36-44 0 0 0,-4 11 581 0 0,44-50 854 0 0,-15 28-1427 0 0,-75 80-16 0 0,-6 8 0 0 0,0 0 0 0 0,0 0 0 0 0,0 0 0 0 0,0 0 0 0 0,0 0 0 0 0,0-1 0 0 0,0 1 0 0 0,0 0 0 0 0,0 0 0 0 0,1 0 0 0 0,-1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0,-1 0 0 0 0,1 0 0 0 0,0 0 0 0 0,0 0 0 0 0,0 0 0 0 0,-6 1 0 0 0,-5 4 0 0 0,4-2 0 0 0,1 1 0 0 0,-1 0 0 0 0,1 0 0 0 0,0 1 0 0 0,1 0 0 0 0,-1 0 0 0 0,1 0 0 0 0,0 1 0 0 0,0-1 0 0 0,0 1 0 0 0,1 0 0 0 0,0 1 0 0 0,0-1 0 0 0,-4 11 0 0 0,8-15 0 0 0,-1 1 0 0 0,0 0 0 0 0,1 0 0 0 0,0 0 0 0 0,0 0 0 0 0,0 0 0 0 0,0 0 0 0 0,0 0 0 0 0,0-1 0 0 0,1 1 0 0 0,0 4 0 0 0,-1-7 0 0 0,1 1 0 0 0,-1 0 0 0 0,0 0 0 0 0,0 0 0 0 0,1 0 0 0 0,-1 0 0 0 0,1 0 0 0 0,-1 0 0 0 0,1-1 0 0 0,-1 1 0 0 0,1 0 0 0 0,-1 0 0 0 0,1-1 0 0 0,0 1 0 0 0,-1 0 0 0 0,1-1 0 0 0,0 1 0 0 0,0-1 0 0 0,-1 1 0 0 0,1-1 0 0 0,0 1 0 0 0,0-1 0 0 0,0 1 0 0 0,0-1 0 0 0,0 0 0 0 0,1 1 0 0 0,1 0 0 0 0,52 20 0 0 0,-38-15 0 0 0,1 1 0 0 0,23 13 0 0 0,-36-17 0 0 0,1 1 0 0 0,-1 0 0 0 0,0 0 0 0 0,0 0 0 0 0,0 1 0 0 0,0 0 0 0 0,-1 0 0 0 0,0 0 0 0 0,0 0 0 0 0,6 11 0 0 0,-8-12 0 0 0,-1 0 0 0 0,1 0 0 0 0,-1 0 0 0 0,0 0 0 0 0,0 0 0 0 0,0 1 0 0 0,0-1 0 0 0,-1 0 0 0 0,0 1 0 0 0,0-1 0 0 0,0 0 0 0 0,0 1 0 0 0,-1-1 0 0 0,0 0 0 0 0,1 0 0 0 0,-2 1 0 0 0,1-1 0 0 0,-3 7 0 0 0,1-6 0 0 0,1 0 0 0 0,-1-1 0 0 0,0 1 0 0 0,0-1 0 0 0,0 1 0 0 0,0-1 0 0 0,-1 0 0 0 0,0 0 0 0 0,0-1 0 0 0,0 1 0 0 0,0-1 0 0 0,0 0 0 0 0,-1 0 0 0 0,-7 4 0 0 0,-1-1-8 0 0,1-1 0 0 0,-1-1 0 0 0,0 1 0 0 0,0-2 0 0 0,0 0 0 0 0,0-1 0 0 0,-27 2 0 0 0,36-4-205 0 0,1 0 0 0 0,-1 0 0 0 0,1-1-1 0 0,-1 1 1 0 0,1-1 0 0 0,-1 1 0 0 0,1-1 0 0 0,-6-2 0 0 0,8 2 118 0 0,1 1 0 0 0,-1-1 0 0 0,0 0 0 0 0,0 1 1 0 0,1-1-1 0 0,-1 0 0 0 0,0 1 0 0 0,1-1 0 0 0,-1 0 1 0 0,0 0-1 0 0,1 1 0 0 0,-1-1 0 0 0,1 0 1 0 0,0 0-1 0 0,-1 0 0 0 0,1 0 0 0 0,0 0 0 0 0,-1 0 1 0 0,1 0-1 0 0,0 0 0 0 0,0 0 0 0 0,0 0 1 0 0,0 1-1 0 0,0-1 0 0 0,0 0 0 0 0,0 0 0 0 0,0 0 1 0 0,0 0-1 0 0,0 0 0 0 0,1 0 0 0 0,-1 0 0 0 0,0 0 1 0 0,1 0-1 0 0,-1-1 0 0 0,2-2-1197 0 0,-1 0-1 0 0,1 0 1 0 0,0 0 0 0 0,0 0-1 0 0,1 0 1 0 0,3-6 0 0 0,7-5-5346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15663 0 0,'0'0'356'0'0,"0"0"50"0"0,0 0 20 0 0,0 0-42 0 0,-6 6-236 0 0,-20 23 701 0 0,16-15 65 0 0,1-1 0 0 0,0 1 0 0 0,1 1-1 0 0,0-1 1 0 0,2 1 0 0 0,-1 1 0 0 0,-4 21 0 0 0,-56 167-914 0 0,63-192 0 0 0,-51 131 465 0 0,17-47 23 0 0,33-84-351 0 0,2-2-15 0 0,-1 0 1 0 0,0 0 0 0 0,-1-1 0 0 0,0 0 0 0 0,0 0-1 0 0,-1 0 1 0 0,-11 13 0 0 0,12-17-123 0 0,-1-6 0 0 0,3 1 0 0 0,-2-3 0 0 0,-3-10 0 0 0,6 7 0 0 0,0-1 0 0 0,0 1 0 0 0,1-1 0 0 0,0 1 0 0 0,0-1 0 0 0,1 1 0 0 0,0-1 0 0 0,0 0 0 0 0,2-9 0 0 0,2-10 0 0 0,8-26 0 0 0,-9 38 0 0 0,9-25 341 0 0,0 0 1 0 0,26-52-1 0 0,49-67 683 0 0,-78 143-1024 0 0,1 1 0 0 0,1 1 0 0 0,0 0 0 0 0,0 0 0 0 0,2 1 0 0 0,23-18 0 0 0,-28 24 0 0 0,1 0 0 0 0,0 0 0 0 0,0 1 0 0 0,0 0 0 0 0,1 1 0 0 0,0 0 0 0 0,0 1 0 0 0,0 0 0 0 0,0 0 0 0 0,0 1 0 0 0,0 0 0 0 0,15 0 0 0 0,-23 2 0 0 0,1 0 0 0 0,0 1 0 0 0,0-1 0 0 0,-1 1 0 0 0,1 0 0 0 0,0-1 0 0 0,-1 1 0 0 0,1 0 0 0 0,-1 1 0 0 0,1-1 0 0 0,-1 0 0 0 0,0 1 0 0 0,1-1 0 0 0,-1 1 0 0 0,0 0 0 0 0,0 0 0 0 0,0 0 0 0 0,0 0 0 0 0,-1 0 0 0 0,1 0 0 0 0,2 4 0 0 0,-1-2 0 0 0,-1 1 0 0 0,0 0 0 0 0,0-1 0 0 0,0 1 0 0 0,0 0 0 0 0,-1 0 0 0 0,0 0 0 0 0,0 0 0 0 0,0 0 0 0 0,0 9 0 0 0,-1 0 0 0 0,1-9 0 0 0,-1 1 0 0 0,0 0 0 0 0,0-1 0 0 0,0 1 0 0 0,-1-1 0 0 0,0 1 0 0 0,0-1 0 0 0,0 1 0 0 0,-1-1 0 0 0,0 0 0 0 0,0 1 0 0 0,-3 4 0 0 0,1-4 0 0 0,-1 0 0 0 0,1 0 0 0 0,-2-1 0 0 0,1 1 0 0 0,0-1 0 0 0,-1 0 0 0 0,0-1 0 0 0,-9 6 0 0 0,-3 5 0 0 0,16-12 0 0 0,-1-1 0 0 0,1 0 0 0 0,0 0 0 0 0,-1 0 0 0 0,1 0 0 0 0,-1 0 0 0 0,-3 1 0 0 0,-1-1-175 0 0,1 0 1 0 0,-1 0-1 0 0,0 0 1 0 0,0-1-1 0 0,0 0 1 0 0,0 0-1 0 0,0-1 0 0 0,0 0 1 0 0,0 0-1 0 0,1-1 1 0 0,-1 0-1 0 0,0 0 1 0 0,0 0-1 0 0,0-1 0 0 0,-11-5 1 0 0,16 6-242 0 0,0 0 0 0 0,0-1 0 0 0,1 1 0 0 0,-1-1 0 0 0,0 1 0 0 0,1-1 0 0 0,-1 0 0 0 0,1 1 0 0 0,-1-1 0 0 0,1 0 0 0 0,0 0 0 0 0,0 0 0 0 0,0 0 0 0 0,0 0 0 0 0,0-1 0 0 0,0 1 0 0 0,1 0 0 0 0,-1 0 0 0 0,1-3 0 0 0,1-11-2143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15663 0 0,'0'0'719'0'0,"1"-1"-20"0"0,28-29 1924 0 0,-2-1 0 0 0,35-50 0 0 0,59-93-526 0 0,-64 93-1529 0 0,-31 37 363 0 0,-26 43-422 0 0,0 1-66 0 0,-1 0-436 0 0,0-1 0 0 0,1 1 0 0 0,-1 0 1 0 0,0-1-1 0 0,0 1 0 0 0,0 0 0 0 0,0 0 0 0 0,0 0 1 0 0,0-1-1 0 0,0 1 0 0 0,1 0 0 0 0,-1 1 0 0 0,0-1 1 0 0,0 0-1 0 0,0 0 0 0 0,0 0 0 0 0,0 0 1 0 0,0 1-1 0 0,0-1 0 0 0,1 0 0 0 0,-2 1 0 0 0,-18 9 0 0 0,6 0-7 0 0,0 0 0 0 0,1 1 0 0 0,0 0 0 0 0,1 1 0 0 0,0 0 0 0 0,-14 22 0 0 0,-52 89 0 0 0,68-106 0 0 0,-5 9 0 0 0,-19 47 0 0 0,29-60 0 0 0,1-1 0 0 0,0 1 0 0 0,1 0 0 0 0,1 0 0 0 0,0 1 0 0 0,0 16 0 0 0,1-27 0 0 0,1-1 0 0 0,0 1 0 0 0,0 0 0 0 0,1 0 0 0 0,-1 0 0 0 0,1 0 0 0 0,-1-1 0 0 0,1 1 0 0 0,0 0 0 0 0,0 0 0 0 0,0-1 0 0 0,0 1 0 0 0,1-1 0 0 0,-1 1 0 0 0,1-1 0 0 0,-1 1 0 0 0,1-1 0 0 0,0 0 0 0 0,0 0 0 0 0,0 0 0 0 0,0 0 0 0 0,0 0 0 0 0,1 0 0 0 0,-1-1 0 0 0,0 1 0 0 0,1-1 0 0 0,-1 0 0 0 0,1 1 0 0 0,0-1 0 0 0,-1 0 0 0 0,1-1 0 0 0,0 1 0 0 0,0 0 0 0 0,0-1 0 0 0,4 1 0 0 0,6-1 0 0 0,-1 0 0 0 0,0 0 0 0 0,1-1 0 0 0,-1-1 0 0 0,0 0 0 0 0,24-8 0 0 0,-20 4 0 0 0,0 0 0 0 0,0-1 0 0 0,0-1 0 0 0,-1-1 0 0 0,0 0 0 0 0,20-17 0 0 0,-4-1 0 0 0,46-50 0 0 0,-57 58 0 0 0,-15 14 0 0 0,1 1 0 0 0,-1-2 0 0 0,-1 1 0 0 0,8-10 0 0 0,-12 15 0 0 0,0 0 0 0 0,0 0 0 0 0,0 0 0 0 0,0 0 0 0 0,0 0 0 0 0,0 0 0 0 0,0 0 0 0 0,0 0 0 0 0,1 0 0 0 0,-1 0 0 0 0,0 0 0 0 0,0-1 0 0 0,0 1 0 0 0,0 0 0 0 0,0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 0 0 0 0,0 0 0 0 0,0-1 0 0 0,-1 1 0 0 0,-5 1 0 0 0,-7 3 0 0 0,11-2 0 0 0,0 0 0 0 0,0 0 0 0 0,0 1 0 0 0,1-1 0 0 0,-1 1 0 0 0,0-1 0 0 0,1 1 0 0 0,0 0 0 0 0,-2 3 0 0 0,-2 5 0 0 0,-10 15 0 0 0,6-10 0 0 0,-10 24 0 0 0,17-35 0 0 0,0 1 0 0 0,0-1 0 0 0,1 1 0 0 0,-1-1 0 0 0,1 1 0 0 0,1 0 0 0 0,-1 0 0 0 0,1 10 0 0 0,2-8 0 0 0,4-2 0 0 0,-4-5 0 0 0,1 0 0 0 0,0 0 0 0 0,-1-1 0 0 0,1 1 0 0 0,0-1 0 0 0,-1 1 0 0 0,1-1 0 0 0,0 0 0 0 0,0 0 0 0 0,0 0 0 0 0,-1 0 0 0 0,1-1 0 0 0,4-1 0 0 0,1 1 0 0 0,-1-1 0 0 0,0 0 0 0 0,-1-1 0 0 0,8-3 0 0 0,27-18 0 0 0,-1-3 0 0 0,62-53 0 0 0,-28 20 0 0 0,-65 54 0 0 0,-9 6 0 0 0,0 0 0 0 0,0 0 0 0 0,0 0 0 0 0,0 1 0 0 0,0-1 0 0 0,0 0 0 0 0,-1 0 0 0 0,1 1 0 0 0,0-1 0 0 0,0 0 0 0 0,0 0 0 0 0,0 0 0 0 0,0 1 0 0 0,0-1 0 0 0,0 0 0 0 0,0 0 0 0 0,0 0 0 0 0,0 1 0 0 0,0-1 0 0 0,0 0 0 0 0,1 0 0 0 0,-1 0 0 0 0,0 1 0 0 0,0-1 0 0 0,0 0 0 0 0,0 0 0 0 0,0 0 0 0 0,0 1 0 0 0,0-1 0 0 0,1 0 0 0 0,-1 0 0 0 0,0 0 0 0 0,0 0 0 0 0,0 0 0 0 0,0 1 0 0 0,0-1 0 0 0,1 0 0 0 0,-1 0 0 0 0,0 0 0 0 0,0 0 0 0 0,0 0 0 0 0,1 0 0 0 0,-1 0 0 0 0,0 0 0 0 0,0 0 0 0 0,0 1 0 0 0,1-1 0 0 0,-1 0 0 0 0,0 0 0 0 0,0 0 0 0 0,1 0 0 0 0,-1 0 0 0 0,0 0 0 0 0,0-1 0 0 0,0 1 0 0 0,1 0 0 0 0,-1 0 0 0 0,0 0 0 0 0,0 0 0 0 0,0 0 0 0 0,1 0 0 0 0,-1 0 0 0 0,0 0 0 0 0,0 0 0 0 0,0-1 0 0 0,0 1 0 0 0,1 0 0 0 0,-1 0 0 0 0,-2 6 0 0 0,0-1 0 0 0,0 1 0 0 0,0-1 0 0 0,-1 0 0 0 0,0 0 0 0 0,0 0 0 0 0,-4 6 0 0 0,-7 10 0 0 0,-25 42 0 0 0,2-6 0 0 0,37-57 0 0 0,0 0 0 0 0,0 0 0 0 0,0 0 0 0 0,-1 1 0 0 0,1-1 0 0 0,0 0 0 0 0,0 0 0 0 0,0 0 0 0 0,-1 1 0 0 0,1-1 0 0 0,0 0 0 0 0,0 0 0 0 0,0 1 0 0 0,0-1 0 0 0,0 0 0 0 0,0 0 0 0 0,0 1 0 0 0,0-1 0 0 0,0 0 0 0 0,0 0 0 0 0,0 1 0 0 0,0-1 0 0 0,0 0 0 0 0,0 1 0 0 0,0-1 0 0 0,0 0 0 0 0,0 0 0 0 0,0 1 0 0 0,0-1 0 0 0,0 0 0 0 0,0 0 0 0 0,0 1 0 0 0,0-1 0 0 0,0 0 0 0 0,0 0 0 0 0,1 1 0 0 0,-1-1 0 0 0,0 0 0 0 0,0 0 0 0 0,0 0 0 0 0,1 1 0 0 0,-1-1 0 0 0,0 0 0 0 0,0 0 0 0 0,0 0 0 0 0,1 0 0 0 0,-1 0 0 0 0,0 1 0 0 0,0-1 0 0 0,1 0 0 0 0,-1 0 0 0 0,0 0 0 0 0,0 0 0 0 0,1 0 0 0 0,-1 0 0 0 0,0 0 0 0 0,0 0 0 0 0,1 0 0 0 0,-1 0 0 0 0,0 0 0 0 0,0 0 0 0 0,1 0 0 0 0,3 0 0 0 0,-1 1 0 0 0,0-1 0 0 0,1 0 0 0 0,-1 0 0 0 0,1 0 0 0 0,-1 0 0 0 0,1-1 0 0 0,-1 0 0 0 0,0 1 0 0 0,1-1 0 0 0,-1 0 0 0 0,0-1 0 0 0,4-1 0 0 0,6-4 0 0 0,22-15 0 0 0,-23 14 0 0 0,7-5 0 0 0,-2-1 0 0 0,23-23 0 0 0,-25 22 0 0 0,1 1 0 0 0,33-24 0 0 0,-38 31 0 0 0,-7 4 0 0 0,1 0 0 0 0,1-1 0 0 0,-1 2 0 0 0,0-1 0 0 0,1 1 0 0 0,6-3 0 0 0,-12 5 0 0 0,1 0 0 0 0,-1 0 0 0 0,0 0 0 0 0,0 0 0 0 0,1 0 0 0 0,-1 0 0 0 0,0 0 0 0 0,1 0 0 0 0,-1 0 0 0 0,0 0 0 0 0,1 0 0 0 0,-1 0 0 0 0,0 0 0 0 0,1 0 0 0 0,-1 0 0 0 0,0 0 0 0 0,0 0 0 0 0,1 0 0 0 0,-1 0 0 0 0,0 1 0 0 0,1-1 0 0 0,-1 0 0 0 0,0 0 0 0 0,0 0 0 0 0,1 0 0 0 0,-1 1 0 0 0,0-1 0 0 0,0 0 0 0 0,0 0 0 0 0,1 1 0 0 0,-1-1 0 0 0,0 0 0 0 0,0 0 0 0 0,0 1 0 0 0,0-1 0 0 0,0 0 0 0 0,1 1 0 0 0,-1-1 0 0 0,0 0 0 0 0,0 0 0 0 0,0 1 0 0 0,0-1 0 0 0,0 0 0 0 0,0 1 0 0 0,0-1 0 0 0,0 0 0 0 0,0 1 0 0 0,0-1 0 0 0,0 0 0 0 0,0 1 0 0 0,0-1 0 0 0,0 0 0 0 0,-1 1 0 0 0,0 9 0 0 0,0 0 0 0 0,-1 0 0 0 0,0 0 0 0 0,-1 0 0 0 0,0-1 0 0 0,-6 14 0 0 0,-3 7 0 0 0,7-15 0 0 0,3-11 0 0 0,0 1 0 0 0,0 0 0 0 0,1 0 0 0 0,-1 0 0 0 0,1 1 0 0 0,0-1 0 0 0,1 0 0 0 0,-1 0 0 0 0,1 8 0 0 0,0-12 0 0 0,0-1 0 0 0,0 1 0 0 0,0-1 0 0 0,0 1 0 0 0,0-1 0 0 0,0 1 0 0 0,0-1 0 0 0,0 1 0 0 0,1-1 0 0 0,-1 0 0 0 0,0 1 0 0 0,0-1 0 0 0,0 1 0 0 0,0-1 0 0 0,1 1 0 0 0,-1-1 0 0 0,0 0 0 0 0,0 1 0 0 0,1-1 0 0 0,-1 0 0 0 0,0 1 0 0 0,1-1 0 0 0,-1 0 0 0 0,0 1 0 0 0,1-1 0 0 0,-1 0 0 0 0,1 0 0 0 0,-1 1 0 0 0,0-1 0 0 0,1 0 0 0 0,-1 0 0 0 0,1 0 0 0 0,-1 1 0 0 0,1-1 0 0 0,-1 0 0 0 0,1 0 0 0 0,-1 0 0 0 0,1 0 0 0 0,0 0 0 0 0,2 1 0 0 0,0-1 0 0 0,0 1 0 0 0,1-1 0 0 0,-1 0 0 0 0,0 0 0 0 0,1 0 0 0 0,-1 0 0 0 0,0-1 0 0 0,1 1 0 0 0,-1-1 0 0 0,0 0 0 0 0,0 0 0 0 0,4-1 0 0 0,6-4 0 0 0,21-11 0 0 0,-29 14 0 0 0,11-7 0 0 0,0-1 0 0 0,-1 0 0 0 0,0-1 0 0 0,-1 0 0 0 0,20-24 0 0 0,53-79 0 0 0,80-118 0 0 0,-179 240 0 0 0,-9 10 0 0 0,-11 14 0 0 0,2 2 0 0 0,1 1 0 0 0,-31 47 0 0 0,47-62 0 0 0,2 1 0 0 0,0 0 0 0 0,0 1 0 0 0,-12 38 0 0 0,11-26 0 0 0,8-26 0 0 0,1 0 0 0 0,1 1 0 0 0,-1-1 0 0 0,1 1 0 0 0,-2 12 0 0 0,4-20 0 0 0,0 0 0 0 0,0 0 0 0 0,0 1 0 0 0,0-1 0 0 0,0 0 0 0 0,0 1 0 0 0,0-1 0 0 0,0 0 0 0 0,0 0 0 0 0,0 1 0 0 0,0-1 0 0 0,0 0 0 0 0,0 0 0 0 0,0 1 0 0 0,0-1 0 0 0,1 0 0 0 0,-1 0 0 0 0,0 1 0 0 0,0-1 0 0 0,0 0 0 0 0,0 0 0 0 0,0 0 0 0 0,1 1 0 0 0,-1-1 0 0 0,0 0 0 0 0,0 0 0 0 0,0 0 0 0 0,1 1 0 0 0,-1-1 0 0 0,0 0 0 0 0,0 0 0 0 0,0 0 0 0 0,1 0 0 0 0,-1 0 0 0 0,0 0 0 0 0,0 1 0 0 0,1-1 0 0 0,-1 0 0 0 0,0 0 0 0 0,1 0 0 0 0,-1 0 0 0 0,0 0 0 0 0,0 0 0 0 0,1 0 0 0 0,-1 0 0 0 0,0 0 0 0 0,0 0 0 0 0,1 0 0 0 0,-1 0 0 0 0,0-1 0 0 0,0 1 0 0 0,1 0 0 0 0,-1 0 0 0 0,0 0 0 0 0,0 0 0 0 0,1 0 0 0 0,-1 0 0 0 0,0-1 0 0 0,0 1 0 0 0,0 0 0 0 0,1 0 0 0 0,-1 0 0 0 0,0 0 0 0 0,0-1 0 0 0,1 1 0 0 0,3-3 0 0 0,1 1 0 0 0,-1-1 0 0 0,0 0 0 0 0,0-1 0 0 0,0 1 0 0 0,0 0 0 0 0,6-8 0 0 0,21-33 0 0 0,-11 15 0 0 0,3-5 72 0 0,-22 33 299 0 0,-1 1 117 0 0,0 0 21 0 0,0 2-134 0 0,0 1-461 0 0,0 3-159 0 0,0 0 1 0 0,0 0 0 0 0,1 0 0 0 0,-1 0 0 0 0,4 10-1 0 0,-3-14 237 0 0,-1-1 0 0 0,1 1 0 0 0,0 0-1 0 0,0-1 1 0 0,0 1 0 0 0,0-1-1 0 0,0 1 1 0 0,0-1 0 0 0,0 0-1 0 0,1 1 1 0 0,-1-1 0 0 0,0 0 0 0 0,1 0-1 0 0,-1 0 1 0 0,1 0 0 0 0,-1 0-1 0 0,1 0 1 0 0,0 0 0 0 0,-1-1 0 0 0,1 1-1 0 0,0-1 1 0 0,-1 1 0 0 0,1-1-1 0 0,3 1 1 0 0,3 0 8 0 0,0-1 0 0 0,0 0 0 0 0,0 0 0 0 0,0 0 0 0 0,0-1 0 0 0,13-3 0 0 0,45-18 0 0 0,-50 16 0 0 0,-2 0 40 0 0,0 0 0 0 0,-1-1 0 0 0,1-1 1 0 0,-2 0-1 0 0,1-1 0 0 0,-1-1 0 0 0,-1 1 0 0 0,0-2 0 0 0,19-21 0 0 0,-29 30 103 0 0,1-1-1 0 0,-1 1 1 0 0,0 0-1 0 0,0-1 1 0 0,0 1 0 0 0,0 0-1 0 0,0-1 1 0 0,0 1-1 0 0,0-4 1 0 0,-12 6 22 0 0,3 2-165 0 0,1 1 0 0 0,0-1 0 0 0,0 2 0 0 0,0-1 0 0 0,0 1 0 0 0,0 0 0 0 0,1 0 0 0 0,-1 0 0 0 0,1 1 0 0 0,0 0 0 0 0,1 1 0 0 0,-8 7 0 0 0,-5 9 0 0 0,-29 47 0 0 0,46-68 0 0 0,-2 5 0 0 0,0 0 0 0 0,0 0 0 0 0,1 0 0 0 0,-2 9 0 0 0,3-13 0 0 0,0-1 0 0 0,1 0 0 0 0,0 0 0 0 0,-1-1 0 0 0,1 1 0 0 0,0 0 0 0 0,0 0 0 0 0,0 0 0 0 0,-1-1 0 0 0,1 1 0 0 0,0 0 0 0 0,0 0 0 0 0,0 0 0 0 0,0-1 0 0 0,0 1 0 0 0,1 0 0 0 0,-1 0 0 0 0,0 0 0 0 0,0 0 0 0 0,0-1 0 0 0,1 1 0 0 0,-1 0 0 0 0,0 0 0 0 0,1-1 0 0 0,-1 1 0 0 0,1 0 0 0 0,-1-1 0 0 0,1 1 0 0 0,-1 0 0 0 0,1-1 0 0 0,0 1 0 0 0,-1-1 0 0 0,1 1 0 0 0,0 0 0 0 0,1 0 0 0 0,-1-1 0 0 0,1 1 0 0 0,0-1 0 0 0,-1 0 0 0 0,1 1 0 0 0,-1-1 0 0 0,1 0 0 0 0,0 0 0 0 0,2 0 0 0 0,8-2 0 0 0,0-1 0 0 0,0 0 0 0 0,0-1 0 0 0,-1 0 0 0 0,0-1 0 0 0,22-11 0 0 0,-7 2 0 0 0,11-6 0 0 0,47-34 0 0 0,-53 33 0 0 0,-16 13 0 0 0,0 0 0 0 0,27-10 0 0 0,-7 3 0 0 0,-30 13 0 0 0,-1 0 0 0 0,1 0 0 0 0,-1 1 0 0 0,8-2 0 0 0,-12 3 0 0 0,1 0 0 0 0,-1 0 0 0 0,0 0 0 0 0,1 0 0 0 0,-1 0 0 0 0,0-1 0 0 0,1 1 0 0 0,-1 0 0 0 0,0 0 0 0 0,1 0 0 0 0,-1 0 0 0 0,0 0 0 0 0,1 0 0 0 0,-1 0 0 0 0,0 0 0 0 0,1 0 0 0 0,-1 1 0 0 0,0-1 0 0 0,1 0 0 0 0,-1 0 0 0 0,0 0 0 0 0,0 0 0 0 0,1 0 0 0 0,-1 0 0 0 0,0 1 0 0 0,1-1 0 0 0,-1 0 0 0 0,0 0 0 0 0,0 1 0 0 0,1-1 0 0 0,-1 0 0 0 0,0 0 0 0 0,0 1 0 0 0,0-1 0 0 0,1 0 0 0 0,-1 0 0 0 0,0 1 0 0 0,0-1 0 0 0,-1 6 0 0 0,-1-2 0 0 0,0 1 0 0 0,0-1 0 0 0,-1 0 0 0 0,0 1 0 0 0,1-1 0 0 0,-1 0 0 0 0,-1 0 0 0 0,1-1 0 0 0,0 1 0 0 0,-1-1 0 0 0,-7 6 0 0 0,4-4 0 0 0,1 1 0 0 0,0-1 0 0 0,-5 8 0 0 0,11-13 0 0 0,-8 12 0 0 0,0-1 0 0 0,-8 17 0 0 0,16-28 0 0 0,0 0 0 0 0,-1 1 0 0 0,1-1 0 0 0,0 0 0 0 0,0 1 0 0 0,0-1 0 0 0,0 0 0 0 0,0 1 0 0 0,-1-1 0 0 0,1 0 0 0 0,0 1 0 0 0,0-1 0 0 0,0 1 0 0 0,0-1 0 0 0,0 0 0 0 0,0 1 0 0 0,0-1 0 0 0,0 0 0 0 0,0 1 0 0 0,1-1 0 0 0,-1 0 0 0 0,0 1 0 0 0,0 0 0 0 0,1-1 0 0 0,0 1 0 0 0,0 0 0 0 0,0-1 0 0 0,1 1 0 0 0,-1-1 0 0 0,0 1 0 0 0,0-1 0 0 0,0 0 0 0 0,1 1 0 0 0,-1-1 0 0 0,0 0 0 0 0,0 0 0 0 0,0 0 0 0 0,2 0 0 0 0,23-1 0 0 0,-18 1 0 0 0,8-2 0 0 0,0-1 0 0 0,0 0 0 0 0,0-1 0 0 0,22-8 0 0 0,27-7 0 0 0,-43 14 0 0 0,-7 1 0 0 0,0 1 0 0 0,28-3 0 0 0,-39 6 0 0 0,-1 0 0 0 0,1 0 0 0 0,-1 0 0 0 0,1 1 0 0 0,-1-1 0 0 0,0 1 0 0 0,1-1 0 0 0,-1 1 0 0 0,0 1 0 0 0,1-1 0 0 0,-1 0 0 0 0,0 1 0 0 0,0-1 0 0 0,0 1 0 0 0,0 0 0 0 0,0 0 0 0 0,0 0 0 0 0,2 3 0 0 0,-3-2 0 0 0,0-1 0 0 0,0 1 0 0 0,0 0 0 0 0,0 0 0 0 0,-1 0 0 0 0,1 0 0 0 0,-1 0 0 0 0,0 0 0 0 0,1 5 0 0 0,5 42 0 0 0,-6-40 0 0 0,1-2-133 0 0,-1-7-563 0 0,-1-1-258 0 0,1-8-8131 0 0,1-3 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1 627 17503 0 0,'0'0'399'0'0,"0"0"60"0"0,0 0 21 0 0,0 0-59 0 0,1 0-276 0 0,3-4 77 0 0,0 0 1 0 0,0-1-1 0 0,0 1 0 0 0,-1-1 0 0 0,1 1 0 0 0,-1-1 0 0 0,-1 0 0 0 0,4-6 1 0 0,3-6 1528 0 0,-8 16-1712 0 0,5-9 274 0 0,0 0 0 0 0,0 0 0 0 0,7-22-1 0 0,4-17 2839 0 0,-27 85-3147 0 0,2 0 0 0 0,2 1 0 0 0,-4 70 0 0 0,9-99-4 0 0,1-5 0 0 0,0 0 0 0 0,0 1 0 0 0,0-1 0 0 0,0 0 0 0 0,0 1 0 0 0,1-1 0 0 0,-1 0 0 0 0,1 0 0 0 0,0 0 0 0 0,0 1 0 0 0,0-1 0 0 0,1 0 0 0 0,-1 0 0 0 0,3 3 0 0 0,-4-5 0 0 0,0-1 0 0 0,1 1 0 0 0,-1 0 0 0 0,1-1 0 0 0,-1 1 0 0 0,1 0 0 0 0,-1-1 0 0 0,1 1 0 0 0,-1-1 0 0 0,1 1 0 0 0,-1-1 0 0 0,1 1 0 0 0,1 0 0 0 0,3-1 0 0 0,-4-1 0 0 0,3 2 0 0 0,1-1 0 0 0,-1 0 0 0 0,0-1 0 0 0,0 1 0 0 0,1-1 0 0 0,-1 0 0 0 0,0 0 0 0 0,0 0 0 0 0,0 0 0 0 0,0-1 0 0 0,0 1 0 0 0,0-1 0 0 0,0 0 0 0 0,-1-1 0 0 0,1 1 0 0 0,-1 0 0 0 0,1-1 0 0 0,4-6 0 0 0,3-2 0 0 0,-2-1 0 0 0,0-1 0 0 0,15-25 0 0 0,-4 5 0 0 0,-14 22 0 0 0,0 1 0 0 0,0-1 0 0 0,-1 0 0 0 0,7-19 0 0 0,-1 5 0 0 0,-5 67 0 0 0,-5-34 0 0 0,1-1 0 0 0,0 1 0 0 0,0 0 0 0 0,4 9 0 0 0,-4-13 0 0 0,5 12 0 0 0,-3-13 0 0 0,-1-1 0 0 0,0 1 0 0 0,1 0 0 0 0,-1-1 0 0 0,0 1 0 0 0,1-1 0 0 0,0 0 0 0 0,-1 0 0 0 0,1 0 0 0 0,0 0 0 0 0,0-1 0 0 0,0 0 0 0 0,0 1 0 0 0,0-1 0 0 0,0-1 0 0 0,1 1 0 0 0,-1-1 0 0 0,0 1 0 0 0,8-2 0 0 0,-7 0 0 0 0,0 0 0 0 0,0 0 0 0 0,0 0 0 0 0,0-1 0 0 0,0 0 0 0 0,0 0 0 0 0,0 0 0 0 0,0-1 0 0 0,-1 1 0 0 0,1-1 0 0 0,-1 0 0 0 0,0-1 0 0 0,7-6 0 0 0,-4 3 0 0 0,-1-1 0 0 0,0 1 0 0 0,0-2 0 0 0,-1 1 0 0 0,0 0 0 0 0,-1-1 0 0 0,6-14 0 0 0,18-71 0 0 0,-22 67 0 0 0,19-47 0 0 0,-18 54 0 0 0,-19 46 0 0 0,3 5 0 0 0,-7 47 0 0 0,14-68 0 0 0,-1 10 0 0 0,1 0 0 0 0,1 26 0 0 0,1-40 0 0 0,0 0 0 0 0,1 0 0 0 0,0 0 0 0 0,1 0 0 0 0,-1 0 0 0 0,1 0 0 0 0,0 0 0 0 0,0-1 0 0 0,1 1 0 0 0,0-1 0 0 0,0 0 0 0 0,4 6 0 0 0,-6-9 0 0 0,1 0 0 0 0,-1-1 0 0 0,1 1 0 0 0,-1-1 0 0 0,1 0 0 0 0,0 1 0 0 0,0-1 0 0 0,0 0 0 0 0,0 0 0 0 0,0 0 0 0 0,0 0 0 0 0,0 0 0 0 0,0-1 0 0 0,0 1 0 0 0,0-1 0 0 0,0 1 0 0 0,0-1 0 0 0,0 0 0 0 0,1 0 0 0 0,-1 0 0 0 0,0 0 0 0 0,0 0 0 0 0,0 0 0 0 0,0 0 0 0 0,4-2 0 0 0,1 0 0 0 0,-1 0 0 0 0,1 0 0 0 0,-1-1 0 0 0,0 0 0 0 0,0-1 0 0 0,10-6 0 0 0,1-3 0 0 0,1-2 0 0 0,-2 0 0 0 0,0-1 0 0 0,-1 0 0 0 0,-1-2 0 0 0,-1 1 0 0 0,0-2 0 0 0,-1 0 0 0 0,12-26 0 0 0,-1-7 0 0 0,-2-1 0 0 0,21-78 0 0 0,5-50 72 0 0,-46 180 299 0 0,-1 1 117 0 0,0 0 21 0 0,-1 2-455 0 0,0-1 0 0 0,0 1-1 0 0,1 0 1 0 0,-1-1 0 0 0,0 1 0 0 0,1 0 0 0 0,0 0-1 0 0,0 0 1 0 0,-1 1 0 0 0,0 6 16 0 0,-38 174-70 0 0,33-151 0 0 0,-14 34 0 0 0,-2 16 0 0 0,8-25 0 0 0,-5 26 0 0 0,17-71 0 0 0,1 1 0 0 0,0 0 0 0 0,1 0 0 0 0,2 19 0 0 0,-2-29 0 0 0,0-1 0 0 0,1 1 0 0 0,0 0 0 0 0,0-1 0 0 0,0 1 0 0 0,0-1 0 0 0,0 0 0 0 0,0 1 0 0 0,0-1 0 0 0,1 0 0 0 0,-1 0 0 0 0,3 2 0 0 0,-3-3 0 0 0,0 0 0 0 0,0 0 0 0 0,0 0 0 0 0,0 0 0 0 0,0 0 0 0 0,0-1 0 0 0,0 1 0 0 0,0 0 0 0 0,0-1 0 0 0,0 1 0 0 0,0-1 0 0 0,1 1 0 0 0,-1-1 0 0 0,0 0 0 0 0,0 0 0 0 0,1 1 0 0 0,-1-1 0 0 0,0 0 0 0 0,1 0 0 0 0,-1 0 0 0 0,0 0 0 0 0,0 0 0 0 0,1-1 0 0 0,-1 1 0 0 0,3-1 0 0 0,5-3-149 0 0,0-1 1 0 0,0 0-1 0 0,-1 0 1 0 0,1-1-1 0 0,-1 0 1 0 0,0 0-1 0 0,-1-1 1 0 0,0 0-1 0 0,0-1 1 0 0,0 1-1 0 0,8-14 0 0 0,-10 12-481 0 0,-1-1-1 0 0,0-1 0 0 0,0 1 0 0 0,-1 0 0 0 0,0-1 0 0 0,-1 0 0 0 0,2-21 1 0 0,0 6-453 0 0,-3 17 618 0 0,-1 0-1 0 0,0 0 1 0 0,-1 0-1 0 0,0 1 1 0 0,0-1-1 0 0,-1 0 1 0 0,0 0 0 0 0,0 0-1 0 0,-1 1 1 0 0,-5-13-1 0 0,6 19 341 0 0,1 0-1 0 0,0-1 1 0 0,-1 1 0 0 0,1 0-1 0 0,-1 0 1 0 0,0 0-1 0 0,1 0 1 0 0,-1 0 0 0 0,0 1-1 0 0,0-1 1 0 0,0 0-1 0 0,-1 1 1 0 0,1 0 0 0 0,0-1-1 0 0,0 1 1 0 0,-1 0-1 0 0,1 0 1 0 0,-1 0 0 0 0,1 0-1 0 0,-1 1 1 0 0,0-1-1 0 0,1 1 1 0 0,-1 0 0 0 0,-3-1-1 0 0,0 1 201 0 0,-1 0 0 0 0,1 1-1 0 0,-1 0 1 0 0,1 0 0 0 0,-1 0 0 0 0,1 0-1 0 0,-1 1 1 0 0,-9 5 0 0 0,8-4 374 0 0,1 0 253 0 0,1 0 0 0 0,0 0 1 0 0,0 0-1 0 0,-10 8 0 0 0,15-10-565 0 0,0 0 0 0 0,-1 0 0 0 0,1 1 0 0 0,0-1-1 0 0,0 0 1 0 0,0 1 0 0 0,0-1 0 0 0,0 1 0 0 0,0 0 0 0 0,0-1 0 0 0,1 1-1 0 0,-1 0 1 0 0,1-1 0 0 0,-1 1 0 0 0,1 0 0 0 0,-1-1 0 0 0,1 1 0 0 0,0 0-1 0 0,0 0 1 0 0,0 0 0 0 0,0-1 0 0 0,0 1 0 0 0,1 3 0 0 0,-1-4-136 0 0,0 0-1 0 0,1 0 1 0 0,-1 1 0 0 0,1-1-1 0 0,-1 0 1 0 0,1 0 0 0 0,0 1-1 0 0,-1-1 1 0 0,1 0 0 0 0,0 0 0 0 0,0 0-1 0 0,0 0 1 0 0,0 0 0 0 0,0 0-1 0 0,0 0 1 0 0,0 0 0 0 0,2 0-1 0 0,0 1 8 0 0,0 0-1 0 0,0-1 0 0 0,0 0 1 0 0,0 0-1 0 0,1 0 0 0 0,5 1 0 0 0,3 0-143 0 0,0-1 0 0 0,22-1 0 0 0,-34 0 128 0 0,11-1-317 0 0,-1 0 1 0 0,19-4-1 0 0,-4-2-187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11975 0 0,'0'0'267'0'0,"0"0"42"0"0,0 0 17 0 0,0 0-28 0 0,0 0-58 0 0,0 0 491 0 0,0 0 238 0 0,0 0 45 0 0,0 0-61 0 0,-6 5 256 0 0,-9 12-694 0 0,0 1-1 0 0,1 1 0 0 0,1 0 1 0 0,-11 23-1 0 0,-67 148 94 0 0,78-162-608 0 0,6-13 0 0 0,0 0 0 0 0,1 0 0 0 0,-4 17 0 0 0,9-27 0 0 0,1-2 0 0 0,-1 1 0 0 0,0 0 0 0 0,0 0 0 0 0,-1-1 0 0 0,1 1 0 0 0,-1 0 0 0 0,-2 3 0 0 0,4-7-1 0 0,0 0-1 0 0,0 0 1 0 0,0 0-1 0 0,0 0 1 0 0,0 0 0 0 0,0 0-1 0 0,0 0 1 0 0,-1 0-1 0 0,1 0 1 0 0,0 0 0 0 0,0 0-1 0 0,0 0 1 0 0,0 0-1 0 0,0 1 1 0 0,0-1-1 0 0,0 0 1 0 0,0 0 0 0 0,0 0-1 0 0,0 0 1 0 0,0 0-1 0 0,0 0 1 0 0,0 0 0 0 0,0 0-1 0 0,0 0 1 0 0,0 0-1 0 0,0 0 1 0 0,0 0-1 0 0,0 0 1 0 0,0 0 0 0 0,0 0-1 0 0,0 0 1 0 0,0 1-1 0 0,0-1 1 0 0,0 0-1 0 0,0 0 1 0 0,0 0 0 0 0,0 0-1 0 0,0 0 1 0 0,0 0-1 0 0,0 0 1 0 0,0 0 0 0 0,0 0-1 0 0,0 0 1 0 0,0 0-1 0 0,0 0 1 0 0,0 0-1 0 0,0 0 1 0 0,0 0 0 0 0,0 0-1 0 0,0 1 1 0 0,0-1-1 0 0,0 0 1 0 0,0 0-1 0 0,0 0 1 0 0,0 0 0 0 0,0 0-1 0 0,1 0 1 0 0,-1 0-1 0 0,0 0 1 0 0,0 0 0 0 0,0 0-1 0 0,0 0 1 0 0,0 0-1 0 0,0 0 1 0 0,0 0-1 0 0,0 0 1 0 0,0 0 0 0 0,7-2-425 0 0,7-7-834 0 0,5-10-5006 0 0,-11 8 466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19 124 23039 0 0,'-2'-1'208'0'0,"1"-1"0"0"0,-1 0 0 0 0,1 1-1 0 0,-1-1 1 0 0,1 0 0 0 0,-1 0 0 0 0,1 0 0 0 0,0 0-1 0 0,0 0 1 0 0,0 0 0 0 0,0-1 0 0 0,0 1 0 0 0,1 0-1 0 0,-1 0 1 0 0,1-1 0 0 0,-1 1 0 0 0,1 0 0 0 0,0-1-1 0 0,0 1 1 0 0,0-3 0 0 0,0 3 485 0 0,1-1 345 0 0,8-6-533 0 0,3-2-451 0 0,-3 3-860 0 0,0 0 1 0 0,0 0 0 0 0,8-11-1 0 0,-10 9-8746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272 107 13823 0 0,'44'-75'1512'0'0,"-21"44"2738"0"0,-23 30-2853 0 0,0 1-574 0 0,0 0-250 0 0,0 0-49 0 0,0 0-11 0 0,0 0-1 0 0,0 0 0 0 0,0 0 0 0 0,0 2-68 0 0,-6 15-308 0 0,0 0 0 0 0,-15 28 0 0 0,0-1 559 0 0,-135 254 391 0 0,134-259-1055 0 0,-4 6-40 0 0,-55 91 90 0 0,84-141 141 0 0,9-17 655 0 0,17-24 0 0 0,-5 19-877 0 0,1 1 0 0 0,1 1 0 0 0,31-22 0 0 0,2-2 0 0 0,-40 32 0 0 0,34-21 0 0 0,-42 31 0 0 0,0 1 0 0 0,1 0 0 0 0,0 0 0 0 0,-1 2 0 0 0,15-5 0 0 0,-17 9 0 0 0,-6 3 0 0 0,-4 2 0 0 0,-1-1 110 0 0,0-1 1 0 0,-1 1-1 0 0,1 0 1 0 0,-1 0-1 0 0,1-1 0 0 0,-1 1 1 0 0,0-1-1 0 0,-1 0 1 0 0,-4 4-1 0 0,-3 3 226 0 0,0 0-107 0 0,-20 14 0 0 0,-6 6-79 0 0,26-22-150 0 0,8-5 0 0 0,-1-1 0 0 0,1 1 0 0 0,1 0 0 0 0,-1 0 0 0 0,0 0 0 0 0,1 0 0 0 0,-1 0 0 0 0,-1 4 0 0 0,0 1 0 0 0,3 0 0 0 0,13 29 0 0 0,-11-35-77 0 0,1 1 1 0 0,-1 0-1 0 0,1 0 1 0 0,-1-1-1 0 0,1 1 0 0 0,0-1 1 0 0,0 0-1 0 0,0 1 0 0 0,0-1 1 0 0,0 0-1 0 0,0 0 1 0 0,5 2-1 0 0,-1 1-172 0 0,0-1 0 0 0,1 0 0 0 0,12 5 0 0 0,-15-8 375 0 0,0 0-1 0 0,1 0 0 0 0,-1 0 1 0 0,0-1-1 0 0,1 1 1 0 0,-1-1-1 0 0,0 0 1 0 0,0-1-1 0 0,1 1 1 0 0,-1-1-1 0 0,0 1 1 0 0,0-1-1 0 0,1-1 1 0 0,-1 1-1 0 0,6-3 1 0 0,7-4-587 0 0,-1-1 0 0 0,21-14 0 0 0,-18 10 271 0 0,-9 6 297 0 0,0-2 1 0 0,0 1-1 0 0,-1-2 0 0 0,0 1 1 0 0,11-15-1 0 0,-13 14 7 0 0,1 1-1 0 0,1-1 0 0 0,0 1 0 0 0,0 1 0 0 0,19-14 1 0 0,-27 21-316 0 0,-1 1-248 0 0,1 2 366 0 0,0 1 0 0 0,0-1 0 0 0,-1 0 0 0 0,1 0 0 0 0,-1 1 0 0 0,0-1 0 0 0,1 4 0 0 0,-2 2 199 0 0,0 1 1 0 0,0 0-1 0 0,-1 0 1 0 0,0-1 0 0 0,-5 17-1 0 0,-23 42 648 0 0,18-42-662 0 0,-107 215-1097 0 0,84-180 498 0 0,-79 103 0 0 0,105-148 500 0 0,7-11-12 0 0,0-1-1 0 0,0 1 1 0 0,0-1-1 0 0,-1 0 0 0 0,1 0 1 0 0,-6 5-1 0 0,7-9-126 0 0,1 0 0 0 0,-1-1 1 0 0,1 1-1 0 0,-1-1 0 0 0,1 1 0 0 0,0-1 0 0 0,-1 1 1 0 0,1-1-1 0 0,0-2 0 0 0,0-23-1833 0 0,0 19 536 0 0,0 0-1 0 0,2-17 1 0 0,4 2-613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19351 0 0,'0'0'886'0'0,"0"0"-21"0"0,-1 0-554 0 0,-3-2-133 0 0,3 1 563 0 0,-1-4 866 0 0,3 4 1461 0 0,4 3-3502 0 0,0 1 0 0 0,0-1 0 0 0,0 1 0 0 0,-1 0 0 0 0,1 0 0 0 0,-1 0 0 0 0,0 1 1 0 0,0 0-1 0 0,0-1 0 0 0,0 2 0 0 0,-1-1 0 0 0,6 8 0 0 0,-1 0-1101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15663 0 0,'0'0'719'0'0,"0"0"-20"0"0,1-1-449 0 0,26-10 68 0 0,-21 7 371 0 0,-1 1 0 0 0,0-1 1 0 0,0 0-1 0 0,0 0 0 0 0,0 0 1 0 0,-1-1-1 0 0,0 0 0 0 0,7-9 0 0 0,3-4 155 0 0,1 0-1 0 0,23-21 0 0 0,-19 21-23 0 0,21-27 1 0 0,48-87 1262 0 0,-87 131-1595 0 0,-1 1 21 0 0,-1-1-493 0 0,0 1 0 0 0,0-1 0 0 0,0 1 0 0 0,0-1 0 0 0,0 1 0 0 0,0-1 0 0 0,0 1 0 0 0,0-1 0 0 0,0 1 1 0 0,-1 0-1 0 0,1 0 0 0 0,0 0 0 0 0,0 0 0 0 0,0-1 0 0 0,0 1 0 0 0,0 1 0 0 0,-1-1 0 0 0,1 0 0 0 0,0 0 0 0 0,0 0 0 0 0,0 1 0 0 0,0-1 0 0 0,0 0 0 0 0,0 1 0 0 0,-2 0 0 0 0,-26 16 173 0 0,27-16-187 0 0,-25 18-2 0 0,-36 31 0 0 0,59-45 0 0 0,0 0 0 0 0,0 0 0 0 0,1 1 0 0 0,0-1 0 0 0,-1 1 0 0 0,2 0 0 0 0,-3 6 0 0 0,-6 11 0 0 0,7-15 0 0 0,1 0 0 0 0,-1 0 0 0 0,2 1 0 0 0,-1-1 0 0 0,-1 12 0 0 0,3-15 0 0 0,0 0 0 0 0,1 0 0 0 0,0 0 0 0 0,0 0 0 0 0,0 0 0 0 0,1 1 0 0 0,-1-1 0 0 0,1 0 0 0 0,0-1 0 0 0,3 8 0 0 0,-4-11 0 0 0,1 0 0 0 0,-1 0 0 0 0,0 0 0 0 0,1 0 0 0 0,-1 0 0 0 0,1-1 0 0 0,-1 1 0 0 0,1 0 0 0 0,0 0 0 0 0,-1-1 0 0 0,1 1 0 0 0,0 0 0 0 0,-1-1 0 0 0,1 1 0 0 0,0 0 0 0 0,0-1 0 0 0,-1 1 0 0 0,1-1 0 0 0,0 0 0 0 0,0 1 0 0 0,0-1 0 0 0,0 0 0 0 0,0 1 0 0 0,0-1 0 0 0,-1 0 0 0 0,1 0 0 0 0,0 0 0 0 0,0 0 0 0 0,0 0 0 0 0,1 0 0 0 0,1 0 0 0 0,7 1 0 0 0,0-1 0 0 0,0 0 0 0 0,0-1 0 0 0,0 0 0 0 0,0-1 0 0 0,-1 0 0 0 0,1 0 0 0 0,0-1 0 0 0,-1 0 0 0 0,0-1 0 0 0,12-6 0 0 0,8-6 0 0 0,0-2 0 0 0,25-20 0 0 0,-34 21 0 0 0,0-1 0 0 0,29-34 0 0 0,-6 5 0 0 0,-28 30 0 0 0,-12 13 0 0 0,0 1 0 0 0,0-1 0 0 0,0 1 0 0 0,0 0 0 0 0,1 0 0 0 0,6-5 0 0 0,-10 8 0 0 0,0 0 0 0 0,1 0 0 0 0,-1 0 0 0 0,0 0 0 0 0,0 0 0 0 0,0 0 0 0 0,0-1 0 0 0,0 1 0 0 0,0 0 0 0 0,1 0 0 0 0,-1 0 0 0 0,0 0 0 0 0,0 0 0 0 0,0 0 0 0 0,0 0 0 0 0,0 0 0 0 0,1 0 0 0 0,-1 0 0 0 0,0 0 0 0 0,0 0 0 0 0,0 0 0 0 0,0 0 0 0 0,0 0 0 0 0,1 0 0 0 0,-1 0 0 0 0,0 0 0 0 0,0 0 0 0 0,0 0 0 0 0,0 0 0 0 0,0 0 0 0 0,1 0 0 0 0,-1 0 0 0 0,0 0 0 0 0,0 1 0 0 0,0-1 0 0 0,0 0 0 0 0,0 0 0 0 0,0 0 0 0 0,1 0 0 0 0,-1 0 0 0 0,0 0 0 0 0,0 0 0 0 0,0 1 0 0 0,0-1 0 0 0,0 0 0 0 0,0 0 0 0 0,0 0 0 0 0,0 0 0 0 0,0 0 0 0 0,0 1 0 0 0,0-1 0 0 0,0 0 0 0 0,0 0 0 0 0,0 0 0 0 0,0 0 0 0 0,0 0 0 0 0,0 1 0 0 0,0-1 0 0 0,0 0 0 0 0,0 0 0 0 0,0 0 0 0 0,0 0 0 0 0,0 0 0 0 0,0 1 0 0 0,0-1 0 0 0,0 0 0 0 0,0 0 0 0 0,-3 12 0 0 0,2-12 0 0 0,-1 7 0 0 0,-11 31 0 0 0,2-1 0 0 0,-9 52 0 0 0,19-78 0 0 0,1-11 0 0 0,0 1 0 0 0,0-1 0 0 0,0 0 0 0 0,0 1 0 0 0,0-1 0 0 0,0 1 0 0 0,0-1 0 0 0,0 1 0 0 0,0-1 0 0 0,0 0 0 0 0,0 1 0 0 0,1-1 0 0 0,-1 1 0 0 0,0-1 0 0 0,0 0 0 0 0,0 1 0 0 0,0-1 0 0 0,1 1 0 0 0,-1-1 0 0 0,0 0 0 0 0,0 1 0 0 0,1-1 0 0 0,-1 0 0 0 0,0 0 0 0 0,1 1 0 0 0,-1-1 0 0 0,0 0 0 0 0,1 1 0 0 0,4-2 0 0 0,0 0 0 0 0,1 0 0 0 0,-1-1 0 0 0,1 0 0 0 0,-1 0 0 0 0,0 0 0 0 0,0-1 0 0 0,0 1 0 0 0,0-1 0 0 0,0-1 0 0 0,5-3 0 0 0,4-3 0 0 0,46-29 0 0 0,114-68 0 0 0,-174 107 0 0 0,12-7 0 0 0,22-8 0 0 0,-34 14 0 0 0,0 1 0 0 0,0 0 0 0 0,1 0 0 0 0,-1 0 0 0 0,0-1 0 0 0,0 1 0 0 0,1 0 0 0 0,-1 0 0 0 0,0 0 0 0 0,0 0 0 0 0,1 0 0 0 0,-1 0 0 0 0,0 0 0 0 0,1 0 0 0 0,-1 0 0 0 0,0 0 0 0 0,1 0 0 0 0,-1 0 0 0 0,0 0 0 0 0,0 0 0 0 0,1 0 0 0 0,-1 0 0 0 0,0 0 0 0 0,1 0 0 0 0,-1 0 0 0 0,0 0 0 0 0,0 0 0 0 0,1 0 0 0 0,-1 1 0 0 0,0-1 0 0 0,0 0 0 0 0,1 0 0 0 0,-1 0 0 0 0,0 0 0 0 0,0 1 0 0 0,1-1 0 0 0,-1 0 0 0 0,0 0 0 0 0,0 1 0 0 0,0-1 0 0 0,0 0 0 0 0,1 0 0 0 0,-1 1 0 0 0,0-1 0 0 0,0 0 0 0 0,0 0 0 0 0,0 1 0 0 0,0-1 0 0 0,0 0 0 0 0,0 1 0 0 0,-2 10 0 0 0,2-10 0 0 0,-4 11 0 0 0,-1 1 0 0 0,-1-1 0 0 0,0 0 0 0 0,-1 0 0 0 0,-13 18 0 0 0,17-26 0 0 0,1 1 0 0 0,0-1 0 0 0,0 1 0 0 0,0-1 0 0 0,1 1 0 0 0,0 0 0 0 0,-2 6 0 0 0,-6 21 0 0 0,6-24 0 0 0,5-1 0 0 0,-2-7 0 0 0,1 1 0 0 0,0-1 0 0 0,0 0 0 0 0,0 0 0 0 0,0 0 0 0 0,0 0 0 0 0,0 0 0 0 0,0 0 0 0 0,0 0 0 0 0,-1 0 0 0 0,1 0 0 0 0,0 0 0 0 0,0 0 0 0 0,0 0 0 0 0,0-1 0 0 0,0 1 0 0 0,1-1 0 0 0,19-9 0 0 0,-16 8 0 0 0,26-15 0 0 0,-1-1 0 0 0,-1-2 0 0 0,40-34 0 0 0,26-19 0 0 0,-79 62 0 0 0,-11 7 0 0 0,0 0 0 0 0,0 1 0 0 0,0 0 0 0 0,1 0 0 0 0,10-5 0 0 0,-8 8 0 0 0,-7 1 0 0 0,0 1 0 0 0,0-1 0 0 0,0 0 0 0 0,-1 0 0 0 0,1 0 0 0 0,-1 1 0 0 0,1-1 0 0 0,-1 0 0 0 0,1 1 0 0 0,-1-1 0 0 0,0 0 0 0 0,0 1 0 0 0,1-1 0 0 0,-1 1 0 0 0,0-1 0 0 0,0 0 0 0 0,-1 1 0 0 0,1-1 0 0 0,0 0 0 0 0,-1 3 0 0 0,-7 28 0 0 0,2-11 0 0 0,0 0 0 0 0,-6 45 0 0 0,11-58 0 0 0,0 0 0 0 0,3 0 0 0 0,1 2 0 0 0,-1-1 0 0 0,1-3 0 0 0,4-7 0 0 0,1 1 0 0 0,-8 0-9 0 0,1 0 0 0 0,-1 0 0 0 0,1 0 0 0 0,0 0 0 0 0,-1 0 0 0 0,1 0 0 0 0,-1 0 0 0 0,1 0 0 0 0,0 0 0 0 0,-1 0 0 0 0,1 0 0 0 0,-1 0 0 0 0,1-1 0 0 0,-1 1-1 0 0,1 0 1 0 0,-1 0 0 0 0,1-1 0 0 0,-1 1 0 0 0,1 0 0 0 0,-1-1 0 0 0,1 1 0 0 0,-1 0 0 0 0,1-1 0 0 0,0-1-175 0 0,1 2-291 0 0,6-4-681 0 0,16-12-3061 0 0,-13 10 2682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13823 0 0,'0'0'315'0'0,"0"0"45"0"0,0 0 21 0 0,0 0-49 0 0,1-1-81 0 0,11-11 1311 0 0,0-1 0 0 0,-1 0 0 0 0,-1 0 1 0 0,12-20-1 0 0,9-11 116 0 0,30-46-175 0 0,-2 3-342 0 0,-24 37-1161 0 0,-48 63 0 0 0,4-3 0 0 0,0-1 0 0 0,-9 15 0 0 0,0 5 0 0 0,-14 31 0 0 0,26-48 0 0 0,1 0 0 0 0,1 1 0 0 0,0-1 0 0 0,0 1 0 0 0,-2 23 0 0 0,5-32 0 0 0,1 1 0 0 0,0-1 0 0 0,0 1 0 0 0,1-1 0 0 0,-1 1 0 0 0,1-1 0 0 0,0 1 0 0 0,2 4 0 0 0,-3-7 0 0 0,1 0 0 0 0,0-1 0 0 0,0 1 0 0 0,-1-1 0 0 0,1 1 0 0 0,0-1 0 0 0,0 0 0 0 0,0 1 0 0 0,0-1 0 0 0,1 0 0 0 0,-1 0 0 0 0,0 0 0 0 0,1 0 0 0 0,-1 0 0 0 0,0 0 0 0 0,1 0 0 0 0,-1 0 0 0 0,1 0 0 0 0,-1-1 0 0 0,1 1 0 0 0,0-1 0 0 0,-1 1 0 0 0,1-1 0 0 0,2 1 0 0 0,2-1 0 0 0,1 0 0 0 0,-1 0 0 0 0,0 0 0 0 0,1-1 0 0 0,-1 0 0 0 0,0-1 0 0 0,1 1 0 0 0,-1-1 0 0 0,0 0 0 0 0,0 0 0 0 0,0-1 0 0 0,7-4 0 0 0,7-6 0 0 0,38-30 0 0 0,-33 24 0 0 0,-1-1 0 0 0,-1-1 0 0 0,31-35 0 0 0,35-55 0 0 0,-72 90 0 0 0,86-123 0 0 0,-56 75 0 0 0,-29 43 1016 0 0,18-34 0 0 0,-161 299-1000 0 0,6 8-16 0 0,113-235 0 0 0,6-12 0 0 0,0 0 0 0 0,0 0 0 0 0,0-1 0 0 0,0 1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0,1 0 0 0 0,-1 0 0 0 0,0 0 0 0 0,0 0 0 0 0,0 0 0 0 0,0 0 0 0 0,0 0 0 0 0,0 0 0 0 0,0 1 0 0 0,0-1 0 0 0,0 0 0 0 0,0 0 0 0 0,0 0 0 0 0,0 0 0 0 0,0 0 0 0 0,0 0 0 0 0,0 0 0 0 0,0 0 0 0 0,0 0 0 0 0,0 0 0 0 0,-1 0 0 0 0,1 1 0 0 0,11-6 0 0 0,11-7 0 0 0,96-67 0 0 0,-78 48 0 0 0,-14 10 0 0 0,0 2 0 0 0,1 1 0 0 0,40-20 0 0 0,-39 28 0 0 0,-19 10 0 0 0,-7 4 0 0 0,-4 2 0 0 0,-1 0 0 0 0,0 0 0 0 0,0 0 0 0 0,0 0 0 0 0,-1-1 0 0 0,0 1 0 0 0,0-1 0 0 0,-1 0 0 0 0,1 0 0 0 0,-1 0 0 0 0,0-1 0 0 0,-8 6 0 0 0,-8 4 0 0 0,-38 20 0 0 0,34-21 0 0 0,18-9 0 0 0,0 0 0 0 0,-1-1 0 0 0,1 0 0 0 0,-1-1 0 0 0,-9 3 0 0 0,16-5 0 0 0,1 0 0 0 0,0 0 0 0 0,0 0 0 0 0,0 0 0 0 0,0 0 0 0 0,0 0 0 0 0,0 0 0 0 0,0 0 0 0 0,0 0 0 0 0,0 0 0 0 0,-1 0 0 0 0,1 0 0 0 0,0 1 0 0 0,0-1 0 0 0,0 0 0 0 0,0 0 0 0 0,0 0 0 0 0,0 0 0 0 0,0 0 0 0 0,0 0 0 0 0,0-1 0 0 0,-1 1 0 0 0,1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0,0-1 0 0 0,0 1 0 0 0,0 0 0 0 0,0 0 0 0 0,0 0 0 0 0,0 0 0 0 0,0 0 0 0 0,0 0 0 0 0,0 0 0 0 0,0 0 0 0 0,0-1 0 0 0,6-7 0 0 0,-5 7 0 0 0,0 0 0 0 0,0 0 0 0 0,0 0 0 0 0,0 1 0 0 0,0-1 0 0 0,1 0 0 0 0,-1 1 0 0 0,0-1 0 0 0,0 0 0 0 0,0 1 0 0 0,1 0 0 0 0,-1-1 0 0 0,0 1 0 0 0,1 0 0 0 0,-1-1 0 0 0,0 1 0 0 0,1 0 0 0 0,-1 0 0 0 0,2 0 0 0 0,-2 1 0 0 0,0 0 0 0 0,0 0 0 0 0,1-1 0 0 0,-1 1 0 0 0,0 0 0 0 0,0 0 0 0 0,0 0 0 0 0,0 0 0 0 0,-1 0 0 0 0,1 0 0 0 0,0 1 0 0 0,0-1 0 0 0,-1 0 0 0 0,1 0 0 0 0,0 1 0 0 0,-1-1 0 0 0,1 3 0 0 0,8 29 0 0 0,-7-23 0 0 0,-1-5 0 0 0,3 10 0 0 0,0 0 0 0 0,1-1 0 0 0,6 15 0 0 0,-1-12 0 0 0,-3-13 0 0 0,-4-3 0 0 0,5 1 0 0 0,-3-3 0 0 0,0 0 0 0 0,1-1 0 0 0,-1 1 0 0 0,0-1 0 0 0,0 0 0 0 0,-1 0 0 0 0,1-1 0 0 0,0 1 0 0 0,-1-1 0 0 0,8-6 0 0 0,4-4 0 0 0,20-21 0 0 0,-29 26 0 0 0,11-12 0 0 0,-1 0 0 0 0,19-31 0 0 0,8-11 0 0 0,70-98 0 0 0,-41 53 0 0 0,-12 30 0 0 0,-61 77 0 0 0,0 0 0 0 0,0 0 0 0 0,0 0 0 0 0,0 0 0 0 0,0 1 0 0 0,0-1 0 0 0,0 0 0 0 0,0 0 0 0 0,0 0 0 0 0,0 0 0 0 0,0 0 0 0 0,0 0 0 0 0,0 0 0 0 0,1 0 0 0 0,-1 0 0 0 0,0 0 0 0 0,0 1 0 0 0,0-1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0,0-1 0 0 0,-1 11 0 0 0,-3 5 122 0 0,0 0 1 0 0,-1 0-1 0 0,-1-1 0 0 0,-14 28 1 0 0,-40 52 854 0 0,29-47-751 0 0,-92 179-2126 0 0,108-195 2041 0 0,-3-1-141 0 0,32-51 0 0 0,1 0 0 0 0,1 1 0 0 0,29-29 0 0 0,49-42 0 0 0,-76 76 0 0 0,0 1 0 0 0,1 0 0 0 0,33-17 0 0 0,-42 26 0 0 0,-4 2 0 0 0,0-1 0 0 0,1 1 0 0 0,0 1 0 0 0,-1-1 0 0 0,14-2 0 0 0,-10 6 0 0 0,-4 6 0 0 0,-4-4-2 0 0,0 1 1 0 0,-1-1-1 0 0,1 1 0 0 0,-1 0 1 0 0,0 0-1 0 0,0-1 0 0 0,-1 1 1 0 0,1 0-1 0 0,-1 0 0 0 0,0 0 1 0 0,0 0-1 0 0,0 0 0 0 0,0-1 1 0 0,-1 1-1 0 0,1 0 0 0 0,-1 0 1 0 0,0 0-1 0 0,0-1 0 0 0,-1 1 1 0 0,-2 5-1 0 0,0 0 64 0 0,-1 1 1 0 0,0-1-1 0 0,-1 0 0 0 0,0-1 1 0 0,0 0-1 0 0,-12 12 0 0 0,8-10 642 0 0,2-1-870 0 0,-1-1 0 0 0,-10 8 0 0 0,16-14 31 0 0,-10 8 17 0 0,1 0 0 0 0,0 1 0 0 0,-10 11 0 0 0,22-22 118 0 0,0 1 0 0 0,-1-1 0 0 0,1 0 0 0 0,0 0 0 0 0,0 0 0 0 0,0 1 0 0 0,-1-1 0 0 0,1 0 0 0 0,0 0 0 0 0,0 0 0 0 0,0 1 0 0 0,0-1 0 0 0,0 0 0 0 0,0 0 0 0 0,0 1 0 0 0,-1-1 0 0 0,1 0 0 0 0,0 0 0 0 0,0 0 0 0 0,0 1 0 0 0,0-1 0 0 0,0 0 0 0 0,0 1 0 0 0,0-1 0 0 0,0 0 0 0 0,0 0 0 0 0,0 1 0 0 0,1-1 0 0 0,-1 0 0 0 0,0 0 0 0 0,0 0 0 0 0,0 1 0 0 0,0-1 0 0 0,0 0 0 0 0,0 0 0 0 0,0 1 0 0 0,1-1 0 0 0,-1 0 0 0 0,0 0 0 0 0,0 0 0 0 0,0 1 0 0 0,0-1 0 0 0,1 0 0 0 0,-1 0 0 0 0,0 0 0 0 0,0 0 0 0 0,0 0 0 0 0,1 0 0 0 0,-1 1 0 0 0,0-1 0 0 0,0 0 0 0 0,1 0 0 0 0,-1 0 0 0 0,0 0 0 0 0,0 0 0 0 0,1 0 0 0 0,-1 0 0 0 0,0 0 0 0 0,0 0 0 0 0,1 0 0 0 0,-1 0 0 0 0,0 0 0 0 0,0 0 0 0 0,1 0 0 0 0,9 1 0 0 0,0 0 0 0 0,1 0 0 0 0,-1-1 0 0 0,0 0 0 0 0,1-1 0 0 0,-1 0 0 0 0,0-1 0 0 0,0 0 0 0 0,15-5 0 0 0,1-2 0 0 0,-1-2 0 0 0,33-18 0 0 0,-33 14 0 0 0,36-29 0 0 0,-28 19 0 0 0,-33 25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0,0 0 0 0 0,1 0 0 0 0,-1 0 0 0 0,0 0 0 0 0,0 1 0 0 0,0-1 0 0 0,0 0 0 0 0,0 0 0 0 0,0 0 0 0 0,1 0 0 0 0,-1 0 0 0 0,0 0 0 0 0,0 0 0 0 0,0 0 0 0 0,0 0 0 0 0,0 0 0 0 0,0 0 0 0 0,1 0 0 0 0,-1 0 0 0 0,0-1 0 0 0,0 1 0 0 0,0 0 0 0 0,0 0 0 0 0,0 0 0 0 0,0 0 0 0 0,-5 13 0 0 0,4-12 0 0 0,-142 261 1782 0 0,105-197-1572 0 0,-99 155-2202 0 0,132-213 1992 0 0,-3 5 0 0 0,-1 0 0 0 0,-10 12 0 0 0,18-24-5 0 0,1 0 0 0 0,0 0 1 0 0,0 1-1 0 0,0-1 0 0 0,0 0 0 0 0,-1 0 0 0 0,1 0 0 0 0,0 0 1 0 0,0 1-1 0 0,0-1 0 0 0,-1 0 0 0 0,1 0 0 0 0,0 0 0 0 0,0 0 1 0 0,0 0-1 0 0,-1 0 0 0 0,1 0 0 0 0,0 1 0 0 0,0-1 0 0 0,-1 0 1 0 0,1 0-1 0 0,0 0 0 0 0,0 0 0 0 0,-1 0 0 0 0,1 0 1 0 0,0 0-1 0 0,0 0 0 0 0,-1-1 0 0 0,0 1-67 0 0,1-1-1 0 0,0 0 0 0 0,-1 0 1 0 0,1 0-1 0 0,0 1 1 0 0,-1-1-1 0 0,1 0 1 0 0,0 0-1 0 0,0 0 1 0 0,0 0-1 0 0,0 0 1 0 0,0 1-1 0 0,0-1 1 0 0,0 0-1 0 0,0 0 0 0 0,0 0 1 0 0,0 0-1 0 0,0 0 1 0 0,1-1-1 0 0,6-23-1515 0 0,-4 14 827 0 0,2-3-640 0 0,0 0-1 0 0,12-25 1 0 0,-15 35 1193 0 0,12-27-1328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76 257 21191 0 0,'0'0'480'0'0,"2"-1"67"0"0,1 0-401 0 0,0-1 1 0 0,0 1-1 0 0,-1-1 1 0 0,1 0-1 0 0,0 0 1 0 0,-1 0-1 0 0,0 0 1 0 0,5-4-1 0 0,18-25 92 0 0,-11 13 1343 0 0,-7 9-1091 0 0,0 0 0 0 0,-1 0 0 0 0,0-1 0 0 0,0 0-1 0 0,-1 0 1 0 0,5-15 0 0 0,-8 17-197 0 0,1 0-1 0 0,-1 0 1 0 0,-1 0 0 0 0,0 0 0 0 0,0 0-1 0 0,0 0 1 0 0,-1 0 0 0 0,0 0-1 0 0,-2-13 1 0 0,2 20-293 0 0,0 1 0 0 0,0-1 0 0 0,0 1 0 0 0,0-1 0 0 0,0 1 0 0 0,-1-1 0 0 0,1 1 0 0 0,0 0 0 0 0,0-1 0 0 0,0 1 0 0 0,0-1 0 0 0,0 1 0 0 0,-1 0 0 0 0,1-1 0 0 0,0 1 0 0 0,0-1 0 0 0,-1 1 0 0 0,1 0 0 0 0,0-1 0 0 0,-1 1 0 0 0,1 0 0 0 0,0 0 0 0 0,-1-1 0 0 0,1 1 0 0 0,0 0 0 0 0,-1 0 0 0 0,1-1 0 0 0,0 1 0 0 0,-1 0 0 0 0,1 0 0 0 0,-1 0 0 0 0,1 0 0 0 0,-1 0 0 0 0,1-1 0 0 0,0 1 0 0 0,-1 0 0 0 0,1 0 0 0 0,-1 0 0 0 0,1 0 0 0 0,-1 0 0 0 0,0 1 0 0 0,0-1 0 0 0,-1 0 0 0 0,-1 0 0 0 0,0 0 0 0 0,0 0 0 0 0,0 0 0 0 0,1 1 0 0 0,-1-1 0 0 0,0 1 0 0 0,1 0 0 0 0,-1 0 0 0 0,0 0 0 0 0,1 0 0 0 0,-1 1 0 0 0,1-1 0 0 0,0 0 0 0 0,-4 4 0 0 0,-4 3 0 0 0,1 1 0 0 0,-11 11 0 0 0,6-6 0 0 0,-46 55 0 0 0,57-66 0 0 0,0 1 0 0 0,0 0 0 0 0,0 0 0 0 0,0 0 0 0 0,1 1 0 0 0,-1-1 0 0 0,-2 9 0 0 0,4-10 0 0 0,0 0 0 0 0,1 1 0 0 0,-1-1 0 0 0,1 1 0 0 0,0-1 0 0 0,0 0 0 0 0,0 1 0 0 0,0-1 0 0 0,0 1 0 0 0,1-1 0 0 0,0 0 0 0 0,0 1 0 0 0,0-1 0 0 0,0 0 0 0 0,3 6 0 0 0,-3-8-7 0 0,0 1 0 0 0,0 0 0 0 0,1 0-1 0 0,-1-1 1 0 0,0 1 0 0 0,1-1 0 0 0,0 1 0 0 0,-1-1 0 0 0,1 0 0 0 0,0 1 0 0 0,0-1-1 0 0,0 0 1 0 0,0 0 0 0 0,0 0 0 0 0,0-1 0 0 0,0 1 0 0 0,0 0 0 0 0,0-1-1 0 0,0 1 1 0 0,0-1 0 0 0,1 0 0 0 0,-1 0 0 0 0,0 0 0 0 0,0 0 0 0 0,0 0-1 0 0,3 0 1 0 0,4-1-99 0 0,-1-1 0 0 0,1 1 0 0 0,0-1 0 0 0,-1-1 0 0 0,11-3 0 0 0,-11 1-488 0 0,-1 1 1 0 0,0-1-1 0 0,0 0 1 0 0,-1-1-1 0 0,1 0 0 0 0,-1 0 1 0 0,10-12-1 0 0,-13 14 67 0 0,4-5-385 0 0,-1 0 0 0 0,1 0 0 0 0,-1 0 1 0 0,7-17-1 0 0,-9 19 463 0 0,14-33-2110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4 176 21191 0 0,'0'0'480'0'0,"-3"-8"1167"0"0,3 5-1462 0 0,0 1-1 0 0,0-1 1 0 0,0 0 0 0 0,0 1 0 0 0,1-1 0 0 0,-1 0 0 0 0,1 1 0 0 0,0-1-1 0 0,0 1 1 0 0,0-1 0 0 0,0 1 0 0 0,0 0 0 0 0,0-1 0 0 0,1 1-1 0 0,-1 0 1 0 0,1 0 0 0 0,1-2 0 0 0,8-12 1157 0 0,5-4-246 0 0,-14 17-1007 0 0,0 0 0 0 0,1 1 0 0 0,-1-1 0 0 0,0 0 0 0 0,-1 0 0 0 0,4-5 0 0 0,-5 7-109 0 0,0 0 1 0 0,0-1 0 0 0,1 1 0 0 0,-1 0-1 0 0,0 0 1 0 0,0-1 0 0 0,0 1-1 0 0,0 0 1 0 0,0 0 0 0 0,-1-1-1 0 0,1 1 1 0 0,0 0 0 0 0,0 0-1 0 0,-1 0 1 0 0,1-1 0 0 0,-1 1 0 0 0,1 0-1 0 0,-1 0 1 0 0,0 0 0 0 0,1 0-1 0 0,-1 0 1 0 0,-1-2 0 0 0,0 1-113 0 0,-7-10-1816 0 0,4 4-4799 0 0,1-2-2041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24879 0 0,'0'0'564'0'0,"0"0"83"0"0,-1-8 639 0 0,0 5-1111 0 0,2-13-119 0 0,18-40 2000 0 0,-19 55-2239 0 0,0 0 1 0 0,0-1-1 0 0,0 1 0 0 0,0-1 0 0 0,0 1 1 0 0,0 0-1 0 0,0-1 0 0 0,0 1 1 0 0,0 0-1 0 0,-1-1 0 0 0,1 1 0 0 0,0 0 1 0 0,-1-1-1 0 0,1 1 0 0 0,-1 0 0 0 0,0 0 1 0 0,1-1-1 0 0,-1 1 0 0 0,0 0 1 0 0,0 0-1 0 0,0 0 0 0 0,0 0 0 0 0,0 0 1 0 0,0 0-1 0 0,0 0 0 0 0,0 0 0 0 0,-1 0 1 0 0,0-1-313 0 0,-17-10-1550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186 342 15663 0 0,'2'-3'153'0'0,"0"-1"0"0"0,0 1-1 0 0,0-1 1 0 0,-1 0-1 0 0,0 1 1 0 0,2-6 0 0 0,4-12 350 0 0,5-10 989 0 0,-1 0 0 0 0,-1-1 0 0 0,7-46 0 0 0,6-17 848 0 0,-17 75-1304 0 0,-5 17-324 0 0,-4 12-388 0 0,-32 134-324 0 0,-5 15 0 0 0,-62 158 0 0 0,83-253 0 0 0,10-28 0 0 0,-16 35 0 0 0,8-23 0 0 0,13-34 0 0 0,0 0 0 0 0,-1 0 0 0 0,-1 0 0 0 0,-8 12 0 0 0,14-25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0,-1 0 0 0 0,1 0 0 0 0,0 0 0 0 0,0 0 0 0 0,0 1 0 0 0,0-1 0 0 0,0 0 0 0 0,0 0 0 0 0,0 0 0 0 0,0 0 0 0 0,0-9 0 0 0,3-9 0 0 0,8-39 0 0 0,-2 0 0 0 0,-4-1 0 0 0,-1-85 0 0 0,-1 83 0 0 0,-3 61 0 0 0,0 0 0 0 0,0-1 0 0 0,0 1 0 0 0,0-1 0 0 0,0 1 0 0 0,1 0 0 0 0,-1-1 0 0 0,0 1 0 0 0,0-1 0 0 0,0 1 0 0 0,1-1 0 0 0,-1 1 0 0 0,0-1 0 0 0,1 1 0 0 0,-1-1 0 0 0,0 1 0 0 0,1-1 0 0 0,-1 1 0 0 0,1-1 0 0 0,-1 1 0 0 0,1-1 0 0 0,-1 0 0 0 0,1 1 0 0 0,-1-1 0 0 0,1 1 0 0 0,1 0 0 0 0,1 1 0 0 0,0 0 0 0 0,0 1 0 0 0,1-1 0 0 0,-1 0 0 0 0,1-1 0 0 0,0 1 0 0 0,0-1 0 0 0,-1 1 0 0 0,1-1 0 0 0,0 0 0 0 0,0-1 0 0 0,0 1 0 0 0,0-1 0 0 0,0 0 0 0 0,0 0 0 0 0,0 0 0 0 0,0 0 0 0 0,5-1 0 0 0,8-2 0 0 0,0-1 0 0 0,30-11 0 0 0,-32 10 0 0 0,33-13 0 0 0,27-8 0 0 0,-66 23 0 0 0,1 1 0 0 0,0 0 0 0 0,-1 0 0 0 0,1 2 0 0 0,18-1 0 0 0,-27 1 0 0 0,0 0 0 0 0,1 0 0 0 0,-1 1 0 0 0,0-1 0 0 0,1 0 0 0 0,-1 1 0 0 0,0-1 0 0 0,0 1 0 0 0,1-1 0 0 0,-1 1 0 0 0,0 0 0 0 0,0-1 0 0 0,0 1 0 0 0,0 0 0 0 0,0 0 0 0 0,0 0 0 0 0,0 0 0 0 0,2 2 0 0 0,-2-1 0 0 0,0 0 0 0 0,0 0 0 0 0,0 0 0 0 0,0 0 0 0 0,0 1 0 0 0,0-1 0 0 0,-1 0 0 0 0,1 1 0 0 0,0 4 0 0 0,-1 1 0 0 0,0 0 0 0 0,-1 1 0 0 0,1-1 0 0 0,-1 0 0 0 0,-4 11 0 0 0,3-11 158 0 0,0 0-1 0 0,-1-1 1 0 0,0 0-1 0 0,-1 1 1 0 0,0-1-1 0 0,0 0 1 0 0,0-1-1 0 0,-1 1 1 0 0,0-1-1 0 0,0 0 1 0 0,-1 0 0 0 0,-12 10-1 0 0,16-14-157 0 0,1-1 0 0 0,1 0 0 0 0,-1-1 0 0 0,0 1 0 0 0,0 0 0 0 0,0-1 0 0 0,0 1 0 0 0,0-1 0 0 0,1 1 0 0 0,-1-1 0 0 0,0 1 0 0 0,0-1 0 0 0,0 0 0 0 0,0 1 0 0 0,-1-1 0 0 0,1 0 0 0 0,0 0 0 0 0,0 0 0 0 0,0 0 0 0 0,0 0 0 0 0,0 0 0 0 0,0 0 0 0 0,0 0 0 0 0,0 0 0 0 0,-2-1 0 0 0,3 1 0 0 0,0 0 0 0 0,-1 0 0 0 0,1 0 0 0 0,-1 0 0 0 0,1 0 0 0 0,0 0 0 0 0,-1 0 0 0 0,1 0 0 0 0,0 0 0 0 0,-1 0 0 0 0,1 0 0 0 0,0 0 0 0 0,-1 0 0 0 0,1-1 0 0 0,0 1 0 0 0,-1 0 0 0 0,1 0 0 0 0,0 0 0 0 0,-1-1 0 0 0,1 1 0 0 0,0 0 0 0 0,0 0 0 0 0,-1-1 0 0 0,1 1 0 0 0,0 0 0 0 0,0-1 0 0 0,-1 1 0 0 0,1 0 0 0 0,0-1 0 0 0,0 1 0 0 0,0 0 0 0 0,0-1 0 0 0,0 1 0 0 0,-1 0 0 0 0,1-1 0 0 0,0 1 0 0 0,0 0 0 0 0,0-1 0 0 0,0 0 0 0 0,0 1 0 0 0,-1-3 0 0 0,0-1 0 0 0,0 1 0 0 0,1-1 0 0 0,-1 1 0 0 0,1-1 0 0 0,0 1 0 0 0,0-1 0 0 0,0 1 0 0 0,0-1 0 0 0,0 1 0 0 0,1-1 0 0 0,1-4 0 0 0,2-5 0 0 0,11-24 0 0 0,-4 11 0 0 0,-8 18 0 0 0,4-12 0 0 0,0 0 0 0 0,2 1 0 0 0,0 0 0 0 0,20-29 0 0 0,-24 41 0 0 0,0 0 0 0 0,1 0 0 0 0,9-7 0 0 0,-13 12 0 0 0,1 0 0 0 0,-1 0 0 0 0,1 0 0 0 0,0 0 0 0 0,0 1 0 0 0,0-1 0 0 0,0 1 0 0 0,0 0 0 0 0,0-1 0 0 0,0 2 0 0 0,0-1 0 0 0,5-1 0 0 0,-6 2-42 0 0,0 0 1 0 0,1 1-1 0 0,-1-1 0 0 0,0 0 0 0 0,0 1 1 0 0,0-1-1 0 0,0 1 0 0 0,0 0 0 0 0,0-1 1 0 0,0 1-1 0 0,0 0 0 0 0,3 3 1 0 0,24 18-905 0 0,-14-10 607 0 0,-7-6 321 0 0,0-1 0 0 0,1 0-1 0 0,-1-1 1 0 0,1 0 0 0 0,0 0-1 0 0,0-1 1 0 0,1 0-1 0 0,17 3 1 0 0,-25-6 18 0 0,-1 1 0 0 0,0-1 0 0 0,1 0 0 0 0,-1 1 0 0 0,1-1 0 0 0,-1 0 0 0 0,1 0 0 0 0,-1 0 0 0 0,0 0 0 0 0,1 0 0 0 0,-1 0 0 0 0,1-1 0 0 0,-1 1 0 0 0,1 0 0 0 0,-1-1 0 0 0,0 1 0 0 0,1-1 0 0 0,-1 1 0 0 0,0-1 0 0 0,2-1 0 0 0,2 0 0 0 0,0 0 0 0 0,-1 0 0 0 0,1 0 0 0 0,0 0 0 0 0,-1-1 0 0 0,0 1 0 0 0,1-1 0 0 0,-1 0 0 0 0,0 0 0 0 0,0 0 0 0 0,6-8 0 0 0,0-5 0 0 0,-10 16 0 0 0,0-1 0 0 0,0 1-1 0 0,0 0 1 0 0,1 0 0 0 0,-1 0 0 0 0,0 0-1 0 0,0 0 1 0 0,0 0 0 0 0,0-1 0 0 0,0 1-1 0 0,0 0 1 0 0,1 0 0 0 0,-1 0 0 0 0,0 0-1 0 0,0 0 1 0 0,0-1 0 0 0,0 1 0 0 0,0 0-1 0 0,0 0 1 0 0,0 0 0 0 0,0-1 0 0 0,0 1-1 0 0,0 0 1 0 0,0 0 0 0 0,0 0 0 0 0,0 0-1 0 0,0-1 1 0 0,0 1 0 0 0,0 0 0 0 0,0 0-1 0 0,0 0 1 0 0,0-1 0 0 0,0 1 0 0 0,0 0-1 0 0,0 0 1 0 0,0 0 0 0 0,0 0 0 0 0,0 0-1 0 0,-1-1 1 0 0,1 1 0 0 0,0 0 0 0 0,0 0-1 0 0,0 0 1 0 0,0 0 0 0 0,0 0 0 0 0,0-1 0 0 0,-1 1-1 0 0,1 0 1 0 0,0 0 0 0 0,0 0 0 0 0,0 0-1 0 0,0 0 1 0 0,-1 0 0 0 0,1 0 0 0 0,0 0-1 0 0,0 0 1 0 0,0 0 0 0 0,-1 0 0 0 0,1 0-1 0 0,0 0 1 0 0,0 0 0 0 0,0 0 0 0 0,0 0-1 0 0,-1 0 1 0 0,-8 3 72 0 0,9-3-64 0 0,-7 3 119 0 0,0 1-1 0 0,1 1 1 0 0,-1-1-1 0 0,1 1 1 0 0,0 1-1 0 0,0-1 1 0 0,-8 10-1 0 0,-1 5 332 0 0,-15 22 0 0 0,18-22-458 0 0,2-1 0 0 0,1 2 0 0 0,-13 39 0 0 0,20-55 0 0 0,0 2 0 0 0,1-1 0 0 0,0 0 0 0 0,-1 10 0 0 0,2-15 0 0 0,0-1 0 0 0,0 1 0 0 0,0-1 0 0 0,0 1 0 0 0,0-1 0 0 0,0 1 0 0 0,0-1 0 0 0,0 0 0 0 0,0 1 0 0 0,0-1 0 0 0,0 1 0 0 0,0-1 0 0 0,0 1 0 0 0,0-1 0 0 0,0 1 0 0 0,0-1 0 0 0,0 1 0 0 0,1-1 0 0 0,-1 0 0 0 0,0 1 0 0 0,0-1 0 0 0,1 1 0 0 0,-1-1 0 0 0,0 0 0 0 0,0 1 0 0 0,1-1 0 0 0,-1 0 0 0 0,0 1 0 0 0,1-1 0 0 0,-1 0 0 0 0,1 0 0 0 0,-1 1 0 0 0,0-1 0 0 0,1 0 0 0 0,-1 0 0 0 0,1 0 0 0 0,-1 1 0 0 0,1-1 0 0 0,1 1 0 0 0,-1-1 0 0 0,1 1 0 0 0,0 0 0 0 0,-1-1 0 0 0,1 0 0 0 0,0 1 0 0 0,0-1 0 0 0,-1 0 0 0 0,1 0 0 0 0,0 0 0 0 0,0 0 0 0 0,0 0 0 0 0,-1 0 0 0 0,1 0 0 0 0,2-1 0 0 0,29-9 0 0 0,-23 6 0 0 0,-1 1 0 0 0,-1-1 0 0 0,0 0 0 0 0,0 0 0 0 0,0-1 0 0 0,12-10 0 0 0,33-32 0 0 0,-46 38 0 0 0,0 0 0 0 0,0 0 0 0 0,-1 0 0 0 0,9-18 0 0 0,3-4 0 0 0,-13 26 0 0 0,-3 8 0 0 0,-2 8 0 0 0,0-11 0 0 0,-2 12-344 0 0,0-1 0 0 0,1 1 0 0 0,0 0 0 0 0,1 0 0 0 0,0 0 0 0 0,3 19 0 0 0,-3-30-168 0 0,0-1 0 0 0,0 0-68 0 0,0 0-285 0 0,0 0-126 0 0,0 0-1394 0 0,0 0-5466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15663 0 0,'0'0'719'0'0,"0"0"-20"0"0,4 17 35 0 0,-5-13-225 0 0,1-1-136 0 0,0 0-1 0 0,-1-1 1 0 0,1 1 0 0 0,0 0 0 0 0,1-1-1 0 0,-1 1 1 0 0,1 2 0 0 0,0-3-357 0 0,-1-1 1 0 0,1 0-1 0 0,-1 0 0 0 0,1 0 1 0 0,0 0-1 0 0,-1 0 0 0 0,1 1 1 0 0,0-1-1 0 0,0-1 0 0 0,0 1 1 0 0,0 0-1 0 0,0 0 0 0 0,0 0 1 0 0,0 0-1 0 0,0-1 0 0 0,0 1 1 0 0,0 0-1 0 0,1-1 0 0 0,-1 1 1 0 0,0-1-1 0 0,2 1 0 0 0,0 0 233 0 0,-2-1-171 0 0,0 1-1 0 0,0-1 1 0 0,-1 0 0 0 0,1 0-1 0 0,0 0 1 0 0,0 1 0 0 0,0-1-1 0 0,-1 0 1 0 0,1 0 0 0 0,0 0 0 0 0,0 0-1 0 0,0 0 1 0 0,-1 0 0 0 0,1 0-1 0 0,0-1 1 0 0,0 1 0 0 0,0 0 0 0 0,-1 0-1 0 0,1-1 1 0 0,0 1 0 0 0,0 0-1 0 0,-1-1 1 0 0,1 1 0 0 0,1-1-1 0 0,-1 0 1 0 0,-1-1 0 0 0,1 1 0 0 0,0 0-1 0 0,-1 0 1 0 0,1 0 0 0 0,-1 0 0 0 0,1-1 0 0 0,-1 1-1 0 0,0 0 1 0 0,0 0 0 0 0,1-1 0 0 0,-1 1-1 0 0,0 0 1 0 0,0-1 0 0 0,0 1 0 0 0,0 0-1 0 0,0 0 1 0 0,-1-1 0 0 0,1 1 0 0 0,0 0-1 0 0,-1-2 1 0 0,1 2-98 0 0,0 0 1 0 0,0 0-1 0 0,-1 0 0 0 0,1 0 0 0 0,0 0 0 0 0,0 0 1 0 0,-1 0-1 0 0,1 0 0 0 0,-1 1 0 0 0,1-1 1 0 0,-1 0-1 0 0,1 0 0 0 0,-1 0 0 0 0,1 1 0 0 0,-1-1 1 0 0,0 0-1 0 0,1 0 0 0 0,-1 1 0 0 0,0-1 1 0 0,0 1-1 0 0,0-1 0 0 0,1 1 0 0 0,-1-1 1 0 0,0 1-1 0 0,0-1 0 0 0,0 1 0 0 0,0 0 0 0 0,0 0 1 0 0,0-1-1 0 0,0 1 0 0 0,0 0 0 0 0,0 0 1 0 0,0 0-1 0 0,1 0 0 0 0,-1 0 0 0 0,0 0 0 0 0,0 0 1 0 0,0 0-1 0 0,0 0 0 0 0,-2 1 0 0 0,-3 1-292 0 0,-1 1 0 0 0,1 0-1 0 0,0 0 1 0 0,-12 7 0 0 0,11-5-4 0 0,-19 10-1198 0 0,7-3-20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13823 0 0,'0'0'315'0'0,"0"0"45"0"0,0 0 21 0 0,0 0-49 0 0,0 0-81 0 0,0 0 481 0 0,0 0 237 0 0,0 0 45 0 0,0 0-61 0 0,-5 8 256 0 0,0-1-418 0 0,1 0 0 0 0,0 1 1 0 0,-7 15-1 0 0,6-11-776 0 0,1-4-15 0 0,4-8 0 0 0,-1 1 0 0 0,1-1 0 0 0,0 0 0 0 0,0 1 0 0 0,0-1 0 0 0,-1 0 0 0 0,1 1 0 0 0,0-1 0 0 0,0 1 0 0 0,0-1 0 0 0,0 0 0 0 0,0 1 0 0 0,0-1 0 0 0,0 1 0 0 0,0-1 0 0 0,0 1 0 0 0,0-1 0 0 0,0 0 0 0 0,0 1 0 0 0,0-1 0 0 0,0 1 0 0 0,1 0 0 0 0,1 8 0 0 0,-2-6 0 0 0,6 10 0 0 0,-6-11 0 0 0,1-1 0 0 0,-1 0 0 0 0,1 0 0 0 0,0 0 0 0 0,-1 0 0 0 0,1 0 0 0 0,0 0 0 0 0,0 0 0 0 0,-1 0 0 0 0,1 0 0 0 0,0-1 0 0 0,0 1 0 0 0,0 0 0 0 0,0 0 0 0 0,0-1 0 0 0,0 1 0 0 0,0-1 0 0 0,0 1 0 0 0,1-1 0 0 0,1 1 0 0 0,0 0 0 0 0,-1 0 0 0 0,-1 0 0 0 0,1 0 0 0 0,-1-1 0 0 0,1 1 0 0 0,-1-1 0 0 0,1 1 0 0 0,-1-1 0 0 0,1 0 0 0 0,-1 0 0 0 0,1 1 0 0 0,0-1 0 0 0,-1 0 0 0 0,3-1 0 0 0,3 1 0 0 0,12 4 0 0 0,-9-4 0 0 0,22 5 0 0 0,-22-2 0 0 0,3 4 4 0 0,-12-2 27 0 0,0-3 6 0 0,0 1 43 0 0,1 1 0 0 0,-1-1 1 0 0,1 1-1 0 0,-1-1 0 0 0,0 1 0 0 0,0 0 0 0 0,-1-1 0 0 0,1 1 1 0 0,-1 0-1 0 0,0-1 0 0 0,0 1 0 0 0,-1 7 0 0 0,0-8-31 0 0,0 0 0 0 0,0 0 1 0 0,0 0-1 0 0,-1-1 0 0 0,1 1 0 0 0,-1 0 0 0 0,0-1 0 0 0,0 1 1 0 0,0-1-1 0 0,0 0 0 0 0,0 0 0 0 0,-1 0 0 0 0,1 0 0 0 0,-1 0 0 0 0,1 0 1 0 0,-1 0-1 0 0,0-1 0 0 0,-5 3 0 0 0,2-1-297 0 0,-1 0 1 0 0,1-1-1 0 0,-1 1 0 0 0,0-1 0 0 0,1 0 1 0 0,-1-1-1 0 0,0 0 0 0 0,0 0 1 0 0,-9 0-1 0 0,13-2 55 0 0,0 1-1 0 0,0 0 1 0 0,0-1 0 0 0,0 1 0 0 0,0-1 0 0 0,0 0 0 0 0,0 0-1 0 0,1 0 1 0 0,-1 0 0 0 0,0 0 0 0 0,1-1 0 0 0,-1 1 0 0 0,1-1-1 0 0,-1 0 1 0 0,1 1 0 0 0,0-1 0 0 0,0 0 0 0 0,0-1 0 0 0,0 1-1 0 0,0 0 1 0 0,0-1 0 0 0,1 1 0 0 0,-1-1 0 0 0,-1-3 0 0 0,-2-5-6629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17503 0 0,'0'0'399'0'0,"0"0"60"0"0,0 0 21 0 0,1-4 86 0 0,19-62 1286 0 0,-15 48-1101 0 0,1 0 0 0 0,1 0 0 0 0,1 1 0 0 0,12-21 1 0 0,6-12 208 0 0,5-13-190 0 0,2 1 0 0 0,4 1 0 0 0,76-96 0 0 0,-113 157-766 0 0,0 0-1 0 0,0 0 1 0 0,0 0-1 0 0,0-1 1 0 0,0 1-1 0 0,0 0 1 0 0,0 0 0 0 0,0 0-1 0 0,0 0 1 0 0,0 0-1 0 0,0 0 1 0 0,0-1-1 0 0,1 1 1 0 0,-1 0 0 0 0,0 0-1 0 0,0 0 1 0 0,0 0-1 0 0,0 0 1 0 0,0 0-1 0 0,0 0 1 0 0,0 0 0 0 0,0 0-1 0 0,0-1 1 0 0,1 1-1 0 0,-1 0 1 0 0,0 0-1 0 0,0 0 1 0 0,0 0-1 0 0,0 0 1 0 0,0 0 0 0 0,0 0-1 0 0,0 0 1 0 0,1 0-1 0 0,-1 0 1 0 0,0 0-1 0 0,0 0 1 0 0,0 0 0 0 0,0 0-1 0 0,0 0 1 0 0,0 0-1 0 0,1 0 1 0 0,-1 0-1 0 0,0 0 1 0 0,0 0 0 0 0,0 0-1 0 0,0 0 1 0 0,0 0-1 0 0,0 1 1 0 0,1-1-1 0 0,-1 0 1 0 0,0 0 0 0 0,0 0-1 0 0,0 0 1 0 0,0 0-1 0 0,0 0 1 0 0,0 0-1 0 0,0 0 1 0 0,0 0-1 0 0,0 0 1 0 0,0 1 0 0 0,1-1-1 0 0,-1 0 1 0 0,0 0-1 0 0,0 0 1 0 0,0 0-1 0 0,0 1 1 0 0,0 13 189 0 0,-6 21-17 0 0,4-24-176 0 0,0 0 0 0 0,1 1 0 0 0,1-1 0 0 0,-1 0 0 0 0,2 1 0 0 0,-1-1 0 0 0,6 22 0 0 0,-5-28 0 0 0,1-1 0 0 0,0 1 0 0 0,0-1 0 0 0,0 1 0 0 0,0-1 0 0 0,1 0 0 0 0,0 0 0 0 0,0 0 0 0 0,0 0 0 0 0,6 5 0 0 0,2 1 0 0 0,1 0 0 0 0,13 9 0 0 0,-17-14 0 0 0,-1 0 0 0 0,0 1 0 0 0,11 11 0 0 0,-16-14 0 0 0,0-1 0 0 0,0 1 0 0 0,0 0 0 0 0,0 0 0 0 0,0 0 0 0 0,-1 0 0 0 0,0 0 0 0 0,0 0 0 0 0,1 0 0 0 0,-2 1 0 0 0,1-1 0 0 0,0 0 0 0 0,0 5 0 0 0,-1-4 0 0 0,1 5 0 0 0,-1 0 0 0 0,0 0 0 0 0,-2 10 0 0 0,2-15 0 0 0,-1 0 0 0 0,0-1 0 0 0,0 1 0 0 0,-1 0 0 0 0,1-1 0 0 0,-1 1 0 0 0,0-1 0 0 0,0 1 0 0 0,0-1 0 0 0,-3 3 0 0 0,-3 3-5 0 0,0-1-1 0 0,0-1 1 0 0,-1 1 0 0 0,0-2-1 0 0,0 1 1 0 0,-1-1 0 0 0,1 0-1 0 0,-2-1 1 0 0,1 0 0 0 0,0-1-1 0 0,-22 6 1 0 0,29-10-96 0 0,1 1 0 0 0,0-1 0 0 0,0 0 0 0 0,-1 0 0 0 0,1 0 0 0 0,0-1 0 0 0,0 1-1 0 0,-1-1 1 0 0,1 1 0 0 0,0-1 0 0 0,0 0 0 0 0,0 1 0 0 0,0-1 0 0 0,0 0 0 0 0,-2-2 0 0 0,-9-2-626 0 0,13 5 689 0 0,0-1 0 0 0,0 1 0 0 0,-1 0 0 0 0,1 0 0 0 0,0-1 0 0 0,0 1 0 0 0,0 0 0 0 0,0-1 1 0 0,-1 1-1 0 0,1 0 0 0 0,0 0 0 0 0,0-1 0 0 0,0 1 0 0 0,0 0 0 0 0,0-1 0 0 0,0 1 0 0 0,0 0 0 0 0,0-1 0 0 0,0 1 0 0 0,0 0 0 0 0,0-1 0 0 0,0 1 0 0 0,0 0 0 0 0,0-1 0 0 0,0 1 0 0 0,0 0 0 0 0,1 0 0 0 0,-1-1 0 0 0,3-8-479 0 0,-3 9 463 0 0,2-4-541 0 0,0 0 0 0 0,0 0 0 0 0,1 1-1 0 0,0-1 1 0 0,4-5 0 0 0,8-10-1586 0 0,-7 8 1219 0 0,1 0-1 0 0,0 0 1 0 0,0 1-1 0 0,1 0 1 0 0,0 1-1 0 0,18-13 0 0 0,-12 9-400 0 0,11-5-527 0 0,1 1-1 0 0,0 1 1 0 0,59-24-1 0 0,-53 25 1436 0 0,26-10 2167 0 0,8-4 6802 0 0,-68 29-8278 0 0,1 0-1 0 0,-1-1 0 0 0,0 1 1 0 0,0 0-1 0 0,1 0 0 0 0,-1 0 1 0 0,0 0-1 0 0,0 0 0 0 0,1 0 1 0 0,-1 0-1 0 0,0 0 1 0 0,1 0-1 0 0,-1 0 0 0 0,0 0 1 0 0,1 0-1 0 0,-1 0 0 0 0,0 0 1 0 0,0 0-1 0 0,1 0 0 0 0,-1 0 1 0 0,0 0-1 0 0,1 0 0 0 0,-1 1 1 0 0,0-1-1 0 0,0 0 1 0 0,1 0-1 0 0,-1 0 0 0 0,0 0 1 0 0,0 1-1 0 0,1-1 0 0 0,-1 0 1 0 0,0 0-1 0 0,0 1 0 0 0,0-1 1 0 0,0 0-1 0 0,1 0 0 0 0,-1 1 1 0 0,0-1-1 0 0,3 17 1961 0 0,-3-10-2031 0 0,0 0 1 0 0,-1 0-1 0 0,-2 9 0 0 0,-51 178 1475 0 0,33-103-1640 0 0,13-52 0 0 0,-15 43 0 0 0,2-23 0 0 0,9-20 0 0 0,-34 70 0 0 0,44-105 0 0 0,-1 0 0 0 0,0 0 0 0 0,0 0 0 0 0,0 0 0 0 0,0-1 0 0 0,-4 4 0 0 0,6-7 0 0 0,1 1 0 0 0,0-1 0 0 0,-1 0 0 0 0,1 0 0 0 0,0 1 0 0 0,-1-1 0 0 0,1 0 0 0 0,0 0 0 0 0,-1 0 0 0 0,1 1 0 0 0,0-1 0 0 0,-1 0 0 0 0,1 0 0 0 0,-1 0 0 0 0,1 0 0 0 0,0 0 0 0 0,-1 0 0 0 0,1 0 0 0 0,-1 0 0 0 0,1 0 0 0 0,0 0 0 0 0,-1 0 0 0 0,1 0 0 0 0,-1 0 0 0 0,1 0 0 0 0,0 0 0 0 0,-1 0 0 0 0,1-1 0 0 0,0 1 0 0 0,-1 0 0 0 0,1 0 0 0 0,0 0 0 0 0,-1-1 0 0 0,1 1 0 0 0,0 0 0 0 0,-1 0 0 0 0,1-1 0 0 0,0 1 0 0 0,-1 0 0 0 0,1-1 0 0 0,0 1 0 0 0,0 0 0 0 0,0-1 0 0 0,-1 1 0 0 0,1 0 0 0 0,0-1 0 0 0,0 1 0 0 0,0 0 0 0 0,0-1 0 0 0,0 1 0 0 0,0-1 0 0 0,-1 1 0 0 0,1 0 0 0 0,0-1 0 0 0,0 1 0 0 0,0-1 0 0 0,0 1 0 0 0,0-1 0 0 0,-1-5 0 0 0,0 0 0 0 0,0-1 0 0 0,1 1 0 0 0,-1-1 0 0 0,1 1 0 0 0,1-1 0 0 0,-1 1 0 0 0,1 0 0 0 0,2-10 0 0 0,1-10 0 0 0,0-15 293 0 0,2 1-1 0 0,1 1 1 0 0,3-1-1 0 0,1 1 1 0 0,1 1-1 0 0,27-55 1 0 0,-17 49-293 0 0,34-51 0 0 0,-46 80 0 0 0,1 0 0 0 0,1 1 0 0 0,0 0 0 0 0,1 1 0 0 0,0 1 0 0 0,26-19 0 0 0,-35 28 0 0 0,-1 1 0 0 0,1 1 0 0 0,0-1 0 0 0,0 0 0 0 0,0 1 0 0 0,0 0 0 0 0,0 0 0 0 0,5-1 0 0 0,-8 2 0 0 0,0-1 0 0 0,1 1 0 0 0,-1 0 0 0 0,0 0 0 0 0,1 0 0 0 0,-1 0 0 0 0,0 0 0 0 0,1 1 0 0 0,-1-1 0 0 0,0 0 0 0 0,1 0 0 0 0,-1 1 0 0 0,0-1 0 0 0,1 1 0 0 0,-1-1 0 0 0,0 1 0 0 0,0 0 0 0 0,0-1 0 0 0,0 1 0 0 0,0 0 0 0 0,1 0 0 0 0,-1 0 0 0 0,-1 0 0 0 0,1 0 0 0 0,0 0 0 0 0,0 0 0 0 0,0 0 0 0 0,1 2 0 0 0,11 23 0 0 0,-10-22 0 0 0,-1 1 0 0 0,1-1 0 0 0,-1 1 0 0 0,0 0 0 0 0,0-1 0 0 0,-1 1 0 0 0,1 0 0 0 0,-1 0 0 0 0,0 1 0 0 0,0-1 0 0 0,-1 0 0 0 0,1 0 0 0 0,-1 0 0 0 0,-1 8 0 0 0,-1-3-44 0 0,0 1 0 0 0,-1-1 1 0 0,0 0-1 0 0,-1 1 0 0 0,0-2 0 0 0,0 1 0 0 0,-1 0 1 0 0,0-1-1 0 0,-1 0 0 0 0,0 0 0 0 0,-1 0 0 0 0,0-1 1 0 0,0 0-1 0 0,-1-1 0 0 0,1 1 0 0 0,-2-1 0 0 0,1-1 1 0 0,-1 0-1 0 0,-12 7 0 0 0,13-9-526 0 0,0-1 0 0 0,0-1 0 0 0,-15 4 1 0 0,-7-3-4008 0 0,29-3 2592 0 0,1 0-51 0 0,0 0-11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21191 0 0,'0'0'480'0'0,"0"0"67"0"0,0 0 31 0 0,-1 1-56 0 0,0-1-504 0 0,1 0 0 0 0,-1 0 1 0 0,1 0-1 0 0,-1 0 0 0 0,1 1 1 0 0,-1-1-1 0 0,1 0 0 0 0,-1 0 1 0 0,1 1-1 0 0,-1-1 0 0 0,1 0 1 0 0,-1 1-1 0 0,1-1 0 0 0,-1 1 1 0 0,1-1-1 0 0,0 1 0 0 0,-1-1 0 0 0,1 0 1 0 0,0 1-1 0 0,-1-1 0 0 0,1 1 1 0 0,0-1-1 0 0,0 1 0 0 0,-1 0 1 0 0,1-1-1 0 0,0 1 0 0 0,0-1 1 0 0,0 2-1 0 0,-1 0 95 0 0,-2 7 498 0 0,0 1 1 0 0,-4 20-1 0 0,-3 12 600 0 0,1-13-868 0 0,6-18-254 0 0,0-1-1 0 0,-8 17 0 0 0,8-18-109 0 0,-1 0 0 0 0,-2 14 1 0 0,4-17-23 0 0,1 0 1 0 0,-1 0 0 0 0,-1 0-1 0 0,1 0 1 0 0,-1-1-1 0 0,0 1 1 0 0,-4 6 0 0 0,-6 11-1453 0 0,13-22 983 0 0,-5 3-258 0 0,3-3-3982 0 0,2-1 2530 0 0,0 0-5298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49 15663 0 0,'2'-1'719'0'0,"19"-15"222"0"0,15-13 1961 0 0,-35 29-2835 0 0,-1-1 1 0 0,0 1 0 0 0,1 0 0 0 0,-1 0 0 0 0,1-1 0 0 0,-1 1 0 0 0,1 0 0 0 0,-1 0 0 0 0,1 0 0 0 0,-1-1 0 0 0,0 1-1 0 0,1 0 1 0 0,-1 0 0 0 0,1 0 0 0 0,-1 0 0 0 0,1 0 0 0 0,-1 0 0 0 0,1 0 0 0 0,-1 0 0 0 0,1 0 0 0 0,-1 1 0 0 0,1-1-1 0 0,-1 0 1 0 0,1 0 0 0 0,-1 0 0 0 0,1 0 0 0 0,-1 1 0 0 0,1-1 0 0 0,-1 0 0 0 0,1 1 0 0 0,0 0 22 0 0,0-1 1 0 0,0 1-1 0 0,0 0 1 0 0,-1-1-1 0 0,1 1 0 0 0,0 0 1 0 0,0 0-1 0 0,-1 0 1 0 0,1 0-1 0 0,0-1 1 0 0,0 3-1 0 0,1 5 167 0 0,-1-1 0 0 0,1 1 0 0 0,-2-1 0 0 0,1 1 0 0 0,-1-1 0 0 0,-1 15 0 0 0,-11 45 782 0 0,10-54-805 0 0,-68 255 395 0 0,-18-4-147 0 0,71-214-465 0 0,-16 28-17 0 0,38-85 0 0 0,10-16 0 0 0,-7 10 15 0 0,62-105 1051 0 0,-55 97-828 0 0,1 0 0 0 0,0 1-1 0 0,25-22 1 0 0,-19 22-230 0 0,50-35 0 0 0,-42 31-8 0 0,-20 15 0 0 0,-10 9 0 0 0,0 0 0 0 0,0-1 0 0 0,0 1 0 0 0,0 0 0 0 0,1 0 0 0 0,-1 0 0 0 0,0-1 0 0 0,0 1 0 0 0,1 0 0 0 0,-1 0 0 0 0,0 0 0 0 0,0 0 0 0 0,1 0 0 0 0,-1 0 0 0 0,0 0 0 0 0,0 0 0 0 0,1-1 0 0 0,-1 1 0 0 0,0 0 0 0 0,0 0 0 0 0,1 0 0 0 0,-1 0 0 0 0,0 0 0 0 0,0 0 0 0 0,1 1 0 0 0,-1-1 0 0 0,0 0 0 0 0,0 0 0 0 0,1 0 0 0 0,-1 0 0 0 0,0 0 0 0 0,0 0 0 0 0,1 0 0 0 0,-1 0 0 0 0,0 1 0 0 0,0-1 0 0 0,1 0 0 0 0,-1 0 0 0 0,0 0 0 0 0,0 1 0 0 0,0-1 0 0 0,0 0 0 0 0,1 0 0 0 0,-1 0 0 0 0,0 1 0 0 0,0-1 0 0 0,0 0 0 0 0,0 0 0 0 0,0 1 0 0 0,0-1 0 0 0,1 0 0 0 0,-1 0 0 0 0,0 1 0 0 0,0-1 0 0 0,0 0 0 0 0,0 0 0 0 0,0 1 0 0 0,0-1 0 0 0,0 0 0 0 0,0 1 0 0 0,0-1 0 0 0,-1 1 0 0 0,3 3 0 0 0,-2 1 0 0 0,1 0 0 0 0,0-1 0 0 0,-1 1 0 0 0,0 0 0 0 0,0 6 0 0 0,-1-8 0 0 0,0-1 0 0 0,1 1 0 0 0,-1-1 0 0 0,0 1 0 0 0,0-1 0 0 0,0 0 0 0 0,-1 1 0 0 0,1-1 0 0 0,0 0 0 0 0,-1 0 0 0 0,0 0 0 0 0,-3 4 0 0 0,1-2 0 0 0,0 0 0 0 0,0-1 0 0 0,0 1 0 0 0,-1-1 0 0 0,1 0 0 0 0,-1 0 0 0 0,0 0 0 0 0,0 0 0 0 0,0-1 0 0 0,0 0 0 0 0,0 0 0 0 0,-1 0 0 0 0,1-1 0 0 0,0 0 0 0 0,-12 2 0 0 0,16-3 0 0 0,0 0 0 0 0,0 0 0 0 0,1 0 0 0 0,-1 0 0 0 0,0 0 0 0 0,0 1 0 0 0,0-1 0 0 0,0 0 0 0 0,0 1 0 0 0,1-1 0 0 0,-1 1 0 0 0,0-1 0 0 0,0 1 0 0 0,1-1 0 0 0,-1 1 0 0 0,0-1 0 0 0,1 1 0 0 0,-1 0 0 0 0,0-1 0 0 0,0 3 0 0 0,-3 1 0 0 0,0 0 0 0 0,-1 0 0 0 0,1 0 0 0 0,0 0 0 0 0,1 1 0 0 0,-1-1 0 0 0,1 1 0 0 0,-1 0 0 0 0,2 0 0 0 0,-1 0 0 0 0,-2 6 0 0 0,-1 6 0 0 0,-7 33 0 0 0,12-46 0 0 0,0 0 0 0 0,0 0 0 0 0,1 1 0 0 0,0-1 0 0 0,0 0 0 0 0,0 0 0 0 0,1 6 0 0 0,3 4 0 0 0,0-11 0 0 0,-2-2 0 0 0,1 1-204 0 0,0 0-1 0 0,0-1 1 0 0,1 1 0 0 0,-1-1 0 0 0,0 1-1 0 0,1-1 1 0 0,-1 0 0 0 0,1-1 0 0 0,-1 1-1 0 0,1 0 1 0 0,-1-1 0 0 0,1 0-1 0 0,-1 0 1 0 0,1 0 0 0 0,-1 0 0 0 0,1 0-1 0 0,0-1 1 0 0,-1 0 0 0 0,7-2-1 0 0,1 0-902 0 0,-1-1 0 0 0,0 0 0 0 0,0-1-1 0 0,-1 0 1 0 0,13-8 0 0 0,-5 3-6060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302 180 13823 0 0,'0'0'630'0'0,"0"0"-13"0"0,0-1-393 0 0,0-5 11 0 0,0 6-52 0 0,0-1 1 0 0,0 1-1 0 0,-1-1 1 0 0,1 1 0 0 0,0-1-1 0 0,0 1 1 0 0,-1 0-1 0 0,1-1 1 0 0,0 1 0 0 0,-1-1-1 0 0,1 1 1 0 0,0 0-1 0 0,-1-1 1 0 0,1 1 0 0 0,0 0-1 0 0,-1-1 1 0 0,1 1 0 0 0,-1 0-1 0 0,1-1 1 0 0,-1 1-1 0 0,1 0 1 0 0,-1 0 0 0 0,1 0-1 0 0,-1-1 1 0 0,1 1-1 0 0,-1 0 1 0 0,-15-3 2464 0 0,13 3-2499 0 0,-2-1 179 0 0,0 1 0 0 0,0 0 0 0 0,0 0-1 0 0,0 1 1 0 0,0 0 0 0 0,0-1 0 0 0,0 2 0 0 0,0-1 0 0 0,0 0 0 0 0,0 1-1 0 0,0 0 1 0 0,1 0 0 0 0,-8 5 0 0 0,-5 4 187 0 0,1 1 0 0 0,-17 16 0 0 0,19-17-287 0 0,-1 3-226 0 0,1 1 1 0 0,1 0-1 0 0,0 1 1 0 0,0 0-1 0 0,2 1 1 0 0,-19 35-1 0 0,28-48-2 0 0,1-4 0 0 0,1 1 0 0 0,-1 0 0 0 0,1 0 0 0 0,-1 0 0 0 0,1 0 0 0 0,-1 0 0 0 0,1 0 0 0 0,0-1 0 0 0,0 1 0 0 0,-1 0 0 0 0,1 0 0 0 0,0 0 0 0 0,0 0 0 0 0,0 0 0 0 0,0 0 0 0 0,0 0 0 0 0,0 0 0 0 0,0 0 0 0 0,1 1 0 0 0,-1 0-15 0 0,0-1 0 0 0,0 1 1 0 0,0-1-1 0 0,0 1 0 0 0,0-1 0 0 0,1 1 0 0 0,-1-1 0 0 0,1 1 1 0 0,-1-1-1 0 0,1 0 0 0 0,0 1 0 0 0,-1-1 0 0 0,1 0 1 0 0,0 1-1 0 0,0-1 0 0 0,0 0 0 0 0,0 0 0 0 0,0 0 0 0 0,0 0 1 0 0,2 1-1 0 0,-1 0-47 0 0,0-1-1 0 0,1 1 1 0 0,0-1 0 0 0,-1 0 0 0 0,1 0-1 0 0,0 0 1 0 0,-1 0 0 0 0,1 0 0 0 0,0-1-1 0 0,3 1 1 0 0,0-1-21 0 0,-1 1 0 0 0,0-1 0 0 0,1-1 0 0 0,-1 1 0 0 0,0-1 0 0 0,1 1 0 0 0,-1-2 0 0 0,0 1 0 0 0,0-1 0 0 0,0 1 0 0 0,6-4 0 0 0,10-10 83 0 0,0-1 0 0 0,-2-1 0 0 0,26-26 0 0 0,-33 30 0 0 0,-2 2 208 0 0,-1-1 0 0 0,0 0 1 0 0,-1-1-1 0 0,-1 0 0 0 0,8-17 0 0 0,-10 19-73 0 0,-4 10 308 0 0,-2 2-294 0 0,-5 10-142 0 0,-1 1-1 0 0,-6 20 1 0 0,11-26-7 0 0,0-1-1 0 0,1 1 1 0 0,-1 0-1 0 0,1-1 1 0 0,1 1-1 0 0,-1 0 1 0 0,1-1-1 0 0,1 11 1 0 0,1-6 0 0 0,4-6 0 0 0,-3-4 0 0 0,-1 1 0 0 0,0-1 0 0 0,1-1 0 0 0,-1 1 0 0 0,0 0 0 0 0,0-1 0 0 0,1 1 0 0 0,-1-1 0 0 0,0 0 0 0 0,5-1 0 0 0,20-13 0 0 0,89-88 0 0 0,-101 87 0 0 0,0-1 0 0 0,-2-1 0 0 0,1 0 0 0 0,-2 0 0 0 0,10-21 0 0 0,30-73 0 0 0,-72 143 0 0 0,6-10 0 0 0,1 0 0 0 0,0 0 0 0 0,2 1 0 0 0,1 1 0 0 0,-8 24 0 0 0,17-45 0 0 0,0 0 0 0 0,1 1 0 0 0,-1-1 0 0 0,0 1 0 0 0,1 0 0 0 0,0-1 0 0 0,-1 1 0 0 0,1-1 0 0 0,0 1 0 0 0,1 0 0 0 0,-1 3 0 0 0,5 2 0 0 0,-3-7 0 0 0,1 0 0 0 0,-1 0 0 0 0,1 0 0 0 0,-1 0 0 0 0,1-1 0 0 0,-1 1 0 0 0,1-1 0 0 0,0 1 0 0 0,-1-1 0 0 0,1 0 0 0 0,4 0 0 0 0,31-4 0 0 0,75-22 0 0 0,-64 16 0 0 0,-48 10 0 0 0,-1 0 0 0 0,0 0 0 0 0,0-1 0 0 0,0 1 0 0 0,0 0 0 0 0,1 0 0 0 0,-1 0 0 0 0,0 0 0 0 0,0 0 0 0 0,1 0 0 0 0,-1 0 0 0 0,0 0 0 0 0,0 0 0 0 0,0 0 0 0 0,1 0 0 0 0,-1 0 0 0 0,0 0 0 0 0,0 0 0 0 0,1 0 0 0 0,-1 0 0 0 0,0 0 0 0 0,0 0 0 0 0,0 0 0 0 0,1 0 0 0 0,-1 0 0 0 0,0 0 0 0 0,0 0 0 0 0,0 1 0 0 0,1-1 0 0 0,-1 0 0 0 0,0 0 0 0 0,0 0 0 0 0,0 0 0 0 0,0 0 0 0 0,1 1 0 0 0,-1-1 0 0 0,0 0 0 0 0,0 0 0 0 0,0 0 0 0 0,0 1 0 0 0,0-1 0 0 0,0 0 0 0 0,0 0 0 0 0,0 0 0 0 0,1 1 0 0 0,-1-1 0 0 0,0 0 0 0 0,0 0 0 0 0,0 0 0 0 0,0 1 0 0 0,0-1 0 0 0,0 0 0 0 0,0 0 0 0 0,0 1 0 0 0,0-1 0 0 0,-1 0 0 0 0,-1 12 0 0 0,1-11 0 0 0,-5 15 324 0 0,0-1 0 0 0,-2 0 0 0 0,-12 22 0 0 0,-12 20 428 0 0,27-46-752 0 0,2-5 0 0 0,0 0 0 0 0,0 1 0 0 0,1-1 0 0 0,0 1 0 0 0,0-1 0 0 0,-1 9 0 0 0,3-14 0 0 0,0-1 0 0 0,0 0 0 0 0,0 1 0 0 0,0-1 0 0 0,-1 0 0 0 0,1 1 0 0 0,0-1 0 0 0,0 1 0 0 0,0-1 0 0 0,0 0 0 0 0,0 1 0 0 0,0-1 0 0 0,0 1 0 0 0,1-1 0 0 0,-1 0 0 0 0,0 1 0 0 0,0-1 0 0 0,0 0 0 0 0,0 1 0 0 0,0-1 0 0 0,1 0 0 0 0,-1 1 0 0 0,0-1 0 0 0,0 0 0 0 0,0 1 0 0 0,1-1 0 0 0,-1 0 0 0 0,0 0 0 0 0,1 1 0 0 0,-1-1 0 0 0,0 0 0 0 0,0 0 0 0 0,1 0 0 0 0,-1 1 0 0 0,0-1 0 0 0,1 0 0 0 0,-1 0 0 0 0,1 0 0 0 0,-1 0 0 0 0,0 0 0 0 0,1 0 0 0 0,-1 1 0 0 0,0-1 0 0 0,1 0 0 0 0,-1 0 0 0 0,1 0 0 0 0,-1 0 0 0 0,0 0 0 0 0,1-1 0 0 0,-1 1 0 0 0,0 0 0 0 0,1 0 0 0 0,-1 0 0 0 0,18 3 8 0 0,-13-2-16 0 0,0 0 0 0 0,0 0 0 0 0,0-1 0 0 0,0 1 0 0 0,0-1 0 0 0,1 0 0 0 0,-1-1 0 0 0,8-1 0 0 0,3-2-233 0 0,1-1 0 0 0,-1-1 0 0 0,0 0 0 0 0,-1-1 0 0 0,0-1 0 0 0,0 0 0 0 0,14-11 0 0 0,-12 6 490 0 0,0-1 0 0 0,-1 0 0 0 0,-1-1 0 0 0,-1-1 0 0 0,0 0 0 0 0,-1-1 0 0 0,14-23 0 0 0,2-12-249 0 0,-29 52 0 0 0,0 0 0 0 0,-1 0 0 0 0,1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0,-6 4 0 0 0,-7 7 0 0 0,3 1 0 0 0,1-1 0 0 0,0 2 0 0 0,-8 13 0 0 0,2-2 0 0 0,13-21 0 0 0,-3 4 0 0 0,0-1 0 0 0,1 1 0 0 0,0 0 0 0 0,0 1 0 0 0,1-1 0 0 0,-1 1 0 0 0,2-1 0 0 0,-5 17 0 0 0,9-15 0 0 0,-2-8 0 0 0,1 0 0 0 0,0 0 0 0 0,0 0 0 0 0,-1 0 0 0 0,1 0 0 0 0,0-1 0 0 0,0 1 0 0 0,0 0 0 0 0,0-1 0 0 0,0 1 0 0 0,0-1 0 0 0,0 1 0 0 0,0-1 0 0 0,0 1 0 0 0,0-1 0 0 0,0 0 0 0 0,0 1 0 0 0,0-1 0 0 0,0 0 0 0 0,1 0 0 0 0,-1 0 0 0 0,0 0 0 0 0,0 0 0 0 0,0 0 0 0 0,0 0 0 0 0,0 0 0 0 0,0 0 0 0 0,1-1 0 0 0,-1 1 0 0 0,0 0 0 0 0,0-1 0 0 0,1 0 0 0 0,5-2 0 0 0,0 0 0 0 0,0-1 0 0 0,10-7 0 0 0,-9 6 0 0 0,225-166 0 0 0,-222 163 0 0 0,-11 8 0 0 0,0 0 0 0 0,1-1 0 0 0,-1 1 0 0 0,0 0 0 0 0,0 0 0 0 0,1-1 0 0 0,-1 1 0 0 0,0 0 0 0 0,1 0 0 0 0,-1 0 0 0 0,0 0 0 0 0,0 0 0 0 0,1 0 0 0 0,-1-1 0 0 0,0 1 0 0 0,1 0 0 0 0,-1 0 0 0 0,0 0 0 0 0,1 0 0 0 0,-1 0 0 0 0,0 0 0 0 0,1 0 0 0 0,-1 0 0 0 0,0 0 0 0 0,0 0 0 0 0,1 1 0 0 0,-1-1 0 0 0,0 0 0 0 0,1 0 0 0 0,-1 0 0 0 0,0 0 0 0 0,1 0 0 0 0,-1 0 0 0 0,0 1 0 0 0,0-1 0 0 0,1 0 0 0 0,-1 0 0 0 0,0 0 0 0 0,0 1 0 0 0,0-1 0 0 0,1 0 0 0 0,-1 0 0 0 0,0 1 0 0 0,0-1 0 0 0,0 0 0 0 0,0 1 0 0 0,1-1 0 0 0,-1 0 0 0 0,0 0 0 0 0,0 1 0 0 0,0-1 0 0 0,0 0 0 0 0,0 1 0 0 0,0-1 0 0 0,0 0 0 0 0,0 1 0 0 0,0-1 0 0 0,0 0 0 0 0,0 1 0 0 0,0-1 0 0 0,0 5 0 0 0,1 0 0 0 0,-1-1 0 0 0,0 1 0 0 0,-1 0 0 0 0,1 0 0 0 0,-1-1 0 0 0,0 1 0 0 0,0 0 0 0 0,-3 7 0 0 0,-3 14 0 0 0,5-16 0 0 0,0 1 0 0 0,-1 0 0 0 0,0-1 0 0 0,-1 0 0 0 0,0 0 0 0 0,-8 14 0 0 0,8-15 0 0 0,4-8 0 0 0,0-1 0 0 0,-1 0 0 0 0,1 0 0 0 0,0 0 0 0 0,0 1 0 0 0,0-1 0 0 0,0 0 0 0 0,0 0 0 0 0,0 1 0 0 0,0-1 0 0 0,0 0 0 0 0,0 0 0 0 0,0 1 0 0 0,0-1 0 0 0,0 0 0 0 0,0 0 0 0 0,0 1 0 0 0,1-1 0 0 0,-1 0 0 0 0,0 0 0 0 0,0 1 0 0 0,0-1 0 0 0,0 0 0 0 0,0 0 0 0 0,0 0 0 0 0,1 1 0 0 0,-1-1 0 0 0,0 0 0 0 0,1 1 0 0 0,0-1 0 0 0,0 0 0 0 0,0 1 0 0 0,0-1 0 0 0,1 0 0 0 0,-1 0 0 0 0,0 0 0 0 0,0 0 0 0 0,0 0 0 0 0,0 0 0 0 0,0 0 0 0 0,0 0 0 0 0,0 0 0 0 0,0-1 0 0 0,1 1 0 0 0,-1 0 0 0 0,0-1 0 0 0,0 1 0 0 0,0-1 0 0 0,0 1 0 0 0,0-1 0 0 0,-1 1 0 0 0,1-1 0 0 0,1-1 0 0 0,26-22 0 0 0,-18 15 0 0 0,27-20 0 0 0,0 3 0 0 0,2 0 0 0 0,1 3 0 0 0,1 1 0 0 0,56-21 0 0 0,4 10 0 0 0,-99 32 0 0 0,0 0 0 0 0,1 1 0 0 0,-1-1 0 0 0,1 1 0 0 0,-1 0 0 0 0,1-1 0 0 0,-1 1 0 0 0,1 0 0 0 0,-1 0 0 0 0,1 1 0 0 0,-1-1 0 0 0,1 0 0 0 0,-1 1 0 0 0,1 0 0 0 0,-1-1 0 0 0,0 1 0 0 0,1 0 0 0 0,-1 0 0 0 0,0 1 0 0 0,0-1 0 0 0,0 0 0 0 0,0 1 0 0 0,3 1 0 0 0,-3 0 0 0 0,1 0 0 0 0,-1 0 0 0 0,0 0 0 0 0,0 0 0 0 0,0 1 0 0 0,0-1 0 0 0,-1 0 0 0 0,1 1 0 0 0,-1-1 0 0 0,0 1 0 0 0,0 0 0 0 0,0-1 0 0 0,-1 1 0 0 0,1 0 0 0 0,-1 4 0 0 0,0 15 0 0 0,-1 1 0 0 0,-2-1 0 0 0,-5 28 0 0 0,3-23 0 0 0,5-28 0 0 0,0 0 0 0 0,0 1 0 0 0,0-1 0 0 0,0 0 0 0 0,0 0 0 0 0,0 0 0 0 0,-1 0 0 0 0,1 0 0 0 0,0 0 0 0 0,0 0 0 0 0,0 1 0 0 0,0-1 0 0 0,0 0 0 0 0,0 0 0 0 0,0 0 0 0 0,0 0 0 0 0,0 0 0 0 0,0 0 0 0 0,0 0 0 0 0,0 1 0 0 0,1-1 0 0 0,-1 0 0 0 0,0 0 0 0 0,0 0 0 0 0,0 0 0 0 0,0 0 0 0 0,0 0 0 0 0,0 0 0 0 0,0 0 0 0 0,0 0 0 0 0,0 1 0 0 0,0-1 0 0 0,0 0 0 0 0,0 0 0 0 0,0 0 0 0 0,1 0 0 0 0,-1 0 0 0 0,0 0 0 0 0,0 0 0 0 0,0 0 0 0 0,0 0 0 0 0,0 0 0 0 0,0 0 0 0 0,1 0 0 0 0,5-3 0 0 0,4-7 0 0 0,-7 7-63 0 0,-2-1-1 0 0,1 1 1 0 0,0-1-1 0 0,-1 0 1 0 0,1 0-1 0 0,-1 0 1 0 0,0 0-1 0 0,-1 0 1 0 0,1-6-1 0 0,1-40-1143 0 0,-2 40 949 0 0,0-3-1131 0 0,-1-1-1 0 0,0 1 1 0 0,-4-18 0 0 0,-6 0-658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96 113 13823 0 0,'21'3'675'0'0,"-20"-3"-294"0"0,-1 0-49 0 0,1-1-220 0 0,4-2 39 0 0,-4 2 569 0 0,-1 1-572 0 0,1 0 0 0 0,0 0 0 0 0,0-1 0 0 0,-1 1 0 0 0,1 0 0 0 0,0-1 0 0 0,-1 1 0 0 0,1-1 0 0 0,0 1 0 0 0,-1-1 0 0 0,1 1 0 0 0,-1-1 0 0 0,1 1 0 0 0,0-1 0 0 0,-1 1 0 0 0,0-1 0 0 0,2-1 0 0 0,-2 1 104 0 0,0 1 0 0 0,1-1-1 0 0,-1 0 1 0 0,1 1 0 0 0,-1-1-1 0 0,1 1 1 0 0,-1-1-1 0 0,1 0 1 0 0,0 1 0 0 0,-1-1-1 0 0,1 1 1 0 0,0 0 0 0 0,-1-1-1 0 0,1 1 1 0 0,0-1 0 0 0,-1 1-1 0 0,1 0 1 0 0,0 0-1 0 0,1-1 1 0 0,1-19 2344 0 0,-3 15-2607 0 0,-1 4 153 0 0,1-1 1 0 0,0 1 0 0 0,0 0 0 0 0,0-1 0 0 0,0 1 0 0 0,1-1 0 0 0,-1 1-1 0 0,0 0 1 0 0,0-1 0 0 0,1 1 0 0 0,-1 0 0 0 0,1-1 0 0 0,-1 1 0 0 0,1 0-1 0 0,0 0 1 0 0,-1 0 0 0 0,3-2 0 0 0,3-4 2 0 0,0 1 1 0 0,11-9-1 0 0,-15 14-131 0 0,0-1 0 0 0,0 0 0 0 0,1 1-1 0 0,-1 0 1 0 0,1 0 0 0 0,-1 0 0 0 0,1 0 0 0 0,-1 0 0 0 0,1 0 0 0 0,0 1-1 0 0,-1-1 1 0 0,5 0 0 0 0,6 4-14 0 0,-9 1 0 0 0,-4-3 0 0 0,4 4 0 0 0,1 0 0 0 0,-2 0 0 0 0,1 0 0 0 0,-1 0 0 0 0,0 1 0 0 0,0 0 0 0 0,0-1 0 0 0,2 9 0 0 0,1 7 0 0 0,4 23 0 0 0,-4-20 0 0 0,-4-14 0 0 0,0 1 0 0 0,0-1 0 0 0,-1 1 0 0 0,0 0 0 0 0,-1 0 0 0 0,-1 17 0 0 0,-1-5 0 0 0,2-18 0 0 0,-1 0 0 0 0,1 0 0 0 0,-1 0 0 0 0,0 0 0 0 0,0-1 0 0 0,0 1 0 0 0,0 0 0 0 0,-5 8 0 0 0,2-6 0 0 0,0 1 0 0 0,-1-1 0 0 0,-10 13 0 0 0,11-17 0 0 0,1 0 0 0 0,0-1 0 0 0,-1 1 0 0 0,1 0 0 0 0,-1-1 0 0 0,0 0 0 0 0,0 0 0 0 0,0 0 0 0 0,-7 2 0 0 0,-9 3 0 0 0,12-4 0 0 0,0 0 0 0 0,0-1 0 0 0,0 0 0 0 0,-1 0 0 0 0,-10 0 0 0 0,4-1 0 0 0,-1-1 0 0 0,-19-2 0 0 0,30 2 0 0 0,-1-1 0 0 0,1-1 0 0 0,0 1 0 0 0,0-1 0 0 0,0 1 0 0 0,0-2 0 0 0,0 1 0 0 0,0 0 0 0 0,0-1 0 0 0,-5-4 0 0 0,3 2 0 0 0,7 5-11 0 0,-1 0 1 0 0,1 0-1 0 0,0 0 0 0 0,0-1 1 0 0,0 1-1 0 0,0 0 0 0 0,-1 0 0 0 0,1 0 1 0 0,0 0-1 0 0,0 0 0 0 0,0 0 1 0 0,0 0-1 0 0,-1-1 0 0 0,1 1 1 0 0,0 0-1 0 0,0 0 0 0 0,0 0 0 0 0,0 0 1 0 0,0-1-1 0 0,0 1 0 0 0,-1 0 1 0 0,1 0-1 0 0,0 0 0 0 0,0-1 1 0 0,0 1-1 0 0,0 0 0 0 0,0 0 0 0 0,0 0 1 0 0,0-1-1 0 0,0 1 0 0 0,0 0 1 0 0,0 0-1 0 0,0-1 0 0 0,0 1 1 0 0,0 0-1 0 0,0 0 0 0 0,0 0 0 0 0,0-1 1 0 0,1 1-1 0 0,-1 0 0 0 0,0 0 1 0 0,0 0-1 0 0,0 0 0 0 0,0-1 1 0 0,0 1-1 0 0,0 0 0 0 0,0 0 0 0 0,1 0 1 0 0,-1 0-1 0 0,0-1 0 0 0,0 1 1 0 0,0 0-1 0 0,0 0 0 0 0,1 0 0 0 0,7-4-1080 0 0,-7 4 988 0 0,8-5-2406 0 0,1 2-3497 0 0,2 0-2344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21191 0 0,'0'0'480'0'0,"0"0"67"0"0,0 0 31 0 0,0 0-56 0 0,3-8-321 0 0,-4-32 1682 0 0,0 35-1734 0 0,1 4-209 0 0,0 1-1 0 0,0 0 1 0 0,0 0 0 0 0,-1-1-1 0 0,1 1 1 0 0,0 0 0 0 0,0 0 0 0 0,0-1-1 0 0,0 1 1 0 0,0 0 0 0 0,0 0-1 0 0,0-1 1 0 0,0 1 0 0 0,0 0-1 0 0,0 0 1 0 0,0-1 0 0 0,0 1-1 0 0,0 0 1 0 0,0-1 0 0 0,0 1-1 0 0,0 0 1 0 0,0 0 0 0 0,0-1-1 0 0,0 1 1 0 0,0 0 0 0 0,0 0-1 0 0,0-1 1 0 0,0 1 0 0 0,0 0-1 0 0,1 0 1 0 0,-1-1 0 0 0,0 1-1 0 0,0 0 1 0 0,0 0 0 0 0,1 0-1 0 0,-1-1 1 0 0,0 1 0 0 0,0 0-1 0 0,0 0 1 0 0,1 0 0 0 0,-1 0-1 0 0,0-1 1 0 0,0 1 0 0 0,1 0 0 0 0,-1 0-1 0 0,0 0 1 0 0,0 0 0 0 0,1 0-1 0 0,-1 0 1 0 0,0 0 0 0 0,1 0-1 0 0,-1 0 1 0 0,0 0 0 0 0,0 0-1 0 0,1 0 1 0 0,-1 0 0 0 0,1 0-1 0 0,1-1-917 0 0,-1 1-1549 0 0,-1 0-29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21191 0 0,'0'0'480'0'0,"0"0"67"0"0,1-1 31 0 0,25-24 217 0 0,-23 21-462 0 0,0 0 0 0 0,-1-1 0 0 0,0 0 0 0 0,2-7-1 0 0,-3 9-233 0 0,0 1-1 0 0,-1 0 0 0 0,1 0 1 0 0,-1 0-1 0 0,0 0 0 0 0,0 0 0 0 0,0-1 1 0 0,0 1-1 0 0,0 0 0 0 0,0 0 1 0 0,0 0-1 0 0,-1-1 0 0 0,1 1 0 0 0,-2-2 1 0 0,2 3-557 0 0,-1 0 0 0 0,1 0 1 0 0,-1 1-1 0 0,1-1 0 0 0,-1 0 0 0 0,0 1 1 0 0,1-1-1 0 0,-1 0 0 0 0,0 1 1 0 0,0-1-1 0 0,1 1 0 0 0,-1 0 0 0 0,0-1 1 0 0,0 1-1 0 0,0-1 0 0 0,-1 1 1 0 0,-11-4-7701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1 648 10135 0 0,'0'0'231'0'0,"0"0"29"0"0,0 0 19 0 0,0 0 105 0 0,0 0 410 0 0,0-9 1202 0 0,1 1-763 0 0,0 0-1 0 0,1 0 0 0 0,0 1 0 0 0,4-11 0 0 0,2-1 689 0 0,18-29-1 0 0,3-6-606 0 0,-18 32-1248 0 0,2 1 1 0 0,21-29-1 0 0,-8 11 350 0 0,17-26 759 0 0,110-159 695 0 0,-143 210-1566 0 0,12-19 0 0 0,-49 89-304 0 0,14-30 0 0 0,0 1 0 0 0,2 0 0 0 0,-12 47 0 0 0,2-7 0 0 0,15-53 0 0 0,2 1 0 0 0,0-1 0 0 0,0 1 0 0 0,2-1 0 0 0,-2 17 0 0 0,4-29 0 0 0,3 14 0 0 0,1-4 0 0 0,-3-9 0 0 0,6 11 0 0 0,-5-12 0 0 0,0-1 0 0 0,0 1 0 0 0,0-1 0 0 0,0 1 0 0 0,0-1 0 0 0,0 0 0 0 0,0 0 0 0 0,0 0 0 0 0,1 0 0 0 0,-1 0 0 0 0,0 0 0 0 0,3 0 0 0 0,2 0 0 0 0,0 0 0 0 0,0 0 0 0 0,-1-1 0 0 0,1 0 0 0 0,0 0 0 0 0,0-1 0 0 0,0 0 0 0 0,-1 0 0 0 0,1-1 0 0 0,-1 1 0 0 0,1-2 0 0 0,-1 1 0 0 0,1-1 0 0 0,-1 1 0 0 0,0-2 0 0 0,6-3 0 0 0,3-4 0 0 0,-1-1 0 0 0,1-1 0 0 0,-2 0 0 0 0,14-16 0 0 0,-15 15 0 0 0,19-24 12 0 0,45-73 1 0 0,-61 88 34 0 0,-2 1 606 0 0,-1 1 1 0 0,16-45-1 0 0,-20 53-633 0 0,0-2-24 0 0,-9 13 4 0 0,-2 5 0 0 0,-2 7 0 0 0,-13 38 0 0 0,5-16 0 0 0,2 1 0 0 0,1-1 0 0 0,-10 62 0 0 0,19-84 0 0 0,0 0 0 0 0,1 0 0 0 0,0 0 0 0 0,1 0 0 0 0,0 0 0 0 0,0 0 0 0 0,1 0 0 0 0,4 14 0 0 0,-5-21 0 0 0,-1-3 0 0 0,0 1 0 0 0,0-1 0 0 0,0 1 0 0 0,0 0 0 0 0,0-1 0 0 0,0 1 0 0 0,1-1 0 0 0,-1 1 0 0 0,0-1 0 0 0,1 1 0 0 0,-1-1 0 0 0,0 1 0 0 0,1-1 0 0 0,-1 1 0 0 0,0-1 0 0 0,1 1 0 0 0,-1-1 0 0 0,1 1 0 0 0,-1-1 0 0 0,1 0 0 0 0,-1 1 0 0 0,1-1 0 0 0,-1 0 0 0 0,1 0 0 0 0,0 1 0 0 0,0 0 0 0 0,0 0 0 0 0,-1-1 0 0 0,0 1 0 0 0,1-1 0 0 0,-1 1 0 0 0,1-1 0 0 0,-1 1 0 0 0,1-1 0 0 0,-1 0 0 0 0,1 1 0 0 0,-1-1 0 0 0,1 0 0 0 0,-1 1 0 0 0,1-1 0 0 0,-1 0 0 0 0,1 0 0 0 0,0 0 0 0 0,-1 0 0 0 0,1 1 0 0 0,-1-1 0 0 0,1 0 0 0 0,0 0 0 0 0,-1 0 0 0 0,1 0 0 0 0,0 0 0 0 0,0-1 0 0 0,2 1-135 0 0,0 0 1 0 0,1 0-1 0 0,-1-1 0 0 0,0 0 0 0 0,0 1 1 0 0,0-1-1 0 0,0 0 0 0 0,-1-1 0 0 0,1 1 1 0 0,0 0-1 0 0,0-1 0 0 0,-1 0 1 0 0,1 0-1 0 0,-1 1 0 0 0,1-1 0 0 0,-1-1 1 0 0,0 1-1 0 0,0 0 0 0 0,0 0 0 0 0,4-6 1 0 0,-6 7 43 0 0,0 1 1 0 0,0-1-1 0 0,1 1 1 0 0,-1-1-1 0 0,0 0 1 0 0,0 1-1 0 0,0-1 1 0 0,0 0-1 0 0,0 1 1 0 0,0-1-1 0 0,0 1 0 0 0,0-1 1 0 0,0 0-1 0 0,0 1 1 0 0,0-1-1 0 0,0 0 1 0 0,-1 0-1 0 0,1 0-181 0 0,0 1 0 0 0,0-1 0 0 0,0 1 0 0 0,-1-1 0 0 0,1 1 0 0 0,0-1 0 0 0,0 1 0 0 0,0-1 0 0 0,0 1 0 0 0,0-1 0 0 0,0 1 0 0 0,0-1 0 0 0,0 1 0 0 0,0-1 0 0 0,1 0 0 0 0,-1 1 0 0 0,0-1 0 0 0,0 1 0 0 0,0-1 0 0 0,1 1 1 0 0,-1 0-1 0 0,0-1 0 0 0,0 1 0 0 0,1-1 0 0 0,-1 1 0 0 0,1-1 0 0 0,-1 1 0 0 0,1-1 0 0 0,13-8-8078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 17503 0 0,'0'0'399'0'0,"0"0"60"0"0,0 0 21 0 0,0 1-59 0 0,-4 4-204 0 0,4-5-124 0 0,-1 1-1 0 0,1-1 0 0 0,-1 1 1 0 0,0-1-1 0 0,0 1 1 0 0,1-1-1 0 0,-1 1 1 0 0,0-1-1 0 0,0 1 0 0 0,1-1 1 0 0,-1 0-1 0 0,0 0 1 0 0,0 1-1 0 0,-1-1 0 0 0,-1 2 1194 0 0,8 1-526 0 0,-2-2-551 0 0,0 0-1 0 0,1 0 1 0 0,-1-1-1 0 0,0 1 1 0 0,1-1-1 0 0,-1 0 0 0 0,0 0 1 0 0,1-1-1 0 0,-1 1 1 0 0,0-1-1 0 0,5 0 1 0 0,2-1-71 0 0,75-16 321 0 0,83-13 1146 0 0,-149 28-1605 0 0,22 0 0 0 0,1-1 0 0 0,-2-3 72 0 0,-38 6 299 0 0,-1 1 14 0 0,3 1 186 0 0,5 8-2122 0 0,-7-8 472 0 0,-2-1-370 0 0,0 0-891 0 0,0 0-3452 0 0,0 0-1476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2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0,'0'0'315'0'0,"0"0"45"0"0,0 0 21 0 0,0 0-49 0 0,2 1-220 0 0,1 1 125 0 0,0-1-1 0 0,1 1 0 0 0,-1-1 0 0 0,1 1 1 0 0,-1-1-1 0 0,1 0 0 0 0,-1-1 0 0 0,1 1 1 0 0,-1 0-1 0 0,1-1 0 0 0,0 0 1 0 0,-1 0-1 0 0,7-1 0 0 0,6-1 1714 0 0,30-9 0 0 0,0 1-590 0 0,105-14 316 0 0,-97 16-1676 0 0,24-6 0 0 0,-59 10 236 0 0,1 0 0 0 0,30 0-1 0 0,-28 3-11 0 0,-14 0 298 0 0,-7 0-3595 0 0,0 1-3411 0 0,-1 0-1036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1-112 0 0,2 1 4 0 0,0 2-101 0 0,0-1-1 0 0,1 0 1 0 0,0-1-1 0 0,-1 1 0 0 0,1-1 1 0 0,0 1-1 0 0,0-1 1 0 0,1 0-1 0 0,-1-1 1 0 0,0 1-1 0 0,1-1 1 0 0,-1 0-1 0 0,0 0 1 0 0,1 0-1 0 0,0 0 1 0 0,-1-1-1 0 0,1 0 1 0 0,-1 0-1 0 0,1 0 1 0 0,7-2-1 0 0,17 1 296 0 0,-15 1-3311 0 0,-5 0-1736 0 0,1 0-1667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15663 0 0,'0'0'719'0'0,"0"0"-20"0"0,7 2 416 0 0,-3 0 2322 0 0,-2 1-3206 0 0,0 0 0 0 0,1 1 1 0 0,-1-1-1 0 0,-1 1 1 0 0,1-1-1 0 0,0 1 1 0 0,-1 0-1 0 0,0 0 1 0 0,0 0-1 0 0,0 0 1 0 0,0 0-1 0 0,-1 0 1 0 0,1 0-1 0 0,-1 0 1 0 0,0 5-1 0 0,-2 6-170 0 0,0 0-1 0 0,-7 27 1 0 0,1-7 60 0 0,-2 6 373 0 0,-1 0 0 0 0,-2 0 0 0 0,-35 73 0 0 0,19-41-1199 0 0,10-21 26 0 0,18-50 31 0 0,1-2-572 0 0,0 0-253 0 0,0 0-51 0 0,0 0-11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203 187 10135 0 0,'8'-11'464'0'0,"-6"9"-9"0"0,9-11-138 0 0,-7 8 413 0 0,1-1 282 0 0,0-1 1 0 0,-1 1-1 0 0,1-1 1 0 0,-1 0-1 0 0,4-12 0 0 0,-5 12-377 0 0,0 0-1 0 0,0 1 1 0 0,7-11-1 0 0,-7 12-269 0 0,1-1 0 0 0,-1 0 0 0 0,-1 0 0 0 0,1 0 0 0 0,2-7 0 0 0,-4 8-38 0 0,0 4-193 0 0,-1 0 0 0 0,1 0 0 0 0,-1 1 0 0 0,0-1 0 0 0,0 0-1 0 0,1 0 1 0 0,-1 0 0 0 0,0 0 0 0 0,0 0 0 0 0,0 0-1 0 0,0 0 1 0 0,0 0 0 0 0,0 0 0 0 0,0 0 0 0 0,0 0-1 0 0,-1 0 1 0 0,1-1 0 0 0,-1 1 237 0 0,1 1 117 0 0,0 0 21 0 0,-8 3 83 0 0,-10 8-590 0 0,-1 0 1 0 0,1 2-1 0 0,1 0 0 0 0,1 1 1 0 0,0 0-1 0 0,-24 29 0 0 0,30-33-2 0 0,1 1 0 0 0,0 0 0 0 0,1 0 0 0 0,0 1 0 0 0,-6 13 0 0 0,-21 34 0 0 0,23-41 0 0 0,-17 36 0 0 0,26-48 0 0 0,1-1 0 0 0,0 1 0 0 0,0 0 0 0 0,1-1 0 0 0,0 1 0 0 0,0 0 0 0 0,0 0 0 0 0,0 0 0 0 0,1 0 0 0 0,0 0 0 0 0,1 7 0 0 0,11 28 0 0 0,-12-40 0 0 0,0 0 0 0 0,0 0 0 0 0,1 0 0 0 0,-1 0 0 0 0,0-1 0 0 0,0 1 0 0 0,0 0 0 0 0,1 0 0 0 0,-1 0 0 0 0,0-1 0 0 0,1 1 0 0 0,-1 0 0 0 0,1 0 0 0 0,-1-1 0 0 0,1 1 0 0 0,0 1 0 0 0,7-1 0 0 0,-6-1 0 0 0,13 2 0 0 0,-1-1 0 0 0,0 0 0 0 0,0-2 0 0 0,0 1 0 0 0,1-2 0 0 0,-1 0 0 0 0,0 0 0 0 0,0-1 0 0 0,-1-1 0 0 0,1 0 0 0 0,-1-1 0 0 0,0-1 0 0 0,25-14 0 0 0,-30 14 42 0 0,1 0 1 0 0,-1-1-1 0 0,-1 0 1 0 0,1-1-1 0 0,-1 0 1 0 0,0 0-1 0 0,5-9 0 0 0,-2 2 106 0 0,-1-1 0 0 0,-1 0 0 0 0,9-22 0 0 0,-13 24-62 0 0,0 0 0 0 0,-1 0 0 0 0,0 0 0 0 0,-1-1-1 0 0,0 1 1 0 0,-2-1 0 0 0,1 1 0 0 0,-2 0 0 0 0,0-1 0 0 0,-1 1 0 0 0,0-1 0 0 0,-8-25 0 0 0,8 36-137 0 0,0-1 0 0 0,0 1-1 0 0,0 1 1 0 0,0-1 0 0 0,-1 0-1 0 0,1 0 1 0 0,-1 1 0 0 0,0 0 0 0 0,0-1-1 0 0,-6-4 1 0 0,7 7 17 0 0,0-1 0 0 0,0 1 0 0 0,0 0-1 0 0,1 0 1 0 0,-1 0 0 0 0,0 0 0 0 0,0 0 0 0 0,0 1 0 0 0,-1-1-1 0 0,1 0 1 0 0,0 1 0 0 0,0 0 0 0 0,0-1 0 0 0,0 1 0 0 0,0 0-1 0 0,-1 0 1 0 0,1 0 0 0 0,0 1 0 0 0,0-1 0 0 0,0 0 0 0 0,0 1-1 0 0,0 0 1 0 0,-4 1 0 0 0,0 1-462 0 0,0 0 1 0 0,0 0-1 0 0,1 1 0 0 0,0 0 0 0 0,0 0 1 0 0,0 1-1 0 0,0-1 0 0 0,0 1 1 0 0,-4 6-1 0 0,-1 6-8035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17503 0 0,'0'0'399'0'0,"3"-11"1106"0"0,-2 10-1490 0 0,0 0 0 0 0,1-1 0 0 0,-1 1 0 0 0,0-1 0 0 0,0 1 0 0 0,0-1 0 0 0,0 0 0 0 0,0 1 1 0 0,1-3-1 0 0,-2 3 242 0 0,0 0 1 0 0,0 0 0 0 0,0 0-1 0 0,0 0 1 0 0,0 1 0 0 0,0-1-1 0 0,0 0 1 0 0,0 0 0 0 0,0 0-1 0 0,0 0 1 0 0,0 0 0 0 0,0 1-1 0 0,-1-1 1 0 0,1 0 0 0 0,-1-1-1 0 0,1 0 56 0 0,-1 0 0 0 0,1 0 0 0 0,-1 0-1 0 0,1 0 1 0 0,0 0 0 0 0,0 0-1 0 0,0 0 1 0 0,0 0 0 0 0,0-4 0 0 0,1 3-26 0 0,-1 0 1 0 0,0 0 0 0 0,0 0 0 0 0,0 0 0 0 0,-1-6 0 0 0,-2-16 776 0 0,3 25-1859 0 0,-1-5 1892 0 0,0 4-3851 0 0,-1 0-3796 0 0,-12-2 3992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 17503 0 0,'0'0'803'0'0,"1"-1"-18"0"0,2-14 3092 0 0,-4 12-1874 0 0,-7 15-969 0 0,2-2-543 0 0,-8 12-337 0 0,0-1 158 0 0,-17 34 0 0 0,28-48-278 0 0,0 0 0 0 0,0 0 0 0 0,1 0 0 0 0,0 0 0 0 0,0 1 1 0 0,1-1-1 0 0,0 1 0 0 0,0-1 0 0 0,1 13 0 0 0,0-18-34 0 0,0 0 0 0 0,0-1 0 0 0,0 1 0 0 0,1 0 0 0 0,-1 0 0 0 0,1 0 0 0 0,0-1 0 0 0,-1 1 0 0 0,1 0 0 0 0,0-1 0 0 0,0 1 0 0 0,0-1 0 0 0,0 1 0 0 0,0-1 0 0 0,0 1 0 0 0,1-1 0 0 0,-1 0 0 0 0,0 1 0 0 0,3 1 0 0 0,0-1 0 0 0,-1-1 0 0 0,0 1 0 0 0,1-1 0 0 0,0 1 0 0 0,-1-1 0 0 0,1 0 0 0 0,-1 0 0 0 0,1-1 0 0 0,5 1 0 0 0,6 0 0 0 0,0-2 0 0 0,-1 1 0 0 0,29-6 0 0 0,-23 1-166 0 0,-1-1 0 0 0,1 0 0 0 0,-1-1 1 0 0,28-15-1 0 0,-34 13-2003 0 0,-6 1-4569 0 0,-1-2-974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 15663 0 0,'-2'0'210'0'0,"-6"1"-120"0"0,8-1-28 0 0,-1-1-1 0 0,1 1 1 0 0,-1-1 0 0 0,1 1-1 0 0,0 0 1 0 0,-1-1-1 0 0,1 1 1 0 0,0-1-1 0 0,0 1 1 0 0,-1-1-1 0 0,1 1 1 0 0,0-1-1 0 0,0 1 1 0 0,-1-1-1 0 0,1 1 1 0 0,0-1 0 0 0,0 1-1 0 0,0-1 1 0 0,0 1-1 0 0,0-1 1 0 0,0 0-1 0 0,0 1 1 0 0,0-1-1 0 0,0 0 1 0 0,3-9 1982 0 0,0 1 1849 0 0,-12 17-1789 0 0,5-2-2103 0 0,0 1 0 0 0,0 0 0 0 0,0 0 0 0 0,1 0 0 0 0,-4 14 0 0 0,1-6 68 0 0,-29 71 367 0 0,4-12 344 0 0,-22 83 1 0 0,31-90-781 0 0,12-39 0 0 0,-10 48 0 0 0,19-71-80 0 0,0 0 0 0 0,1 0-1 0 0,0 0 1 0 0,1 8 0 0 0,-1-11-395 0 0,2 0 91 0 0,-2-2 346 0 0,0 0-1 0 0,1 1 1 0 0,-1-1-1 0 0,0 1 0 0 0,1-1 1 0 0,-1 0-1 0 0,0 1 1 0 0,1-1-1 0 0,-1 0 1 0 0,1 1-1 0 0,-1-1 1 0 0,0 0-1 0 0,1 0 1 0 0,-1 1-1 0 0,1-1 1 0 0,-1 0-1 0 0,1 0 1 0 0,0 0-1 0 0,1 0-79 0 0,0 0-1 0 0,0-1 1 0 0,-1 1 0 0 0,1-1-1 0 0,0 0 1 0 0,0 0-1 0 0,-1 1 1 0 0,1-1 0 0 0,0 0-1 0 0,-1 0 1 0 0,1-1-1 0 0,-1 1 1 0 0,1 0 0 0 0,-1 0-1 0 0,0-1 1 0 0,2-2-1 0 0,20-29-2649 0 0,-13 11 1244 0 0,-4-3-11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29 17503 0 0,'0'0'803'0'0,"0"0"-18"0"0,9-9-469 0 0,-1-10 631 0 0,-8 18-438 0 0,0 1 71 0 0,0 0 285 0 0,0 0 126 0 0,0 0 29 0 0,0 0-133 0 0,-1 1-583 0 0,-10 1-196 0 0,0 1-1 0 0,0 0 1 0 0,1 1 0 0 0,-1 0 0 0 0,1 1-1 0 0,0 0 1 0 0,0 1 0 0 0,1 0 0 0 0,-14 11-1 0 0,14-9 8 0 0,-1 0-1 0 0,1 1 0 0 0,0 0 0 0 0,1 1 0 0 0,0 0 1 0 0,1 0-1 0 0,0 1 0 0 0,-7 14 0 0 0,12-21-114 0 0,1 0 0 0 0,0 0 0 0 0,0 0 0 0 0,0 1 0 0 0,0-1 0 0 0,0 0 0 0 0,1 0 0 0 0,0 1 0 0 0,0-1 0 0 0,0 0 0 0 0,0 1 0 0 0,1-1 0 0 0,0 0 0 0 0,0 0 0 0 0,0 1 0 0 0,0-1 0 0 0,0 0 0 0 0,3 4 0 0 0,-1-2 0 0 0,0-1 0 0 0,0 1 0 0 0,1-1 0 0 0,0 0 0 0 0,0 0 0 0 0,0 0 0 0 0,0 0 0 0 0,1-1 0 0 0,0 0 0 0 0,-1 0 0 0 0,9 5 0 0 0,12 8 0 0 0,-2 1 0 0 0,0 1 0 0 0,27 29 0 0 0,-48-45 46 0 0,0 0-1 0 0,0 0 1 0 0,0 0-1 0 0,0 0 1 0 0,-1 0-1 0 0,1 0 1 0 0,-1 1-1 0 0,0-1 1 0 0,0 0 0 0 0,0 1-1 0 0,0-1 1 0 0,-1 1-1 0 0,1-1 1 0 0,-1 1-1 0 0,0 0 1 0 0,0-1-1 0 0,0 1 1 0 0,-2 6-1 0 0,2-5 34 0 0,-1 0-1 0 0,0 0 0 0 0,-1 0 0 0 0,0 0 1 0 0,1 0-1 0 0,-2 0 0 0 0,1 0 0 0 0,0 0 1 0 0,-1-1-1 0 0,0 1 0 0 0,0-1 0 0 0,-4 5 1 0 0,1-4-65 0 0,0 1 1 0 0,-1-1-1 0 0,0 0 0 0 0,0-1 1 0 0,0 1-1 0 0,-1-2 1 0 0,1 1-1 0 0,-1-1 1 0 0,0 0-1 0 0,-11 3 0 0 0,5-3-13 0 0,0-1 1 0 0,0 0-1 0 0,0-1 0 0 0,-1 0 0 0 0,-17-2 0 0 0,26 0-1 0 0,0 1 0 0 0,0-2 0 0 0,0 1 0 0 0,1 0 0 0 0,-1-1 0 0 0,0 0 0 0 0,0-1 0 0 0,1 1 0 0 0,-1-1 0 0 0,1 0 0 0 0,0 0 0 0 0,0-1 0 0 0,-7-6 0 0 0,12 10 0 0 0,-1-1 0 0 0,1 0 0 0 0,-1 0 0 0 0,1 1 0 0 0,0-1 0 0 0,-1 0 0 0 0,1 0 0 0 0,0 0 0 0 0,0 1 0 0 0,-1-1 0 0 0,1 0 0 0 0,0 0 0 0 0,0 0 0 0 0,0 0 0 0 0,0 1 0 0 0,0-1 0 0 0,0 0 0 0 0,1 0 0 0 0,-1 0 0 0 0,0 0 0 0 0,0 1 0 0 0,1-1 0 0 0,-1 0 0 0 0,0 0 0 0 0,1 1 0 0 0,-1-1 0 0 0,0 0 0 0 0,1 0 0 0 0,-1 1 0 0 0,1-1 0 0 0,0 0 0 0 0,20-22 0 0 0,-20 22 0 0 0,64-57 0 0 0,-28 26 0 0 0,57-63 0 0 0,-84 83 0 0 0,-1-1 0 0 0,0 1 0 0 0,-1-2 0 0 0,0 1 0 0 0,-1-1 0 0 0,-1 0 0 0 0,0-1 0 0 0,-1 1 0 0 0,6-27 0 0 0,-10 37-135 0 0,0 0 0 0 0,-1-1-1 0 0,0 1 1 0 0,0 0 0 0 0,0-1-1 0 0,0 1 1 0 0,-1-1 0 0 0,1 1 0 0 0,-2-5-1 0 0,1 7-103 0 0,0-1-1 0 0,0 1 0 0 0,0 0 0 0 0,0 0 0 0 0,-1-1 1 0 0,1 1-1 0 0,0 0 0 0 0,-1 0 0 0 0,0 0 0 0 0,1 0 0 0 0,-1 0 1 0 0,0 1-1 0 0,0-1 0 0 0,0 1 0 0 0,0-1 0 0 0,0 1 1 0 0,-3-2-1 0 0,-4-1-8627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23039 0 0,'0'0'528'0'0,"0"0"69"0"0,0 0 38 0 0,0 0-80 0 0,4-6 523 0 0,-1 1-439 0 0,0 0-1 0 0,-1 0 0 0 0,0 0 1 0 0,0 0-1 0 0,0-1 0 0 0,-1 1 1 0 0,2-9-1 0 0,-3 13-703 0 0,0 0 0 0 0,0 0-1 0 0,0 0 1 0 0,0 0 0 0 0,0 0 0 0 0,0 0-1 0 0,0-1 1 0 0,0 1 0 0 0,0 0 0 0 0,0 0-1 0 0,-1 0 1 0 0,1 0 0 0 0,0 0 0 0 0,-1 0 0 0 0,1 0-1 0 0,-1 0 1 0 0,0 0 0 0 0,1 0 0 0 0,-1 0-1 0 0,1 0 1 0 0,-1 0 0 0 0,0 0 0 0 0,0 0-1 0 0,0 1 1 0 0,-1-2 0 0 0,-4-4-860 0 0,1-3-98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162 101 10135 0 0,'0'0'231'0'0,"0"0"29"0"0,0 0 19 0 0,3-8 7 0 0,-1-2-232 0 0,-1 7 86 0 0,0-1 0 0 0,0 1-1 0 0,0 0 1 0 0,1 0 0 0 0,2-6-1 0 0,11-25 3691 0 0,-6 13 52 0 0,-9 20-3338 0 0,0 1-28 0 0,0 0-503 0 0,0 0-1 0 0,0 0 1 0 0,0 0-1 0 0,0 0 1 0 0,0 0 0 0 0,0 0-1 0 0,0 0 1 0 0,0 0-1 0 0,0-1 1 0 0,0 1-1 0 0,0 0 1 0 0,0 0 0 0 0,0 0-1 0 0,0 0 1 0 0,0 0-1 0 0,0 0 1 0 0,0 0 0 0 0,0 0-1 0 0,0 0 1 0 0,0 0-1 0 0,0 0 1 0 0,0 0-1 0 0,0 0 1 0 0,0 0 0 0 0,0-1-1 0 0,-1 1 1 0 0,1 0-1 0 0,0 0 1 0 0,0 0-1 0 0,0 0 1 0 0,0 0 0 0 0,0 0-1 0 0,0 0 1 0 0,0 0-1 0 0,0 0 1 0 0,0 0-1 0 0,0 0 1 0 0,0 0 0 0 0,-1 0-1 0 0,1 0 1 0 0,0 0-1 0 0,0 0 1 0 0,0 0-1 0 0,0 0 1 0 0,0 0 0 0 0,0 0-1 0 0,0 0 1 0 0,0 0-1 0 0,0 0 1 0 0,0 1-1 0 0,0-1 1 0 0,-1 0 0 0 0,1 0-1 0 0,0 0 1 0 0,0 0-1 0 0,0 0 1 0 0,0 0-1 0 0,0 0 1 0 0,0 0 0 0 0,0 0-1 0 0,0 0 1 0 0,0 0-1 0 0,0 0 1 0 0,0 0-1 0 0,0 0 1 0 0,0 1 0 0 0,0-1-1 0 0,0 0 1 0 0,0 0-1 0 0,-9 9 1592 0 0,-7 15 624 0 0,1 3-2228 0 0,2 0 0 0 0,-13 36 0 0 0,18-42 0 0 0,-2 5 0 0 0,4-9 0 0 0,-13 26 0 0 0,-2 3 0 0 0,16-33 0 0 0,-1 0 0 0 0,0-1 0 0 0,-9 15 0 0 0,10-21 0 0 0,-1 0 0 0 0,1-3-201 0 0,4-2-850 0 0,-4-16-7947 0 0,5 14 2360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15663 0 0,'6'-5'1418'0'0,"-5"3"-1391"0"0,0 1 0 0 0,0-1 0 0 0,0 0 1 0 0,-1 0-1 0 0,1 0 0 0 0,0 0 0 0 0,-1 0 1 0 0,1 0-1 0 0,0-4 0 0 0,4-12 858 0 0,1 7-12 0 0,1-1 0 0 0,0 1 0 0 0,1 1 0 0 0,0-1 1 0 0,1 1-1 0 0,17-14 0 0 0,-11 11-100 0 0,1 1 1 0 0,0 1-1 0 0,33-18 0 0 0,-33 21-740 0 0,1 0-1 0 0,0 1 1 0 0,1 1-1 0 0,32-8 1 0 0,-44 13-32 0 0,0 0-1 0 0,1 1 1 0 0,-1-1-1 0 0,1 1 1 0 0,-1 1-1 0 0,0-1 1 0 0,1 1-1 0 0,-1 0 1 0 0,0 0-1 0 0,1 1 1 0 0,-1 0-1 0 0,0 0 1 0 0,0 0-1 0 0,-1 1 1 0 0,1 0-1 0 0,0 0 1 0 0,7 6-1 0 0,-6-3 0 0 0,0 0 0 0 0,-1 1 0 0 0,1 0 0 0 0,-2 0 0 0 0,8 11 0 0 0,23 43 0 0 0,-27-44 0 0 0,-3-5 0 0 0,0 0 0 0 0,0 0 0 0 0,-1 1 0 0 0,-1-1 0 0 0,-1 1 0 0 0,1 0 0 0 0,-2 1 0 0 0,2 23 0 0 0,-2-20 0 0 0,-2-13 0 0 0,1 0 0 0 0,-1 0 0 0 0,0 0 0 0 0,0 0 0 0 0,0 0 0 0 0,0 0 0 0 0,-1-1 0 0 0,1 1 0 0 0,-1 0 0 0 0,0 0 0 0 0,-2 5 0 0 0,-4 6 228 0 0,-1 0-1 0 0,0 0 1 0 0,-1-1-1 0 0,-1 0 1 0 0,0 0-1 0 0,-1-1 1 0 0,0 0-1 0 0,-17 14 1 0 0,6-10-454 0 0,0-2 0 0 0,-25 14 0 0 0,26-17 28 0 0,5-3-393 0 0,0 0 0 0 0,-1-1 0 0 0,0 0 0 0 0,-1-2 0 0 0,1 0-1 0 0,-1-1 1 0 0,0-1 0 0 0,-30 4 0 0 0,45-8 66 0 0,-2 1-4 0 0,2-2-3974 0 0,-1-1 2456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53 272 13823 0 0,'-22'-6'1284'0'0,"22"6"-1281"0"0,0 0 1 0 0,-1 0 0 0 0,1 0-1 0 0,0 0 1 0 0,-1-1 0 0 0,1 1-1 0 0,0 0 1 0 0,0 0 0 0 0,-1 0-1 0 0,1 0 1 0 0,0-1 0 0 0,0 1-1 0 0,-1 0 1 0 0,1 0 0 0 0,0-1-1 0 0,0 1 1 0 0,-1 0 0 0 0,1-1-1 0 0,0 1 1 0 0,0 0 0 0 0,0-1-1 0 0,0 1 1 0 0,0 0 0 0 0,0 0-1 0 0,0-1 1 0 0,-1 1 0 0 0,1 0-1 0 0,0-1 1 0 0,0 1 0 0 0,0 0-1 0 0,0-1 1 0 0,0 1 0 0 0,0 0-1 0 0,1-1 1 0 0,-1 1 0 0 0,0 0-1 0 0,0-1 1 0 0,0 1 0 0 0,0 0-1 0 0,0-1 1 0 0,0 1 0 0 0,1 0-1 0 0,-1-1 1 0 0,0 1 0 0 0,0 0-1 0 0,0 0 1 0 0,1-1 0 0 0,-1 1-1 0 0,0 0 1 0 0,0 0 0 0 0,1-1-1 0 0,-1 1 1 0 0,0 0 0 0 0,0 0-1 0 0,1 0 1 0 0,-1 0 0 0 0,1-1-1 0 0,0 1 123 0 0,0-1-1 0 0,0 1 1 0 0,0-1-1 0 0,-1 0 1 0 0,1 1-1 0 0,0-1 0 0 0,0 0 1 0 0,-1 0-1 0 0,1 1 1 0 0,0-1-1 0 0,-1 0 1 0 0,1 0-1 0 0,-1 0 1 0 0,1 0-1 0 0,-1 0 0 0 0,1 0 1 0 0,-1 0-1 0 0,0 0 1 0 0,1 0-1 0 0,-1 0 1 0 0,0 0-1 0 0,0 0 1 0 0,0 0-1 0 0,0 0 0 0 0,0 0 1 0 0,0 0-1 0 0,0 0 1 0 0,0 0-1 0 0,0 0 1 0 0,-1 0-1 0 0,1 0 1 0 0,0 0-1 0 0,-1-2 1 0 0,1 2-8 0 0,0 0 1 0 0,1-1-1 0 0,-1 1 1 0 0,0-1 0 0 0,1 1-1 0 0,-1 0 1 0 0,1-1-1 0 0,0 1 1 0 0,-1 0-1 0 0,1-1 1 0 0,0 1 0 0 0,0 0-1 0 0,0 0 1 0 0,0 0-1 0 0,0 0 1 0 0,0 0 0 0 0,0 0-1 0 0,0 0 1 0 0,2-1-1 0 0,4-6 304 0 0,7-11 1009 0 0,-1-1-1 0 0,16-36 1 0 0,-26 51-1102 0 0,-2 3 115 0 0,-2 1-289 0 0,1 1-155 0 0,0 0 1 0 0,0-1-1 0 0,0 1 1 0 0,0 0-1 0 0,0 0 1 0 0,0 0-1 0 0,-1-1 0 0 0,1 1 1 0 0,0 0-1 0 0,0 0 1 0 0,0 0-1 0 0,-1 0 1 0 0,1 0-1 0 0,0-1 1 0 0,0 1-1 0 0,0 0 1 0 0,-1 0-1 0 0,1 0 0 0 0,0 0 1 0 0,0 0-1 0 0,0 0 1 0 0,-1 0-1 0 0,1 0 1 0 0,0 0-1 0 0,0 0 1 0 0,-1 0-1 0 0,1 0 1 0 0,0 0-1 0 0,0 0 1 0 0,-1 0-1 0 0,1 0 0 0 0,0 0 1 0 0,0 0-1 0 0,-1 0 1 0 0,1 0-1 0 0,0 0 1 0 0,0 0-1 0 0,0 1 1 0 0,-1-1-1 0 0,1 0 1 0 0,0 0-1 0 0,0 0 0 0 0,0 0 1 0 0,-1 0-1 0 0,1 1 1 0 0,0-1-1 0 0,-7 8-4 0 0,6-7 4 0 0,-8 9 0 0 0,1 0 0 0 0,0 1 0 0 0,1 0 0 0 0,0 1 0 0 0,1-1 0 0 0,0 1 0 0 0,0 1 0 0 0,-3 15 0 0 0,-2 2 0 0 0,4-11 0 0 0,1 0 0 0 0,-4 24 0 0 0,8-30 0 0 0,0-6 0 0 0,1-1 0 0 0,0 1 0 0 0,0 14 0 0 0,2-19 0 0 0,-1 0 0 0 0,0 0 0 0 0,0 0 0 0 0,1-1 0 0 0,-1 1 0 0 0,1 0 0 0 0,0 0 0 0 0,0 0 0 0 0,-1 0 0 0 0,1-1 0 0 0,0 1 0 0 0,0 0 0 0 0,1-1 0 0 0,-1 1 0 0 0,0-1 0 0 0,0 1 0 0 0,1-1 0 0 0,2 2 0 0 0,-3-2 0 0 0,1 0 0 0 0,0 0 0 0 0,-1-1 0 0 0,1 1 0 0 0,0-1 0 0 0,0 0 0 0 0,-1 1 0 0 0,1-1 0 0 0,0 0 0 0 0,0 0 0 0 0,0 0 0 0 0,-1 0 0 0 0,1 0 0 0 0,0-1 0 0 0,0 1 0 0 0,2-1 0 0 0,31-11 0 0 0,-29 10 0 0 0,37-15 0 0 0,73-42 0 0 0,-96 46-3 0 0,-1 0 0 0 0,0-2 0 0 0,0 0 0 0 0,-2-1 0 0 0,17-19 0 0 0,-11 8 33 0 0,-1-1 0 0 0,32-53 0 0 0,-46 67 574 0 0,0-1-1 0 0,11-30 1 0 0,-20 42-493 0 0,-4 7-64 0 0,-5 7-40 0 0,-1 3-7 0 0,5-6 0 0 0,0-1 0 0 0,0 1 0 0 0,1 1 0 0 0,0-1 0 0 0,0 1 0 0 0,1-1 0 0 0,0 1 0 0 0,1 1 0 0 0,0-1 0 0 0,-2 11 0 0 0,1 2 0 0 0,4-21 0 0 0,0 0 0 0 0,0 0 0 0 0,-1 0 0 0 0,1 0 0 0 0,0 0 0 0 0,0 0 0 0 0,0 0 0 0 0,0 0 0 0 0,0 0 0 0 0,0 0 0 0 0,1 0 0 0 0,-1 0 0 0 0,0 0 0 0 0,1 1 0 0 0,5 3 0 0 0,-4-4 0 0 0,6 4 0 0 0,-7-5 0 0 0,-1 0 0 0 0,1 1 0 0 0,0-1 0 0 0,0 0 0 0 0,-1 1 0 0 0,1-1 0 0 0,0 0 0 0 0,0 0 0 0 0,0 0 0 0 0,0 0 0 0 0,-1 0 0 0 0,1 0 0 0 0,0 0 0 0 0,0 0 0 0 0,0 0 0 0 0,-1 0 0 0 0,1 0 0 0 0,0-1 0 0 0,0 1 0 0 0,0-1 0 0 0,3 0 0 0 0,56-7 0 0 0,-51 7 0 0 0,-9 1 0 0 0,1 1 0 0 0,-1-1 0 0 0,1 0 0 0 0,-1 0 0 0 0,1 0 0 0 0,-1 0 0 0 0,0 0 0 0 0,1 1 0 0 0,-1-1 0 0 0,0 0 0 0 0,1 0 0 0 0,-1 1 0 0 0,0-1 0 0 0,1 0 0 0 0,-1 1 0 0 0,0-1 0 0 0,1 0 0 0 0,-1 1 0 0 0,1 2 0 0 0,0 0 0 0 0,0 0 0 0 0,-1 0 0 0 0,1-1 0 0 0,-1 1 0 0 0,0 0 0 0 0,0 0 0 0 0,0 0 0 0 0,0 0 0 0 0,-1 0 0 0 0,1-1 0 0 0,-2 6 0 0 0,-11 36 0 0 0,12-42 0 0 0,-8 22 0 0 0,4-13 0 0 0,1 1 0 0 0,0-1 0 0 0,1 1 0 0 0,-2 15 0 0 0,6-19 0 0 0,3 0 0 0 0,7 1 0 0 0,-7-8 0 0 0,-2-2 0 0 0,2 2 0 0 0,0-1 0 0 0,0-1 0 0 0,0 1 0 0 0,0 0 0 0 0,0-1 0 0 0,0 0 0 0 0,0 0 0 0 0,0 0 0 0 0,0 0 0 0 0,0-1 0 0 0,-1 1 0 0 0,1-1 0 0 0,-1 0 0 0 0,1 0 0 0 0,-1-1 0 0 0,6-4 0 0 0,1-1 0 0 0,-1 0 0 0 0,-1-1 0 0 0,1 0 0 0 0,8-14 0 0 0,91-133 0 0 0,-101 146 0 0 0,17-15 0 0 0,-16 18 0 0 0,0-2 0 0 0,7-9 0 0 0,-23 54 0 0 0,8-34 0 0 0,-1 0 0 0 0,1 0 0 0 0,-1 0 0 0 0,1 0 0 0 0,0 0 0 0 0,-1 0 0 0 0,1 0 0 0 0,0 0 0 0 0,1 0 0 0 0,-1-1 0 0 0,1 5 0 0 0,0 2 0 0 0,-1-5 0 0 0,1 1 0 0 0,-1-1 0 0 0,1 0 0 0 0,-1 1 0 0 0,1-1 0 0 0,0 0 0 0 0,1 0 0 0 0,-1 0 0 0 0,0 0 0 0 0,3 4 0 0 0,22 29 0 0 0,-5-9 0 0 0,-12-13 0 0 0,-3-6 0 0 0,-1 0 0 0 0,0 0 0 0 0,5 14 0 0 0,-8-18 0 0 0,-1 0 0 0 0,1-1 0 0 0,-1 1 0 0 0,0 0 0 0 0,-1 0 0 0 0,1 0 0 0 0,0 4 0 0 0,-2-6 0 0 0,1-1 0 0 0,0 1 0 0 0,-1 0 0 0 0,1-1 0 0 0,0 1 0 0 0,-1 0 0 0 0,0-1 0 0 0,1 1 0 0 0,-1-1 0 0 0,0 1 0 0 0,0-1 0 0 0,0 0 0 0 0,0 1 0 0 0,0-1 0 0 0,0 0 0 0 0,-1 1 0 0 0,1-1 0 0 0,-2 1 0 0 0,-4 4 0 0 0,4-3 0 0 0,-1 0 0 0 0,1 0 0 0 0,-1 0 0 0 0,0 0 0 0 0,0-1 0 0 0,0 0 0 0 0,0 0 0 0 0,-9 3 0 0 0,-2-1 7 0 0,6 0-24 0 0,0-2-1 0 0,0 1 0 0 0,0-2 1 0 0,-1 1-1 0 0,1-1 1 0 0,-1 0-1 0 0,-11-1 1 0 0,-11-5-2643 0 0,29-2 613 0 0,2 6 1843 0 0,-1-1 0 0 0,1 1 0 0 0,-1-1 0 0 0,1 1 0 0 0,-1-1-1 0 0,0 1 1 0 0,0 0 0 0 0,-1-1 0 0 0,-4-2-1372 0 0,-4-6-6275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13823 0 0,'0'0'315'0'0,"0"0"45"0"0,0 0 21 0 0,0 0-49 0 0,8-3-208 0 0,10-4 1021 0 0,-1 0 0 0 0,1 2 0 0 0,0 0 0 0 0,0 1 0 0 0,1 1-1 0 0,-1 0 1 0 0,1 2 0 0 0,35 1 0 0 0,46 15-265 0 0,-72-9-514 0 0,0-1-1 0 0,42 1 0 0 0,-35-6-365 0 0,-26 0 0 0 0,28-5 0 0 0,-28 3 0 0 0,-2 0 0 0 0,-7-4 72 0 0,-2 4 90 0 0,1 0-1 0 0,-1 0 1 0 0,0-1-1 0 0,0 1 1 0 0,0 0-1 0 0,0 0 1 0 0,-1 1 0 0 0,1-1-1 0 0,0 0 1 0 0,-6-1-1 0 0,5 0-95 0 0,1 2-762 0 0,-11-3-2906 0 0,1 2-5607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19351 0 0,'0'0'439'0'0,"0"0"62"0"0,0 0 33 0 0,0 0-65 0 0,-2 0-309 0 0,0-1 41 0 0,-1 1 0 0 0,1-1 0 0 0,-1 1 1 0 0,1 0-1 0 0,-1 0 0 0 0,1 0 0 0 0,-1 0 0 0 0,1 0 0 0 0,-1 1 1 0 0,1-1-1 0 0,0 1 0 0 0,-1 0 0 0 0,1-1 0 0 0,-1 1 0 0 0,1 0 1 0 0,0 0-1 0 0,0 1 0 0 0,0-1 0 0 0,0 0 0 0 0,0 1 0 0 0,0 0 1 0 0,0-1-1 0 0,0 1 0 0 0,-2 3 0 0 0,1-2-92 0 0,0 1-1 0 0,1-1 0 0 0,-1 1 1 0 0,1 0-1 0 0,0 0 1 0 0,-2 4-1 0 0,-11 19 265 0 0,10-21-373 0 0,1-1 0 0 0,0 0 0 0 0,0 0 0 0 0,0 0 0 0 0,1 1 0 0 0,0 0 0 0 0,-4 9 0 0 0,-5 11 0 0 0,9-20 0 0 0,0 0 0 0 0,0 0 0 0 0,1 1 0 0 0,0-1 0 0 0,-2 10 0 0 0,-1 2 0 0 0,3-14 0 0 0,1-1 0 0 0,0 0 0 0 0,0 0 0 0 0,1 1 0 0 0,-1-1 0 0 0,1 0 0 0 0,-1 5 0 0 0,2-6 0 0 0,-1 0 0 0 0,0 0 0 0 0,1 0 0 0 0,-1 0 0 0 0,1-1 0 0 0,0 1 0 0 0,0 0 0 0 0,-1 0 0 0 0,1-1 0 0 0,0 1 0 0 0,1 0 0 0 0,-1-1 0 0 0,0 1 0 0 0,0-1 0 0 0,1 0 0 0 0,-1 1 0 0 0,1-1 0 0 0,1 2 0 0 0,-1-2 0 0 0,1 0 0 0 0,-1 1 0 0 0,1-1 0 0 0,-1 0 0 0 0,1-1 0 0 0,0 1 0 0 0,-1 0 0 0 0,1-1 0 0 0,0 1 0 0 0,0-1 0 0 0,-1 0 0 0 0,1 0 0 0 0,0 0 0 0 0,-1 0 0 0 0,1 0 0 0 0,0-1 0 0 0,0 1 0 0 0,-1-1 0 0 0,1 0 0 0 0,-1 0 0 0 0,1 0 0 0 0,4-2 0 0 0,1-1 0 0 0,-1 0 0 0 0,1 0 0 0 0,-1-1 0 0 0,1 0 0 0 0,10-10 0 0 0,-11 7 127 0 0,0 1 0 0 0,0-1 0 0 0,-1 0 0 0 0,0-1 0 0 0,0 1 0 0 0,-1-1 0 0 0,0 0 0 0 0,-1 0 0 0 0,0-1 0 0 0,0 1 0 0 0,-1-1 0 0 0,0 0 0 0 0,-1 0 0 0 0,0 0 0 0 0,1-21 0 0 0,-3 25-122 0 0,1 2-3 0 0,-1 1 0 0 0,0-1 0 0 0,0 0 0 0 0,0 0-1 0 0,-1 0 1 0 0,1 0 0 0 0,-2-5 0 0 0,1 7-2 0 0,0 0 0 0 0,0 1-1 0 0,0 0 1 0 0,0-1 0 0 0,0 1 0 0 0,0 0 0 0 0,-1-1-1 0 0,1 1 1 0 0,0 0 0 0 0,-1 0 0 0 0,1 0 0 0 0,-1 0-1 0 0,1 0 1 0 0,-1 1 0 0 0,1-1 0 0 0,-1 0 0 0 0,0 1-1 0 0,1-1 1 0 0,-4 0 0 0 0,1 1 0 0 0,1-1 0 0 0,0 1 0 0 0,-1 0 0 0 0,1 0 0 0 0,0 0 0 0 0,-1 1 0 0 0,1-1 0 0 0,0 1 0 0 0,0 0 0 0 0,-1 0 0 0 0,1 0 0 0 0,0 0 0 0 0,0 0 0 0 0,0 1 0 0 0,0-1 0 0 0,0 1 0 0 0,0 0 0 0 0,1 0 0 0 0,-1 0 0 0 0,0 0 0 0 0,-2 4 0 0 0,1-3 0 0 0,1 1 0 0 0,0-1 0 0 0,0 1 0 0 0,0 0 0 0 0,1-1 0 0 0,-1 1 0 0 0,1 0 0 0 0,0 0 0 0 0,0 1 0 0 0,0-1 0 0 0,1 0 0 0 0,-1 1 0 0 0,1-1 0 0 0,0 1 0 0 0,0 5 0 0 0,0-10 0 0 0,1 1 0 0 0,0 0 0 0 0,0-1 0 0 0,0 1 0 0 0,0-1 0 0 0,0 1 0 0 0,0-1 0 0 0,0 1 0 0 0,0 0 0 0 0,0-1 0 0 0,0 1 0 0 0,0-1 0 0 0,1 1 0 0 0,-1 0 0 0 0,0-1 0 0 0,0 1 0 0 0,0-1 0 0 0,1 1 0 0 0,-1-1 0 0 0,0 1 0 0 0,1-1 0 0 0,-1 1 0 0 0,0-1 0 0 0,1 1 0 0 0,0 0 0 0 0,1 0 0 0 0,-1 1 0 0 0,0-1 0 0 0,1 1 0 0 0,-1-1 0 0 0,1 0 0 0 0,0 1 0 0 0,-1-1 0 0 0,1 0 0 0 0,0 0 0 0 0,0 0 0 0 0,0 0 0 0 0,0 0 0 0 0,0-1 0 0 0,0 1 0 0 0,0 0 0 0 0,0-1 0 0 0,0 0 0 0 0,0 1 0 0 0,0-1 0 0 0,0 0 0 0 0,0 0 0 0 0,1 0 0 0 0,-1 0 0 0 0,0-1 0 0 0,2 0 0 0 0,8 0 0 0 0,-1-2 0 0 0,22-6 0 0 0,153-46 0 0 0,-180 54 0 0 0,-1 0 0 0 0,1 0 0 0 0,10 0 0 0 0,1 2 0 0 0,-12 3 0 0 0,-3-2 0 0 0,0-1 0 0 0,-1 0 0 0 0,1 0 0 0 0,-1 1 0 0 0,0-1 0 0 0,0 0 0 0 0,1 1 0 0 0,-1-1 0 0 0,0 0 0 0 0,0 1 0 0 0,0-1 0 0 0,-1 1 0 0 0,1 0 0 0 0,0-1 0 0 0,-1 1 0 0 0,1 0 0 0 0,-1-1 0 0 0,1 1 0 0 0,-1 0 0 0 0,0 0 0 0 0,1 0 0 0 0,-1-1 0 0 0,0 1 0 0 0,0 0 0 0 0,-1 0 0 0 0,1 0 0 0 0,0-1 0 0 0,-1 4 0 0 0,-2 5 0 0 0,0 1 0 0 0,-1-1 0 0 0,-8 17 0 0 0,0 1 0 0 0,12-27 0 0 0,-1 0 0 0 0,1 0 0 0 0,0 1 0 0 0,-1-1 0 0 0,1 0 0 0 0,0 0 0 0 0,0 0 0 0 0,0 0 0 0 0,0 0 0 0 0,0 1 0 0 0,0-1 0 0 0,0 0 0 0 0,0 0 0 0 0,1 0 0 0 0,-1 0 0 0 0,0 0 0 0 0,1 1 0 0 0,-1-1 0 0 0,1 0 0 0 0,-1 0 0 0 0,1 0 0 0 0,0 0 0 0 0,-1 0 0 0 0,2 1 0 0 0,-1-2 0 0 0,-1 1 0 0 0,0-1 0 0 0,1 0 0 0 0,-1 0 0 0 0,0 1 0 0 0,0-1 0 0 0,0 0 0 0 0,1 0 0 0 0,-1 1 0 0 0,0-1 0 0 0,0 0 0 0 0,0 1 0 0 0,0-1 0 0 0,1 0 0 0 0,-1 1 0 0 0,0-1 0 0 0,0 0 0 0 0,0 1 0 0 0,0-1 0 0 0,0 0 0 0 0,0 1 0 0 0,0-1 0 0 0,0 0 0 0 0,0 1 0 0 0,0-1 0 0 0,0 1 0 0 0,0-1 0 0 0,0 0 0 0 0,0 1 0 0 0,-1-1 0 0 0,1 0 0 0 0,0 1 0 0 0,0-1 0 0 0,0 0 0 0 0,0 0 0 0 0,-1 1 0 0 0,1-1 0 0 0,0 0 0 0 0,0 1 0 0 0,0-1 0 0 0,-1 0 0 0 0,1 0 0 0 0,0 0 0 0 0,-1 1 0 0 0,1-1 0 0 0,-1 0 0 0 0,33-21 0 0 0,-19 10 0 0 0,80-64 0 0 0,-77 63 0 0 0,2 0 0 0 0,0 2 0 0 0,33-15 0 0 0,-40 21 0 0 0,-1 5 0 0 0,-9 0 0 0 0,1-1 0 0 0,-1 1 0 0 0,0 0 0 0 0,1 0 0 0 0,-1 0 0 0 0,0 0 0 0 0,1 0 0 0 0,-1 0 0 0 0,0 0 0 0 0,0 0 0 0 0,0 1 0 0 0,0-1 0 0 0,0 0 0 0 0,0 1 0 0 0,0-1 0 0 0,-1 0 0 0 0,1 1 0 0 0,0-1 0 0 0,-1 1 0 0 0,1 0 0 0 0,-1-1 0 0 0,0 1 0 0 0,1-1 0 0 0,-1 1 0 0 0,0 0 0 0 0,0-1 0 0 0,0 1 0 0 0,-1 3 0 0 0,1 5 0 0 0,-2 0 0 0 0,0 1 0 0 0,-4 13 0 0 0,3-11 0 0 0,1 0 0 0 0,2-9 0 0 0,-1 0 0 0 0,0 0 0 0 0,0 1 0 0 0,-1-1 0 0 0,1 0 0 0 0,-1 0 0 0 0,0 0 0 0 0,0 0 0 0 0,-4 5 0 0 0,11-18 0 0 0,3-6 0 0 0,0 0 0 0 0,2 0 0 0 0,16-19 0 0 0,-6 13 0 0 0,0-2 0 0 0,32-25 0 0 0,-45 42 0 0 0,1 0 0 0 0,0 1 0 0 0,0 0 0 0 0,0 0 0 0 0,0 1 0 0 0,1 0 0 0 0,0 1 0 0 0,15-5 0 0 0,-22 8 0 0 0,0-1 0 0 0,0 1 0 0 0,0 0 0 0 0,0 0 0 0 0,0 0 0 0 0,-1 0 0 0 0,1 0 0 0 0,0 0 0 0 0,0 1 0 0 0,0-1 0 0 0,3 1 0 0 0,11 7 0 0 0,-13-4 0 0 0,-2-1 0 0 0,2 2 0 0 0,1 0 0 0 0,-2 0 0 0 0,1 1 0 0 0,0-1 0 0 0,-1 1 0 0 0,0-1 0 0 0,0 1 0 0 0,1 9 0 0 0,-1 0 0 0 0,0 32 0 0 0,-6 8-64 0 0,4-54-273 0 0,-13 13-1294 0 0,11-13 1194 0 0,-2 1 222 0 0,0-1-3350 0 0,4-1 2030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11975 0 0,'0'0'267'0'0,"0"0"42"0"0,0 0 17 0 0,3 0-28 0 0,-1 0-267 0 0,-1 0-1 0 0,0 0 0 0 0,1 0 1 0 0,-1 0-1 0 0,1 0 0 0 0,-1 0 1 0 0,1 0-1 0 0,-1-1 0 0 0,0 1 1 0 0,1 0-1 0 0,-1-1 0 0 0,0 1 1 0 0,1-1-1 0 0,-1 0 0 0 0,0 1 1 0 0,0-1-1 0 0,0 0 0 0 0,1 0 1 0 0,-1 0-1 0 0,0 0 0 0 0,0 0 1 0 0,0 0-1 0 0,0 0 0 0 0,-1 0 1 0 0,1 0-1 0 0,0 0 0 0 0,0-1 1 0 0,-1 1-1 0 0,1 0 0 0 0,-1 0 1 0 0,2-3-1 0 0,-2 3 135 0 0,0 0 0 0 0,0 0 0 0 0,0 0 0 0 0,0 0 0 0 0,0 0 0 0 0,0 0 0 0 0,0 0 0 0 0,0 0 0 0 0,-1 0 0 0 0,1-1 0 0 0,0 1 1 0 0,0 1-1 0 0,-1-1 0 0 0,1 0 0 0 0,-1 0 0 0 0,1 0 0 0 0,-1 0 0 0 0,1 0 0 0 0,-2-1 0 0 0,-3-7 1587 0 0,5 8-728 0 0,0 1-892 0 0,0 0 0 0 0,-1 0-1 0 0,1 0 1 0 0,0 0 0 0 0,0 0 0 0 0,0 0-1 0 0,0-1 1 0 0,0 1 0 0 0,0 0 0 0 0,-1 0-1 0 0,1 0 1 0 0,0 0 0 0 0,0-1 0 0 0,0 1-1 0 0,0 0 1 0 0,0 0 0 0 0,0 0 0 0 0,0 0-1 0 0,0-1 1 0 0,0 1 0 0 0,0 0 0 0 0,0 0-1 0 0,0 0 1 0 0,0-1 0 0 0,0 1 0 0 0,0 0-1 0 0,0 0 1 0 0,0 0 0 0 0,0 0 0 0 0,0-1-1 0 0,0 1 1 0 0,0 0-49 0 0,1 0 0 0 0,-1 0 1 0 0,0-1-1 0 0,1 1 0 0 0,-1 0 0 0 0,0 0 0 0 0,1 0 0 0 0,-1 0 1 0 0,0 0-1 0 0,1 0 0 0 0,-1 0 0 0 0,0 0 0 0 0,1 0 0 0 0,-1 1 0 0 0,0-1 1 0 0,0 0-1 0 0,1 0 0 0 0,-1 0 0 0 0,0 0 0 0 0,1 0 0 0 0,-1 0 1 0 0,0 1-1 0 0,0-1 0 0 0,1 0 0 0 0,-1 0 0 0 0,0 0 0 0 0,0 1 0 0 0,1-1 1 0 0,-1 0-1 0 0,0 0 0 0 0,0 1 0 0 0,0-1 0 0 0,0 0 0 0 0,1 1 1 0 0,8 17 509 0 0,3 23-212 0 0,-12-39-159 0 0,7 23-267 0 0,1 0 1 0 0,1-1-1 0 0,1 0 1 0 0,1 0 0 0 0,26 41-1 0 0,-6-14-3 0 0,-19-31 756 0 0,18 25 0 0 0,56 67-756 0 0,-85-111-289 0 0,-1-1-138 0 0,0 0-33 0 0,0 0 65 0 0,1-1 329 0 0,0-1-1 0 0,-1 0 1 0 0,1 0-1 0 0,0-1 1 0 0,-1 1-1 0 0,1 0 1 0 0,-1 0-1 0 0,1-2 1 0 0,-1-10-2033 0 0,0 1 0 0 0,-2-19 1 0 0,1 20 1099 0 0,-1-6-489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 15663 0 0,'0'0'356'0'0,"0"0"50"0"0,0 0 20 0 0,3-1-42 0 0,8-4-112 0 0,-8 3 463 0 0,-3 2 234 0 0,0 0 45 0 0,0 0-61 0 0,0 0-288 0 0,0 0-121 0 0,0 0-28 0 0,-4 12 508 0 0,-2 1-593 0 0,-1 0 0 0 0,-13 18 0 0 0,2-4-84 0 0,-24 43-347 0 0,-86 103 0 0 0,109-152 0 0 0,-31 25 0 0 0,4-3 0 0 0,7-5-64 0 0,38-37-273 0 0,1-1-138 0 0,0 0-33 0 0,1-2-140 0 0,26-27-4626 0 0,-16 17-1548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15663 0 0,'0'0'719'0'0,"-1"-1"-20"0"0,-3-1-306 0 0,3 2 371 0 0,1 0 209 0 0,0 0 41 0 0,0 0-61 0 0,2-1-288 0 0,65-6 3859 0 0,35-1-2941 0 0,34-5 130 0 0,-68 7-1713 0 0,-62 6-201 0 0,-5 0-850 0 0,-1 0-385 0 0,0 0-79 0 0,0 0-18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2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11975 0 0,'0'0'267'0'0,"0"0"42"0"0,0 0 17 0 0,0 0-28 0 0,2-1-196 0 0,5-2 499 0 0,1-1 1 0 0,0 1 0 0 0,-1-1-1 0 0,0-1 1 0 0,0 0 0 0 0,0 0-1 0 0,0 0 1 0 0,-1 0 0 0 0,0-1-1 0 0,0-1 1 0 0,0 1 0 0 0,-1-1-1 0 0,0 1 1 0 0,0-1-1 0 0,6-13 1 0 0,10-15 547 0 0,-13 23-477 0 0,10-21-1 0 0,-10 15-556 0 0,5-25-1 0 0,3-4 1269 0 0,-16 46-1317 0 0,1-1 0 0 0,-1 0-1 0 0,1 0 1 0 0,-1 1 0 0 0,1-1 0 0 0,-1 0 0 0 0,0 0-1 0 0,0-3 1 0 0,-2-3-50 0 0,2 8-16 0 0,0 0 0 0 0,0-1 0 0 0,0 1 0 0 0,-1 0 0 0 0,1-1 0 0 0,0 1 0 0 0,0 0 0 0 0,0 0 0 0 0,0-1 0 0 0,-1 1 0 0 0,1 0 0 0 0,0 0 0 0 0,0-1 0 0 0,-1 1 0 0 0,1 0 0 0 0,0 0 0 0 0,-1-1 0 0 0,1 1 0 0 0,0 0 0 0 0,0 0 0 0 0,-1 0 0 0 0,1 0 0 0 0,0 0 0 0 0,-1-1 0 0 0,1 1 0 0 0,0 0 0 0 0,-1 0 0 0 0,1 0 0 0 0,0 0 0 0 0,-1 0 0 0 0,1 0 0 0 0,-1 0 0 0 0,1 0 0 0 0,0 0 0 0 0,-1 0 0 0 0,1 1 0 0 0,0-1 0 0 0,-1 0 0 0 0,1 0 0 0 0,0 0 0 0 0,0 0 0 0 0,-1 1 0 0 0,-2 0 0 0 0,1 0 0 0 0,-1 0 0 0 0,1 0 0 0 0,-1 0 0 0 0,1 1 0 0 0,0-1 0 0 0,0 1 0 0 0,0-1 0 0 0,-1 1 0 0 0,2 0 0 0 0,-1 0 0 0 0,-2 2 0 0 0,-20 29 0 0 0,20-27 0 0 0,-4 8 0 0 0,0 0 0 0 0,1 0 0 0 0,0 1 0 0 0,1 0 0 0 0,1 0 0 0 0,0 1 0 0 0,-3 24 0 0 0,3-16 0 0 0,3-16 0 0 0,0 1 0 0 0,1-1 0 0 0,0 1 0 0 0,0 12 0 0 0,2-18 0 0 0,-1 0 0 0 0,1 0 0 0 0,-1 0 0 0 0,1 0 0 0 0,0 0 0 0 0,0 0 0 0 0,0-1 0 0 0,1 1 0 0 0,-1 0 0 0 0,0-1 0 0 0,1 1 0 0 0,0-1 0 0 0,0 1 0 0 0,0-1 0 0 0,0 0 0 0 0,0 0 0 0 0,3 2 0 0 0,-3-2 0 0 0,1 0 0 0 0,0-1 0 0 0,0 0 0 0 0,0 1 0 0 0,0-1 0 0 0,0-1 0 0 0,0 1 0 0 0,0 0 0 0 0,0-1 0 0 0,0 1 0 0 0,0-1 0 0 0,0 0 0 0 0,1 0 0 0 0,-1 0 0 0 0,0 0 0 0 0,0-1 0 0 0,0 1 0 0 0,0-1 0 0 0,6-2 0 0 0,3-1 0 0 0,0 0 0 0 0,0-1 0 0 0,17-11 0 0 0,-4 2-6 0 0,-1-2 0 0 0,36-30 0 0 0,-50 37 17 0 0,0-1 1 0 0,0 0-1 0 0,-1-1 0 0 0,-1 1 0 0 0,1-2 1 0 0,-2 1-1 0 0,10-19 0 0 0,1-5 872 0 0,22-34 1 0 0,-21 39-691 0 0,-4 4-185 0 0,18-38 0 0 0,-33 64-8 0 0,-1 0 0 0 0,1 0 0 0 0,0 0 0 0 0,0 0 0 0 0,0 0 0 0 0,0 0 0 0 0,0 0 0 0 0,-1 0 0 0 0,1 0 0 0 0,0 0 0 0 0,0 0 0 0 0,0 0 0 0 0,0 0 0 0 0,0 0 0 0 0,-1 0 0 0 0,1 0 0 0 0,0 0 0 0 0,0 0 0 0 0,0 0 0 0 0,0 0 0 0 0,-1 0 0 0 0,1 0 0 0 0,0 0 0 0 0,0 0 0 0 0,0 0 0 0 0,0 0 0 0 0,0 0 0 0 0,0 0 0 0 0,-1 0 0 0 0,1 0 0 0 0,0-1 0 0 0,0 1 0 0 0,0 0 0 0 0,0 0 0 0 0,0 0 0 0 0,0 0 0 0 0,0 0 0 0 0,-1 0 0 0 0,1-1 0 0 0,0 1 0 0 0,0 0 0 0 0,0 0 0 0 0,0 0 0 0 0,0 0 0 0 0,0 0 0 0 0,0-1 0 0 0,0 1 0 0 0,0 0 0 0 0,0 0 0 0 0,0 0 0 0 0,0 0 0 0 0,0 0 0 0 0,0-1 0 0 0,0 1 0 0 0,0 0 0 0 0,0 0 0 0 0,0 0 0 0 0,0 0 0 0 0,0-1 0 0 0,0 1 0 0 0,-9 6 0 0 0,3 0 0 0 0,1 1 0 0 0,1-1 0 0 0,-1 1 0 0 0,-4 9 0 0 0,-10 15 0 0 0,17-28 0 0 0,1-1 0 0 0,-1 1 0 0 0,0-1 0 0 0,1 1 0 0 0,-1-1 0 0 0,1 1 0 0 0,0 0 0 0 0,-2 5 0 0 0,3-5 0 0 0,0-1 0 0 0,0 0 0 0 0,0 0 0 0 0,1 0 0 0 0,-1 0 0 0 0,0 0 0 0 0,1 0 0 0 0,-1 0 0 0 0,1 0 0 0 0,0 0 0 0 0,0-1 0 0 0,-1 1 0 0 0,1 0 0 0 0,2 3 0 0 0,10 14 0 0 0,-12-19 0 0 0,-1 1 0 0 0,1 0 0 0 0,-1 0 0 0 0,1-1 0 0 0,-1 1 0 0 0,1 0 0 0 0,0-1 0 0 0,-1 1 0 0 0,1 0 0 0 0,0-1 0 0 0,-1 1 0 0 0,1-1 0 0 0,0 1 0 0 0,-1-1 0 0 0,1 0 0 0 0,0 1 0 0 0,0-1 0 0 0,0 0 0 0 0,0 1 0 0 0,1-1 0 0 0,1 1 0 0 0,5 3 0 0 0,-1-1 0 0 0,-1 0 0 0 0,0-1 0 0 0,1 0 0 0 0,0 0 0 0 0,12 2 0 0 0,10 2 0 0 0,-19-3 0 0 0,-2 2 0 0 0,-7 1 0 0 0,0-1 0 0 0,0 1 0 0 0,-1-1 0 0 0,0 1 0 0 0,0-1 0 0 0,0 1 0 0 0,-1-1 0 0 0,0 1 0 0 0,-2 6 0 0 0,2-5 0 0 0,-1 0 0 0 0,0 0 0 0 0,0-1 0 0 0,-1 1 0 0 0,1-1 0 0 0,-1 0 0 0 0,-1 0 0 0 0,1 0 0 0 0,-1 0 0 0 0,-6 6 0 0 0,2-5 0 0 0,6-6 0 0 0,1 0 0 0 0,-1 0 0 0 0,1 0 0 0 0,-1 1 0 0 0,1-1 0 0 0,0 0 0 0 0,-1 1 0 0 0,1-1 0 0 0,0 0 0 0 0,0 1 0 0 0,0-1 0 0 0,0 1 0 0 0,1 0 0 0 0,-1-1 0 0 0,0 1 0 0 0,0 0 0 0 0,0 3 0 0 0,1-1 5 0 0,-1-2-11 0 0,1 0-1 0 0,-1 0 1 0 0,1-1 0 0 0,-1 1 0 0 0,1 0-1 0 0,-1 0 1 0 0,0-1 0 0 0,0 1 0 0 0,0-1-1 0 0,-2 4 1 0 0,2-4-331 0 0,1-1-138 0 0,0 0-33 0 0,1 0 195 0 0,0 0-37 0 0,1 0 0 0 0,-1 0 0 0 0,0 0 0 0 0,1 0-1 0 0,-1 0 1 0 0,1-1 0 0 0,-1 1 0 0 0,1 0 0 0 0,-1-1-1 0 0,1 1 1 0 0,-1-1 0 0 0,2-1 0 0 0,5-4-1185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15663 0 0,'2'-1'356'0'0,"0"1"-290"0"0,1-1-1 0 0,-1 1 0 0 0,1-1 1 0 0,-1 0-1 0 0,1 0 0 0 0,-1 0 1 0 0,0 0-1 0 0,1 0 1 0 0,-1 0-1 0 0,0 0 0 0 0,0-1 1 0 0,0 0-1 0 0,0 1 0 0 0,0-1 1 0 0,-1 0-1 0 0,1 0 1 0 0,0 0-1 0 0,-1 0 0 0 0,1 0 1 0 0,-1 0-1 0 0,0 0 0 0 0,0 0 1 0 0,0-1-1 0 0,0 1 1 0 0,0 0-1 0 0,0-1 0 0 0,0 1 1 0 0,-1-1-1 0 0,1 1 0 0 0,-1-1 1 0 0,0 1-1 0 0,0-1 1 0 0,0-3-1 0 0,1-3 610 0 0,0 1 0 0 0,0-1 1 0 0,1 1-1 0 0,0-1 0 0 0,1 1 0 0 0,0 0 1 0 0,0 0-1 0 0,8-13 0 0 0,27-51 1437 0 0,79-115 0 0 0,-79 142-992 0 0,-50 95-1120 0 0,-3-8 0 0 0,13-29 0 0 0,3-9 0 0 0,0 0 0 0 0,0 0 0 0 0,0 0 0 0 0,0-1 0 0 0,1 1 0 0 0,0-1 0 0 0,0 1 0 0 0,0-1 0 0 0,0 1 0 0 0,1-1 0 0 0,-1 0 0 0 0,1 0 0 0 0,3 2 0 0 0,2 3 0 0 0,1 0 0 0 0,1-1 0 0 0,10 7 0 0 0,15 4 0 0 0,-27-14 0 0 0,-1 0 0 0 0,1 0 0 0 0,-1 0 0 0 0,1 1 0 0 0,-1 0 0 0 0,-1 0 0 0 0,11 11 0 0 0,-15-14 0 0 0,-1 0 0 0 0,1 0 0 0 0,-1-1 0 0 0,0 2 0 0 0,1-1 0 0 0,-1 0 0 0 0,0 0 0 0 0,0 0 0 0 0,-1 0 0 0 0,1 1 0 0 0,0-1 0 0 0,-1 0 0 0 0,1 1 0 0 0,-1-1 0 0 0,0 0 0 0 0,0 1 0 0 0,0-1 0 0 0,0 0 0 0 0,0 1 0 0 0,0-1 0 0 0,-1 1 0 0 0,1-1 0 0 0,-1 0 0 0 0,0 0 0 0 0,1 1 0 0 0,-1-1 0 0 0,0 0 0 0 0,0 0 0 0 0,-1 0 0 0 0,1 0 0 0 0,0 0 0 0 0,-1 0 0 0 0,1 0 0 0 0,-1 0 0 0 0,0-1 0 0 0,1 1 0 0 0,-5 2 0 0 0,1 0 0 0 0,-1 1 0 0 0,0-2 0 0 0,0 1 0 0 0,0-1 0 0 0,-1 1 0 0 0,1-2 0 0 0,-1 1 0 0 0,0-1 0 0 0,0 0 0 0 0,0 0 0 0 0,-10 0 0 0 0,7-1 0 0 0,7 0 0 0 0,0-1 0 0 0,0 0 0 0 0,-1 0 0 0 0,1 0 0 0 0,0 0 0 0 0,0 0 0 0 0,-1-1 0 0 0,1 1 0 0 0,0-1 0 0 0,-6-2 0 0 0,8 3 0 0 0,0-1 0 0 0,0 1 0 0 0,0-1 0 0 0,0 1 0 0 0,0-1 0 0 0,0 0 0 0 0,0 1 0 0 0,0-1 0 0 0,0 0 0 0 0,1 0 0 0 0,-1 1 0 0 0,0-1 0 0 0,0 0 0 0 0,1 0 0 0 0,-1 0 0 0 0,0 0 0 0 0,1 0 0 0 0,-1-1 0 0 0,1 1 0 0 0,0 0 0 0 0,-1 1 0 0 0,1-1 0 0 0,0 0 0 0 0,0 1 0 0 0,0-1 0 0 0,0 1 0 0 0,0-1 0 0 0,1 0 0 0 0,-1 1 0 0 0,0-1 0 0 0,0 0 0 0 0,0 1 0 0 0,0-1 0 0 0,1 1 0 0 0,-1-1 0 0 0,0 0 0 0 0,1 1 0 0 0,-1-1 0 0 0,0 1 0 0 0,1-1 0 0 0,-1 1 0 0 0,1-1 0 0 0,-1 1 0 0 0,1-1 0 0 0,-1 1 0 0 0,1 0 0 0 0,0-1 0 0 0,0 0 0 0 0,3-3-61 0 0,0 0 0 0 0,0 1-1 0 0,1-1 1 0 0,-1 1 0 0 0,1 0 0 0 0,0 0-1 0 0,0 0 1 0 0,0 1 0 0 0,0 0 0 0 0,9-3 0 0 0,9-3 126 0 0,-22 7 310 0 0,-1 1-577 0 0,2-1-248 0 0,11-3 358 0 0,-1 0-1 0 0,-1-1 1 0 0,1-1 0 0 0,-1 0 0 0 0,0-1-1 0 0,0 0 1 0 0,-1-1 0 0 0,0 0 0 0 0,0 0 0 0 0,-1-1-1 0 0,13-15 1 0 0,16-17 962 0 0,-23 26-317 0 0,14-17 0 0 0,-12 17-537 0 0,-12 10-16 0 0,-8 4 0 0 0,1 31 0 0 0,1-22 0 0 0,-1 0 0 0 0,0-1 0 0 0,-1 1 0 0 0,0-1 0 0 0,0 0 0 0 0,-7 11 0 0 0,9-14 0 0 0,-1-1 0 0 0,1 1 0 0 0,0 0 0 0 0,0-1 0 0 0,0 1 0 0 0,0 0 0 0 0,1 0 0 0 0,0 0 0 0 0,0 0 0 0 0,0-1 0 0 0,0 1 0 0 0,1 7 0 0 0,0-6 0 0 0,-1 0 0 0 0,1 1 0 0 0,-1-1 0 0 0,-1 0 0 0 0,-1 10 0 0 0,1-10 0 0 0,0-4 0 0 0,1 0 0 0 0,-1 0 0 0 0,1 0 0 0 0,0 1 0 0 0,0-1 0 0 0,0 0 0 0 0,-1 0 0 0 0,1 0 0 0 0,0 0 0 0 0,0 0 0 0 0,1 3 0 0 0,4 4 0 0 0,-3-7 0 0 0,1 1 0 0 0,0-1 0 0 0,-1 1 0 0 0,1-1 0 0 0,0 0 0 0 0,0 0 0 0 0,0 0 0 0 0,0-1 0 0 0,0 1 0 0 0,-1-1 0 0 0,1 1 0 0 0,0-1 0 0 0,1 0 0 0 0,-1 0 0 0 0,0 0 0 0 0,0-1 0 0 0,-1 1 0 0 0,1-1 0 0 0,3-1 0 0 0,4 0 0 0 0,0-1 0 0 0,-1 0 0 0 0,0-1 0 0 0,13-7 0 0 0,-21 10 0 0 0,1 1 0 0 0,-1-2 0 0 0,0 1 0 0 0,0 0 0 0 0,0 0 0 0 0,-1 0 0 0 0,1 0 0 0 0,0-1 0 0 0,0 1 0 0 0,-1 0 0 0 0,1-1 0 0 0,0 1 0 0 0,-1 0 0 0 0,0-1 0 0 0,1 1 0 0 0,-1-1 0 0 0,0 1 0 0 0,0-1 0 0 0,1-1 0 0 0,3-16 0 0 0,-1 12 0 0 0,1 1 0 0 0,0 0 0 0 0,0 0 0 0 0,4-5 0 0 0,-3 5 0 0 0,0 0 0 0 0,-1 0 0 0 0,0-1 0 0 0,4-8 0 0 0,37-73 0 0 0,-35 71 0 0 0,-9 14 0 0 0,1 0 0 0 0,0 1 0 0 0,-1-2 0 0 0,1 1 0 0 0,-1 0 0 0 0,0 0 0 0 0,0 0 0 0 0,0-1 0 0 0,-1 1 0 0 0,1 0 0 0 0,-1-1 0 0 0,0 1 0 0 0,1-1 0 0 0,-2 1 0 0 0,1-6 0 0 0,0 9 0 0 0,0 0 0 0 0,0 0 0 0 0,0 0 0 0 0,0 0 0 0 0,0 0 0 0 0,0-1 0 0 0,0 1 0 0 0,0 0 0 0 0,0 0 0 0 0,-1 0 0 0 0,1 0 0 0 0,0-1 0 0 0,0 1 0 0 0,0 0 0 0 0,0 0 0 0 0,0 0 0 0 0,0 0 0 0 0,0 0 0 0 0,0 0 0 0 0,0-1 0 0 0,0 1 0 0 0,0 0 0 0 0,-1 0 0 0 0,1 0 0 0 0,0 0 0 0 0,0 0 0 0 0,0 0 0 0 0,0 0 0 0 0,0 0 0 0 0,-1 0 0 0 0,1-1 0 0 0,0 1 0 0 0,0 0 0 0 0,0 0 0 0 0,0 0 0 0 0,0 0 0 0 0,-1 0 0 0 0,1 0 0 0 0,0 0 0 0 0,0 0 0 0 0,0 0 0 0 0,0 0 0 0 0,0 0 0 0 0,-1 0 0 0 0,1 0 0 0 0,0 0 0 0 0,0 0 0 0 0,0 1 0 0 0,0-1 0 0 0,-1 0 0 0 0,1 0 0 0 0,0 0 0 0 0,0 0 0 0 0,0 0 0 0 0,0 0 0 0 0,0 0 0 0 0,0 0 0 0 0,0 0 0 0 0,-1 1 0 0 0,1-1 0 0 0,-3 5 0 0 0,-10 12 0 0 0,11-14 0 0 0,-1 0 0 0 0,0 1 0 0 0,1-1 0 0 0,0 1 0 0 0,-3 5 0 0 0,-13 20 0 0 0,17-19 0 0 0,2-7 0 0 0,2 0 0 0 0,9 8 0 0 0,-8-9 0 0 0,-1 0 0 0 0,1 0 0 0 0,-1 0 0 0 0,1 0 0 0 0,0 0 0 0 0,-1-1 0 0 0,1 0 0 0 0,0 0 0 0 0,0 0 0 0 0,0 0 0 0 0,0 0 0 0 0,0-1 0 0 0,6 0 0 0 0,2 0 0 0 0,-1 0 0 0 0,1-1 0 0 0,17-4 0 0 0,4-4 0 0 0,0-2 0 0 0,49-22 0 0 0,-25 9 0 0 0,-46 20 0 0 0,-11 4 0 0 0,0 1 0 0 0,1-1 0 0 0,-1 0 0 0 0,0 0 0 0 0,0 0 0 0 0,0 0 0 0 0,0 0 0 0 0,0 0 0 0 0,0 1 0 0 0,1-1 0 0 0,-1 0 0 0 0,0 0 0 0 0,0 0 0 0 0,0 0 0 0 0,0 1 0 0 0,0-1 0 0 0,0 0 0 0 0,0 0 0 0 0,0 0 0 0 0,0 0 0 0 0,0 1 0 0 0,0-1 0 0 0,0 0 0 0 0,0 0 0 0 0,0 0 0 0 0,0 1 0 0 0,0-1 0 0 0,0 0 0 0 0,0 0 0 0 0,0 0 0 0 0,0 1 0 0 0,0-1 0 0 0,0 0 0 0 0,0 0 0 0 0,0 0 0 0 0,0 0 0 0 0,0 1 0 0 0,0-1 0 0 0,0 0 0 0 0,-1 0 0 0 0,1 0 0 0 0,0 0 0 0 0,0 1 0 0 0,-6 14 0 0 0,3-8 0 0 0,-3 9 0 0 0,-1-1 0 0 0,-1 0 0 0 0,-11 17 0 0 0,-10 19 0 0 0,-12 41 0 0 0,39-81 0 0 0,2-9 0 0 0,0-1 0 0 0,1 1 0 0 0,-1 0 0 0 0,1-1 0 0 0,0 1 0 0 0,0-1 0 0 0,-1 1 0 0 0,1 0 0 0 0,0-1 0 0 0,0 0 0 0 0,1 1 0 0 0,-1-1 0 0 0,0 0 0 0 0,0 1 0 0 0,1-1 0 0 0,-1 0 0 0 0,0 0 0 0 0,1 0 0 0 0,-1 0 0 0 0,1 0 0 0 0,0 0 0 0 0,-1-1 0 0 0,1 1 0 0 0,0-1 0 0 0,-1 1 0 0 0,4 0 0 0 0,-1 0 0 0 0,0 0 0 0 0,1-1 0 0 0,-1 1 0 0 0,0-1 0 0 0,0 0 0 0 0,0 0 0 0 0,1 0 0 0 0,-1 0 0 0 0,0-1 0 0 0,7-1 0 0 0,4-4 0 0 0,-1 0 0 0 0,0-1 0 0 0,-1-1 0 0 0,0 0 0 0 0,17-13 0 0 0,-10 4 0 0 0,-1 0 0 0 0,24-28 0 0 0,-24 24 0 0 0,-9 11 0 0 0,-1-1 0 0 0,0-1 0 0 0,0 1 0 0 0,7-15 0 0 0,-10 15 0 0 0,9-16 0 0 0,-15 26 0 0 0,0 0 0 0 0,1 0 0 0 0,-1 1 0 0 0,0-1 0 0 0,1 0 0 0 0,-1 0 0 0 0,0 0 0 0 0,0 0 0 0 0,0 0 0 0 0,0 0 0 0 0,0 0 0 0 0,0 0 0 0 0,0 0 0 0 0,0 0 0 0 0,-1 0 0 0 0,1 0 0 0 0,0 0 0 0 0,0 0 0 0 0,-1 0 0 0 0,1 0 0 0 0,-1 1 0 0 0,1-1 0 0 0,-1 0 0 0 0,0-1 0 0 0,0 1 0 0 0,1 1 0 0 0,0-1 0 0 0,-1 1 0 0 0,1 0 0 0 0,-1-1 0 0 0,1 1 0 0 0,-1 0 0 0 0,0 0 0 0 0,1-1 0 0 0,-1 1 0 0 0,1 0 0 0 0,-1 0 0 0 0,1 0 0 0 0,-1-1 0 0 0,0 1 0 0 0,1 0 0 0 0,-1 0 0 0 0,1 0 0 0 0,-1 0 0 0 0,0 0 0 0 0,1 0 0 0 0,-1 0 0 0 0,1 1 0 0 0,-1-1 0 0 0,0 0 0 0 0,1 0 0 0 0,-1 1 0 0 0,-1-1 0 0 0,-2 2 0 0 0,1-1 0 0 0,-1 1 0 0 0,1 0 0 0 0,-1 0 0 0 0,1 0 0 0 0,0 0 0 0 0,0 1 0 0 0,0-1 0 0 0,0 1 0 0 0,0 0 0 0 0,1 0 0 0 0,-4 4 0 0 0,-8 8 0 0 0,8-9 0 0 0,0 0 0 0 0,0 1 0 0 0,1 0 0 0 0,-1 0 0 0 0,2 0 0 0 0,-1 0 0 0 0,-4 11 0 0 0,-8 16 0 0 0,10-23 0 0 0,1 1 0 0 0,1 0 0 0 0,-7 19 0 0 0,11-27 0 0 0,0 0 0 0 0,1 0 0 0 0,-1 0 0 0 0,1 0 0 0 0,0 0 0 0 0,0 0 0 0 0,0 0 0 0 0,0 0 0 0 0,1 0 0 0 0,-1 0 0 0 0,1 0 0 0 0,0 0 0 0 0,0-1 0 0 0,1 1 0 0 0,3 7 0 0 0,2-4 0 0 0,-5-5 0 0 0,1-1 0 0 0,-1 0 0 0 0,1 0 0 0 0,0 0 0 0 0,-1-1 0 0 0,1 1 0 0 0,0-1 0 0 0,0 1 0 0 0,-1-1 0 0 0,1 0 0 0 0,0 0 0 0 0,0 0 0 0 0,0-1 0 0 0,-1 1 0 0 0,1-1 0 0 0,4-1 0 0 0,5-2 0 0 0,-1 0 0 0 0,18-10 0 0 0,-2 1 0 0 0,-4 5 0 0 0,-1-2 0 0 0,-1-1 0 0 0,0-1 0 0 0,0-1 0 0 0,27-22 0 0 0,-28 18 0 0 0,22-23 0 0 0,-35 32 0 0 0,-1 1 0 0 0,0-2 0 0 0,0 1 0 0 0,-1-1 0 0 0,0 0 0 0 0,5-11 0 0 0,2-6 0 0 0,-7 16 0 0 0,-1 0 0 0 0,5-13 0 0 0,-9 12 0 0 0,-6 10 0 0 0,-3 6 0 0 0,-1 2 0 0 0,0 1 0 0 0,1 1 0 0 0,-1-1 0 0 0,1 1 0 0 0,1 1 0 0 0,0 0 0 0 0,-12 19 0 0 0,18-27 0 0 0,2-1 0 0 0,-1 0 0 0 0,1 0 0 0 0,-1 0 0 0 0,1 0 0 0 0,-1 0 0 0 0,1 0 0 0 0,0 0 0 0 0,-1 0 0 0 0,1 0 0 0 0,0 0 0 0 0,0 0 0 0 0,0 0 0 0 0,0 0 0 0 0,0 0 0 0 0,0 0 0 0 0,0 0 0 0 0,0 0 0 0 0,0 0 0 0 0,1 0 0 0 0,-1 0 0 0 0,0 0 0 0 0,1 0 0 0 0,-1 0 0 0 0,1 0 0 0 0,0 1 0 0 0,0 0 0 0 0,0 0 0 0 0,0-1 0 0 0,0 1 0 0 0,0 0 0 0 0,1 0 0 0 0,-1-1 0 0 0,0 1 0 0 0,1 0 0 0 0,0-1 0 0 0,-1 0 0 0 0,1 1 0 0 0,0-1 0 0 0,0 0 0 0 0,0 0 0 0 0,0 0 0 0 0,0 0 0 0 0,0 0 0 0 0,0 0 0 0 0,4 0 0 0 0,-2 1 0 0 0,1-2 0 0 0,-1 1 0 0 0,1 0 0 0 0,-1-1 0 0 0,1 0 0 0 0,-1 0 0 0 0,1 0 0 0 0,7-2 0 0 0,48-18 0 0 0,-48 16 0 0 0,-9 3 0 0 0,9-1 0 0 0,-4 1 0 0 0,-1 2 0 0 0,-5 7 0 0 0,-3 8 0 0 0,-1 0 0 0 0,-1 0 0 0 0,0-1 0 0 0,-1 1 0 0 0,-11 27 0 0 0,12-36 0 0 0,2-5 0 0 0,0-1 0 0 0,1 1 0 0 0,-1 0 0 0 0,0-1 0 0 0,1 1 0 0 0,-1 0 0 0 0,1 0 0 0 0,0 0 0 0 0,-1-1 0 0 0,1 1 0 0 0,0 0 0 0 0,0 2 0 0 0,1 1 0 0 0,0 5 0 0 0,3-1 0 0 0,4-2 0 0 0,5 0 0 0 0,-9-7 0 0 0,-2-1 0 0 0,5 1 0 0 0,0-1 0 0 0,0 0 0 0 0,0-1 0 0 0,0 1 0 0 0,0-2 0 0 0,0 1 0 0 0,0 0 0 0 0,-1-1 0 0 0,1-1 0 0 0,-1 1 0 0 0,11-8 0 0 0,5-6 0 0 0,34-34 0 0 0,-35 31 0 0 0,-18 18 0 0 0,31-29 0 0 0,-2-2 0 0 0,46-57 0 0 0,-44 45 0 0 0,-10 14 0 0 0,24-42 0 0 0,-29 41 0 0 0,-9 16 0 0 0,-1 0 0 0 0,0 0 0 0 0,-1-1 0 0 0,-1 0 0 0 0,9-30 0 0 0,-15 28 0 0 0,-1 19 2 0 0,1 0 0 0 0,-1-1 0 0 0,0 1 0 0 0,0 0 0 0 0,0 0 0 0 0,0 0 0 0 0,0 0-1 0 0,0 0 1 0 0,-1 0 0 0 0,1 0 0 0 0,0 0 0 0 0,0 0 0 0 0,0 0 0 0 0,0-1 0 0 0,0 1 0 0 0,0 0 0 0 0,0 0 0 0 0,0 0 0 0 0,0 0 0 0 0,0 0-1 0 0,0 0 1 0 0,0 0 0 0 0,0 0 0 0 0,0 0 0 0 0,0 0 0 0 0,0 0 0 0 0,0 0 0 0 0,0 0 0 0 0,0 0 0 0 0,-1 0 0 0 0,1 0 0 0 0,0-1 0 0 0,0 1-1 0 0,0 0 1 0 0,0 0 0 0 0,0 0 0 0 0,0 0 0 0 0,0 0 0 0 0,0 0 0 0 0,0 0 0 0 0,0 0 0 0 0,0 0 0 0 0,-1 0 0 0 0,1 0 0 0 0,0 0 0 0 0,0 0-1 0 0,0 0 1 0 0,0 0 0 0 0,0 0 0 0 0,0 1 0 0 0,-5 3 239 0 0,-3 5 351 0 0,3-1-556 0 0,1-1 1 0 0,0 1-1 0 0,1 0 1 0 0,-5 15 0 0 0,-3 9-930 0 0,2-9 838 0 0,1 0 0 0 0,-9 43 0 0 0,12-44 55 0 0,-1-1 0 0 0,0 0 0 0 0,-2-1 0 0 0,-1 0 0 0 0,-15 28 0 0 0,17-33 0 0 0,0 0 0 0 0,-5 19 0 0 0,-2 5 0 0 0,11-29 0 0 0,0 0 0 0 0,-2 13 0 0 0,-2 6 0 0 0,5-18 0 0 0,6-4 0 0 0,-2-6-45 0 0,-1 0 1 0 0,1 0-1 0 0,-1 0 0 0 0,1-1 0 0 0,-1 1 0 0 0,1-1 1 0 0,-1 1-1 0 0,1-1 0 0 0,0 1 0 0 0,-1-1 1 0 0,1 0-1 0 0,0 0 0 0 0,1 0 0 0 0,27-2-1177 0 0,-19 1 607 0 0,-8 0 488 0 0,-1 1-1 0 0,1-1 1 0 0,0 0-1 0 0,-1 0 1 0 0,0 0 0 0 0,1 0-1 0 0,-1 0 1 0 0,1 0-1 0 0,-1-1 1 0 0,0 1 0 0 0,0-1-1 0 0,0 0 1 0 0,0 1-1 0 0,3-4 1 0 0,2-3-1184 0 0,-1 0-1 0 0,8-13 1 0 0,-4 4-6540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13823 0 0,'-1'1'13'0'0,"-8"2"267"0"0,0 1 0 0 0,-13 7-1 0 0,20-10-244 0 0,0 0 0 0 0,0 0 0 0 0,1 0-1 0 0,-1 1 1 0 0,0-1 0 0 0,1 0 0 0 0,-1 1-1 0 0,1-1 1 0 0,-1 1 0 0 0,1 0-1 0 0,0-1 1 0 0,0 1 0 0 0,0 0 0 0 0,0 0-1 0 0,0 0 1 0 0,0 0 0 0 0,0 0 0 0 0,0 4-1 0 0,1-5 49 0 0,0 0 0 0 0,0 1 0 0 0,0-1 0 0 0,0 0 0 0 0,0 1-1 0 0,0-1 1 0 0,1 0 0 0 0,-1 0 0 0 0,0 1 0 0 0,1-1 0 0 0,-1 0 0 0 0,1 0-1 0 0,-1 0 1 0 0,1 1 0 0 0,0-1 0 0 0,0 0 0 0 0,-1 0 0 0 0,1 0 0 0 0,0 0-1 0 0,0 0 1 0 0,0 0 0 0 0,0 0 0 0 0,0-1 0 0 0,0 1 0 0 0,0 0 0 0 0,1-1-1 0 0,-1 1 1 0 0,0 0 0 0 0,0-1 0 0 0,0 1 0 0 0,1-1 0 0 0,1 1 0 0 0,4 0 525 0 0,0 1 0 0 0,0-1 0 0 0,0-1 0 0 0,11 1 0 0 0,1-2-552 0 0,-1 0 0 0 0,1-1 1 0 0,-1 0-1 0 0,0-2 0 0 0,30-9 0 0 0,-28 4-56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30 471 13823 0 0,'0'0'315'0'0,"-8"1"870"0"0,-3-8-769 0 0,10 6 21 0 0,0 0 1 0 0,1 0-1 0 0,-1 0 1 0 0,0-1-1 0 0,1 1 0 0 0,-1 0 1 0 0,1 0-1 0 0,-1-1 0 0 0,1 1 1 0 0,0 0-1 0 0,-1-1 1 0 0,1 1-1 0 0,0-1 0 0 0,0 1 1 0 0,0 0-1 0 0,0-2 1 0 0,0-7-711 0 0,-2-4 892 0 0,2 11-440 0 0,-1-1 0 0 0,1 0 0 0 0,0 1-1 0 0,0-1 1 0 0,0 0 0 0 0,0 1-1 0 0,2-7 1 0 0,2-5 231 0 0,1 1-1 0 0,0 0 1 0 0,2 1-1 0 0,-1-1 1 0 0,1 1 0 0 0,1 0-1 0 0,1 1 1 0 0,0 0-1 0 0,10-11 1 0 0,-14 18-337 0 0,0-2-5 0 0,1 0 0 0 0,0 1-1 0 0,0 0 1 0 0,0 0 0 0 0,1 0 0 0 0,0 1 0 0 0,13-8 0 0 0,55-25-68 0 0,-56 32 0 0 0,-13 6 0 0 0,-1 1 0 0 0,-3-1 0 0 0,1 0 0 0 0,0 1 0 0 0,0-1 0 0 0,0 0 0 0 0,0 1 0 0 0,-1-1 0 0 0,1 1 0 0 0,0 0 0 0 0,-1 0 0 0 0,1 0 0 0 0,-1 1 0 0 0,1-1 0 0 0,4 3 0 0 0,-1 5 0 0 0,-5-4 0 0 0,1-1 0 0 0,-1 1 0 0 0,-1 0 0 0 0,1 1 0 0 0,-1-1 0 0 0,0 0 0 0 0,0 0 0 0 0,0 0 0 0 0,0 0 0 0 0,-1 0 0 0 0,0 0 0 0 0,0 0 0 0 0,-3 6 0 0 0,1 3 0 0 0,1-9 0 0 0,1 0 0 0 0,-1 0 0 0 0,-1 0 0 0 0,1 0 0 0 0,-5 7 0 0 0,4-6 0 0 0,-1 0 0 0 0,1 0 0 0 0,-3 9 0 0 0,4-9 0 0 0,0 1 0 0 0,0-1 0 0 0,-1 0 0 0 0,0 0 0 0 0,0 0 0 0 0,-1 0 0 0 0,1-1 0 0 0,-1 1 0 0 0,-6 5 0 0 0,-7 11 0 0 0,14-17 0 0 0,-1 0 0 0 0,0 0 0 0 0,0-1 0 0 0,-5 5 0 0 0,3-6 0 0 0,8-10 0 0 0,6-7 0 0 0,5-7 0 0 0,1 2 0 0 0,0 0 0 0 0,2 0 0 0 0,24-23 0 0 0,-35 38 0 0 0,99-81 0 0 0,-86 72 0 0 0,0 1 0 0 0,1 1 0 0 0,0 0 0 0 0,25-8 0 0 0,-29 14 0 0 0,-11 7 0 0 0,-1-1 0 0 0,5 2 0 0 0,-6 0 0 0 0,-1-1 0 0 0,1 1 0 0 0,-1-1 0 0 0,0 1 0 0 0,0 0 0 0 0,0-1 0 0 0,-1 1 0 0 0,1 0 0 0 0,0 0 0 0 0,-1 0 0 0 0,0-1 0 0 0,0 6 0 0 0,-2 36 0 0 0,-2-14 0 0 0,-1 0 0 0 0,-16 49 0 0 0,16-58 0 0 0,4-12 0 0 0,5-2 0 0 0,-4-6 0 0 0,4 2 0 0 0,10-3 0 0 0,-11-1-36 0 0,1 0 0 0 0,0 0 0 0 0,-1-1-1 0 0,1 1 1 0 0,-1-1 0 0 0,0 0 0 0 0,1 0 0 0 0,-1 0-1 0 0,5-4 1 0 0,27-28-655 0 0,-17 15 360 0 0,-2 2 145 0 0,-1-1 0 0 0,21-31 0 0 0,-27 34 461 0 0,1 1 0 0 0,1 0 0 0 0,0 1 0 0 0,0 0 1 0 0,2 1-1 0 0,14-12 0 0 0,5-3-257 0 0,-21 16-20 0 0,-3 6 2 0 0,-4 5 0 0 0,-6 5 0 0 0,-4 7 0 0 0,6-11 0 0 0,-21 43 0 0 0,14-34 0 0 0,0 1 0 0 0,1 0 0 0 0,0 0 0 0 0,1 1 0 0 0,0 0 0 0 0,1 0 0 0 0,0 0 0 0 0,1 0 0 0 0,0 1 0 0 0,-2 23 0 0 0,5-23 0 0 0,-1-4 0 0 0,0-1 0 0 0,1 0 0 0 0,0 0 0 0 0,1 0 0 0 0,1 8 0 0 0,-1-14 0 0 0,-1 0 0 0 0,1 0 0 0 0,-1 0 0 0 0,1 0 0 0 0,0-1 0 0 0,0 1 0 0 0,0 0 0 0 0,0 0 0 0 0,0-1 0 0 0,0 1 0 0 0,1-1 0 0 0,-1 1 0 0 0,0-1 0 0 0,1 1 0 0 0,-1-1 0 0 0,1 0 0 0 0,0 0 0 0 0,-1 0 0 0 0,1 0 0 0 0,0 0 0 0 0,0 0 0 0 0,-1 0 0 0 0,1-1 0 0 0,0 1 0 0 0,0 0 0 0 0,2-1 0 0 0,6 1 0 0 0,0-1 0 0 0,1 0 0 0 0,-1-1 0 0 0,0 0 0 0 0,0-1 0 0 0,19-5 0 0 0,-24 5 0 0 0,16-3 0 0 0,-1-1 0 0 0,0-1 0 0 0,0-1 0 0 0,-1-1 0 0 0,0-1 0 0 0,0 0 0 0 0,20-16 0 0 0,-29 18 0 0 0,1-1 0 0 0,-1 0 0 0 0,-1 0 0 0 0,1-2 0 0 0,-2 1 0 0 0,1-1 0 0 0,-2 0 0 0 0,1-1 0 0 0,-1 1 0 0 0,-1-1 0 0 0,0-1 0 0 0,4-15 0 0 0,-6 17 0 0 0,12-47 0 0 0,-15 52 0 0 0,0 0 0 0 0,0 0 0 0 0,0 1 0 0 0,-1-1 0 0 0,0 0 0 0 0,-1 0 0 0 0,-1-11 0 0 0,2 16 0 0 0,0 0 0 0 0,0 0 0 0 0,-1 1 0 0 0,1-1 0 0 0,0 0 0 0 0,0 0 0 0 0,-1 1 0 0 0,1-1 0 0 0,-1 0 0 0 0,1 1 0 0 0,0-1 0 0 0,-1 0 0 0 0,1 1 0 0 0,-1-1 0 0 0,0 0 0 0 0,1 1 0 0 0,-1-1 0 0 0,1 1 0 0 0,-1-1 0 0 0,0 1 0 0 0,1-1 0 0 0,-1 1 0 0 0,0 0 0 0 0,0-1 0 0 0,-1 1 0 0 0,1 0 0 0 0,-1 0 0 0 0,1 0 0 0 0,-1 0 0 0 0,1 0 0 0 0,0 0 0 0 0,-1 0 0 0 0,1 1 0 0 0,-1-1 0 0 0,1 1 0 0 0,-1-1 0 0 0,1 1 0 0 0,0-1 0 0 0,-2 2 0 0 0,-3 2 0 0 0,0 0 0 0 0,0 0 0 0 0,1 1 0 0 0,-9 8 0 0 0,-13 13 0 0 0,18-18 0 0 0,0 0 0 0 0,1 1 0 0 0,1-1 0 0 0,-8 12 0 0 0,3-1 0 0 0,1 1 0 0 0,-9 22 0 0 0,17-35 0 0 0,0 0 0 0 0,1 0 0 0 0,0 0 0 0 0,1 1 0 0 0,-1-1 0 0 0,2 0 0 0 0,-1 1 0 0 0,1-1 0 0 0,0 0 0 0 0,1 10 0 0 0,-1-14 0 0 0,1 0 0 0 0,0 0 0 0 0,0 0 0 0 0,0-1 0 0 0,1 1 0 0 0,-1 0 0 0 0,0 0 0 0 0,1-1 0 0 0,0 1 0 0 0,0-1 0 0 0,0 0 0 0 0,0 1 0 0 0,0-1 0 0 0,0 0 0 0 0,0 0 0 0 0,1 0 0 0 0,-1 0 0 0 0,1-1 0 0 0,-1 1 0 0 0,1-1 0 0 0,0 0 0 0 0,0 1 0 0 0,0-1 0 0 0,-1 0 0 0 0,1-1 0 0 0,0 1 0 0 0,4 0 0 0 0,8 1 0 0 0,1 0 0 0 0,-1-1 0 0 0,1-1 0 0 0,15-1 0 0 0,-23 0 0 0 0,-4 1 0 0 0,0 0 0 0 0,0-1 0 0 0,0 0 0 0 0,1 0 0 0 0,-1 0 0 0 0,-1 0 0 0 0,1 0 0 0 0,0-1 0 0 0,0 0 0 0 0,0 0 0 0 0,-1 0 0 0 0,1 0 0 0 0,-1 0 0 0 0,1-1 0 0 0,-1 0 0 0 0,3-3 0 0 0,21-18 0 0 0,-20 18 0 0 0,0 0 0 0 0,11-12 0 0 0,-1-5 0 0 0,-2 0 0 0 0,0-1 0 0 0,19-43 0 0 0,-10 22 0 0 0,-15 28 0 0 0,0 0 0 0 0,8-23 0 0 0,-3 8 0 0 0,-19 37 0 0 0,1 0 0 0 0,0 0 0 0 0,-5 8 0 0 0,6-7 0 0 0,0-1 0 0 0,1 1 0 0 0,0 0 0 0 0,0-1 0 0 0,0 1 0 0 0,1 0 0 0 0,0 0 0 0 0,-1 11 0 0 0,2-15 0 0 0,1 1 0 0 0,-1-1 0 0 0,0 1 0 0 0,1-1 0 0 0,-1 0 0 0 0,1 1 0 0 0,0-1 0 0 0,0 0 0 0 0,0 0 0 0 0,0 0 0 0 0,0 0 0 0 0,0 0 0 0 0,0 0 0 0 0,1 0 0 0 0,-1 0 0 0 0,1 0 0 0 0,0 0 0 0 0,-1-1 0 0 0,1 1 0 0 0,0-1 0 0 0,0 1 0 0 0,0-1 0 0 0,0 0 0 0 0,4 2 0 0 0,4 1 0 0 0,1 0 0 0 0,0-1 0 0 0,0 0 0 0 0,1-1 0 0 0,-1 0 0 0 0,18 0 0 0 0,-9 0 0 0 0,19 4 0 0 0,-33-5 0 0 0,0 0 0 0 0,1 0 0 0 0,-1 1 0 0 0,-1 0 0 0 0,1 0 0 0 0,8 4 0 0 0,-14-5 0 0 0,1-1 0 0 0,0 0 0 0 0,0 1 0 0 0,-1-1 0 0 0,1 0 0 0 0,0 1 0 0 0,0-1 0 0 0,-1 1 0 0 0,1 0 0 0 0,-1-1 0 0 0,1 1 0 0 0,0-1 0 0 0,-1 1 0 0 0,1 0 0 0 0,-1 0 0 0 0,0-1 0 0 0,1 1 0 0 0,-1 0 0 0 0,1 0 0 0 0,-1-1 0 0 0,0 1 0 0 0,0 0 0 0 0,1 0 0 0 0,-1 0 0 0 0,0 0 0 0 0,0-1 0 0 0,0 1 0 0 0,0 0 0 0 0,0 0 0 0 0,0 0 0 0 0,0 0 0 0 0,0-1 0 0 0,-1 1 0 0 0,1 0 0 0 0,0 0 0 0 0,0 0 0 0 0,-1-1 0 0 0,1 1 0 0 0,0 0 0 0 0,-1 0 0 0 0,0 0 0 0 0,0 3 0 0 0,-5 15 0 0 0,4-12 0 0 0,1 0 0 0 0,-1 0 0 0 0,-1-1 0 0 0,1 1 0 0 0,-1-1 0 0 0,0 0 0 0 0,-1 0 0 0 0,-7 11 0 0 0,-10 7 22 0 0,-33 36-177 0 0,53-58-541 0 0,18-6-8773 0 0,-7 3 1119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81 199 11975 0 0,'0'0'267'0'0,"9"-13"666"0"0,2-15-418 0 0,-5 13 2343 0 0,1 1-1 0 0,13-22 1 0 0,-18 34-2443 0 0,-1-1-73 0 0,-1-7 3645 0 0,-18 18-3379 0 0,13-4-608 0 0,-1 0 0 0 0,1 1 0 0 0,0-1 0 0 0,0 1 0 0 0,0 0 0 0 0,1 1 0 0 0,-7 9 0 0 0,-23 45 0 0 0,30-53 0 0 0,-1 4 0 0 0,-1 1 0 0 0,1 0 0 0 0,1 0 0 0 0,0 0 0 0 0,1 1 0 0 0,1-1 0 0 0,-1 1 0 0 0,2-1 0 0 0,0 1 0 0 0,0 0 0 0 0,2 18 0 0 0,0-27 0 0 0,-1-3 0 0 0,0 1 0 0 0,0-1 0 0 0,1 1 0 0 0,-1-1 0 0 0,1 1 0 0 0,-1-1 0 0 0,1 1 0 0 0,-1-1 0 0 0,1 0 0 0 0,0 1 0 0 0,-1-1 0 0 0,1 0 0 0 0,0 0 0 0 0,0 1 0 0 0,0-1 0 0 0,0 0 0 0 0,0 0 0 0 0,0 0 0 0 0,1 0 0 0 0,-1 0 0 0 0,0 0 0 0 0,0-1 0 0 0,2 2 0 0 0,-1-1 0 0 0,0-1 0 0 0,0 1 0 0 0,0-1 0 0 0,0 1 0 0 0,0-1 0 0 0,0 0 0 0 0,-1 0 0 0 0,1 0 0 0 0,0 0 0 0 0,0 0 0 0 0,0 0 0 0 0,0 0 0 0 0,0-1 0 0 0,0 1 0 0 0,0-1 0 0 0,-1 1 0 0 0,1-1 0 0 0,0 0 0 0 0,0 0 0 0 0,-1 0 0 0 0,1 0 0 0 0,2-2 0 0 0,2-1 0 0 0,0 0 0 0 0,-1 0 0 0 0,0-1 0 0 0,0 0 0 0 0,4-6 0 0 0,8-10 339 0 0,-1-2-1 0 0,-2 0 1 0 0,0-1 0 0 0,-1 0-1 0 0,9-26 1 0 0,-11 15-331 0 0,13-63 0 0 0,-23 93-88 0 0,-1 0-1 0 0,1 0 1 0 0,-1 0 0 0 0,0 0 0 0 0,-1 0-1 0 0,1 0 1 0 0,-2-5 0 0 0,2 9 57 0 0,0 0 0 0 0,0 0 0 0 0,0 1 1 0 0,-1-1-1 0 0,1 0 0 0 0,0 0 0 0 0,-1 0 0 0 0,1 1 0 0 0,0-1 1 0 0,-1 0-1 0 0,1 0 0 0 0,-1 1 0 0 0,1-1 0 0 0,-1 0 1 0 0,0 1-1 0 0,1-1 0 0 0,-1 1 0 0 0,1-1 0 0 0,-1 1 1 0 0,0-1-1 0 0,0 1 0 0 0,1-1 0 0 0,-1 1 0 0 0,0 0 1 0 0,0-1-1 0 0,0 1 0 0 0,1 0 0 0 0,-1 0 0 0 0,0-1 1 0 0,0 1-1 0 0,0 0 0 0 0,0 0 0 0 0,1 0 0 0 0,-1 0 1 0 0,0 0-1 0 0,0 0 0 0 0,0 0 0 0 0,0 1 0 0 0,0-1 0 0 0,1 0 1 0 0,-1 0-1 0 0,0 1 0 0 0,0-1 0 0 0,0 0 0 0 0,1 1 1 0 0,-1-1-1 0 0,0 1 0 0 0,1-1 0 0 0,-2 1 0 0 0,-6 5-1340 0 0,-1 0 0 0 0,1 1 1 0 0,1 0-1 0 0,-10 9 0 0 0,2-1 255 0 0,-6 4-939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19351 0 0,'0'0'439'0'0,"0"0"62"0"0,2 0 33 0 0,1 0-454 0 0,0-1 0 0 0,0 0 0 0 0,0 1 1 0 0,0-1-1 0 0,-1 0 0 0 0,1-1 0 0 0,0 1 1 0 0,-1 0-1 0 0,1-1 0 0 0,-1 1 0 0 0,1-1 1 0 0,-1 0-1 0 0,0 0 0 0 0,0 0 0 0 0,0 0 1 0 0,0 0-1 0 0,0-1 0 0 0,0 1 0 0 0,-1 0 1 0 0,1-1-1 0 0,-1 0 0 0 0,1 1 0 0 0,-1-1 1 0 0,0 0-1 0 0,1-3 0 0 0,0 1 153 0 0,-1 2-6 0 0,0 0 0 0 0,0 0 0 0 0,0 0 0 0 0,1 0-1 0 0,0 0 1 0 0,-1 0 0 0 0,5-4 0 0 0,-5 6 216 0 0,-1 0-294 0 0,8-8-11 0 0,-3 2-1252 0 0,-4 5-5998 0 0,-1 2-408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95 142 6447 0 0,'0'0'142'0'0,"0"0"22"0"0,0 0 13 0 0,0 0 123 0 0,0 0 468 0 0,0 0 205 0 0,0 0 41 0 0,0 0-129 0 0,0 0-506 0 0,0 0 37 0 0,0 0 80 0 0,8-7 1038 0 0,-1-7-160 0 0,-2-1 1 0 0,5-16-1 0 0,-10 30-886 0 0,0 1 21 0 0,1-2-292 0 0,1 0 0 0 0,-1 0 0 0 0,0 0 0 0 0,0 0 0 0 0,0-1 0 0 0,0 1 0 0 0,1-4-1 0 0,-1 3 97 0 0,0-2-6 0 0,16-26-6 0 0,-11 18 388 0 0,-11 18 279 0 0,-8 12-577 0 0,-1 3-391 0 0,1 0 0 0 0,-17 36 0 0 0,11-15 512 0 0,3 0 0 0 0,1 1 0 0 0,-14 68 0 0 0,28-107-512 0 0,0 4 0 0 0,-1 1 0 0 0,1 0 0 0 0,0-1 0 0 0,1 1 0 0 0,0 0 0 0 0,0 0 0 0 0,1 0 0 0 0,0-1 0 0 0,3 11 0 0 0,-4-16 0 0 0,0 0 0 0 0,1 0 0 0 0,-1-1 0 0 0,0 1 0 0 0,1 0 0 0 0,0-1 0 0 0,-1 1 0 0 0,1 0 0 0 0,0-1 0 0 0,0 1 0 0 0,0-1 0 0 0,0 1 0 0 0,2 1 0 0 0,0 1 0 0 0,-2-3 0 0 0,0 1 0 0 0,1-1 0 0 0,-1 0 0 0 0,0 1 0 0 0,1-1 0 0 0,-1 0 0 0 0,1 0 0 0 0,0 0 0 0 0,-1 0 0 0 0,1 0 0 0 0,0 0 0 0 0,0 0 0 0 0,-1-1 0 0 0,1 1 0 0 0,0-1 0 0 0,0 1 0 0 0,2-1 0 0 0,-4 0 0 0 0,9 1 0 0 0,-6-2 0 0 0,1 1 0 0 0,-1 0 0 0 0,0-1 0 0 0,1 1 0 0 0,-1-1 0 0 0,1 0 0 0 0,-1 0 0 0 0,0 0 0 0 0,0-1 0 0 0,0 1 0 0 0,0-1 0 0 0,0 0 0 0 0,0 0 0 0 0,0 0 0 0 0,4-4 0 0 0,-2 1 0 0 0,-1 1 0 0 0,0-1 0 0 0,0 0 0 0 0,0-1 0 0 0,-1 1 0 0 0,0-1 0 0 0,4-10 0 0 0,0-1 0 0 0,6-25 0 0 0,-6 15 0 0 0,-2 0 0 0 0,0 0 0 0 0,-2 0 0 0 0,0-49 0 0 0,-4 66 0 0 0,1 5 0 0 0,-1-1 0 0 0,0 1 0 0 0,0 0 0 0 0,0-1 0 0 0,0 1 0 0 0,-5-8 0 0 0,6 10 0 0 0,-6-8 0 0 0,1 6 0 0 0,5 5-54 0 0,-1-1-1 0 0,0 1 1 0 0,0 0-1 0 0,1-1 1 0 0,-1 1-1 0 0,0 0 1 0 0,0-1 0 0 0,0 1-1 0 0,0 0 1 0 0,1 0-1 0 0,-1 0 1 0 0,0 0-1 0 0,0 0 1 0 0,0 0 0 0 0,0 0-1 0 0,1 0 1 0 0,-1 0-1 0 0,0 0 1 0 0,-1 1-1 0 0,0-1-240 0 0,1 0-421 0 0,1 0-857 0 0,0 0-379 0 0,0 0-80 0 0,0 0-15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0,'1'-1'439'0'0,"7"-5"-75"0"0,-1 1 0 0 0,0-1 1 0 0,-1 0-1 0 0,10-10 0 0 0,-15 15 361 0 0,-1 1 246 0 0,0 0 42 0 0,0 0-127 0 0,0 0-508 0 0,0 0 38 0 0,0 0 80 0 0,0 0 15 0 0,0 0-68 0 0,-5 20-278 0 0,-6 16-165 0 0,4-19 0 0 0,2 1 0 0 0,1 0 0 0 0,-4 23 0 0 0,7-37 0 0 0,1 1 0 0 0,0 0 0 0 0,0-1 0 0 0,0 1 0 0 0,1 0 0 0 0,-1 0 0 0 0,1-1 0 0 0,0 1 0 0 0,0-1 0 0 0,1 1 0 0 0,0-1 0 0 0,-1 1 0 0 0,1-1 0 0 0,1 0 0 0 0,-1 0 0 0 0,1 0 0 0 0,5 6 0 0 0,-5-7 0 0 0,0 0 0 0 0,0-1 0 0 0,0 0 0 0 0,1 0 0 0 0,-1 0 0 0 0,1 0 0 0 0,-1 0 0 0 0,1-1 0 0 0,0 1 0 0 0,0-1 0 0 0,0 0 0 0 0,0 0 0 0 0,0-1 0 0 0,0 1 0 0 0,0-1 0 0 0,5 0 0 0 0,4 0 0 0 0,1-1 0 0 0,-1 0 0 0 0,21-6 0 0 0,5-4-2020 0 0,-26 6-552 0 0,-1 0 0 0 0,20-12 0 0 0,-15 5-5140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15663 0 0,'0'0'356'0'0,"0"0"50"0"0,0 0 20 0 0,0 0-42 0 0,0 0-42 0 0,0 0 750 0 0,0 0 352 0 0,0 0 76 0 0,0 0-123 0 0,0 0-575 0 0,0 0-248 0 0,-1 2-50 0 0,-15 27 141 0 0,9-17-265 0 0,1 0 0 0 0,0 1 0 0 0,0-1 0 0 0,-5 20 0 0 0,6-16-400 0 0,0 0 0 0 0,-1-1 0 0 0,-1 0 0 0 0,-1 0 0 0 0,-10 15 0 0 0,7-12 0 0 0,0 2 0 0 0,-8 23 0 0 0,15-32 0 0 0,-13 34 0 0 0,-16 67 0 0 0,32-108 0 0 0,1-1 0 0 0,0 1 0 0 0,-1 0 0 0 0,1-1 0 0 0,1 1 0 0 0,-1-1 0 0 0,0 1 0 0 0,1-1 0 0 0,0 1 0 0 0,0-1 0 0 0,0 1 0 0 0,0-1 0 0 0,3 5 0 0 0,-4-7-1 0 0,1 0 0 0 0,-1-1-1 0 0,0 1 1 0 0,1 0 0 0 0,0-1 0 0 0,-1 1 0 0 0,1-1-1 0 0,-1 1 1 0 0,1 0 0 0 0,0-1 0 0 0,-1 0 0 0 0,1 1-1 0 0,0-1 1 0 0,0 1 0 0 0,-1-1 0 0 0,1 0 0 0 0,0 1-1 0 0,0-1 1 0 0,0 0 0 0 0,-1 0 0 0 0,1 0-1 0 0,0 0 1 0 0,0 0 0 0 0,0 0 0 0 0,0 0 0 0 0,1 0-1 0 0,0 0-98 0 0,1 0-203 0 0,0 0 0 0 0,0 0 0 0 0,0 0 0 0 0,0-1 0 0 0,-1 1 1 0 0,7-3-1 0 0,7-3-3923 0 0,-9 4 969 0 0,11-5-4455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44 15663 0 0,'0'0'719'0'0,"0"0"-20"0"0,3-13-278 0 0,-3 12-269 0 0,1 0 0 0 0,-1 0 0 0 0,0 0-1 0 0,0 0 1 0 0,0 0 0 0 0,0 0 0 0 0,0 0 0 0 0,0 0 0 0 0,0 0 0 0 0,0 0-1 0 0,0 1 1 0 0,0-1 0 0 0,0 0 0 0 0,-1 0 0 0 0,1 0 0 0 0,0 0 0 0 0,-1 0 0 0 0,1 0-1 0 0,-1 0 1 0 0,1 0 0 0 0,-1 1 0 0 0,1-1 0 0 0,-1 0 0 0 0,0 0 0 0 0,1 1 0 0 0,-1-1-1 0 0,0 0 1 0 0,0 1 0 0 0,1-1 0 0 0,-1 1 0 0 0,0-1 0 0 0,0 1 0 0 0,-1-1-1 0 0,0 0 159 0 0,0 0-1 0 0,0 1 1 0 0,0 0-1 0 0,0-1 0 0 0,0 1 1 0 0,0 0-1 0 0,0 0 0 0 0,0 0 1 0 0,0 0-1 0 0,0 1 0 0 0,0-1 1 0 0,0 0-1 0 0,0 1 0 0 0,0 0 1 0 0,-3 1-1 0 0,-3 2-309 0 0,1 0 0 0 0,0 1 0 0 0,0 0 0 0 0,0 1 0 0 0,1 0 0 0 0,0 0 0 0 0,0 0 0 0 0,0 1 0 0 0,1-1 0 0 0,0 1 0 0 0,0 1 0 0 0,1-1 0 0 0,0 1 0 0 0,0-1 0 0 0,1 1 0 0 0,0 0 0 0 0,0 1 0 0 0,1-1 0 0 0,0 0 0 0 0,0 1 0 0 0,1-1 0 0 0,-1 16 0 0 0,3-20 0 0 0,-1 1 0 0 0,1-1 0 0 0,0 0 0 0 0,0 0 0 0 0,1 0 0 0 0,-1 0 0 0 0,1 0 0 0 0,0-1 0 0 0,0 1 0 0 0,0 0 0 0 0,5 5 0 0 0,2 2 0 0 0,0-1 0 0 0,14 11 0 0 0,0 0 0 0 0,-14-12 0 0 0,-2-3 0 0 0,0 1 0 0 0,0 1 0 0 0,-1-1 0 0 0,0 1 0 0 0,0 1 0 0 0,5 9 0 0 0,-9-12 60 0 0,1-1 1 0 0,-1 0-1 0 0,-1 1 0 0 0,1-1 0 0 0,-1 1 0 0 0,0 0 1 0 0,0-1-1 0 0,-1 1 0 0 0,0 0 0 0 0,0 0 1 0 0,0-1-1 0 0,0 1 0 0 0,-1 0 0 0 0,0 0 1 0 0,0-1-1 0 0,-3 8 0 0 0,2-9-17 0 0,1 0-1 0 0,-1 0 1 0 0,0-1 0 0 0,0 1-1 0 0,0 0 1 0 0,-1-1 0 0 0,1 0-1 0 0,-1 1 1 0 0,0-1 0 0 0,0 0-1 0 0,0 0 1 0 0,0-1 0 0 0,-1 1-1 0 0,1-1 1 0 0,-1 1 0 0 0,1-1-1 0 0,-1 0 1 0 0,0-1 0 0 0,0 1-1 0 0,0-1 1 0 0,0 1 0 0 0,0-1-1 0 0,-5 1 1 0 0,5-2-43 0 0,-1 0 0 0 0,1 0 0 0 0,0 0 0 0 0,-1 0 0 0 0,1-1 0 0 0,-1 1 0 0 0,1-1 0 0 0,0 0 0 0 0,0-1 0 0 0,-1 1 0 0 0,1-1 0 0 0,0 0 0 0 0,0 0 0 0 0,-7-4 0 0 0,8 4 0 0 0,1 0 0 0 0,-1 0 0 0 0,1 0 0 0 0,-1-1 0 0 0,1 1 0 0 0,0-1 0 0 0,0 1 0 0 0,0-1 0 0 0,0 0 0 0 0,0 0 0 0 0,0 1 0 0 0,1-1 0 0 0,0 0 0 0 0,-1-1 0 0 0,1 1 0 0 0,0 0 0 0 0,1 0 0 0 0,-1 0 0 0 0,0-1 0 0 0,1-3 0 0 0,0 1 0 0 0,1 0 0 0 0,0 0 0 0 0,0 0 0 0 0,1 0 0 0 0,0 0 0 0 0,0 0 0 0 0,0 0 0 0 0,0 1 0 0 0,1-1 0 0 0,0 1 0 0 0,1 0 0 0 0,-1 0 0 0 0,1 0 0 0 0,6-7 0 0 0,6-4 0 0 0,0 1 0 0 0,30-22 0 0 0,19-5 550 0 0,-47 32-397 0 0,-1 0 0 0 0,0-2 1 0 0,18-15-1 0 0,-31 24-186 0 0,0-1 1 0 0,0 0-1 0 0,-1 0 1 0 0,1 0-1 0 0,-1-1 0 0 0,5-8 1 0 0,-7 12 23 0 0,-1 0 0 0 0,1-1 0 0 0,-1 1 0 0 0,0 0 0 0 0,1-1-1 0 0,-1 1 1 0 0,0-1 0 0 0,0 1 0 0 0,0-1 0 0 0,0 1 0 0 0,0-1 0 0 0,0 1 0 0 0,0 0 0 0 0,-1-1 0 0 0,1 1 0 0 0,0-1 0 0 0,-1 1 0 0 0,1 0 0 0 0,-1-1-1 0 0,0 1 1 0 0,1 0 0 0 0,-1 0 0 0 0,0-1 0 0 0,0 1 0 0 0,0 0 0 0 0,0 0 0 0 0,0 0 0 0 0,0 0 0 0 0,-2-2 0 0 0,-1 0-599 0 0,0-1 0 0 0,-1 0 0 0 0,1 1 0 0 0,-1 0 0 0 0,0 0 0 0 0,0 1 0 0 0,-8-4 0 0 0,-8-1-927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6 555 13823 0 0,'0'0'315'0'0,"-1"1"465"0"0,-3 2-1075 0 0,4-4 8059 0 0,4-4-7575 0 0,-1 0-1 0 0,1 0 1 0 0,-1-1 0 0 0,1 1-1 0 0,3-11 1 0 0,-4 11 4 0 0,0 0 1 0 0,0 0-1 0 0,1-1 0 0 0,0 2 1 0 0,0-1-1 0 0,7-6 0 0 0,2-3 406 0 0,19-22-252 0 0,-2 3 252 0 0,-1-2 0 0 0,33-50 0 0 0,-81 144-599 0 0,7-34 0 0 0,-21 37 0 0 0,21-43 0 0 0,1 1 0 0 0,1 0 0 0 0,-11 32 0 0 0,20-44 0 0 0,-1-1 0 0 0,1 1 0 0 0,0 0 0 0 0,0-1 0 0 0,1 14 0 0 0,0-20 0 0 0,0 0 0 0 0,0 1 0 0 0,0-1 0 0 0,0 0 0 0 0,1 0 0 0 0,-1 0 0 0 0,0 0 0 0 0,0 0 0 0 0,1 0 0 0 0,-1 0 0 0 0,1 0 0 0 0,-1 1 0 0 0,1-1 0 0 0,-1-1 0 0 0,1 1 0 0 0,0 0 0 0 0,0 0 0 0 0,-1 0 0 0 0,1 0 0 0 0,0 0 0 0 0,0-1 0 0 0,0 1 0 0 0,0 0 0 0 0,0-1 0 0 0,0 1 0 0 0,0-1 0 0 0,0 1 0 0 0,0-1 0 0 0,0 1 0 0 0,0-1 0 0 0,0 0 0 0 0,0 1 0 0 0,0-1 0 0 0,1 0 0 0 0,-1 0 0 0 0,0 0 0 0 0,0 0 0 0 0,0 0 0 0 0,0 0 0 0 0,2 0 0 0 0,1 0 0 0 0,5 0 0 0 0,-1 0 0 0 0,0-1 0 0 0,1 0 0 0 0,-1 0 0 0 0,0-1 0 0 0,0 0 0 0 0,0 0 0 0 0,0-1 0 0 0,0 0 0 0 0,13-8 0 0 0,-6 3 0 0 0,-1-1 0 0 0,-1-1 0 0 0,0 0 0 0 0,19-19 0 0 0,25-38 0 0 0,-43 48 0 0 0,24-37 894 0 0,-3 2 95 0 0,-33 52-955 0 0,3-5-17 0 0,0 1 0 0 0,0 0-1 0 0,11-10 1 0 0,-15 16-354 0 0,-1 0-138 0 0,0 0-33 0 0,-3 21-100 0 0,1-10 608 0 0,0 1 0 0 0,1 0 0 0 0,0 0 0 0 0,1 15 0 0 0,3-13 0 0 0,2-10 0 0 0,-3-3 0 0 0,0 1 0 0 0,1 0 0 0 0,0 0 0 0 0,-1-1 0 0 0,1 1 0 0 0,0-1 0 0 0,0 1 0 0 0,0-1 0 0 0,1 0 0 0 0,-1 0 0 0 0,0 0 0 0 0,0 0 0 0 0,1-1 0 0 0,-1 0 0 0 0,0 1 0 0 0,0-1 0 0 0,1 0 0 0 0,-1-1 0 0 0,0 1 0 0 0,1 0 0 0 0,5-3 0 0 0,5-1 0 0 0,1-1 0 0 0,-1 0 0 0 0,18-10 0 0 0,-4 2 0 0 0,1-3 0 0 0,-19 9 0 0 0,23-10 0 0 0,-26 14 64 0 0,-6 3 273 0 0,-3 1 138 0 0,-2 2-391 0 0,1-1 0 0 0,0 1 0 0 0,0 0 0 0 0,0 0 1 0 0,0 1-1 0 0,0-1 0 0 0,1 1 0 0 0,0-1 0 0 0,-1 1 0 0 0,-2 6 0 0 0,-8 14 107 0 0,7-16-191 0 0,-43 60 0 0 0,49-68 0 0 0,-1 1 0 0 0,0 0 0 0 0,1 0 0 0 0,-1-1 0 0 0,1 1 0 0 0,-1 0 0 0 0,1 0 0 0 0,-1 0 0 0 0,1 0 0 0 0,0-1 0 0 0,-1 1 0 0 0,1 0 0 0 0,0 0 0 0 0,0 0 0 0 0,0 0 0 0 0,0 0 0 0 0,0 0 0 0 0,0 0 0 0 0,0 0 0 0 0,0 0 0 0 0,0 0 0 0 0,0 1 0 0 0,1 17 0 0 0,2-10 0 0 0,4 2 0 0 0,-1-11 0 0 0,-5 0 0 0 0,7 1 0 0 0,1 0 0 0 0,-1 0 0 0 0,1-1 0 0 0,-1 0 0 0 0,0-1 0 0 0,1 1 0 0 0,-1-2 0 0 0,1 1 0 0 0,-1-1 0 0 0,0-1 0 0 0,12-4 0 0 0,-6 1 0 0 0,1-1 0 0 0,-1-1 0 0 0,0 0 0 0 0,-1-1 0 0 0,15-11 0 0 0,-3-4 0 0 0,-1-1 0 0 0,40-53 0 0 0,-55 66 0 0 0,17-26 0 0 0,-2-1 0 0 0,-1 0 0 0 0,19-51 0 0 0,-41 88 0 0 0,41-105 0 0 0,-39 99 0 0 0,-3 8 0 0 0,0 0 0 0 0,0 0 0 0 0,0 0 0 0 0,0 0 0 0 0,0 0 0 0 0,0 0 0 0 0,1-1 0 0 0,-1 1 0 0 0,0 0 0 0 0,0 0 0 0 0,0 0 0 0 0,0 0 0 0 0,0 0 0 0 0,0 0 0 0 0,0 0 0 0 0,0 0 0 0 0,0 0 0 0 0,0-1 0 0 0,0 1 0 0 0,0 0 0 0 0,0 0 0 0 0,0 0 0 0 0,0 0 0 0 0,0 0 0 0 0,0 0 0 0 0,0 0 0 0 0,0 0 0 0 0,0 0 0 0 0,-1 0 0 0 0,1-1 0 0 0,0 1 0 0 0,0 0 0 0 0,0 0 0 0 0,0 0 0 0 0,0 0 0 0 0,0 0 0 0 0,0 0 0 0 0,0 0 0 0 0,0 0 0 0 0,0 0 0 0 0,0 0 0 0 0,0 0 0 0 0,0 0 0 0 0,-1 0 0 0 0,1 0 0 0 0,0 0 0 0 0,0 0 0 0 0,0-1 0 0 0,-6 4 0 0 0,-4 5 0 0 0,2-1 0 0 0,1 1 0 0 0,1-1 0 0 0,-1 1 0 0 0,1 1 0 0 0,1-1 0 0 0,-6 11 0 0 0,-24 60 0 0 0,18-37 0 0 0,2-7 0 0 0,1 0 0 0 0,1 1 0 0 0,3 0 0 0 0,1 1 0 0 0,-7 52 0 0 0,16-82-124 0 0,0 0-1 0 0,0 0 1 0 0,0 0-1 0 0,1 0 1 0 0,0 0-1 0 0,0 0 1 0 0,4 12-1 0 0,-4-17 97 0 0,-1 0 1 0 0,1-1-1 0 0,-1 1 0 0 0,1-1 1 0 0,0 1-1 0 0,0 0 0 0 0,0-1 1 0 0,0 1-1 0 0,0-1 0 0 0,0 0 1 0 0,1 1-1 0 0,-1-1 0 0 0,0 0 1 0 0,1 0-1 0 0,-1 0 0 0 0,1 0 1 0 0,-1 0-1 0 0,1 0 0 0 0,-1 0 1 0 0,1 0-1 0 0,0-1 0 0 0,0 1 1 0 0,-1-1-1 0 0,1 1 0 0 0,0-1 1 0 0,0 0-1 0 0,-1 1 0 0 0,1-1 1 0 0,0 0-1 0 0,0 0 0 0 0,0 0 1 0 0,-1-1-1 0 0,1 1 0 0 0,0 0 1 0 0,2-1-1 0 0,18-7-2012 0 0,-19 7 933 0 0,1-1-1 0 0,0 0 1 0 0,-1 0 0 0 0,1 0-1 0 0,-1 0 1 0 0,5-5-1 0 0,2-4-6604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17503 0 0,'-8'-1'858'0'0,"1"-1"-497"0"0,-10-4 532 0 0,17 5-802 0 0,0 1-1 0 0,0 0 1 0 0,-1 0 0 0 0,1-1-1 0 0,0 1 1 0 0,0 0 0 0 0,0 0-1 0 0,0-1 1 0 0,0 1-1 0 0,0 0 1 0 0,0-1 0 0 0,0 1-1 0 0,0 0 1 0 0,0 0 0 0 0,0-1-1 0 0,0 1 1 0 0,0 0 0 0 0,0 0-1 0 0,0-1 1 0 0,0 1-1 0 0,0 0 1 0 0,1 0 0 0 0,-1-1-1 0 0,0 1 1 0 0,0 0 0 0 0,0 0-1 0 0,0-1 1 0 0,0 1-1 0 0,1 0 1 0 0,3-8 1255 0 0,-1 5-545 0 0,-2 2-710 0 0,0 1 0 0 0,0-1 0 0 0,0 0 0 0 0,-1 0 0 0 0,1 1 0 0 0,0-1 0 0 0,0 0 0 0 0,-1 0 0 0 0,1 0 0 0 0,-1 0-1 0 0,2-1 1 0 0,-1-4-11 0 0,4 2 111 0 0,1 1 0 0 0,0-1 0 0 0,0 1 0 0 0,0 0 0 0 0,1 0 0 0 0,-1 1 0 0 0,10-2 0 0 0,8 0-2813 0 0,-12 2-6249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2 342 11975 0 0,'0'0'547'0'0,"0"0"-11"0"0,-1-8 2535 0 0,3-1-2672 0 0,1 0 1 0 0,0 0 0 0 0,0 0-1 0 0,1 1 1 0 0,0-1-1 0 0,8-11 1 0 0,38-47 4036 0 0,-3 3-2231 0 0,-32 40-2036 0 0,33-48 1102 0 0,-47 71-828 0 0,-1 3-425 0 0,0 1 1 0 0,0-1 0 0 0,0 0-1 0 0,0 0 1 0 0,0 0-1 0 0,-1 0 1 0 0,1 0 0 0 0,-1 2-1 0 0,0 0-20 0 0,-6 24 2 0 0,-2-1 0 0 0,0-1 0 0 0,-14 27 0 0 0,-10 27 0 0 0,28-69 0 0 0,3-8 0 0 0,1-1 0 0 0,0 1 0 0 0,0-1 0 0 0,0 1 0 0 0,0 0 0 0 0,1-1 0 0 0,-1 1 0 0 0,1 0 0 0 0,-1-1 0 0 0,1 1 0 0 0,0 0 0 0 0,0-1 0 0 0,0 1 0 0 0,1 0 0 0 0,-1 0 0 0 0,1-1 0 0 0,-1 1 0 0 0,3 5 0 0 0,2-1 0 0 0,-3-6 0 0 0,0 0 0 0 0,1 0 0 0 0,-1-1 0 0 0,0 1 0 0 0,0-1 0 0 0,1 1 0 0 0,-1-1 0 0 0,0 0 0 0 0,0 0 0 0 0,1 0 0 0 0,-1 0 0 0 0,0 0 0 0 0,1-1 0 0 0,-1 1 0 0 0,0-1 0 0 0,0 1 0 0 0,5-3 0 0 0,2 0 0 0 0,1-1 0 0 0,14-9 0 0 0,-11 6 0 0 0,-2-1 0 0 0,1 0 0 0 0,-1-1 0 0 0,-1 0 0 0 0,1-1 0 0 0,-1 0 0 0 0,-1 0 0 0 0,10-15 0 0 0,43-70 0 0 0,-8 5 0 0 0,-53 87 0 0 0,-2 3 0 0 0,-3 2 0 0 0,3-1 0 0 0,1-1 0 0 0,-1 0 0 0 0,1 0 0 0 0,0 0 0 0 0,-1 1 0 0 0,1-1 0 0 0,0 0 0 0 0,-1 0 0 0 0,1 0 0 0 0,0 1 0 0 0,0-1 0 0 0,-1 0 0 0 0,1 1 0 0 0,0-1 0 0 0,0 0 0 0 0,0 1 0 0 0,-1-1 0 0 0,1 0 0 0 0,0 1 0 0 0,0-1 0 0 0,0 0 0 0 0,0 1 0 0 0,0 1 0 0 0,1 0 0 0 0,0-1 0 0 0,0 1 0 0 0,0 0 0 0 0,0-1 0 0 0,0 1 0 0 0,0-1 0 0 0,1 1 0 0 0,-1-1 0 0 0,0 0 0 0 0,1 1 0 0 0,1 0 0 0 0,0 1 0 0 0,0-1 0 0 0,0 0 0 0 0,0 0 0 0 0,0 0 0 0 0,1-1 0 0 0,2 2 0 0 0,4-1 0 0 0,-1 0 0 0 0,0-1 0 0 0,0 0 0 0 0,1-1 0 0 0,-1 0 0 0 0,1 0 0 0 0,-1-1 0 0 0,0 0 0 0 0,18-6 0 0 0,2-1 0 0 0,48-22 0 0 0,-17-1 0 0 0,-37 18 0 0 0,-22 13 0 0 0,-1-1 0 0 0,0 1 0 0 0,0 0 0 0 0,0 0 0 0 0,0 0 0 0 0,0 0 0 0 0,0 0 0 0 0,0 0 0 0 0,0 0 0 0 0,0 0 0 0 0,0 0 0 0 0,0 0 0 0 0,1 0 0 0 0,-1 0 0 0 0,0 0 0 0 0,0 0 0 0 0,0-1 0 0 0,0 1 0 0 0,0 0 0 0 0,0 0 0 0 0,0 0 0 0 0,0 0 0 0 0,1 0 0 0 0,-1 0 0 0 0,0 0 0 0 0,0 0 0 0 0,0 0 0 0 0,0 0 0 0 0,0 0 0 0 0,0 0 0 0 0,0 0 0 0 0,0 0 0 0 0,1 1 0 0 0,-1-1 0 0 0,0 0 0 0 0,0 0 0 0 0,0 0 0 0 0,0 0 0 0 0,0 0 0 0 0,0 0 0 0 0,0 0 0 0 0,0 0 0 0 0,0 0 0 0 0,0 0 0 0 0,1 0 0 0 0,-1 0 0 0 0,0 0 0 0 0,0 1 0 0 0,0-1 0 0 0,0 0 0 0 0,0 0 0 0 0,0 0 0 0 0,-2 7 0 0 0,-6 8 0 0 0,-20 34 0 0 0,22-37 0 0 0,0-1 0 0 0,-1 1 0 0 0,0-1 0 0 0,-1 0 0 0 0,-9 10 0 0 0,15-20 0 0 0,-3 4 0 0 0,0 0 0 0 0,0 1 0 0 0,0-1 0 0 0,1 1 0 0 0,-1 0 0 0 0,1 0 0 0 0,1 0 0 0 0,-6 13 0 0 0,-3 10 0 0 0,7-22 0 0 0,-3 1 0 0 0,11-7 0 0 0,-2-1 0 0 0,0 0 0 0 0,0 0 0 0 0,-1 1 0 0 0,1-1 0 0 0,-1 0 0 0 0,1 0 0 0 0,-1 0 0 0 0,1 1 0 0 0,0-1 0 0 0,-1 0 0 0 0,1 0 0 0 0,0 0 0 0 0,-1 0 0 0 0,1 0 0 0 0,0 0 0 0 0,-1 0 0 0 0,1 0 0 0 0,-1-1 0 0 0,1 1 0 0 0,0 0 0 0 0,-1 0 0 0 0,1 0 0 0 0,-1-1 0 0 0,1 1 0 0 0,0 0 0 0 0,-1-1 0 0 0,1 1 0 0 0,0-1 0 0 0,1 0 0 0 0,4-2-639 0 0,0 0 0 0 0,0-1 0 0 0,0 0 0 0 0,-1 0 0 0 0,1 0-1 0 0,-1 0 1 0 0,0-1 0 0 0,0 0 0 0 0,-1 0 0 0 0,1 0 0 0 0,5-10 0 0 0,8-12-1397 0 0,-2-1-11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3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17503 0 0,'0'0'399'0'0,"-1"0"-239"0"0,1 0 0 0 0,0 0 0 0 0,-1-1-1 0 0,1 1 1 0 0,0 0 0 0 0,-1 0 0 0 0,1 0 0 0 0,0 0 0 0 0,0 0 0 0 0,-1-1-1 0 0,1 1 1 0 0,0 0 0 0 0,-1 0 0 0 0,1-1 0 0 0,0 1 0 0 0,0 0 0 0 0,-1 0 0 0 0,1-1-1 0 0,0 1 1 0 0,0-1 0 0 0,0 1 141 0 0,0-1-244 0 0,1 1-1 0 0,-1 0 1 0 0,0-1 0 0 0,0 1 0 0 0,0 0 0 0 0,0-1-1 0 0,0 1 1 0 0,1 0 0 0 0,-1-1 0 0 0,0 1-1 0 0,0-1 1 0 0,0 1 0 0 0,0 0 0 0 0,0-1 0 0 0,0 1-1 0 0,0 0 1 0 0,0-1 0 0 0,-1 1 0 0 0,1 0 0 0 0,0-1-1 0 0,0 1 1 0 0,0 0 0 0 0,0-1 0 0 0,0 1 0 0 0,-1 0-1 0 0,1-1 1 0 0,0 1 0 0 0,0 0 0 0 0,0-1-1 0 0,-1 1 1 0 0,1 0 0 0 0,-1-1 0 0 0,1 0-383 0 0,0 1-140 0 0,0-1-41 0 0,0-6-5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3 605 13823 0 0,'0'0'315'0'0,"0"0"45"0"0,0 0 21 0 0,-1 0-49 0 0,1-1-329 0 0,0 1 0 0 0,0 0 0 0 0,0 0 0 0 0,0 0 0 0 0,0-1 0 0 0,-1 1 0 0 0,1 0 1 0 0,0 0-1 0 0,0 0 0 0 0,0-1 0 0 0,0 1 0 0 0,0 0 0 0 0,0 0 0 0 0,0-1 0 0 0,0 1 0 0 0,0 0 0 0 0,0 0 0 0 0,0-1 0 0 0,0 1 0 0 0,0 0 0 0 0,0 0 0 0 0,0 0 0 0 0,0-1 0 0 0,0 1 0 0 0,0 0 0 0 0,0 0 0 0 0,1-1 0 0 0,-1 1 0 0 0,0 0 0 0 0,0 0 0 0 0,0 0 0 0 0,0-1 0 0 0,0 1 0 0 0,1 0 0 0 0,-1 0 0 0 0,0 0 0 0 0,0 0 0 0 0,0 0 0 0 0,0-1 0 0 0,1 1 1 0 0,-1 0-1 0 0,0 0 0 0 0,8-6 87 0 0,-7 5-48 0 0,14-11 1303 0 0,-1-1-1 0 0,0 0 1 0 0,-1-1 0 0 0,18-24-1 0 0,0 0 778 0 0,-7 8-1199 0 0,26-43 0 0 0,-31 42-198 0 0,40-47 0 0 0,-69 91-725 0 0,1 0 0 0 0,0 0 0 0 0,1 1 0 0 0,-13 30 0 0 0,8-10 0 0 0,-13 49 0 0 0,23-73 0 0 0,1-1 0 0 0,0 1 0 0 0,1 0 0 0 0,1 0 0 0 0,0 14 0 0 0,0-22 0 0 0,0 1 0 0 0,0-1 0 0 0,1 1 0 0 0,-1-1 0 0 0,1 0 0 0 0,0 0 0 0 0,0 1 0 0 0,0-1 0 0 0,0 0 0 0 0,0 0 0 0 0,0 0 0 0 0,2 3 0 0 0,-1-4 0 0 0,-1 0 0 0 0,0 0 0 0 0,0 0 0 0 0,0 0 0 0 0,1-1 0 0 0,-1 1 0 0 0,1 0 0 0 0,-1 0 0 0 0,1-1 0 0 0,-1 1 0 0 0,0-1 0 0 0,1 0 0 0 0,0 1 0 0 0,-1-1 0 0 0,1 0 0 0 0,-1 0 0 0 0,1 0 0 0 0,-1 0 0 0 0,1 0 0 0 0,2-1 0 0 0,4 0 0 0 0,-1-1 0 0 0,0 0 0 0 0,0 0 0 0 0,0-1 0 0 0,0 0 0 0 0,-1 0 0 0 0,12-7 0 0 0,42-34 0 0 0,-53 38 0 0 0,12-10 0 0 0,0 0 0 0 0,0-2 0 0 0,-2 0 0 0 0,0-1 0 0 0,-2-1 0 0 0,0-1 0 0 0,-1 0 0 0 0,12-24 0 0 0,-7 13 228 0 0,27-37 0 0 0,-29 46 18 0 0,-2 0 0 0 0,0-1 0 0 0,20-46 0 0 0,-25 46 84 0 0,6-17-52 0 0,-50 117-278 0 0,-3 24 0 0 0,-46 152 0 0 0,76-227 0 0 0,-1-1 0 0 0,-1 0 0 0 0,-23 42 0 0 0,28-56 0 0 0,4-10 0 0 0,0 0 0 0 0,0-1 0 0 0,0 1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 0 0 0 0,0 0 0 0 0,0 0 0 0 0,0 0 0 0 0,0 0 0 0 0,1 0 0 0 0,-1 1 0 0 0,0-1 0 0 0,0 0 0 0 0,0 0 0 0 0,0 0 0 0 0,0 0 0 0 0,0 0 0 0 0,0 0 0 0 0,0 0 0 0 0,0 1 0 0 0,0-1 0 0 0,0 0 0 0 0,0 0 0 0 0,0 0 0 0 0,0 0 0 0 0,0 0 0 0 0,0 1 0 0 0,0-1 0 0 0,0 0 0 0 0,0 0 0 0 0,0 0 0 0 0,0 0 0 0 0,0 1 0 0 0,8-8 0 0 0,2-3 0 0 0,-1-1 0 0 0,-1-1 0 0 0,9-14 0 0 0,-8 12 0 0 0,18-24 0 0 0,9 1 0 0 0,1 1 0 0 0,1 2 0 0 0,56-38 0 0 0,-90 69 0 0 0,0 1 0 0 0,-1-1 0 0 0,2 1 0 0 0,5-3 0 0 0,-10 5 0 0 0,1 0 0 0 0,-1 0 0 0 0,0 0 0 0 0,1-1 0 0 0,-1 1 0 0 0,1 0 0 0 0,-1 0 0 0 0,1 0 0 0 0,-1 0 0 0 0,0 0 0 0 0,1 0 0 0 0,-1 0 0 0 0,1 0 0 0 0,-1 0 0 0 0,1 0 0 0 0,-1 0 0 0 0,0 0 0 0 0,1 0 0 0 0,-1 0 0 0 0,1 0 0 0 0,-1 0 0 0 0,1 1 0 0 0,-1-1 0 0 0,0 0 0 0 0,1 0 0 0 0,-1 0 0 0 0,0 1 0 0 0,1-1 0 0 0,-1 0 0 0 0,0 1 0 0 0,1-1 0 0 0,-1 0 0 0 0,0 1 0 0 0,1-1 0 0 0,-1 0 0 0 0,0 1 0 0 0,0-1 0 0 0,0 0 0 0 0,1 1 0 0 0,-1-1 0 0 0,0 1 0 0 0,0-1 0 0 0,0 0 0 0 0,0 1 0 0 0,0-1 0 0 0,0 1 0 0 0,0-1 0 0 0,0 1 0 0 0,0-1 0 0 0,0 0 0 0 0,0 1 0 0 0,0-1 0 0 0,0 1 0 0 0,0-1 0 0 0,0 1 0 0 0,0-1 0 0 0,0 0 0 0 0,0 1 0 0 0,-1-1 0 0 0,1 1 0 0 0,0-1 0 0 0,-2 5 0 0 0,1 0 0 0 0,-1-1 0 0 0,1 1 0 0 0,-1-1 0 0 0,-1 1 0 0 0,1-1 0 0 0,-1 0 0 0 0,1 0 0 0 0,-1 0 0 0 0,-1 0 0 0 0,1-1 0 0 0,0 1 0 0 0,-5 3 0 0 0,-3 2 0 0 0,0-1 0 0 0,-1 1 0 0 0,-15 7 0 0 0,17-11 0 0 0,1 0 0 0 0,-1 0 0 0 0,0-1 0 0 0,-1 0 0 0 0,1-1 0 0 0,-1 0 0 0 0,1-1 0 0 0,-22 2 0 0 0,32-4 0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0,1 0 0 0 0,-1 0 0 0 0,0 0 0 0 0,0 0 0 0 0,0 0 0 0 0,0 0 0 0 0,0 0 0 0 0,0 0 0 0 0,18-8 0 0 0,-5 6-54 0 0,-9 4-123 0 0,-2 0 7 0 0,0-1 107 0 0,1 0-1 0 0,-1 0 1 0 0,0 1 0 0 0,1-1 0 0 0,-1 1-1 0 0,0 0 1 0 0,0 0 0 0 0,0 0 0 0 0,0 0 0 0 0,0 0-1 0 0,0 0 1 0 0,0 0 0 0 0,1 4 0 0 0,1 2-113 0 0,0 0 0 0 0,-1 0-1 0 0,2 9 1 0 0,-4-15 175 0 0,0 0 1 0 0,0 0 0 0 0,0 0 0 0 0,0 0 0 0 0,0-1 0 0 0,0 1 0 0 0,0 0 0 0 0,1 0 0 0 0,-1-1 0 0 0,1 1 0 0 0,-1-1 0 0 0,1 1 0 0 0,0-1 0 0 0,0 0 0 0 0,-1 1 0 0 0,1-1 0 0 0,0 0 0 0 0,0 0 0 0 0,0-1 0 0 0,0 1 0 0 0,0 0 0 0 0,0-1 0 0 0,1 1 0 0 0,1 0 0 0 0,1 0 0 0 0,-3 0 0 0 0,0-1 0 0 0,0 1 0 0 0,0-1 0 0 0,0 0 0 0 0,0 0 0 0 0,0 0 0 0 0,0 0 0 0 0,0 0 0 0 0,1 0 0 0 0,-1-1 0 0 0,0 1 0 0 0,0-1 0 0 0,2 0 0 0 0,4-1 0 0 0,-1-1 0 0 0,1 1 0 0 0,-1-1 0 0 0,0-1 0 0 0,0 1 0 0 0,0-1 0 0 0,0 0 0 0 0,-1-1 0 0 0,1 0 0 0 0,-1 0 0 0 0,9-10 0 0 0,4-6 0 0 0,30-45 0 0 0,-46 62 0 0 0,26-42 55 0 0,-14 22 118 0 0,19-23 0 0 0,-19 26 142 0 0,-1 0 0 0 0,13-27 0 0 0,-14 24 8 0 0,25-35 0 0 0,9-14-323 0 0,-41 67 0 0 0,-3 7 0 0 0,-1 4 0 0 0,-2 0 0 0 0,-1-1 0 0 0,1 1 0 0 0,-1 0 0 0 0,1 0 0 0 0,-1-1 0 0 0,-1 1 0 0 0,1-1 0 0 0,-1 1 0 0 0,1-1 0 0 0,-5 8 0 0 0,2-3 0 0 0,-80 169 0 0 0,60-129 0 0 0,-29 72 0 0 0,39-80 0 0 0,8-21 0 0 0,-1 0 0 0 0,-15 31 0 0 0,32-60 0 0 0,7-9 0 0 0,0-8 0 0 0,-10 15 0 0 0,14-18 0 0 0,-2 7 0 0 0,-7 7 0 0 0,1 0 0 0 0,21-17 0 0 0,6-5 0 0 0,-27 24 0 0 0,24-19 0 0 0,-12 13 0 0 0,-14 11 0 0 0,0-1 0 0 0,1 1 0 0 0,-1 1 0 0 0,2 0 0 0 0,20-9 0 0 0,-25 15 0 0 0,-8 2 0 0 0,0-1 0 0 0,1 0 0 0 0,-1 0 0 0 0,0 1 0 0 0,0-1 0 0 0,1 0 0 0 0,-1 1 0 0 0,0-1 0 0 0,0 0 0 0 0,0 1 0 0 0,0-1 0 0 0,0 0 0 0 0,0 1 0 0 0,1-1 0 0 0,-1 0 0 0 0,0 1 0 0 0,0-1 0 0 0,0 1 0 0 0,0-1 0 0 0,0 0 0 0 0,0 1 0 0 0,-1 2 0 0 0,0 0 0 0 0,0 0 0 0 0,0 0 0 0 0,0 0 0 0 0,-1 0 0 0 0,1 0 0 0 0,-1 0 0 0 0,1-1 0 0 0,-1 1 0 0 0,0-1 0 0 0,-4 4 0 0 0,-27 25 0 0 0,25-24 0 0 0,0-1 0 0 0,-1 0 0 0 0,0 0 0 0 0,0-1 0 0 0,-19 8 0 0 0,-12 7 0 0 0,25-11 0 0 0,12-8 0 0 0,0 1 0 0 0,0-1 0 0 0,0 1 0 0 0,0 0 0 0 0,0 0 0 0 0,1 0 0 0 0,-1 1 0 0 0,1-1 0 0 0,0 0 0 0 0,-1 1 0 0 0,1 0 0 0 0,0-1 0 0 0,1 1 0 0 0,-1 0 0 0 0,0 0 0 0 0,1 0 0 0 0,0 0 0 0 0,0 1 0 0 0,0-1 0 0 0,-1 5 0 0 0,-6 22 0 0 0,7-29 0 0 0,1 0 0 0 0,0 0 0 0 0,-1 0 0 0 0,1-1 0 0 0,0 1 0 0 0,0 0 0 0 0,0 0 0 0 0,-1 0 0 0 0,1 0 0 0 0,0 0 0 0 0,0 0 0 0 0,0 0 0 0 0,1 0 0 0 0,-1 0 0 0 0,0 0 0 0 0,0 0 0 0 0,0-1 0 0 0,1 1 0 0 0,-1 0 0 0 0,0 0 0 0 0,1 0 0 0 0,-1 0 0 0 0,1-1 0 0 0,-1 1 0 0 0,1 0 0 0 0,-1 0 0 0 0,1-1 0 0 0,1 2 0 0 0,1 1 0 0 0,-1 3 0 0 0,-2-5 0 0 0,1 1 0 0 0,-1-1 0 0 0,1 0 0 0 0,0 1 0 0 0,0-1 0 0 0,0 0 0 0 0,0 0 0 0 0,0 0 0 0 0,0 0 0 0 0,0 0 0 0 0,0 0 0 0 0,0 0 0 0 0,0 0 0 0 0,0 0 0 0 0,1 0 0 0 0,1 1 0 0 0,0-1-51 0 0,0 1 1 0 0,1 0-1 0 0,-1-1 0 0 0,0 0 1 0 0,1 0-1 0 0,-1 0 0 0 0,1 0 0 0 0,-1 0 1 0 0,1 0-1 0 0,-1-1 0 0 0,1 0 1 0 0,0 0-1 0 0,-1 0 0 0 0,1 0 0 0 0,-1-1 1 0 0,1 1-1 0 0,4-2 0 0 0,7-2-302 0 0,0-1-1 0 0,24-10 0 0 0,-33 12 336 0 0,58-30 18 0 0,-17 9 0 0 0,-34 16 292 0 0,-1 1 0 0 0,0-2 0 0 0,-1 1 0 0 0,21-21 0 0 0,6-6 240 0 0,-30 29-532 0 0,-8 6 0 0 0,0 0 0 0 0,0 0 0 0 0,0 0 0 0 0,0-1 0 0 0,0 1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0,-1 8 0 0 0,-4 8 0 0 0,-22 38 0 0 0,-2-1 0 0 0,-47 64 0 0 0,26-50-42 0 0,30-42-48 0 0,1 0 1 0 0,2 1-1 0 0,-17 32 0 0 0,-34 72-1501 0 0,67-128 1506 0 0,-1 1 1 0 0,1-1-1 0 0,0 1 1 0 0,1-1-1 0 0,-1 1 0 0 0,0 0 1 0 0,1-1-1 0 0,-1 1 1 0 0,1 0-1 0 0,0 3 0 0 0,0-4-424 0 0,0-2 66 0 0,1-1 262 0 0,1 0-1 0 0,0-1 0 0 0,0 1 0 0 0,0 0 0 0 0,-1-1 0 0 0,1 1 0 0 0,0-1 0 0 0,-1 1 0 0 0,0-1 0 0 0,2-2 0 0 0,-1 1-203 0 0,0-1-1 0 0,-1 1 0 0 0,0-1 1 0 0,0 1-1 0 0,0-1 0 0 0,1-5 1 0 0,7-22-1900 0 0,7-8 753 0 0,0-2-4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17503 0 0,'0'0'399'0'0,"-14"1"1106"0"0,-5 9-1417 0 0,18-9 283 0 0,0 8 1650 0 0,2 1-1865 0 0,0 1-1 0 0,1-1 1 0 0,0 0 0 0 0,6 18-1 0 0,2 3-4911 0 0,-7-18 2710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53 171 11975 0 0,'2'0'547'0'0,"2"-1"-334"0"0,1-1 0 0 0,-1 1 0 0 0,1-1 0 0 0,-1 0 0 0 0,0 0 0 0 0,1 0 0 0 0,-1-1 0 0 0,0 1-1 0 0,6-7 1 0 0,5-4 2986 0 0,13-16-1 0 0,-10 10-972 0 0,-14 16-1910 0 0,-1 0 1 0 0,0-1 0 0 0,0 1-1 0 0,-1-1 1 0 0,1 0 0 0 0,-1 1-1 0 0,0-1 1 0 0,0 0-1 0 0,0-1 1 0 0,0 1 0 0 0,-1 0-1 0 0,1 0 1 0 0,-1-1-1 0 0,1-8 1 0 0,-2 12-303 0 0,0 1 1 0 0,0-1-1 0 0,0 0 0 0 0,0 1 1 0 0,0-1-1 0 0,0 1 0 0 0,0-1 0 0 0,0 0 1 0 0,-1 1-1 0 0,1-1 0 0 0,0 1 1 0 0,0-1-1 0 0,0 0 0 0 0,-1 1 0 0 0,1-1 1 0 0,0 1-1 0 0,-1-1 0 0 0,1 1 1 0 0,0-1-1 0 0,-1 1 0 0 0,1-1 1 0 0,-1 1-1 0 0,1 0 0 0 0,-1-1 0 0 0,1 1 1 0 0,-1 0-1 0 0,0-1 0 0 0,0 0 28 0 0,-1 1 1 0 0,1 0-1 0 0,0 0 0 0 0,-1 0 0 0 0,1 0 0 0 0,0 0 0 0 0,0 0 0 0 0,-1 0 1 0 0,1 0-1 0 0,0 0 0 0 0,-1 1 0 0 0,-1 0 0 0 0,-2 1 96 0 0,-1 0 1 0 0,1 0-1 0 0,0 1 1 0 0,-9 5-1 0 0,2 2-138 0 0,-1 1 0 0 0,1 0 0 0 0,1 1 0 0 0,0 0 0 0 0,1 1 0 0 0,0 0 0 0 0,1 1 0 0 0,0 0 0 0 0,1 0 0 0 0,1 1 0 0 0,-9 26 0 0 0,14-35 0 0 0,0 0 0 0 0,1 0 0 0 0,-1 0 0 0 0,2 0 0 0 0,-1 0 0 0 0,1 0 0 0 0,0 1 0 0 0,0-1 0 0 0,0 0 0 0 0,2 8 0 0 0,-1-12 0 0 0,0 0 0 0 0,-1 1 0 0 0,1-1 0 0 0,0 0 0 0 0,0 0 0 0 0,0 0 0 0 0,1 0 0 0 0,-1 0 0 0 0,0 0 0 0 0,1 0 0 0 0,-1 0 0 0 0,1-1 0 0 0,0 1 0 0 0,-1 0 0 0 0,1-1 0 0 0,0 1 0 0 0,0-1 0 0 0,0 0 0 0 0,0 0 0 0 0,0 0 0 0 0,1 0 0 0 0,-1 0 0 0 0,0 0 0 0 0,0 0 0 0 0,1-1 0 0 0,-1 1 0 0 0,0-1 0 0 0,1 0 0 0 0,3 0 0 0 0,0 1-295 0 0,0-1 0 0 0,1 0 0 0 0,-1 0 0 0 0,0-1 0 0 0,0 0 0 0 0,0 0 0 0 0,0 0 0 0 0,0-1 0 0 0,0 0 0 0 0,0 0 0 0 0,0 0 0 0 0,-1-1 0 0 0,1 0 0 0 0,-1 0 1 0 0,1 0-1 0 0,-1-1 0 0 0,0 0 0 0 0,-1 0 0 0 0,1 0 0 0 0,-1-1 0 0 0,0 1 0 0 0,0-1 0 0 0,0 0 0 0 0,0 0 0 0 0,4-9 0 0 0,-4 4-384 0 0,0 0 1 0 0,4-14-1 0 0,-6 16 167 0 0,-1 1 1 0 0,0 0-1 0 0,-1-13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0-180 0 0,0 0 176 0 0,0 0 107 0 0,0 0 22 0 0,0 0 3 0 0,0 0 0 0 0,1-15 1120 0 0,1 7-1632 0 0,1-6-1111 0 0,-3 12 724 0 0,1-1 1 0 0,-1 1 0 0 0,1 0-1 0 0,-1 0 1 0 0,0 0-1 0 0,0-1 1 0 0,0-3 0 0 0,0 4-1148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21191 0 0,'12'-11'1605'0'0,"41"-25"-439"0"0,-52 35-1096 0 0,0 0-1 0 0,0 0 1 0 0,0 1 0 0 0,-1-1 0 0 0,1 0 0 0 0,0 0-1 0 0,-1 0 1 0 0,1 0 0 0 0,-1 0 0 0 0,1 0 0 0 0,-1 0-1 0 0,1 0 1 0 0,-1 0 0 0 0,1 0 0 0 0,-1 0 0 0 0,0 0-1 0 0,0 0 1 0 0,0 0 0 0 0,0 0 0 0 0,0 0 0 0 0,0 0-1 0 0,0-2 1 0 0,-14-24-4272 0 0,4 14 2668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429 278 13823 0 0,'12'-37'569'0'0,"-5"19"-104"0"0,6-27 1 0 0,-11 30-58 0 0,2 1-1 0 0,0 0 1 0 0,0 0 0 0 0,1 0-1 0 0,1 0 1 0 0,11-19 0 0 0,3-6 2876 0 0,-11 21-1587 0 0,-9 15-1081 0 0,-4 5-324 0 0,-5 7 90 0 0,0 5-277 0 0,1 0-1 0 0,0 0 0 0 0,1 1 0 0 0,-5 17 0 0 0,-18 67 389 0 0,14-43-388 0 0,-71 191-105 0 0,31-97 0 0 0,-56 143-2612 0 0,-26-12-256 0 0,134-275 2747 0 0,0 0-1 0 0,0 0 0 0 0,-1 0 1 0 0,-7 8-1 0 0,12-14 122 0 0,0-1 0 0 0,0 1 0 0 0,0 0 0 0 0,0 0 0 0 0,0 0 0 0 0,0 0 0 0 0,0-1 0 0 0,0 1 0 0 0,0 0 0 0 0,0 0 0 0 0,0 0 0 0 0,0 0 0 0 0,0-1 0 0 0,0 1 0 0 0,0 0 0 0 0,-1 0 0 0 0,1 0 0 0 0,0 0 0 0 0,0 0 0 0 0,0-1 0 0 0,0 1 0 0 0,0 0 0 0 0,0 0 0 0 0,0 0 0 0 0,0 0 0 0 0,-1 0 0 0 0,1 0 0 0 0,0 0 0 0 0,0 0 0 0 0,0-1 0 0 0,0 1 0 0 0,0 0 0 0 0,-1 0 0 0 0,1 0 0 0 0,0 0 0 0 0,0 0 0 0 0,0 0 0 0 0,0 0 0 0 0,0 0 0 0 0,-1 0 0 0 0,1 0 0 0 0,0 0 0 0 0,0 0 0 0 0,0 0 0 0 0,0 0 0 0 0,-1 0 0 0 0,1 0 0 0 0,0 0 0 0 0,0 0 0 0 0,0 0 0 0 0,0 0 0 0 0,0 0 0 0 0,-1 0 0 0 0,1 1 0 0 0,0-1 0 0 0,0 0 0 0 0,0 0 0 0 0,0 0 0 0 0,0 0 0 0 0,0 0 0 0 0,-1 0 0 0 0,3-14 0 0 0,-2 14 0 0 0,9-30 453 0 0,0 0-1 0 0,21-45 1 0 0,3-5 181 0 0,-5 2-634 0 0,28-135 0 0 0,-55 207 5 0 0,0 0 0 0 0,-1 0 1 0 0,1 0-1 0 0,-2-10 0 0 0,1 13 96 0 0,0 1 0 0 0,-1-1 0 0 0,1 1 0 0 0,-1-1 0 0 0,0 1 0 0 0,0 0 0 0 0,0-1 0 0 0,0 1 0 0 0,0 0 0 0 0,-1-1 0 0 0,1 1 0 0 0,0 0 0 0 0,-4-3 0 0 0,5 5-72 0 0,-1-1 1 0 0,0 1-1 0 0,1 0 1 0 0,-1-1-1 0 0,0 1 0 0 0,1 0 1 0 0,-1 0-1 0 0,0 0 0 0 0,1-1 1 0 0,-1 1-1 0 0,0 0 0 0 0,1 0 1 0 0,-1 0-1 0 0,0 0 0 0 0,1 0 1 0 0,-1 0-1 0 0,0 1 0 0 0,1-1 1 0 0,-1 0-1 0 0,0 0 1 0 0,0 1-1 0 0,-17 6-107 0 0,15-5 118 0 0,-4 2-40 0 0,1 1 0 0 0,0 0 0 0 0,0 0 0 0 0,0 1 0 0 0,1-1 0 0 0,0 1 0 0 0,-7 10 0 0 0,5-7 0 0 0,-30 41 0 0 0,36-48 0 0 0,0 0 0 0 0,-1 1 0 0 0,1-1 0 0 0,0 1 0 0 0,0-1 0 0 0,0 1 0 0 0,1 0 0 0 0,-1-1 0 0 0,0 1 0 0 0,1 0 0 0 0,0 0 0 0 0,0-1 0 0 0,0 5 0 0 0,2 8 0 0 0,2-12 0 0 0,-2-3 0 0 0,1 2-1 0 0,-1 0-1 0 0,1-1 0 0 0,0 1 1 0 0,-1-1-1 0 0,1 0 1 0 0,0 0-1 0 0,0 0 1 0 0,0 0-1 0 0,0-1 0 0 0,0 1 1 0 0,0-1-1 0 0,0 0 1 0 0,0 0-1 0 0,0 0 0 0 0,0 0 1 0 0,0 0-1 0 0,5-1 1 0 0,5-2 104 0 0,0-1-1 0 0,21-7 1 0 0,-26 8 60 0 0,43-19 477 0 0,-2-2 1 0 0,71-46-1 0 0,-86 49-25 0 0,-11 7-336 0 0,1-2 0 0 0,-2 0 1 0 0,26-25-1 0 0,-43 35-207 0 0,-5 5 299 0 0,-1 2 117 0 0,-4 2-392 0 0,1 0 1 0 0,0 0 0 0 0,0 0-1 0 0,0 1 1 0 0,1-1 0 0 0,-1 1-1 0 0,1 0 1 0 0,-4 6 0 0 0,-14 14 150 0 0,16-18-247 0 0,2-4 0 0 0,0 0 0 0 0,1 1 0 0 0,0-1 0 0 0,-1 1 0 0 0,1 0 0 0 0,0-1 0 0 0,0 1 0 0 0,0 0 0 0 0,1 0 0 0 0,-1 0 0 0 0,1 0 0 0 0,0 1 0 0 0,0-1 0 0 0,-2 6 0 0 0,1 3 2 0 0,1 1 1 0 0,0-1-1 0 0,1 0 0 0 0,1 0 0 0 0,-1 0 1 0 0,5 16-1 0 0,-5-25-4 0 0,1 0-1 0 0,0 0 1 0 0,0 0-1 0 0,0 0 1 0 0,0-1-1 0 0,0 1 1 0 0,1 0-1 0 0,0-1 1 0 0,-1 0-1 0 0,1 1 1 0 0,0-1-1 0 0,0 0 1 0 0,0 0-1 0 0,0 1 1 0 0,0-2-1 0 0,1 1 1 0 0,-1 0-1 0 0,1 0 1 0 0,-1-1-1 0 0,1 1 1 0 0,0-1-1 0 0,-1 0 1 0 0,1 0-1 0 0,0 0 1 0 0,0 0-1 0 0,0-1 1 0 0,0 1-1 0 0,0-1 1 0 0,0 1-1 0 0,0-1 1 0 0,4 0-1 0 0,4-1 5 0 0,-1 0-1 0 0,1 0 1 0 0,-1-1 0 0 0,0-1-1 0 0,1 1 1 0 0,-1-2 0 0 0,0 1-1 0 0,0-2 1 0 0,-1 1 0 0 0,1-1-1 0 0,-1 0 1 0 0,0-1 0 0 0,-1 0-1 0 0,1-1 1 0 0,-1 0 0 0 0,0 0-1 0 0,-1 0 1 0 0,0-1-1 0 0,0 0 1 0 0,0-1 0 0 0,-1 0-1 0 0,-1 0 1 0 0,1 0 0 0 0,-2 0-1 0 0,1-1 1 0 0,-1 0 0 0 0,-1 0-1 0 0,5-16 1 0 0,-4 6 5 0 0,-1 0-1 0 0,1-36 1 0 0,-4 48-7 0 0,0-1-1 0 0,-1 1 1 0 0,0 0-1 0 0,0 0 1 0 0,-1 0 0 0 0,0 0-1 0 0,0 0 1 0 0,-1 1-1 0 0,-6-14 1 0 0,8 20 0 0 0,1-1 0 0 0,-1 1 0 0 0,0 0 0 0 0,0 0 0 0 0,0 0 0 0 0,1-1 0 0 0,-1 1 0 0 0,-1 0 0 0 0,1 0 0 0 0,0 0 0 0 0,0 1 0 0 0,0-1 0 0 0,0 0 0 0 0,-1 0 0 0 0,1 1 0 0 0,0-1 0 0 0,-1 1 0 0 0,1-1 0 0 0,0 1 0 0 0,-1-1 0 0 0,-1 1 0 0 0,1 0 0 0 0,0 0 0 0 0,0 0 0 0 0,0 0 0 0 0,0 1 0 0 0,0-1 0 0 0,0 1 0 0 0,0-1 0 0 0,0 1 0 0 0,0 0 0 0 0,0 0 0 0 0,0 0 0 0 0,1 0 0 0 0,-4 2 0 0 0,1 0 0 0 0,1 0 0 0 0,-1 0 0 0 0,1 1 0 0 0,0-1 0 0 0,0 1 0 0 0,0 0 0 0 0,0 0 0 0 0,1 0 0 0 0,-1 0 0 0 0,1 0 0 0 0,0 0 0 0 0,-2 8 0 0 0,3-10-17 0 0,1 0-1 0 0,0 0 1 0 0,-1 0 0 0 0,1 0 0 0 0,0 1-1 0 0,0-1 1 0 0,1 0 0 0 0,-1 0-1 0 0,0 0 1 0 0,1 0 0 0 0,-1 0 0 0 0,1 0-1 0 0,-1 0 1 0 0,1 0 0 0 0,0 0-1 0 0,0 0 1 0 0,2 3 0 0 0,0-2-52 0 0,-1-1 1 0 0,1 1-1 0 0,-1-1 1 0 0,1 1-1 0 0,0-1 1 0 0,0 0-1 0 0,0 0 1 0 0,0 0 0 0 0,6 2-1 0 0,3 1-130 0 0,0-1 0 0 0,1 0-1 0 0,-1-1 1 0 0,23 2 0 0 0,104 5 199 0 0,-129-9 0 0 0,1 0 0 0 0,-1 0 0 0 0,0 1 0 0 0,1 0 0 0 0,16 7 0 0 0,-25-8 0 0 0,0 1 0 0 0,0-1 0 0 0,0 0 0 0 0,0 1 0 0 0,0 0 0 0 0,-1-1 0 0 0,1 1 0 0 0,-1 0 0 0 0,1 0 0 0 0,-1 0 0 0 0,0 0 0 0 0,1 0 0 0 0,1 4 0 0 0,-2-4 0 0 0,-1 0 0 0 0,1-1 0 0 0,0 1 0 0 0,-1 0 0 0 0,1 0 0 0 0,-1-1 0 0 0,0 1 0 0 0,1 0 0 0 0,-1 0 0 0 0,0 0 0 0 0,0 0 0 0 0,0 0 0 0 0,-1-1 0 0 0,1 1 0 0 0,0 0 0 0 0,-1 0 0 0 0,1 0 0 0 0,-2 2 0 0 0,0 1 142 0 0,-1 0 1 0 0,0 0-1 0 0,0 0 0 0 0,-1 0 0 0 0,1 0 1 0 0,-1-1-1 0 0,0 1 0 0 0,-1-1 1 0 0,1 0-1 0 0,-1-1 0 0 0,1 1 0 0 0,-1-1 1 0 0,-10 5-1 0 0,14-7-142 0 0,0-1 0 0 0,-1 1 0 0 0,1-1 0 0 0,-1 0 0 0 0,1 0 0 0 0,0 0 0 0 0,-1 1 0 0 0,1-1 0 0 0,-1 0 0 0 0,1-1 0 0 0,-1 1 0 0 0,1 0 0 0 0,0 0 0 0 0,-1-1 0 0 0,1 1 0 0 0,0-1 0 0 0,-1 1 0 0 0,1-1 0 0 0,0 1 0 0 0,-1-1 0 0 0,1 0 0 0 0,0 0 0 0 0,0 1 0 0 0,0-1 0 0 0,0 0 0 0 0,0 0 0 0 0,-1-2 0 0 0,1 2 0 0 0,0-1 0 0 0,1 1 0 0 0,-1-1 0 0 0,1 1 0 0 0,-1-1 0 0 0,1 1 0 0 0,0-1 0 0 0,0 0 0 0 0,0 1 0 0 0,0-1 0 0 0,0 1 0 0 0,0-1 0 0 0,0 0 0 0 0,1-2 0 0 0,8-25 0 0 0,-6 20 0 0 0,1-2 0 0 0,1 0 0 0 0,1 0 0 0 0,0 1 0 0 0,1-1 0 0 0,0 1 0 0 0,0 1 0 0 0,1 0 0 0 0,9-9 0 0 0,-11 11 0 0 0,2-2-166 0 0,0 2 0 0 0,1-1 0 0 0,0 1 0 0 0,0 0 0 0 0,1 1 0 0 0,-1 0 0 0 0,1 1 0 0 0,1-1 0 0 0,-1 2 0 0 0,1 0 0 0 0,18-5 0 0 0,-24 8 49 0 0,0 1 0 0 0,0-1-1 0 0,0 1 1 0 0,0 1 0 0 0,0-1 0 0 0,0 0-1 0 0,0 1 1 0 0,8 3 0 0 0,-9-3-14 0 0,1 0 1 0 0,-1 0-1 0 0,1 0 1 0 0,-1-1-1 0 0,1 1 1 0 0,0-1-1 0 0,-1 0 1 0 0,1-1-1 0 0,-1 1 1 0 0,8-2-1 0 0,3-4-127 0 0,0 0-1 0 0,-1 0 0 0 0,0-1 1 0 0,0-1-1 0 0,-1-1 0 0 0,24-18 1 0 0,-18 10 655 0 0,-1-1 0 0 0,-1 0 1 0 0,24-32-1 0 0,-30 33-200 0 0,0-1 0 0 0,14-36 0 0 0,-6 13 263 0 0,-9 13 468 0 0,-7 16-416 0 0,-4 10-108 0 0,-3 5-147 0 0,-5 6 178 0 0,-25 49 78 0 0,-44 100 1 0 0,51-101-424 0 0,-37 96-90 0 0,-16 30 0 0 0,77-176 0 0 0,-1-1 0 0 0,-1 1 0 0 0,1 0 0 0 0,-9 9 0 0 0,11-12 0 0 0,8-6 0 0 0,6-3 0 0 0,7-10 0 0 0,0 0 0 0 0,-1-2 0 0 0,-1 0 0 0 0,23-29 0 0 0,-8 9 0 0 0,91-88 0 0 0,-99 105 0 0 0,0 0 0 0 0,2 2 0 0 0,43-24 0 0 0,-40 27 0 0 0,-29 15 0 0 0,0 0 0 0 0,0 0 0 0 0,1 0 0 0 0,-1 0 0 0 0,0 0 0 0 0,0 0 0 0 0,0 0 0 0 0,1 0 0 0 0,-1 0 0 0 0,0-1 0 0 0,0 1 0 0 0,0 0 0 0 0,1 0 0 0 0,-1 0 0 0 0,0 1 0 0 0,0-1 0 0 0,1 0 0 0 0,-1 0 0 0 0,0 0 0 0 0,0 0 0 0 0,0 0 0 0 0,1 0 0 0 0,-1 0 0 0 0,0 0 0 0 0,0 0 0 0 0,0 0 0 0 0,0 0 0 0 0,1 1 0 0 0,-1-1 0 0 0,0 0 0 0 0,0 0 0 0 0,0 0 0 0 0,0 0 0 0 0,0 1 0 0 0,1-1 0 0 0,-1 0 0 0 0,0 0 0 0 0,0 0 0 0 0,0 1 0 0 0,0-1 0 0 0,0 0 0 0 0,0 0 0 0 0,0 0 0 0 0,0 1 0 0 0,0-1 0 0 0,0 0 0 0 0,0 0 0 0 0,0 0 0 0 0,0 1 0 0 0,0-1 0 0 0,0 0 0 0 0,0 0 0 0 0,0 0 0 0 0,0 1 0 0 0,0-1 0 0 0,0 0 0 0 0,0 0 0 0 0,0 1 0 0 0,-4 9 0 0 0,4-10 0 0 0,-1 4 0 0 0,-1 0 0 0 0,1-1 0 0 0,-1 1 0 0 0,0 0 0 0 0,0-1 0 0 0,0 1 0 0 0,0-1 0 0 0,-1 0 0 0 0,1 0 0 0 0,-1 0 0 0 0,0 0 0 0 0,0 0 0 0 0,0-1 0 0 0,0 1 0 0 0,-6 3 0 0 0,3-2 0 0 0,0 0 0 0 0,1 1 0 0 0,0-1 0 0 0,-1 1 0 0 0,2 1 0 0 0,-1-1 0 0 0,1 1 0 0 0,-1 0 0 0 0,1 0 0 0 0,1 0 0 0 0,-1 0 0 0 0,1 1 0 0 0,-2 7 0 0 0,-2 5 0 0 0,0-1 0 0 0,2 1 0 0 0,0 1 0 0 0,1-1 0 0 0,1 1 0 0 0,-1 32 0 0 0,4-48 0 0 0,0 0 0 0 0,1 0 0 0 0,-1 0 0 0 0,1 0 0 0 0,0-1 0 0 0,0 1 0 0 0,0 0 0 0 0,1 0 0 0 0,-1-1 0 0 0,1 1 0 0 0,0-1 0 0 0,4 7 0 0 0,-4-8 0 0 0,-1 0 0 0 0,1 0 0 0 0,0 0 0 0 0,0 0 0 0 0,0 0 0 0 0,0-1 0 0 0,1 1 0 0 0,-1-1 0 0 0,0 0 0 0 0,1 1 0 0 0,-1-1 0 0 0,1 0 0 0 0,-1 0 0 0 0,1-1 0 0 0,-1 1 0 0 0,1 0 0 0 0,0-1 0 0 0,-1 0 0 0 0,5 1 0 0 0,-2-1-530 0 0,1-1 0 0 0,-1 1 1 0 0,1-1-1 0 0,-1 0 0 0 0,0 0 0 0 0,0-1 0 0 0,1 0 0 0 0,-1 1 1 0 0,0-2-1 0 0,0 1 0 0 0,-1-1 0 0 0,6-3 0 0 0,2-1-494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33 21191 0 0,'0'0'480'0'0,"0"0"67"0"0,-7-3 553 0 0,2 2-1010 0 0,1-1 0 0 0,-1 1 1 0 0,0 1-1 0 0,0-1 0 0 0,0 0 1 0 0,0 1-1 0 0,0 0 0 0 0,0 0 1 0 0,0 1-1 0 0,0 0 0 0 0,0-1 1 0 0,0 2-1 0 0,0-1 0 0 0,1 0 0 0 0,-1 1 1 0 0,0 0-1 0 0,1 0 0 0 0,-7 4 1 0 0,-6 5 478 0 0,1 1 0 0 0,0 0-1 0 0,-19 20 1 0 0,5-5-263 0 0,5-6-306 0 0,1 0 0 0 0,1 2 0 0 0,1 1 0 0 0,-35 50 0 0 0,36-33 0 0 0,10-18 0 0 0,11-22 0 0 0,0-1 0 0 0,0 0 0 0 0,-1 1 0 0 0,1-1 0 0 0,0 1 0 0 0,0-1 0 0 0,0 1 0 0 0,0-1 0 0 0,-1 1 0 0 0,1-1 0 0 0,0 1 0 0 0,0-1 0 0 0,0 1 0 0 0,0-1 0 0 0,0 1 0 0 0,0-1 0 0 0,0 1 0 0 0,1 0 0 0 0,-1 0 0 0 0,1 0 0 0 0,0 1 0 0 0,0-1 0 0 0,-1 0 0 0 0,1 0 0 0 0,0 0 0 0 0,0 0 0 0 0,0 0 0 0 0,1 0 0 0 0,-1 0 0 0 0,0 0 0 0 0,2 1 0 0 0,-1-1 0 0 0,0 0 0 0 0,0 0 0 0 0,1 0 0 0 0,-1-1 0 0 0,0 1 0 0 0,1 0 0 0 0,-1-1 0 0 0,0 0 0 0 0,1 0 0 0 0,-1 1 0 0 0,5-2 0 0 0,27-3 0 0 0,-19-1 0 0 0,0 0 0 0 0,0 0 0 0 0,0-1 0 0 0,-1-1 0 0 0,17-11 0 0 0,-6 2 0 0 0,42-36 0 0 0,-45 30 360 0 0,-1-2 0 0 0,0 0 0 0 0,31-51 0 0 0,-51 75 83 0 0,-14 19-278 0 0,-40 75-149 0 0,44-77-36 0 0,2 1 0 0 0,0 0 0 0 0,-7 30 0 0 0,13-45-169 0 0,0 1 1 0 0,1-1-1 0 0,0 0 1 0 0,0 1-1 0 0,0-1 1 0 0,1 5-1 0 0,-1-7-254 0 0,7-1 426 0 0,0 0-1 0 0,-1-1 1 0 0,1 0-1 0 0,-1 0 0 0 0,1 0 1 0 0,-1-1-1 0 0,0 0 0 0 0,10-4 1 0 0,-7 1 16 0 0,-1 0 0 0 0,1-1-1 0 0,-1 1 1 0 0,-1-2 0 0 0,9-7 0 0 0,27-25 336 0 0,-9 8 493 0 0,48-55 1 0 0,51-66-829 0 0,-123 143 0 0 0,-10 9 0 0 0,0 0 0 0 0,0 0 0 0 0,0 1 0 0 0,-1-1 0 0 0,1 0 0 0 0,0 0 0 0 0,0 1 0 0 0,0-1 0 0 0,0 0 0 0 0,1 0 0 0 0,-1 0 0 0 0,0 1 0 0 0,0-1 0 0 0,0 0 0 0 0,0 0 0 0 0,0 1 0 0 0,0-1 0 0 0,0 0 0 0 0,0 0 0 0 0,0 0 0 0 0,0 1 0 0 0,1-1 0 0 0,-1 0 0 0 0,0 0 0 0 0,0 0 0 0 0,0 0 0 0 0,0 0 0 0 0,1 1 0 0 0,-1-1 0 0 0,0 0 0 0 0,0 0 0 0 0,0 0 0 0 0,1 0 0 0 0,-1 0 0 0 0,0 0 0 0 0,0 0 0 0 0,0 0 0 0 0,1 1 0 0 0,-1-1 0 0 0,0 0 0 0 0,0 0 0 0 0,1 0 0 0 0,-1 0 0 0 0,0 0 0 0 0,0 0 0 0 0,0 0 0 0 0,1 0 0 0 0,-1-1 0 0 0,0 1 0 0 0,0 0 0 0 0,1 0 0 0 0,-1 0 0 0 0,0 0 0 0 0,0 0 0 0 0,0 0 0 0 0,1 0 0 0 0,-1 0 0 0 0,0-1 0 0 0,0 1 0 0 0,0 0 0 0 0,0 0 0 0 0,1 0 0 0 0,-1 0 0 0 0,0 0 0 0 0,0-1 0 0 0,0 1 0 0 0,2 46 0 0 0,-1-25 0 0 0,3 27 0 0 0,1-24 0 0 0,0 0 0 0 0,2-1 0 0 0,11 27 0 0 0,-16-45 0 0 0,0 1 0 0 0,0 0 0 0 0,-1 0 0 0 0,0 0 0 0 0,0 0 0 0 0,-1 0 0 0 0,1 0 0 0 0,-2 11 0 0 0,1-16 0 0 0,0 0 0 0 0,0 0 0 0 0,0 0 0 0 0,0 0 0 0 0,0 0 0 0 0,0 0 0 0 0,-1 0 0 0 0,1-1 0 0 0,0 1 0 0 0,-1 0 0 0 0,1 0 0 0 0,-1 0 0 0 0,1-1 0 0 0,-1 1 0 0 0,1 0 0 0 0,-1-1 0 0 0,1 1 0 0 0,-1 0 0 0 0,1-1 0 0 0,-1 1 0 0 0,0 0 0 0 0,0-1 0 0 0,1 1 0 0 0,-2 0 0 0 0,-1 0 0 0 0,-1 2-139 0 0,1 0 0 0 0,-1-1 0 0 0,0 0 1 0 0,1 0-1 0 0,-1 0 0 0 0,0 0 0 0 0,-1-1 0 0 0,1 0 0 0 0,0 1 0 0 0,0-2 0 0 0,0 1 0 0 0,-1 0 1 0 0,1-1-1 0 0,0 0 0 0 0,-1 0 0 0 0,-5 0 0 0 0,7-1 1 0 0,0 1-1 0 0,0 0 1 0 0,0-1-1 0 0,0 0 1 0 0,0 0-1 0 0,0 0 1 0 0,0 0-1 0 0,0 0 1 0 0,0 0 0 0 0,0-1-1 0 0,1 1 1 0 0,-1-1-1 0 0,1 0 1 0 0,-1 0-1 0 0,1 0 1 0 0,0 0-1 0 0,0 0 1 0 0,-1-1-1 0 0,2 1 1 0 0,-1-1-1 0 0,0 1 1 0 0,0-1 0 0 0,-1-4-1 0 0,-14-32-3882 0 0,7 10 1974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17503 0 0,'0'0'803'0'0,"0"0"-18"0"0,0 2-501 0 0,-5 19 690 0 0,-1 0 1 0 0,-1 0-1 0 0,0 0 0 0 0,-18 31 1 0 0,15-32-787 0 0,-92 247 900 0 0,70-173-125 0 0,-49 100 1 0 0,107-265-799 0 0,21-38-165 0 0,-45 107 0 0 0,-1-1 0 0 0,1 1 0 0 0,-1-1 0 0 0,1 1 0 0 0,4-4 0 0 0,-6 6 0 0 0,0 0 0 0 0,0 0 0 0 0,0-1 0 0 0,1 1 0 0 0,-1 0 0 0 0,0 0 0 0 0,0 0 0 0 0,0 0 0 0 0,0 0 0 0 0,0 0 0 0 0,0 0 0 0 0,0 0 0 0 0,0 0 0 0 0,0 0 0 0 0,1 0 0 0 0,-1-1 0 0 0,0 1 0 0 0,0 0 0 0 0,0 0 0 0 0,0 0 0 0 0,0 0 0 0 0,0 0 0 0 0,1 0 0 0 0,-1 0 0 0 0,0 0 0 0 0,0 0 0 0 0,0 0 0 0 0,0 0 0 0 0,0 0 0 0 0,0 0 0 0 0,0 0 0 0 0,1 0 0 0 0,-1 0 0 0 0,0 0 0 0 0,0 1 0 0 0,0-1 0 0 0,0 0 0 0 0,0 0 0 0 0,0 0 0 0 0,1 0 0 0 0,1 6 0 0 0,-2 11 0 0 0,0-15 0 0 0,0 5 0 0 0,0 0 0 0 0,0 0 0 0 0,1 0 0 0 0,0 0 0 0 0,0 0 0 0 0,4 11 0 0 0,-4-16 0 0 0,0 1 0 0 0,0-1 0 0 0,1 0 0 0 0,-1 0 0 0 0,0 0 0 0 0,1 0 0 0 0,0 0 0 0 0,0 0 0 0 0,-1 0 0 0 0,1 0 0 0 0,0-1 0 0 0,0 1 0 0 0,0-1 0 0 0,1 1 0 0 0,-1-1 0 0 0,0 0 0 0 0,1 0 0 0 0,-1 0 0 0 0,0 0 0 0 0,1 0 0 0 0,4 0 0 0 0,7 1 108 0 0,-1 0-1 0 0,0-1 1 0 0,1-1-1 0 0,-1 0 1 0 0,1-1-1 0 0,-1-1 1 0 0,20-4-1 0 0,92-31 1016 0 0,-97 28-1058 0 0,-19 6 56 0 0,1 0-1 0 0,-2-1 0 0 0,1 0 1 0 0,0-1-1 0 0,-1 1 1 0 0,0-2-1 0 0,0 1 1 0 0,0-1-1 0 0,-1 0 1 0 0,0-1-1 0 0,0 1 1 0 0,0-2-1 0 0,-1 1 1 0 0,0-1-1 0 0,0 1 1 0 0,4-11-1 0 0,-7 10-120 0 0,-6 7 0 0 0,-3 4 0 0 0,1 1 0 0 0,-1 1 0 0 0,1-1 0 0 0,-9 10 0 0 0,-6 5 0 0 0,9-8 0 0 0,1 0 0 0 0,0 0 0 0 0,0 1 0 0 0,1 0 0 0 0,0 1 0 0 0,-9 18 0 0 0,-1-5 0 0 0,14-20 0 0 0,1 0 0 0 0,0-1 0 0 0,-4 9 0 0 0,7-13 0 0 0,0 1 0 0 0,0 0 0 0 0,1 0 0 0 0,-1 0 0 0 0,0 0 0 0 0,1 0 0 0 0,0 0 0 0 0,-1 0 0 0 0,1 0 0 0 0,0 0 0 0 0,0 1 0 0 0,0-1 0 0 0,0 0 0 0 0,1 0 0 0 0,0 2 0 0 0,-1 0-24 0 0,1-1 0 0 0,0 0 0 0 0,1 0 0 0 0,-1 1 0 0 0,0-1 0 0 0,1 0-1 0 0,3 4 1 0 0,-4-5-15 0 0,0-1-1 0 0,1 0 0 0 0,-1 1 0 0 0,1-1 0 0 0,-1 0 1 0 0,1 0-1 0 0,-1 0 0 0 0,1 0 0 0 0,0-1 0 0 0,0 1 1 0 0,-1 0-1 0 0,1-1 0 0 0,0 1 0 0 0,0-1 1 0 0,2 1-1 0 0,30 2-2844 0 0,-12-5-4271 0 0,0-1-1833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21191 0 0,'0'0'480'0'0,"-2"-6"1811"0"0,-4 10-1953 0 0,0 1 1 0 0,0 1-1 0 0,1-1 0 0 0,-1 1 1 0 0,1-1-1 0 0,1 1 0 0 0,-1 1 1 0 0,-4 8-1 0 0,-93 175 263 0 0,91-170-594 0 0,-14 30-7 0 0,2-6 0 0 0,-17 47 0 0 0,33-63 2 0 0,4-9-68 0 0,2-18-271 0 0,1-1-138 0 0,0 0-33 0 0,12-2-1781 0 0,-9 1 1791 0 0,0 0 0 0 0,0 0 0 0 0,0-1 0 0 0,0 1 0 0 0,-1-1 0 0 0,1 0 0 0 0,2-2 0 0 0,9-7-1549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21191 0 0,'0'0'480'0'0,"0"0"67"0"0,0 0 31 0 0,0 0-56 0 0,-2 8-181 0 0,-18 50 3275 0 0,-16 28-2329 0 0,1-6-202 0 0,-19 33-1065 0 0,13-30-24 0 0,26-55-7 0 0,-1-1 0 0 0,-2 0 0 0 0,0-2 0 0 0,-37 39 0 0 0,37-42-67 0 0,18-22-70 0 0,-1 1 1 0 0,1 0-1 0 0,-1-1 1 0 0,0 1-1 0 0,1-1 1 0 0,-1 1-1 0 0,0-1 1 0 0,1 1-1 0 0,-1-1 1 0 0,0 1-1 0 0,0-1 0 0 0,1 1 1 0 0,-1-1-1 0 0,0 0 1 0 0,0 1-1 0 0,0-1 1 0 0,1 0-1 0 0,-1 0 1 0 0,0 0-1 0 0,0 0 1 0 0,0 0-1 0 0,0 0 1 0 0,0 0-1 0 0,1 0 1 0 0,-1 0-1 0 0,0 0 1 0 0,0 0-1 0 0,0 0 1 0 0,0-1-1 0 0,1 1 1 0 0,-1 0-1 0 0,0-1 1 0 0,0 1-1 0 0,1 0 1 0 0,-1-1-1 0 0,0 1 1 0 0,0-2-1 0 0,-2 0-419 0 0,0-1 1 0 0,0 0-1 0 0,0 0 1 0 0,0 0-1 0 0,1 0 0 0 0,-3-6 1 0 0,-8-14-1481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15663 0 0,'-7'4'762'0'0,"4"-3"-582"0"0,2 0-154 0 0,0-1 0 0 0,0 0 0 0 0,-1 1 1 0 0,1-1-1 0 0,0 1 0 0 0,0 0 0 0 0,0-1 0 0 0,0 1 1 0 0,0 0-1 0 0,0-1 0 0 0,0 1 0 0 0,0 0 0 0 0,0 0 1 0 0,1 0-1 0 0,-1 0 0 0 0,0 0 0 0 0,0 0 0 0 0,1 0 1 0 0,-1 0-1 0 0,1 0 0 0 0,-1 0 0 0 0,1 0 0 0 0,-1 0 1 0 0,1 1-1 0 0,0-1 0 0 0,-1 0 0 0 0,1 0 1 0 0,0 0-1 0 0,0 1 0 0 0,0-1 0 0 0,0 0 0 0 0,0 0 1 0 0,0 1-1 0 0,1 1 0 0 0,-1-1 189 0 0,1 0 0 0 0,-1 0 0 0 0,1 1 0 0 0,0-1 0 0 0,0 0 0 0 0,0 0 0 0 0,0 0 0 0 0,0 0 0 0 0,0 0 0 0 0,0 0 0 0 0,1 0 0 0 0,-1 0 0 0 0,1 0 0 0 0,-1-1 0 0 0,1 1 0 0 0,3 2 0 0 0,-1-2 104 0 0,0 0 0 0 0,-1 0 0 0 0,1 0 0 0 0,0 0 0 0 0,0-1 0 0 0,0 0 0 0 0,0 0 0 0 0,8 1 0 0 0,2-1 271 0 0,0 0 0 0 0,0-1 1 0 0,0-1-1 0 0,22-3 0 0 0,67-10 26 0 0,-32 1-1983 0 0,49-10-2877 0 0,-83 10 2199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 19351 0 0,'6'-8'2062'0'0,"-2"-10"3755"0"0,-4 17-5693 0 0,0 1-1 0 0,0 0 1 0 0,0 0 0 0 0,0-1 0 0 0,0 1 0 0 0,0 0 0 0 0,0 0 0 0 0,0 0-1 0 0,0-1 1 0 0,0 1 0 0 0,0 0 0 0 0,0 0 0 0 0,0 0 0 0 0,0-1-1 0 0,-1 1 1 0 0,1 0 0 0 0,0 0 0 0 0,0 0 0 0 0,0-1 0 0 0,0 1 0 0 0,0 0-1 0 0,-1 0 1 0 0,1 0 0 0 0,0 0 0 0 0,0 0 0 0 0,0-1 0 0 0,0 1-1 0 0,-1 0 1 0 0,0 0-79 0 0,1 0 0 0 0,-1 0 0 0 0,0 0 0 0 0,0 0 0 0 0,1 0-1 0 0,-1 1 1 0 0,0-1 0 0 0,1 0 0 0 0,-1 0 0 0 0,0 1 0 0 0,1-1 0 0 0,-1 0-1 0 0,1 1 1 0 0,-1-1 0 0 0,0 1 0 0 0,-6 5-31 0 0,0 0 1 0 0,0 1-1 0 0,1 0 0 0 0,0 0 1 0 0,0 0-1 0 0,1 1 0 0 0,-1 0 1 0 0,2 0-1 0 0,-1 0 0 0 0,1 0 1 0 0,-3 12-1 0 0,5-15-14 0 0,1-1 0 0 0,0 0 0 0 0,0 1 0 0 0,0-1 0 0 0,0 1 0 0 0,1-1 0 0 0,0 1 0 0 0,0-1 0 0 0,0 1 0 0 0,0-1 0 0 0,1 1 0 0 0,0-1 0 0 0,0 1 0 0 0,3 7 0 0 0,-3-9 0 0 0,1 0 0 0 0,0 1 0 0 0,0-1 0 0 0,0 0 0 0 0,0 0 0 0 0,1 0 0 0 0,-1 0 0 0 0,1 0 0 0 0,0-1 0 0 0,0 1 0 0 0,0-1 0 0 0,0 0 0 0 0,0 1 0 0 0,0-1 0 0 0,1-1 0 0 0,-1 1 0 0 0,7 2 0 0 0,-1-2 0 0 0,1 1 0 0 0,-1-1 0 0 0,1 0 0 0 0,0-1 0 0 0,0 0 0 0 0,-1-1 0 0 0,1 0 0 0 0,0 0 0 0 0,0-1 0 0 0,0-1 0 0 0,12-2 0 0 0,-18 3 0 0 0,0-1 0 0 0,0 1 0 0 0,0-1 0 0 0,0 0 0 0 0,0 0 0 0 0,0 0 0 0 0,-1-1 0 0 0,1 1 0 0 0,-1-1 0 0 0,1 0 0 0 0,-1 0 0 0 0,3-4 0 0 0,-4 4 0 0 0,0 0 0 0 0,0 0 0 0 0,0 0 0 0 0,-1 0 0 0 0,1-1 0 0 0,-1 1 0 0 0,0 0 0 0 0,0-1 0 0 0,0 1 0 0 0,-1-1 0 0 0,1 0 0 0 0,-1 1 0 0 0,0-1 0 0 0,0 1 0 0 0,0-1 0 0 0,-1-5 0 0 0,0 3-2 0 0,0 0-1 0 0,-1 0 1 0 0,0-1-1 0 0,0 2 1 0 0,0-1-1 0 0,-1 0 1 0 0,1 0-1 0 0,-2 1 1 0 0,1-1-1 0 0,0 1 1 0 0,-1 0-1 0 0,0 0 1 0 0,0 1 0 0 0,-1-1-1 0 0,1 1 1 0 0,-1 0-1 0 0,0 0 1 0 0,0 0-1 0 0,-1 1 1 0 0,1 0-1 0 0,-1 0 1 0 0,1 0-1 0 0,-1 0 1 0 0,0 1-1 0 0,-10-2 1 0 0,-4-2-589 0 0,-30-3 0 0 0,2 5-7962 0 0,15 5-880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3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 11975 0 0,'0'0'267'0'0,"0"0"42"0"0,0 0 17 0 0,0 0-28 0 0,0 0-58 0 0,0 0 491 0 0,0 0 238 0 0,0 0 45 0 0,0 0-61 0 0,0 0-288 0 0,-3-8 181 0 0,3 6 1928 0 0,0 1-2743 0 0,1 1 0 0 0,-1-1 0 0 0,0 1-1 0 0,1 0 1 0 0,-1-1 0 0 0,0 1 0 0 0,1 0-1 0 0,-1-1 1 0 0,0 1 0 0 0,1 0 0 0 0,-1 0 0 0 0,0 0-1 0 0,1-1 1 0 0,-1 1 0 0 0,1 0 0 0 0,-1 0-1 0 0,1 0 1 0 0,-1 0 0 0 0,0-1 0 0 0,1 1 0 0 0,-1 0-1 0 0,1 0 1 0 0,-1 0 0 0 0,1 0 0 0 0,0 0-1 0 0,-1 1 46 0 0,1-1-1 0 0,-1 1 0 0 0,0-1 0 0 0,1 0 0 0 0,-1 1 0 0 0,0-1 0 0 0,0 1 1 0 0,1-1-1 0 0,-1 0 0 0 0,0 1 0 0 0,0-1 0 0 0,0 1 0 0 0,0-1 0 0 0,1 1 1 0 0,-1-1-1 0 0,0 1 0 0 0,0-1 0 0 0,0 2 0 0 0,-3 26 1897 0 0,0-17-1988 0 0,-1 0-1 0 0,-1 0 1 0 0,1 0 0 0 0,-2-1-1 0 0,1 1 1 0 0,-1-1 0 0 0,-15 17 0 0 0,-4 2-197 0 0,-31 27 0 0 0,22-24-60 0 0,31-28-8 0 0,-1 0 1 0 0,-1-1-1 0 0,1 0 1 0 0,0 0-1 0 0,-1 0 0 0 0,-4 2 1 0 0,-9 3-743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14 442 11975 0 0,'0'0'267'0'0,"0"0"42"0"0,0 0 17 0 0,0 0-28 0 0,-2-1-196 0 0,2 1 5 0 0,-1 0 1 0 0,0-1 0 0 0,0 1 0 0 0,1-1-1 0 0,-1 0 1 0 0,0 1 0 0 0,0-1 0 0 0,1 0 0 0 0,-1 1-1 0 0,1-1 1 0 0,-1 0 0 0 0,1 1 0 0 0,-1-1-1 0 0,1 0 1 0 0,-1 0 0 0 0,1 0 0 0 0,0 0-1 0 0,-1 0 1 0 0,1 1 0 0 0,0-1 0 0 0,0 0-1 0 0,0 0 1 0 0,-1 0 0 0 0,1 0 0 0 0,0 0 0 0 0,0 0-1 0 0,1 0 1 0 0,-1 0 0 0 0,0 0 0 0 0,0 0-1 0 0,0 1 1 0 0,0-1 0 0 0,1 0 0 0 0,0-2-1 0 0,0-3 592 0 0,1-12 288 0 0,-3 16-863 0 0,1-1 1 0 0,0 0 0 0 0,1 0 0 0 0,-1 1 0 0 0,0-1-1 0 0,1 0 1 0 0,-1 0 0 0 0,1 1 0 0 0,0-1 0 0 0,0 1-1 0 0,0-1 1 0 0,0 0 0 0 0,1 1 0 0 0,-1 0 0 0 0,1-1-1 0 0,3-3 1 0 0,27-34 1130 0 0,-9 8-462 0 0,0 5-108 0 0,0-1 296 0 0,35-34 0 0 0,-27 33-1041 0 0,-11 9 763 0 0,0 2 0 0 0,32-22 0 0 0,-47 37-687 0 0,19-8-16 0 0,-11 9 0 0 0,-9 5 0 0 0,-3-2 0 0 0,1 0 0 0 0,0 1 0 0 0,0-1 0 0 0,0 1 0 0 0,-1 0 0 0 0,1-1 0 0 0,-1 1 0 0 0,1 0 0 0 0,-1 0 0 0 0,0 0 0 0 0,0 0 0 0 0,0 1 0 0 0,0-1 0 0 0,0 0 0 0 0,0 0 0 0 0,-1 0 0 0 0,1 1 0 0 0,-1-1 0 0 0,1 0 0 0 0,-1 1 0 0 0,0-1 0 0 0,0 1 0 0 0,0 2 0 0 0,-1 8 0 0 0,0-1 0 0 0,-6 24 0 0 0,6-28 0 0 0,-6 16 0 0 0,0-1 0 0 0,-2 0 0 0 0,-12 25 0 0 0,13-31 0 0 0,8-17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1 0 0 0,0-1 0 0 0,0 0 0 0 0,0 0 0 0 0,0 0 0 0 0,0 0 0 0 0,0 0 0 0 0,0 0 0 0 0,0 0 0 0 0,0 0 0 0 0,0 0 0 0 0,0 0 0 0 0,-1 0 0 0 0,1 0 0 0 0,0 0 0 0 0,0 0 0 0 0,0 0 0 0 0,0 0 0 0 0,0 0 0 0 0,0 0 0 0 0,0 0 0 0 0,0 1 0 0 0,-1-9 0 0 0,2-10 0 0 0,2 7 0 0 0,1 1 0 0 0,0-1 0 0 0,1 1 0 0 0,1 0 0 0 0,-1 0 0 0 0,1 1 0 0 0,8-10 0 0 0,-14 19 0 0 0,15-20 0 0 0,0 1 0 0 0,1 0 0 0 0,29-25 0 0 0,-38 38 0 0 0,0 0 0 0 0,0 0 0 0 0,1 1 0 0 0,0 0 0 0 0,0 1 0 0 0,0 0 0 0 0,1 0 0 0 0,-1 0 0 0 0,1 1 0 0 0,0 1 0 0 0,0-1 0 0 0,16-1 0 0 0,-23 4 0 0 0,0 0 0 0 0,0 0 0 0 0,-1 0 0 0 0,1 0 0 0 0,0 0 0 0 0,0 1 0 0 0,-1-1 0 0 0,1 1 0 0 0,0-1 0 0 0,-1 1 0 0 0,1 0 0 0 0,0-1 0 0 0,-1 1 0 0 0,1 0 0 0 0,-1 0 0 0 0,1 0 0 0 0,-1 0 0 0 0,0 0 0 0 0,1 1 0 0 0,-1-1 0 0 0,0 0 0 0 0,0 0 0 0 0,0 1 0 0 0,0-1 0 0 0,0 1 0 0 0,0-1 0 0 0,0 1 0 0 0,-1 0 0 0 0,1-1 0 0 0,0 1 0 0 0,0 2 0 0 0,0 0 0 0 0,0 0 0 0 0,-1 0 0 0 0,1 0 0 0 0,-1 0 0 0 0,0 0 0 0 0,0 0 0 0 0,0 0 0 0 0,-1 0 0 0 0,1 0 0 0 0,-1 0 0 0 0,0 0 0 0 0,0 0 0 0 0,-2 4 0 0 0,-14 26 0 0 0,-2-2 0 0 0,0 0 0 0 0,-31 37 0 0 0,40-55 0 0 0,-2-1 0 0 0,1 0 0 0 0,-24 19 0 0 0,29-30 0 0 0,4-5 0 0 0,4-6 0 0 0,3-3 0 0 0,0 1 0 0 0,1 0 0 0 0,0 0 0 0 0,1 1 0 0 0,11-15 0 0 0,-2 8 0 0 0,34-32 0 0 0,-49 48 0 0 0,94-78 0 0 0,-72 62 0 0 0,1 1 0 0 0,33-17 0 0 0,-53 31 0 0 0,0 0 0 0 0,0 0 0 0 0,0 1 0 0 0,0-1 0 0 0,1 1 0 0 0,-1 0 0 0 0,7 0 0 0 0,3 3 0 0 0,-11 1 0 0 0,-3-1 0 0 0,2 0 0 0 0,0 1 0 0 0,0 0 0 0 0,-1 0 0 0 0,1 0 0 0 0,-1 0 0 0 0,0 0 0 0 0,0 0 0 0 0,0 0 0 0 0,0 1 0 0 0,0-1 0 0 0,-1 0 0 0 0,1 1 0 0 0,-1-1 0 0 0,0 0 0 0 0,0 1 0 0 0,0-1 0 0 0,-1 4 0 0 0,-2 6 0 0 0,0-1 0 0 0,-1 0 0 0 0,-6 16 0 0 0,5-17 0 0 0,1 0 0 0 0,-5 21 0 0 0,1 19 0 0 0,8-50 0 0 0,-1 0 0 0 0,1 0 0 0 0,0 0 0 0 0,0 0 0 0 0,0 0 0 0 0,0 0 0 0 0,0-1 0 0 0,0 1 0 0 0,0 0 0 0 0,0 0 0 0 0,1 0 0 0 0,-1 0 0 0 0,0 0 0 0 0,0 0 0 0 0,1 0 0 0 0,-1 0 0 0 0,1 0 0 0 0,-1-1 0 0 0,1 1 0 0 0,-1 0 0 0 0,1 0 0 0 0,-1 0 0 0 0,1-1 0 0 0,0 1 0 0 0,-1 0 0 0 0,1-1 0 0 0,0 1 0 0 0,1 0 0 0 0,1 1 0 0 0,0 0 0 0 0,0 0 0 0 0,1 0 0 0 0,0 0 0 0 0,-1 0 0 0 0,1-1 0 0 0,0 0 0 0 0,0 0 0 0 0,0 0 0 0 0,0 0 0 0 0,0 0 0 0 0,0-1 0 0 0,0 1 0 0 0,0-1 0 0 0,0 0 0 0 0,0-1 0 0 0,0 1 0 0 0,7-2 0 0 0,3-2 0 0 0,0 0 0 0 0,0 0 0 0 0,22-11 0 0 0,-21 7 44 0 0,0-1 1 0 0,-1 0-1 0 0,16-14 1 0 0,10-6 220 0 0,-23 16-105 0 0,0 0 1 0 0,-1-1-1 0 0,-1 0 1 0 0,0-2-1 0 0,-1 1 1 0 0,-1-2-1 0 0,0 0 1 0 0,-1-1 0 0 0,17-35-1 0 0,-24 45-160 0 0,-5 8 0 0 0,0-1 0 0 0,0 1 0 0 0,0 0 0 0 0,0 0 0 0 0,0 0 0 0 0,0 0 0 0 0,0 0 0 0 0,0 0 0 0 0,0 0 0 0 0,1 0 0 0 0,-1-1 0 0 0,0 1 0 0 0,0 0 0 0 0,0 0 0 0 0,0 0 0 0 0,0 0 0 0 0,0 0 0 0 0,0 0 0 0 0,0-1 0 0 0,0 1 0 0 0,0 0 0 0 0,0 0 0 0 0,0 0 0 0 0,0 0 0 0 0,0 0 0 0 0,0 0 0 0 0,0 0 0 0 0,0-1 0 0 0,-1 1 0 0 0,1 0 0 0 0,0 0 0 0 0,0 0 0 0 0,0 0 0 0 0,0 0 0 0 0,0 0 0 0 0,0 0 0 0 0,0 0 0 0 0,0-1 0 0 0,0 1 0 0 0,-6 0 0 0 0,-6 4 0 0 0,8-1 0 0 0,-1 0 0 0 0,1 1 0 0 0,-1-1 0 0 0,1 1 0 0 0,0 0 0 0 0,-5 7 0 0 0,-1 1 0 0 0,-3 4 0 0 0,1 0 0 0 0,1 1 0 0 0,-16 32 0 0 0,25-44 0 0 0,0 0 0 0 0,0 1 0 0 0,0 0 0 0 0,1 0 0 0 0,0 1 0 0 0,0-1 0 0 0,0 0 0 0 0,1 0 0 0 0,0 0 0 0 0,0 0 0 0 0,1 1 0 0 0,-1-1 0 0 0,3 8 0 0 0,-3-13 0 0 0,1 0 0 0 0,-1 0 0 0 0,0 0 0 0 0,0 0 0 0 0,1 0 0 0 0,-1 0 0 0 0,0 0 0 0 0,1 0 0 0 0,-1 0 0 0 0,1-1 0 0 0,0 1 0 0 0,-1 0 0 0 0,1 0 0 0 0,0 0 0 0 0,-1-1 0 0 0,1 1 0 0 0,0 0 0 0 0,0-1 0 0 0,-1 1 0 0 0,1 0 0 0 0,0-1 0 0 0,0 1 0 0 0,0-1 0 0 0,0 0 0 0 0,0 1 0 0 0,2-1 0 0 0,-2 0 0 0 0,1 0 0 0 0,0 0 0 0 0,0 0 0 0 0,0 0 0 0 0,0-1 0 0 0,0 1 0 0 0,-1-1 0 0 0,1 1 0 0 0,3-2 0 0 0,0-1 0 0 0,6 0 0 0 0,-1 0 0 0 0,0-1 0 0 0,-1 0 0 0 0,1-1 0 0 0,-1 0 0 0 0,10-7 0 0 0,5-3 0 0 0,26-11 0 0 0,2-2 0 0 0,13-14 760 0 0,-35 21-116 0 0,33-16 0 0 0,-60 36-644 0 0,-1 0 0 0 0,0 0 0 0 0,1 0 0 0 0,-1 0 0 0 0,0 0 0 0 0,1 1 0 0 0,-1-1 0 0 0,5 0 0 0 0,-7 1 0 0 0,1 0 0 0 0,-1 0 0 0 0,1 0 0 0 0,-1 0 0 0 0,0 0 0 0 0,1 0 0 0 0,-1 0 0 0 0,1 0 0 0 0,-1 0 0 0 0,1 0 0 0 0,-1 0 0 0 0,1 0 0 0 0,-1 0 0 0 0,1 0 0 0 0,-1 0 0 0 0,0 0 0 0 0,1 0 0 0 0,-1 1 0 0 0,1-1 0 0 0,-1 0 0 0 0,1 0 0 0 0,-1 1 0 0 0,0-1 0 0 0,1 0 0 0 0,-1 0 0 0 0,0 1 0 0 0,1-1 0 0 0,-1 0 0 0 0,0 1 0 0 0,0-1 0 0 0,1 1 0 0 0,-1-1 0 0 0,0 0 0 0 0,0 1 0 0 0,1-1 0 0 0,-1 1 0 0 0,0 0 0 0 0,0-1 0 0 0,1 3 0 0 0,0-1 0 0 0,0 0 0 0 0,-1 0 0 0 0,1 1 0 0 0,-1-1 0 0 0,1 0 0 0 0,-1 1 0 0 0,0-1 0 0 0,0 0 0 0 0,0 1 0 0 0,0-1 0 0 0,-1 1 0 0 0,1-1 0 0 0,-2 4 0 0 0,-11 35 0 0 0,10-34 0 0 0,-33 75 0 0 0,33-78 0 0 0,3-3 0 0 0,-1-1 0 0 0,1 1 0 0 0,-1 0 0 0 0,1 0 0 0 0,-1 0 0 0 0,1 0 0 0 0,0 0 0 0 0,-1 0 0 0 0,1 0 0 0 0,0 0 0 0 0,0 0 0 0 0,-1 0 0 0 0,1 2 0 0 0,2 4 0 0 0,-1-6 0 0 0,0 0 0 0 0,0-1 0 0 0,1 1 0 0 0,-1 0 0 0 0,0-1 0 0 0,1 1 0 0 0,-1-1 0 0 0,1 1 0 0 0,-1-1 0 0 0,0 0 0 0 0,1 1 0 0 0,-1-1 0 0 0,1 0 0 0 0,-1 0 0 0 0,1 0 0 0 0,-1 0 0 0 0,1 0 0 0 0,-1-1 0 0 0,1 1 0 0 0,-1 0 0 0 0,1-1 0 0 0,-1 1 0 0 0,0-1 0 0 0,1 1 0 0 0,1-2 0 0 0,5-1 0 0 0,0-2 0 0 0,14-8 0 0 0,-19 10 0 0 0,14-7 0 0 0,81-61 0 0 0,-19 9 0 0 0,-68 55 0 0 0,0 1 0 0 0,0-1 0 0 0,0 2 0 0 0,1 0 0 0 0,22-7 0 0 0,-32 11 0 0 0,-1 1 0 0 0,0-1 0 0 0,1 1 0 0 0,-1-1 0 0 0,0 1 0 0 0,1 0 0 0 0,-1 0 0 0 0,0 0 0 0 0,1 0 0 0 0,-1 0 0 0 0,0 0 0 0 0,1 0 0 0 0,-1 0 0 0 0,0 0 0 0 0,1 1 0 0 0,-1-1 0 0 0,0 0 0 0 0,1 1 0 0 0,-1-1 0 0 0,0 1 0 0 0,0 0 0 0 0,0-1 0 0 0,0 1 0 0 0,1 0 0 0 0,-1 0 0 0 0,0 0 0 0 0,0 0 0 0 0,0 0 0 0 0,-1 0 0 0 0,1 0 0 0 0,0 0 0 0 0,0 0 0 0 0,0 0 0 0 0,-1 0 0 0 0,1 0 0 0 0,-1 1 0 0 0,1-1 0 0 0,-1 0 0 0 0,1 1 0 0 0,-1-1 0 0 0,0 0 0 0 0,1 1 0 0 0,-1-1 0 0 0,0 0 0 0 0,0 2 0 0 0,0 8 0 0 0,0-1 0 0 0,-1 0 0 0 0,0 1 0 0 0,-4 17 0 0 0,3-21 0 0 0,-1 7 0 0 0,1-9 0 0 0,1-1 0 0 0,0 1 0 0 0,0-1 0 0 0,1 1 0 0 0,-1-1 0 0 0,1 1 0 0 0,0 0 0 0 0,0-1 0 0 0,1 1 0 0 0,-1-1 0 0 0,3 9 0 0 0,-3-12 0 0 0,0 0 0 0 0,1 0 0 0 0,-1 0 0 0 0,0-1 0 0 0,0 1 0 0 0,1 0 0 0 0,-1 0 0 0 0,0 0 0 0 0,1-1 0 0 0,-1 1 0 0 0,0 0 0 0 0,1-1 0 0 0,-1 1 0 0 0,1 0 0 0 0,-1-1 0 0 0,1 1 0 0 0,0-1 0 0 0,-1 1 0 0 0,1-1 0 0 0,0 1 0 0 0,-1-1 0 0 0,1 1 0 0 0,0-1 0 0 0,0 0 0 0 0,-1 1 0 0 0,1-1 0 0 0,0 0 0 0 0,1 1 0 0 0,1-1 0 0 0,-1 1 0 0 0,0 0 0 0 0,-1-1 0 0 0,1 1 0 0 0,0-1 0 0 0,-1 1 0 0 0,1-1 0 0 0,0 0 0 0 0,-1 0 0 0 0,1 0 0 0 0,0 0 0 0 0,0 0 0 0 0,-1 0 0 0 0,1 0 0 0 0,0-1 0 0 0,-1 1 0 0 0,1 0 0 0 0,0-1 0 0 0,2-1 0 0 0,5-1 0 0 0,-4 2-231 0 0,0 0 0 0 0,0 0-1 0 0,0-1 1 0 0,-1 0 0 0 0,1 0 0 0 0,-1 0 0 0 0,1 0-1 0 0,-1-1 1 0 0,0 0 0 0 0,0 1 0 0 0,0-2-1 0 0,0 1 1 0 0,0 0 0 0 0,-1-1 0 0 0,1 0 0 0 0,4-7-1 0 0,-5 2-6705 0 0,-4-2-2051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0,'0'0'267'0'0,"0"0"42"0"0,0 0 17 0 0,0 0-28 0 0,0 0-126 0 0,0 0 204 0 0,0 0 111 0 0,0 0 22 0 0,0 0 71 0 0,0 0 286 0 0,0 0 124 0 0,0 0 30 0 0,0 0-65 0 0,0 0-290 0 0,0 0-121 0 0,0 0-28 0 0,0 0-72 0 0,0 0-217 0 0,0 0 161 0 0,0 0 100 0 0,0 0 21 0 0,0 0-66 0 0,-4 8 165 0 0,-6 11-26 0 0,6-12-377 0 0,1 0-1 0 0,-1 0 1 0 0,1 0 0 0 0,-2 10-1 0 0,4-17-204 0 0,1 0 0 0 0,0 0 0 0 0,0 0 0 0 0,0 1 0 0 0,0-1 0 0 0,0 0 0 0 0,0 0 0 0 0,0 0 0 0 0,0 1 0 0 0,0-1 0 0 0,-1 0 0 0 0,1 0 0 0 0,0 0 0 0 0,0 1 0 0 0,0-1 0 0 0,0 0 0 0 0,0 0 0 0 0,0 1 0 0 0,0-1 0 0 0,0 0 0 0 0,1 0 0 0 0,-1 0 0 0 0,0 1 0 0 0,0-1 0 0 0,0 0 0 0 0,0 0 0 0 0,0 0 0 0 0,0 1 0 0 0,0-1 0 0 0,0 0 0 0 0,0 0 0 0 0,1 0 0 0 0,-1 0 0 0 0,0 0 0 0 0,0 1 0 0 0,0-1 0 0 0,0 0 0 0 0,1 0 0 0 0,-1 0 0 0 0,0 0 0 0 0,13-1 0 0 0,-12 1 0 0 0,7-3 0 0 0,18-6 0 0 0,-23 8 0 0 0,1 1 0 0 0,-1 1 0 0 0,1-1 0 0 0,0 0 0 0 0,-1 1 0 0 0,1 0 0 0 0,5 1 0 0 0,-7-1 0 0 0,-1 0 0 0 0,1 0 0 0 0,-1-1 0 0 0,1 1 0 0 0,-1 0 0 0 0,0 0 0 0 0,0 0 0 0 0,1 0 0 0 0,-1 0 0 0 0,0 1 0 0 0,0-1 0 0 0,0 0 0 0 0,0 1 0 0 0,0-1 0 0 0,1 3 0 0 0,2 2 0 0 0,1 1 0 0 0,1 1 0 0 0,-1 1 0 0 0,0-1 0 0 0,0 1 0 0 0,4 13 0 0 0,-4-4 0 0 0,-1 0 0 0 0,3 19 0 0 0,-5-23 0 0 0,-2-12 0 0 0,-1 11 0 0 0,1-12 0 0 0,0 1 0 0 0,0-1 0 0 0,0 0 0 0 0,0 0 0 0 0,0 0 0 0 0,0 0 0 0 0,-1 1 0 0 0,1-1 0 0 0,0 0 0 0 0,-1 0 0 0 0,1 0 0 0 0,-1 0 0 0 0,1 0 0 0 0,-1 0 0 0 0,1 0 0 0 0,-1 0 0 0 0,0 0 0 0 0,0 0 0 0 0,0 1 0 0 0,-2 1 0 0 0,-15 17 0 0 0,14-17 0 0 0,0 0 0 0 0,0 0 0 0 0,0 0 0 0 0,-1-1 0 0 0,1 1 0 0 0,-1-1 0 0 0,0 0 0 0 0,1-1 0 0 0,-1 1 0 0 0,0-1 0 0 0,0 0 0 0 0,0 0 0 0 0,0-1 0 0 0,0 1 0 0 0,-10-1 0 0 0,9-2 0 0 0,5 2 0 0 0,-1-1 0 0 0,0 1 0 0 0,0-1 0 0 0,1 1 0 0 0,-1 0 0 0 0,0 0 0 0 0,0 0 0 0 0,1 0 0 0 0,-1 0 0 0 0,0 0 0 0 0,1 1 0 0 0,-1-1 0 0 0,-2 1 0 0 0,-2 1 0 0 0,-1 1 0 0 0,2 1-64 0 0,4-4-273 0 0,1 0-138 0 0,0 0-33 0 0,0 0-140 0 0,0 0-572 0 0,0 0-253 0 0,0 0-51 0 0,0 0-11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13823 0 0,'0'0'315'0'0,"0"0"45"0"0,0 0 21 0 0,0 0-49 0 0,0 0-149 0 0,4-6 681 0 0,-4-8 460 0 0,0 11-924 0 0,0 0-1 0 0,0 1 1 0 0,0-1-1 0 0,0 0 1 0 0,1 0-1 0 0,-1 0 1 0 0,1 1-1 0 0,2-6 1 0 0,27-48 2349 0 0,-25 42-2382 0 0,1 1 1 0 0,1-1-1 0 0,0 1 0 0 0,1 0 0 0 0,0 1 1 0 0,15-17-1 0 0,-22 28 142 0 0,-1 1-66 0 0,0 2-294 0 0,-2 11-146 0 0,0 0 0 0 0,-1-1 0 0 0,0 1 0 0 0,-1 0 0 0 0,-9 20 0 0 0,3-7-5 0 0,8-19 2 0 0,-12 29 0 0 0,3 0 0 0 0,-12 62 0 0 0,22-88 0 0 0,4-2 0 0 0,-2-7 0 0 0,1 0 0 0 0,-1 0 0 0 0,0-1 0 0 0,0 1 0 0 0,1 0 0 0 0,-1-1 0 0 0,1 1 0 0 0,-1-1 0 0 0,0 1 0 0 0,1-1 0 0 0,-1 0 0 0 0,1 0 0 0 0,-1 1 0 0 0,1-1 0 0 0,-1 0 0 0 0,1 0 0 0 0,-1-1 0 0 0,1 1 0 0 0,-1 0 0 0 0,1 0 0 0 0,-1-1 0 0 0,0 1 0 0 0,1-1 0 0 0,-1 1 0 0 0,1-1 0 0 0,-1 0 0 0 0,2-1 0 0 0,4-1 0 0 0,-1-1 0 0 0,0-1 0 0 0,0 1 0 0 0,7-7 0 0 0,9-9 0 0 0,9-8 0 0 0,-2-1 0 0 0,0-1 0 0 0,46-65 0 0 0,-60 72 0 0 0,-7 12 0 0 0,0 0 0 0 0,6-15 0 0 0,-16 32 0 0 0,-1 0 0 0 0,1 0 0 0 0,0 0 0 0 0,1 1 0 0 0,-1-1 0 0 0,1 1 0 0 0,1-1 0 0 0,-1 1 0 0 0,1-1 0 0 0,0 1 0 0 0,2 8 0 0 0,-2-14 0 0 0,0 1 0 0 0,0-1 0 0 0,1 0 0 0 0,-1 1 0 0 0,1-1 0 0 0,-1 0 0 0 0,1 1 0 0 0,0-1 0 0 0,-1 0 0 0 0,1 0 0 0 0,0 0 0 0 0,0 0 0 0 0,0 0 0 0 0,0 1 0 0 0,0-2 0 0 0,0 1 0 0 0,0 0 0 0 0,0 0 0 0 0,0 0 0 0 0,0 0 0 0 0,1-1 0 0 0,-1 1 0 0 0,0 0 0 0 0,0-1 0 0 0,1 0 0 0 0,1 1 0 0 0,1 1 0 0 0,0-1 0 0 0,0 0 0 0 0,0 1 0 0 0,0-1 0 0 0,0-1 0 0 0,1 1 0 0 0,-1-1 0 0 0,0 1 0 0 0,1-1 0 0 0,-1-1 0 0 0,8 0 0 0 0,2-2 0 0 0,-1 0 0 0 0,14-6 0 0 0,4-2 0 0 0,-23 11 0 0 0,-3 8 0 0 0,-4-3 0 0 0,0-1 0 0 0,-1 1 0 0 0,1-1 0 0 0,-1 1 0 0 0,0-1 0 0 0,0 1 0 0 0,-1 0 0 0 0,1-1 0 0 0,-1 1 0 0 0,0-1 0 0 0,0 0 0 0 0,-1 1 0 0 0,-2 5 0 0 0,-4 7 0 0 0,-19 31 0 0 0,17-31 0 0 0,-26 41 0 0 0,42-70-2020 0 0,8-21-5696 0 0,-9 20 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17503 0 0,'0'0'399'0'0,"-1"1"60"0"0,-29 17 743 0 0,29-17-476 0 0,1-1 244 0 0,0 0 43 0 0,0 0-59 0 0,0 0-289 0 0,0 0-121 0 0,0 0-28 0 0,0 0-208 0 0,0 0-857 0 0,0 0-379 0 0,0 0-80 0 0,0 0-15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10 601 10135 0 0,'0'0'464'0'0,"0"0"-9"0"0,0 0-87 0 0,0 0 728 0 0,0 0 353 0 0,-8-13 3771 0 0,7 9-4949 0 0,1 1-1 0 0,-1 0 0 0 0,1 0 1 0 0,0 0-1 0 0,0-1 1 0 0,0 1-1 0 0,1 0 0 0 0,-1 0 1 0 0,1 0-1 0 0,0-1 1 0 0,0 1-1 0 0,2-4 1 0 0,20-40 1170 0 0,-11 24-634 0 0,5-11 158 0 0,-7 15-202 0 0,8-21 1 0 0,-11 25-729 0 0,1 0-1 0 0,0 0 1 0 0,1 1 0 0 0,15-19-1 0 0,-14 20-35 0 0,-7 10 1 0 0,-2 9 0 0 0,-2 6 0 0 0,-20 50 0 0 0,4-13 0 0 0,-2 3 0 0 0,-3 9 0 0 0,20-55 0 0 0,1 0 0 0 0,0 0 0 0 0,0 0 0 0 0,0 0 0 0 0,1 0 0 0 0,0 0 0 0 0,0 0 0 0 0,1 6 0 0 0,2-4 0 0 0,4-2 0 0 0,-5-5 0 0 0,1 0 0 0 0,-1-1 0 0 0,1 1 0 0 0,-1-1 0 0 0,1 0 0 0 0,-1 0 0 0 0,1 0 0 0 0,-1 0 0 0 0,1 0 0 0 0,-1-1 0 0 0,1 1 0 0 0,-1-1 0 0 0,1 1 0 0 0,-1-1 0 0 0,4-2 0 0 0,6-2 0 0 0,19-12 0 0 0,-25 14 0 0 0,8-5 0 0 0,0 0 0 0 0,-1-2 0 0 0,0 1 0 0 0,0-2 0 0 0,-1 0 0 0 0,0 0 0 0 0,-1-1 0 0 0,-1 0 0 0 0,15-22 0 0 0,-16 20 0 0 0,38-68 0 0 0,-46 81 0 0 0,-1 4 0 0 0,-1 8 0 0 0,1 5 0 0 0,-1-14 0 0 0,1-1 0 0 0,0 0 0 0 0,1 0 0 0 0,-1 0 0 0 0,0 0 0 0 0,0 1 0 0 0,0-1 0 0 0,1 0 0 0 0,-1 0 0 0 0,1 0 0 0 0,-1 0 0 0 0,1 0 0 0 0,-1 0 0 0 0,1 0 0 0 0,0 0 0 0 0,-1 0 0 0 0,1 0 0 0 0,1 1 0 0 0,1 1 0 0 0,3 4 0 0 0,4 1 0 0 0,-6-9 0 0 0,-2 1 0 0 0,4 0 0 0 0,1-1 0 0 0,-1 1 0 0 0,1-1 0 0 0,-1 0 0 0 0,1-1 0 0 0,-1 0 0 0 0,0 0 0 0 0,0 0 0 0 0,6-4 0 0 0,2-1 0 0 0,-1-2 0 0 0,20-15 0 0 0,-20 14 0 0 0,-9 8 0 0 0,0-1 0 0 0,0 1 0 0 0,-1-1 0 0 0,5-4 0 0 0,-4 5 98 0 0,-3 7 143 0 0,-3 6 351 0 0,-5 14-730 0 0,-1 1 0 0 0,-15 33 0 0 0,6-18 1436 0 0,15-35-1526 0 0,0-1 0 0 0,0 1 1 0 0,0 0-1 0 0,1 0 1 0 0,0 0-1 0 0,0 7 0 0 0,0-12 245 0 0,1 0-1 0 0,0-1 0 0 0,0 1 0 0 0,0 0 0 0 0,0 0 1 0 0,1 0-1 0 0,-1-1 0 0 0,0 1 0 0 0,0 0 0 0 0,0 0 1 0 0,1 0-1 0 0,-1-1 0 0 0,0 1 0 0 0,1 0 0 0 0,-1-1 0 0 0,0 1 1 0 0,1 0-1 0 0,-1-1 0 0 0,1 1 0 0 0,-1 0 0 0 0,1-1 1 0 0,0 1-1 0 0,-1-1 0 0 0,1 1 0 0 0,0-1 0 0 0,-1 1 1 0 0,1-1-1 0 0,0 1 0 0 0,-1-1 0 0 0,1 0 0 0 0,0 0 1 0 0,0 1-1 0 0,-1-1 0 0 0,1 0 0 0 0,1 0 0 0 0,0 1 112 0 0,2 0-141 0 0,-1 0-1 0 0,1 0 0 0 0,0-1 1 0 0,-1 1-1 0 0,1-1 1 0 0,0 0-1 0 0,-1 0 1 0 0,1 0-1 0 0,0 0 1 0 0,-1-1-1 0 0,1 1 1 0 0,0-1-1 0 0,5-2 1 0 0,4-2-188 0 0,1-1 1 0 0,14-8 0 0 0,-9 3 114 0 0,-2 2 138 0 0,0-1 0 0 0,-2-1 1 0 0,1 0-1 0 0,-1-1 0 0 0,21-23 0 0 0,-9 6 230 0 0,39-56-1 0 0,-44 53-122 0 0,-1-2 1 0 0,-2 0-1 0 0,-1-1 1 0 0,-2 0-1 0 0,-2-2 1 0 0,14-49-1 0 0,-25 71-159 0 0,-3 15 0 0 0,0-1 0 0 0,0 1 0 0 0,0-1 0 0 0,0 1 0 0 0,0 0 0 0 0,0-1 0 0 0,0 1 0 0 0,-1 0 0 0 0,1-1 0 0 0,0 1 0 0 0,0-1 0 0 0,0 1 0 0 0,0 0 0 0 0,0-1 0 0 0,0 1 0 0 0,-1 0 0 0 0,1-1 0 0 0,0 1 0 0 0,0 0 0 0 0,-1-1 0 0 0,1 1 0 0 0,0 0 0 0 0,-1-1 0 0 0,0 1 0 0 0,0 0 0 0 0,0 1 0 0 0,0-1 0 0 0,0 0 0 0 0,-1 0 0 0 0,1 1 0 0 0,0-1 0 0 0,0 1 0 0 0,0-1 0 0 0,0 1 0 0 0,0-1 0 0 0,0 1 0 0 0,1-1 0 0 0,-1 1 0 0 0,0 0 0 0 0,0 0 0 0 0,0-1 0 0 0,0 2 0 0 0,-18 19 0 0 0,-5 13 0 0 0,1 1 0 0 0,2 1 0 0 0,1 1 0 0 0,2 1 0 0 0,-23 70 0 0 0,32-77 0 0 0,1 1 0 0 0,1 0 0 0 0,-2 43 0 0 0,9-71 0 0 0,0 0 0 0 0,0 0 0 0 0,0 0 0 0 0,0-1 0 0 0,1 1 0 0 0,0 0 0 0 0,1 6 0 0 0,-1-9 0 0 0,-1 0-1 0 0,0 0 0 0 0,1 0 1 0 0,-1 0-1 0 0,1-1 1 0 0,-1 1-1 0 0,1 0 1 0 0,-1 0-1 0 0,1 0 1 0 0,-1 0-1 0 0,1 0 1 0 0,0-1-1 0 0,0 1 0 0 0,-1 0 1 0 0,1-1-1 0 0,0 1 1 0 0,0-1-1 0 0,0 1 1 0 0,0-1-1 0 0,-1 1 1 0 0,1-1-1 0 0,0 1 1 0 0,0-1-1 0 0,2 1 1 0 0,-1-1-51 0 0,0 1-48 0 0,-1-1 0 0 0,1 1-1 0 0,-1-1 1 0 0,1 0 0 0 0,0 1 0 0 0,-1-1-1 0 0,1 0 1 0 0,-1 0 0 0 0,1 0 0 0 0,0 0-1 0 0,-1-1 1 0 0,1 1 0 0 0,-1 0 0 0 0,1-1 0 0 0,-1 1-1 0 0,1-1 1 0 0,-1 1 0 0 0,1-1 0 0 0,1-1-1 0 0,1 0-130 0 0,0 0-1 0 0,0-1 1 0 0,-1 1-1 0 0,1-1 1 0 0,3-3-1 0 0,-4 2-409 0 0,0 0 0 0 0,0 0-1 0 0,0 0 1 0 0,0-1 0 0 0,-1 1 0 0 0,0-1 0 0 0,1 1-1 0 0,-2-1 1 0 0,1 0 0 0 0,-1 0 0 0 0,2-6 0 0 0,5-17-1918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0,'0'0'424'0'0,"0"0"88"0"0,0 0 24 0 0,0 0 8 0 0,0 0-440 0 0,0 0-104 0 0,0 0 0 0 0,0 0 0 0 0,24 0 432 0 0,-24 0 64 0 0,0 0 16 0 0,15-1 0 0 0,-1-1-416 0 0,0 0-96 0 0,2 2 0 0 0,2-4-9400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15663 0 0,'0'0'356'0'0,"2"-1"50"0"0,0 1-339 0 0,-1-1 1 0 0,1 0-1 0 0,0 0 1 0 0,-1 0-1 0 0,1 0 0 0 0,-1-1 1 0 0,1 1-1 0 0,-1 0 1 0 0,0-1-1 0 0,0 1 1 0 0,1-1-1 0 0,-1 1 1 0 0,1-4-1 0 0,15-28 53 0 0,-9 17 633 0 0,36-68 2944 0 0,55-107-685 0 0,-15 30-2324 0 0,-67 135-119 0 0,-11 17-222 0 0,0 1 1 0 0,-1-1 0 0 0,6-14 0 0 0,-20 34-328 0 0,-6 12-24 0 0,-10 39 4 0 0,2 2 0 0 0,-19 90 0 0 0,29-102 0 0 0,-54 162 0 0 0,60-190 0 0 0,7-24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0,6-5 0 0 0,6-9 0 0 0,67-95 0 0 0,10-12 0 0 0,-71 98 0 0 0,-11 13 0 0 0,1 0 0 0 0,0 1 0 0 0,0 0 0 0 0,0 0 0 0 0,1 1 0 0 0,12-9 0 0 0,-20 17 0 0 0,-1 0 0 0 0,0 0 0 0 0,0-1 0 0 0,0 1 0 0 0,1 0 0 0 0,-1 0 0 0 0,0-1 0 0 0,0 1 0 0 0,1 0 0 0 0,-1 0 0 0 0,0 0 0 0 0,1 0 0 0 0,-1 0 0 0 0,0-1 0 0 0,1 1 0 0 0,-1 0 0 0 0,0 0 0 0 0,0 0 0 0 0,1 0 0 0 0,-1 0 0 0 0,0 0 0 0 0,1 0 0 0 0,-1 0 0 0 0,0 0 0 0 0,1 0 0 0 0,-1 0 0 0 0,0 0 0 0 0,1 0 0 0 0,-1 0 0 0 0,0 0 0 0 0,1 1 0 0 0,-1-1 0 0 0,0 0 0 0 0,0 0 0 0 0,1 0 0 0 0,-1 0 0 0 0,0 1 0 0 0,1-1 0 0 0,-1 0 0 0 0,0 0 0 0 0,1 1 0 0 0,-1 5 0 0 0,1 0 0 0 0,-1 1 0 0 0,0-1 0 0 0,0 0 0 0 0,-1 1 0 0 0,0-1 0 0 0,0 0 0 0 0,-1 0 0 0 0,-1 6 0 0 0,-4 15 0 0 0,4-14 0 0 0,-1 0 0 0 0,0 0 0 0 0,-7 13 0 0 0,7-17 0 0 0,0 0 0 0 0,0 0 0 0 0,1 0 0 0 0,1 1 0 0 0,0-1 0 0 0,0 1 0 0 0,-1 11 0 0 0,2 3 0 0 0,3-14 0 0 0,4-3 0 0 0,-4-6 0 0 0,0 0 0 0 0,0 0 0 0 0,0 0 0 0 0,0-1 0 0 0,0 1 0 0 0,0 0 0 0 0,0-1 0 0 0,0 0 0 0 0,0 1 0 0 0,1-1 0 0 0,-1 0 0 0 0,0 0 0 0 0,0-1 0 0 0,0 1 0 0 0,4-1 0 0 0,31-9 0 0 0,-13 2 0 0 0,-1-1 0 0 0,-1-1 0 0 0,1-1 0 0 0,-2-1 0 0 0,0-1 0 0 0,0-1 0 0 0,-1 0 0 0 0,31-31 0 0 0,-40 32 0 0 0,0 1 0 0 0,-1-1 0 0 0,0-1 0 0 0,-2 0 0 0 0,1 0 0 0 0,-2-1 0 0 0,0 0 0 0 0,0 0 0 0 0,-2 0 0 0 0,0-1 0 0 0,3-18 0 0 0,-7 33 103 0 0,-1-1 0 0 0,0 1 0 0 0,0-1 0 0 0,0 1-1 0 0,0-1 1 0 0,0 1 0 0 0,0-1 0 0 0,0 1 0 0 0,0-1 0 0 0,0 1-1 0 0,-1-1 1 0 0,1 1 0 0 0,-2-3 0 0 0,0 5-37 0 0,0 0 0 0 0,0 0 1 0 0,0 0-1 0 0,0 1 0 0 0,1-1 0 0 0,-1 1 0 0 0,0 0 0 0 0,-1 1 1 0 0,2-1-55 0 0,-9 8-12 0 0,2 1 0 0 0,-1 0 0 0 0,1 0 0 0 0,1 0 0 0 0,-8 17 0 0 0,-23 65 0 0 0,34-83 0 0 0,1 1 0 0 0,-3 17 0 0 0,6-24 0 0 0,-1-1 0 0 0,1 1 0 0 0,0 0 0 0 0,0 0 0 0 0,0 0 0 0 0,0 0 0 0 0,1-1 0 0 0,0 1 0 0 0,-1 0 0 0 0,1 0 0 0 0,2 3 0 0 0,4 1 0 0 0,-5-7-55 0 0,0 0-1 0 0,1 0 1 0 0,0 0 0 0 0,-1 0-1 0 0,1 0 1 0 0,-1 0 0 0 0,1-1-1 0 0,0 1 1 0 0,0-1 0 0 0,-1 0-1 0 0,1 0 1 0 0,0 0 0 0 0,-1 0-1 0 0,1-1 1 0 0,0 1 0 0 0,0-1-1 0 0,4-1 1 0 0,4-1-194 0 0,-2-1 0 0 0,1 0 0 0 0,12-6 0 0 0,-3-2 249 0 0,-1 0 0 0 0,0-1 0 0 0,-1-1 0 0 0,0 0 0 0 0,-1-1 0 0 0,16-20 0 0 0,75-109 0 0 0,-99 131 101 0 0,-1-1 1 0 0,-1 0-1 0 0,0 0 1 0 0,-1 0-1 0 0,-1-1 0 0 0,5-25 1 0 0,-4 17 64 0 0,-4 0 785 0 0,-3 24-928 0 0,0 0 1 0 0,0 1 0 0 0,0-1-1 0 0,0 1 1 0 0,0 0-1 0 0,-3 3 1 0 0,-12 20-24 0 0,1 0 0 0 0,1 1 0 0 0,1 0 0 0 0,-16 45 0 0 0,17-34 0 0 0,2 0 0 0 0,2 1 0 0 0,-5 40 0 0 0,13-71-111 0 0,1-1 1 0 0,-1 0-1 0 0,1 1 0 0 0,1-1 1 0 0,-1 0-1 0 0,1 1 0 0 0,0-1 1 0 0,3 8-1 0 0,-4-12 83 0 0,1-1 1 0 0,-1 1-1 0 0,1-1 0 0 0,0 1 1 0 0,0 0-1 0 0,-1-1 0 0 0,1 0 1 0 0,0 1-1 0 0,0-1 0 0 0,0 0 1 0 0,1 1-1 0 0,-1-1 0 0 0,0 0 1 0 0,0 0-1 0 0,1 0 0 0 0,-1 0 1 0 0,1 0-1 0 0,-1 0 0 0 0,1 0 1 0 0,-1-1-1 0 0,1 1 0 0 0,-1 0 1 0 0,1-1-1 0 0,0 0 0 0 0,-1 1 1 0 0,1-1-1 0 0,0 0 0 0 0,-1 0 1 0 0,1 1-1 0 0,0-1 0 0 0,-1-1 1 0 0,1 1-1 0 0,0 0 0 0 0,-1 0 1 0 0,3-1-1 0 0,3-1 28 0 0,0 0 0 0 0,-1-1 0 0 0,1 0 0 0 0,-1 0 0 0 0,1 0 0 0 0,8-7 0 0 0,35-29 0 0 0,-29 22 0 0 0,8-9 15 0 0,-1 0 1 0 0,-1-2-1 0 0,-2-1 0 0 0,-1-1 0 0 0,30-47 1 0 0,-29 35 61 0 0,-2-1 1 0 0,-2-2-1 0 0,29-83 0 0 0,-24 26 1504 0 0,-25 97-1571 0 0,-1 5-10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0,0-1 0 0 0,0 1 0 0 0,0 0 0 0 0,0 0 0 0 0,0 0 0 0 0,0 0 0 0 0,-1 0 0 0 0,1 0 0 0 0,0 0 0 0 0,0-1 0 0 0,0 1 0 0 0,0 0 0 0 0,0 0 0 0 0,0 0 0 0 0,0 0 0 0 0,0 0 0 0 0,0 0 0 0 0,0-1 0 0 0,0 1 0 0 0,0 0 0 0 0,0 0 0 0 0,0 0 0 0 0,0 0 0 0 0,0 0 0 0 0,0 0 0 0 0,0 0 0 0 0,1-1 0 0 0,-1 1 0 0 0,0 0 0 0 0,0 0 0 0 0,0 0 0 0 0,0 0 0 0 0,0 0 0 0 0,0 0 0 0 0,0-1 0 0 0,-6 6 0 0 0,6-5 0 0 0,-10 13 0 0 0,0 0 0 0 0,1 0 0 0 0,1 1 0 0 0,0 0 0 0 0,1 0 0 0 0,-9 25 0 0 0,9-22 0 0 0,-72 196 0 0 0,73-194-20 0 0,-4 13-265 0 0,2 1-1 0 0,-8 57 1 0 0,16-85 228 0 0,0 0 0 0 0,0-1 0 0 0,0 1 0 0 0,1 0 0 0 0,-1-1 1 0 0,1 1-1 0 0,0 0 0 0 0,1-1 0 0 0,-1 1 0 0 0,1-1 0 0 0,3 7 0 0 0,-4-9 42 0 0,0-1-1 0 0,0 1 1 0 0,1 0-1 0 0,-1-1 1 0 0,0 1-1 0 0,1-1 1 0 0,-1 1-1 0 0,1-1 1 0 0,0 0-1 0 0,-1 0 1 0 0,1 0 0 0 0,0 1-1 0 0,0-2 1 0 0,0 1-1 0 0,0 0 1 0 0,0 0-1 0 0,0-1 1 0 0,0 1-1 0 0,0-1 1 0 0,0 1-1 0 0,0-1 1 0 0,0 0-1 0 0,0 0 1 0 0,0 0-1 0 0,0 0 1 0 0,0 0 0 0 0,3-1-1 0 0,6-1 16 0 0,-2-1 0 0 0,1 0 0 0 0,0-1 0 0 0,-1 0 0 0 0,13-7 0 0 0,43-31 0 0 0,-46 29 181 0 0,0-1 0 0 0,-1-2 0 0 0,-1 0 0 0 0,0 0 1 0 0,-1-2-1 0 0,-1 0 0 0 0,-1-1 0 0 0,0 0 0 0 0,-1-1 0 0 0,14-31 0 0 0,-27 51-181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0,1 0 0 0 0,-1 0 0 0 0,0 0 0 0 0,0 0 0 0 0,-8 6 0 0 0,-7 11 0 0 0,5-3 0 0 0,1 1 0 0 0,1 1 0 0 0,0 0 0 0 0,-12 32 0 0 0,19-46 0 0 0,-4 12 0 0 0,1-1 0 0 0,-5 26 0 0 0,8-33 0 0 0,0 0 0 0 0,1 0 0 0 0,0-1 0 0 0,0 1 0 0 0,0 0 0 0 0,0 0 0 0 0,1 0 0 0 0,0-1 0 0 0,3 11 0 0 0,2-8 0 0 0,-5-7 0 0 0,1 0 0 0 0,-1 0 0 0 0,1 0 0 0 0,0 0 0 0 0,-1-1 0 0 0,1 1 0 0 0,0-1 0 0 0,0 1 0 0 0,0-1 0 0 0,-1 0 0 0 0,1 0 0 0 0,0 0 0 0 0,0 0 0 0 0,0 0 0 0 0,-1 0 0 0 0,1 0 0 0 0,0-1 0 0 0,0 1 0 0 0,0 0 0 0 0,-1-1 0 0 0,1 0 0 0 0,2 0 0 0 0,4-3 0 0 0,0 1 0 0 0,15-11 0 0 0,2-3 0 0 0,-1-1 0 0 0,0-1 0 0 0,-2-1 0 0 0,24-27 0 0 0,68-98 0 0 0,-100 121 0 0 0,-11 18 0 0 0,0 1 0 0 0,0 0 0 0 0,0 0 0 0 0,1 0 0 0 0,7-7 0 0 0,-7 10 0 0 0,-3 5 0 0 0,-4 10 0 0 0,2-9 0 0 0,0 1 0 0 0,0 0 0 0 0,0 0 0 0 0,1 0 0 0 0,-1 0 0 0 0,1 0 0 0 0,0 1 0 0 0,1-1 0 0 0,-1 0 0 0 0,2 5 0 0 0,0 2 0 0 0,-1-9 0 0 0,-1-1 0 0 0,1 1 0 0 0,0-1 0 0 0,-1 1 0 0 0,1-1 0 0 0,0 0 0 0 0,0 1 0 0 0,1-1 0 0 0,-1 0 0 0 0,0 0 0 0 0,1 0 0 0 0,-1 0 0 0 0,1 0 0 0 0,0 0 0 0 0,0 0 0 0 0,2 1 0 0 0,11 14 0 0 0,-9-12 0 0 0,-4-3 0 0 0,0 1 0 0 0,0-1 0 0 0,-1 0 0 0 0,1 1 0 0 0,0-1 0 0 0,-1 1 0 0 0,0-1 0 0 0,1 1 0 0 0,0 2 0 0 0,-1-1 0 0 0,0 0 0 0 0,0 0 0 0 0,0 1 0 0 0,0-1 0 0 0,0 0 0 0 0,-1 0 0 0 0,0 1 0 0 0,0-1 0 0 0,0 0 0 0 0,-1 1 0 0 0,1-1 0 0 0,-1 0 0 0 0,-1 6 0 0 0,-3 5 0 0 0,-1 1 0 0 0,-7 15 0 0 0,9-25 13 0 0,-8 20-90 0 0,12-24-260 0 0,0-2-138 0 0,0 0-33 0 0,0 0-72 0 0,1-2-285 0 0,17-19-1146 0 0,-9 5 987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11975 0 0,'0'0'547'0'0,"0"0"-11"0"0,1-1-344 0 0,52-78 5757 0 0,53-51 126 0 0,-60 75-5104 0 0,29-38 399 0 0,-60 64-346 0 0,-14 25-320 0 0,-11 18-384 0 0,-54 100-320 0 0,54-92 0 0 0,1 0 0 0 0,0 0 0 0 0,-8 34 0 0 0,14-36 0 0 0,4-5 0 0 0,-1-14 0 0 0,1 0 0 0 0,-1 0 0 0 0,0-1 0 0 0,1 1 0 0 0,-1 0 0 0 0,1 0 0 0 0,-1-1 0 0 0,1 1 0 0 0,-1 0 0 0 0,1-1 0 0 0,-1 1 0 0 0,1 0 0 0 0,0-1 0 0 0,0 1 0 0 0,2 1 0 0 0,1 0 0 0 0,-1-1 0 0 0,1 0 0 0 0,-1 0 0 0 0,1 0 0 0 0,-1 0 0 0 0,1 0 0 0 0,-1-1 0 0 0,1 1 0 0 0,0-1 0 0 0,-1 0 0 0 0,1 0 0 0 0,0-1 0 0 0,-1 1 0 0 0,1-1 0 0 0,-1 1 0 0 0,1-1 0 0 0,-1 0 0 0 0,7-3 0 0 0,3-2 0 0 0,0 0 0 0 0,-1 0 0 0 0,23-17 0 0 0,-5 1 0 0 0,-2-2 0 0 0,0-1 0 0 0,47-55 0 0 0,-51 52 0 0 0,0 0 0 0 0,-1-1 0 0 0,28-45 0 0 0,-49 71 0 0 0,35-62 0 0 0,40-98 0 0 0,-72 146 0 0 0,-3 4 0 0 0,-2 13 0 0 0,0 0 0 0 0,0-1 0 0 0,0 1 0 0 0,0 0 0 0 0,0 0 0 0 0,0-1 0 0 0,0 1 0 0 0,0 0 0 0 0,-1 0 0 0 0,1 0 0 0 0,0-1 0 0 0,0 1 0 0 0,0 0 0 0 0,0 0 0 0 0,0 0 0 0 0,0-1 0 0 0,-1 1 0 0 0,1 0 0 0 0,0 0 0 0 0,0 0 0 0 0,0 0 0 0 0,0 0 0 0 0,-1-1 0 0 0,1 1 0 0 0,0 0 0 0 0,0 0 0 0 0,0 0 0 0 0,-1 0 0 0 0,1 0 0 0 0,0 0 0 0 0,0 0 0 0 0,-1 0 0 0 0,1 0 0 0 0,0 0 0 0 0,-2 1 0 0 0,0-1 0 0 0,0 1 0 0 0,1 0 0 0 0,-1 0 0 0 0,0 1 0 0 0,1-1 0 0 0,-1 0 0 0 0,1 1 0 0 0,-3 1 0 0 0,-1 2 0 0 0,-3 4 0 0 0,0 1 0 0 0,0 0 0 0 0,1 0 0 0 0,0 0 0 0 0,1 1 0 0 0,-6 13 0 0 0,-8 12 0 0 0,-12 22 0 0 0,3 1 0 0 0,-26 72 0 0 0,38-83 0 0 0,-22 93 0 0 0,38-125 0 0 0,1-16 0 0 0,0 1 0 0 0,0 0 0 0 0,0-1 0 0 0,0 1 0 0 0,0 0 0 0 0,0-1 0 0 0,0 1 0 0 0,0 0 0 0 0,0-1 0 0 0,1 1 0 0 0,-1 0 0 0 0,0-1 0 0 0,0 1 0 0 0,1-1 0 0 0,0 2 0 0 0,-1-2 0 0 0,0 0 0 0 0,1 0 0 0 0,-1 0 0 0 0,0 0 0 0 0,1 1 0 0 0,-1-1 0 0 0,1 0 0 0 0,-1 0 0 0 0,0 0 0 0 0,1 0 0 0 0,-1 0 0 0 0,1 0 0 0 0,-1 0 0 0 0,0 0 0 0 0,1 0 0 0 0,-1 0 0 0 0,1-1 0 0 0,-1 1 0 0 0,0 0 0 0 0,1 0 0 0 0,-1 0 0 0 0,1-1 0 0 0,3-1 0 0 0,0-1 0 0 0,0 1 0 0 0,0-1 0 0 0,0 0 0 0 0,6-7 0 0 0,5-4 0 0 0,89-83 0 0 0,-46 40 0 0 0,-33 35 0 0 0,1 1 0 0 0,39-23 0 0 0,-61 41 0 0 0,1 1 0 0 0,0-1 0 0 0,-1 1 0 0 0,6-1 0 0 0,-9 2 0 0 0,-1 1 0 0 0,1 0 0 0 0,-1 0 0 0 0,1 0 0 0 0,-1 0 0 0 0,1-1 0 0 0,-1 1 0 0 0,1 0 0 0 0,-1 0 0 0 0,1 0 0 0 0,-1 0 0 0 0,1 0 0 0 0,-1 0 0 0 0,1 0 0 0 0,0 0 0 0 0,-1 1 0 0 0,1-1 0 0 0,0 0 0 0 0,-1 1 0 0 0,1 0 0 0 0,0 0 0 0 0,-1 0 0 0 0,1 0 0 0 0,-1 0 0 0 0,0 0 0 0 0,1 0 0 0 0,-1 0 0 0 0,0 0 0 0 0,0 0 0 0 0,1 0 0 0 0,-1 0 0 0 0,0 0 0 0 0,0 0 0 0 0,0 0 0 0 0,0 0 0 0 0,0 0 0 0 0,0 0 0 0 0,-1 0 0 0 0,1 0 0 0 0,0 0 0 0 0,0 0 0 0 0,-1 0 0 0 0,1 0 0 0 0,-2 2 0 0 0,-12 25 0 0 0,6-17 0 0 0,-1-1 0 0 0,1-1 0 0 0,-2 1 0 0 0,1-1 0 0 0,-1-1 0 0 0,-13 9 0 0 0,-14 12 0 0 0,36-28 0 0 0,-1 0 0 0 0,1 0 0 0 0,0 0 0 0 0,0 1 0 0 0,-1-1 0 0 0,1 0 0 0 0,0 0 0 0 0,0 1 0 0 0,0-1 0 0 0,-1 3 0 0 0,-1-1 0 0 0,-10 3 0 0 0,12-5 0 0 0,-9 0 0 0 0,10-1 0 0 0,0 0 0 0 0,-1 0 0 0 0,1 0 0 0 0,0-1 0 0 0,0 1 0 0 0,0 0 0 0 0,0 0 0 0 0,-1 0 0 0 0,1-1 0 0 0,0 1 0 0 0,0 0 0 0 0,0 0 0 0 0,0 0 0 0 0,0-1 0 0 0,0 1 0 0 0,0 0 0 0 0,-1 0 0 0 0,1-1 0 0 0,0 1 0 0 0,0 0 0 0 0,0 0 0 0 0,0-1 0 0 0,0 1 0 0 0,0 0 0 0 0,0 0 0 0 0,0-1 0 0 0,0 1 0 0 0,0 0 0 0 0,1 0 0 0 0,-1-1 0 0 0,0 1 0 0 0,0 0 0 0 0,0 0 0 0 0,0-1 0 0 0,7-8 0 0 0,-3 6 0 0 0,-1 0 0 0 0,0 0 0 0 0,0 0 0 0 0,5-7 0 0 0,0 1 0 0 0,-8 8 0 0 0,0 1 0 0 0,0 0 0 0 0,0-1 0 0 0,1 1 0 0 0,-1 0 0 0 0,0 0 0 0 0,0-1 0 0 0,1 1 0 0 0,-1 0 0 0 0,0 0 0 0 0,1 0 0 0 0,-1-1 0 0 0,0 1 0 0 0,0 0 0 0 0,1 0 0 0 0,-1 0 0 0 0,0 0 0 0 0,1 0 0 0 0,-1-1 0 0 0,0 1 0 0 0,1 0 0 0 0,-1 0 0 0 0,0 0 0 0 0,1 0 0 0 0,-1 0 0 0 0,1 0 0 0 0,0 1 0 0 0,0 0 0 0 0,0 0 0 0 0,1 0 0 0 0,-1 0 0 0 0,0 0 0 0 0,0 0 0 0 0,-1 0 0 0 0,1 0 0 0 0,0 0 0 0 0,0 1 0 0 0,0-1 0 0 0,-1 0 0 0 0,1 0 0 0 0,-1 1 0 0 0,1-1 0 0 0,-1 1 0 0 0,0-1 0 0 0,1 0 0 0 0,-1 2 0 0 0,4 34 0 0 0,-4-22 0 0 0,4 32 0 0 0,-3-35 0 0 0,6 0 0 0 0,-5-10 0 0 0,0 0 0 0 0,0 0 0 0 0,0 0 0 0 0,0 0 0 0 0,0-1 0 0 0,1 1 0 0 0,-1 0 0 0 0,0-1 0 0 0,1 0 0 0 0,0 1 0 0 0,-1-1 0 0 0,1 0 0 0 0,0 0 0 0 0,-1-1 0 0 0,1 1 0 0 0,0-1 0 0 0,0 1 0 0 0,0-1 0 0 0,-1 0 0 0 0,1 0 0 0 0,5 0 0 0 0,2-2 0 0 0,0-1 0 0 0,0 0 0 0 0,0 0 0 0 0,16-8 0 0 0,4-1 0 0 0,-8 2 0 0 0,-1 0 0 0 0,0-2 0 0 0,-1 0 0 0 0,0-1 0 0 0,-1-1 0 0 0,0-1 0 0 0,-1-1 0 0 0,17-19 0 0 0,45-63 0 0 0,-58 70 0 0 0,-6 5 0 0 0,0-1 0 0 0,-2-1 0 0 0,22-48 0 0 0,-21 33 0 0 0,20-78 0 0 0,-24 78 0 0 0,-10 30-8 0 0,-6 7-2 0 0,-6 5 84 0 0,11-2-58 0 0,0 1 28 0 0,-1-1-1 0 0,1 1 0 0 0,-1-1 1 0 0,1 1-1 0 0,-1-1 1 0 0,1 1-1 0 0,-1-1 1 0 0,1 1-1 0 0,0-1 1 0 0,-1 1-1 0 0,1 0 1 0 0,0-1-1 0 0,-1 1 1 0 0,1 0-1 0 0,0 0 0 0 0,-2 3 121 0 0,-77 133 917 0 0,46-77-1446 0 0,17-28-175 0 0,1 1 0 0 0,-20 65 0 0 0,28-75 569 0 0,6-21-29 0 0,-6 17 0 0 0,1-1 0 0 0,1 1 0 0 0,1 0 0 0 0,0 1 0 0 0,1-1 0 0 0,0 28 0 0 0,4-30 0 0 0,0-4 0 0 0,-1-13 4 0 0,0 1-1 0 0,0-1 1 0 0,0 1-1 0 0,1-1 1 0 0,-1 1-1 0 0,0-1 1 0 0,0 1-1 0 0,1-1 1 0 0,-1 0 0 0 0,0 1-1 0 0,1-1 1 0 0,-1 1-1 0 0,0-1 1 0 0,1 0-1 0 0,-1 1 1 0 0,1-1-1 0 0,0 1 1 0 0,0-1 32 0 0,0 0 1 0 0,1 1-1 0 0,-1-1 0 0 0,0 0 0 0 0,0 0 1 0 0,1 0-1 0 0,-1 0 0 0 0,0 0 1 0 0,1 0-1 0 0,-1 0 0 0 0,0 0 0 0 0,0-1 1 0 0,1 1-1 0 0,-1 0 0 0 0,0-1 0 0 0,0 1 1 0 0,1-1-1 0 0,-1 1 0 0 0,0-1 1 0 0,0 0-1 0 0,1-1 0 0 0,24-20 980 0 0,-18 15-902 0 0,0-2-343 0 0,0 0 1 0 0,-1 0-1 0 0,0-1 1 0 0,8-15-1 0 0,-6 11-12 0 0,-2 5 351 0 0,0 0-1 0 0,1 1 1 0 0,0 0 0 0 0,0 1 0 0 0,14-10-1 0 0,-2 0 384 0 0,-17 14-418 0 0,3-1-278 0 0,0-1-1 0 0,0 1 0 0 0,0 0 0 0 0,0 0 0 0 0,1 1 0 0 0,-1 0 1 0 0,1 0-1 0 0,9-3 0 0 0,-3 2 204 0 0,2 3 0 0 0,-1 5 0 0 0,-2 4 0 0 0,-3 0 0 0 0,-9-7 0 0 0,1-1 0 0 0,-1 1 0 0 0,1-1 0 0 0,-1 0 0 0 0,0 1 0 0 0,0-1 0 0 0,1 1 0 0 0,-1-1 0 0 0,0 1 0 0 0,0-1 0 0 0,1 1 0 0 0,-1-1 0 0 0,0 1 0 0 0,0-1 0 0 0,0 1 0 0 0,0-1 0 0 0,0 2 0 0 0,0-2 0 0 0,-1 0 0 0 0,1 1 0 0 0,0-1-1 0 0,-1 1 1 0 0,1-1 0 0 0,-1 0 0 0 0,1 0 0 0 0,-1 1 0 0 0,1-1-1 0 0,-1 0 1 0 0,1 0 0 0 0,-1 1 0 0 0,1-1 0 0 0,-1 0 0 0 0,1 0 0 0 0,-1 0-1 0 0,1 0 1 0 0,-1 0 0 0 0,0 0 0 0 0,0 0 0 0 0,-15 0 24 0 0,13 0 19 0 0,1 0 294 0 0,2 0 138 0 0,-13 6 408 0 0,6-4-1171 0 0,0 1 0 0 0,1 0 0 0 0,-9 4 0 0 0,14-6-154 0 0,0 1 293 0 0,-14 22 133 0 0,9-15 16 0 0,0 0 0 0 0,1 0 0 0 0,0 1 0 0 0,-4 10 0 0 0,6-12 0 0 0,2-6 0 0 0,0 1 0 0 0,0 0 0 0 0,0 0 0 0 0,1-1 0 0 0,-1 1 0 0 0,1 0 0 0 0,-1 0 0 0 0,1 0 0 0 0,0 4 0 0 0,1 6 0 0 0,7-2 0 0 0,4-3 0 0 0,-9-7 0 0 0,0-1 0 0 0,1 1 0 0 0,-1-1 0 0 0,0 0 0 0 0,0 0 0 0 0,0 0 0 0 0,0 0 0 0 0,0-1 0 0 0,0 1 0 0 0,0-1 0 0 0,0 0 0 0 0,0 0 0 0 0,5-2 0 0 0,5-3 0 0 0,22-14 0 0 0,-6 3 0 0 0,-11 7 0 0 0,18-12 0 0 0,-11 5 0 0 0,-10 7 0 0 0,17-15 0 0 0,-21 16 0 0 0,0 0 0 0 0,23-13 0 0 0,-9 4 0 0 0,-16 13 0 0 0,-8 5 0 0 0,-1 0 0 0 0,0 0 0 0 0,1 0 0 0 0,-1 0 0 0 0,0 1 0 0 0,1-1 0 0 0,-1 0 0 0 0,0 0 0 0 0,0 0 0 0 0,1 1 0 0 0,-1-1 0 0 0,0 0 0 0 0,0 0 0 0 0,0 1 0 0 0,1-1 0 0 0,-1 0 0 0 0,0 0 0 0 0,0 1 0 0 0,0-1 0 0 0,0 0 0 0 0,1 1 0 0 0,-1-1 0 0 0,0 0 0 0 0,0 0 0 0 0,0 1 0 0 0,0 0 0 0 0,0 2 0 0 0,0 1 0 0 0,0 0 0 0 0,0-1 0 0 0,0 1 0 0 0,0 0 0 0 0,-1-1 0 0 0,0 1 0 0 0,-2 6 0 0 0,-13 30 0 0 0,14-36 0 0 0,-61 113 0 0 0,36-70 0 0 0,-26 39 0 0 0,-67 84 0 0 0,104-146 0 0 0,-19 37 0 0 0,18-31 0 0 0,3-1-72 0 0,14-28-299 0 0,0-1-117 0 0,0 0-21 0 0,0 0 66 0 0,3-13 138 0 0,-2 7-376 0 0,1 0 0 0 0,-1 0 0 0 0,6-10 0 0 0,5-6-6247 0 0,-1 4-784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0,'-2'1'803'0'0,"-1"0"-535"0"0,-12 15 533 0 0,13-14-670 0 0,0 0-1 0 0,0 1 1 0 0,0-1 0 0 0,0 1-1 0 0,1-1 1 0 0,-1 1-1 0 0,1 0 1 0 0,-1 0-1 0 0,1 0 1 0 0,0 0 0 0 0,0 0-1 0 0,0 4 1 0 0,0-2 171 0 0,0-4-145 0 0,1 1 0 0 0,0 0-1 0 0,0-1 1 0 0,0 1 0 0 0,0 0 0 0 0,0-1-1 0 0,1 1 1 0 0,-1 0 0 0 0,0-1 0 0 0,1 1-1 0 0,-1-1 1 0 0,1 1 0 0 0,0 0 0 0 0,-1-1-1 0 0,1 1 1 0 0,2 1 0 0 0,5 9-1384 0 0,-2-3-4535 0 0,1 2-1554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17503 0 0,'0'0'399'0'0,"2"1"60"0"0,-1-1-415 0 0,0 0 1 0 0,0 0 0 0 0,1 1 0 0 0,-1-1-1 0 0,0 0 1 0 0,0 0 0 0 0,0 0 0 0 0,0 0-1 0 0,1-1 1 0 0,-1 1 0 0 0,0 0 0 0 0,0 0-1 0 0,0-1 1 0 0,0 1 0 0 0,0-1 0 0 0,0 1-1 0 0,0-1 1 0 0,0 1 0 0 0,0-1 0 0 0,0 1-1 0 0,1-2 1 0 0,22-22 61 0 0,-13 13 74 0 0,0-1 1074 0 0,-1 0 0 0 0,0 0 0 0 0,-1-1 0 0 0,9-16-1 0 0,-15 24-1017 0 0,1-1 0 0 0,0 1-1 0 0,1 0 1 0 0,-1 0-1 0 0,1 0 1 0 0,9-6-1 0 0,10-11 1263 0 0,-22 21-1352 0 0,1-1-3 0 0,4-12 239 0 0,-6 12 6 0 0,-3 2-347 0 0,-1 1-1 0 0,1-1 1 0 0,0 1 0 0 0,0-1 0 0 0,0 1 0 0 0,0 0-1 0 0,0-1 1 0 0,0 1 0 0 0,0 0 0 0 0,0 0 0 0 0,0 1-1 0 0,0-1 1 0 0,1 0 0 0 0,-1 1 0 0 0,0-1 0 0 0,-1 2-1 0 0,-4 5 217 0 0,1 0-1 0 0,-8 11 0 0 0,2-2-113 0 0,0-2-143 0 0,1 1 0 0 0,1 0 0 0 0,0 1 0 0 0,1 0 0 0 0,1 0 0 0 0,1 1 0 0 0,-7 20 0 0 0,13-25 0 0 0,6-1 0 0 0,3-1 0 0 0,-6-11-65 0 0,-1 1 1 0 0,1 0-1 0 0,-1 0 0 0 0,1-1 0 0 0,-1 1 1 0 0,1-1-1 0 0,-1 0 0 0 0,1 1 1 0 0,0-1-1 0 0,-1 0 0 0 0,1 0 0 0 0,0 0 1 0 0,-1 0-1 0 0,1 0 0 0 0,0 0 1 0 0,-1 0-1 0 0,1-1 0 0 0,-1 1 0 0 0,1-1 1 0 0,0 1-1 0 0,-1-1 0 0 0,1 0 0 0 0,-1 1 1 0 0,2-2-1 0 0,2-1-324 0 0,0 0 0 0 0,-1 0 0 0 0,0-1 0 0 0,0 1 0 0 0,8-9 0 0 0,22-28-5364 0 0,-22 24 3706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0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24879 0 0,'0'0'564'0'0,"0"0"83"0"0,0 0 34 0 0,1-3-76 0 0,8-13-358 0 0,-9 12-244 0 0,-1 1 51 0 0,-3-34 3369 0 0,3 34-2980 0 0,-2-8-278 0 0,0 0-783 0 0,3 11 470 0 0,-1 0 0 0 0,1-1-1 0 0,0 1 1 0 0,0 0 0 0 0,0-1-1 0 0,0 1 1 0 0,0 0 0 0 0,0 0 0 0 0,-1-1-1 0 0,1 1 1 0 0,0 0 0 0 0,0-1-1 0 0,0 1 1 0 0,0 0 0 0 0,0-1 0 0 0,0 1-1 0 0,0 0 1 0 0,0-1 0 0 0,0 1-1 0 0,0 0 1 0 0,1-1 0 0 0,-1 1 0 0 0,0 0-1 0 0,0-1 1 0 0,0 1 0 0 0,0 0-1 0 0,1-1 1 0 0,0-2-693 0 0,6-9-1204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13823 0 0,'0'0'630'0'0,"1"-1"-13"0"0,1-1-557 0 0,0 0 0 0 0,0 0 0 0 0,0-1 0 0 0,-1 1 0 0 0,1 0 0 0 0,-1 0 0 0 0,0-1 0 0 0,0 1 0 0 0,0-1 0 0 0,0 1 0 0 0,0-1 0 0 0,0 1 0 0 0,0-1 0 0 0,0-4 0 0 0,7-20 2147 0 0,7-1-647 0 0,2 1 1 0 0,0 0 0 0 0,32-36 0 0 0,-11 14-414 0 0,-33 42-1150 0 0,0 0 1 0 0,-1 0-1 0 0,0-1 0 0 0,3-9 0 0 0,11-21 89 0 0,-18 36 285 0 0,0 2 117 0 0,0 0 21 0 0,0 0-66 0 0,-1 2-294 0 0,-1 2-145 0 0,-1 1 0 0 0,1-1 0 0 0,-1 1 0 0 0,-1 5 0 0 0,-7 15-8 0 0,-8 5 4 0 0,2 1 0 0 0,1 1 0 0 0,1 0 0 0 0,2 0 0 0 0,-12 49 0 0 0,24-77 0 0 0,0 0 0 0 0,0 0 0 0 0,1 0 0 0 0,0 0 0 0 0,0 0 0 0 0,0 0 0 0 0,0 0 0 0 0,1 0 0 0 0,-1 0 0 0 0,3 7 0 0 0,-3-10 0 0 0,0-1 0 0 0,0 1 0 0 0,1 0 0 0 0,-1-1 0 0 0,0 1 0 0 0,1 0 0 0 0,-1-1 0 0 0,0 1 0 0 0,1 0 0 0 0,-1-1 0 0 0,1 1 0 0 0,-1-1 0 0 0,1 1 0 0 0,-1-1 0 0 0,1 1 0 0 0,-1-1 0 0 0,1 1 0 0 0,0-1 0 0 0,-1 0 0 0 0,1 1 0 0 0,0-1 0 0 0,-1 0 0 0 0,1 1 0 0 0,0-1 0 0 0,-1 0 0 0 0,1 0 0 0 0,0 0 0 0 0,0 1 0 0 0,-1-1 0 0 0,1 0 0 0 0,0 0 0 0 0,0 0 0 0 0,-1 0 0 0 0,2-1 0 0 0,0 1 0 0 0,2 0 0 0 0,0 0 0 0 0,-1 0 0 0 0,1 0 0 0 0,-1-1 0 0 0,1 1 0 0 0,0-1 0 0 0,-1 0 0 0 0,1 0 0 0 0,-1 0 0 0 0,0-1 0 0 0,1 1 0 0 0,-1-1 0 0 0,0 0 0 0 0,4-2 0 0 0,6-6 0 0 0,23-20 0 0 0,-26 21 0 0 0,18-17 0 0 0,-2-1 0 0 0,40-50 0 0 0,-51 56 0 0 0,-1-1 0 0 0,-1 0 0 0 0,-1-1 0 0 0,17-43 0 0 0,-26 56 72 0 0,-2 8 299 0 0,-1 2 117 0 0,-4 4-349 0 0,1 0 1 0 0,0 0-1 0 0,-1 1 1 0 0,2 0 0 0 0,-1-1-1 0 0,0 1 1 0 0,1 0-1 0 0,-2 8 1 0 0,0 1-901 0 0,-5 28-1 0 0,8-39 750 0 0,1-1-1 0 0,0 1 1 0 0,0-1 0 0 0,0 1-1 0 0,0 0 1 0 0,0-1 0 0 0,0 1-1 0 0,1-1 1 0 0,-1 1 0 0 0,1-1-1 0 0,-1 1 1 0 0,1-1 0 0 0,0 1-1 0 0,0-1 1 0 0,1 1 0 0 0,-1-1-1 0 0,0 0 1 0 0,1 0 0 0 0,-1 0-1 0 0,1 0 1 0 0,0 0 0 0 0,-1 0-1 0 0,1 0 1 0 0,0 0 0 0 0,0-1-1 0 0,0 1 1 0 0,1-1-1 0 0,-1 1 1 0 0,0-1 0 0 0,0 0-1 0 0,1 0 1 0 0,-1 0 0 0 0,1 0-1 0 0,3 1 1 0 0,0-1 0 0 0,1 0-1 0 0,-1 0 0 0 0,0 0 1 0 0,0-1-1 0 0,0 0 1 0 0,0 0-1 0 0,1 0 1 0 0,-1-1-1 0 0,0 0 0 0 0,0 0 1 0 0,0-1-1 0 0,0 0 1 0 0,10-4-1 0 0,0-2 15 0 0,82-46 103 0 0,-88 47-68 0 0,0 0 0 0 0,0 0 0 0 0,-1-1-1 0 0,0-1 1 0 0,-1 1 0 0 0,0-1 0 0 0,8-12-1 0 0,-13 17 76 0 0,0-1-58 0 0,1 0 0 0 0,-1 0 0 0 0,0 0 0 0 0,0 0 0 0 0,0-1 0 0 0,-1 1 0 0 0,1-1 0 0 0,-2 0 0 0 0,1 1 0 0 0,1-13 0 0 0,-3 18-76 0 0,0-1 1 0 0,0 1 0 0 0,0 0 0 0 0,0-1-1 0 0,0 1 1 0 0,0-1 0 0 0,-1 1 0 0 0,1-1-1 0 0,0 1 1 0 0,0 0 0 0 0,-1-1 0 0 0,1 1-1 0 0,0 0 1 0 0,0-1 0 0 0,-1 1 0 0 0,1 0-1 0 0,0-1 1 0 0,-1 1 0 0 0,1 0 0 0 0,-1-1-1 0 0,1 1 1 0 0,0 0 0 0 0,-1 0 0 0 0,1 0-1 0 0,-1 0 1 0 0,1-1 0 0 0,-1 1 0 0 0,1 0-1 0 0,-1 0 1 0 0,1 0 0 0 0,0 0 0 0 0,-1 0-1 0 0,-15 1 1002 0 0,11 1-947 0 0,0 0 1 0 0,0 1-1 0 0,0-1 0 0 0,0 1 0 0 0,0 1 0 0 0,1-1 0 0 0,0 1 0 0 0,0-1 0 0 0,0 1 0 0 0,0 1 1 0 0,0-1-1 0 0,-4 7 0 0 0,-1 2 11 0 0,1 0 0 0 0,1 0 0 0 0,-9 21 0 0 0,12-24-44 0 0,-30 81 0 0 0,31-79 0 0 0,0 0 0 0 0,0 1 0 0 0,1-1 0 0 0,1 0 0 0 0,0 23 0 0 0,1-33 0 0 0,0 0 0 0 0,0 0 0 0 0,0 0 0 0 0,1 0 0 0 0,-1 0 0 0 0,1 0 0 0 0,-1 0 0 0 0,1 0 0 0 0,0 0 0 0 0,-1 0 0 0 0,1 0 0 0 0,0 0 0 0 0,0-1 0 0 0,1 1 0 0 0,-1 0 0 0 0,0 0 0 0 0,1-1 0 0 0,-1 1 0 0 0,3 1 0 0 0,-2-2 0 0 0,0 0 0 0 0,0 0 0 0 0,0 0 0 0 0,0-1 0 0 0,0 1 0 0 0,0-1 0 0 0,0 1 0 0 0,0-1 0 0 0,1 0 0 0 0,-1 0 0 0 0,0 0 0 0 0,0 0 0 0 0,0 0 0 0 0,0 0 0 0 0,0 0 0 0 0,0-1 0 0 0,0 1 0 0 0,0-1 0 0 0,3-1 0 0 0,12-6 0 0 0,0 0 0 0 0,0-1 0 0 0,-1-1 0 0 0,19-15 0 0 0,-12 9 0 0 0,-1-1-397 0 0,-2-1 0 0 0,0-1 0 0 0,26-32 0 0 0,-25 27 226 0 0,86-112 1848 0 0,-92 115-1595 0 0,-17 27-82 0 0,-8 13 0 0 0,-10 31 0 0 0,18-35 0 0 0,7-1 0 0 0,4 4 0 0 0,-4-16 0 0 0,-2-1 0 0 0,9 5 0 0 0,5 1 0 0 0,-11-7 0 0 0,-3-1 0 0 0,19 1 0 0 0,-10-1 0 0 0,7-3 0 0 0,-19 4 0 0 0,1 0 0 0 0,-1-1 0 0 0,1 1 0 0 0,-1 0 0 0 0,1 0 0 0 0,-1 0 0 0 0,1 0 0 0 0,-1 0 0 0 0,1 0 0 0 0,-1 0 0 0 0,1 0 0 0 0,-1 0 0 0 0,1 0 0 0 0,-1 0 0 0 0,1 0 0 0 0,-1 0 0 0 0,1 0 0 0 0,-1 0 0 0 0,1 0 0 0 0,-1 0 0 0 0,1 1 0 0 0,-1-1 0 0 0,0 0 0 0 0,1 0 0 0 0,-1 1 0 0 0,1-1 0 0 0,-1 0 0 0 0,0 1 0 0 0,1-1 0 0 0,0 1 0 0 0,-2 4 0 0 0,1-1 0 0 0,-1 1 0 0 0,1-1 0 0 0,-1 0 0 0 0,0 0 0 0 0,-1 0 0 0 0,1 1 0 0 0,0-1 0 0 0,-4 4 0 0 0,-19 33 0 0 0,8-14 0 0 0,8-13 0 0 0,4-9 0 0 0,1 0 0 0 0,0 1 0 0 0,0-1 0 0 0,1 1 0 0 0,-1 0 0 0 0,1-1 0 0 0,-1 9 0 0 0,5-6 0 0 0,0-7 0 0 0,0 1 0 0 0,0-1 0 0 0,0 0 0 0 0,0 0 0 0 0,1 0 0 0 0,-1 0 0 0 0,0 0 0 0 0,0 0 0 0 0,1-1 0 0 0,-1 1 0 0 0,1-1 0 0 0,-1 0 0 0 0,0 0 0 0 0,1 1 0 0 0,-1-1 0 0 0,1-1 0 0 0,-1 1 0 0 0,5-1 0 0 0,1-1 0 0 0,1 0 0 0 0,0 0 0 0 0,15-7 0 0 0,-8 2 0 0 0,0-1 0 0 0,-1-1 0 0 0,0-1 0 0 0,0 0 0 0 0,-1-1 0 0 0,0 0 0 0 0,-1-1 0 0 0,0-1 0 0 0,19-23 0 0 0,-17 14 0 0 0,0 0 0 0 0,15-34 0 0 0,-30 56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0,0 0 0 0 0,0 0 0 0 0,0 0 0 0 0,-1 0 0 0 0,1 0 0 0 0,0 0 0 0 0,0-1 0 0 0,0 1 0 0 0,0 0 0 0 0,0 0 0 0 0,0 0 0 0 0,0 0 0 0 0,0 0 0 0 0,0 0 0 0 0,0 0 0 0 0,0 0 0 0 0,0-1 0 0 0,0 1 0 0 0,0 0 0 0 0,1 0 0 0 0,-1 0 0 0 0,0 0 0 0 0,0 0 0 0 0,0 0 0 0 0,0 0 0 0 0,0 0 0 0 0,0-1 0 0 0,0 1 0 0 0,0 0 0 0 0,-7 4 0 0 0,7-4 0 0 0,-7 6 0 0 0,1 0 0 0 0,-1 0 0 0 0,1 1 0 0 0,0-1 0 0 0,1 1 0 0 0,0 0 0 0 0,0 1 0 0 0,0-1 0 0 0,-5 14 0 0 0,1 0 0 0 0,1 0 0 0 0,-8 36 0 0 0,16-57 0 0 0,-12 56-795 0 0,11-50 618 0 0,1 0 1 0 0,-1 1-1 0 0,1-1 0 0 0,1 0 1 0 0,-1 1-1 0 0,3 8 0 0 0,-3-14 26 0 0,0-1 1 0 0,0 1-1 0 0,0-1 1 0 0,1 1-1 0 0,-1-1 0 0 0,0 1 1 0 0,1-1-1 0 0,-1 1 1 0 0,0-1-1 0 0,1 1 0 0 0,-1-1 1 0 0,1 1-1 0 0,-1-1 0 0 0,1 0 1 0 0,-1 1-1 0 0,1-1 1 0 0,-1 0-1 0 0,1 1 0 0 0,-1-1 1 0 0,1 0-1 0 0,-1 0 1 0 0,1 1-1 0 0,-1-1 0 0 0,1 0 1 0 0,0 0-1 0 0,-1 0 0 0 0,1 0 1 0 0,13 0-1385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13823 0 0,'0'0'315'0'0,"0"0"45"0"0,0 0 21 0 0,0 0-49 0 0,0 0-81 0 0,0 0 481 0 0,0 0 237 0 0,11-11 1663 0 0,-7 9-2346 0 0,0-1 1 0 0,1 1-1 0 0,-1 0 0 0 0,1 0 1 0 0,-1 0-1 0 0,1 0 0 0 0,-1 1 0 0 0,1 0 1 0 0,0 0-1 0 0,6 0 0 0 0,6-3 272 0 0,53-15-541 0 0,-45 10-17 0 0,-10 3-64 0 0,-13 6-273 0 0,3-3-699 0 0,-4 3-5061 0 0,-1 0-785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31 492 10135 0 0,'0'0'464'0'0,"0"0"-9"0"0,-16 4 2458 0 0,16-4-2703 0 0,-1 0 0 0 0,1 0 0 0 0,-1 0 0 0 0,1 0 0 0 0,-1 0 0 0 0,1 0 0 0 0,-1 0 0 0 0,1 0 0 0 0,-1-1 0 0 0,1 1 0 0 0,-1 0 0 0 0,1 0 0 0 0,-1-1 0 0 0,1 1 0 0 0,-1 0 0 0 0,1-1 0 0 0,0 1 0 0 0,-1 0 0 0 0,1-1 0 0 0,-1 1 0 0 0,1-1 0 0 0,0 1 0 0 0,0-1 0 0 0,-1 0 0 0 0,-3-16 1963 0 0,4 11-1870 0 0,1 0-1 0 0,-1 1 1 0 0,1-1 0 0 0,2-7-1 0 0,0 3 20 0 0,1 1 0 0 0,0-1 1 0 0,1 1-1 0 0,8-11 0 0 0,-2 0 115 0 0,27-41 599 0 0,3 3-1 0 0,71-82 1 0 0,-27 57 517 0 0,-73 72-1501 0 0,-9 8-52 0 0,-2 2 0 0 0,-2 3 0 0 0,-8 17 0 0 0,-8 14 0 0 0,11-23 0 0 0,1 0 0 0 0,-8 20 0 0 0,12-28 0 0 0,0 0 0 0 0,0 0 0 0 0,1 0 0 0 0,-1 1 0 0 0,0-1 0 0 0,1 0 0 0 0,0 0 0 0 0,-1 1 0 0 0,1-1 0 0 0,0 0 0 0 0,0 1 0 0 0,1-1 0 0 0,-1 3 0 0 0,2 2 0 0 0,2 18 0 0 0,3-15 0 0 0,-3-6 0 0 0,-2 0 0 0 0,1-1 0 0 0,-1 0 0 0 0,1-1 0 0 0,-1 1 0 0 0,1 0 0 0 0,0-1 0 0 0,0 1 0 0 0,6 3 0 0 0,2 1 0 0 0,6 7 0 0 0,-10-9 0 0 0,-1 1 0 0 0,0 0 0 0 0,0-1 0 0 0,0 2 0 0 0,-1-1 0 0 0,1 1 0 0 0,4 9 0 0 0,-7-11 0 0 0,0 0 0 0 0,-1 0 0 0 0,0 0 0 0 0,0 0 0 0 0,0 0 0 0 0,-1 1 0 0 0,0-1 0 0 0,0 0 0 0 0,0 1 0 0 0,0-1 0 0 0,-1 1 0 0 0,0 0 0 0 0,0-1 0 0 0,-1 1 0 0 0,1-1 0 0 0,-1 1 0 0 0,-1-1 0 0 0,1 0 0 0 0,-1 1 0 0 0,0-1 0 0 0,0 0 0 0 0,0 0 0 0 0,-1 0 0 0 0,1 0 0 0 0,-1-1 0 0 0,0 1 0 0 0,-1-1 0 0 0,1 1 0 0 0,-1-1 0 0 0,0 0 0 0 0,-4 3 0 0 0,3-3 0 0 0,0-1 0 0 0,0 1 0 0 0,0-1 0 0 0,0-1 0 0 0,-1 1 0 0 0,1-1 0 0 0,-1 0 0 0 0,1 0 0 0 0,-1 0 0 0 0,0-1 0 0 0,0 0 0 0 0,0 0 0 0 0,0-1 0 0 0,0 1 0 0 0,0-1 0 0 0,0 0 0 0 0,1-1 0 0 0,-1 0 0 0 0,0 0 0 0 0,0 0 0 0 0,0 0 0 0 0,1-1 0 0 0,-8-3 0 0 0,12 4 0 0 0,0 1 0 0 0,0-1 0 0 0,-1 0 0 0 0,1 1 0 0 0,0-1 0 0 0,0 0 0 0 0,0 0 0 0 0,0 0 0 0 0,0 0 0 0 0,0 0 0 0 0,0 0 0 0 0,0 0 0 0 0,0-1 0 0 0,1 1 0 0 0,-1 0 0 0 0,0 0 0 0 0,1-1 0 0 0,-1 1 0 0 0,1 0 0 0 0,-1-1 0 0 0,1 1 0 0 0,0-1 0 0 0,-1 1 0 0 0,1 0 0 0 0,0-1 0 0 0,0 1 0 0 0,0-1 0 0 0,0 1 0 0 0,0 0 0 0 0,1-1 0 0 0,-1 1 0 0 0,0-1 0 0 0,1 1 0 0 0,-1 0 0 0 0,1-1 0 0 0,-1 1 0 0 0,1 0 0 0 0,0-1 0 0 0,-1 1 0 0 0,1 0 0 0 0,0 0 0 0 0,0 0 0 0 0,0 0 0 0 0,0 0 0 0 0,0 0 0 0 0,2-2 0 0 0,2 0 0 0 0,0 0 0 0 0,1 1 0 0 0,-1-1 0 0 0,1 1 0 0 0,0 0 0 0 0,0 0 0 0 0,0 1 0 0 0,0 0 0 0 0,0 0 0 0 0,7 0 0 0 0,-3 0 0 0 0,0-1 0 0 0,18-4 0 0 0,-4-5 0 0 0,0 0 0 0 0,-1-2 0 0 0,0 0 0 0 0,41-33 0 0 0,-50 34 0 0 0,0-1 0 0 0,23-28 0 0 0,9-9 0 0 0,-46 50 0 0 0,1-1 0 0 0,-1 1 0 0 0,0 0 0 0 0,1-1 0 0 0,-1 1 0 0 0,0-1 0 0 0,1 1 0 0 0,-1 0 0 0 0,0 0 0 0 0,1-1 0 0 0,-1 1 0 0 0,1 0 0 0 0,-1 0 0 0 0,1-1 0 0 0,-1 1 0 0 0,1 0 0 0 0,-1 0 0 0 0,0 0 0 0 0,1 0 0 0 0,-1 0 0 0 0,1 0 0 0 0,-1 0 0 0 0,1 0 0 0 0,-1 0 0 0 0,1 0 0 0 0,-1 0 0 0 0,1 0 0 0 0,-1 0 0 0 0,1 0 0 0 0,-1 0 0 0 0,1 1 0 0 0,3 4 0 0 0,-4-5 0 0 0,5 12 0 0 0,-4 1 0 0 0,-2-3 0 0 0,-1 0 0 0 0,0 0 0 0 0,-6 17 0 0 0,5-16 0 0 0,-1-1 0 0 0,2 1 0 0 0,-2 16 0 0 0,3-21 0 0 0,0 1 0 0 0,-1 0 0 0 0,1-1 0 0 0,-1 1 0 0 0,0-1 0 0 0,-1 1 0 0 0,-3 5 0 0 0,0 4 0 0 0,5-13 0 0 0,1-2 0 0 0,0 0 0 0 0,0 0 0 0 0,-1 0 0 0 0,1 0 0 0 0,0-1 0 0 0,-1 1 0 0 0,1 0 0 0 0,-1 0 0 0 0,1 0 0 0 0,-1-1 0 0 0,1 1 0 0 0,-1 0 0 0 0,0 0 0 0 0,1-1 0 0 0,-1 1 0 0 0,-1 0 0 0 0,-4 5-64 0 0,4-5-273 0 0,1-1 118 0 0,0 0 0 0 0,0-1 1 0 0,0 1-1 0 0,0 0 0 0 0,0-1 1 0 0,0 1-1 0 0,0-1 0 0 0,0 1 1 0 0,0-1-1 0 0,0 1 0 0 0,0-1 1 0 0,1 0-1 0 0,-1 1 0 0 0,0-1 0 0 0,0 0 1 0 0,1 0-1 0 0,-1 1 0 0 0,0-1 1 0 0,1 0-1 0 0,-1 0 0 0 0,0 0 1 0 0,1 0-1 0 0,0 0 0 0 0,-1 0 1 0 0,1 0-1 0 0,0 0 0 0 0,-1 0 1 0 0,1 0-1 0 0,0-2 0 0 0,-1-3-669 0 0,0 1 0 0 0,0-1 1 0 0,1 0-1 0 0,0-7 0 0 0,2-4-5935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81 11975 0 0,'23'-12'728'0'0,"0"0"0"0"0,22-17 0 0 0,-10 3 5292 0 0,-34 25-4964 0 0,-1 1-28 0 0,0 0-72 0 0,0 0-285 0 0,0 0-126 0 0,1 2-29 0 0,1 4-460 0 0,0 0 0 0 0,-1-1-1 0 0,0 1 1 0 0,0 0 0 0 0,0 0-1 0 0,-1-1 1 0 0,1 1 0 0 0,-2 0 0 0 0,1 0-1 0 0,-1 0 1 0 0,1 0 0 0 0,-3 6-1 0 0,-4 14 310 0 0,-14 34 0 0 0,11-31 237 0 0,-53 121-143 0 0,10-25-310 0 0,13-26-149 0 0,35-88 0 0 0,9-17 0 0 0,1 1 0 0 0,-1 0 0 0 0,1 0 0 0 0,7-5 0 0 0,-2 1 0 0 0,-1 0 0 0 0,12-14 0 0 0,5-9 0 0 0,34-33 0 0 0,-49 53 0 0 0,-1 2 0 0 0,-1 0 0 0 0,2 0 0 0 0,-1 1 0 0 0,1 1 0 0 0,1 0 0 0 0,-1 0 0 0 0,1 1 0 0 0,1 1 0 0 0,15-7 0 0 0,-18 12 0 0 0,-3 6 0 0 0,-6-3 14 0 0,-1-1-1 0 0,1 1 1 0 0,-1 0-1 0 0,0-1 1 0 0,1 1 0 0 0,-1 0-1 0 0,0 0 1 0 0,0-1-1 0 0,0 1 1 0 0,0 0-1 0 0,-1 0 1 0 0,1-1 0 0 0,0 1-1 0 0,-1 0 1 0 0,1-1-1 0 0,-1 1 1 0 0,1 0-1 0 0,-1-1 1 0 0,0 1 0 0 0,0-1-1 0 0,0 1 1 0 0,0-1-1 0 0,0 1 1 0 0,-2 1-1 0 0,-2 4 135 0 0,-1-1 0 0 0,1 0 0 0 0,-14 10 0 0 0,5-5 224 0 0,0-1 1 0 0,-29 15-1 0 0,32-21-372 0 0,0-1 0 0 0,-1-2 0 0 0,4 0 0 0 0,9 8 0 0 0,5 1 0 0 0,-1-3 0 0 0,-1-1 0 0 0,0 2 0 0 0,0-1 0 0 0,-1 0 0 0 0,4 12 0 0 0,-5-13 0 0 0,0 0 0 0 0,1 0 0 0 0,0-1 0 0 0,0 1 0 0 0,0-1 0 0 0,0 1 0 0 0,5 5 0 0 0,5 2 0 0 0,-5-8 0 0 0,1-2 0 0 0,-6-2 0 0 0,-2-1 0 0 0,1-1 0 0 0,0 1 0 0 0,-1 0 0 0 0,1 0 0 0 0,0 0 0 0 0,0-1 0 0 0,-1 1 0 0 0,1-1 0 0 0,-1 0 0 0 0,1 1 0 0 0,0-1 0 0 0,-1 0 0 0 0,3-1 0 0 0,4-2 0 0 0,0-1 0 0 0,0 0 0 0 0,0-1 0 0 0,-1 1 0 0 0,10-10 0 0 0,33-38 0 0 0,-23 24 0 0 0,-17 16 0 0 0,0 1 0 0 0,16-28 0 0 0,-17 24 0 0 0,21-26 0 0 0,-10 18 0 0 0,-9 11 0 0 0,20-20 0 0 0,-32 33 0 0 0,1 0 0 0 0,0 1 0 0 0,0-1 0 0 0,0 0 0 0 0,0 0 0 0 0,0 0 0 0 0,0 1 0 0 0,0-1 0 0 0,0 0 0 0 0,1 0 0 0 0,-1 0 0 0 0,0 0 0 0 0,0 1 0 0 0,0-1 0 0 0,0 0 0 0 0,0 0 0 0 0,0 0 0 0 0,0 0 0 0 0,0 0 0 0 0,0 1 0 0 0,0-1 0 0 0,1 0 0 0 0,-1 0 0 0 0,0 0 0 0 0,0 0 0 0 0,0 0 0 0 0,0 0 0 0 0,0 1 0 0 0,1-1 0 0 0,-1 0 0 0 0,0 0 0 0 0,0 0 0 0 0,0 0 0 0 0,0 0 0 0 0,0 0 0 0 0,1 0 0 0 0,-1 0 0 0 0,0 0 0 0 0,0 0 0 0 0,0 0 0 0 0,1 0 0 0 0,-1 0 0 0 0,0 0 0 0 0,0 0 0 0 0,0 0 0 0 0,0 0 0 0 0,1 0 0 0 0,-1 0 0 0 0,0 0 0 0 0,0 0 0 0 0,0 0 0 0 0,0 0 0 0 0,1-1 0 0 0,-1 1 0 0 0,0 0 0 0 0,0 0 0 0 0,0 0 0 0 0,0 0 0 0 0,0 0 0 0 0,0 0 0 0 0,1 0 0 0 0,-1-1 0 0 0,0 1 0 0 0,0 0 0 0 0,0 0 0 0 0,-1 11 0 0 0,1-11 0 0 0,-2 8 0 0 0,-1 0 0 0 0,1 0 0 0 0,-1 0 0 0 0,-1 0 0 0 0,0-1 0 0 0,0 0 0 0 0,-9 14 0 0 0,7-12 0 0 0,5 4 0 0 0,6-3 0 0 0,6-1 0 0 0,-9-8 0 0 0,0 0 0 0 0,0 0 0 0 0,1-1 0 0 0,-1 1 0 0 0,1 0 0 0 0,-1-1 0 0 0,1 1 0 0 0,-1-1 0 0 0,1 0 0 0 0,-1 0 0 0 0,1 0 0 0 0,-1 0 0 0 0,3-1 0 0 0,3 0 0 0 0,0-1 0 0 0,13-6 0 0 0,-14 5 0 0 0,16-3 0 0 0,-18 5 0 0 0,8-1 0 0 0,-1 3 0 0 0,-11-1 0 0 0,-1 0 0 0 0,0 1 0 0 0,1-1 0 0 0,-1 0 0 0 0,1 1 0 0 0,-1-1 0 0 0,0 1 0 0 0,1-1 0 0 0,-1 0 0 0 0,0 1 0 0 0,1-1 0 0 0,-1 1 0 0 0,0-1 0 0 0,0 1 0 0 0,1-1 0 0 0,-1 1 0 0 0,0-1 0 0 0,0 1 0 0 0,0 2 0 0 0,0 0 0 0 0,0 0 0 0 0,0 0 0 0 0,-1 0 0 0 0,1-1 0 0 0,-1 1 0 0 0,0 0 0 0 0,0 0 0 0 0,-1 3 0 0 0,-13 24 0 0 0,-6 0 0 0 0,12-18 0 0 0,1 1 0 0 0,0 0 0 0 0,-11 24 0 0 0,19-37 0 0 0,0 0 0 0 0,0 1 0 0 0,-1-1 0 0 0,1 1 0 0 0,0-1 0 0 0,0 0 0 0 0,0 1 0 0 0,-1-1 0 0 0,1 1 0 0 0,0-1 0 0 0,0 1 0 0 0,0-1 0 0 0,0 0 0 0 0,0 1 0 0 0,0-1 0 0 0,0 1 0 0 0,0-1 0 0 0,0 1 0 0 0,0-1 0 0 0,0 0 0 0 0,0 1 0 0 0,0-1 0 0 0,0 1 0 0 0,1-1 0 0 0,-1 1 0 0 0,0-1 0 0 0,0 0 0 0 0,0 1 0 0 0,1-1 0 0 0,-1 1 0 0 0,0-1 0 0 0,0 0 0 0 0,1 1 0 0 0,-1-1 0 0 0,0 0 0 0 0,1 0 0 0 0,-1 1 0 0 0,1-1 0 0 0,0 1 0 0 0,0 0 0 0 0,1 1 0 0 0,0-1 0 0 0,0 0 0 0 0,0 1 0 0 0,0-1 0 0 0,1 0 0 0 0,-1 0 0 0 0,0-1 0 0 0,0 1 0 0 0,1 0 0 0 0,-1-1 0 0 0,0 1 0 0 0,1-1 0 0 0,-1 0 0 0 0,0 0 0 0 0,1 0 0 0 0,-1 0 0 0 0,1 0 0 0 0,2-1 0 0 0,7 0 0 0 0,0-2 0 0 0,16-4 0 0 0,-24 6 0 0 0,14-5 108 0 0,0-1 0 0 0,0-1 1 0 0,-1 0-1 0 0,0-1 0 0 0,0-1 0 0 0,-1-1 0 0 0,20-17 0 0 0,-18 12 62 0 0,0-1-1 0 0,-1 0 1 0 0,-1-2 0 0 0,0 0-1 0 0,17-29 1 0 0,-33 46-59 0 0,-5 7-64 0 0,-8 9-40 0 0,-5 10-7 0 0,1 2 0 0 0,1 0 0 0 0,-20 46 0 0 0,34-65-73 0 0,0-1 0 0 0,0 0 0 0 0,0 1 0 0 0,1-1 0 0 0,0 1 0 0 0,0 0 0 0 0,1-1 0 0 0,0 1 0 0 0,0 0 0 0 0,0-1 0 0 0,3 9 0 0 0,-3-14-24 0 0,0 0 1 0 0,0 0-1 0 0,1-1 0 0 0,-1 1 0 0 0,0 0 1 0 0,1 0-1 0 0,-1-1 0 0 0,1 1 1 0 0,-1 0-1 0 0,1-1 0 0 0,0 1 0 0 0,-1-1 1 0 0,1 1-1 0 0,-1-1 0 0 0,1 1 1 0 0,0-1-1 0 0,-1 1 0 0 0,1-1 0 0 0,0 0 1 0 0,0 1-1 0 0,-1-1 0 0 0,1 0 0 0 0,0 1 1 0 0,0-1-1 0 0,0 0 0 0 0,-1 0 1 0 0,1 0-1 0 0,1 0 0 0 0,22-2-3938 0 0,-7-2-4833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324 182 4607 0 0,'1'-28'-469'0'0,"4"-13"5742"0"0,-4 34-4073 0 0,1 1 0 0 0,-1 0 0 0 0,1 0 0 0 0,1 1 1 0 0,-1-1-1 0 0,1 0 0 0 0,0 1 0 0 0,6-10 1 0 0,5-4 2513 0 0,-12 18-3202 0 0,-2 1 0 0 0,0 0-68 0 0,0 3-289 0 0,-1 14 26 0 0,0 0 0 0 0,-2 0 0 0 0,-4 20 0 0 0,-18 54 925 0 0,11-43-871 0 0,-6 13-235 0 0,-50 104 0 0 0,51-125 0 0 0,-32 48 0 0 0,40-73 0 0 0,0 1 0 0 0,-1-1 0 0 0,-1-1 0 0 0,0 0 0 0 0,-23 18 0 0 0,34-30 0 0 0,-1 0 0 0 0,0 0 0 0 0,1 0 0 0 0,-1-1 0 0 0,0 1 0 0 0,-4 0 0 0 0,-5 1 0 0 0,3-4 0 0 0,9 1 0 0 0,-1 0 0 0 0,0 0 0 0 0,1-1 0 0 0,-1 1 0 0 0,0 0 0 0 0,1 0 0 0 0,-1 0 0 0 0,0-1 0 0 0,1 1 0 0 0,-1 0 0 0 0,0-1 0 0 0,1 1 0 0 0,-1-1 0 0 0,1 1 0 0 0,-1-1 0 0 0,1 1 0 0 0,-1-1 0 0 0,1 1 0 0 0,-1-1 0 0 0,1 1 0 0 0,-1-1 0 0 0,1 0 0 0 0,0 1 0 0 0,-1-1 0 0 0,1 0 0 0 0,0 1 0 0 0,0-1 0 0 0,-1 0 0 0 0,1 1 0 0 0,0-2 0 0 0,0-1 0 0 0,-1 1 0 0 0,0 0 0 0 0,0 0 0 0 0,1 0 0 0 0,-1 0 0 0 0,1-1 0 0 0,-1 1 0 0 0,1 0 0 0 0,0 0 0 0 0,0-1 0 0 0,0 1 0 0 0,0 0 0 0 0,0 0 0 0 0,1 0 0 0 0,-1-1 0 0 0,1 1 0 0 0,1-4 0 0 0,0-2 0 0 0,13-44 341 0 0,2 0 1 0 0,29-60-1 0 0,61-89 683 0 0,-86 165-647 0 0,1 1-1 0 0,2 1 1 0 0,2 1-1 0 0,32-32 1 0 0,-53 60-363 0 0,1 0 1 0 0,0 0-1 0 0,0 1 0 0 0,0 0 1 0 0,0 0-1 0 0,1 0 1 0 0,0 1-1 0 0,0 0 0 0 0,0 0 1 0 0,14-3-1 0 0,-17 5-13 0 0,0 1-1 0 0,0-1 0 0 0,1 1 1 0 0,-1 0-1 0 0,0 0 0 0 0,1 0 1 0 0,-1 1-1 0 0,0 0 0 0 0,1 0 1 0 0,-1 0-1 0 0,0 0 0 0 0,0 0 1 0 0,0 1-1 0 0,0 0 0 0 0,0 0 1 0 0,0 0-1 0 0,0 0 0 0 0,-1 1 1 0 0,7 5-1 0 0,-6-4 0 0 0,0 0 0 0 0,0 0 0 0 0,-1 1 0 0 0,1-1 0 0 0,-1 1 0 0 0,-1 0 0 0 0,1 0 0 0 0,0 0 0 0 0,-1 1 0 0 0,0-1 0 0 0,0 0 0 0 0,-1 1 0 0 0,0-1 0 0 0,0 1 0 0 0,0 0 0 0 0,0-1 0 0 0,-1 1 0 0 0,0 0 0 0 0,0-1 0 0 0,-1 1 0 0 0,1 0 0 0 0,-1-1 0 0 0,0 1 0 0 0,-1-1 0 0 0,0 1 0 0 0,1-1 0 0 0,-2 0 0 0 0,-3 8 0 0 0,3-8 0 0 0,-1-1 0 0 0,0 0 0 0 0,0 0 0 0 0,0 0 0 0 0,0-1 0 0 0,0 1 0 0 0,-1-1 0 0 0,0 0 0 0 0,0 0 0 0 0,1-1 0 0 0,-1 1 0 0 0,-8 2 0 0 0,-12 6 0 0 0,18-8 0 0 0,0 0 0 0 0,1-1 0 0 0,-1 0 0 0 0,0 0 0 0 0,0-1 0 0 0,-9 1 0 0 0,-43 1 0 0 0,51-3-106 0 0,0 0-1 0 0,0-1 1 0 0,0 0-1 0 0,0 0 1 0 0,1-1-1 0 0,-1 0 1 0 0,0 0-1 0 0,1-1 1 0 0,-1 1-1 0 0,1-2 1 0 0,0 1 0 0 0,-13-10-1 0 0,19 12-473 0 0,1 1-285 0 0,-1-3-591 0 0,1 3 1395 0 0,0 0 1 0 0,0-1-1 0 0,0 1 0 0 0,0 0 1 0 0,-1-1-1 0 0,1 1 0 0 0,0 0 0 0 0,0 0 1 0 0,0-1-1 0 0,0 1 0 0 0,0 0 0 0 0,0-1 1 0 0,0 1-1 0 0,0 0 0 0 0,0-1 0 0 0,0 1 1 0 0,0 0-1 0 0,0 0 0 0 0,0-1 0 0 0,0 1 1 0 0,0 0-1 0 0,1-1 0 0 0,-1 1 1 0 0,0 0-1 0 0,0-1 0 0 0,4-2-408 0 0,0 0 0 0 0,0 0 0 0 0,0 1 0 0 0,1 0-1 0 0,-1-1 1 0 0,1 1 0 0 0,-1 1 0 0 0,1-1 0 0 0,8-1 0 0 0,6-3-1225 0 0,41-11-3314 0 0,-25 7 2449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177 104 15663 0 0,'20'-11'417'0'0,"-14"9"-301"0"0,-1 0 0 0 0,0-1 1 0 0,0 0-1 0 0,0 0 0 0 0,0 0 0 0 0,-1-1 1 0 0,1 1-1 0 0,-1-1 0 0 0,0 0 0 0 0,0-1 1 0 0,0 1-1 0 0,3-6 0 0 0,-6 9 385 0 0,0 0 0 0 0,-1 0 0 0 0,1 0 0 0 0,0-1 0 0 0,-1 1 0 0 0,1 0 0 0 0,-1 0 0 0 0,1-1 0 0 0,-1 1 0 0 0,0 0 0 0 0,0-1 0 0 0,1 1 0 0 0,-1-2 0 0 0,0 2-395 0 0,-1 0 0 0 0,1-1 0 0 0,-1 1 0 0 0,1 0 0 0 0,-1 0 0 0 0,1 0 0 0 0,-1 0 0 0 0,1-1 0 0 0,-1 1 0 0 0,0 0 0 0 0,0 0 0 0 0,1 0 0 0 0,-1 1 0 0 0,0-1-1 0 0,-1-1 1 0 0,0 0 81 0 0,1 1 325 0 0,-2 1 0 0 0,-1-1-454 0 0,0 0 1 0 0,0 1-1 0 0,0 0 1 0 0,-1 0-1 0 0,1 0 0 0 0,0 0 1 0 0,0 1-1 0 0,0-1 0 0 0,-1 1 1 0 0,1 0-1 0 0,0 0 1 0 0,0 1-1 0 0,0-1 0 0 0,0 1 1 0 0,1 0-1 0 0,-1 0 0 0 0,0 0 1 0 0,1 1-1 0 0,-6 4 1 0 0,-7 6 268 0 0,1 1 0 0 0,-24 27 0 0 0,36-37-324 0 0,-13 13-3 0 0,2-2 0 0 0,-21 30 0 0 0,32-39 0 0 0,-1 0 0 0 0,1 0 0 0 0,0 0 0 0 0,0 0 0 0 0,1 1 0 0 0,-1-1 0 0 0,2 1 0 0 0,-1 0 0 0 0,0 8 0 0 0,2 0 0 0 0,7-3 0 0 0,-5-10 0 0 0,0-1 0 0 0,0 1 0 0 0,0 0 0 0 0,0-1 0 0 0,0 1 0 0 0,0-1 0 0 0,1 0 0 0 0,-1 0 0 0 0,0 0 0 0 0,1 0 0 0 0,-1 0 0 0 0,0 0 0 0 0,1 0 0 0 0,3 0 0 0 0,-2-1 0 0 0,1 0 0 0 0,0 0 0 0 0,-1 0 0 0 0,1-1 0 0 0,-1 1 0 0 0,1-1 0 0 0,6-2 0 0 0,5-3 0 0 0,0-1 0 0 0,0 0 0 0 0,19-13 0 0 0,-22 13 0 0 0,6-4 0 0 0,-1-1 0 0 0,0 0 0 0 0,-1-1 0 0 0,18-18 0 0 0,-42 51 0 0 0,-9 15 0 0 0,8-23-627 0 0,5-8 115 0 0,0 1-1 0 0,1 0 1 0 0,-1 0 0 0 0,1 0 0 0 0,0 0-1 0 0,1 0 1 0 0,-3 8 0 0 0,4-15-2343 0 0,-3-7-5333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44 19351 0 0,'0'0'439'0'0,"-2"0"62"0"0,-2 1-256 0 0,1-1-119 0 0,0 1 0 0 0,1 0 0 0 0,-1 0-1 0 0,0 0 1 0 0,1 0 0 0 0,-1 0 0 0 0,-2 2 0 0 0,3-2 245 0 0,2-1 117 0 0,0 0 21 0 0,0 0 3 0 0,0 0 0 0 0,0 0 0 0 0,0 0 0 0 0,0 0 0 0 0,0 0 0 0 0,0 0 0 0 0,0-1-463 0 0,-1 1 0 0 0,1-1-1 0 0,-1 1 1 0 0,1-1 0 0 0,0 0-1 0 0,-1 1 1 0 0,1-1 0 0 0,0 0-1 0 0,-1 1 1 0 0,1-1 0 0 0,0 0 0 0 0,0 1-1 0 0,0-1 1 0 0,0 0 0 0 0,0-1-1 0 0,-6-17 293 0 0,-1 6-356 0 0,3 10 32 0 0,1 2 53 0 0,2 1-34 0 0,0-1 1 0 0,0 0-1 0 0,0 1 0 0 0,0-1 1 0 0,0 0-1 0 0,0 1 1 0 0,0 0-1 0 0,0-1 0 0 0,0 1 1 0 0,0 0-1 0 0,-1-1 0 0 0,1 1 1 0 0,0 0-1 0 0,0 0 0 0 0,0 0 1 0 0,-1 0-1 0 0,1 0 0 0 0,0 0 1 0 0,0 0-1 0 0,0 1 0 0 0,0-1 1 0 0,-1 0-1 0 0,1 1 0 0 0,0-1 1 0 0,0 1-1 0 0,-1 0 0 0 0,-2 1-421 0 0,0 1 0 0 0,0 0-1 0 0,0 1 1 0 0,0-1-1 0 0,-3 4 1 0 0,2-1-511 0 0,-7 6-637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219 647 13823 0 0,'2'-2'315'0'0,"3"-2"-220"0"0,0 0 1 0 0,-1 0-1 0 0,0 0 1 0 0,0-1-1 0 0,0 0 1 0 0,-1 0-1 0 0,1 0 0 0 0,-1 0 1 0 0,0 0-1 0 0,-1-1 1 0 0,0 1-1 0 0,1-1 0 0 0,0-7 1 0 0,-1 4 1114 0 0,1-1 0 0 0,0 0 0 0 0,8-17 0 0 0,2-4 355 0 0,-12 26-1223 0 0,-1-1 0 0 0,1 1 0 0 0,-1-1-1 0 0,0 1 1 0 0,0-1 0 0 0,0 1 0 0 0,-1-1 0 0 0,0 1-1 0 0,0-1 1 0 0,-2-5 0 0 0,2 10 29 0 0,-1 0-171 0 0,-1 0 1 0 0,1 1 0 0 0,-1-1-1 0 0,0 1 1 0 0,1 0 0 0 0,-1-1-1 0 0,-4 2 1 0 0,1 0-201 0 0,0 0 0 0 0,0 1 0 0 0,0-1 0 0 0,0 1 0 0 0,0 1 0 0 0,1-1 0 0 0,-1 1 0 0 0,1 0 0 0 0,-6 4 0 0 0,-44 36 0 0 0,34-24 0 0 0,0 1 0 0 0,-28 36 0 0 0,40-45 0 0 0,1 0 0 0 0,1 1 0 0 0,0 0 0 0 0,1 0 0 0 0,0 0 0 0 0,0 1 0 0 0,-5 20 0 0 0,10-20 0 0 0,0-11 0 0 0,1-1 0 0 0,0 1 0 0 0,0-1 0 0 0,0 1 0 0 0,0-1 0 0 0,0 1 0 0 0,0 0 0 0 0,0-1 0 0 0,1 1 0 0 0,-1-1 0 0 0,0 0 0 0 0,1 1 0 0 0,0 1 0 0 0,1 1 0 0 0,4 11 0 0 0,-1-14 0 0 0,-3-1 0 0 0,1 1 0 0 0,0 0 0 0 0,0-1 0 0 0,0 0 0 0 0,0 1 0 0 0,0-1 0 0 0,0 0 0 0 0,0 0 0 0 0,0-1 0 0 0,1 1 0 0 0,-1-1 0 0 0,0 1 0 0 0,0-1 0 0 0,0 0 0 0 0,0 0 0 0 0,-1 0 0 0 0,1-1 0 0 0,3-1 0 0 0,5-3 0 0 0,0-1 0 0 0,18-15 0 0 0,-2 0 0 0 0,-14 13 0 0 0,-1-1 0 0 0,-1 0 0 0 0,1-1 0 0 0,-2 0 0 0 0,10-13 0 0 0,-12 13 71 0 0,8-12 835 0 0,28-32 0 0 0,-22 30-741 0 0,-16 20-165 0 0,-4 7 0 0 0,-2 4 0 0 0,0-5 0 0 0,-1 6 0 0 0,-1 1 0 0 0,1 0 0 0 0,-2-1 0 0 0,1 0 0 0 0,-6 12 0 0 0,0 0 0 0 0,-4 9 0 0 0,9-22 0 0 0,0 0 0 0 0,1 0 0 0 0,-1 1 0 0 0,1-1 0 0 0,1 1 0 0 0,-3 13 0 0 0,2-4-20 0 0,1-14 2 0 0,1 0-1 0 0,-1 0 1 0 0,1 0 0 0 0,0 0 0 0 0,0 0 0 0 0,0 0 0 0 0,0 0 0 0 0,0 0-1 0 0,0 0 1 0 0,0 0 0 0 0,0 0 0 0 0,1 0 0 0 0,-1 0 0 0 0,1 0 0 0 0,0 0-1 0 0,-1 0 1 0 0,1-1 0 0 0,0 1 0 0 0,0 0 0 0 0,2 2 0 0 0,-2-2-457 0 0,32 5-625 0 0,-27-7 1098 0 0,0-1 0 0 0,0 1 0 0 0,0-1 0 0 0,0-1 0 0 0,0 1 0 0 0,0-1 1 0 0,-1 0-1 0 0,1 0 0 0 0,6-4 0 0 0,5-4 3 0 0,24-19-1 0 0,-10 7 2 0 0,-7 4-2 0 0,-1 0 0 0 0,-1-1 0 0 0,30-33 0 0 0,52-73 0 0 0,-82 97 0 0 0,19-30 152 0 0,67-125-1 0 0,-90 149-53 0 0,-9 17 221 0 0,-1 0-1 0 0,-1 0 0 0 0,-1-1 0 0 0,6-23 0 0 0,-12 41-318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0,0-1 0 0 0,0 1 0 0 0,0 0 0 0 0,0 0 0 0 0,0 0 0 0 0,0 0 0 0 0,0 0 0 0 0,1 0 0 0 0,-1 0 0 0 0,0 0 0 0 0,0 0 0 0 0,0 0 0 0 0,0 0 0 0 0,0 0 0 0 0,0 0 0 0 0,0 0 0 0 0,0 0 0 0 0,-5 5 0 0 0,-4 9 0 0 0,-36 73 0 0 0,6-11 0 0 0,-31 60 0 0 0,29-54 0 0 0,8-3 0 0 0,16-35 0 0 0,11-31 0 0 0,0 0 0 0 0,1 0 0 0 0,1 1 0 0 0,0-1 0 0 0,1 1 0 0 0,-2 21 0 0 0,6-17 8 0 0,0-16-80 0 0,-1 0-265 0 0,0-2-138 0 0,4 4-293 0 0,-4-4 758 0 0,0 0 0 0 0,0 0 0 0 0,0 1 1 0 0,0-1-1 0 0,0 0 0 0 0,0 0 0 0 0,1 1 1 0 0,-1-1-1 0 0,0 0 0 0 0,0 0 0 0 0,0 0 1 0 0,0 1-1 0 0,1-1 0 0 0,-1 0 0 0 0,0 0 1 0 0,0 0-1 0 0,0 0 0 0 0,1 1 0 0 0,-1-1 1 0 0,0 0-1 0 0,0 0 0 0 0,0 0 0 0 0,1 0 1 0 0,-1 0-1 0 0,0 0 0 0 0,0 0 0 0 0,1 0 1 0 0,-1 0-1 0 0,0 0 0 0 0,0 0 0 0 0,1 0 1 0 0,-1 0-1 0 0,0 0 0 0 0,3 0-63 0 0,-1 0 0 0 0,1 0 0 0 0,-1-1 1 0 0,0 1-1 0 0,1-1 0 0 0,-1 0 0 0 0,0 0 0 0 0,0 1 0 0 0,0-1 0 0 0,1-1 0 0 0,-1 1 0 0 0,0 0 1 0 0,2-2-1 0 0,1-1-2124 0 0,-1-1 0 0 0,1 1 0 0 0,7-10 0 0 0,-2-1-5515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15663 0 0,'-5'2'274'0'0,"3"-2"-189"0"0,0 0-1 0 0,1 1 0 0 0,-1-1 0 0 0,1 1 0 0 0,-1 0 1 0 0,1 0-1 0 0,-1-1 0 0 0,1 1 0 0 0,-1 0 0 0 0,1 0 0 0 0,-1 0 1 0 0,1 1-1 0 0,0-1 0 0 0,0 0 0 0 0,0 0 0 0 0,-2 3 1 0 0,3-4-85 0 0,0 1 0 0 0,-1 0 1 0 0,1 0-1 0 0,0 0 0 0 0,0 0 0 0 0,-1-1 1 0 0,1 1-1 0 0,0 0 0 0 0,0 0 1 0 0,0 0-1 0 0,0 0 0 0 0,0 0 1 0 0,0 0-1 0 0,1 0 0 0 0,-1-1 1 0 0,0 1-1 0 0,0 0 0 0 0,1 0 1 0 0,-1 0-1 0 0,0 0 0 0 0,1-1 1 0 0,-1 1-1 0 0,1 0 0 0 0,-1 0 1 0 0,1-1-1 0 0,-1 1 0 0 0,1 0 1 0 0,-1-1-1 0 0,1 1 0 0 0,0 0 1 0 0,-1-1-1 0 0,1 1 0 0 0,1 0 0 0 0,0 0 10 0 0,1 1-1 0 0,0-1 1 0 0,0 0-1 0 0,0 0 1 0 0,0 0-1 0 0,3 0 0 0 0,-5 0 0 0 0,6 0 182 0 0,0 0-1 0 0,1 0 1 0 0,-1-1 0 0 0,1 0 0 0 0,-1 0-1 0 0,15-3 1 0 0,48-14-490 0 0,-40 8-553 0 0,41-11-156 0 0,-1-4-15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5 576 15663 0 0,'0'0'356'0'0,"0"0"50"0"0,0 0 20 0 0,0 0-42 0 0,0 0-112 0 0,0 0 463 0 0,0 0 234 0 0,0 0 45 0 0,0 0-61 0 0,0 0-288 0 0,0 0-121 0 0,-4-14 996 0 0,4 12-1433 0 0,0 0-1 0 0,0 0 1 0 0,0 0-1 0 0,0 0 0 0 0,0 1 1 0 0,1-1-1 0 0,-1 0 1 0 0,1 0-1 0 0,-1 0 1 0 0,1 1-1 0 0,0-1 1 0 0,1-3-1 0 0,15-21 843 0 0,-12 20-722 0 0,56-87 922 0 0,68-91 713 0 0,-85 129-1742 0 0,73-84-75 0 0,-108 129 271 0 0,-6 7-2 0 0,1-1-1 0 0,-1 1 0 0 0,1-1 0 0 0,6-3 1 0 0,-9 16-149 0 0,-5 25-165 0 0,-2 0 0 0 0,-19 61 0 0 0,2-8 0 0 0,19-62-208 0 0,7-16-231 0 0,-2-6 210 0 0,0-1-279 0 0,0-1 481 0 0,0 0 1 0 0,0 0-1 0 0,0 0 1 0 0,1 0-1 0 0,-1-1 0 0 0,0 1 1 0 0,1 0-1 0 0,-1-1 1 0 0,0 1-1 0 0,1-1 0 0 0,-1 0 1 0 0,1 1-1 0 0,-1-1 1 0 0,0 0-1 0 0,1 0 0 0 0,-1 0 1 0 0,1 0-1 0 0,-1 0 1 0 0,1 0-1 0 0,-1 0 0 0 0,1 0 1 0 0,-1-1-1 0 0,1 1 1 0 0,1-1-1 0 0,4-2 54 0 0,-1 0 0 0 0,1 0 0 0 0,10-7 0 0 0,-2 1-78 0 0,-3 1 51 0 0,0 0 0 0 0,-1-1 0 0 0,0-1 0 0 0,0 0 0 0 0,-1 0 0 0 0,0-1 0 0 0,16-24 0 0 0,34-59 1062 0 0,-53 83-740 0 0,7-21 261 0 0,-13 28-574 0 0,-17 49-77 0 0,-2 1-365 0 0,3 1-1 0 0,-17 78 1 0 0,31-115 357 0 0,-1-1 0 0 0,2 1 0 0 0,-1-1 0 0 0,1 1 0 0 0,0-1 0 0 0,1 1 0 0 0,3 12 0 0 0,1-9 76 0 0,-4-11-53 0 0,-1-1 0 0 0,1 0 1 0 0,0 0-1 0 0,-1 0 0 0 0,1 0 0 0 0,0 0 0 0 0,0 0 0 0 0,0-1 1 0 0,0 1-1 0 0,0 0 0 0 0,0 0 0 0 0,0-1 0 0 0,0 1 1 0 0,0 0-1 0 0,0-1 0 0 0,0 1 0 0 0,1-1 0 0 0,-1 1 0 0 0,0-1 1 0 0,0 0-1 0 0,0 0 0 0 0,1 1 0 0 0,-1-1 0 0 0,0 0 0 0 0,0 0 1 0 0,1 0-1 0 0,-1 0 0 0 0,0 0 0 0 0,0-1 0 0 0,1 1 1 0 0,1-1-1 0 0,2-1-951 0 0,0-1 0 0 0,0 1 0 0 0,0-1 0 0 0,0-1 1 0 0,7-6-1 0 0,2 0-1043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17503 0 0,'0'0'399'0'0,"0"0"60"0"0,0 0 21 0 0,0 0-59 0 0,-1 2-276 0 0,-4 4 11 0 0,4-4 570 0 0,1-2 244 0 0,0 0 43 0 0,0 0 10 0 0,14 7 2049 0 0,-4-5-2772 0 0,1-1-1 0 0,0 0 1 0 0,-1-1 0 0 0,1 0-1 0 0,0-1 1 0 0,-1 0 0 0 0,1-1-1 0 0,-1 0 1 0 0,1 0-1 0 0,13-6 1 0 0,-15 5-300 0 0,11-2 0 0 0,2 3 0 0 0,-13 1-133 0 0,-7 1-563 0 0,-2 0-258 0 0,0 0-56 0 0,0 0-13 0 0,0 0-1 0 0,0 0 0 0 0,-3 0 386 0 0,-1 1 1 0 0,1 0-1 0 0,0-1 0 0 0,0 1 0 0 0,-1 0 1 0 0,-3 3-1 0 0,-13 3-2604 0 0,-5-1 194 0 0,0 2-22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1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11975 0 0,'-61'44'1200'0'0,"50"-35"-1098"0"0,5-2 116 0 0,6-6 4 0 0,-1-1 0 0 0,1 1 0 0 0,0-1-1 0 0,-1 1 1 0 0,1-1 0 0 0,0 1 0 0 0,0-1 0 0 0,0 1-1 0 0,-1-1 1 0 0,1 1 0 0 0,0-1 0 0 0,0 1 0 0 0,0-1-1 0 0,0 1 1 0 0,0-1 0 0 0,0 1 0 0 0,0-1 0 0 0,0 1-1 0 0,0-1 1 0 0,0 1 0 0 0,1-1 0 0 0,-1 2 0 0 0,9 7 1341 0 0,19 2-1387 0 0,-24-10 342 0 0,7 1-190 0 0,0 1-1 0 0,0-2 1 0 0,0 1 0 0 0,0-2-1 0 0,14 0 1 0 0,57-7 1526 0 0,-71 5-1577 0 0,11 0 73 0 0,51-9-1867 0 0,-71 10 508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 13823 0 0,'0'0'315'0'0,"0"0"45"0"0,0 0 21 0 0,-2 0-49 0 0,-4-1-220 0 0,0-1-29 0 0,5 2 282 0 0,1 0 122 0 0,-3 1-190 0 0,0-1 1 0 0,0 1-1 0 0,0 0 1 0 0,1-1-1 0 0,-1 2 1 0 0,0-1-1 0 0,0 0 1 0 0,0 0-1 0 0,1 1 1 0 0,-1 0-1 0 0,1-1 1 0 0,-1 1-1 0 0,1 0 1 0 0,0 0-1 0 0,0 0 0 0 0,0 1 1 0 0,0-1-1 0 0,-3 4 1 0 0,-2 5 100 0 0,0-1 1 0 0,1 1-1 0 0,-6 13 0 0 0,8-16-396 0 0,1 1 0 0 0,0 0 0 0 0,0 0 0 0 0,1 0 0 0 0,0 0 0 0 0,1 0 0 0 0,-1 10 0 0 0,1-8-2 0 0,2-6 0 0 0,4 5 0 0 0,-5-8 0 0 0,0-1 0 0 0,1 0 0 0 0,-1 0 0 0 0,1 0 0 0 0,-1 0 0 0 0,1 0 0 0 0,-1 0 0 0 0,1 0 0 0 0,0 0 0 0 0,-1 0 0 0 0,1 0 0 0 0,0 0 0 0 0,0 0 0 0 0,0-1 0 0 0,-1 1 0 0 0,1 0 0 0 0,0 0 0 0 0,0-1 0 0 0,2 2 0 0 0,1-1 0 0 0,1 3 0 0 0,9 2 0 0 0,13 2 0 0 0,-17-5 0 0 0,-6-2 0 0 0,0 0 0 0 0,-1 0 0 0 0,1 1 0 0 0,0-1 0 0 0,-1 1 0 0 0,1 0 0 0 0,-1 0 0 0 0,0 0 0 0 0,1 1 0 0 0,-1-1 0 0 0,4 5 0 0 0,1 0 0 0 0,-5-5 0 0 0,1 1 0 0 0,-1 0 0 0 0,0 1 0 0 0,0-1 0 0 0,0 0 0 0 0,-1 1 0 0 0,1 0 0 0 0,-1-1 0 0 0,3 9 0 0 0,-2-8 0 0 0,-2 1 0 0 0,1 0 0 0 0,0-1 0 0 0,-1 1 0 0 0,0 0 0 0 0,0 0 0 0 0,0 0 0 0 0,-1 0 0 0 0,0 5 0 0 0,1 4 0 0 0,1-12 0 0 0,-2-1 0 0 0,0 0 0 0 0,0 0 0 0 0,1 0 0 0 0,-1-1 0 0 0,0 1 0 0 0,0 0 0 0 0,0 0 0 0 0,0 0 0 0 0,0 0 0 0 0,0-1 0 0 0,0 1 0 0 0,0 0 0 0 0,0 0 0 0 0,0 0 0 0 0,-1 0 0 0 0,1-1 0 0 0,-1 3 0 0 0,-2 6 0 0 0,2-6 0 0 0,0 0 0 0 0,-1 0 0 0 0,0 0 0 0 0,1-1 0 0 0,-1 1 0 0 0,0 0 0 0 0,0-1 0 0 0,0 0 0 0 0,-1 1 0 0 0,1-1 0 0 0,-1 0 0 0 0,1 0 0 0 0,-1 0 0 0 0,0 0 0 0 0,0-1 0 0 0,1 1 0 0 0,-6 1 0 0 0,5-1 0 0 0,-4 0 0 0 0,1 0 0 0 0,0 0 0 0 0,-1 0 0 0 0,1 0 0 0 0,-1-1 0 0 0,0 0 0 0 0,-8 0 0 0 0,13-1 0 0 0,1 0 0 0 0,-1 0 0 0 0,0 0 0 0 0,0 0 0 0 0,1 0 0 0 0,-1 0 0 0 0,0-1 0 0 0,0 1 0 0 0,1-1 0 0 0,-1 1 0 0 0,0-1 0 0 0,1 1 0 0 0,-1-1 0 0 0,0 0 0 0 0,1 0 0 0 0,-1 0 0 0 0,1 0 0 0 0,-1 0 0 0 0,1 0 0 0 0,0 0 0 0 0,0-1 0 0 0,-1 1 0 0 0,-1-3 0 0 0,2 3 54 0 0,1-1-1 0 0,-1 1 1 0 0,0 0-1 0 0,1-1 1 0 0,-1 1-1 0 0,1-1 1 0 0,0 1 0 0 0,-1-1-1 0 0,1 1 1 0 0,0-1-1 0 0,0 1 1 0 0,0-1-1 0 0,0 1 1 0 0,0-1-1 0 0,0 1 1 0 0,0-1 0 0 0,1 1-1 0 0,-1 0 1 0 0,0-1-1 0 0,1 1 1 0 0,-1-1-1 0 0,2-1 1 0 0,0-2 154 0 0,4-10-121 0 0,2-1-1 0 0,0 1 1 0 0,1 0 0 0 0,0 1 0 0 0,14-16-1 0 0,14-22 2 0 0,-17 19-88 0 0,-6 12 0 0 0,20-41 0 0 0,-30 54 0 0 0,-1 0 0 0 0,-1 0 0 0 0,1 0 0 0 0,-1 0 0 0 0,-1-1 0 0 0,0 1 0 0 0,0-1 0 0 0,0 1 0 0 0,-2-12 0 0 0,1 18-175 0 0,0 0 1 0 0,0 0-1 0 0,-1 0 0 0 0,1 0 0 0 0,-1 0 1 0 0,1 0-1 0 0,-1 1 0 0 0,0-1 0 0 0,0 0 0 0 0,0 1 1 0 0,0-1-1 0 0,-2-2 0 0 0,2 3-78 0 0,0 0-1 0 0,0 0 0 0 0,0 0 1 0 0,1 1-1 0 0,-1-1 1 0 0,0 0-1 0 0,0 1 1 0 0,-1-1-1 0 0,1 1 1 0 0,0-1-1 0 0,0 1 0 0 0,0-1 1 0 0,0 1-1 0 0,0 0 1 0 0,0 0-1 0 0,-1-1 1 0 0,1 1-1 0 0,0 0 0 0 0,0 0 1 0 0,0 0-1 0 0,-1 0 1 0 0,0 1-1 0 0,-7 2-7266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74 260 6447 0 0,'0'0'142'0'0,"0"0"22"0"0,2-2 13 0 0,0 1-119 0 0,12-15 73 0 0,35-42 3885 0 0,-38 44-2884 0 0,-4 5 368 0 0,1 0 0 0 0,14-13 0 0 0,-20 19-844 0 0,0 0 0 0 0,1 1-1 0 0,-2-1 1 0 0,1 0 0 0 0,0 0-1 0 0,-1 0 1 0 0,2-4 0 0 0,-2 6-782 0 0,-1-1 638 0 0,0 2 0 0 0,1 0-432 0 0,-1-1 0 0 0,0 1 0 0 0,0 0 0 0 0,0 0 0 0 0,0-1 0 0 0,0 1 0 0 0,0 0 0 0 0,0 0 0 0 0,0-1 0 0 0,0 1 0 0 0,0 0 0 0 0,0 0 0 0 0,0-1 0 0 0,0 1 0 0 0,0 0 0 0 0,0 0 0 0 0,0-1 0 0 0,0 1 0 0 0,0 0 0 0 0,0 0 0 0 0,0-1 0 0 0,-1 1 0 0 0,1 0 0 0 0,0 0 0 0 0,0 0 0 0 0,0-1 0 0 0,0 1 0 0 0,0 0 0 0 0,-1 0 0 0 0,1 0 0 0 0,0 0 0 0 0,-1-1 0 0 0,-3 2-16 0 0,0 0 1 0 0,0 0-1 0 0,0 0 0 0 0,0 0 1 0 0,0 1-1 0 0,0 0 0 0 0,0-1 1 0 0,1 2-1 0 0,-1-1 0 0 0,0 0 1 0 0,1 1-1 0 0,0-1 1 0 0,0 1-1 0 0,-4 3 0 0 0,-2 6 297 0 0,0-1 0 0 0,-14 23 1 0 0,19-27-347 0 0,-18 27-15 0 0,-26 47 0 0 0,43-70 0 0 0,0 0 0 0 0,1 0 0 0 0,0 0 0 0 0,1 1 0 0 0,1-1 0 0 0,-2 14 0 0 0,2-15 0 0 0,1 20 0 0 0,4-12 0 0 0,-1-15 0 0 0,0 0 0 0 0,4 5 0 0 0,2 0 0 0 0,-6-7 0 0 0,2 1 0 0 0,14-6 0 0 0,-12 2 0 0 0,0-1 0 0 0,0 0 0 0 0,-1 0 0 0 0,1-1 0 0 0,-1 1 0 0 0,0-1 0 0 0,1 0 0 0 0,-2-1 0 0 0,10-9 0 0 0,3-6 0 0 0,15-25 0 0 0,-24 33 0 0 0,8-13 410 0 0,-1-1-1 0 0,-1-1 1 0 0,-1 0-1 0 0,16-56 1 0 0,-24 68-410 0 0,-2 0 0 0 0,0 0 0 0 0,-1 0 0 0 0,0 0 0 0 0,-1-1 0 0 0,-3-27 0 0 0,2 41-14 0 0,0 1 0 0 0,0-1-1 0 0,0 0 1 0 0,-1 1 0 0 0,1-1 0 0 0,-1 1-1 0 0,1-1 1 0 0,-1 1 0 0 0,0-1 0 0 0,0 1-1 0 0,1-1 1 0 0,-3-1 0 0 0,2 2-9 0 0,1 1 0 0 0,-1-1 0 0 0,1 1 0 0 0,-1-1 1 0 0,0 1-1 0 0,1 0 0 0 0,-1-1 0 0 0,0 1 0 0 0,1 0 0 0 0,-1-1 0 0 0,0 1 1 0 0,0 0-1 0 0,1 0 0 0 0,-1 0 0 0 0,0-1 0 0 0,0 1 0 0 0,0 0 0 0 0,1 0 1 0 0,-2 1-1 0 0,-1-1-44 0 0,1 1 0 0 0,0-1-1 0 0,0 1 1 0 0,0 0 0 0 0,0 0 0 0 0,0 0 0 0 0,0 0 0 0 0,0 1 0 0 0,0-1 0 0 0,1 0 0 0 0,-1 1 0 0 0,0-1 0 0 0,1 1 0 0 0,-1 0 0 0 0,1 0 0 0 0,-2 2-1 0 0,-7 12-2133 0 0,2 1-4113 0 0,0 1-2036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17503 0 0,'0'0'399'0'0,"0"0"60"0"0,0 0 21 0 0,0 0-59 0 0,0 0-136 0 0,0 0 457 0 0,2 1 228 0 0,0-1-580 0 0,0 1-1 0 0,0-1 0 0 0,0 0 1 0 0,0 0-1 0 0,0-1 0 0 0,0 1 1 0 0,0 0-1 0 0,0-1 1 0 0,0 1-1 0 0,0-1 0 0 0,0 0 1 0 0,2 0-1 0 0,2-1-343 0 0,-4 1 909 0 0,-1-1-290 0 0,4-8-265 0 0,-2 7-61 0 0,-1-1-1 0 0,0-1 1 0 0,0 1-1 0 0,0 0 1 0 0,-1 0-1 0 0,1-1 1 0 0,0-6-1 0 0,-2 9 106 0 0,-1 0-289 0 0,-3-4-202 0 0,3 4-290 0 0,-14-4-714 0 0,11 4-5213 0 0,4 2-2604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19351 0 0,'0'0'439'0'0,"0"0"62"0"0,0 0 33 0 0,0 0-65 0 0,1-2-169 0 0,2-7 442 0 0,-2 7 229 0 0,-1 2 42 0 0,0 0-59 0 0,0 0-289 0 0,0 0-121 0 0,0 0-28 0 0,0 0-72 0 0,5 15-272 0 0,-4-7-172 0 0,1 1 0 0 0,-1-1 0 0 0,-1 1 0 0 0,0 14 0 0 0,0-13 0 0 0,0 0 0 0 0,2 17 0 0 0,2-3 0 0 0,-4-17 0 0 0,1 0 0 0 0,0 0 0 0 0,1-1 0 0 0,3 12 0 0 0,-4-16 0 0 0,-1 0 0 0 0,1 0 0 0 0,0 0 0 0 0,0 0 0 0 0,1 0 0 0 0,-1 0 0 0 0,0 0 0 0 0,1 0 0 0 0,-1 0 0 0 0,1-1 0 0 0,-1 1 0 0 0,1-1 0 0 0,0 1 0 0 0,-1-1 0 0 0,1 1 0 0 0,4 1 0 0 0,-1 0 0 0 0,-2 0 0 0 0,1 0 0 0 0,15 2 0 0 0,-15-5 0 0 0,0 1 0 0 0,0-1 0 0 0,1 0 0 0 0,-1 0 0 0 0,0 0 0 0 0,0-1 0 0 0,1 0 0 0 0,-1 0 0 0 0,0 0 0 0 0,0 0 0 0 0,5-3 0 0 0,8-3 0 0 0,20-12 0 0 0,-30 15 0 0 0,5-3-249 0 0,0-1 0 0 0,0 0 0 0 0,18-16 0 0 0,-26 20 166 0 0,0 0 0 0 0,0-1 0 0 0,0 1 0 0 0,0-1 0 0 0,-1 0 0 0 0,0 0 0 0 0,0 0 0 0 0,0 0 0 0 0,-1 0 0 0 0,1-1 0 0 0,2-9 0 0 0,1-7-459 0 0,1 0 0 0 0,11-25 0 0 0,-9 26 216 0 0,17-51-1802 0 0,-22 56 2130 0 0,-7 11 84 0 0,1 0 686 0 0,-18 5 328 0 0,0 2-641 0 0,10 19 1050 0 0,-56 124 635 0 0,30-44-2144 0 0,2-7 0 0 0,-51 127 0 0 0,71-184 0 0 0,12-30 7 0 0,0-3-19 0 0,1 0 0 0 0,0 0 1 0 0,0 0-1 0 0,0 0 0 0 0,0 9 0 0 0,1-11-325 0 0,0-2-138 0 0,0 0-33 0 0,0 0-72 0 0,0 0-285 0 0,8-11-2010 0 0,1-1-2643 0 0,1 0-1564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4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 15663 0 0,'1'-2'719'0'0,"-1"-1"-497"0"0,0 4-105 0 0,16-28 732 0 0,-8 6 1692 0 0,-7 19-1019 0 0,-1 2-125 0 0,0 0-575 0 0,1-2-248 0 0,-21 21 1154 0 0,-15 18-267 0 0,24-25-1461 0 0,-36 44 0 0 0,42-49 0 0 0,0 0 0 0 0,1 0 0 0 0,0 0 0 0 0,0 1 0 0 0,1 0 0 0 0,-4 10 0 0 0,7-16 0 0 0,-1 0 0 0 0,0 0 0 0 0,1 0 0 0 0,-1 0 0 0 0,1 0 0 0 0,-1 0 0 0 0,1 0 0 0 0,0 0 0 0 0,0 1 0 0 0,0-1 0 0 0,0 0 0 0 0,0 0 0 0 0,1 0 0 0 0,-1 0 0 0 0,1 2 0 0 0,1 3 0 0 0,6 16 0 0 0,0-15 0 0 0,-3-4 0 0 0,-1 0 0 0 0,1 0 0 0 0,0 0 0 0 0,0 0 0 0 0,0-1 0 0 0,0 0 0 0 0,6 3 0 0 0,5 3 0 0 0,7 3 0 0 0,-18-10 0 0 0,0 0 0 0 0,-1 1 0 0 0,1 0 0 0 0,-1-1 0 0 0,0 1 0 0 0,0 1 0 0 0,0-1 0 0 0,0 0 0 0 0,0 1 0 0 0,4 7 0 0 0,0-1 0 0 0,-3 3 0 0 0,-5-8-2 0 0,1 1 1 0 0,-1-1-1 0 0,0 1 1 0 0,0 0-1 0 0,-1-1 0 0 0,1 1 1 0 0,-1-1-1 0 0,0 1 0 0 0,-1-1 1 0 0,-4 11-1 0 0,3-7 17 0 0,-2 0 0 0 0,1-1 0 0 0,-2 1 0 0 0,1-1 0 0 0,-10 11 0 0 0,12-17 143 0 0,0 1 0 0 0,0-1 0 0 0,0 1 1 0 0,-1-1-1 0 0,1 0 0 0 0,-1 0 0 0 0,0 0 0 0 0,0-1 0 0 0,1 1 0 0 0,-7 0 0 0 0,-11 6 63 0 0,12-4-220 0 0,0-1 0 0 0,-1 0 0 0 0,1 0 0 0 0,-1-1 0 0 0,0 0 0 0 0,0 0 0 0 0,0-1 0 0 0,0-1 0 0 0,0 0 0 0 0,0 0 0 0 0,0-1 0 0 0,1 0 0 0 0,-1 0 0 0 0,0-1 0 0 0,-16-6 0 0 0,3-4-1 0 0,15 3 0 0 0,7 8 33 0 0,-1-1-1 0 0,1 0 1 0 0,0 0 0 0 0,0 0-1 0 0,0 0 1 0 0,1 0-1 0 0,-1 0 1 0 0,0 0 0 0 0,1-1-1 0 0,-1 1 1 0 0,1 0 0 0 0,0 0-1 0 0,-1 0 1 0 0,1 0-1 0 0,0-1 1 0 0,1 1 0 0 0,-1 0-1 0 0,0 0 1 0 0,1 0 0 0 0,-1-1-1 0 0,1 1 1 0 0,-1 0-1 0 0,3-4 1 0 0,1 0 154 0 0,0-1-1 0 0,1 1 1 0 0,0 0-1 0 0,0 1 1 0 0,9-9-1 0 0,0 0-56 0 0,16-15-121 0 0,53-39 0 0 0,-45 39-11 0 0,-20 15 2 0 0,-3 3 0 0 0,0-1 0 0 0,0-1 0 0 0,-1 0 0 0 0,-1-1 0 0 0,14-19 0 0 0,-22 27 0 0 0,-1 0 0 0 0,-1 0 0 0 0,1 0 0 0 0,-1-1 0 0 0,3-9 0 0 0,-5 13 0 0 0,0 0 0 0 0,-1 0 0 0 0,1 1 0 0 0,-1-1 0 0 0,0 0 0 0 0,0 0 0 0 0,0 0 0 0 0,0 0 0 0 0,-1 0 0 0 0,1 0 0 0 0,-1 1 0 0 0,0-1 0 0 0,0 0 0 0 0,0 0 0 0 0,0 1 0 0 0,-2-5 0 0 0,2 5-95 0 0,0 1 1 0 0,-1-1-1 0 0,1 1 0 0 0,0-1 1 0 0,-1 1-1 0 0,1-1 1 0 0,-1 1-1 0 0,0 0 0 0 0,1 0 1 0 0,-1 0-1 0 0,0 0 0 0 0,0 0 1 0 0,0 0-1 0 0,0 0 0 0 0,0 1 1 0 0,0-1-1 0 0,0 1 1 0 0,0-1-1 0 0,0 1 0 0 0,-3-1 1 0 0,-6 1-1026 0 0,0 0 1 0 0,-19 2-1 0 0,10-1 217 0 0,-2-1-632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69 124 7367 0 0,'0'0'568'0'0,"0"0"-202"0"0,0 0 536 0 0,0 0 269 0 0,0 0 56 0 0,0 0-19 0 0,0 0-127 0 0,0 0-52 0 0,2-8 1005 0 0,3-3-936 0 0,1 0 65 0 0,-1-1 0 0 0,-1 0 0 0 0,0 0 0 0 0,3-14 0 0 0,-7 25-1073 0 0,1-1 0 0 0,-1 1 1 0 0,0 0-1 0 0,0-1 0 0 0,1 1 0 0 0,-1-1 1 0 0,0 1-1 0 0,-1 0 0 0 0,1-1 0 0 0,0 1 1 0 0,0-1-1 0 0,-1 1 0 0 0,1 0 0 0 0,0-1 0 0 0,-1 1 1 0 0,1 0-1 0 0,-1 0 0 0 0,-1-3 0 0 0,1 4-37 0 0,0-1 0 0 0,0 1 0 0 0,1-1 0 0 0,-1 1 0 0 0,0 0 0 0 0,0-1 0 0 0,0 1 0 0 0,0 0 0 0 0,0-1 0 0 0,0 1 0 0 0,0 0 0 0 0,0 0 0 0 0,0 0 0 0 0,0 0 0 0 0,0 0 0 0 0,0 0 0 0 0,0 0 0 0 0,0 1 0 0 0,0-1-1 0 0,0 0 1 0 0,0 1 0 0 0,0-1 0 0 0,0 0 0 0 0,0 1 0 0 0,1-1 0 0 0,-1 1 0 0 0,-1 0 0 0 0,-4 2-59 0 0,1 1 0 0 0,0 0 0 0 0,0 0 0 0 0,1 0 0 0 0,-8 9 0 0 0,-4 3-30 0 0,0-2-1481 0 0,14-12-118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273 347 15663 0 0,'1'-2'356'0'0,"3"-9"137"0"0,0 3-134 0 0,-1 0 0 0 0,2 0-1 0 0,-1 0 1 0 0,10-13 0 0 0,-13 20-105 0 0,-1 0 0 0 0,1 0 0 0 0,0 0 0 0 0,-1 0 0 0 0,1 0 0 0 0,0 0 0 0 0,0 0 0 0 0,0 0 1 0 0,0 0-1 0 0,0 0 0 0 0,0 0 0 0 0,0 1 0 0 0,2-2 0 0 0,-3 3-166 0 0,0-1-1 0 0,0 1 1 0 0,0 0 0 0 0,0-1 0 0 0,1 1 0 0 0,-1 0-1 0 0,0-1 1 0 0,-1 1 0 0 0,1 0 0 0 0,0 0-1 0 0,0-1 1 0 0,0 1 0 0 0,0 0 0 0 0,0-1 0 0 0,-1 1-1 0 0,0 1 1 0 0,-15 41 76 0 0,-1-8 124 0 0,-2 0 0 0 0,-1-2 0 0 0,-1 0 0 0 0,-41 47 0 0 0,41-58-166 0 0,0-1-1 0 0,-2 0 1 0 0,0-2 0 0 0,-43 27-1 0 0,56-40-121 0 0,18-15 0 0 0,10-8 0 0 0,1 2 0 0 0,1 0 0 0 0,32-16 0 0 0,-41 27 0 0 0,1 5 0 0 0,-9 0 0 0 0,3 5 0 0 0,2 5 0 0 0,-4-6 0 0 0,-1 0 0 0 0,0 1 0 0 0,0-1 0 0 0,0 1 0 0 0,2 9 0 0 0,-3-9 0 0 0,-2-5 0 0 0,0 1 0 0 0,1-1 0 0 0,-1 0 0 0 0,0 0 0 0 0,1 0 0 0 0,-1 0 0 0 0,1 0 0 0 0,-1 0 0 0 0,1 0 0 0 0,-1 1 0 0 0,1-2 0 0 0,0 1 0 0 0,-1 0 0 0 0,1 0 0 0 0,0 0 0 0 0,0 0 0 0 0,1 1 0 0 0,2 1 0 0 0,-2 1 0 0 0,10 13 0 0 0,-3-8 0 0 0,5 2 0 0 0,-9-10 0 0 0,-2-2 0 0 0,20 5 0 0 0,-14-6 0 0 0,-3-1 0 0 0,-1 2 0 0 0,0-1 0 0 0,-1 1 0 0 0,1-1 0 0 0,-1 0 0 0 0,1 0 0 0 0,-1-1 0 0 0,0 1 0 0 0,0-1 0 0 0,0 0 0 0 0,0 0 0 0 0,-1 0 0 0 0,1 0 0 0 0,-1-1 0 0 0,3-4 0 0 0,4-3 0 0 0,5-9 0 0 0,0 0 0 0 0,-1-2 0 0 0,-1 1 0 0 0,-1-2 0 0 0,12-29 0 0 0,-4 9 0 0 0,-6 11 0 0 0,-1 0 0 0 0,-2-1 0 0 0,-1 0 0 0 0,-1-1 0 0 0,4-38 0 0 0,-11 48 111 0 0,-1 0-1 0 0,-2 1 1 0 0,-5-41 0 0 0,5 59-35 0 0,0 0 1 0 0,-1 0-1 0 0,1 0 1 0 0,-1 0 0 0 0,0 0-1 0 0,0 0 1 0 0,-1 1-1 0 0,1-1 1 0 0,-1 1-1 0 0,0-1 1 0 0,-7-6-1 0 0,8 8-44 0 0,0 1-1 0 0,-1 0 0 0 0,1 0 0 0 0,0 1 0 0 0,-1-1 1 0 0,1 0-1 0 0,-1 1 0 0 0,0-1 0 0 0,1 1 1 0 0,-1 0-1 0 0,0 0 0 0 0,0 0 0 0 0,0 0 0 0 0,0 0 1 0 0,1 1-1 0 0,-1 0 0 0 0,0-1 0 0 0,0 1 0 0 0,0 0 1 0 0,0 0-1 0 0,-6 1 0 0 0,-3 2-212 0 0,0 1 1 0 0,1 0-1 0 0,-1 0 0 0 0,1 1 1 0 0,0 1-1 0 0,1 0 0 0 0,-1 0 1 0 0,1 1-1 0 0,0 0 0 0 0,1 1 1 0 0,0 0-1 0 0,0 0 0 0 0,0 1 1 0 0,1 0-1 0 0,1 1 0 0 0,0 0 1 0 0,-11 19-1 0 0,16-25-247 0 0,0 0 0 0 0,1 0 0 0 0,-1 0-1 0 0,1 1 1 0 0,0-1 0 0 0,0 7 0 0 0,0 6-1107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10 555 15663 0 0,'0'0'719'0'0,"-2"1"-20"0"0,-4 4-306 0 0,4-3 371 0 0,2-2 209 0 0,0 0 41 0 0,0 0-61 0 0,1 0-868 0 0,0 0 0 0 0,-1 0 0 0 0,1 0 0 0 0,0 0 0 0 0,0 0 0 0 0,0 0 0 0 0,-1 0 0 0 0,1-1 0 0 0,0 1 0 0 0,0 0 0 0 0,-1 0 0 0 0,1-1 0 0 0,0 1 0 0 0,0 0 0 0 0,-1-1 0 0 0,1 1 0 0 0,0-1 0 0 0,0 0 0 0 0,12-9 440 0 0,-13 10-496 0 0,7-6 106 0 0,-1 0-1 0 0,0-1 1 0 0,0 0-1 0 0,0 0 0 0 0,6-12 1 0 0,19-42 981 0 0,-12 23-819 0 0,-9 13-297 0 0,-8 16 0 0 0,-4 3 72 0 0,-7 13 787 0 0,-4 4-886 0 0,0 2 0 0 0,1-1 1 0 0,1 2-1 0 0,0-1 0 0 0,1 2 1 0 0,0-1-1 0 0,1 1 0 0 0,1 1 1 0 0,-10 24-1 0 0,17-35-416 0 0,1-4 437 0 0,0 1-1 0 0,0-1 1 0 0,0 1-1 0 0,0 0 1 0 0,0-1-1 0 0,1 1 1 0 0,-1-1-1 0 0,0 1 1 0 0,1 0-1 0 0,-1-1 1 0 0,1 1-1 0 0,0-1 1 0 0,-1 0-1 0 0,1 1 1 0 0,0-1-1 0 0,0 1 1 0 0,0-1-1 0 0,0 0 1 0 0,0 0-1 0 0,0 0 1 0 0,0 1-1 0 0,0-1 1 0 0,3 1-1 0 0,-2-1 6 0 0,1 0 0 0 0,-1 0 0 0 0,1 0 0 0 0,0 0 0 0 0,0-1 0 0 0,0 1 0 0 0,-1-1 0 0 0,6 0 0 0 0,-5 1 1 0 0,3-2 0 0 0,0 1 0 0 0,0-1 0 0 0,0 0 0 0 0,0 0 0 0 0,0 0 0 0 0,-1-1 0 0 0,12-4 0 0 0,-1-2 0 0 0,22-13 0 0 0,10-10 0 0 0,60-49 0 0 0,-71 46 13 0 0,47-57 0 0 0,-69 74 25 0 0,4-7 475 0 0,25-40 0 0 0,9-12 373 0 0,-39 57-882 0 0,0-1 0 0 0,-1 0 0 0 0,12-28 0 0 0,-23 41-4 0 0,-6 7 0 0 0,-4 5 0 0 0,8-5 0 0 0,-15 12 0 0 0,0 1 0 0 0,1 0 0 0 0,-14 19 0 0 0,-34 49 0 0 0,38-48 0 0 0,3-3 0 0 0,3 1 0 0 0,0 1 0 0 0,2 0 0 0 0,-13 37 0 0 0,-47 106 0 0 0,76-175 0 0 0,0 0 0 0 0,0-1 0 0 0,1 1 0 0 0,-1 0 0 0 0,0 0 0 0 0,0 0 0 0 0,0 0 0 0 0,0 0 0 0 0,1 0 0 0 0,-1 0 0 0 0,0 0 0 0 0,0 0 0 0 0,0 0 0 0 0,1 0 0 0 0,-1 0 0 0 0,0 0 0 0 0,0 0 0 0 0,0 0 0 0 0,1 0 0 0 0,-1 0 0 0 0,0 0 0 0 0,0 0 0 0 0,0 1 0 0 0,0-1 0 0 0,1 0 0 0 0,-1 0 0 0 0,0 0 0 0 0,0 0 0 0 0,0 0 0 0 0,0 0 0 0 0,0 0 0 0 0,1 1 0 0 0,-1-1 0 0 0,0 0 0 0 0,0 0 0 0 0,0 0 0 0 0,0 0 0 0 0,0 1 0 0 0,0-1 0 0 0,0 0 0 0 0,0 0 0 0 0,0 0 0 0 0,0 0 0 0 0,0 1 0 0 0,1-1 0 0 0,-1 0 0 0 0,0 0 0 0 0,0 0 0 0 0,0 1 0 0 0,0-1 0 0 0,0 0 0 0 0,-1 0 0 0 0,1 0 0 0 0,0 0 0 0 0,0 1 0 0 0,0-1 0 0 0,0 0 0 0 0,0 0 0 0 0,0 1 0 0 0,12-9 0 0 0,-6 4 0 0 0,-2-1 0 0 0,1 0 0 0 0,0 0 0 0 0,-1 0 0 0 0,0 0 0 0 0,6-12 0 0 0,16-39 0 0 0,-11 19 0 0 0,5-2 0 0 0,-12 25 0 0 0,0 0 0 0 0,-1-1 0 0 0,5-19 0 0 0,-9 21 0 0 0,-6 3 0 0 0,3 9 0 0 0,0 1 0 0 0,-1 0 0 0 0,1-1 0 0 0,0 1 0 0 0,0 0 0 0 0,-1 0 0 0 0,1-1 0 0 0,0 1 0 0 0,0 0 0 0 0,-1 0 0 0 0,1 0 0 0 0,0-1 0 0 0,-1 1 0 0 0,1 0 0 0 0,0 0 0 0 0,-1 0 0 0 0,1 0 0 0 0,0-1 0 0 0,-1 1 0 0 0,1 0 0 0 0,-1 0 0 0 0,-1 0 0 0 0,0 0 0 0 0,0 1 0 0 0,0-1 0 0 0,-1 0 0 0 0,1 1 0 0 0,0-1 0 0 0,0 1 0 0 0,0 0 0 0 0,0 0 0 0 0,0 0 0 0 0,1 0 0 0 0,-1 0 0 0 0,0 0 0 0 0,0 0 0 0 0,0 0 0 0 0,1 1 0 0 0,-1-1 0 0 0,1 1 0 0 0,-1-1 0 0 0,-1 4 0 0 0,-3 4 0 0 0,0 0 0 0 0,-9 18 0 0 0,13-22 0 0 0,-3 7 0 0 0,1 0 0 0 0,4 1 0 0 0,7-1 0 0 0,2-2 0 0 0,3-4 0 0 0,-5-3-150 0 0,0-1 0 0 0,0 0 0 0 0,1 0-1 0 0,-1-1 1 0 0,1 0 0 0 0,0 0 0 0 0,-1-1 0 0 0,10 0-1 0 0,61-10-3890 0 0,-76 10 3901 0 0,17-3-8047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19351 0 0,'0'0'439'0'0,"0"0"62"0"0,0 0 33 0 0,0 0-65 0 0,2-2-169 0 0,1-1 96 0 0,-1 0 0 0 0,1-1 1 0 0,-1 0-1 0 0,1 1 0 0 0,-1-1 1 0 0,3-8-1 0 0,10-15 746 0 0,60-100 593 0 0,-28 45-1293 0 0,-35 58 417 0 0,-11 23-350 0 0,-1 1-66 0 0,-1 0-429 0 0,0 1 0 0 0,0-1 0 0 0,0 1 0 0 0,1 0-1 0 0,-1-1 1 0 0,0 1 0 0 0,0 0 0 0 0,1 0 0 0 0,-1 0 0 0 0,1-1 0 0 0,-2 3 0 0 0,1-1-16 0 0,-12 14 2 0 0,-40 58 0 0 0,47-65 0 0 0,0 1 0 0 0,1 0 0 0 0,0 0 0 0 0,1 0 0 0 0,-6 21 0 0 0,9-26 0 0 0,1 0 0 0 0,-1 0 0 0 0,1 0 0 0 0,0 0 0 0 0,0 0 0 0 0,2 8 0 0 0,2 0 0 0 0,-3-11 0 0 0,1-1 0 0 0,-1 1 0 0 0,1 0 0 0 0,-1-1 0 0 0,1 1 0 0 0,0-1 0 0 0,0 0 0 0 0,0 1 0 0 0,0-1 0 0 0,0 0 0 0 0,0 0 0 0 0,0 0 0 0 0,0 0 0 0 0,0-1 0 0 0,0 1 0 0 0,0-1 0 0 0,0 1 0 0 0,1-1 0 0 0,-1 0 0 0 0,0 1 0 0 0,0-1 0 0 0,1 0 0 0 0,-1-1 0 0 0,2 1 0 0 0,7-1 0 0 0,0-1 0 0 0,0 0 0 0 0,15-6 0 0 0,-8 2 0 0 0,-1-1 0 0 0,0-1 0 0 0,0-1 0 0 0,-1 0 0 0 0,21-16 0 0 0,-3-2 0 0 0,37-37 0 0 0,1-16 0 0 0,-29 31 0 0 0,-14 16 0 0 0,-28 32 0 0 0,-2 3 0 0 0,-7 12 0 0 0,-2 5 0 0 0,-14 29 0 0 0,23-47 0 0 0,0 0 0 0 0,0 0 0 0 0,0 1 0 0 0,1-1 0 0 0,-1 0 0 0 0,0 1 0 0 0,1-1 0 0 0,-1 0 0 0 0,1 1 0 0 0,0-1 0 0 0,-1 1 0 0 0,1-1 0 0 0,0 3 0 0 0,0 0 0 0 0,1 9 0 0 0,-1-9 0 0 0,4 6 0 0 0,13 9 0 0 0,1-5 0 0 0,13 6 0 0 0,-20-12 0 0 0,-2 2 0 0 0,-8-8 0 0 0,0 0 0 0 0,0 0 0 0 0,-1-1 0 0 0,1 1 0 0 0,0 0 0 0 0,-1 0 0 0 0,1 0 0 0 0,-1 0 0 0 0,0 0 0 0 0,0 0 0 0 0,1 1 0 0 0,-1-1 0 0 0,-1 3 0 0 0,0 1 0 0 0,-1 1 0 0 0,0-1 0 0 0,-1 0 0 0 0,1 0 0 0 0,-4 6 0 0 0,-4 11 0 0 0,5-13 4 0 0,0-2 5 0 0,-6 1-86 0 0,10-8-260 0 0,1-1-138 0 0,0 0-33 0 0,0 0-276 0 0,0 0-1144 0 0,0 0-496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1 574 13823 0 0,'0'0'315'0'0,"0"0"45"0"0,0 0 21 0 0,2-1-49 0 0,-1 1-323 0 0,1-1 0 0 0,-1 0 0 0 0,0 0 0 0 0,1 0 0 0 0,-1 0 0 0 0,0-1-1 0 0,1 1 1 0 0,-1 0 0 0 0,0 0 0 0 0,0-1 0 0 0,0 1 0 0 0,0-1 0 0 0,0 1 0 0 0,0-4 0 0 0,3-1 120 0 0,104-166 6876 0 0,-56 86-5557 0 0,43-74 192 0 0,-79 135-1640 0 0,33-39 0 0 0,-39 50 0 0 0,2-8 1883 0 0,-31 19-1718 0 0,16 4-165 0 0,1 0 0 0 0,-1 0 0 0 0,0 0 0 0 0,1 0 0 0 0,-1 0 0 0 0,0 1 0 0 0,1-1 0 0 0,0 1 0 0 0,-1 0 0 0 0,1 0 0 0 0,0 0 0 0 0,0 0 0 0 0,0 0 0 0 0,0 0 0 0 0,0 0 0 0 0,1 1 0 0 0,-1-1 0 0 0,-2 5 0 0 0,-12 16 0 0 0,-1-3 0 0 0,1 1 0 0 0,1 1 0 0 0,-17 31 0 0 0,3-3 0 0 0,19-35 0 0 0,1 0 0 0 0,0 1 0 0 0,2 0 0 0 0,-1 1 0 0 0,2-1 0 0 0,0 2 0 0 0,1-1 0 0 0,-2 18 0 0 0,6-20 0 0 0,5-1 0 0 0,4 1 0 0 0,-4-12 0 0 0,-1-2 0 0 0,10 8 0 0 0,-8-8 0 0 0,-2-2 0 0 0,0 3 0 0 0,2-1 0 0 0,11-3 0 0 0,-9 1 0 0 0,0-2 0 0 0,1 1 0 0 0,-1-1 0 0 0,0 0 0 0 0,0 0 0 0 0,7-6 0 0 0,0 0 0 0 0,23-19 0 0 0,-35 25 0 0 0,0 1 0 0 0,1-1 0 0 0,-1 0 0 0 0,-1 1 0 0 0,1-1 0 0 0,0 0 0 0 0,1-4 0 0 0,9-13 0 0 0,12-8 0 0 0,54-49 0 0 0,-65 67 0 0 0,-13 9 0 0 0,0 1 0 0 0,1 0 0 0 0,-1-1 0 0 0,0 1 0 0 0,0 0 0 0 0,1 0 0 0 0,-1 0 0 0 0,0-1 0 0 0,1 1 0 0 0,-1 0 0 0 0,0 0 0 0 0,1 0 0 0 0,-1 0 0 0 0,0-1 0 0 0,1 1 0 0 0,-1 0 0 0 0,0 0 0 0 0,1 0 0 0 0,-1 0 0 0 0,0 0 0 0 0,1 0 0 0 0,-1 0 0 0 0,0 0 0 0 0,1 0 0 0 0,0 0 0 0 0,-1 3 0 0 0,0 0 0 0 0,0-1 0 0 0,-1 1 0 0 0,1 0 0 0 0,0-1 0 0 0,-1 1 0 0 0,0-1 0 0 0,0 1 0 0 0,1-1 0 0 0,-3 3 0 0 0,-2 11 0 0 0,3-8 0 0 0,-1 6 0 0 0,0 0 0 0 0,1 1 0 0 0,-1 15 0 0 0,3-9 0 0 0,2-17 0 0 0,0-1 0 0 0,4 8 0 0 0,3-4 0 0 0,2-2 0 0 0,-4-4 0 0 0,0 0 0 0 0,1-1 0 0 0,-1 1 0 0 0,0-1 0 0 0,0-1 0 0 0,0 0 0 0 0,0 0 0 0 0,0 0 0 0 0,9-3 0 0 0,3-2 0 0 0,-1-2 0 0 0,21-10 0 0 0,-27 12 0 0 0,0-1 0 0 0,11-10 0 0 0,2-1 0 0 0,-17 12 0 0 0,0-1 0 0 0,0 1 0 0 0,-1-1 0 0 0,0-1 0 0 0,0 1 0 0 0,6-11 0 0 0,-8 12 0 0 0,-1-1 0 0 0,0 1 0 0 0,-1-1 0 0 0,0 0 0 0 0,0 0 0 0 0,0 0 0 0 0,-1 0 0 0 0,3-14 0 0 0,-4 9 0 0 0,-1 11 0 0 0,0 1 0 0 0,0-1 0 0 0,0 1 0 0 0,0 0 0 0 0,0-1 0 0 0,0 1 0 0 0,-1-1 0 0 0,1 1 0 0 0,0 0 0 0 0,0-1 0 0 0,0 1 0 0 0,0 0 0 0 0,0-1 0 0 0,-1 1 0 0 0,1 0 0 0 0,0-1 0 0 0,0 1 0 0 0,0 0 0 0 0,-1-1 0 0 0,1 1 0 0 0,-1-1 0 0 0,-1 1 0 0 0,1 0 0 0 0,-1-1 0 0 0,0 1 0 0 0,0 0 0 0 0,0 0 0 0 0,0 0 0 0 0,0 0 0 0 0,0 0 0 0 0,1 1 0 0 0,-1-1 0 0 0,0 1 0 0 0,0-1 0 0 0,0 1 0 0 0,1 0 0 0 0,-4 1 0 0 0,-26 15 0 0 0,21-9 0 0 0,-1 0 0 0 0,1 0 0 0 0,0 1 0 0 0,1 0 0 0 0,0 0 0 0 0,1 1 0 0 0,0 0 0 0 0,0 1 0 0 0,1 0 0 0 0,1 0 0 0 0,0 0 0 0 0,0 1 0 0 0,1 0 0 0 0,-6 20 0 0 0,11-27 23 0 0,-1-1 1 0 0,1 1-1 0 0,0-1 0 0 0,0 1 0 0 0,1-1 1 0 0,0 1-1 0 0,-1-1 0 0 0,1 0 0 0 0,1 1 0 0 0,-1-1 1 0 0,0 0-1 0 0,1 1 0 0 0,0-1 0 0 0,0 0 1 0 0,1 0-1 0 0,-1-1 0 0 0,1 1 0 0 0,-1 0 1 0 0,1-1-1 0 0,6 5 0 0 0,-6-6-11 0 0,0 0 0 0 0,0 0 0 0 0,1-1 0 0 0,-1 1 0 0 0,0-1 0 0 0,1 0 0 0 0,0 0 0 0 0,-1 0 0 0 0,1 0 0 0 0,0-1 0 0 0,-1 0 0 0 0,1 1 0 0 0,6-2 0 0 0,1 0-54 0 0,1 0 0 0 0,-1 0-1 0 0,1-2 1 0 0,-1 1 0 0 0,0-2-1 0 0,0 1 1 0 0,-1-1 0 0 0,1-1-1 0 0,-1 0 1 0 0,0-1 0 0 0,0 1 0 0 0,0-2-1 0 0,14-12 1 0 0,22-22 42 0 0,56-67 0 0 0,-54 56 0 0 0,-28 31 0 0 0,29-37 0 0 0,-47 54 0 0 0,-5 8 0 0 0,-4 6 0 0 0,5-8 0 0 0,1-1 0 0 0,0 0 0 0 0,-1 1 0 0 0,1-1 0 0 0,0 1 0 0 0,0 0 0 0 0,0-1 0 0 0,0 1 0 0 0,-1 3 0 0 0,0 0 0 0 0,0-3 4 0 0,1 0 1 0 0,0 0-1 0 0,-1 0 0 0 0,1 0 0 0 0,0 1 1 0 0,0-1-1 0 0,0 0 0 0 0,0 1 1 0 0,1-1-1 0 0,-1 0 0 0 0,0 1 0 0 0,1-1 1 0 0,0 3-1 0 0,-1 2 56 0 0,-1-1 150 0 0,2-6-198 0 0,0 1 0 0 0,0-1 0 0 0,0 1 0 0 0,0-1 0 0 0,0 1 0 0 0,-1-1 0 0 0,1 1 0 0 0,0-1 0 0 0,0 1 0 0 0,0-1 0 0 0,0 1 1 0 0,0-1-1 0 0,0 1 0 0 0,1-1 0 0 0,-1 1 0 0 0,0-1 0 0 0,0 1 0 0 0,0-1 0 0 0,0 1 0 0 0,0-1 0 0 0,1 1 0 0 0,5 10 17 0 0,5 5-45 0 0,-6-13-36 0 0,-1-2-13 0 0,-2 0 30 0 0,0 0 0 0 0,0 1 1 0 0,0-1-1 0 0,0-1 0 0 0,0 1 1 0 0,0 0-1 0 0,0 0 0 0 0,0-1 1 0 0,4 1-1 0 0,25 7-101 0 0,-2 1 136 0 0,-16-3 0 0 0,-13-6 0 0 0,1 0 0 0 0,-1 1 0 0 0,1-1 0 0 0,-1 1 0 0 0,1 0 0 0 0,-1-1 0 0 0,1 1 0 0 0,-1-1 0 0 0,1 1 0 0 0,-1 0 0 0 0,1-1 0 0 0,-1 1 0 0 0,1 1 0 0 0,-1 0 0 0 0,0 0 0 0 0,1-1 0 0 0,-1 1 0 0 0,0 0 0 0 0,0 0 0 0 0,0 0 0 0 0,-1 0 0 0 0,1 0 0 0 0,0-1 0 0 0,-1 1 0 0 0,1 0 0 0 0,-1 0 0 0 0,-1 2 0 0 0,-13 24 0 0 0,5-11 0 0 0,5-10 0 0 0,-8 21 0 0 0,5-6 16 0 0,7-21 75 0 0,1-1 58 0 0,0 0 12 0 0,2 1-22 0 0,0 1-133 0 0,1-1-1 0 0,0 0 1 0 0,-1 0 0 0 0,1-1-1 0 0,0 1 1 0 0,0 0 0 0 0,-1-1-1 0 0,1 0 1 0 0,0 1 0 0 0,0-1-1 0 0,0 0 1 0 0,-1-1 0 0 0,1 1 0 0 0,0 0-1 0 0,5-2 1 0 0,-4 1-5 0 0,6-3 7 0 0,-1 0 0 0 0,1-1 0 0 0,-1 0 0 0 0,0 0 0 0 0,0-1 0 0 0,0 0 0 0 0,11-11 0 0 0,-17 15-8 0 0,19-18-16 0 0,-1-1 0 0 0,-1 0 0 0 0,20-30 0 0 0,-19 24-64 0 0,46-46-1 0 0,-39 43-390 0 0,-42 46 791 0 0,-21 33 0 0 0,15-19-99 0 0,13-20-178 0 0,4 2-43 0 0,7 1 0 0 0,5-3 0 0 0,3-3 0 0 0,-8-5 0 0 0,0-1-1 0 0,1 0 1 0 0,-1 0 0 0 0,0 0 0 0 0,1 0-1 0 0,-1-1 1 0 0,1 0 0 0 0,-1 0-1 0 0,0 0 1 0 0,8-2 0 0 0,15 0-26 0 0,11 1-824 0 0,-38 1 853 0 0,0 0 0 0 0,0 0 0 0 0,0 0 0 0 0,0 0 0 0 0,0 0-1 0 0,0 0 1 0 0,0 0 0 0 0,1 0 0 0 0,-1 0 0 0 0,0 0 0 0 0,0 0-1 0 0,0 0 1 0 0,0 0 0 0 0,0 0 0 0 0,0 0 0 0 0,0 0 0 0 0,0 0-1 0 0,0 0 1 0 0,1 0 0 0 0,-1 0 0 0 0,0 1 0 0 0,0-1 0 0 0,0 0-1 0 0,0 0 1 0 0,0 0 0 0 0,0 0 0 0 0,0 0 0 0 0,0 0-1 0 0,0 0 1 0 0,0 0 0 0 0,0 0 0 0 0,0 0 0 0 0,0 0 0 0 0,0 0-1 0 0,0 1 1 0 0,0-1 0 0 0,0 0 0 0 0,0 0 0 0 0,0 0 0 0 0,0 0-1 0 0,0 0 1 0 0,0 0 0 0 0,0 0 0 0 0,0 0 0 0 0,0 0 0 0 0,0 1-1 0 0,0-1 1 0 0,0 0 0 0 0,1 3 41 0 0,-1 1 0 0 0,1 0 0 0 0,-1-1 1 0 0,0 1-1 0 0,0-1 0 0 0,-1 1 0 0 0,1-1 0 0 0,-1 1 0 0 0,0-1 0 0 0,0 1 0 0 0,0-1 1 0 0,0 1-1 0 0,-1-1 0 0 0,1 0 0 0 0,-3 4 0 0 0,-2 2-41 0 0,-1 0 0 0 0,0 0 1 0 0,-14 14-1 0 0,15-18 14 0 0,4-3-14 0 0,0 0 0 0 0,0 0 1 0 0,0 0-1 0 0,1 1 0 0 0,-1-1 1 0 0,1 1-1 0 0,-1 0 0 0 0,1-1 0 0 0,0 1 1 0 0,-1 3-1 0 0,-3 7-3 0 0,6 0 0 0 0,0-12 0 0 0,-1 1 0 0 0,1-1 0 0 0,0 1 1 0 0,0-1-1 0 0,0 1 0 0 0,0-1 0 0 0,0 0 0 0 0,0 1 0 0 0,0-1 0 0 0,0 0 1 0 0,0 0-1 0 0,1 0 0 0 0,-1 0 0 0 0,0 0 0 0 0,1 0 0 0 0,-1 0 0 0 0,1-1 1 0 0,-1 1-1 0 0,1 0 0 0 0,-1-1 0 0 0,1 1 0 0 0,0-1 0 0 0,-1 0 0 0 0,1 1 1 0 0,-1-1-1 0 0,1 0 0 0 0,0 0 0 0 0,-1 0 0 0 0,1 0 0 0 0,0 0 0 0 0,1-1 1 0 0,7-1 10 0 0,0 0 1 0 0,0 0 0 0 0,18-7 0 0 0,-18 6 0 0 0,18-8 10 0 0,0-1-1 0 0,-1-1 0 0 0,0-1 1 0 0,28-20-1 0 0,-20 9 25 0 0,-2-1 0 0 0,42-41 0 0 0,-54 44-23 0 0,-19 21 38 0 0,-2 2 18 0 0,-2 1-66 0 0,0 1 0 0 0,1-1 0 0 0,-1 0 0 0 0,0 0 0 0 0,1 1 0 0 0,-1-1 1 0 0,1 1-1 0 0,0 0 0 0 0,-1-1 0 0 0,0 3 0 0 0,-1 0 3 0 0,-1 1 11 0 0,-106 144 90 0 0,107-145-316 0 0,1 0 1 0 0,-1 0-1 0 0,1 0 0 0 0,0 0 1 0 0,1 1-1 0 0,-1-1 0 0 0,1 1 1 0 0,-2 8-1 0 0,3-13 50 0 0,0 1 0 0 0,0-1 0 0 0,0 1 0 0 0,0-1 0 0 0,0 1 0 0 0,0-1 0 0 0,1 1 0 0 0,-1-1 0 0 0,0 1 0 0 0,0-1 0 0 0,1 1 0 0 0,-1-1 0 0 0,0 1 0 0 0,0-1-1 0 0,1 0 1 0 0,-1 1 0 0 0,0-1 0 0 0,1 0 0 0 0,-1 1 0 0 0,1-1 0 0 0,-1 0 0 0 0,1 1 0 0 0,0 0-1835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34 326 2303 0 0,'0'0'102'0'0,"0"0"395"0"0,0 0 1580 0 0,0 0 694 0 0,-7-9 5404 0 0,2 2-6991 0 0,2 2-140 0 0,-1 0 0 0 0,1 0 1 0 0,-5-12-1 0 0,7 14-883 0 0,0 0-1 0 0,1 0 1 0 0,-1 0-1 0 0,1 0 1 0 0,0 0-1 0 0,-1 0 0 0 0,2 0 1 0 0,-1-1-1 0 0,0 1 1 0 0,2-6-1 0 0,0 0 33 0 0,1-1-1 0 0,1 1 0 0 0,0 0 1 0 0,0 0-1 0 0,1 0 1 0 0,0 1-1 0 0,0-1 1 0 0,1 1-1 0 0,0 1 0 0 0,0-1 1 0 0,8-6-1 0 0,-5 5-86 0 0,0 1 0 0 0,0 1-1 0 0,1-1 1 0 0,0 2 0 0 0,0-1-1 0 0,1 1 1 0 0,0 1-1 0 0,19-7 1 0 0,-6 5 22 0 0,-21 7-64 0 0,11 0 53 0 0,-11 1-107 0 0,-2-1-6 0 0,-1 0 0 0 0,1 0-1 0 0,0 0 1 0 0,-1 0 0 0 0,1 0 0 0 0,0 0 0 0 0,-1 0 0 0 0,1 0-1 0 0,0 1 1 0 0,-1-1 0 0 0,1 0 0 0 0,0 0 0 0 0,-1 1 0 0 0,1-1-1 0 0,-1 1 1 0 0,2 0 0 0 0,7 8 49 0 0,-7-5-49 0 0,-1-1-1 0 0,1 0 1 0 0,-1 1-1 0 0,0-1 1 0 0,0 1-1 0 0,0-1 1 0 0,-1 1-1 0 0,1 0 1 0 0,-1-1-1 0 0,0 1 1 0 0,0 0-1 0 0,0-1 0 0 0,-1 5 1 0 0,-2 8 14 0 0,-8 26 0 0 0,5-17-28 0 0,4-18 17 0 0,1-3 0 0 0,0 1 1 0 0,-1-1-1 0 0,1 0 1 0 0,-1 0-1 0 0,0 0 1 0 0,0-1 0 0 0,0 1-1 0 0,-6 6 1 0 0,-2 5 45 0 0,7-13-50 0 0,1-1 6 0 0,0 1 51 0 0,0-2 0 0 0,-8 2-36 0 0,10-2-21 0 0,-1 0-1 0 0,1 0 1 0 0,-1-1 0 0 0,1 1 0 0 0,0 0-1 0 0,-1-1 1 0 0,1 1 0 0 0,-1 0-1 0 0,1-1 1 0 0,0 1 0 0 0,0 0-1 0 0,-1-1 1 0 0,1 1 0 0 0,0-1-1 0 0,0 1 1 0 0,-1-1 0 0 0,1 1 0 0 0,0-1-1 0 0,0 1 1 0 0,0-1 0 0 0,0 1-1 0 0,0 0 1 0 0,0-1 0 0 0,-1 0-1 0 0,1 1 3 0 0,0-3 1 0 0,-1 0-1 0 0,1 0 1 0 0,0 0-1 0 0,0 0 1 0 0,0 0-1 0 0,0 0 1 0 0,0 0-1 0 0,1 0 0 0 0,-1 0 1 0 0,1 0-1 0 0,0 0 1 0 0,0 1-1 0 0,0-1 1 0 0,0 0-1 0 0,1 0 1 0 0,2-4-1 0 0,4-4 8 0 0,0 0 0 0 0,14-15-1 0 0,-12 14-8 0 0,3-1 2 0 0,0 0 1 0 0,1 0 0 0 0,0 1-1 0 0,1 1 1 0 0,1 0 0 0 0,-1 1-1 0 0,25-11 1 0 0,-9 5-7 0 0,-22 11 0 0 0,-1 0 0 0 0,1 1 0 0 0,0 0 0 0 0,0 1 0 0 0,1 0 0 0 0,-1 0 0 0 0,13-2 0 0 0,-7 6 0 0 0,-11-1 0 0 0,0 1 1 0 0,13 10-14 0 0,-6-1-35 0 0,-10-4 40 0 0,0 0-1 0 0,0-1 1 0 0,0 1-1 0 0,-1 0 1 0 0,0 0-1 0 0,0 0 1 0 0,-1 0 0 0 0,-1 8-1 0 0,1-3 9 0 0,-2-1 0 0 0,1 0 0 0 0,-1 1 0 0 0,-1-1 0 0 0,0 0 0 0 0,0 0 0 0 0,-1-1 0 0 0,-9 15 0 0 0,-12 11-11 0 0,24-31-2 0 0,-12 9-54 0 0,12-12-66 0 0,2-1-27 0 0,0 0 0 0 0,-4 7-791 0 0,2-5-3679 0 0,2-2-3205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18 140 10135 0 0,'0'0'231'0'0,"0"0"29"0"0,0 0 19 0 0,0 0 37 0 0,0 0 125 0 0,1-1 58 0 0,5-8 354 0 0,0-1 0 0 0,-1 1 0 0 0,0-1 0 0 0,0 0 1 0 0,-1-1-1 0 0,0 1 0 0 0,-1-1 0 0 0,2-13 0 0 0,-5 23-341 0 0,3-7 443 0 0,0-8-347 0 0,-2 14-120 0 0,-1 2 21 0 0,0-1-66 0 0,1-5-294 0 0,-1 6-149 0 0,0 0 1 0 0,0 0-1 0 0,0 0 0 0 0,0 0 1 0 0,0 0-1 0 0,0 0 0 0 0,0 0 1 0 0,0 0-1 0 0,0 0 0 0 0,0 0 1 0 0,-1 0-1 0 0,1 0 0 0 0,0 0 1 0 0,0 0-1 0 0,0 0 0 0 0,0 0 1 0 0,0 0-1 0 0,0 0 0 0 0,0 0 1 0 0,0 0-1 0 0,0 0 0 0 0,0 0 1 0 0,0 0-1 0 0,0 0 0 0 0,0 0 1 0 0,0 0-1 0 0,0 0 0 0 0,0 0 1 0 0,0 0-1 0 0,0 0 0 0 0,0 0 1 0 0,-1 0-1 0 0,1 0 0 0 0,0 0 1 0 0,0 0-1 0 0,0 0 0 0 0,0-1 1 0 0,0 1-1 0 0,0 0 0 0 0,0 0 1 0 0,0 0-1 0 0,0 0 0 0 0,0 0 1 0 0,0 0-1 0 0,0 0 0 0 0,-5 9 3 0 0,-5 11-5 0 0,-4 23 2 0 0,-15 80 0 0 0,25-107 0 0 0,2 1 0 0 0,0 0 0 0 0,1 1 0 0 0,0-1 0 0 0,2 0 0 0 0,2 20 0 0 0,0-23 0 0 0,1 7 0 0 0,-4-18 0 0 0,0 1 0 0 0,6 7 0 0 0,-4-9 17 0 0,-1 0 0 0 0,1 0 0 0 0,0 0 0 0 0,-1 0-1 0 0,1 0 1 0 0,0-1 0 0 0,0 1 0 0 0,0-1 0 0 0,0 1 0 0 0,0-1-1 0 0,1 0 1 0 0,-1 0 0 0 0,0 0 0 0 0,1 0 0 0 0,-1 0 0 0 0,0 0-1 0 0,1-1 1 0 0,4 1 0 0 0,-3-1 47 0 0,0 0 0 0 0,0 0 0 0 0,1 0 0 0 0,-1-1 0 0 0,0 0 0 0 0,0 0 0 0 0,0 0 0 0 0,0 0 0 0 0,0-1 0 0 0,6-3 0 0 0,-4 2 4 0 0,0 0 1 0 0,0-1-1 0 0,-1 0 0 0 0,1 0 0 0 0,-1 0 1 0 0,0-1-1 0 0,0 0 0 0 0,-1 1 1 0 0,1-2-1 0 0,-1 1 0 0 0,0-1 0 0 0,-1 1 1 0 0,1-1-1 0 0,2-8 0 0 0,-3 2-68 0 0,0-1 0 0 0,-1 0 0 0 0,0 0 0 0 0,-1 0 0 0 0,-1 0 0 0 0,0 0 0 0 0,-1 0 0 0 0,0 0 0 0 0,-1 0 0 0 0,-1 1 0 0 0,0-1 0 0 0,0 0 0 0 0,-1 1 0 0 0,-1 0 0 0 0,-6-13 0 0 0,10 23 0 0 0,-1-1 0 0 0,0 0 0 0 0,1 1 0 0 0,-1-1 0 0 0,0 1 0 0 0,0-1 0 0 0,0 1 0 0 0,0 0 0 0 0,-1 0 0 0 0,1 0 0 0 0,-1 0 0 0 0,-3-2 0 0 0,5 4-55 0 0,0-1 1 0 0,0 0-1 0 0,0 1 1 0 0,0-1-1 0 0,0 1 0 0 0,-1-1 1 0 0,1 1-1 0 0,0 0 1 0 0,0 0-1 0 0,0-1 0 0 0,0 1 1 0 0,-1 0-1 0 0,1 0 0 0 0,0 0 1 0 0,0 0-1 0 0,0 0 1 0 0,0 1-1 0 0,-1-1 0 0 0,1 0 1 0 0,0 1-1 0 0,0-1 1 0 0,0 0-1 0 0,0 1 0 0 0,0-1 1 0 0,0 1-1 0 0,0 0 0 0 0,0-1 1 0 0,0 1-1 0 0,0 0 1 0 0,0-1-1 0 0,0 1 0 0 0,0 0 1 0 0,-1 2-1 0 0,1-1-366 0 0,-1 0 0 0 0,1 1 0 0 0,0 0 0 0 0,-1-1 0 0 0,1 1 0 0 0,0 0-1 0 0,1-1 1 0 0,-1 1 0 0 0,0 5 0 0 0,1 2-6743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340 154 14335 0 0,'-2'-1'662'0'0,"-6"-1"-379"0"0,-1 0 1 0 0,0 1 0 0 0,-1 0 0 0 0,1 0-1 0 0,0 1 1 0 0,-12 1 0 0 0,0 1 1655 0 0,-35 10 0 0 0,43-8-1448 0 0,0 2 1 0 0,1 0 0 0 0,0 0 0 0 0,0 1-1 0 0,-19 14 1 0 0,21-14-401 0 0,0 1-1 0 0,0 1 1 0 0,1-1-1 0 0,0 1 1 0 0,0 1-1 0 0,1 0 1 0 0,-14 21-1 0 0,17-19-90 0 0,4 0 0 0 0,1-11 2 0 0,1 0 0 0 0,-1 1-1 0 0,1-1 1 0 0,0 0 0 0 0,-1 0 0 0 0,1 0 0 0 0,0 0-1 0 0,-1 0 1 0 0,1 0 0 0 0,0 0 0 0 0,0 0 0 0 0,0 0-1 0 0,0 0 1 0 0,0 0 0 0 0,0 0 0 0 0,0-1 0 0 0,0 1-1 0 0,1 0 1 0 0,-1-1 0 0 0,0 1 0 0 0,0-1-1 0 0,1 1 1 0 0,-1-1 0 0 0,0 0 0 0 0,0 0 0 0 0,1 1-1 0 0,-1-1 1 0 0,0 0 0 0 0,3 0 0 0 0,3 0 20 0 0,1-1 0 0 0,0 0 0 0 0,14-4 0 0 0,-11 3-4 0 0,-1 0 18 0 0,-1-1 0 0 0,0 1-1 0 0,0-2 1 0 0,0 1 0 0 0,0-2-1 0 0,-1 1 1 0 0,1-1 0 0 0,-1 0 0 0 0,-1 0-1 0 0,9-8 1 0 0,5-6 122 0 0,-2-2-1 0 0,19-23 1 0 0,17-18 240 0 0,-55 62-513 0 0,0 0-1 0 0,-11 17 11 0 0,-2-1 116 0 0,0 1 53 0 0,-12 20-1 0 0,22-32-45 0 0,1 0-1 0 0,-1-1 1 0 0,1 1-1 0 0,0 0 1 0 0,1 0-1 0 0,-1 0 1 0 0,1 0-1 0 0,0 0 1 0 0,-1 10-1 0 0,3-12 174 0 0,-1-2-183 0 0,1 0-1 0 0,0 0 1 0 0,-1 0 0 0 0,1 1-1 0 0,0-1 1 0 0,0 0 0 0 0,0 0-1 0 0,0 0 1 0 0,0 0-1 0 0,0-1 1 0 0,0 1 0 0 0,0 0-1 0 0,0 0 1 0 0,0-1 0 0 0,0 1-1 0 0,1 0 1 0 0,-1-1-1 0 0,0 1 1 0 0,1-1 0 0 0,-1 0-1 0 0,0 1 1 0 0,1-1 0 0 0,-1 0-1 0 0,0 0 1 0 0,1 0 0 0 0,-1 0-1 0 0,0 0 1 0 0,1 0-1 0 0,-1 0 1 0 0,0 0 0 0 0,2-1-1 0 0,2-1-7 0 0,0 1 0 0 0,-1-1 0 0 0,1 0 0 0 0,-1 0 0 0 0,1 0 0 0 0,4-4 0 0 0,66-38-303 0 0,-45 28 93 0 0,41-30-1 0 0,-30 14 211 0 0,-1-1 0 0 0,59-66 0 0 0,-96 96-10 0 0,8-13 81 0 0,-10 14 255 0 0,-1 2 140 0 0,0 0 41 0 0,-6 9 85 0 0,-9 13-576 0 0,8-13-16 0 0,3-1 0 0 0,1 13 0 0 0,-1 2 0 0 0,5-18 0 0 0,0 8 0 0 0,3 3 0 0 0,-2-13 0 0 0,0-2 0 0 0,1 3 0 0 0,0-1 0 0 0,0 1 0 0 0,0-1 0 0 0,6 4 0 0 0,10 13 0 0 0,-13-9 0 0 0,-1 3 0 0 0,-4 0 0 0 0,-1-9 0 0 0,0 0 0 0 0,0 0 0 0 0,-1 0 0 0 0,0-1 0 0 0,0 1 0 0 0,0 0 0 0 0,-1 0 0 0 0,1-1 0 0 0,-1 1 0 0 0,0-1 0 0 0,0 1 0 0 0,-1-1 0 0 0,1 0 0 0 0,-1 0 0 0 0,0 0 0 0 0,-7 7 0 0 0,2-3 0 0 0,-2 0 0 0 0,1-2 0 0 0,0-3-64 0 0,7-2-273 0 0,2-1-138 0 0,0 0-33 0 0,0 0-4 0 0,0 0 0 0 0,-1-2 0 0 0,-3-9-1127 0 0,1 0 0 0 0,1-1 0 0 0,0 1 0 0 0,-1-18 1 0 0,3 5-920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128 104 17503 0 0,'-8'-3'206'0'0,"0"2"0"0"0,0-1 0 0 0,1 1 0 0 0,-1 1 0 0 0,0-1 0 0 0,0 1 0 0 0,0 1 0 0 0,0-1 0 0 0,-15 4 0 0 0,21-3 520 0 0,0 0 244 0 0,-8 6-34 0 0,8-5-479 0 0,0 0 0 0 0,-1-1 0 0 0,1 1 1 0 0,-1 0-1 0 0,1-1 0 0 0,-4 2 0 0 0,19 4-285 0 0,-8-6-71 0 0,0 0-1 0 0,0 0 0 0 0,0 0 1 0 0,0-1-1 0 0,0 1 1 0 0,0-1-1 0 0,0 0 0 0 0,0-1 1 0 0,9-1-1 0 0,1-1 414 0 0,29-10 0 0 0,-38 10-513 0 0,0 1 0 0 0,-1-1 0 0 0,1-1 0 0 0,-1 1 0 0 0,1-1 0 0 0,-1 0 0 0 0,0 0 0 0 0,0 0 0 0 0,-1-1-1 0 0,1 1 1 0 0,-1-1 0 0 0,0 0 0 0 0,0-1 0 0 0,-1 1 0 0 0,0-1 0 0 0,5-9 0 0 0,-4 4-1 0 0,-4 11 0 0 0,0-1 0 0 0,0 1 0 0 0,1-1 0 0 0,-1 1 0 0 0,0-1 0 0 0,0 0 0 0 0,0 1 0 0 0,0-1 0 0 0,-1 1 0 0 0,1-1 0 0 0,0 1 0 0 0,0-1 0 0 0,0 1 0 0 0,0-1 0 0 0,0 1 0 0 0,-1-1 0 0 0,1 1 0 0 0,-1-2 0 0 0,0 1 0 0 0,0 0 0 0 0,-1 0 0 0 0,1 0 0 0 0,-1 0 0 0 0,1 1 0 0 0,-1-1 0 0 0,0 0 0 0 0,1 1 0 0 0,-1-1 0 0 0,0 1 0 0 0,1-1 0 0 0,-4 1 0 0 0,-24-2 0 0 0,13 3-1100 0 0,-1 1 0 0 0,1 0-1 0 0,-1 2 1 0 0,-18 5 0 0 0,19-4-999 0 0,-19 4-6493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11975 0 0,'0'0'267'0'0,"0"0"42"0"0,0 0 17 0 0,0 0-28 0 0,0 0-58 0 0,0 0 491 0 0,1-1 238 0 0,92-80 7368 0 0,-59 48-7243 0 0,58-74-1 0 0,-79 88-253 0 0,12-23 0 0 0,-8 12-544 0 0,-17 30-296 0 0,0 0 0 0 0,0 1 0 0 0,0-1 0 0 0,-1 0 0 0 0,1 0 0 0 0,0 0 0 0 0,0 0 0 0 0,-1 0 0 0 0,1 0 0 0 0,0 0 0 0 0,0 0 0 0 0,0 0 0 0 0,-1 0 0 0 0,1 0 0 0 0,0-1 0 0 0,0 1 0 0 0,0 0 0 0 0,-1 0 0 0 0,1 0 0 0 0,0 0 0 0 0,0 0 0 0 0,0 0 0 0 0,-1 0 0 0 0,1 0 0 0 0,0-1 0 0 0,0 1 0 0 0,0 0 0 0 0,0 0 0 0 0,0 0 0 0 0,-1 0 0 0 0,1-1 0 0 0,0 1 0 0 0,0 0 0 0 0,0 0 0 0 0,0 0 0 0 0,0 0 0 0 0,0-1 0 0 0,0 1 0 0 0,0 0 0 0 0,0 0 0 0 0,0 0 0 0 0,0-1 0 0 0,0 1 0 0 0,0 0 0 0 0,0 0 0 0 0,0-1 0 0 0,0 1 0 0 0,0 0 0 0 0,0 0 0 0 0,0 0 0 0 0,0-1 0 0 0,0 1 0 0 0,0 0 0 0 0,0 0 0 0 0,0-1 0 0 0,-7 6 0 0 0,0-1 0 0 0,0 1 0 0 0,0 0 0 0 0,1 1 0 0 0,-1 0 0 0 0,-7 8 0 0 0,4-3 0 0 0,-11 13 0 0 0,2 0 0 0 0,0 1 0 0 0,2 1 0 0 0,1 1 0 0 0,-15 32 0 0 0,28-53 0 0 0,1 1 0 0 0,-1-1 0 0 0,1 0 0 0 0,1 1 0 0 0,-1-1 0 0 0,1 1 0 0 0,0 0 0 0 0,1-1 0 0 0,-1 13 0 0 0,3 1 0 0 0,0-15 0 0 0,1-3 0 0 0,6 8 0 0 0,-5-8 0 0 0,0 0 0 0 0,1 1 0 0 0,-1-1 0 0 0,1-1 0 0 0,-1 1 0 0 0,1-1 0 0 0,-1 0 0 0 0,1 0 0 0 0,0 0 0 0 0,0-1 0 0 0,-1 1 0 0 0,1-1 0 0 0,0 0 0 0 0,0-1 0 0 0,-1 1 0 0 0,1-1 0 0 0,0 0 0 0 0,0 0 0 0 0,-1 0 0 0 0,9-4 0 0 0,0-1 0 0 0,1 0 0 0 0,-1-1 0 0 0,0 0 0 0 0,0-1 0 0 0,17-15 0 0 0,61-59 0 0 0,-77 70 254 0 0,0-1 0 0 0,0-1 0 0 0,-2 0 0 0 0,0-1 0 0 0,0 0 0 0 0,-1 0 0 0 0,16-33 0 0 0,-11 22-238 0 0,-16 26-16 0 0,0 0 0 0 0,0 0 0 0 0,0 0 0 0 0,0-1 0 0 0,0 1 0 0 0,0 0 0 0 0,0 0 0 0 0,0 0 0 0 0,0 0 0 0 0,0 0 0 0 0,0-1 0 0 0,0 1 0 0 0,1 0 0 0 0,-1 0 0 0 0,0 0 0 0 0,0 0 0 0 0,0 0 0 0 0,0 0 0 0 0,0 0 0 0 0,0-1 0 0 0,1 1 0 0 0,-1 0 0 0 0,0 0 0 0 0,0 0 0 0 0,0 0 0 0 0,0 0 0 0 0,0 0 0 0 0,1 0 0 0 0,-1 0 0 0 0,0 0 0 0 0,0 0 0 0 0,0 0 0 0 0,0 0 0 0 0,1 0 0 0 0,-1 0 0 0 0,0 0 0 0 0,0 0 0 0 0,2 7 0 0 0,-4 8 0 0 0,-2 16 0 0 0,-7 30 0 0 0,0-15 0 0 0,9-33 0 0 0,1 0 0 0 0,1-12 0 0 0,0-1 0 0 0,0 1 0 0 0,0-1 0 0 0,0 1 0 0 0,0 0 0 0 0,0-1 0 0 0,0 1 0 0 0,0 0 0 0 0,0-1 0 0 0,0 1 0 0 0,0-1 0 0 0,0 1 0 0 0,0 0 0 0 0,0-1 0 0 0,1 1 0 0 0,-1-1 0 0 0,0 1 0 0 0,0 0 0 0 0,1-1 0 0 0,-1 1 0 0 0,0-1 0 0 0,1 1 0 0 0,0 0 0 0 0,6 0 0 0 0,-6-2 0 0 0,4 1-29 0 0,0 0 0 0 0,-1 0 0 0 0,1-1 0 0 0,0 1 0 0 0,-1-1-1 0 0,1 0 1 0 0,-1-1 0 0 0,1 1 0 0 0,-1-1 0 0 0,0 0 0 0 0,5-3 0 0 0,9-5-136 0 0,19-16 0 0 0,-22 16 237 0 0,115-79 535 0 0,-129 89-607 0 0,-1 0 0 0 0,0-1 0 0 0,1 1 0 0 0,-1 0 0 0 0,1 0 0 0 0,-1-1 0 0 0,1 1 0 0 0,-1 0 0 0 0,1 0 0 0 0,-1 0 0 0 0,1 0 0 0 0,-1 0 0 0 0,1-1 0 0 0,-1 1 0 0 0,1 0 0 0 0,-1 0 0 0 0,1 0 0 0 0,0 1 0 0 0,0-1 0 0 0,0 1 0 0 0,0 0 0 0 0,0 0 0 0 0,0 0 0 0 0,0 0 0 0 0,-1 0 0 0 0,1 0 0 0 0,0 0 0 0 0,-1 0 0 0 0,1 0 0 0 0,0 0 0 0 0,-1 0 0 0 0,1 0 0 0 0,-1 1 0 0 0,0-1 0 0 0,1 0 0 0 0,-1 0 0 0 0,0 1 0 0 0,0-1 0 0 0,0 0 0 0 0,0 0 0 0 0,0 1 0 0 0,0 0 0 0 0,-2 34 0 0 0,-6-1 0 0 0,7-31 0 0 0,0 0 0 0 0,0-1 0 0 0,0 1 0 0 0,-1 0 0 0 0,1-1 0 0 0,-1 1 0 0 0,-3 4 0 0 0,0 2 0 0 0,-1 5 0 0 0,6-12 0 0 0,4-5 0 0 0,10-11 0 0 0,-5 5 0 0 0,78-56 0 0 0,-74 54 0 0 0,0 0 0 0 0,1 1 0 0 0,1 0 0 0 0,-1 1 0 0 0,23-9 0 0 0,-24 14 0 0 0,-1 2 0 0 0,-12 2 0 0 0,1-1 0 0 0,0 0 0 0 0,0 1 0 0 0,0-1 0 0 0,0 1 0 0 0,-1-1 0 0 0,1 1 0 0 0,0 0 0 0 0,0-1 0 0 0,-1 1 0 0 0,2 1 0 0 0,-1-1 0 0 0,0 0 0 0 0,0 1 0 0 0,0 0 0 0 0,0-1 0 0 0,0 1 0 0 0,0-1 0 0 0,0 1 0 0 0,0 0 0 0 0,0 0 0 0 0,0 3 0 0 0,6 16 0 0 0,-3-7 0 0 0,-1-1 0 0 0,-1-1-64 0 0,-1-10-273 0 0,-1-2-138 0 0,0 0-33 0 0,0 0-72 0 0,0 0-285 0 0,0 0-126 0 0,0 0-984 0 0,-1-2-4014 0 0,-5-9-1723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21191 0 0,'0'0'480'0'0,"0"0"67"0"0,0 0 31 0 0,0 0-56 0 0,1-1-341 0 0,25-37 1722 0 0,-8 13-1653 0 0,-5 8-3255 0 0,-6 11-5187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185 150 8287 0 0,'2'-3'382'0'0,"43"-79"1622"0"0,-41 73-756 0 0,-1 4-390 0 0,-2 4-654 0 0,0-1-1 0 0,0 1 0 0 0,0 0 0 0 0,-1 0 0 0 0,1-1 1 0 0,0 1-1 0 0,-1 0 0 0 0,1 0 0 0 0,-1-1 1 0 0,0 1-1 0 0,1-1 0 0 0,-1 1 0 0 0,0-1 0 0 0,0 1 1 0 0,0 0-1 0 0,0-3 0 0 0,3-3 584 0 0,-2 6 5539 0 0,-28 86-5936 0 0,10-37 323 0 0,-47 134 89 0 0,17-53-487 0 0,31-83-315 0 0,-2-1 0 0 0,-36 64 0 0 0,48-98 72 0 0,4-9 299 0 0,9-15 626 0 0,11-21-953 0 0,2 0-1 0 0,2 1 0 0 0,1 1 1 0 0,1 2-1 0 0,2 0 1 0 0,1 1-1 0 0,1 2 1 0 0,1 1-1 0 0,1 1 0 0 0,2 2 1 0 0,0 1-1 0 0,2 1 1 0 0,44-20-1 0 0,-68 39-43 0 0,-6 5 0 0 0,-6 6 0 0 0,1-6 0 0 0,0 0 0 0 0,0 1 0 0 0,0-1 0 0 0,0 1 0 0 0,-1-1 0 0 0,1 0 0 0 0,-1 0 0 0 0,0 0 0 0 0,0 0 0 0 0,0 0 0 0 0,0 0 0 0 0,-1-1 0 0 0,1 1 0 0 0,-4 2 0 0 0,-5 4 0 0 0,0-1 0 0 0,-17 9 0 0 0,8-4 0 0 0,3-3 0 0 0,0-2 0 0 0,0 1 0 0 0,-20 5 0 0 0,32-11 0 0 0,6-2 0 0 0,7-2 0 0 0,-7 1 0 0 0,14 0 0 0 0,-1 4 0 0 0,-13-3 0 0 0,0-1 0 0 0,0 1 0 0 0,-1 0 0 0 0,1 0 0 0 0,0 0 0 0 0,0 0 0 0 0,-1 0 0 0 0,1 0 0 0 0,-1 0 0 0 0,1 2 0 0 0,1 2 0 0 0,-1 0 0 0 0,0 0 0 0 0,0 1 0 0 0,-1-1 0 0 0,1 0 0 0 0,-1 0 0 0 0,0 1 0 0 0,-1-1 0 0 0,1 0 0 0 0,-1 0 0 0 0,0 1 0 0 0,-1-1 0 0 0,-2 9 0 0 0,1-5 0 0 0,0 1 0 0 0,-1 17 0 0 0,4-14 0 0 0,3 0 0 0 0,-3-12 0 0 0,1 0 0 0 0,-1 0 0 0 0,1 0 0 0 0,0 0 0 0 0,-1 0 0 0 0,1 0 0 0 0,0-1 0 0 0,-1 1 0 0 0,1 0 0 0 0,0 0 0 0 0,0-1 0 0 0,0 1 0 0 0,0-1 0 0 0,0 1 0 0 0,0-1 0 0 0,1 1 0 0 0,1 0 0 0 0,0 0 0 0 0,1-1 0 0 0,-1 0 0 0 0,0 1 0 0 0,0-1 0 0 0,0-1 0 0 0,1 1 0 0 0,-1 0 0 0 0,4-1 0 0 0,28-8 0 0 0,0-1 0 0 0,-1-1 0 0 0,38-18 0 0 0,-70 28 0 0 0,10-4 0 0 0,-1-2 0 0 0,1 1 0 0 0,-1-2 0 0 0,0 1 0 0 0,11-12 0 0 0,46-48 0 0 0,-7-1 0 0 0,-61 68 4 0 0,0 0 1 0 0,0 0-1 0 0,0 0 0 0 0,0 0 1 0 0,0 0-1 0 0,0 0 0 0 0,0 0 1 0 0,0 0-1 0 0,0 0 0 0 0,0 1 1 0 0,0-1-1 0 0,0 0 0 0 0,0 0 1 0 0,0 0-1 0 0,0 0 0 0 0,0 0 0 0 0,0 0 1 0 0,0 0-1 0 0,0 0 0 0 0,0 0 1 0 0,0 0-1 0 0,0 0 0 0 0,0 0 1 0 0,0 0-1 0 0,0 0 0 0 0,0 0 1 0 0,0 0-1 0 0,0 0 0 0 0,0 0 1 0 0,0 0-1 0 0,1 0 0 0 0,-1 0 1 0 0,0 0-1 0 0,0 0 0 0 0,0 1 0 0 0,0-1 1 0 0,0 0-1 0 0,0 0 0 0 0,0 0 1 0 0,0 0-1 0 0,-4 11 411 0 0,-9 14 433 0 0,0-1-726 0 0,1 0-1 0 0,0 0 1 0 0,2 1-1 0 0,-8 29 1 0 0,15-37-122 0 0,1 7 3 0 0,2-21-27 0 0,0 0-92 0 0,0-3-60 0 0,0 0-15 0 0,2 0 31 0 0,15 4 94 0 0,-11-6 53 0 0,-4 1 0 0 0,5-2 6 0 0,-1 0-1 0 0,0 0 0 0 0,0 0 1 0 0,0-1-1 0 0,0 0 1 0 0,0 0-1 0 0,-1-1 1 0 0,7-6-1 0 0,36-46 539 0 0,-41 49-370 0 0,4-7-489 0 0,-1 0 0 0 0,0 0-1 0 0,-2-1 1 0 0,0 0 0 0 0,9-25-1 0 0,-11 25 703 0 0,-2 0-1 0 0,0-1 1 0 0,2-19-1 0 0,-6 34 70 0 0,-1 0-294 0 0,1 2-167 0 0,-1-1-1 0 0,1 1 1 0 0,0-1 0 0 0,-1 1-1 0 0,1-1 1 0 0,-1 1-1 0 0,1-1 1 0 0,-1 1 0 0 0,1 0-1 0 0,-1-1 1 0 0,0 1-1 0 0,1 0 1 0 0,-1-1 0 0 0,0 1-1 0 0,1 0 1 0 0,-1 0 0 0 0,1-1-1 0 0,-1 1 1 0 0,0 0-1 0 0,1 0 1 0 0,-1 0 0 0 0,0 0-1 0 0,0 0 1 0 0,1 0-1 0 0,-1 0 1 0 0,0 0 0 0 0,1 0-1 0 0,-1 1 1 0 0,0-1 0 0 0,1 0-1 0 0,-1 0 1 0 0,1 0-1 0 0,-1 1 1 0 0,0-1 0 0 0,1 0-1 0 0,-1 1 1 0 0,1-1 0 0 0,-1 1-1 0 0,1-1 1 0 0,-2 1-1 0 0,1 0-87 0 0,-3 2-33 0 0,-1 1-1 0 0,1-1 1 0 0,0 1-1 0 0,1 0 1 0 0,-1 0-1 0 0,1 0 1 0 0,-5 7-1 0 0,2 1 140 0 0,2 1 0 0 0,3 1 0 0 0,5-2 0 0 0,6-2 0 0 0,7 1 0 0 0,-11-11 0 0 0,-3 0 0 0 0,20-1 81 0 0,0 0-1 0 0,45-8 1 0 0,-43 4 4 0 0,43-1 0 0 0,-61 6-184 0 0,2 2-45 0 0,-7-2 95 0 0,7 6-51 0 0,-3 5 80 0 0,-5 3 20 0 0,-2-9 45 0 0,0 0-1 0 0,-1 0 1 0 0,1 0 0 0 0,-1 0-1 0 0,0 0 1 0 0,0-1-1 0 0,0 1 1 0 0,-1 0 0 0 0,0-1-1 0 0,0 0 1 0 0,-4 4-1 0 0,-2 3 95 0 0,0-1 0 0 0,-1-1 0 0 0,-12 10 0 0 0,19-17-128 0 0,1 0-5 0 0,0-1 0 0 0,0 1 0 0 0,-1-1 0 0 0,1 0 0 0 0,0 0 0 0 0,0 0 0 0 0,-1 0 0 0 0,1-1-1 0 0,0 1 1 0 0,-3 0 0 0 0,-1 1-5 0 0,6-2-1 0 0,0 0 1 0 0,0 0-1 0 0,0 0 0 0 0,0-1 1 0 0,0 1-1 0 0,0 0 0 0 0,0 0 0 0 0,0 0 1 0 0,0 0-1 0 0,0 0 0 0 0,0 0 1 0 0,0 0-1 0 0,0 0 0 0 0,0 0 1 0 0,0 0-1 0 0,0 0 0 0 0,0 0 1 0 0,0 0-1 0 0,0 0 0 0 0,0-1 0 0 0,0 1 1 0 0,0 0-1 0 0,0 0 0 0 0,0 0 1 0 0,-1 0-1 0 0,1 0 0 0 0,0 0 1 0 0,0 0-1 0 0,0 0 0 0 0,0 0 0 0 0,0 0 1 0 0,0 0-1 0 0,0 0 0 0 0,12-9 23 0 0,16-13 8 0 0,-13 7-31 0 0,0 0 0 0 0,1 2 0 0 0,0 0 0 0 0,28-16 0 0 0,-11 6 0 0 0,-27 19 2 0 0,19-14 136 0 0,1 1-1 0 0,0 1 1 0 0,40-17-1 0 0,-53 29 23 0 0,-12 4-158 0 0,-1 0 0 0 0,1 0-1 0 0,-1-1 1 0 0,1 1 0 0 0,0 1 0 0 0,-1-1-1 0 0,1 0 1 0 0,-1 0 0 0 0,1 0 0 0 0,0 0 0 0 0,-1 0-1 0 0,1 0 1 0 0,-1 1 0 0 0,1-1 0 0 0,-1 0-1 0 0,1 0 1 0 0,0 1 0 0 0,0 1-2 0 0,0-1 0 0 0,0 1 0 0 0,1 0 0 0 0,-1 0 0 0 0,0 0 1 0 0,-1 0-1 0 0,1 0 0 0 0,0 0 0 0 0,-1 0 0 0 0,1 0 0 0 0,-1 0 0 0 0,1 0 0 0 0,-1 0 0 0 0,0 0 0 0 0,0 0 0 0 0,0 0 0 0 0,0 0 1 0 0,0 0-1 0 0,-1 4 0 0 0,-1 5-7 0 0,0-1 0 0 0,-5 15 0 0 0,-3 2-217 0 0,6-16 141 0 0,0 1 0 0 0,1 0 0 0 0,0 0 0 0 0,0 0 0 0 0,0 22 0 0 0,3-31-3 0 0,0-3-3 0 0,0 0 86 0 0,0 0-1 0 0,0 0 1 0 0,1 0-1 0 0,-1 0 1 0 0,0 0-1 0 0,0 0 1 0 0,0 0-1 0 0,1 0 0 0 0,-1 0 1 0 0,0 0-1 0 0,0 0 1 0 0,0 0-1 0 0,1 0 1 0 0,-1 0-1 0 0,0 1 1 0 0,0-1-1 0 0,0 0 1 0 0,0 0-1 0 0,1 0 1 0 0,-1 0-1 0 0,0 0 1 0 0,0 1-1 0 0,0-1 1 0 0,0 0-1 0 0,0 0 1 0 0,0 0-1 0 0,1 0 1 0 0,-1 1-1 0 0,0-1 1 0 0,0 0-1 0 0,0 1 1 0 0,0-1-1 0 0,0 0 0 0 0,1 1 1 0 0,-1-1-1 0 0,0 1 0 0 0,0-1 1 0 0,1 0-1 0 0,-1 1 0 0 0,0-1 1 0 0,1 0-1 0 0,-1 1 0 0 0,0-1 1 0 0,1 0-1 0 0,-1 0 0 0 0,1 1 0 0 0,-1-1 1 0 0,0 0-1 0 0,1 0 0 0 0,-1 0 1 0 0,1 0-1 0 0,-1 1 0 0 0,1-1 1 0 0,3 0-5 0 0,1 1 1 0 0,-1-1-1 0 0,0 0 1 0 0,0 0-1 0 0,1-1 1 0 0,-1 1-1 0 0,0-1 1 0 0,0 0-1 0 0,0 0 1 0 0,0 0-1 0 0,0 0 1 0 0,0-1-1 0 0,0 0 1 0 0,0 0-1 0 0,-1 0 1 0 0,1 0 0 0 0,-1 0-1 0 0,5-5 1 0 0,7-5-44 0 0,-1-2 0 0 0,23-26 0 0 0,-29 30 47 0 0,32-37-136 0 0,-2-2 0 0 0,-3-2 0 0 0,42-77 0 0 0,-41 68 124 0 0,3-4 96 0 0,-38 62 256 0 0,-1 2 133 0 0,0 0 38 0 0,-2 2-443 0 0,0-1 0 0 0,1 1 0 0 0,-1-1 0 0 0,1 1 0 0 0,-1 0 0 0 0,1 0 0 0 0,0 0 0 0 0,-2 3 0 0 0,0-1-32 0 0,-39 68-32 0 0,5-8 0 0 0,3-10 0 0 0,2 1 0 0 0,-41 100 0 0 0,60-122-36 0 0,-4 11-110 0 0,-12 47 0 0 0,25-79 157 0 0,15-15 42 0 0,-5-2-53 0 0,1-1 0 0 0,-1 1 0 0 0,0-1 0 0 0,-1 0 0 0 0,9-11 0 0 0,10-11 0 0 0,29-32 0 0 0,0-1 0 0 0,-26 35 0 0 0,2 2 0 0 0,1 0 0 0 0,0 2 0 0 0,61-32 0 0 0,-84 50 32 0 0,1 0 0 0 0,-1 1-1 0 0,0 0 1 0 0,1 0 0 0 0,11-1 0 0 0,-8 4 36 0 0,-11 0-68 0 0,0 1 1 0 0,1-1 0 0 0,-1 0-1 0 0,0 1 1 0 0,1-1 0 0 0,-1 1-1 0 0,0-1 1 0 0,1 0 0 0 0,-1 1-1 0 0,0-1 1 0 0,0 1 0 0 0,0-1-1 0 0,1 1 1 0 0,-1-1 0 0 0,0 1-1 0 0,0-1 1 0 0,0 1 0 0 0,0 0-1 0 0,0 0 1 0 0,0 3-1 0 0,-1 0 1 0 0,1 0-1 0 0,-1 0 0 0 0,0 0 1 0 0,0 0-1 0 0,-1 0 0 0 0,1 0 0 0 0,-1 0 1 0 0,0 0-1 0 0,0 0 0 0 0,0-1 1 0 0,-5 6-1 0 0,-4 6-33 0 0,-19 18-1 0 0,29-32 30 0 0,-11 13 3 0 0,-1-1-1 0 0,0-1 1 0 0,-1 0-1 0 0,0-1 1 0 0,-1 0-1 0 0,-1-2 1 0 0,1 1 0 0 0,-22 8-1 0 0,25-15 2 0 0,0-2 0 0 0,2-4 0 0 0,6-7 0 0 0,4 8-4 0 0,0 0-1 0 0,0 1 0 0 0,0-1 1 0 0,0 0-1 0 0,0 0 1 0 0,0 1-1 0 0,1-1 1 0 0,-1 0-1 0 0,1 1 1 0 0,-1-1-1 0 0,1 0 1 0 0,0 1-1 0 0,0-1 1 0 0,0 1-1 0 0,0-1 1 0 0,1-1-1 0 0,22-22-133 0 0,-7 8 78 0 0,-13 13 43 0 0,-2 2 13 0 0,0 0-1 0 0,0 0 0 0 0,0 0 1 0 0,0 0-1 0 0,1 0 0 0 0,-1 1 1 0 0,1-1-1 0 0,-1 1 0 0 0,4-2 0 0 0,-5 4-2 0 0,-1 0-1 0 0,1 0 1 0 0,-1-1 0 0 0,0 1-1 0 0,1 0 1 0 0,-1 0-1 0 0,0 0 1 0 0,1-1-1 0 0,-1 1 1 0 0,0 0-1 0 0,0 0 1 0 0,0 0-1 0 0,0 1 1 0 0,0-2 5 0 0,0 5-4 0 0,0 0 1 0 0,-1 0-1 0 0,0 0 0 0 0,0 0 1 0 0,0-1-1 0 0,-1 1 1 0 0,0-1-1 0 0,0 1 1 0 0,-4 7-1 0 0,-9 24-82 0 0,10-20 77 0 0,1-4 8 0 0,0 0-1 0 0,-3 21 0 0 0,8-18-38 0 0,3-4 20 0 0,-1-8-20 0 0,11 7-7 0 0,-7-10 28 0 0,-4 0 7 0 0,9 0-9 0 0,1-1 1 0 0,-1 0 0 0 0,1-1 0 0 0,-1 0-1 0 0,0 0 1 0 0,20-8 0 0 0,-9 1 18 0 0,-1 0 1 0 0,32-20-1 0 0,-36 18 4 0 0,-1-1 1 0 0,0-1-1 0 0,-1-1 0 0 0,0-1 1 0 0,21-24-1 0 0,58-92 122 0 0,-73 93 87 0 0,-2 0 0 0 0,22-59 1 0 0,-29 64 22 0 0,0-4-200 0 0,-12 24-32 0 0,-1 13 0 0 0,0-1 0 0 0,-1 1 0 0 0,1 0 0 0 0,0-1 0 0 0,0 1 0 0 0,0 0 0 0 0,0 0 0 0 0,0-1 0 0 0,0 1 0 0 0,-1 0 0 0 0,1 0 0 0 0,0-1 0 0 0,0 1 0 0 0,0 0 0 0 0,0 0 0 0 0,-1 0 0 0 0,1-1 0 0 0,0 1 0 0 0,0 0 0 0 0,-1 0 0 0 0,1 0 0 0 0,0 0 0 0 0,0 0 0 0 0,-1-1 0 0 0,1 1 0 0 0,0 0 0 0 0,-1 0 0 0 0,1 0 0 0 0,-2 0 0 0 0,0 1 0 0 0,0-1 0 0 0,1 0 0 0 0,-1 1 0 0 0,0 0 0 0 0,1-1 0 0 0,-1 1 0 0 0,0 0 0 0 0,1 0 0 0 0,-1 0 0 0 0,1 0 0 0 0,-1 0 0 0 0,-1 2 0 0 0,-19 19 0 0 0,0 6 0 0 0,1 2 0 0 0,2 0 0 0 0,-30 63 0 0 0,42-78 0 0 0,-12 22 16 0 0,-88 186 256 0 0,102-209-272 0 0,0 0 0 0 0,-4 18 0 0 0,5-10-1 0 0,6-17-3 0 0,0-1-6 0 0,4 13-103 0 0,-1-14 96 0 0,-3-3 1 0 0,1 1 3 0 0,0 0 1 0 0,0 0-1 0 0,0 0 1 0 0,0 0-1 0 0,0 0 1 0 0,0-1-1 0 0,0 0 0 0 0,0 1 1 0 0,0-1-1 0 0,0 0 1 0 0,0 0-1 0 0,0-1 1 0 0,0 1-1 0 0,0-1 1 0 0,-1 1-1 0 0,1-1 1 0 0,0 0-1 0 0,3-2 1 0 0,7-2-46 0 0,-1-1 0 0 0,19-12 0 0 0,-25 14 42 0 0,27-16 6 0 0,-6 5 10 0 0,-1-2-1 0 0,26-22 1 0 0,-22 14 35 0 0,-2-2-1 0 0,-1-1 1 0 0,45-60 0 0 0,-66 78 18 0 0,-5 9 14 0 0,-1 1 23 0 0,0 0 53 0 0,-1 0-125 0 0,1 0 0 0 0,-1 1 0 0 0,0-1 0 0 0,0 0 0 0 0,0 1 0 0 0,0-1 0 0 0,0 1 1 0 0,0 0-1 0 0,1-1 0 0 0,-1 1 0 0 0,0 0 0 0 0,0 0 0 0 0,-2 2 23 0 0,-33 33 133 0 0,7-6-121 0 0,20-21-47 0 0,-1 0 0 0 0,2 0-1 0 0,-1 1 1 0 0,1 0 0 0 0,1 1 0 0 0,0-1 0 0 0,0 2 0 0 0,-9 21 0 0 0,12-20-6 0 0,3 0 0 0 0,1-12-1 0 0,0 0 0 0 0,1 0 0 0 0,-1 0 0 0 0,0 0 0 0 0,1 0 0 0 0,-1 0 0 0 0,1 0 0 0 0,-1 0 0 0 0,1 0 0 0 0,-1 0 0 0 0,1 0 0 0 0,0-1 0 0 0,-1 1 0 0 0,1 0 0 0 0,0 0 0 0 0,0-1 0 0 0,0 1 0 0 0,-1 0 0 0 0,1-1 0 0 0,0 1 0 0 0,1 0 0 0 0,0 0-4 0 0,1-1-1 0 0,-1 1 1 0 0,0 0 0 0 0,1-1 0 0 0,-1 1 0 0 0,1-1 0 0 0,-1 0 0 0 0,0 0 0 0 0,4 0 0 0 0,3-1-18 0 0,0-1 1 0 0,1 0 0 0 0,16-6-1 0 0,43-23-30 0 0,-56 25 53 0 0,0-1 0 0 0,0 0 0 0 0,-1-1 0 0 0,23-18 0 0 0,38-43 0 0 0,-61 57 0 0 0,-9 10 1 0 0,3-4 13 0 0,-1-1 1 0 0,0 1 0 0 0,0-1 0 0 0,6-9 0 0 0,-10 15 39 0 0,-3 2-45 0 0,1-1 1 0 0,-1 1-1 0 0,1 0 0 0 0,0 0 0 0 0,-1 0 0 0 0,1 0 0 0 0,0 0 0 0 0,0 0 0 0 0,0 0 0 0 0,0 1 0 0 0,0-1 0 0 0,-2 2 0 0 0,1 0 11 0 0,-33 37 71 0 0,-12 15 23 0 0,7-4-114 0 0,36-40 0 0 0,4-10 0 0 0,0 0 0 0 0,0-1 0 0 0,0 1 0 0 0,0 0 0 0 0,1 0 0 0 0,-1-1 0 0 0,0 1 0 0 0,0 0 0 0 0,1-1 0 0 0,-1 1 0 0 0,1 0 0 0 0,-1-1 0 0 0,0 1 0 0 0,1-1 0 0 0,0 2 0 0 0,11 4 0 0 0,-6-4-10 0 0,0-1 0 0 0,0 0 0 0 0,0 0-1 0 0,0 0 1 0 0,0-1 0 0 0,0 0 0 0 0,1 0 0 0 0,-1-1 0 0 0,0 1 0 0 0,0-2 0 0 0,0 1-1 0 0,0 0 1 0 0,-1-1 0 0 0,9-4 0 0 0,10-3 10 0 0,-18 7 0 0 0,0 0 0 0 0,-1 0 0 0 0,1-1 0 0 0,-1 0 0 0 0,1 0 0 0 0,-1 0 0 0 0,0-1 0 0 0,5-4 0 0 0,-5 3 0 0 0,21-20 25 0 0,-2 0 0 0 0,38-53 0 0 0,19-41 167 0 0,-79 117-139 0 0,-2 2 11 0 0,0 0 1 0 0,-1 15 22 0 0,-8 35 1 0 0,5-37-90 0 0,2 0 0 0 0,0 1 0 0 0,-1 17 0 0 0,3-19 2 0 0,1 0 0 0 0,1 0 0 0 0,0-1 0 0 0,1 1 0 0 0,0 0 0 0 0,0-1 0 0 0,1 1 0 0 0,1-1 0 0 0,0 0 0 0 0,11 18 0 0 0,-6-10 0 0 0,7 11 0 0 0,-9-19 0 0 0,-1 3 0 0 0,-3-3 11 0 0,-4-11-8 0 0,-1 0-1 0 0,1 1 1 0 0,0-1 0 0 0,0 0 0 0 0,0 0 0 0 0,-1 0 0 0 0,1 0 0 0 0,0 0 0 0 0,-1 1 0 0 0,1-1-1 0 0,0 0 1 0 0,0 0 0 0 0,-1 0 0 0 0,1 0 0 0 0,0 0 0 0 0,-1 0 0 0 0,1 0 0 0 0,0 0-1 0 0,-1 0 1 0 0,1 0 0 0 0,0 0 0 0 0,0 0 0 0 0,-1 0 0 0 0,1 0 0 0 0,0 0 0 0 0,-1 0-1 0 0,1 0 1 0 0,0 0 0 0 0,0-1 0 0 0,-1 1 0 0 0,1 0 0 0 0,0 0 0 0 0,-14-4 24 0 0,14 4-32 0 0,-21-7 5 0 0,16 6 0 0 0,0 0 0 0 0,0-1 0 0 0,1 1 0 0 0,-1-1 0 0 0,0-1 0 0 0,1 1 0 0 0,-1-1 0 0 0,1 1 0 0 0,0-1 0 0 0,-8-7 0 0 0,7 4-7 0 0,-3-2-52 0 0,1-1 0 0 0,0 0 0 0 0,0 0-1 0 0,-7-15 1 0 0,12 21 23 0 0,1 0 1 0 0,0 0-1 0 0,0 0 1 0 0,0 0-1 0 0,0-1 1 0 0,1 1-1 0 0,-1 0 1 0 0,1 0-1 0 0,0 0 1 0 0,0-1-1 0 0,0 1 1 0 0,0 0-1 0 0,0 0 0 0 0,1-1 1 0 0,-1 1-1 0 0,1 0 1 0 0,0 0-1 0 0,0 0 1 0 0,0 0-1 0 0,4-5 1 0 0,-2 3-24 0 0,0 0 0 0 0,1 0 0 0 0,0 0 0 0 0,0 1-1 0 0,0 0 1 0 0,1-1 0 0 0,-1 2 0 0 0,1-1 0 0 0,0 1 0 0 0,0-1 0 0 0,1 1 0 0 0,-1 1 0 0 0,8-4 0 0 0,9-2-43 0 0,0 1 0 0 0,27-4 0 0 0,-28 6 71 0 0,51-6-51 0 0,-9 3 33 0 0,-49 5 63 0 0,56-9 288 0 0,-62 11-251 0 0,1 0 1 0 0,-1 1-1 0 0,1 0 0 0 0,-1 1 1 0 0,17 3-1 0 0,-23-4-20 0 0,0 1 0 0 0,-1-1 0 0 0,1 1 0 0 0,0 0 0 0 0,0 0 0 0 0,0 0 0 0 0,-1 0 0 0 0,1 0 0 0 0,0 0 0 0 0,-1 0 0 0 0,1 1 0 0 0,-1-1 0 0 0,0 1 0 0 0,1-1 0 0 0,-1 1 0 0 0,2 2 0 0 0,-1-1 6 0 0,-1 1 0 0 0,0-1 0 0 0,1 0 0 0 0,-1 1-1 0 0,0-1 1 0 0,-1 1 0 0 0,1-1 0 0 0,0 7 0 0 0,-1-1-3 0 0,0-1 0 0 0,-1 1 0 0 0,0-1 1 0 0,0 0-1 0 0,-1 1 0 0 0,-5 14 1 0 0,-2-1-5 0 0,-1-1-1 0 0,-1-1 1 0 0,-15 22 0 0 0,-44 53 9 0 0,53-74-29 0 0,-24 28 14 0 0,-62 56 1 0 0,53-56-33 0 0,34-35-122 0 0,13-13 97 0 0,1 0-64 0 0,2-1 1 0 0,0 0 0 0 0,0 0-27 0 0,0 0-111 0 0,-1-2-50 0 0,0-1 170 0 0,1 0 0 0 0,-1 0-1 0 0,0 0 1 0 0,1 0 0 0 0,0 0 0 0 0,0 0 0 0 0,0 0 0 0 0,0 0 0 0 0,0 0 0 0 0,1 0 0 0 0,-1 0-1 0 0,1 0 1 0 0,-1 0 0 0 0,3-3 0 0 0,2-9-1253 0 0,13-22-1 0 0,-5 9-1904 0 0,-1 0-4872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11055 0 0,'-8'-2'665'0'0,"6"1"3084"0"0,0 1 4085 0 0,-6-1-8569 0 0,8 1-970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73 190 6911 0 0,'0'0'528'0'0,"2"-1"22"0"0,1-2 1029 0 0,4-5 8233 0 0,-4 4-9845 0 0,-2 2 1472 0 0,-1 2-61 0 0,0 0-102 0 0,0 0-366 0 0,0 0-160 0 0,0 0-28 0 0,0 0-69 0 0,0 0-252 0 0,-16 29 452 0 0,9-17-778 0 0,-9 21 0 0 0,5-7-56 0 0,2-3 1 0 0,0 0 1 0 0,-10 47-1 0 0,18-56-20 0 0,3-1 0 0 0,3-1 16 0 0,2 0 64 0 0,2-3 35 0 0,-7-9-88 0 0,0 0-1 0 0,0 0 1 0 0,-1 0 0 0 0,1 0 0 0 0,0 0 0 0 0,-1 0-1 0 0,1 0 1 0 0,0-1 0 0 0,0 1 0 0 0,-1 0 0 0 0,1-1 0 0 0,-1 0-1 0 0,1 1 1 0 0,0-1 0 0 0,-1 0 0 0 0,1 0 0 0 0,-1 0-1 0 0,3-1 1 0 0,24-23 412 0 0,-5 1-253 0 0,-2-1 1 0 0,0-1-1 0 0,-2-1 0 0 0,-1-1 1 0 0,23-46-1 0 0,-34 58-161 0 0,-1 1-1 0 0,0-1 1 0 0,-1-1-1 0 0,0 1 0 0 0,-1-1 1 0 0,1-17-1 0 0,-5 31-22 0 0,0 0-1 0 0,0-1 1 0 0,0 1-1 0 0,0 0 1 0 0,-1 0-1 0 0,-1-7 1 0 0,2 10 0 0 0,0 0 0 0 0,0-1 1 0 0,0 1-1 0 0,0 0 0 0 0,0-1 1 0 0,0 1-1 0 0,-1 0 0 0 0,1-1 1 0 0,0 1-1 0 0,0 0 0 0 0,0-1 1 0 0,-1 1-1 0 0,1 0 0 0 0,0 0 0 0 0,0-1 1 0 0,-1 1-1 0 0,1 0 0 0 0,0 0 1 0 0,0-1-1 0 0,-1 1 0 0 0,1 0 1 0 0,-1 0-1 0 0,-1-1 4 0 0,-1 1 0 0 0,1 0 0 0 0,-1 1 0 0 0,1-1 0 0 0,-1 0 0 0 0,1 1 1 0 0,-1-1-1 0 0,1 1 0 0 0,-1 0 0 0 0,1 0 0 0 0,0 0 0 0 0,-3 1 0 0 0,-29 17 51 0 0,11-3-57 0 0,14-7 0 0 0,9-9 0 0 0,0 1 0 0 0,-1-1 0 0 0,1 1 0 0 0,-1-1 0 0 0,1 1 0 0 0,0 0 0 0 0,0-1 0 0 0,-1 1 0 0 0,1-1 0 0 0,0 1 0 0 0,0 0 0 0 0,0-1 0 0 0,0 1 0 0 0,0 0 0 0 0,-1 0 0 0 0,2-1 0 0 0,-1 1 0 0 0,0-1 0 0 0,0 1 0 0 0,0-1 0 0 0,1 1 0 0 0,-1-1 0 0 0,0 0 0 0 0,1 1 0 0 0,-1-1 0 0 0,0 0 0 0 0,1 1 0 0 0,-1-1 0 0 0,0 0 0 0 0,1 1 0 0 0,-1-1 0 0 0,1 0 0 0 0,-1 0 0 0 0,0 1 0 0 0,1-1 0 0 0,-1 0 0 0 0,2 0 0 0 0,8 2 4 0 0,0 0 0 0 0,1-2 0 0 0,-1 1 0 0 0,1-1 0 0 0,-1 0 0 0 0,21-4 0 0 0,-22 3 21 0 0,45-8 45 0 0,-36 5-33 0 0,1 1 0 0 0,0 1 1 0 0,28 0-1 0 0,-43 2-29 0 0,-4 0-5 0 0,1 0-1 0 0,0 0 1 0 0,-1 0 0 0 0,1 0 0 0 0,-1 0-1 0 0,1 0 1 0 0,0 0 0 0 0,-1 0 0 0 0,1 0-1 0 0,-1 0 1 0 0,1 0 0 0 0,0 0 0 0 0,-1 0-1 0 0,1 1 1 0 0,-1-1 0 0 0,1 0 0 0 0,-1 0-1 0 0,1 1 1 0 0,1 0-2 0 0,0-1-1 0 0,-1 1 1 0 0,1 0 0 0 0,-1 0-1 0 0,1 0 1 0 0,-1 0 0 0 0,1 0-1 0 0,-1 1 1 0 0,0-1 0 0 0,0 0 0 0 0,1 1-1 0 0,-1-1 1 0 0,0 0 0 0 0,0 1-1 0 0,0-1 1 0 0,-1 1 0 0 0,1 0-1 0 0,1 2 1 0 0,-1 1-2 0 0,0-1 13 0 0,0-1 0 0 0,0 1-1 0 0,-1 0 1 0 0,1 0 0 0 0,-1 0 0 0 0,0 0-1 0 0,0 0 1 0 0,-1 0 0 0 0,1 0 0 0 0,-1 0-1 0 0,-2 6 1 0 0,0 1 41 0 0,-1 0 0 0 0,-8 18 0 0 0,-10 1 19 0 0,20-27-62 0 0,-1 1-1 0 0,1-1 1 0 0,-1 0 0 0 0,0 0-1 0 0,0 0 1 0 0,0 0-1 0 0,0 0 1 0 0,-4 2 0 0 0,6-4 43 0 0,-7-11 23 0 0,7 7-69 0 0,0 1-1 0 0,0-1 1 0 0,0 0-1 0 0,1 1 1 0 0,-1-1-1 0 0,0 0 1 0 0,1 0-1 0 0,0 0 1 0 0,0 1-1 0 0,0-1 1 0 0,0 0 0 0 0,0 0-1 0 0,1 0 1 0 0,-1 0-1 0 0,1 1 1 0 0,0-1-1 0 0,0 0 1 0 0,0 0-1 0 0,0 1 1 0 0,0-1-1 0 0,0 1 1 0 0,3-4-1 0 0,3-6 38 0 0,2 0-1 0 0,0 0 0 0 0,11-11 0 0 0,-11 13-34 0 0,8-9-1 0 0,0 1 0 0 0,2 1 0 0 0,23-17 0 0 0,-31 26-4 0 0,0 1 0 0 0,0 0 0 0 0,1 0 0 0 0,0 2 0 0 0,0-1 0 0 0,1 2 0 0 0,21-7 0 0 0,-19 10-4 0 0,-2 2 0 0 0,-4 6 0 0 0,-3 3 0 0 0,-4-7 0 0 0,-1 1 0 0 0,-1 0 0 0 0,1-1 0 0 0,-1 1 0 0 0,1 0 0 0 0,-1 0 0 0 0,0-1 0 0 0,-1 6 0 0 0,-6 34 0 0 0,3-21 0 0 0,2-8 2 0 0,-2-1 1 0 0,1 1-1 0 0,-11 23 1 0 0,13-36-2 0 0,-4 11 41 0 0,-1-3-48 0 0,5-9-88 0 0,0 1 1 0 0,1 0 0 0 0,-1-1-1 0 0,0 1 1 0 0,1 0 0 0 0,-1-1-1 0 0,0 1 1 0 0,0-1 0 0 0,0 1-1 0 0,0-1 1 0 0,1 0 0 0 0,-1 1-1 0 0,0-1 1 0 0,0 0 0 0 0,0 0-1 0 0,0 0 1 0 0,0 1 0 0 0,0-1-1 0 0,0 0 1 0 0,-1 0 0 0 0,0 0-686 0 0,0-1-117 0 0,-7-5-976 0 0,-2-2-4829 0 0,3 0-1818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37 166 9671 0 0,'-1'-1'748'0'0,"-6"-2"-430"0"0,7 2 366 0 0,-1 1 1 0 0,0 0-1 0 0,0-1 1 0 0,0 1-1 0 0,0-1 0 0 0,0 1 1 0 0,1-1-1 0 0,-1 0 0 0 0,0 1 1 0 0,1-1-1 0 0,-1 1 1 0 0,0-1-1 0 0,1 0 0 0 0,-1 0 1 0 0,1 0-1 0 0,-2-1 0 0 0,2 1-148 0 0,-1-1 3388 0 0,1 2-2012 0 0,0-2-884 0 0,0-6-529 0 0,1-1 1 0 0,0 1-1 0 0,1 0 0 0 0,0-1 1 0 0,3-7-1 0 0,-2 4-499 0 0,1 0 0 0 0,-4 0 0 0 0,-5-8-13 0 0,4 17-201 0 0,0 1 0 0 0,-1 0 0 0 0,1-1 0 0 0,0 1 0 0 0,-1 0 0 0 0,0 0 0 0 0,1 0 0 0 0,-1 0 0 0 0,0 0 0 0 0,-3-1 0 0 0,-3-2-1003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205 268 8287 0 0,'0'0'382'0'0,"1"-2"-8"0"0,16-29-230 0 0,21-35 4748 0 0,-26 51-2844 0 0,-10 14-1093 0 0,4-8 254 0 0,7-3 690 0 0,-10 9 3461 0 0,-14 29-5346 0 0,-50 101-11 0 0,55-114-3 0 0,-89 154 0 0 0,88-157 29 0 0,-5 8 341 0 0,0 0 1 0 0,-1-1 0 0 0,-1-1 0 0 0,-30 28 0 0 0,32-36-222 0 0,4-7-133 0 0,7-6-12 0 0,6-9-8 0 0,-5 14 4 0 0,4-8 0 0 0,1 0 0 0 0,0 1 0 0 0,0-1 0 0 0,0 1 0 0 0,8-8 0 0 0,-1 2 0 0 0,-4 4 0 0 0,1 1 0 0 0,-9 8 1 0 0,0 0 0 0 0,0 0 1 0 0,1-1-1 0 0,-1 1 0 0 0,0 0 0 0 0,0 0 0 0 0,0 0 1 0 0,0 0-1 0 0,0-1 0 0 0,0 1 0 0 0,1 0 0 0 0,-1 0 1 0 0,0 0-1 0 0,0 0 0 0 0,0 0 0 0 0,0-1 0 0 0,1 1 1 0 0,-1 0-1 0 0,0 0 0 0 0,0 0 0 0 0,0 0 0 0 0,0 0 0 0 0,1 0 1 0 0,-1 0-1 0 0,0 0 0 0 0,0 0 0 0 0,0 0 0 0 0,1 0 1 0 0,-1 0-1 0 0,0 0 0 0 0,0 0 0 0 0,1 0 0 0 0,-1 0 1 0 0,0 0-1 0 0,0 0 0 0 0,0 0 0 0 0,1 0 0 0 0,-1 0 1 0 0,0 0-1 0 0,0 0 0 0 0,0 1 0 0 0,0-1 0 0 0,1 0 0 0 0,-1 0 1 0 0,0 0-1 0 0,0 0 0 0 0,0 0 0 0 0,0 0 0 0 0,0 1 1 0 0,1-1-1 0 0,-1 0 0 0 0,0 0 0 0 0,0 0 0 0 0,0 0 1 0 0,0 1-1 0 0,0-1 0 0 0,1 14 214 0 0,-1-9-55 0 0,-1 58 1381 0 0,1-61-1624 0 0,0-1 0 0 0,1 0 0 0 0,-1 0 0 0 0,1 0-1 0 0,0 0 1 0 0,-1 0 0 0 0,1 0 0 0 0,0 0 0 0 0,0 0 0 0 0,-1 0 0 0 0,1-1 0 0 0,0 1-1 0 0,0 0 1 0 0,0 0 0 0 0,0-1 0 0 0,0 1 0 0 0,0-1 0 0 0,0 1 0 0 0,0-1-1 0 0,0 1 1 0 0,1-1 0 0 0,1 1 0 0 0,-1 0 82 0 0,1 0 0 0 0,-1-1-1 0 0,1 1 1 0 0,-1-1 0 0 0,1 0-1 0 0,-1 0 1 0 0,0 1 0 0 0,1-2 0 0 0,-1 1-1 0 0,1 0 1 0 0,-1 0 0 0 0,1-1 0 0 0,4-1-1 0 0,1 0 4 0 0,4-3-2 0 0,0 1 0 0 0,0-2 0 0 0,-1 1 0 0 0,1-2 0 0 0,-1 1 0 0 0,11-10 0 0 0,-10 7 181 0 0,-1 0 0 0 0,0-1 0 0 0,0 0 0 0 0,-1-1 1 0 0,-1 0-1 0 0,1 0 0 0 0,-2-1 0 0 0,0 0 0 0 0,0-1 0 0 0,7-17 0 0 0,14-53-181 0 0,-23 66 0 0 0,-1 0 0 0 0,-1 0 0 0 0,0 0 0 0 0,-1-1 0 0 0,-1 1 0 0 0,0-1 0 0 0,-1 1 0 0 0,-1-1 0 0 0,-1 1 0 0 0,-1-1 0 0 0,0 1 0 0 0,-6-20 0 0 0,6 30-52 0 0,0 0 0 0 0,0 1 0 0 0,-1-1-1 0 0,0 1 1 0 0,-6-9 0 0 0,8 13 19 0 0,0 0 0 0 0,-1 0 0 0 0,0 0 0 0 0,1 0-1 0 0,-1 0 1 0 0,0 0 0 0 0,0 0 0 0 0,0 1 0 0 0,0-1 0 0 0,0 1 0 0 0,0 0 0 0 0,-1-1 0 0 0,1 1-1 0 0,0 0 1 0 0,-1 0 0 0 0,-4-1 0 0 0,6 2-61 0 0,-1 0 1 0 0,0 0-1 0 0,0 0 0 0 0,1 0 0 0 0,-1 0 1 0 0,0 0-1 0 0,0 1 0 0 0,1-1 1 0 0,-1 1-1 0 0,0-1 0 0 0,1 1 0 0 0,-1-1 1 0 0,1 1-1 0 0,-1 0 0 0 0,0 0 0 0 0,1 0 1 0 0,-3 2-1 0 0,0 1-205 0 0,0 0-1 0 0,-1 0 1 0 0,-5 8 0 0 0,0 0-818 0 0,9-10 712 0 0,0-1 0 0 0,1 0 0 0 0,-1 1 0 0 0,0-1 0 0 0,0 0 1 0 0,1 1-1 0 0,-1-1 0 0 0,1 1 0 0 0,-1-1 0 0 0,1 1 0 0 0,0-1 0 0 0,0 1 0 0 0,0 0 1 0 0,-1-1-1 0 0,2 3 0 0 0,-2-1-1510 0 0,1 11-5167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55 17503 0 0,'2'-12'1872'0'0,"0"2"-1579"0"0,0-8-470 0 0,-1 4 6661 0 0,-12 15-5460 0 0,9-1-1000 0 0,1 1-1 0 0,-1 0 0 0 0,1 0 1 0 0,0 0-1 0 0,-1-1 1 0 0,1 1-1 0 0,-1 0 1 0 0,1 1-1 0 0,0-1 1 0 0,0 0-1 0 0,0 0 0 0 0,0 1 1 0 0,0-1-1 0 0,-1 2 1 0 0,-13 24 198 0 0,8-13-180 0 0,-31 44-42 0 0,21-34 0 0 0,-22 43 0 0 0,37-62 0 0 0,-3 3 0 0 0,-3 3 0 0 0,6-7 12 0 0,-10 10-88 0 0,15-35-1244 0 0,4 4-1091 0 0,16-24 1 0 0,-13 23-5441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232 475 17503 0 0,'0'0'803'0'0,"0"0"-18"0"0,-4-6-326 0 0,-1-5 267 0 0,3 8-97 0 0,1 0 0 0 0,-1 0-1 0 0,1 0 1 0 0,-1 0 0 0 0,0 1 0 0 0,-3-4 0 0 0,4 5-517 0 0,0 0 0 0 0,0 1 0 0 0,1-1 0 0 0,-1 1 0 0 0,0-1 0 0 0,0 1 0 0 0,0-1 0 0 0,0 1 0 0 0,0 0 0 0 0,0-1 0 0 0,0 1 1 0 0,0 0-1 0 0,0 0 0 0 0,0 0 0 0 0,0 0 0 0 0,0 0 0 0 0,0 0 0 0 0,0 0 0 0 0,0 0 0 0 0,-1 0 0 0 0,1 0 0 0 0,0 0 0 0 0,0 1 0 0 0,0-1 0 0 0,-1 1 0 0 0,-5 2-112 0 0,0 1 0 0 0,-1-1 0 0 0,1 2 0 0 0,1-1 0 0 0,-1 1 0 0 0,1 0 0 0 0,-12 11 0 0 0,4-1 0 0 0,-24 33 0 0 0,32-39 0 0 0,-6 8 0 0 0,-16 29 0 0 0,25-40 0 0 0,1-1 0 0 0,-1 0 0 0 0,1 1 0 0 0,1 0 0 0 0,-1 0 0 0 0,1-1 0 0 0,0 1 0 0 0,0 0 0 0 0,0 0 0 0 0,1 8 0 0 0,3-4 0 0 0,-2-9 0 0 0,1 1 0 0 0,-1-1 0 0 0,0 1 0 0 0,1-1 0 0 0,-1 0 0 0 0,1 0 0 0 0,-1 1 0 0 0,1-1 0 0 0,-1 0 0 0 0,1 0 0 0 0,0-1 0 0 0,0 1 0 0 0,-1 0 0 0 0,1 0 0 0 0,0-1 0 0 0,0 1 0 0 0,3-1 0 0 0,-2 1 0 0 0,1-1 0 0 0,0 0 0 0 0,0-1 0 0 0,-1 1 0 0 0,1-1 0 0 0,0 1 0 0 0,0-1 0 0 0,4-2 0 0 0,5-2 0 0 0,-1-1 0 0 0,-1 0 0 0 0,1-1 0 0 0,10-8 0 0 0,-11 7 86 0 0,-1-1 1 0 0,0 0-1 0 0,0 0 0 0 0,-1-1 1 0 0,0-1-1 0 0,9-14 0 0 0,-5 5 201 0 0,-2 0-1 0 0,17-39 1 0 0,-28 58 156 0 0,0 5-419 0 0,-1 0 0 0 0,0 0-1 0 0,0 0 1 0 0,0 0 0 0 0,-1 0 0 0 0,-2 6 0 0 0,-3 7-26 0 0,3-5 2 0 0,1 1 0 0 0,0 0 0 0 0,1-1 0 0 0,-1 19 0 0 0,2-27 0 0 0,2 0 0 0 0,-1 1 0 0 0,0-1 0 0 0,1 1 0 0 0,0-1 0 0 0,0 0 0 0 0,2 6 0 0 0,-2-8 0 0 0,0 0 0 0 0,0 0 0 0 0,0 0 0 0 0,0 0 0 0 0,1 0 0 0 0,-1 0 0 0 0,1-1 0 0 0,-1 1 0 0 0,1 0 0 0 0,-1-1 0 0 0,1 1 0 0 0,0-1 0 0 0,0 0 0 0 0,0 0 0 0 0,3 2 0 0 0,-3-2 0 0 0,0-1 0 0 0,0 1 0 0 0,0-1 0 0 0,0 0 0 0 0,0 1 0 0 0,0-1 0 0 0,0 0 0 0 0,0 0 0 0 0,1 0 0 0 0,-1-1 0 0 0,0 1 0 0 0,0 0 0 0 0,0-1 0 0 0,4-1 0 0 0,30-14 0 0 0,-27 11 0 0 0,2-2 0 0 0,-1 1 0 0 0,0-2 0 0 0,0 1 0 0 0,-1-1 0 0 0,9-11 0 0 0,5-3 0 0 0,-4 3 0 0 0,0-1 0 0 0,-1-1 0 0 0,-2-1 0 0 0,27-44 0 0 0,-33 49 0 0 0,-1-1 0 0 0,-1 0 0 0 0,0-1 0 0 0,-2 0 0 0 0,0 0 0 0 0,5-25 0 0 0,9-43 0 0 0,-13 60 0 0 0,0 0 0 0 0,-2 0 0 0 0,3-52 0 0 0,-8 74-2 0 0,-1-14-13 0 0,0 18 18 0 0,1 0 1 0 0,0 1 0 0 0,0-1 0 0 0,-1 0-1 0 0,1 1 1 0 0,0-1 0 0 0,-1 1-1 0 0,1-1 1 0 0,0 1 0 0 0,-1-1 0 0 0,1 1-1 0 0,-1-1 1 0 0,1 1 0 0 0,-1-1 0 0 0,1 1-1 0 0,-1-1 1 0 0,1 1 0 0 0,-1 0-1 0 0,0-1 1 0 0,1 1 0 0 0,-1 0 0 0 0,1 0-1 0 0,-2-1 1 0 0,0 2 137 0 0,1 0 0 0 0,-1 0 1 0 0,1 1-1 0 0,-1-1 0 0 0,1 1 0 0 0,0-1 0 0 0,0 1 0 0 0,-2 1 1 0 0,3-2-45 0 0,-4 7-25 0 0,0 0 0 0 0,0 1-1 0 0,1-1 1 0 0,0 1 0 0 0,0 0 0 0 0,1 0 0 0 0,-1 17-1 0 0,-1-3-37 0 0,0 0-34 0 0,2-12 0 0 0,0 0 0 0 0,0 0 0 0 0,-6 14 0 0 0,5-17 0 0 0,0-1 0 0 0,0 0 0 0 0,0 0 0 0 0,1 0 0 0 0,0 0 0 0 0,0 0 0 0 0,0 1 0 0 0,1-1 0 0 0,1 1 0 0 0,-1 13 0 0 0,3 1 0 0 0,0-1 0 0 0,-1 0 0 0 0,-3 42 0 0 0,2-59 0 0 0,-12 117 0 0 0,11-116-7 0 0,2 33-336 0 0,-1-35 295 0 0,0 0 0 0 0,1 0 1 0 0,-1-1-1 0 0,1 1 0 0 0,0 0 0 0 0,0 0 0 0 0,0 0 0 0 0,0-1 1 0 0,1 1-1 0 0,1 3 0 0 0,-2-5-460 0 0,18 3-100 0 0,-16-4 481 0 0,0 0 0 0 0,1 0 0 0 0,-1-1 1 0 0,0 1-1 0 0,0-1 0 0 0,0 0 0 0 0,0 0 0 0 0,0 0 0 0 0,0 0 0 0 0,0-1 0 0 0,-1 1 1 0 0,1-1-1 0 0,0 0 0 0 0,-1 1 0 0 0,1-1 0 0 0,-1 0 0 0 0,4-4 0 0 0,1-2-1007 0 0,0 0 0 0 0,0 0 0 0 0,9-17 0 0 0,-5 6-398 0 0,-1 0-4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15663 0 0,'0'0'356'0'0,"0"0"50"0"0,0 0 20 0 0,0 0-42 0 0,0-9 623 0 0,3-13 1925 0 0,3-9-856 0 0,-5 30-3480 0 0,-1 1-511 0 0,0 0-107 0 0,0 0-24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4607 0 0,'0'0'208'0'0,"2"-1"-9"0"0,22-8 728 0 0,-17 5 49 0 0,-5 4 42 0 0,0-1 6 0 0,15-6 3483 0 0,18-14-2238 0 0,-33 19-2139 0 0,-1 1-1 0 0,0 0 0 0 0,1-1 0 0 0,-1 1 1 0 0,0 0-1 0 0,1-1 0 0 0,-1 1 1 0 0,1-3-1 0 0,5-5 243 0 0,142-147 4236 0 0,-113 110-3668 0 0,9-8-257 0 0,56-69-667 0 0,-78 92-15 0 0,-16 24 71 0 0,-6 5 299 0 0,-1 2 117 0 0,0 0 21 0 0,0 0-66 0 0,-1 14-278 0 0,-3 8-165 0 0,-1-1 0 0 0,-1 1 0 0 0,-1-1 0 0 0,-10 22 0 0 0,-5 16 0 0 0,-178 427 0 0 0,185-459 0 0 0,-27 41 0 0 0,37-63 0 0 0,4-2 0 0 0,-8 29 0 0 0,5-21-64 0 0,3-9-273 0 0,-5-15-646 0 0,6 10 928 0 0,0 0-1 0 0,0 0 1 0 0,0 0 0 0 0,0 0-1 0 0,0 0 1 0 0,1 1-1 0 0,-1-1 1 0 0,1 0 0 0 0,-1 0-1 0 0,3-3 1 0 0,0-9 56 0 0,-1 9-1 0 0,0 1 0 0 0,-1-1 0 0 0,2 1 0 0 0,-1 0 0 0 0,1 0 0 0 0,-1 0 0 0 0,7-7 0 0 0,2-7 0 0 0,89-186 0 0 0,-91 185 0 0 0,-3 3 0 0 0,0 1 0 0 0,6-32 0 0 0,-12 46 0 0 0,1 2 0 0 0,-1-1 0 0 0,0 1 0 0 0,0-1 0 0 0,1 0 0 0 0,-1 1 0 0 0,0-1 0 0 0,0 0 0 0 0,0 1 0 0 0,0-1 0 0 0,0 0 0 0 0,0 1 0 0 0,0-1 0 0 0,0 0 0 0 0,0 1 0 0 0,0-1 0 0 0,-1 0 0 0 0,1 1 0 0 0,0-1 0 0 0,0 0 0 0 0,0 1 0 0 0,-1-1 0 0 0,1 1 0 0 0,0-1 0 0 0,-1 0 0 0 0,1 1 0 0 0,-1-1 0 0 0,1 1 0 0 0,-1-1 0 0 0,-9 0 0 0 0,9 1 0 0 0,-3 1 0 0 0,0-1 0 0 0,1 1 0 0 0,-1 0 0 0 0,0 0 0 0 0,0 1 0 0 0,1-1 0 0 0,-1 1 0 0 0,1-1 0 0 0,-1 1 0 0 0,-4 4 0 0 0,-1 0 0 0 0,0 1 0 0 0,-11 11 0 0 0,14-11 0 0 0,0 0 0 0 0,0 0 0 0 0,1 1 0 0 0,-5 8 0 0 0,5-6 0 0 0,4-10 0 0 0,1 1 0 0 0,0 0 0 0 0,0-1 0 0 0,0 1 0 0 0,0 0 0 0 0,0-1 0 0 0,0 1 0 0 0,0 0 0 0 0,0-1 0 0 0,0 1 0 0 0,0 0 0 0 0,0-1 0 0 0,0 1 0 0 0,1-1 0 0 0,-1 1 0 0 0,1 0 0 0 0,0 1 9 0 0,0 0 0 0 0,0-1-1 0 0,1 1 1 0 0,-1-1 0 0 0,1 0-1 0 0,0 1 1 0 0,-1-1 0 0 0,1 0-1 0 0,0 0 1 0 0,0 0 0 0 0,-1 0-1 0 0,1 0 1 0 0,0-1 0 0 0,0 1-1 0 0,0 0 1 0 0,0-1 0 0 0,0 0-1 0 0,0 1 1 0 0,0-1 0 0 0,0 0-1 0 0,0 0 1 0 0,0 0 0 0 0,3-1-1 0 0,3 1 228 0 0,1-1-1 0 0,-1-1 0 0 0,0 0 0 0 0,13-4 0 0 0,44-18-32 0 0,-1-3-1 0 0,84-50 1 0 0,-41 5-179 0 0,-91 61 24 0 0,-14 10 323 0 0,-2 1 117 0 0,0 0 21 0 0,0 0-66 0 0,-2 2-294 0 0,-19 32 78 0 0,-23 40 893 0 0,38-62-941 0 0,0 1 0 0 0,0 1 1 0 0,-6 26-1 0 0,8-27-179 0 0,3-8 0 0 0,-1-1 0 0 0,1 1 0 0 0,1 0 0 0 0,-2 6 0 0 0,4 1 0 0 0,4-2 0 0 0,-4-8-18 0 0,-1-1-1 0 0,1 1 1 0 0,-1-1 0 0 0,1 1 0 0 0,-1-1-1 0 0,1 0 1 0 0,0 1 0 0 0,0-1-1 0 0,0 0 1 0 0,0 0 0 0 0,0-1-1 0 0,0 1 1 0 0,0 0 0 0 0,0-1-1 0 0,0 1 1 0 0,4 0 0 0 0,-2-1-58 0 0,0 0 0 0 0,0 0 0 0 0,0-1-1 0 0,0 1 1 0 0,0-1 0 0 0,0 0 0 0 0,0 0 0 0 0,5-2 0 0 0,1-2-66 0 0,-1 1-1 0 0,1-2 1 0 0,-1 1 0 0 0,-1-1 0 0 0,1 0-1 0 0,8-9 1 0 0,-12 10 223 0 0,0 0-1 0 0,0-1 1 0 0,0 0-1 0 0,0 1 1 0 0,-1-2 0 0 0,6-10-1 0 0,-8 12-17 0 0,0 1 0 0 0,-1 0 0 0 0,0-1 0 0 0,1 1 0 0 0,-1-1 1 0 0,-1 1-1 0 0,1-1 0 0 0,-1 1 0 0 0,0-1 0 0 0,0 0 0 0 0,0 1 0 0 0,-1-5 0 0 0,0 2 7 0 0,0 2-22 0 0,1 0 0 0 0,-1 0 0 0 0,-1 0 0 0 0,1 0 0 0 0,-1 0 0 0 0,1 1 0 0 0,-4-7 0 0 0,3 9-39 0 0,0 0 0 0 0,0-1 0 0 0,0 1 0 0 0,0 0 0 0 0,-1 0 0 0 0,1 0 1 0 0,0 0-1 0 0,-1 0 0 0 0,0 1 0 0 0,1-1 0 0 0,-1 1 0 0 0,0 0 0 0 0,0-1 0 0 0,0 1 0 0 0,0 1 0 0 0,-5-2 0 0 0,-6 0 6 0 0,11 5-42 0 0,2-2-25 0 0,0 0-41 0 0,0 0 0 0 0,-1 0 0 0 0,1 0 0 0 0,0 0 0 0 0,0 0 0 0 0,0 0 0 0 0,0 0 0 0 0,0 0 0 0 0,0 1 0 0 0,-1 1 0 0 0,0 0-204 0 0,1-2-146 0 0,1 2 294 0 0,-3 8 133 0 0,4 2 16 0 0,0-12 0 0 0,0 1 0 0 0,0-1 0 0 0,0 1 0 0 0,0-1 0 0 0,1 1 0 0 0,-1-1 0 0 0,0 0 0 0 0,1 0 0 0 0,-1 1 0 0 0,1-1 0 0 0,0 0 0 0 0,-1-1 0 0 0,1 1 0 0 0,0 0 0 0 0,0 0 0 0 0,-1-1 0 0 0,1 1 0 0 0,0-1 0 0 0,0 1 0 0 0,0-1 0 0 0,2 0 0 0 0,4 1 0 0 0,-1-1 0 0 0,1 0 0 0 0,-1 0 0 0 0,9-1 0 0 0,84-19 0 0 0,10 0 0 0 0,-93 18 0 0 0,0 1 0 0 0,0 0 0 0 0,-1 1 0 0 0,28 4 0 0 0,-31 0 0 0 0,-11-3 91 0 0,0 1 1 0 0,0-1-1 0 0,-1 1 0 0 0,1 0 1 0 0,0-1-1 0 0,-1 1 0 0 0,1 0 1 0 0,-1 0-1 0 0,1 0 0 0 0,-1 0 1 0 0,0 0-1 0 0,0 0 0 0 0,0 1 1 0 0,0-1-1 0 0,0 0 0 0 0,0 0 1 0 0,-1 1-1 0 0,1-1 0 0 0,-1 4 1 0 0,0-4-77 0 0,0 1 0 0 0,0-1 1 0 0,0 0-1 0 0,0 0 0 0 0,-1 0 0 0 0,1 0 1 0 0,-1 0-1 0 0,0 0 0 0 0,0 0 0 0 0,-1 3 1 0 0,-1 2-19 0 0,1-2 3 0 0,0-1 0 0 0,-1 1 0 0 0,1 0 0 0 0,-1-1 0 0 0,0 1 0 0 0,0-1 0 0 0,0 0 0 0 0,-8 7 0 0 0,6-7 0 0 0,-1 1 0 0 0,0-1 0 0 0,-1 0 0 0 0,1 0 0 0 0,-1-1 0 0 0,1 0 0 0 0,-13 4 0 0 0,8-5 0 0 0,2-4 0 0 0,2-4 0 0 0,6 4 0 0 0,0 0 0 0 0,1 0 0 0 0,-1 0 0 0 0,1 0 0 0 0,0 0 0 0 0,-1 0 0 0 0,1 0 0 0 0,0 0 0 0 0,0 1 0 0 0,0-1 0 0 0,1 0 0 0 0,-1 0 0 0 0,0 0 0 0 0,1 0 0 0 0,-1 0 0 0 0,2-3 0 0 0,17-31 0 0 0,-12 24 0 0 0,71-152-722 0 0,-66 136 568 0 0,16-39-4595 0 0,-27 66 2717 0 0,-1 1-15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19351 0 0,'0'0'439'0'0,"0"0"62"0"0,2-1 33 0 0,1 0-370 0 0,1-1-7 0 0,11-10 151 0 0,-13 10-189 0 0,0 1 1 0 0,0-1-1 0 0,0 0 1 0 0,0 1-1 0 0,0-1 1 0 0,-1 0-1 0 0,1 0 1 0 0,-1-1-1 0 0,1 1 1 0 0,1-4-1 0 0,-1 3 24 0 0,-1 1 369 0 0,-1 0 0 0 0,2-1-362 0 0,-2 1-28 0 0,1 0 0 0 0,0 0 0 0 0,-1 0 1 0 0,1-1-1 0 0,-1 1 0 0 0,1 0 0 0 0,-1 0 0 0 0,0 0 1 0 0,0-1-1 0 0,0 1 0 0 0,-1-3 0 0 0,0-6-106 0 0,-1 2-149 0 0,1 7-563 0 0,1 2-258 0 0,0 0-56 0 0,0 0-13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11975 0 0,'0'0'267'0'0,"0"0"42"0"0,0 0 17 0 0,0 0-28 0 0,1-2-58 0 0,2-13 1098 0 0,1 0-1 0 0,1 0 0 0 0,0 1 1 0 0,1 0-1 0 0,14-24 0 0 0,5-13 127 0 0,10-25-132 0 0,56-91 0 0 0,-29 84-1153 0 0,-27 39 85 0 0,-18 26 733 0 0,-15 16-554 0 0,-2 3-429 0 0,0 0 0 0 0,0 0 0 0 0,0 0 0 0 0,-1 1 0 0 0,1-1 0 0 0,0 0 0 0 0,-1 0 0 0 0,1 0 0 0 0,0 0 0 0 0,-1-1 0 0 0,0 3 0 0 0,0 0-17 0 0,-12 27 3 0 0,-31 53 0 0 0,15-31 0 0 0,-89 183 0 0 0,111-221-8 0 0,0-1 0 0 0,2 1 0 0 0,0 1 0 0 0,0-1 0 0 0,1 1 0 0 0,1-1 0 0 0,-2 20 0 0 0,9-8-804 0 0,-3-24 304 0 0,1 0 65 0 0,2 0 435 0 0,0-1 0 0 0,0 1 0 0 0,0-1-1 0 0,0 1 1 0 0,0-1 0 0 0,0 0 0 0 0,1-1-1 0 0,-1 1 1 0 0,0-1 0 0 0,1 0 0 0 0,-1 0-1 0 0,0 0 1 0 0,1-1 0 0 0,-1 1 0 0 0,0-1 0 0 0,0 0-1 0 0,0 0 1 0 0,5-2 0 0 0,10-5 5 0 0,0 0 0 0 0,27-17 0 0 0,-40 22 3 0 0,28-16 498 0 0,51-39 0 0 0,-71 47-332 0 0,-1-1 0 0 0,0 0 0 0 0,0-1 0 0 0,-2-1 0 0 0,20-27 0 0 0,-21 25-166 0 0,-5 10 0 0 0,-1 0 0 0 0,0-1 0 0 0,-1 1 0 0 0,1-1 0 0 0,-1 0 0 0 0,-1 0 0 0 0,1 0 0 0 0,-1 0 0 0 0,2-13 0 0 0,-4 13 0 0 0,-3 7 0 0 0,-3 6 0 0 0,6-6 0 0 0,0 0 0 0 0,-8 10 0 0 0,1 1 0 0 0,1 0 0 0 0,-1 0 0 0 0,2 0 0 0 0,-1 1 0 0 0,1-1 0 0 0,1 1 0 0 0,-5 23 0 0 0,8-31 0 0 0,0 1 0 0 0,6 13 0 0 0,2-6 0 0 0,-5-10 0 0 0,0 0 0 0 0,0 0 0 0 0,0 0 0 0 0,0 0 0 0 0,0 0 0 0 0,0-1 0 0 0,1 1 0 0 0,-1-1 0 0 0,0 0 0 0 0,1 0 0 0 0,0 0 0 0 0,-1 0 0 0 0,1 0 0 0 0,-1 0 0 0 0,1-1 0 0 0,3 1 0 0 0,-1-1 0 0 0,0 1 0 0 0,0-2 0 0 0,-1 1 0 0 0,1-1 0 0 0,0 0 0 0 0,0 0 0 0 0,0 0 0 0 0,6-3 0 0 0,2-2 0 0 0,0 0 0 0 0,0-1 0 0 0,-1-1 0 0 0,0 0 0 0 0,13-11 0 0 0,-10 7 0 0 0,20-22 0 0 0,-29 28 0 0 0,-1-1 0 0 0,0 0 0 0 0,-1 0 0 0 0,1 0 0 0 0,6-16 0 0 0,17-38 0 0 0,-19 40 0 0 0,-7 14 72 0 0,-2 5 299 0 0,0 2 117 0 0,0 0 21 0 0,0 0-66 0 0,-1 2-294 0 0,-4 6-133 0 0,1 4-16 0 0,0 1 0 0 0,0-1 0 0 0,-2 0 0 0 0,0 0 0 0 0,3-4 0 0 0,6-14 0 0 0,3-6 0 0 0,0 0 0 0 0,1 0 0 0 0,1 0 0 0 0,0 1 0 0 0,13-14 0 0 0,2-4 0 0 0,-19 23 0 0 0,0-1 0 0 0,0 0 0 0 0,-1 0 0 0 0,0 0 0 0 0,-1 0 0 0 0,0 0 0 0 0,2-9 0 0 0,9-25 0 0 0,-10 35 0 0 0,-2 3 0 0 0,0 1 0 0 0,0 0 0 0 0,0-1 0 0 0,0 1 0 0 0,-1-1 0 0 0,1 1 0 0 0,-1-1 0 0 0,0 1 0 0 0,0-1 0 0 0,0-3 0 0 0,1-5 0 0 0,-1 3 0 0 0,-6 14 0 0 0,-3 10 0 0 0,8-11 0 0 0,1 0 0 0 0,-36 94 0 0 0,20-57 0 0 0,-3 0 0 0 0,-29 48 0 0 0,3-6 0 0 0,28-52 0 0 0,9-20 0 0 0,2 1 0 0 0,-1 0 0 0 0,1 1 0 0 0,1 0 0 0 0,-7 28 0 0 0,11-31 0 0 0,5 1 0 0 0,-3-10 0 0 0,0-1 0 0 0,0 1 0 0 0,1-1 0 0 0,-1 0 0 0 0,1 1 0 0 0,-1-1 0 0 0,1 0 0 0 0,-1 0 0 0 0,1 0 0 0 0,0 0 0 0 0,0 0 0 0 0,-1-1 0 0 0,1 1 0 0 0,0 0 0 0 0,0-1 0 0 0,0 1 0 0 0,0-1 0 0 0,0 0 0 0 0,0 0 0 0 0,0 1 0 0 0,-1-1 0 0 0,1 0 0 0 0,0-1 0 0 0,4 0 0 0 0,5 0 0 0 0,-1-2 0 0 0,1 1 0 0 0,12-6 0 0 0,-12 4 0 0 0,6-3 0 0 0,-1 0 0 0 0,0-1 0 0 0,0-1 0 0 0,0 0 0 0 0,-1-1 0 0 0,-1-1 0 0 0,15-13 0 0 0,10-13 0 0 0,35-44 0 0 0,-48 51 0 0 0,-26 30 0 0 0,0 0 0 0 0,0-1 0 0 0,0 1 0 0 0,0 0 0 0 0,0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0,0 0 0 0 0,1-1 0 0 0,-1 1 0 0 0,0 0 0 0 0,0 0 0 0 0,0 0 0 0 0,0 0 0 0 0,0 0 0 0 0,0 0 0 0 0,0 1 0 0 0,0-1 0 0 0,0 0 0 0 0,0 0 0 0 0,1 0 0 0 0,-1 0 0 0 0,0 0 0 0 0,0 0 0 0 0,0 0 0 0 0,0 0 0 0 0,0 0 0 0 0,0 0 0 0 0,0 0 0 0 0,0 0 0 0 0,0 0 0 0 0,0 0 0 0 0,0 0 0 0 0,0 0 0 0 0,0 0 0 0 0,1 0 0 0 0,-1 0 0 0 0,0 1 0 0 0,0-1 0 0 0,0 0 0 0 0,0 0 0 0 0,0 0 0 0 0,0 0 0 0 0,0 0 0 0 0,-1 11 0 0 0,-5 12 0 0 0,-3-3 0 0 0,0 0 0 0 0,-13 18 0 0 0,-2 4 0 0 0,6-11 0 0 0,12-18 0 0 0,6-12 0 0 0,0-1 0 0 0,0 1 0 0 0,0 0 0 0 0,0 0 0 0 0,0 0 0 0 0,0-1 0 0 0,0 1 0 0 0,0 0 0 0 0,0 0 0 0 0,1 0 0 0 0,-1-1 0 0 0,0 1 0 0 0,0 0 0 0 0,1 1 0 0 0,0-1 0 0 0,0 0 0 0 0,0 0 0 0 0,0 0 0 0 0,1 0 0 0 0,-1 0 0 0 0,0 0 0 0 0,0-1 0 0 0,0 1 0 0 0,1 0 0 0 0,-1-1 0 0 0,0 1 0 0 0,1 0 0 0 0,-1-1 0 0 0,0 0 0 0 0,1 1 0 0 0,-1-1 0 0 0,0 0 0 0 0,1 0 0 0 0,-1 0 0 0 0,1 0 0 0 0,-1 0 0 0 0,1 0 0 0 0,-1 0 0 0 0,0 0 0 0 0,1-1 0 0 0,1 0 0 0 0,7-1 0 0 0,-1-1 0 0 0,17-8 0 0 0,-15 7 0 0 0,2-3 0 0 0,0-1 0 0 0,-1 1 0 0 0,0-2 0 0 0,22-19 0 0 0,-18 15 0 0 0,-1-1 0 0 0,0-1 0 0 0,0 0 0 0 0,-1-1 0 0 0,21-32 0 0 0,35-77 0 0 0,-53 93 0 0 0,-48 94 0 0 0,23-39 0 0 0,8-18 0 0 0,-3 8 0 0 0,6-1 0 0 0,3-1 0 0 0,3-3 0 0 0,5-1 0 0 0,-10-5 0 0 0,-2-1 0 0 0,0 0 0 0 0,-1 0 0 0 0,1-1 0 0 0,0 1 0 0 0,0-1 0 0 0,0 1 0 0 0,0-1 0 0 0,0 0 0 0 0,0 1 0 0 0,0-1 0 0 0,3-1 0 0 0,9 2 0 0 0,-1-1 0 0 0,0 2 0 0 0,-12-2 0 0 0,0 0 0 0 0,-1 1 0 0 0,1-1 0 0 0,0 1 0 0 0,0-1 0 0 0,-1 1 0 0 0,1-1 0 0 0,0 1 0 0 0,-1 0 0 0 0,1-1 0 0 0,-1 1 0 0 0,2 1 0 0 0,-1 0 0 0 0,-1 0 0 0 0,1 0 0 0 0,0 0 0 0 0,-1 1 0 0 0,1-1 0 0 0,-1 0 0 0 0,1 0 0 0 0,-1 0 0 0 0,0 0 0 0 0,0 1 0 0 0,0-1 0 0 0,-1 0 0 0 0,1 0 0 0 0,-1 4 0 0 0,-11 31 0 0 0,10-31 0 0 0,-15 32 0 0 0,10-25 0 0 0,3-6 0 0 0,-1 0-64 0 0,3-5-273 0 0,2-2-138 0 0,-1-1 93 0 0,0 0 0 0 0,0-1 1 0 0,0 1-1 0 0,0 0 0 0 0,0 0 0 0 0,0-1 0 0 0,1 1 0 0 0,-1-1 0 0 0,0 1 1 0 0,1-1-1 0 0,-1-1 0 0 0,0 2 215 0 0,-4-10-1864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19351 0 0,'0'0'439'0'0,"0"0"62"0"0,0 0 33 0 0,0 0-65 0 0,0 0-237 0 0,0 0 156 0 0,0 0 100 0 0,0 0 21 0 0,0 0-66 0 0,3-2-294 0 0,24-15-1915 0 0,-15 9 756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142 480 5527 0 0,'0'0'423'0'0,"2"-2"-16"0"0,11-9 1682 0 0,-1-1 1 0 0,-1 0-1 0 0,0-1 1 0 0,0 0-1 0 0,-2 0 1 0 0,13-24-1 0 0,-8 16 183 0 0,-7 10-965 0 0,-6 11-1241 0 0,-1-1 0 0 0,1 0 0 0 0,-1 0 0 0 0,0 0 0 0 0,1 1 0 0 0,-1-1 0 0 0,0 0 0 0 0,1 0-1 0 0,-1 0 1 0 0,0 0 0 0 0,0 1 0 0 0,0-1 0 0 0,0 0 0 0 0,0 0 0 0 0,0 0 0 0 0,0 0 0 0 0,0 0 0 0 0,-1-1 0 0 0,1 0 307 0 0,0 2-46 0 0,0 0-27 0 0,0 0-4 0 0,0 0-20 0 0,-8 0-9 0 0,3 0-191 0 0,1 0-1 0 0,-1 0 1 0 0,1 0 0 0 0,-1 1 0 0 0,-7 1-1 0 0,4 1-22 0 0,1 1-1 0 0,0 0 1 0 0,0 0-1 0 0,0 0 0 0 0,0 1 1 0 0,0 0-1 0 0,1 0 1 0 0,-9 10-1 0 0,-1 2 3 0 0,-23 32 0 0 0,16-13-71 0 0,-22 41 1 0 0,41-69-70 0 0,1 0-1 0 0,0 1 0 0 0,0 0 1 0 0,0-1-1 0 0,-1 12 1 0 0,4-18 18 0 0,0-2 3 0 0,0 0 0 0 0,2 1 11 0 0,0 0 46 0 0,0 0 1 0 0,1-1 0 0 0,-1 1-1 0 0,0-1 1 0 0,1 1 0 0 0,-1-1-1 0 0,0 0 1 0 0,1 0 0 0 0,-1 0-1 0 0,0 0 1 0 0,1 0 0 0 0,-1-1-1 0 0,1 1 1 0 0,-1-1 0 0 0,0 1-1 0 0,1-1 1 0 0,-1 0-1 0 0,0 0 1 0 0,0 0 0 0 0,2-1-1 0 0,5-2-22 0 0,-1-1 0 0 0,1 0-1 0 0,13-12 1 0 0,115-118 301 0 0,-51 33 80 0 0,-63 74-190 0 0,-1 0 0 0 0,-1-1 0 0 0,30-59 0 0 0,-50 86-83 0 0,-1 2-6 0 0,0 0-1 0 0,0 0 0 0 0,-8 9 96 0 0,-113 157 291 0 0,71-92-438 0 0,28-40-74 0 0,-26 60 1 0 0,45-89 21 0 0,1 0 0 0 0,0 0 1 0 0,0 0-1 0 0,0 0 0 0 0,1 0 1 0 0,0 0-1 0 0,0 0 0 0 0,0 1 1 0 0,1-1-1 0 0,0 9 0 0 0,0-12-63 0 0,1 0-9 0 0,0-1 88 0 0,-1 0 1 0 0,1 0-1 0 0,0 0 0 0 0,-1 0 1 0 0,1 0-1 0 0,0-1 0 0 0,0 1 1 0 0,0 0-1 0 0,0 0 0 0 0,0-1 1 0 0,0 1-1 0 0,0-1 0 0 0,0 1 1 0 0,0-1-1 0 0,0 1 0 0 0,0-1 0 0 0,0 1 1 0 0,1-1-1 0 0,0 0 0 0 0,1 1 3 0 0,0-1-1 0 0,1 0 1 0 0,-1 0-1 0 0,0-1 1 0 0,0 1-1 0 0,0-1 1 0 0,4 0-1 0 0,1-2 12 0 0,0 0 0 0 0,-1 0 0 0 0,1 0 0 0 0,-1-1 0 0 0,9-6 0 0 0,0-1 4 0 0,107-82 4 0 0,-110 82 42 0 0,-1-1 0 0 0,1-1-1 0 0,-2-1 1 0 0,0 1 0 0 0,0-2 0 0 0,14-25 0 0 0,-21 29 20 0 0,-3 9 22 0 0,-1 2 5 0 0,0 0-5 0 0,-1 4-69 0 0,1 0 0 0 0,-1-1 1 0 0,0 1-1 0 0,-1 0 0 0 0,1-1 1 0 0,-1 1-1 0 0,-3 6 0 0 0,-3 7-3 0 0,-3 10-95 0 0,1 1 0 0 0,2 0 0 0 0,-7 39 0 0 0,15-65-13 0 0,6 10-110 0 0,-5-10 177 0 0,1-1-1 0 0,-1 1 1 0 0,0-1-1 0 0,1 0 1 0 0,-1 0 0 0 0,0 0-1 0 0,1 0 1 0 0,-1 0 0 0 0,1 0-1 0 0,0 0 1 0 0,-1 0-1 0 0,1-1 1 0 0,0 1 0 0 0,0-1-1 0 0,-1 1 1 0 0,1-1-1 0 0,0 0 1 0 0,0 1 0 0 0,0-1-1 0 0,-1 0 1 0 0,1 0-1 0 0,0 0 1 0 0,0-1 0 0 0,0 1-1 0 0,-1 0 1 0 0,1-1 0 0 0,0 1-1 0 0,3-2 1 0 0,5-2-27 0 0,0 0 1 0 0,0 0 0 0 0,14-9-1 0 0,29-21 79 0 0,88-74-1 0 0,-118 89 20 0 0,58-52 195 0 0,-67 58-171 0 0,-1-2 1 0 0,0 0-1 0 0,15-22 1 0 0,136-214 938 0 0,-162 249-931 0 0,-2 2-1 0 0,0 0 4 0 0,0 0 17 0 0,0 0 10 0 0,-5 13 110 0 0,-4 11-86 0 0,-2-2 0 0 0,-19 35 0 0 0,-3 2-89 0 0,-24 54-46 0 0,-10 14 0 0 0,58-107-4 0 0,0 1-1 0 0,-6 21 1 0 0,15-40-60 0 0,0-2-3 0 0,0 0-4 0 0,0 0-19 0 0,1-2 30 0 0,9-12 43 0 0,0-1 0 0 0,-1-1-1 0 0,8-20 1 0 0,-6 14 11 0 0,-7 13 6 0 0,0 0 0 0 0,-1 0 0 0 0,0 0 0 0 0,0 0 0 0 0,-1 0 0 0 0,0-1 0 0 0,-1 1 0 0 0,0-1 0 0 0,-1 0 0 0 0,0 1 0 0 0,0-1 0 0 0,-4-18 0 0 0,4 27-2 0 0,0-1 0 0 0,-1 1 0 0 0,1-1 0 0 0,-1 1 0 0 0,1-1 0 0 0,-1 1 1 0 0,0 0-1 0 0,1-1 0 0 0,-1 1 0 0 0,0 0 0 0 0,0-1 0 0 0,0 1 0 0 0,0 0 0 0 0,0 0 0 0 0,0 0 0 0 0,0 0 0 0 0,-1 0 0 0 0,1 0 0 0 0,0 0 0 0 0,-1 0 1 0 0,1 0-1 0 0,0 1 0 0 0,-1-1 0 0 0,1 0 0 0 0,-1 1 0 0 0,1 0 0 0 0,-1-1 0 0 0,1 1 0 0 0,-1 0 0 0 0,1-1 0 0 0,-1 1 0 0 0,0 0 0 0 0,1 0 0 0 0,-1 0 1 0 0,1 1-1 0 0,-3-1 0 0 0,-1 1-7 0 0,0 0 1 0 0,1 1 0 0 0,-1-1-1 0 0,1 1 1 0 0,-1 0 0 0 0,1 0 0 0 0,0 0-1 0 0,0 1 1 0 0,0-1 0 0 0,-7 7-1 0 0,6-4-2 0 0,0-1 0 0 0,0 2-1 0 0,1-1 1 0 0,0 1-1 0 0,0-1 1 0 0,0 1-1 0 0,0 0 1 0 0,1 0 0 0 0,0 1-1 0 0,1-1 1 0 0,-1 1-1 0 0,1-1 1 0 0,-1 9-1 0 0,3-1-41 0 0,1-12 49 0 0,-1 1-1 0 0,1 0 1 0 0,0 0-1 0 0,0-1 1 0 0,0 1 0 0 0,1-1-1 0 0,-1 1 1 0 0,1-1-1 0 0,-1 1 1 0 0,1-1 0 0 0,0 0-1 0 0,0 0 1 0 0,0 0-1 0 0,0 0 1 0 0,0 0 0 0 0,0 0-1 0 0,0 0 1 0 0,1-1-1 0 0,-1 1 1 0 0,1-1 0 0 0,-1 0-1 0 0,1 0 1 0 0,0 0-1 0 0,-1 0 1 0 0,1 0 0 0 0,0 0-1 0 0,4 0 1 0 0,3 0 31 0 0,-1 0 1 0 0,0 0-1 0 0,0-1 0 0 0,1-1 1 0 0,-1 0-1 0 0,0 0 1 0 0,14-3-1 0 0,-11 1 23 0 0,-5 1-20 0 0,0 1 0 0 0,0-2 0 0 0,0 1 0 0 0,0-1 0 0 0,11-6-1 0 0,9-5 51 0 0,-18 6-173 0 0,-9 7-2 0 0,1 0 1 0 0,-1 0-1 0 0,1 0 0 0 0,-1-1 1 0 0,1 1-1 0 0,-1 0 0 0 0,0 0 1 0 0,0-1-1 0 0,0 1 0 0 0,0 0 1 0 0,0 0-1 0 0,0-1 0 0 0,0 1 1 0 0,0 0-1 0 0,0-1 0 0 0,0 1 1 0 0,-1 0-1 0 0,0-2 0 0 0,-6-12-1010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36 252 10135 0 0,'0'0'464'0'0,"0"0"-9"0"0,0 0-155 0 0,0 0 443 0 0,0 0 227 0 0,0-2 44 0 0,-4-15 604 0 0,3 15-1074 0 0,1 0-28 0 0,3-14 447 0 0,0 1 1 0 0,1 0-1 0 0,0-1 0 0 0,1 1 0 0 0,1 1 1 0 0,8-17-1 0 0,-11 27-840 0 0,-1 0 1 0 0,0-1 0 0 0,0 1-1 0 0,-1 0 1 0 0,0-1 0 0 0,2-5-1 0 0,0-1 117 0 0,0 0 0 0 0,1 0 0 0 0,0 0 0 0 0,9-16 0 0 0,-50 102-240 0 0,31-63 0 0 0,1-1 0 0 0,0 2 0 0 0,-5 22 0 0 0,6-19 0 0 0,-10 26 0 0 0,-1 2 0 0 0,5-12 0 0 0,6-20 0 0 0,4-12 0 0 0,-1 1 0 0 0,1-1 0 0 0,0 0 0 0 0,0 1 0 0 0,0-1 0 0 0,0 1 0 0 0,0-1 0 0 0,0 1 0 0 0,0-1 0 0 0,0 0 0 0 0,0 1 0 0 0,0-1 0 0 0,1 1 0 0 0,-1-1 0 0 0,0 1 0 0 0,0-1 0 0 0,0 0 0 0 0,0 1 0 0 0,1-1 0 0 0,-1 0 0 0 0,0 1 0 0 0,1 0 0 0 0,0-1 3 0 0,0 0 1 0 0,-1 0-1 0 0,1 0 1 0 0,0 0-1 0 0,0 0 0 0 0,0 0 1 0 0,0 0-1 0 0,0 0 0 0 0,0 0 1 0 0,-1 0-1 0 0,1 0 0 0 0,0-1 1 0 0,0 1-1 0 0,0 0 1 0 0,0 0-1 0 0,-1-1 0 0 0,1 1 1 0 0,0-1-1 0 0,0 1 0 0 0,-1-1 1 0 0,1 1-1 0 0,1-2 0 0 0,19-16 243 0 0,-16 14-126 0 0,19-18 281 0 0,-1-1 0 0 0,0-2 1 0 0,31-43-1 0 0,-37 44-401 0 0,-7 11 0 0 0,-1 0 0 0 0,11-21 0 0 0,-12 21 0 0 0,-8 13 0 0 0,1 0 0 0 0,-1-1 0 0 0,0 1 0 0 0,1-1 0 0 0,-1 1 0 0 0,0 0 0 0 0,1-1 0 0 0,-1 1 0 0 0,1 0 0 0 0,-1 0 0 0 0,1-1 0 0 0,-1 1 0 0 0,1 0 0 0 0,-1 0 0 0 0,1 0 0 0 0,-1 0 0 0 0,2-1 0 0 0,-2 2 0 0 0,1-1 0 0 0,-1 0 0 0 0,1 0 0 0 0,-1 0 0 0 0,1 1 0 0 0,-1-1 0 0 0,1 0 0 0 0,-1 0 0 0 0,1 1 0 0 0,-1-1 0 0 0,0 1 0 0 0,1-1 0 0 0,-1 0 0 0 0,0 1 0 0 0,1-1 0 0 0,-1 1 0 0 0,0-1 0 0 0,1 1 0 0 0,1 5 0 0 0,0-1 0 0 0,0 0 0 0 0,0 1 0 0 0,0-1 0 0 0,-1 1 0 0 0,0 0 0 0 0,0-1 0 0 0,-1 1 0 0 0,0 9 0 0 0,2 11 0 0 0,1-13 0 0 0,4-2 0 0 0,3-7 0 0 0,-7-3 0 0 0,-1-1 0 0 0,1 0 0 0 0,-1 0 0 0 0,0 0 0 0 0,1-1 0 0 0,-1 1 0 0 0,1 0 0 0 0,-1-1 0 0 0,1 0 0 0 0,-1 0 0 0 0,0 1 0 0 0,3-3 0 0 0,24-16 0 0 0,-9 5 0 0 0,-15 10 0 0 0,1 0 0 0 0,-1 0 0 0 0,-1 0 0 0 0,1-1 0 0 0,0 0 0 0 0,5-8 0 0 0,25-26 0 0 0,-28 31 0 0 0,-7 8 0 0 0,0-1 0 0 0,0 1 0 0 0,1 0 0 0 0,-1 0 0 0 0,0 0 0 0 0,0-1 0 0 0,0 1 0 0 0,0 0 0 0 0,0 0 0 0 0,1 0 0 0 0,-1-1 0 0 0,0 1 0 0 0,0 0 0 0 0,0 0 0 0 0,1 0 0 0 0,-1 0 0 0 0,0-1 0 0 0,0 1 0 0 0,1 0 0 0 0,-1 0 0 0 0,0 0 0 0 0,0 0 0 0 0,0 0 0 0 0,1 0 0 0 0,-1 0 0 0 0,0 0 0 0 0,1 0 0 0 0,-1 0 0 0 0,0 0 0 0 0,0 0 0 0 0,1 0 0 0 0,-1 0 0 0 0,0 1 0 0 0,1 0 0 0 0,-1 1 0 0 0,0-1 0 0 0,0 1 0 0 0,0-1 0 0 0,0 0 0 0 0,0 1 0 0 0,0-1 0 0 0,0 0 0 0 0,0 1 0 0 0,0-1 0 0 0,-1 0 0 0 0,0 3 0 0 0,-34 109 0 0 0,34-107 0 0 0,-6 19 0 0 0,-6 15 0 0 0,10-30-64 0 0,3-7-273 0 0,0-3-138 0 0,0 0-33 0 0,0 0-72 0 0,0 0-285 0 0,0 0-126 0 0,1-2-29 0 0,2-3 33 0 0,1 0-1 0 0,-1 0 0 0 0,0-1 1 0 0,-1 1-1 0 0,1-1 1 0 0,2-9-1 0 0,1-3-1059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0,0 0 43 0 0,0 0-127 0 0,0-2-582 0 0,0 1-523 0 0,0 0 0 0 0,0 0 0 0 0,0 0 0 0 0,1 0 0 0 0,-1 0 0 0 0,0 0 1 0 0,1 0-1 0 0,-1 0 0 0 0,0 0 0 0 0,1 0 0 0 0,-1 0 0 0 0,2-1 0 0 0,4-1-2051 0 0,-4 3 966 0 0,12-7-6003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121 358 5527 0 0,'8'-25'967'0'0,"20"-41"-1"0"0,-8 20 2864 0 0,-13 30-1931 0 0,12-18 0 0 0,-13 24-841 0 0,1-1 0 0 0,-2 0-1 0 0,7-20 1 0 0,-11 29-546 0 0,1-6 297 0 0,-1 7 2053 0 0,-23 102-2845 0 0,-13 55 328 0 0,-5 20 1193 0 0,-92 230-3365 0 0,124-387 1827 0 0,50-103 0 0 0,-26 47 0 0 0,15-36 0 0 0,-21 43 0 0 0,44-133 0 0 0,-40 111 0 0 0,9-62 0 0 0,-22 110 5 0 0,0 0 0 0 0,-1 0 0 0 0,0 0 0 0 0,0 0 0 0 0,0 0 0 0 0,0 0 0 0 0,-1 0 0 0 0,1 0-1 0 0,-1 0 1 0 0,0 1 0 0 0,0-1 0 0 0,-3-6 0 0 0,-8 16 807 0 0,2 2-666 0 0,1 0 0 0 0,0 1 0 0 0,1 0 0 0 0,0 0-1 0 0,1 0 1 0 0,-9 15 0 0 0,1-3-51 0 0,10-14-95 0 0,0 1 0 0 0,0-1 0 0 0,-5 14 0 0 0,6-8 0 0 0,3 0 0 0 0,5-2 0 0 0,4-2 0 0 0,5-4 0 0 0,-6-5 0 0 0,0 1 0 0 0,0-1 0 0 0,0-1 0 0 0,0 1 0 0 0,0-1 0 0 0,0 0 0 0 0,9-3 0 0 0,48-18 0 0 0,-58 20 0 0 0,13-7 0 0 0,1-1 0 0 0,29-19 0 0 0,-25 14 0 0 0,-4 1 0 0 0,20-16 0 0 0,-22 15 0 0 0,-17 14 0 0 0,1 0 0 0 0,-1 0 0 0 0,0 0 0 0 0,0 0 0 0 0,0 0 0 0 0,0 0 0 0 0,0 0 0 0 0,0 0 0 0 0,0 0 0 0 0,-1-1 0 0 0,1 1 0 0 0,0 0 0 0 0,0-3 0 0 0,-1 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0,-4 4 0 0 0,-6 9 0 0 0,-11 29 0 0 0,8-14 0 0 0,-7 20 0 0 0,12-28 0 0 0,4-6 0 0 0,4-1 0 0 0,0-12 0 0 0,0-1 0 0 0,0 1 0 0 0,0 0 0 0 0,0-1 0 0 0,0 1 0 0 0,0-1 0 0 0,1 1 0 0 0,-1 0 0 0 0,0-1 0 0 0,0 1 0 0 0,1-1 0 0 0,-1 1 0 0 0,0-1 0 0 0,1 1 0 0 0,-1-1 0 0 0,1 1 0 0 0,0 0 0 0 0,0-1 0 0 0,1 1 0 0 0,0-1 0 0 0,0 1 0 0 0,0-1 0 0 0,-1 0 0 0 0,1 0 0 0 0,0 0 0 0 0,0 0 0 0 0,0 0 0 0 0,0 0 0 0 0,0 0 0 0 0,-1 0 0 0 0,1-1 0 0 0,0 1 0 0 0,0-1 0 0 0,-1 0 0 0 0,1 1 0 0 0,0-1 0 0 0,2-1 0 0 0,3-2 0 0 0,-1 1 0 0 0,1-1 0 0 0,9-8 0 0 0,-11 8 69 0 0,1-1-1 0 0,-1 0 1 0 0,0-1-1 0 0,-1 1 1 0 0,1-1 0 0 0,-1 0-1 0 0,0 0 1 0 0,0 0-1 0 0,-1 0 1 0 0,0-1-1 0 0,0 1 1 0 0,0-1 0 0 0,-1 0-1 0 0,0 0 1 0 0,-1 0-1 0 0,1 0 1 0 0,-1 0-1 0 0,-1 0 1 0 0,1 0 0 0 0,-2-12-1 0 0,-1-17 524 0 0,2 23-576 0 0,-4 4-80 0 0,4 8-273 0 0,0 1-138 0 0,0 0-33 0 0,-2 1 65 0 0,-6 8 294 0 0,4 3 133 0 0,7 1 16 0 0,8-2 0 0 0,-9-9 0 0 0,0-1 0 0 0,0 0 0 0 0,1 0 0 0 0,-1 0 0 0 0,0 0 0 0 0,1-1 0 0 0,-1 1 0 0 0,1-1 0 0 0,-1 1 0 0 0,1-1 0 0 0,3 0 0 0 0,29-3 0 0 0,-11 1 0 0 0,83-10 0 0 0,-103 12 0 0 0,-1 0 0 0 0,1 0 0 0 0,0 1 0 0 0,-1-1 0 0 0,6 2 0 0 0,6 4 0 0 0,-11-2 0 0 0,-2-1 0 0 0,0-1 42 0 0,0 1-1 0 0,0-1 1 0 0,-1 1-1 0 0,1 0 1 0 0,-1-1-1 0 0,0 1 1 0 0,1 0-1 0 0,-1 0 1 0 0,0 0-1 0 0,-1 0 1 0 0,1 0-1 0 0,0 0 1 0 0,-1 0-1 0 0,0 0 1 0 0,0 0-1 0 0,0 0 1 0 0,0 0-1 0 0,0 0 1 0 0,0 0-1 0 0,-1 0 1 0 0,0 0-1 0 0,1 0 1 0 0,-3 5-1 0 0,0 0 101 0 0,-1 1 1 0 0,1-1-1 0 0,-1 0 0 0 0,-1 0 1 0 0,0 0-1 0 0,-10 12 0 0 0,-1 1-142 0 0,7-14 0 0 0,0-2-15 0 0,7-4-65 0 0,1-2 66 0 0,0 1-1 0 0,1-1 0 0 0,-1 1 1 0 0,0-1-1 0 0,1 1 0 0 0,-1-1 0 0 0,1 0 1 0 0,-1 1-1 0 0,1-1 0 0 0,-1 0 0 0 0,1 0 1 0 0,-1 1-1 0 0,1-1 0 0 0,0 0 1 0 0,-1 0-1 0 0,1 0 0 0 0,0 1 0 0 0,0-1 1 0 0,-1 0-1 0 0,1 0 0 0 0,0 0 0 0 0,0 0 1 0 0,0 1-1 0 0,0-1 0 0 0,0-2 1 0 0,0 2 11 0 0,0-4 20 0 0,1-1 1 0 0,-1 0-1 0 0,1 0 1 0 0,0 1-1 0 0,0-1 0 0 0,0 0 1 0 0,4-7-1 0 0,20-38 227 0 0,-5 11-147 0 0,-9 16-140 0 0,1 0-1 0 0,1 1 1 0 0,1 0-1 0 0,1 1 1 0 0,2 0 0 0 0,26-28-1 0 0,-42 50 52 0 0,0-1 1 0 0,0 1-1 0 0,0 0 0 0 0,0 0 0 0 0,0 0 1 0 0,0-1-1 0 0,0 1 0 0 0,0 0 0 0 0,0 0 0 0 0,0 0 1 0 0,0 1-1 0 0,0-1 0 0 0,0 0 0 0 0,0 0 1 0 0,0 0-1 0 0,0 1 0 0 0,0-1 0 0 0,0 0 1 0 0,-1 1-1 0 0,1-1 0 0 0,0 1 0 0 0,1 0 1 0 0,-1 0-15 0 0,13 8 78 0 0,-11-4-32 0 0,-1-2-32 0 0,4 6-135 0 0,-4-5-27 0 0,0-1 0 0 0,1 1 0 0 0,-1-1-1 0 0,1 1 1 0 0,0-1 0 0 0,0 0 0 0 0,0 0 0 0 0,1 0 0 0 0,-1-1 0 0 0,1 1 0 0 0,4 2 0 0 0,4-2 138 0 0,-7-3 16 0 0,-1 0 0 0 0,1-1 0 0 0,0 1 0 0 0,-1-1 0 0 0,1 0 0 0 0,0-1 0 0 0,-1 1 0 0 0,0-1 0 0 0,1 1 0 0 0,-1-1 0 0 0,0-1 0 0 0,0 1 0 0 0,8-6 0 0 0,2-3 0 0 0,0-1 0 0 0,15-18 0 0 0,-12 12 0 0 0,53-59 0 0 0,-61 66 0 0 0,-2 0 0 0 0,1 0 0 0 0,-2-1 0 0 0,1 0 0 0 0,7-21 0 0 0,-10 22 0 0 0,-4 11 2 0 0,0-1 0 0 0,0 1 0 0 0,0 0 0 0 0,0 0 0 0 0,1 0 0 0 0,-1-1 0 0 0,0 1 0 0 0,0 0 0 0 0,0 0 1 0 0,0-1-1 0 0,0 1 0 0 0,0 0 0 0 0,0-1 0 0 0,0 1 0 0 0,0 0 0 0 0,0 0 0 0 0,0-1 0 0 0,0 1 0 0 0,0 0 0 0 0,0-1 0 0 0,0 1 0 0 0,0 0 0 0 0,0 0 0 0 0,0-1 0 0 0,0 1 0 0 0,0 0 0 0 0,0 0 0 0 0,-1-1 0 0 0,1 1 0 0 0,0 0 0 0 0,0 0 0 0 0,0-1 0 0 0,0 1 1 0 0,-1 0-1 0 0,1 0 0 0 0,0 0 0 0 0,0-1 0 0 0,0 1 0 0 0,-1 0 0 0 0,1 0 0 0 0,-1 0 0 0 0,-5 1 286 0 0,6-1-261 0 0,-4 1 38 0 0,-1 1 0 0 0,0 0-1 0 0,1 0 1 0 0,-1 0-1 0 0,1 0 1 0 0,0 1 0 0 0,-1 0-1 0 0,1-1 1 0 0,1 2-1 0 0,-1-1 1 0 0,0 0 0 0 0,1 1-1 0 0,-6 7 1 0 0,-1 2 164 0 0,1 1-1 0 0,-14 28 1 0 0,-4 12-229 0 0,2-4 0 0 0,-29 79 0 0 0,49-114 0 0 0,-9 28-6 0 0,-18 90 0 0 0,29-119-42 0 0,3-13 48 0 0,0-1-1 0 0,-1 1 0 0 0,1-1 1 0 0,0 1-1 0 0,0-1 1 0 0,0 1-1 0 0,0-1 1 0 0,0 1-1 0 0,0-1 0 0 0,0 1 1 0 0,0-1-1 0 0,0 1 1 0 0,0-1-1 0 0,0 1 0 0 0,1-1 1 0 0,-1 1-1 0 0,0-1 1 0 0,0 1-1 0 0,0-1 1 0 0,1 1-1 0 0,0-1 2 0 0,0 1-1 0 0,0-1 1 0 0,0 0 0 0 0,0 0-1 0 0,0 0 1 0 0,0 1-1 0 0,0-1 1 0 0,0 0 0 0 0,0 0-1 0 0,0-1 1 0 0,0 1 0 0 0,0 0-1 0 0,0 0 1 0 0,0 0-1 0 0,0-1 1 0 0,0 1 0 0 0,0 0-1 0 0,0-1 1 0 0,0 1 0 0 0,-1-1-1 0 0,1 1 1 0 0,0-1-1 0 0,0 1 1 0 0,0-1 0 0 0,0 0-1 0 0,-1 1 1 0 0,2-3-1 0 0,25-24 35 0 0,-23 22-27 0 0,67-90 132 0 0,-50 63-88 0 0,36-39 0 0 0,-40 53-82 0 0,0 0-1 0 0,1 1 1 0 0,0 1-1 0 0,41-26 1 0 0,-47 38 30 0 0,-12 4 0 0 0,1 0 0 0 0,0 0 0 0 0,-1 0 0 0 0,1 1 0 0 0,0-1 0 0 0,-1 0 0 0 0,1 0 0 0 0,-1 0 0 0 0,1 1 0 0 0,0-1 0 0 0,-1 0 0 0 0,1 1 0 0 0,-1-1 0 0 0,1 0 0 0 0,-1 1 0 0 0,2 0 0 0 0,-2-1 0 0 0,0 1 0 0 0,1-1 0 0 0,-1 1 0 0 0,0-1 0 0 0,0 1 0 0 0,1-1 0 0 0,-1 1 0 0 0,0 0 0 0 0,0-1 0 0 0,0 1 0 0 0,1-1 0 0 0,-1 1 0 0 0,0 0 0 0 0,0-1 0 0 0,0 1 0 0 0,0-1 0 0 0,0 2 0 0 0,-5 10 0 0 0,3-8 0 0 0,0 0 0 0 0,-1 0 0 0 0,1 0 0 0 0,-1 0 0 0 0,0 0 0 0 0,0 0 0 0 0,0-1 0 0 0,-1 1 0 0 0,1-1 0 0 0,-7 5 0 0 0,-7 7 0 0 0,8-11 0 0 0,7-3 0 0 0,0-1 0 0 0,-1 1 0 0 0,1 0 0 0 0,0-1 0 0 0,0 1 0 0 0,0 0 0 0 0,0 0 0 0 0,-4 3 0 0 0,-31 25 0 0 0,35-27 0 0 0,0-1 0 0 0,0 1 0 0 0,0 0 0 0 0,0 0 0 0 0,1 0 0 0 0,-1 0 0 0 0,1 0 0 0 0,-1 0 0 0 0,1 1 0 0 0,0-1 0 0 0,0 0 0 0 0,0 1 0 0 0,0-1 0 0 0,0 4 0 0 0,-2 6 0 0 0,-1 22 0 0 0,2-21 0 0 0,2-5 0 0 0,-1-1 0 0 0,0 0 0 0 0,0 1 0 0 0,1-1 0 0 0,2 12 0 0 0,-1-11 0 0 0,2 0 0 0 0,-1 0 0 0 0,1 0 0 0 0,0-1 0 0 0,9 15 0 0 0,-4-9 0 0 0,2-2 0 0 0,-6-9-1 0 0,0 0 0 0 0,0-1 0 0 0,-1 0 0 0 0,1 1 0 0 0,0-1 0 0 0,0-1-1 0 0,0 1 1 0 0,0-1 0 0 0,1 1 0 0 0,-1-1 0 0 0,0 0 0 0 0,0 0 0 0 0,0-1 0 0 0,0 1 0 0 0,0-1 0 0 0,0 0 0 0 0,5-2-1 0 0,2-1-69 0 0,0 0-1 0 0,0-1 1 0 0,-1 0-1 0 0,19-12 1 0 0,14-11-2640 0 0,-22 15 1095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245 162 6447 0 0,'0'0'298'0'0,"0"0"-10"0"0,0 0-50 0 0,0 0 493 0 0,0 0 238 0 0,0 0 45 0 0,0 0 8 0 0,1-2 2 0 0,0-3-424 0 0,1 0 0 0 0,-1 0 0 0 0,0 0 0 0 0,-1 0 0 0 0,1-1 0 0 0,-1 1 0 0 0,0 0 0 0 0,0-1 0 0 0,-1 1 0 0 0,0 0 0 0 0,0 0 0 0 0,-3-10 0 0 0,2 5-162 0 0,1 8-277 0 0,1 1 0 0 0,0-1 0 0 0,-1 0 0 0 0,0 0 0 0 0,1 0 0 0 0,-1 0 0 0 0,0 1 0 0 0,0-1 0 0 0,-1-2 0 0 0,1 3 351 0 0,-1 1 0 0 0,1-2-345 0 0,-15-5 282 0 0,9 5-89 0 0,0 1 0 0 0,0-1 0 0 0,-12 0 0 0 0,17 2 83 0 0,0 1-294 0 0,-2 0-146 0 0,-1 1-1 0 0,1-1 1 0 0,0 1-1 0 0,0 0 1 0 0,1 0-1 0 0,-1 1 1 0 0,-6 4-1 0 0,1 1-3 0 0,0-1-1 0 0,-7 11 1 0 0,7-8 1 0 0,2 0 0 0 0,-1 1 0 0 0,2 0 0 0 0,-1 0 0 0 0,-4 13 0 0 0,-21 64 0 0 0,23-62 0 0 0,4-11 0 0 0,0 3 0 0 0,6-13 0 0 0,1-1 0 0 0,0 8 0 0 0,-2-12 0 0 0,0 1 0 0 0,1-1 0 0 0,-1 1 0 0 0,1-1 0 0 0,-1 1 0 0 0,1-1 0 0 0,-1 1 0 0 0,1-1 0 0 0,-1 1 0 0 0,1-1 0 0 0,-1 0 0 0 0,1 1 0 0 0,0-1 0 0 0,0 1 0 0 0,13 2 0 0 0,-10-3 0 0 0,0 1 0 0 0,0-1 0 0 0,0 0 0 0 0,0-1 0 0 0,0 1 0 0 0,0-1 0 0 0,0 0 0 0 0,0 0 0 0 0,0 0 0 0 0,0 0 0 0 0,0-1 0 0 0,-1 1 0 0 0,1-1 0 0 0,-1 0 0 0 0,1 0 0 0 0,-1 0 0 0 0,4-4 0 0 0,6-5 0 0 0,-1-1 0 0 0,21-24 0 0 0,-9 7 0 0 0,-3 7 288 0 0,-2-1 0 0 0,0-1 0 0 0,-2-1 0 0 0,19-34 0 0 0,-33 53-49 0 0,-4 12-46 0 0,-5 9-17 0 0,0-4-176 0 0,0 1 0 0 0,1 0 0 0 0,1-1 0 0 0,0 2 0 0 0,0-1 0 0 0,1 0 0 0 0,-2 25 0 0 0,5-23 0 0 0,5-2 0 0 0,3-3 0 0 0,-6-7 0 0 0,1-1 0 0 0,-1 0 0 0 0,0 0 0 0 0,0 0 0 0 0,1 0 0 0 0,-1-1 0 0 0,1 1 0 0 0,-1 0 0 0 0,1-1 0 0 0,-1 0 0 0 0,1 0 0 0 0,-1 1 0 0 0,1-2 0 0 0,2 1 0 0 0,0-1 0 0 0,-1 0 0 0 0,1 0 0 0 0,-1 0 0 0 0,0-1 0 0 0,1 0 0 0 0,-1 0 0 0 0,5-3 0 0 0,4-3 0 0 0,-1-1 0 0 0,0-1 0 0 0,18-18 0 0 0,-13 11 0 0 0,-1-1 0 0 0,0 0 0 0 0,-2-1 0 0 0,0-1 0 0 0,-1 0 0 0 0,-1-1 0 0 0,13-30 0 0 0,-21 45 0 0 0,-1 7 0 0 0,-1 8 0 0 0,-2-9 0 0 0,1 6 0 0 0,5 18 0 0 0,-5-19 0 0 0,11 16 0 0 0,-11-19 0 0 0,0 0 0 0 0,1 0 0 0 0,-1 1 0 0 0,1-1 0 0 0,-1 0 0 0 0,1 0 0 0 0,0-1 0 0 0,0 1 0 0 0,3 3 0 0 0,-2-4 0 0 0,-1 1 0 0 0,0 0 0 0 0,0 0 0 0 0,0 0 0 0 0,-1 0 0 0 0,1 0 0 0 0,0 0 0 0 0,-1 0 0 0 0,3 4 0 0 0,-1-2 0 0 0,8 17 0 0 0,-7-8 0 0 0,1 5 0 0 0,-5-13 0 0 0,-1-1 0 0 0,2-2 0 0 0,-1 3 0 0 0,-7 9 0 0 0,5-10 0 0 0,-16 16 0 0 0,15-17 0 0 0,-16 14 0 0 0,18-15 0 0 0,-1-1 0 0 0,1 0 0 0 0,0 0 0 0 0,0 0 0 0 0,0 0 0 0 0,-1 0 0 0 0,1 0 0 0 0,0 0 0 0 0,-1 0 0 0 0,1 0 0 0 0,-1-1 0 0 0,-1 1 0 0 0,0 0 0 0 0,-7 1-64 0 0,9-2-273 0 0,-4-2-323 0 0,5 2 608 0 0,0 0 0 0 0,0 0 0 0 0,-1 0 0 0 0,1 0 0 0 0,0 0 0 0 0,-1 0 0 0 0,1 0 0 0 0,0 0 0 0 0,0 0 0 0 0,-1 0 0 0 0,1 0 0 0 0,0 0 0 0 0,0 0 0 0 0,0 0 0 0 0,-1 0 0 0 0,1 0 0 0 0,0-1 0 0 0,0 1 0 0 0,-1 0 0 0 0,1 0 0 0 0,0 0 0 0 0,0 0 0 0 0,0-1 0 0 0,0 1 0 0 0,-1 0 0 0 0,1 0 0 0 0,0 0 0 0 0,0-1 0 0 0,0 1 0 0 0,0 0 0 0 0,0 0 0 0 0,0-1 0 0 0,-1 1 0 0 0,2-5-417 0 0,0 1 0 0 0,0 0 0 0 0,0-1 0 0 0,0 1 0 0 0,1 0 0 0 0,0 0 0 0 0,-1 0 0 0 0,1 0 0 0 0,3-3 1 0 0,-2 2-167 0 0,6-13-1820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13823 0 0,'0'0'630'0'0,"0"0"-13"0"0,0 0-252 0 0,0 0 391 0 0,0 0 216 0 0,0 0 42 0 0,11-4 1664 0 0,-10 4-2604 0 0,-1-1 0 0 0,1 1 0 0 0,0 0 0 0 0,-1-1 0 0 0,1 1 0 0 0,0 0 0 0 0,-1 0 0 0 0,1 0 0 0 0,0 0 0 0 0,0 0 0 0 0,-1-1 0 0 0,1 1-1 0 0,0 0 1 0 0,0 1 0 0 0,-1-1 0 0 0,1 0 0 0 0,0 0 0 0 0,-1 0 0 0 0,1 0 0 0 0,0 0 0 0 0,0 1 0 0 0,-1-1 0 0 0,1 0 0 0 0,-1 1 0 0 0,1-1 0 0 0,0 1 0 0 0,-1-1 0 0 0,1 0 0 0 0,-1 1 0 0 0,1-1-1 0 0,-1 1 1 0 0,1-1 0 0 0,-1 1 0 0 0,1 0 0 0 0,-1-1 0 0 0,1 2 0 0 0,0 0 3 0 0,-1-1-1 0 0,1 1 1 0 0,-1 0 0 0 0,0 0-1 0 0,0 0 1 0 0,0 0 0 0 0,0-1-1 0 0,0 1 1 0 0,0 0 0 0 0,0 0-1 0 0,0 0 1 0 0,-1 0-1 0 0,1-1 1 0 0,-2 3 0 0 0,1 2 141 0 0,-2 5-150 0 0,0 0 0 0 0,0 0 0 0 0,-1 0 0 0 0,-9 18 0 0 0,-27 39 151 0 0,12-23-170 0 0,13-18-40 0 0,-5 7 135 0 0,1 2 1 0 0,-21 53 0 0 0,20-40 357 0 0,15-40-379 0 0,1 1-1 0 0,-1 0 1 0 0,2 1-1 0 0,-1-1 1 0 0,2 1-1 0 0,-1-1 1 0 0,1 1 0 0 0,-1 19-1 0 0,3 6-122 0 0,1-21 0 0 0,5-3 0 0 0,-5-11 0 0 0,-1 0 0 0 0,1-1 0 0 0,-1 1 0 0 0,1 0 0 0 0,-1-1 0 0 0,1 1 0 0 0,0-1 0 0 0,-1 1 0 0 0,1-1 0 0 0,0 1 0 0 0,-1-1 0 0 0,3 1 0 0 0,-1 0 0 0 0,1-1 0 0 0,-1 0 0 0 0,1 0 0 0 0,-1 0 0 0 0,1-1 0 0 0,-1 1 0 0 0,0 0 0 0 0,1-1 0 0 0,-1 0 0 0 0,3-1 0 0 0,24-10 0 0 0,-19 7-109 0 0,0-1 0 0 0,-1 0 0 0 0,0-1 0 0 0,0 0 0 0 0,-1-1 0 0 0,0 0 0 0 0,0 0 0 0 0,0-1 0 0 0,-1 0-1 0 0,6-11 1 0 0,-6 9-75 0 0,0 0 0 0 0,-2-1 0 0 0,1 0 0 0 0,-1 0 0 0 0,-1 0-1 0 0,0-1 1 0 0,-1 1 0 0 0,3-22 0 0 0,-6 25-168 0 0,0 1 0 0 0,0-1 1 0 0,-1 1-1 0 0,0-1 0 0 0,0 1 1 0 0,-1 0-1 0 0,0 0 0 0 0,0 0 1 0 0,-1 0-1 0 0,-6-12 0 0 0,8 16 243 0 0,-1 1 0 0 0,0 0-1 0 0,0 0 1 0 0,0 0 0 0 0,0 0-1 0 0,0 0 1 0 0,-1 0 0 0 0,1 0-1 0 0,-1 1 1 0 0,0-1 0 0 0,0 1 0 0 0,0 0-1 0 0,0 0 1 0 0,0 0 0 0 0,0 0-1 0 0,-1 0 1 0 0,1 1 0 0 0,-1-1-1 0 0,1 1 1 0 0,-1 0 0 0 0,1 0-1 0 0,-1 1 1 0 0,0-1 0 0 0,1 1 0 0 0,-8-1-1 0 0,1 2-167 0 0,1 0 0 0 0,-1 1 1 0 0,1 0-1 0 0,0 1 0 0 0,0-1 0 0 0,0 2 0 0 0,0-1 0 0 0,-14 9 0 0 0,12-6 215 0 0,0 1 0 0 0,-14 11-1 0 0,21-14 219 0 0,0-1-1 0 0,0 1 1 0 0,1 0-1 0 0,-1 0 0 0 0,1 0 1 0 0,0 0-1 0 0,0 0 1 0 0,-3 7-1 0 0,6-9 288 0 0,0 0-294 0 0,4 7-61 0 0,-4-9-47 0 0,0 1 0 0 0,1-1 0 0 0,-1 1 0 0 0,1-1 0 0 0,-1 0 0 0 0,1 1-1 0 0,-1-1 1 0 0,1 1 0 0 0,-1-1 0 0 0,1 0 0 0 0,0 0 0 0 0,-1 1 0 0 0,1-1 0 0 0,-1 0 0 0 0,1 0-1 0 0,0 0 1 0 0,-1 1 0 0 0,1-1 0 0 0,0 0 0 0 0,0 0 0 0 0,0 0 8 0 0,0 0 0 0 0,0 1 0 0 0,0-1 0 0 0,0 0 0 0 0,0 0 0 0 0,0 0 0 0 0,0 0 0 0 0,0 0 0 0 0,0 0 0 0 0,0 0 1 0 0,0 0-1 0 0,0-1 0 0 0,0 1 0 0 0,0 0 0 0 0,-1-1 0 0 0,2 1 0 0 0,3-2 74 0 0,119-34 285 0 0,-58 15-746 0 0,-24 7-1866 0 0,-23 6-4022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0,'0'0'547'0'0,"0"0"-11"0"0,0 0-271 0 0,0 0 133 0 0,0 0 91 0 0,0 0 20 0 0,0 0 3 0 0,0 0 0 0 0,0 0 0 0 0,0 0 0 0 0,0 0 0 0 0,0 0 0 0 0,0 0 0 0 0,2 0 0 0 0,36 9 2128 0 0,-28-9-2552 0 0,-9 0 283 0 0,9-4 1069 0 0,-6-1-1350 0 0,3 0-10 0 0,7 2-85 0 0,-13 3 5 0 0,-1-1 0 0 0,0 1 0 0 0,1 0 0 0 0,-1 0 0 0 0,1-1 0 0 0,-1 1 0 0 0,1 0 0 0 0,-1 0 0 0 0,0 0 0 0 0,1-1 0 0 0,-1 1 0 0 0,1 0 0 0 0,-1 0 0 0 0,1 0 0 0 0,-1 0 0 0 0,1 0 0 0 0,-1 0 0 0 0,1 0 0 0 0,-1 0 0 0 0,1 0 0 0 0,-1 1 0 0 0,1-1 0 0 0,-1 0 0 0 0,1 0 0 0 0,-1 0 0 0 0,1 0 0 0 0,-1 1 0 0 0,1-1 0 0 0,-1 0 0 0 0,0 1 0 0 0,1-1 0 0 0,-1 0 0 0 0,1 0 0 0 0,-1 1 0 0 0,0-1 0 0 0,1 1 0 0 0,0 0 0 0 0,1 0 0 0 0,0 1 0 0 0,0 0 0 0 0,-1-1 0 0 0,1 1 0 0 0,0 0 0 0 0,-1 0 0 0 0,1-1 0 0 0,-1 1 0 0 0,1 1 0 0 0,-1-1 0 0 0,0 0 0 0 0,0 0 0 0 0,0 0 0 0 0,0 1 0 0 0,0-1 0 0 0,-1 0 0 0 0,1 1 0 0 0,-1-1 0 0 0,1 0 0 0 0,-1 1 0 0 0,0-1 0 0 0,0 1 0 0 0,0-1 0 0 0,-1 5 0 0 0,1 6 0 0 0,0 7 0 0 0,-2 24 0 0 0,0 15 0 0 0,-1 39 0 0 0,3-78 310 0 0,-2 0 1 0 0,-5 25-1 0 0,7-44 199 0 0,0-1-66 0 0,0 2-294 0 0,0 3-197 0 0,0-4-289 0 0,0-1-138 0 0,0 0-33 0 0,0 1 521 0 0,0-1-1 0 0,0 0 1 0 0,1 1-1 0 0,-1-1 1 0 0,0 0-1 0 0,0 1 1 0 0,1-1-1 0 0,-1 0 1 0 0,0 0-1 0 0,0 1 1 0 0,1-1 0 0 0,-1 0-1 0 0,0 0 1 0 0,1 0-1 0 0,-1 0 1 0 0,0 1-1 0 0,1-1 1 0 0,-1 0-1 0 0,0 0 1 0 0,1 0-1 0 0,-1 0 1 0 0,0 0-1 0 0,1 0 1 0 0,-1 0-1 0 0,0 0 1 0 0,1 0 0 0 0,-1 0-1 0 0,0 0 1 0 0,1 0-1 0 0,-1 0 1 0 0,1 0-1 0 0,-1 0 1 0 0,0 0-1 0 0,1 0 1 0 0,-1 0-1 0 0,0-1 1 0 0,1 1-1 0 0,-1 0 1 0 0,0 0-1 0 0,0 0 1 0 0,1-1 0 0 0,-1 1-1 0 0,0 0 1 0 0,1-1-1 0 0,13-10 808 0 0,-13 9-885 0 0,-1 0 0 0 0,1 0 1 0 0,0 1-1 0 0,-1-1 0 0 0,0 0 0 0 0,1 0 0 0 0,-1 0 0 0 0,0 0 1 0 0,0 0-1 0 0,0 0 0 0 0,0 1 0 0 0,-1-4 0 0 0,-4-24-1015 0 0,4 24 1027 0 0,0-1 50 0 0,-1 0-1 0 0,1 0 1 0 0,-1 0-1 0 0,-5-9 1 0 0,6 13 3 0 0,-1 0 0 0 0,1-1 0 0 0,-1 1 0 0 0,1 0 0 0 0,-1 0 0 0 0,0 0 0 0 0,0 1 1 0 0,0-1-1 0 0,0 0 0 0 0,0 1 0 0 0,0-1 0 0 0,-1 1 0 0 0,-2-2 0 0 0,3 2 0 0 0,1 1 0 0 0,-1-1 0 0 0,1 1 0 0 0,-1-1 0 0 0,1 1 0 0 0,-1-1 0 0 0,0 1 0 0 0,1 0 0 0 0,-1 0 0 0 0,1 0 0 0 0,-1 0 0 0 0,0 0 0 0 0,1 0 0 0 0,-3 1 0 0 0,-2 0 0 0 0,3-1 0 0 0,0 1 0 0 0,0-1 0 0 0,0 1 0 0 0,1 0 0 0 0,-1 0 0 0 0,0 0 0 0 0,1 0 0 0 0,-1 0 0 0 0,1 0 0 0 0,0 1 0 0 0,-1-1 0 0 0,1 1 0 0 0,-4 3 0 0 0,1-1 0 0 0,-1 2 0 0 0,6-6 0 0 0,-1 0 0 0 0,1 0 0 0 0,0 0 0 0 0,0 1 0 0 0,0-1 0 0 0,0 0 0 0 0,0 0 0 0 0,-1 0 0 0 0,1 1 0 0 0,0-1 0 0 0,0 0 0 0 0,0 0 0 0 0,0 1 0 0 0,0-1 0 0 0,0 0 0 0 0,0 1 0 0 0,0-1 0 0 0,0 0 0 0 0,0 0 0 0 0,0 1 0 0 0,0-1 0 0 0,0 0 0 0 0,0 0 0 0 0,0 1 0 0 0,0-1 0 0 0,0 0 0 0 0,0 0 0 0 0,1 1 0 0 0,-1-1 0 0 0,0 0 0 0 0,0 0 0 0 0,0 1 0 0 0,0-1 0 0 0,0 0 0 0 0,1 0 0 0 0,-1 0 0 0 0,0 1 0 0 0,0-1 0 0 0,0 0 0 0 0,1 0 0 0 0,-1 0 0 0 0,0 0 0 0 0,0 0 0 0 0,1 1 0 0 0,-1-1 0 0 0,0 0 0 0 0,0 0 0 0 0,1 0 0 0 0,-1 0 0 0 0,0 0 0 0 0,0 0 0 0 0,1 0 0 0 0,-1 0 0 0 0,0 0 0 0 0,0 0 0 0 0,1 0 0 0 0,-1 0 0 0 0,0 0 0 0 0,1 0 0 0 0,2 1 0 0 0,-2 0 0 0 0,0-1 0 0 0,0 0 0 0 0,0 0 0 0 0,0 1 0 0 0,0-1 0 0 0,0 0 0 0 0,0 0 0 0 0,0 0 0 0 0,0 0 0 0 0,0 0 0 0 0,0 0 0 0 0,0 0 0 0 0,0 0 0 0 0,0-1 0 0 0,0 1 0 0 0,1-1 0 0 0,9-1 152 0 0,0-1 0 0 0,0 0 0 0 0,0 0 0 0 0,18-10 0 0 0,13-9-2370 0 0,-17 7-4990 0 0,-24 15 770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177 250 12551 0 0,'2'-2'572'0'0,"0"-2"-471"0"0,1 0-1 0 0,-1 0 1 0 0,1 0-1 0 0,-1 0 1 0 0,-1-1-1 0 0,1 1 1 0 0,1-6 0 0 0,7-38 1070 0 0,-5 22 1137 0 0,-3 8 53 0 0,-2 17-2199 0 0,0 1 1 0 0,0-1-1 0 0,0 0 1 0 0,0 0-1 0 0,0 1 0 0 0,0-1 1 0 0,0 0-1 0 0,-1 0 0 0 0,1 0 1 0 0,0 1-1 0 0,0-1 1 0 0,-1 0-1 0 0,1 1 0 0 0,0-1 1 0 0,-1 0-1 0 0,1 1 1 0 0,0-1-1 0 0,-1 0 0 0 0,1 1 1 0 0,-1-1-1 0 0,-1 0 0 0 0,0 0-46 0 0,0 0 0 0 0,-1 0 0 0 0,1 0-1 0 0,0 1 1 0 0,-1-1 0 0 0,1 1 0 0 0,-1 0-1 0 0,1 0 1 0 0,-1 0 0 0 0,1 0-1 0 0,-1 0 1 0 0,1 0 0 0 0,0 1 0 0 0,-1-1-1 0 0,-2 2 1 0 0,0 0-25 0 0,1 0 0 0 0,0 0 0 0 0,0 0 0 0 0,0 0 0 0 0,1 1 0 0 0,-1 0 0 0 0,-6 5 0 0 0,-1 5-27 0 0,0 0 0 0 0,1 0 0 0 0,-13 23 0 0 0,22-35-57 0 0,-11 18 15 0 0,1-2 9 0 0,0 1-1 0 0,1 0 1 0 0,-12 31-1 0 0,16-29-30 0 0,6-15 0 0 0,1-1 0 0 0,2 9 0 0 0,-2-11 0 0 0,0-1-1 0 0,0 1 1 0 0,0-1-1 0 0,0 1 1 0 0,0-1-1 0 0,0 0 1 0 0,0 1-1 0 0,1-1 1 0 0,-1 0-1 0 0,0 0 1 0 0,1 0-1 0 0,-1 0 1 0 0,1 0-1 0 0,0 0 1 0 0,-1 0-1 0 0,1-1 1 0 0,0 1 0 0 0,-1 0-1 0 0,1-1 1 0 0,2 1-1 0 0,-1-1-1 0 0,0 0 0 0 0,0 0 1 0 0,0 0-1 0 0,0-1 0 0 0,0 1 0 0 0,0-1 0 0 0,0 0 0 0 0,0 0 1 0 0,0 0-1 0 0,0 0 0 0 0,3-2 0 0 0,4-3-3 0 0,-1 0-1 0 0,1-1 1 0 0,-1 0 0 0 0,0 0-1 0 0,9-12 1 0 0,12-11 13 0 0,-10 10 31 0 0,0-1 0 0 0,33-46-1 0 0,-44 54-28 0 0,-7 10 1 0 0,1 0-1 0 0,-1 0 1 0 0,0 0 0 0 0,0-1-1 0 0,-1 1 1 0 0,1-1-1 0 0,-1 1 1 0 0,1-1 0 0 0,-1 1-1 0 0,0-1 1 0 0,0 0 0 0 0,-1 0-1 0 0,1 1 1 0 0,-1-1-1 0 0,0-4 1 0 0,0 6 81 0 0,0 2-16 0 0,0 0-4 0 0,0 0 0 0 0,-1 1-65 0 0,0-1-1 0 0,0 1 1 0 0,0 0-1 0 0,0 0 1 0 0,1 0 0 0 0,-1 0-1 0 0,0 0 1 0 0,0 0 0 0 0,1 0-1 0 0,-2 1 1 0 0,1 0 3 0 0,-8 11 3 0 0,1 0 0 0 0,0 1 0 0 0,1 0 0 0 0,1 1 0 0 0,0 0 0 0 0,1-1 0 0 0,0 2 0 0 0,-3 21 0 0 0,5-23-13 0 0,3-13 0 0 0,0-1 0 0 0,0 1 0 0 0,0 0 0 0 0,0-1 0 0 0,0 1 0 0 0,0-1 0 0 0,0 1 0 0 0,0 0 0 0 0,0-1 0 0 0,0 1 0 0 0,0 0 0 0 0,0-1 0 0 0,1 1 0 0 0,-1-1 0 0 0,0 1 0 0 0,1 0 0 0 0,0 0 0 0 0,0 0 0 0 0,-1-1 0 0 0,1 1 0 0 0,0-1 0 0 0,0 1 0 0 0,0-1 0 0 0,0 0 0 0 0,0 1 0 0 0,0-1 0 0 0,0 0 0 0 0,0 0 0 0 0,0 1 0 0 0,0-1 0 0 0,0 0 0 0 0,0 0 0 0 0,0 0 0 0 0,0 0 0 0 0,0-1 0 0 0,0 1 0 0 0,0 0 0 0 0,0 0 0 0 0,0 0 0 0 0,0-1 0 0 0,0 1 0 0 0,1-1 0 0 0,1 0 0 0 0,-1-1 0 0 0,1 1 0 0 0,0-1 0 0 0,-1 1 0 0 0,1-1 0 0 0,-1 0 0 0 0,0 1 0 0 0,3-4 0 0 0,33-34 0 0 0,-24 26 0 0 0,-1-1 0 0 0,17-22 0 0 0,23-30 18 0 0,-40 52-9 0 0,0-1 1 0 0,-1-1-1 0 0,-1 0 1 0 0,0 0-1 0 0,11-25 1 0 0,-33 56 24 0 0,-8 16-15 0 0,15-22-19 0 0,-1-1 0 0 0,-8 13 0 0 0,7-11 0 0 0,2 4 0 0 0,3 0 0 0 0,6-2 0 0 0,5-3 0 0 0,-6-7 0 0 0,0-1 0 0 0,-1 1 0 0 0,1-1 0 0 0,0 0 0 0 0,0 0 0 0 0,0-1 0 0 0,7 1 0 0 0,12 1 0 0 0,-10 2 0 0 0,-12-4 0 0 0,0 0 0 0 0,-1 0 0 0 0,1 1 0 0 0,0-1 0 0 0,-1 1 0 0 0,1-1 0 0 0,-1 0 0 0 0,1 1 0 0 0,0-1 0 0 0,-1 1 0 0 0,1-1 0 0 0,-1 1 0 0 0,0 0 0 0 0,1-1 0 0 0,0 1 0 0 0,0 3 9 0 0,0 0 1 0 0,1 0-1 0 0,-1-1 0 0 0,-1 1 1 0 0,1 0-1 0 0,-1 0 1 0 0,1 0-1 0 0,-1 0 0 0 0,0 0 1 0 0,0 0-1 0 0,-1 0 0 0 0,1-1 1 0 0,-1 1-1 0 0,0 0 0 0 0,0 0 1 0 0,0 0-1 0 0,-1-1 0 0 0,-2 7 1 0 0,-4 6 71 0 0,-1 1 0 0 0,-18 23 0 0 0,22-33-67 0 0,4-5 29 0 0,0 0 1 0 0,-1 0-1 0 0,1 0 1 0 0,0 0-1 0 0,0 0 1 0 0,0 0 0 0 0,0 0-1 0 0,0 0 1 0 0,-1 3 0 0 0,5-5 10 0 0,4 0-40 0 0,1 0 0 0 0,-1-1 0 0 0,1 1 0 0 0,-1-1 0 0 0,0-1-1 0 0,12-3 1 0 0,46-19 99 0 0,-48 17-104 0 0,-6 2-345 0 0,-1 0-1 0 0,1 0 1 0 0,-1-1 0 0 0,-1-1 0 0 0,1 1-1 0 0,-1-2 1 0 0,0 1 0 0 0,13-16-1 0 0,-21 22-8812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1839 0 0,'0'-5'88'0'0,"0"4"-82"0"0,1-1-1 0 0,-1 1 1 0 0,0-1-1 0 0,0 1 1 0 0,1-1-1 0 0,-1 1 1 0 0,1 0 0 0 0,-1-1-1 0 0,1 1 1 0 0,0 0-1 0 0,-1-1 1 0 0,2 0-1 0 0,22-39 4226 0 0,-19 33-2644 0 0,1 0-1 0 0,-2 0 0 0 0,1-1 0 0 0,6-17 0 0 0,-6 12-833 0 0,0 1 1 0 0,1 0 0 0 0,1 0 0 0 0,0 1-1 0 0,1 0 1 0 0,12-15 0 0 0,18-28 1412 0 0,-6 0 1190 0 0,-31 53-2913 0 0,-1 2-222 0 0,0 0 166 0 0,0 0 101 0 0,0 0 21 0 0,0 0-66 0 0,0 2-294 0 0,-6 26-145 0 0,-1-1-1 0 0,-1 0 1 0 0,-1 0 0 0 0,-14 25-1 0 0,1 2-5 0 0,-1 28 2 0 0,18-62 0 0 0,0-1 0 0 0,-1 1 0 0 0,-15 32 0 0 0,10-36-64 0 0,11-15-273 0 0,0-1-138 0 0,0 0-33 0 0,0 0 65 0 0,-1 1 294 0 0,-3 6 133 0 0,0-2-124 0 0,3-4-585 0 0,1-1-246 0 0,0 0-42 0 0,0 0-10 0 0,0 0-1 0 0,13 1-1706 0 0,0-6-1844 0 0,-1-5-1226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12151 0 0,'0'0'555'0'0,"0"0"-12"0"0,0 0-229 0 0,-8-3 827 0 0,4 3 2529 0 0,-5 3-2113 0 0,9-3-910 0 0,-2 0-51 0 0,-1 3-382 0 0,-1-1 0 0 0,0 1 0 0 0,1 0-1 0 0,0-1 1 0 0,0 2 0 0 0,0-1 0 0 0,0 0 0 0 0,0 0 0 0 0,0 1 0 0 0,1 0 0 0 0,0-1-1 0 0,0 1 1 0 0,0 0 0 0 0,0 0 0 0 0,-2 6 0 0 0,-2 10-47 0 0,1 0 0 0 0,-3 23 1 0 0,1-8 256 0 0,-2 11-406 0 0,-3 10-18 0 0,-1 0 0 0 0,-3-2 0 0 0,-29 67 0 0 0,44-119-23 0 0,0-1-1 0 0,0 1 0 0 0,0-1 0 0 0,-1 1 1 0 0,1-1-1 0 0,0 1 0 0 0,0-1 0 0 0,-1 0 1 0 0,-2 3-1 0 0,2-2-8 0 0,0-1-77 0 0,2-1-158 0 0,-2-1-70 0 0,0 0 229 0 0,1 0 0 0 0,-1 0 0 0 0,0 0 0 0 0,1 0 0 0 0,-1 0 0 0 0,1 0 0 0 0,-1-1 0 0 0,1 1 0 0 0,0-1 0 0 0,0 1 0 0 0,-1-1 0 0 0,1 1 0 0 0,0-1 0 0 0,0 0 0 0 0,0 1 0 0 0,-1-4 0 0 0,1 1-412 0 0,0-1-1 0 0,0 0 0 0 0,0 1 0 0 0,0-1 0 0 0,1 0 0 0 0,-1-6 1 0 0,1-4-1462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13823 0 0,'0'0'315'0'0,"0"0"45"0"0,0 0 21 0 0,0 0-49 0 0,3-9-69 0 0,-2 8-120 0 0,0 0-1 0 0,-1-1 1 0 0,1 1 0 0 0,0 0 0 0 0,0 0-1 0 0,1-1 1 0 0,-1 1 0 0 0,0 0 0 0 0,0 0-1 0 0,0 0 1 0 0,1 0 0 0 0,-1 1-1 0 0,0-1 1 0 0,3-1 0 0 0,25-6 1590 0 0,-13 3-858 0 0,15-5 589 0 0,-5 1-745 0 0,0 0 0 0 0,1 2-1 0 0,0 1 1 0 0,0 2 0 0 0,54-3-1 0 0,-78 7-665 0 0,6 4-42 0 0,0 3-155 0 0,3 8-1620 0 0,-5 0-5697 0 0,-6-13 254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97 919 0 0,'0'0'547'0'0,"0"0"1961"0"0,0-1 2188 0 0,0-4-3896 0 0,0 4 4180 0 0,-1 1 5521 0 0,-5 7-10452 0 0,0 0-1 0 0,1 1 0 0 0,0-1 1 0 0,0 1-1 0 0,0 0 1 0 0,1 0-1 0 0,1 1 1 0 0,-4 8-1 0 0,3-2-12 0 0,0-1 0 0 0,0 1 0 0 0,2 0 0 0 0,-2 18 0 0 0,6-6-36 0 0,2-17 21 0 0,-3-9 0 0 0,1 1 0 0 0,-1 0 0 0 0,1-1 0 0 0,0 0 0 0 0,-1 1 0 0 0,1-1 0 0 0,0 0 0 0 0,0 0 0 0 0,0 0 0 0 0,0 0-1 0 0,0-1 1 0 0,0 1 0 0 0,0 0 0 0 0,0-1 0 0 0,0 1 0 0 0,0-1 0 0 0,1 0 0 0 0,-1 0 0 0 0,0 0 0 0 0,0 0 0 0 0,0 0 0 0 0,0 0-1 0 0,1 0 1 0 0,-1-1 0 0 0,0 1 0 0 0,0-1 0 0 0,4-1 0 0 0,5-3 38 0 0,1 0 1 0 0,-1 0-1 0 0,17-12 0 0 0,-22 13-14 0 0,12-8 152 0 0,-2-1 0 0 0,0-1 0 0 0,0 0 0 0 0,22-28 0 0 0,-9 10 1 0 0,-23 26-147 0 0,-1 0-1 0 0,0-1 1 0 0,0 0 0 0 0,-1 0 0 0 0,0 0-1 0 0,-1-1 1 0 0,4-7 0 0 0,-6 12-26 0 0,0 0 1 0 0,0 0 0 0 0,0 0-1 0 0,0-1 1 0 0,0 1-1 0 0,-1 0 1 0 0,1 0 0 0 0,-1-1-1 0 0,0 1 1 0 0,0 0 0 0 0,0 0-1 0 0,-1-1 1 0 0,1 1 0 0 0,-1 0-1 0 0,0 0 1 0 0,0 0-1 0 0,0 0 1 0 0,0 0 0 0 0,0 0-1 0 0,-3-4 1 0 0,3 6-38 0 0,0-1-1 0 0,-1 1 0 0 0,1 0 1 0 0,-1 0-1 0 0,0-1 1 0 0,1 1-1 0 0,-1 0 1 0 0,0 1-1 0 0,0-1 1 0 0,1 0-1 0 0,-1 0 0 0 0,0 1 1 0 0,0-1-1 0 0,0 1 1 0 0,0-1-1 0 0,0 1 1 0 0,0 0-1 0 0,0 0 1 0 0,0 0-1 0 0,0 0 1 0 0,0 0-1 0 0,0 1 0 0 0,0-1 1 0 0,0 0-1 0 0,-2 2 1 0 0,-6 0-372 0 0,1 1 1 0 0,0 1 0 0 0,-16 7-1 0 0,-3 3-841 0 0,-5 2-50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210 448 10135 0 0,'0'0'231'0'0,"1"-2"29"0"0,11-16 257 0 0,4-9 14 0 0,-7 9 2829 0 0,1-22-99 0 0,-10 39-2749 0 0,0-9 940 0 0,0 5-907 0 0,0 4-443 0 0,0 0 1 0 0,1-1-1 0 0,-1 1 0 0 0,0 0 1 0 0,0 0-1 0 0,-1 0 1 0 0,1 0-1 0 0,0 0 1 0 0,0 0-1 0 0,0-1 1 0 0,-1 1-1 0 0,1 0 1 0 0,0 0-1 0 0,-1 0 0 0 0,1 0 1 0 0,-1 0-1 0 0,0 0 1 0 0,1 0-1 0 0,-1 0 1 0 0,0 1-1 0 0,1-1 1 0 0,-1 0-1 0 0,0 0 0 0 0,0 0 1 0 0,0 1-1 0 0,-1-2 1 0 0,1 2-11 0 0,0 0 0 0 0,0 0 0 0 0,-1 0 1 0 0,1 0-1 0 0,0 0 0 0 0,0 0 0 0 0,0 0 0 0 0,0 0 1 0 0,0 1-1 0 0,-1-1 0 0 0,1 0 0 0 0,-1 1 0 0 0,0 0 99 0 0,-6 2-130 0 0,0 1 0 0 0,0 0 0 0 0,1 0-1 0 0,-1 0 1 0 0,1 1 0 0 0,0 0 0 0 0,1 1 0 0 0,-1 0-1 0 0,-9 11 1 0 0,-7 9-61 0 0,0 1 0 0 0,2 1 0 0 0,1 1 0 0 0,-28 52 0 0 0,47-77 0 0 0,-1 0 0 0 0,0 0 0 0 0,1 0 0 0 0,0 0 0 0 0,0 0 0 0 0,0 0 0 0 0,0 1 0 0 0,0 7 0 0 0,3 0 0 0 0,5-3 0 0 0,-5-8 0 0 0,1 1 0 0 0,0-1 0 0 0,0 1 0 0 0,0-1 0 0 0,0 0 0 0 0,0 0 0 0 0,0-1 0 0 0,0 1 0 0 0,0-1 0 0 0,0 1 0 0 0,0-1 0 0 0,0 0 0 0 0,1 0 0 0 0,-1 0 0 0 0,0-1 0 0 0,0 1 0 0 0,0-1 0 0 0,3 0 0 0 0,5-2 0 0 0,1 0 0 0 0,-1-1 0 0 0,16-9 0 0 0,-10 4 8 0 0,-1-2 0 0 0,-1 0 0 0 0,0-1 0 0 0,-1 0 0 0 0,0-1 0 0 0,-1-1 0 0 0,0 0 0 0 0,15-23 0 0 0,24-54 1968 0 0,-59 109-1976 0 0,1 1 0 0 0,2-1 0 0 0,-1 1 0 0 0,2 0 0 0 0,1 0 0 0 0,0 23 0 0 0,3-23 0 0 0,2-15 0 0 0,-1-1 0 0 0,0-1 0 0 0,0 1 0 0 0,0-1 0 0 0,1 0 0 0 0,-1 1 0 0 0,0-1 0 0 0,1 0 0 0 0,3 2 0 0 0,8 3 0 0 0,-11-6-52 0 0,1 0 0 0 0,0-1-1 0 0,0 1 1 0 0,-1-1 0 0 0,1 1 0 0 0,0-1-1 0 0,0 0 1 0 0,0 0 0 0 0,0-1 0 0 0,-1 1-1 0 0,1-1 1 0 0,6-2 0 0 0,2-1-305 0 0,-1-1 1 0 0,17-10 0 0 0,-2 2 128 0 0,-15 7 226 0 0,-1-1-1 0 0,-1 0 0 0 0,0 0 1 0 0,0-1-1 0 0,0 0 1 0 0,11-13-1 0 0,12-12 69 0 0,-8 9 577 0 0,0-1-1 0 0,33-48 1 0 0,-19 13-643 0 0,-2-1 0 0 0,35-83 0 0 0,-45 84 72 0 0,-25 58 299 0 0,-1 2 117 0 0,0 0 21 0 0,-7 15 12 0 0,4-8-434 0 0,-34 64-87 0 0,-40 73 0 0 0,66-127 0 0 0,-15 18 0 0 0,-7 10 0 0 0,19-23 0 0 0,3-6 0 0 0,1 0 0 0 0,1 1 0 0 0,0 0 0 0 0,1 1 0 0 0,1 0 0 0 0,-8 28 0 0 0,13-41 13 0 0,-2 16-90 0 0,4-20-21 0 0,-1 0 35 0 0,1 0 1 0 0,0-1-1 0 0,0 1 0 0 0,0 0 1 0 0,-1-1-1 0 0,1 1 0 0 0,0 0 0 0 0,0-1 1 0 0,0 1-1 0 0,0-1 0 0 0,0 1 0 0 0,0 0 1 0 0,0-1-1 0 0,0 1 0 0 0,1 0 1 0 0,-1 0-1 0 0,1 0 25 0 0,0 0-1 0 0,-1 0 1 0 0,1 0 0 0 0,0 0 0 0 0,0 0 0 0 0,0 0 0 0 0,0 0-1 0 0,0-1 1 0 0,0 1 0 0 0,0 0 0 0 0,0-1 0 0 0,0 1-1 0 0,1-1 1 0 0,-1 1 0 0 0,0-1 0 0 0,0 1 0 0 0,0-1-1 0 0,1 0 1 0 0,1 1 0 0 0,2-1-170 0 0,-1 0 0 0 0,0 1 0 0 0,1-1 0 0 0,-1-1 0 0 0,0 1 0 0 0,0-1 0 0 0,1 1-1 0 0,-1-1 1 0 0,0-1 0 0 0,0 1 0 0 0,0 0 0 0 0,0-1 0 0 0,0 0 0 0 0,0 0 0 0 0,0 0 0 0 0,-1 0 0 0 0,1-1 0 0 0,-1 0 0 0 0,1 1 0 0 0,4-7-1 0 0,1 0-689 0 0,-1-1-1 0 0,0 0 1 0 0,0 0-1 0 0,-1 0 0 0 0,10-23 1 0 0,-7 13-1149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11975 0 0,'-14'11'439'0'0,"-1"1"101"0"0,0 0 0 0 0,1 0 1 0 0,1 2-1 0 0,-23 28 0 0 0,35-40 474 0 0,1-2-129 0 0,2 2-581 0 0,0 0-300 0 0,1 0 0 0 0,0 0 0 0 0,0 0 0 0 0,0 0 0 0 0,0-1 1 0 0,0 1-1 0 0,0-1 0 0 0,1 0 0 0 0,-1 0 0 0 0,0 0 0 0 0,1 0 0 0 0,-1 0 0 0 0,1-1 0 0 0,-1 0 1 0 0,1 0-1 0 0,-1 0 0 0 0,1 0 0 0 0,3-1 0 0 0,10 0-219 0 0,1-2-1 0 0,22-6 1 0 0,-12 2-488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11975 0 0,'0'0'267'0'0,"0"0"42"0"0,0 0 17 0 0,0 0-28 0 0,1-1-196 0 0,2-11 449 0 0,-2 8-156 0 0,1-1 0 0 0,-1 1 0 0 0,1-1 1 0 0,-1 1-1 0 0,1 0 0 0 0,1 0 0 0 0,-1 0 1 0 0,0 0-1 0 0,1 0 0 0 0,4-5 0 0 0,-2 4 136 0 0,-1-1 0 0 0,0 0 0 0 0,0 0 0 0 0,-1 0 0 0 0,1 0 0 0 0,2-9 0 0 0,11-19 480 0 0,-14 29-916 0 0,18-29 1181 0 0,37-43 0 0 0,-34 43-1285 0 0,-19 26 391 0 0,-1 2-1 0 0,1-1 1 0 0,0 0 0 0 0,11-9 0 0 0,-18 18-354 0 0,1 1 0 0 0,-1 0-1 0 0,0 0 1 0 0,1 0 0 0 0,-2 5 0 0 0,-2 4-30 0 0,-38 69 2 0 0,-30 64 0 0 0,62-113 0 0 0,9-17 0 0 0,6-4 0 0 0,-3-9 0 0 0,0-1 0 0 0,0 1 0 0 0,0-1 0 0 0,1 1 0 0 0,-1-1 0 0 0,0 0 0 0 0,1 0 0 0 0,-1 1 0 0 0,1-1 0 0 0,-1 0 0 0 0,1 0 0 0 0,-1 0 0 0 0,1-1 0 0 0,0 1 0 0 0,-1 0 0 0 0,1-1 0 0 0,0 1 0 0 0,0-1 0 0 0,-1 1 0 0 0,1-1 0 0 0,0 0 0 0 0,3 0 0 0 0,1 0 0 0 0,0-1 0 0 0,0 0 0 0 0,0 0 0 0 0,0-1 0 0 0,10-3 0 0 0,-9 2 0 0 0,1-1 0 0 0,-1 0 0 0 0,11-8 0 0 0,7-3 0 0 0,-15 8 0 0 0,1 0 0 0 0,-1-1 0 0 0,-1 0 0 0 0,12-12 0 0 0,-13 11 0 0 0,-1 0 0 0 0,0-1 0 0 0,8-13 0 0 0,-1 1 0 0 0,0-6 0 0 0,-10 17 0 0 0,1 1 0 0 0,-1 1 0 0 0,9-12 0 0 0,-8 16 0 0 0,-2 8 0 0 0,-2 6 0 0 0,-3 63 0 0 0,3-53 0 0 0,1-14 0 0 0,0-2 0 0 0,6 7 0 0 0,4-5 0 0 0,-9-4 0 0 0,1 0 0 0 0,-1-1 0 0 0,1 0 0 0 0,-1 1 0 0 0,1-1 0 0 0,0-1 0 0 0,-1 1 0 0 0,1-1 0 0 0,-1 1 0 0 0,8-3 0 0 0,-1-1 0 0 0,-1 0 0 0 0,13-8 0 0 0,6-3 0 0 0,-17 10 0 0 0,-1-1 0 0 0,13-10 0 0 0,12-6 0 0 0,-28 18 0 0 0,0-1 0 0 0,-1 1 0 0 0,1-1 0 0 0,-1-1 0 0 0,0 1 0 0 0,10-12 0 0 0,-14 15 0 0 0,-27 47 0 0 0,5-8 0 0 0,9-17-67 0 0,1 1 0 0 0,0 0 0 0 0,2 0 1 0 0,0 1-1 0 0,-5 26 0 0 0,13-46-408 0 0,0-2-33 0 0,0 0-4 0 0,0 0 0 0 0,0 0 0 0 0,0 0 0 0 0,0 0-136 0 0,-1-1-572 0 0,-1-2 721 0 0,1-1-1 0 0,-1 1 1 0 0,1 0-1 0 0,0 0 0 0 0,-1-5 1 0 0,1-8-1036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15663 0 0,'0'0'344'0'0,"0"0"72"0"0,0 0 8 0 0,0 0 24 0 0,-13-2-360 0 0,13 2-88 0 0,0 0 0 0 0,0 0 0 0 0,-13 3 832 0 0,13-3 160 0 0,0 0 24 0 0,0 0 8 0 0,0 0-824 0 0,0 0-200 0 0,0 0 0 0 0,0 0 0 0 0,0 0-1600 0 0,0 0-352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40 11975 0 0,'0'0'547'0'0,"0"-2"-11"0"0,1-15-997 0 0,0 1 4526 0 0,0 12 389 0 0,-4 9-1784 0 0,0 2-2937 0 0,-45 101 267 0 0,31-63 0 0 0,-32 54 0 0 0,10-25 0 0 0,24-45 0 0 0,0-1 0 0 0,-2 0 0 0 0,-37 47 0 0 0,18-33 1883 0 0,49-59-1844 0 0,173-205 87 0 0,-150 185-132 0 0,41-41-4 0 0,-65 66 28 0 0,1 1 0 0 0,1 1-1 0 0,0 1 1 0 0,18-11-1 0 0,-29 19 354 0 0,-3 1 117 0 0,0 0 21 0 0,0 0-66 0 0,2 13-278 0 0,-4 2-165 0 0,-2-6 0 0 0,-1 1 0 0 0,0 0 0 0 0,-1-1 0 0 0,0 0 0 0 0,-12 14 0 0 0,5-8 0 0 0,-1-1 0 0 0,-19 16 0 0 0,31-29 0 0 0,1 1 0 0 0,-1-1 0 0 0,0 0 0 0 0,0 0 0 0 0,0 0 0 0 0,0 0 0 0 0,0 0 0 0 0,-2 1 0 0 0,-25 10 0 0 0,17-7 0 0 0,4 0 0 0 0,8-4 0 0 0,-1-1 0 0 0,1 0 0 0 0,0 0 0 0 0,0 0 0 0 0,-1 1 0 0 0,1-1 0 0 0,0 0 0 0 0,0 0 0 0 0,0 0 0 0 0,0 1 0 0 0,-1-1 0 0 0,1 0 0 0 0,0 1 0 0 0,0-1 0 0 0,0 0 0 0 0,0 0 0 0 0,0 1 0 0 0,0-1 0 0 0,0 0 0 0 0,0 1 0 0 0,0-1 0 0 0,0 0 0 0 0,0 0 0 0 0,0 1 0 0 0,0-1 0 0 0,11 0 0 0 0,15-9 0 0 0,-14 7 0 0 0,0 4 0 0 0,-11-1 0 0 0,9 8 0 0 0,3 19 0 0 0,-9-20 0 0 0,-1 1 0 0 0,0-1 0 0 0,-1 1 0 0 0,2 10 0 0 0,3 13 0 0 0,-4-18 0 0 0,5 13-2408 0 0,6-24 704 0 0,-12-2 317 0 0,9 1-306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45 11975 0 0,'0'0'267'0'0,"2"-15"666"0"0,0 6-1715 0 0,-2 8 1194 0 0,1 0 0 0 0,-1 0 1 0 0,0 0-1 0 0,1 0 1 0 0,-1-1-1 0 0,0 1 0 0 0,0 0 1 0 0,0 0-1 0 0,1 0 1 0 0,-1 0-1 0 0,-1 0 0 0 0,1 0 1 0 0,0-1-1 0 0,0 1 1 0 0,0 0-1 0 0,-1-1 0 0 0,-8 8 4119 0 0,-4 7-4946 0 0,3-2 570 0 0,2 0 0 0 0,0 1 0 0 0,0 0 1 0 0,1 0-1 0 0,-7 17 0 0 0,12-23-18 0 0,-1-1 3 0 0,1 1 0 0 0,-1 0 0 0 0,1 0 0 0 0,1 0 0 0 0,0 0 0 0 0,-2 9 0 0 0,3-6-140 0 0,2 0 0 0 0,-2-8 0 0 0,0 0 0 0 0,0 0 0 0 0,0-1 0 0 0,0 1 0 0 0,0 0 0 0 0,0-1 0 0 0,1 1 0 0 0,-1 0 0 0 0,0-1 0 0 0,0 1 0 0 0,1 0 0 0 0,-1-1 0 0 0,0 1 0 0 0,1 0 0 0 0,-1-1 0 0 0,1 1 0 0 0,-1-1 0 0 0,1 1 0 0 0,-1-1 0 0 0,1 1 0 0 0,-1-1 0 0 0,2 1 0 0 0,0 1 0 0 0,0 1 0 0 0,-2-2 0 0 0,1 0 0 0 0,-1 0 0 0 0,1-1 0 0 0,-1 1 0 0 0,1 0 0 0 0,0 0 0 0 0,-1 0 0 0 0,1-1 0 0 0,0 1 0 0 0,0 0 0 0 0,-1-1 0 0 0,1 1 0 0 0,0-1 0 0 0,0 1 0 0 0,1 0 0 0 0,34 17 0 0 0,-30-16 0 0 0,0 1 0 0 0,0-1 0 0 0,10 2 0 0 0,-13-4 0 0 0,12 5 0 0 0,-14-5 0 0 0,0 0 0 0 0,0 1 0 0 0,1-1 0 0 0,-1 1 0 0 0,0-1 0 0 0,0 1 0 0 0,0-1 0 0 0,0 1 0 0 0,0 0 0 0 0,0 0 0 0 0,0-1 0 0 0,0 1 0 0 0,0 0 0 0 0,0 1 0 0 0,4 2 0 0 0,-3-2 0 0 0,0 0 0 0 0,0 0 0 0 0,0 0 0 0 0,0 0 0 0 0,0 0 0 0 0,-1 0 0 0 0,1 1 0 0 0,-1-1 0 0 0,0 1 0 0 0,1-1 0 0 0,-1 1 0 0 0,0-1 0 0 0,0 1 0 0 0,0 4 0 0 0,2 2 0 0 0,-2-5 0 0 0,1 0 0 0 0,-1 0 0 0 0,0 0 0 0 0,0-1 0 0 0,-1 1 0 0 0,1 0 0 0 0,-1 0 0 0 0,0 0 0 0 0,0 0 0 0 0,0 0 0 0 0,0 0 0 0 0,0 0 0 0 0,-2 5 0 0 0,1-6 0 0 0,1 0 0 0 0,0-1 0 0 0,0 1 0 0 0,-1-1 0 0 0,1 1 0 0 0,-1-1 0 0 0,0 0 0 0 0,1 1 0 0 0,-1-1 0 0 0,0 0 0 0 0,-1 1 0 0 0,1-1 0 0 0,0 0 0 0 0,-1 0 0 0 0,1 0 0 0 0,-1 0 0 0 0,-3 3 0 0 0,3-3 0 0 0,1 0 0 0 0,-1 0 0 0 0,0 0 0 0 0,0-1 0 0 0,0 1 0 0 0,0-1 0 0 0,0 1 0 0 0,-1-1 0 0 0,1 0 0 0 0,0 0 0 0 0,-1 0 0 0 0,1 0 0 0 0,-1 0 0 0 0,1 0 0 0 0,-1-1 0 0 0,1 1 0 0 0,-1-1 0 0 0,1 0 0 0 0,-1 0 0 0 0,0 0 0 0 0,1 0 0 0 0,-1 0 0 0 0,-3-1 0 0 0,1-1 0 0 0,0 1 0 0 0,0-1 0 0 0,0 0 0 0 0,0 0 0 0 0,0-1 0 0 0,1 1 0 0 0,0-1 0 0 0,-1 0 0 0 0,-4-4 0 0 0,8 6 0 0 0,0 0 0 0 0,0 0 0 0 0,0 0 0 0 0,0 0 0 0 0,1 0 0 0 0,-1 0 0 0 0,0 0 0 0 0,1 0 0 0 0,-1-1 0 0 0,0 1 0 0 0,1 0 0 0 0,-1 0 0 0 0,1-1 0 0 0,0 1 0 0 0,-1 0 0 0 0,1 0 0 0 0,0-1 0 0 0,0 1 0 0 0,0 0 0 0 0,0-1 0 0 0,0 1 0 0 0,0-1 0 0 0,0 1 0 0 0,1-3 0 0 0,0 0 0 0 0,-1 0 0 0 0,1 0 0 0 0,0 0 0 0 0,0 0 0 0 0,1 0 0 0 0,-1 0 0 0 0,1 0 0 0 0,0 0 0 0 0,0 0 0 0 0,2-4 0 0 0,27-32 0 0 0,-9 13 0 0 0,-14 18 0 0 0,-2 0 0 0 0,0-1 0 0 0,0 0 0 0 0,0 0 0 0 0,-1 0 0 0 0,-1-1 0 0 0,0 1 0 0 0,3-14 0 0 0,-6 21-233 0 0,-1 0-1 0 0,0 0 1 0 0,0 0-1 0 0,0 0 1 0 0,0 1-1 0 0,-1-1 1 0 0,1 0-1 0 0,-1 0 1 0 0,0 1-1 0 0,0-1 1 0 0,0 0-1 0 0,0 1 1 0 0,0-1-1 0 0,0 1 1 0 0,-1-1-1 0 0,1 1 1 0 0,-3-3 0 0 0,-3 1-1301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71 15663 0 0,'0'0'719'0'0,"0"0"-20"0"0,0-2-449 0 0,-11-19-79 0 0,8 16 510 0 0,0 0-1 0 0,0 0 1 0 0,-7-8 0 0 0,8 11 341 0 0,1 0-583 0 0,-1 1 0 0 0,0-1 0 0 0,0 0 0 0 0,0 1-1 0 0,0-1 1 0 0,-4-1 0 0 0,4 2-363 0 0,-1 0 0 0 0,1 0 0 0 0,0 1 0 0 0,-1-1 1 0 0,1 1-1 0 0,-1 0 0 0 0,1 0 0 0 0,0 0 0 0 0,-1 0 0 0 0,1 0 0 0 0,-1 0 0 0 0,1 1 0 0 0,0-1 0 0 0,-1 1 0 0 0,1-1 1 0 0,0 1-1 0 0,-1 0 0 0 0,1 0 0 0 0,-4 2 0 0 0,-3 3 215 0 0,0 0 1 0 0,1 0 0 0 0,-10 8-1 0 0,-10 9-75 0 0,6-5-85 0 0,0 2-1 0 0,-26 28 1 0 0,31-26-163 0 0,-30 46 0 0 0,41-58 17 0 0,1 1 0 0 0,0-1 0 0 0,1 1 0 0 0,0 0-1 0 0,0 0 1 0 0,1 0 0 0 0,-2 15 0 0 0,5-22-104 0 0,2 3 7 0 0,-1-6 108 0 0,-1 0 0 0 0,0-1 1 0 0,1 1-1 0 0,-1-1 0 0 0,1 1 0 0 0,-1-1 0 0 0,1 0 1 0 0,-1 1-1 0 0,1-1 0 0 0,-1 1 0 0 0,1-1 0 0 0,-1 0 0 0 0,1 0 1 0 0,0 1-1 0 0,-1-1 0 0 0,1 0 0 0 0,-1 0 0 0 0,1 0 1 0 0,0 1-1 0 0,0-1 0 0 0,1 0-7 0 0,2 1 5 0 0,-1 0-1 0 0,1 0 1 0 0,0-1-1 0 0,0 0 1 0 0,0 1-1 0 0,0-2 1 0 0,0 1-1 0 0,0 0 1 0 0,0-1-1 0 0,0 1 1 0 0,-1-1-1 0 0,1 0 1 0 0,0-1-1 0 0,0 1 1 0 0,5-3-1 0 0,7-5-35 0 0,-1 1-1 0 0,18-15 1 0 0,-14 10 28 0 0,32-25 263 0 0,84-81 0 0 0,-129 114-243 0 0,11-16 119 0 0,-7 8 63 0 0,-15 25-90 0 0,-3 1 339 0 0,0 0 1 0 0,-13 14 0 0 0,13-17-437 0 0,0 1-1 0 0,0 0 1 0 0,-10 23 0 0 0,10-22-139 0 0,5-7 123 0 0,0 0-1 0 0,0 0 1 0 0,0 0-1 0 0,-2 7 1 0 0,1 1 2 0 0,4-2-53 0 0,0-11 63 0 0,1 1 0 0 0,-1-1-1 0 0,1 0 1 0 0,-1 1-1 0 0,1-1 1 0 0,-1 0-1 0 0,1 1 1 0 0,-1-1 0 0 0,1 0-1 0 0,-1 1 1 0 0,1-1-1 0 0,-1 0 1 0 0,1 0 0 0 0,-1 0-1 0 0,1 0 1 0 0,-1 0-1 0 0,1 1 1 0 0,0-1-1 0 0,-1 0 1 0 0,1 0 0 0 0,-1 0-1 0 0,2-1 1 0 0,-2 1-4 0 0,5 0-9 0 0,-1 0-1 0 0,1 0 1 0 0,-1-1 0 0 0,1 0-1 0 0,-1 0 1 0 0,1 0-1 0 0,-1-1 1 0 0,7-2 0 0 0,33-19-81 0 0,-32 16 113 0 0,27-18-14 0 0,-1-2 1 0 0,-1-1-1 0 0,40-40 0 0 0,-72 64 0 0 0,0-2 18 0 0,0 2-1 0 0,-1 1 0 0 0,1-1 0 0 0,0 1-1 0 0,0 0 1 0 0,6-3 0 0 0,-10 5 82 0 0,-1 1 90 0 0,0 0 38 0 0,1 2 10 0 0,0 2-219 0 0,-1-1-1 0 0,1 0 1 0 0,-1 1-1 0 0,0-1 1 0 0,0 0-1 0 0,0 1 1 0 0,0-1-1 0 0,0 0 1 0 0,-1 1-1 0 0,0-1 1 0 0,1 0-1 0 0,-3 5 1 0 0,-2 2-27 0 0,0 1 0 0 0,-10 14 0 0 0,-16 30 90 0 0,26-43-35 0 0,2-3-25 0 0,4-9-20 0 0,-1 0 1 0 0,1 0-1 0 0,0 1 1 0 0,-1-1-1 0 0,1 0 1 0 0,0 0 0 0 0,0 0-1 0 0,-1 0 1 0 0,1 0-1 0 0,0 0 1 0 0,-1-1-1 0 0,1 1 1 0 0,0 0-1 0 0,0 0 1 0 0,4-2-4 0 0,-1 0 0 0 0,1-1 0 0 0,-1 1 0 0 0,1-1 0 0 0,-1 0 0 0 0,0 0 0 0 0,0 0 0 0 0,-1 0 0 0 0,5-6 0 0 0,21-15 0 0 0,-14 14 0 0 0,1 0 0 0 0,-1 0 0 0 0,1 1 0 0 0,1 0 0 0 0,34-12 0 0 0,-36 17 0 0 0,-13 3 0 0 0,0 0 0 0 0,0 0 0 0 0,0 0 0 0 0,0 1 0 0 0,0-1 0 0 0,0 1 0 0 0,0-1 0 0 0,0 1 0 0 0,0 0 0 0 0,0 0 0 0 0,1 0 0 0 0,-1 0 0 0 0,0 0 0 0 0,0 1 0 0 0,3 0 0 0 0,4 1 0 0 0,6-1 0 0 0,-2 4 0 0 0,-4 7 0 0 0,-5 1 0 0 0,-3-8 0 0 0,-1 1 0 0 0,-1-1 0 0 0,1 0 0 0 0,-1 0 0 0 0,-1 7 0 0 0,-2 19 0 0 0,5-14-1 0 0,-3-11 3 0 0,-4 5-22 0 0,5-10-70 0 0,1-1-9 0 0,0 0-66 0 0,0 0-293 0 0,0 0-128 0 0,0 0-22 0 0,0 0-163 0 0,-1 0-656 0 0,-4-4-278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95 13823 0 0,'1'-2'315'0'0,"8"-19"644"0"0,7-11-582 0 0,-3-6 6420 0 0,-12 37-5910 0 0,-1 1-509 0 0,0 0 38 0 0,0 0 80 0 0,-1 3 15 0 0,-45 137 518 0 0,21-68-10 0 0,10-32-867 0 0,-1 0 0 0 0,-3-1 0 0 0,-33 53 0 0 0,7-12-137 0 0,-20 31-94 0 0,64-109-258 0 0,1-2-138 0 0,0 0-33 0 0,0 0 65 0 0,-7-16 278 0 0,6 14 165 0 0,1 0 0 0 0,-1 0 0 0 0,0-1 0 0 0,1 1 0 0 0,0 0 0 0 0,-1-1 0 0 0,1 1 0 0 0,0 0 0 0 0,0-1 0 0 0,0 1 0 0 0,0 0 0 0 0,1-1 0 0 0,-1 1 0 0 0,1-3 0 0 0,14-34 0 0 0,-6 19 0 0 0,23-57-14 0 0,-16 44 53 0 0,19-63 0 0 0,-34 94 298 0 0,-8 12 477 0 0,4-7-645 0 0,-13 30 209 0 0,13-26-332 0 0,0 0 0 0 0,-1-1 0 0 0,1 1 0 0 0,-10 11 0 0 0,11-16-46 0 0,0 1 0 0 0,0 0 0 0 0,0 0 0 0 0,1 1 0 0 0,-1-1 0 0 0,1 0 0 0 0,-1 1 0 0 0,1-1 0 0 0,0 1 0 0 0,0-1 0 0 0,1 1 0 0 0,-1-1 0 0 0,1 7 0 0 0,-1 3 0 0 0,4 1 0 0 0,3-1 0 0 0,3-4 0 0 0,-5-7 0 0 0,0 0 0 0 0,1 0 0 0 0,-1 0 0 0 0,1-1 0 0 0,-1 0 0 0 0,1 0 0 0 0,-1 0 0 0 0,1-1 0 0 0,0 1 0 0 0,-1-1 0 0 0,1 0 0 0 0,0 0 0 0 0,-1-1 0 0 0,1 1 0 0 0,6-3 0 0 0,2 0 0 0 0,0 0 0 0 0,0-1 0 0 0,-1-1 0 0 0,16-8 0 0 0,-6 1 0 0 0,0-1 0 0 0,-1-1 0 0 0,0 0 0 0 0,-1-2 0 0 0,-1-1 0 0 0,0 0 0 0 0,-2-1 0 0 0,0-1 0 0 0,-1 0 0 0 0,14-23 0 0 0,-14 22 0 0 0,-16 20 1 0 0,1-2 130 0 0,-1 4 168 0 0,-3 2-32 0 0,1 1 0 0 0,0 0-1 0 0,0 0 1 0 0,0 1 0 0 0,0 5 0 0 0,1-10-406 0 0,1 1-1 0 0,-1 0 1 0 0,1 0 0 0 0,0 0 0 0 0,0 0-1 0 0,0 0 1 0 0,0 0 0 0 0,0 0 0 0 0,0 0-1 0 0,1 0 1 0 0,-1-1 0 0 0,1 4-1 0 0,-1-5 137 0 0,0 1-1 0 0,0-1 0 0 0,1 1 1 0 0,-1-1-1 0 0,0 1 0 0 0,0 0 0 0 0,0-1 1 0 0,1 1-1 0 0,-1-1 0 0 0,0 1 1 0 0,0-1-1 0 0,1 1 0 0 0,-1-1 1 0 0,1 0-1 0 0,-1 1 0 0 0,0-1 0 0 0,1 1 1 0 0,-1-1-1 0 0,1 0 0 0 0,-1 1 1 0 0,1-1-1 0 0,-1 0 0 0 0,1 1 0 0 0,-1-1 1 0 0,1 0-1 0 0,-1 0 0 0 0,1 0 1 0 0,-1 1-1 0 0,1-1 0 0 0,-1 0 0 0 0,1 0 1 0 0,0 0-1 0 0,-1 0 0 0 0,1 0 1 0 0,-1 0-1 0 0,2 0 0 0 0,-1 0 1 0 0,7 1 65 0 0,1 0-1 0 0,-1-1 0 0 0,1 0 0 0 0,-1 0 0 0 0,1-1 0 0 0,16-3 0 0 0,-21 4-274 0 0,24-3-3 0 0,-15 4 216 0 0,-13-1 0 0 0,0 0 0 0 0,1 1 0 0 0,-1-1 0 0 0,0 0 0 0 0,1 1 0 0 0,-1-1 0 0 0,0 1 0 0 0,0-1 0 0 0,1 0 0 0 0,-1 1 0 0 0,0-1 0 0 0,0 1 0 0 0,0-1 0 0 0,0 1 0 0 0,0-1 0 0 0,0 1 0 0 0,0-1 0 0 0,0 1 0 0 0,0-1 0 0 0,0 1 0 0 0,0-1 0 0 0,0 1 0 0 0,-1 3 0 0 0,0 0 0 0 0,0-1 0 0 0,0 0 0 0 0,0 1 0 0 0,-1-1 0 0 0,0 0 0 0 0,0 1 0 0 0,1-1 0 0 0,-4 3 0 0 0,-24 28 0 0 0,24-29 0 0 0,-4 5 0 0 0,1 1 0 0 0,-1-1 0 0 0,2 2 0 0 0,0-1 0 0 0,0 1 0 0 0,-9 22 0 0 0,10-14 0 0 0,7-15 0 0 0,1-2 0 0 0,2 9 0 0 0,-3-11 0 0 0,1 0 0 0 0,-1 1 0 0 0,1-1 0 0 0,0 0 0 0 0,-1 0 0 0 0,1 0 0 0 0,0 0 0 0 0,0 0 0 0 0,-1 0 0 0 0,1 0 0 0 0,0 0 0 0 0,0-1 0 0 0,0 1 0 0 0,0-1 0 0 0,0 0 0 0 0,0 1 0 0 0,0-1 0 0 0,0 0 0 0 0,0 0 0 0 0,0 0 0 0 0,0-1 0 0 0,0 1 0 0 0,0 0 0 0 0,0-1 0 0 0,3 0 0 0 0,7-3 0 0 0,-1 0 0 0 0,0-1 0 0 0,12-6 0 0 0,-10 4 0 0 0,6-3 0 0 0,28-20 0 0 0,-8 3 0 0 0,-22 16 0 0 0,-1-2 0 0 0,-1 0 0 0 0,0-1 0 0 0,19-22 0 0 0,-23 22 453 0 0,0 0 1 0 0,16-26-1 0 0,-26 36-10 0 0,-1 4-441 0 0,0 0 1 0 0,1-1-1 0 0,-1 1 0 0 0,0 0 1 0 0,0 0-1 0 0,0 0 1 0 0,0-1-1 0 0,0 1 1 0 0,0 0-1 0 0,0 0 1 0 0,0-1-1 0 0,0 1 0 0 0,0 0 1 0 0,0 0-1 0 0,0 0 1 0 0,0-1-1 0 0,0 1 1 0 0,0 0-1 0 0,0 0 1 0 0,0 0-1 0 0,0-1 0 0 0,-1 1 1 0 0,1 0-1 0 0,0 0 1 0 0,0 0-1 0 0,0-1 1 0 0,0 1-1 0 0,0 0 1 0 0,0 0-1 0 0,-1 0 0 0 0,1 0 1 0 0,0-1-1 0 0,0 1 1 0 0,0 0-1 0 0,0 0 1 0 0,-1 0-1 0 0,1 0 0 0 0,0 0 1 0 0,0 0-1 0 0,0 0 1 0 0,-1 0-1 0 0,1 0 1 0 0,0-1-1 0 0,0 1 1 0 0,0 0-1 0 0,-1 0 0 0 0,1 0 1 0 0,0 0-1 0 0,0 0 1 0 0,-1 0-1 0 0,1 0 1 0 0,0 0-1 0 0,0 1 1 0 0,0-1-1 0 0,-1 0 0 0 0,1 0 1 0 0,0 0-1 0 0,0 0 1 0 0,0 0-1 0 0,-1 0 1 0 0,1 0-1 0 0,0 0 1 0 0,0 0-1 0 0,0 1 0 0 0,-12 4 5 0 0,7-1-7 0 0,0 0 0 0 0,0 0 0 0 0,1 1 0 0 0,0-1 0 0 0,0 1 0 0 0,0 0 0 0 0,-3 5 0 0 0,-20 39 0 0 0,21-38 0 0 0,0 1-2 0 0,0-1 1 0 0,1 1-1 0 0,1 0 0 0 0,0 0 0 0 0,0 1 0 0 0,1-1 0 0 0,-2 25 0 0 0,4-35-78 0 0,11 7-170 0 0,-6-7 216 0 0,-1 0 1 0 0,0 0 0 0 0,1-1 0 0 0,-1 1 0 0 0,1-1-1 0 0,-1 0 1 0 0,1 0 0 0 0,-1 0 0 0 0,1-1-1 0 0,0 1 1 0 0,-1-1 0 0 0,1 0 0 0 0,0 0-1 0 0,0 0 1 0 0,-1-1 0 0 0,1 1 0 0 0,0-1-1 0 0,4-1 1 0 0,1-1-15 0 0,1 0 0 0 0,-2 0 1 0 0,1-1-1 0 0,0 0 0 0 0,-1 0 0 0 0,9-7 0 0 0,10-8 48 0 0,-1-1 0 0 0,-1-1-1 0 0,0-1 1 0 0,-2-2 0 0 0,-1 0 0 0 0,34-49 0 0 0,84-163 198 0 0,-140 234-55 0 0,-3 4 28 0 0,-10 14 197 0 0,-17 26 65 0 0,-9 37-433 0 0,4 1 0 0 0,-32 105 0 0 0,47-132 0 0 0,20-48 0 0 0,5-8 0 0 0,6-8 0 0 0,31-37 0 0 0,-23 22 0 0 0,1 1 0 0 0,35-35 0 0 0,-45 51 0 0 0,0 0 0 0 0,1 0 0 0 0,0 1 0 0 0,1 1 0 0 0,-1 0 0 0 0,1 0 0 0 0,1 1 0 0 0,20-7 0 0 0,-32 13 0 0 0,0-1 0 0 0,0 1 0 0 0,-1 0 0 0 0,1 0 0 0 0,0 0 0 0 0,0 0 0 0 0,-1-1 0 0 0,1 1 0 0 0,0 0 0 0 0,0 0 0 0 0,0 1 0 0 0,-1-1 0 0 0,3 0 0 0 0,-3 1 0 0 0,1-1 0 0 0,-1 1 0 0 0,1-1 0 0 0,0 1 0 0 0,-1-1 0 0 0,1 1 0 0 0,-1-1 0 0 0,1 1 0 0 0,-1 0 0 0 0,1-1 0 0 0,-1 1 0 0 0,0 0 0 0 0,1-1 0 0 0,-1 2 0 0 0,1 11 0 0 0,-7-2 0 0 0,-3 3 0 0 0,6-12 0 0 0,2-2 0 0 0,-1 0 0 0 0,1 0 0 0 0,0 1 0 0 0,0-1 0 0 0,0 1 0 0 0,0-1 0 0 0,0 1 0 0 0,0-1 0 0 0,0 1 0 0 0,0 0 0 0 0,0 0 0 0 0,1-1 0 0 0,-2 2 0 0 0,-1 1 0 0 0,-9 3 0 0 0,6-3 0 0 0,-3 3 0 0 0,1 0 0 0 0,5-4 0 0 0,1 0 0 0 0,0 0 0 0 0,-1 0 0 0 0,1 1 0 0 0,0-1 0 0 0,1 0 0 0 0,-1 1 0 0 0,-2 3 0 0 0,0 2 0 0 0,-4 5 0 0 0,1 0 0 0 0,0 1 0 0 0,1 0 0 0 0,1 1 0 0 0,-6 24 0 0 0,8-27 0 0 0,2-1-13 0 0,0-8-61 0 0,2-3 69 0 0,-1 0 0 0 0,0 0 0 0 0,0 0 0 0 0,0 0 0 0 0,0 0 0 0 0,1 0 0 0 0,-1 0-1 0 0,0 0 1 0 0,0 0 0 0 0,0 0 0 0 0,0 0 0 0 0,0 0 0 0 0,1 0 0 0 0,-1 1 0 0 0,0-1 0 0 0,0 0-1 0 0,0 0 1 0 0,0 0 0 0 0,0 0 0 0 0,0 0 0 0 0,0 0 0 0 0,1 1 0 0 0,-1-1 0 0 0,0 0 0 0 0,0 0-1 0 0,0 0 1 0 0,0 0 0 0 0,0 1 0 0 0,0-1 0 0 0,0 0 0 0 0,0 0 0 0 0,0 0 0 0 0,0 1-1 0 0,0-1 0 0 0,0 0-1 0 0,0 1 1 0 0,0-1-1 0 0,0 0 1 0 0,0 1-1 0 0,1-1 1 0 0,-1 0-1 0 0,0 1 0 0 0,0-1 1 0 0,0 0-1 0 0,0 1 1 0 0,1-1-1 0 0,-1 0 1 0 0,0 1-1 0 0,0-1 1 0 0,1 0-1 0 0,-1 0 0 0 0,0 1 1 0 0,0-1-1 0 0,1 0 1 0 0,-1 0-1 0 0,0 0 1 0 0,1 1-1 0 0,-1-1 1 0 0,0 0-1 0 0,1 0 0 0 0,-1 0 1 0 0,1 0-1 0 0,4 1-26 0 0,0-1-1 0 0,0 1 0 0 0,0-1 0 0 0,0 0 0 0 0,0-1 0 0 0,0 1 0 0 0,0-1 0 0 0,0 0 1 0 0,0-1-1 0 0,8-2 0 0 0,7-4-40 0 0,23-13 0 0 0,-16 7 61 0 0,-6 3 13 0 0,24-17 0 0 0,-10 5 0 0 0,-12 8 24 0 0,-1-1 0 0 0,-1-1-1 0 0,0-1 1 0 0,-1-1 0 0 0,18-21 0 0 0,-6 1 232 0 0,48-77 1 0 0,-66 92 28 0 0,13-33 1 0 0,-26 55-350 0 0,-1 2-3 0 0,-8 10 3 0 0,-29 46 267 0 0,-37 75 1 0 0,-26 40 149 0 0,55-98-353 0 0,53-80-10 0 0,0 0 0 0 0,1 1 0 0 0,0 0 0 0 0,12-6 1 0 0,18-12-14 0 0,-13 4 24 0 0,26-26 0 0 0,-36 31-3 0 0,0 0-1 0 0,2 1 1 0 0,-1 1-1 0 0,28-16 0 0 0,-40 28-39 0 0,4 3 31 0 0,-9-1 11 0 0,1-1 0 0 0,-1 1 0 0 0,1 0 0 0 0,-1-1 0 0 0,1 1 0 0 0,-1-1 0 0 0,0 1 0 0 0,1 0 0 0 0,-1-1 0 0 0,0 1 0 0 0,0 0 0 0 0,1 0 0 0 0,-1-1 0 0 0,0 2 0 0 0,0 2 0 0 0,1 0 0 0 0,-1 0 0 0 0,-1 0 0 0 0,1 0 0 0 0,0 0 0 0 0,-1 0 0 0 0,-2 6 0 0 0,3-7 0 0 0,-1-1 0 0 0,1 0 0 0 0,-1 1 0 0 0,1-1 0 0 0,-1 0 0 0 0,0 1 0 0 0,0-1 0 0 0,0 0 0 0 0,0 0 0 0 0,-1 0 0 0 0,1 0 0 0 0,-3 3 0 0 0,-1 1 0 0 0,-2 4 0 0 0,-1-1 0 0 0,-2-2 0 0 0,-1-2 0 0 0,11-4 0 0 0,0-1 0 0 0,-1 0 0 0 0,1 0 0 0 0,0 0 0 0 0,-1 0 0 0 0,1 0 0 0 0,0 0 0 0 0,0 0 0 0 0,-1 1 0 0 0,1-1 0 0 0,0 0 0 0 0,-1 0 0 0 0,1 0 0 0 0,0 1 0 0 0,0-1 0 0 0,0 0 0 0 0,-1 0 0 0 0,1 1 0 0 0,0-1 0 0 0,0 0 0 0 0,0 1 0 0 0,-1-1 0 0 0,1 0 0 0 0,0 1 0 0 0,0-1 0 0 0,0 1 0 0 0,-6 14 0 0 0,-3 2-16 0 0,4-3-64 0 0,0 10 43 0 0,5-24 39 0 0,-1 1-16 0 0,1 0 1 0 0,-1 0 0 0 0,1 0-1 0 0,0 0 1 0 0,-1 0-1 0 0,1 0 1 0 0,0 0-1 0 0,0 0 1 0 0,0 1-1 0 0,0-1 1 0 0,0 0 0 0 0,0 0-1 0 0,0 0 1 0 0,1 0-1 0 0,-1 0 1 0 0,0 0-1 0 0,0 0 1 0 0,1 1-1 0 0,0 0 1 0 0,0-1 8 0 0,0 0 1 0 0,0-1-1 0 0,0 1 0 0 0,0 0 1 0 0,0 0-1 0 0,0 0 0 0 0,0-1 1 0 0,0 1-1 0 0,1-1 0 0 0,-1 1 1 0 0,0-1-1 0 0,0 1 0 0 0,1-1 1 0 0,-1 0-1 0 0,0 0 0 0 0,0 0 1 0 0,1 1-1 0 0,-1-1 0 0 0,0 0 1 0 0,1 0-1 0 0,-1-1 0 0 0,0 1 1 0 0,1 0-1 0 0,-1 0 0 0 0,0-1 0 0 0,0 1 1 0 0,1-1-1 0 0,-1 1 0 0 0,0-1 1 0 0,0 1-1 0 0,0-1 0 0 0,2-1 1 0 0,1 0-23 0 0,4-2 8 0 0,0 0 0 0 0,0-1 1 0 0,12-11-1 0 0,-12 10 19 0 0,0 0 0 0 0,18-10 0 0 0,3 3 33 0 0,0-2 0 0 0,-1-1 0 0 0,0-2 0 0 0,-2 0-1 0 0,43-39 1 0 0,-19 9 85 0 0,-35 36-26 0 0,-12 11-67 0 0,0 1 2 0 0,-1-1 47 0 0,-3 14 328 0 0,-1-4-284 0 0,0-1 1 0 0,-1 0-1 0 0,0 1 0 0 0,0-2 1 0 0,-1 1-1 0 0,0 0 1 0 0,-8 10-1 0 0,-2 7 40 0 0,-10 15-417 0 0,-37 48 1 0 0,-7 11-117 0 0,-73 132-21 0 0,90-161-232 0 0,38-52 328 0 0,-5 3-219 0 0,16-19 294 0 0,2-2 1 0 0,0 0-7 0 0,0 0-27 0 0,0 0-13 0 0,0 0-1 0 0,1-3 178 0 0,-1 1 0 0 0,1 0-1 0 0,-1-1 1 0 0,1 1 0 0 0,0-1 0 0 0,0 1 0 0 0,0 0-1 0 0,0 0 1 0 0,0 0 0 0 0,2-3 0 0 0,18-24-381 0 0,-6 11 362 0 0,-6 4-172 0 0,0 2-296 0 0,-1 0 0 0 0,-1-1-1 0 0,0 0 1 0 0,7-18-1 0 0,-8 11-1626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0,0 2 101 0 0,0 6 21 0 0,0-5-66 0 0,0-2-294 0 0,1 4-234 0 0,0-1 0 0 0,0 0 0 0 0,0 0 0 0 0,0 0 0 0 0,1 0 0 0 0,-1 0 0 0 0,4 6 0 0 0,1 2-1865 0 0,-1 1-4876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6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40 237 17503 0 0,'0'0'399'0'0,"0"0"60"0"0,0 0 21 0 0,3-2-59 0 0,4-3-99 0 0,-1 0 0 0 0,1 0 0 0 0,-1-1 0 0 0,0 0-1 0 0,-1 0 1 0 0,1-1 0 0 0,-1 1 0 0 0,5-10 0 0 0,-2 3 973 0 0,78-139 4742 0 0,-85 145-5757 0 0,-4 6-152 0 0,-5 6 44 0 0,8-5-137 0 0,-10 8 146 0 0,1 0 0 0 0,0 1 1 0 0,0 1-1 0 0,1-1 0 0 0,0 1 0 0 0,1 1 1 0 0,-10 17-1 0 0,-1-1-26 0 0,-23 47-155 0 0,20-35 0 0 0,16-30-9 0 0,1 0-1 0 0,-1 0 1 0 0,-5 19-1 0 0,9-24 0 0 0,0 0 0 0 0,1 0 0 0 0,-1-1 0 0 0,1 1 0 0 0,0 0 0 0 0,0 0 0 0 0,0 0 0 0 0,0 0 0 0 0,1 0 0 0 0,0 0 0 0 0,-1 0 0 0 0,3 5 0 0 0,-2-8-8 0 0,-1-1 0 0 0,1 1-1 0 0,-1 0 1 0 0,1-1 0 0 0,-1 1 0 0 0,1 0 0 0 0,0-1-1 0 0,-1 1 1 0 0,1-1 0 0 0,0 0 0 0 0,-1 1 0 0 0,1-1-1 0 0,0 1 1 0 0,0-1 0 0 0,-1 0 0 0 0,1 0 0 0 0,0 1-1 0 0,0-1 1 0 0,1 0 0 0 0,0 1-42 0 0,3 0 15 0 0,0 0 0 0 0,0 1 0 0 0,0-2 0 0 0,0 1-1 0 0,0-1 1 0 0,0 1 0 0 0,0-1 0 0 0,0-1 0 0 0,0 1 0 0 0,0-1 0 0 0,0 0 0 0 0,0 0-1 0 0,0 0 1 0 0,5-3 0 0 0,9-3-517 0 0,-1-1 0 0 0,22-14 0 0 0,-14 8-1040 0 0,6-4-5118 0 0,0-2-2075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1839 0 0,'0'0'488'0'0,"0"0"1378"0"0,0 0 600 0 0,0 0 118 0 0,0 0-194 0 0,0 0-933 0 0,0 0-412 0 0,0 0-79 0 0,0 0-57 0 0,0 0-160 0 0,0 0-69 0 0,0 0-9 0 0,0 0-26 0 0,0-2-86 0 0,0-5-16 0 0,1 0 0 0 0,0 0 0 0 0,0 1 0 0 0,1-1 0 0 0,-1 0 0 0 0,2 1 1 0 0,-1-1-1 0 0,6-9 0 0 0,109-177 2539 0 0,-108 181-2959 0 0,87-124 988 0 0,-95 135-1038 0 0,-1 1-1 0 0,0-1-50 0 0,0 1 0 0 0,1-1 0 0 0,-1 1 0 0 0,0-1 1 0 0,1 1-1 0 0,-1-1 0 0 0,0 1 0 0 0,1 0 0 0 0,-1-1 0 0 0,1 1 0 0 0,-1-1 0 0 0,1 1 0 0 0,-1 0 1 0 0,1 0-1 0 0,-1-1 0 0 0,1 1 0 0 0,-1 0 0 0 0,2-1 0 0 0,0 5-11 0 0,3 4-7 0 0,-4 16-7 0 0,-1-17-17 0 0,-1 0 1 0 0,0-1-1 0 0,0 1 0 0 0,-3 10 1 0 0,2-9-8 0 0,0 1 1 0 0,0-1 0 0 0,1 0-1 0 0,1 0 1 0 0,-1 0 0 0 0,2 12-1 0 0,0-16-50 0 0,4 7-3 0 0,3 0 0 0 0,3 0 3 0 0,-7-8 55 0 0,12 7-25 0 0,3 0-4 0 0,2 0 8 0 0,-12-5 14 0 0,2 2 26 0 0,-7-5-4 0 0,1 0-15 0 0,8 13-2 0 0,6 9 13 0 0,-13-12 11 0 0,-4-7 0 0 0,-1 0 0 0 0,0 0 0 0 0,0 12 0 0 0,-1-4 0 0 0,-3 0 11 0 0,-8 15 44 0 0,1-17 1 0 0,6-7-50 0 0,-8 7 7 0 0,10-10 10 0 0,-4 2-6 0 0,-3 2-6 0 0,-4-3-11 0 0,1-5-12 0 0,3-4-48 0 0,7 4 41 0 0,-4-10-35 0 0,5 9 43 0 0,1 2 7 0 0,-1 1-1 0 0,0 0 1 0 0,1-1-1 0 0,0 1 1 0 0,-1 0-1 0 0,1-1 1 0 0,0 1-1 0 0,-1 0 1 0 0,1-1-1 0 0,0 1 1 0 0,0-1-1 0 0,0 1 1 0 0,0 0-1 0 0,1-1 1 0 0,-1 1-1 0 0,0-1 1 0 0,1 1-1 0 0,-1 0 1 0 0,1-3-1 0 0,2-1-25 0 0,1-14 7 0 0,-3 17-30 0 0,-1 2-11 0 0,1 2 11 0 0,2 2 43 0 0,4 7 17 0 0,2 11-139 0 0,-9-21 150 0 0,1 1-47 0 0,0 0-1 0 0,0 0 0 0 0,0 0 1 0 0,0 0-1 0 0,0 0 1 0 0,1-1-1 0 0,-1 1 1 0 0,1 0-1 0 0,-1-1 1 0 0,1 1-1 0 0,0-1 1 0 0,-1 1-1 0 0,1-1 1 0 0,0 0-1 0 0,0 0 1 0 0,3 2-1 0 0,14-1-9 0 0,-12-4 18 0 0,-4-1 17 0 0,10-2-6 0 0,0-1 0 0 0,-1-1 0 0 0,1 0-1 0 0,11-10 1 0 0,44-39-65 0 0,-42 34 65 0 0,-19 16 52 0 0,0 0 0 0 0,-1 0 0 0 0,0-1 0 0 0,0 0-1 0 0,-1 0 1 0 0,0-1 0 0 0,0 1 0 0 0,0-1 0 0 0,3-10 0 0 0,-7 17 35 0 0,-1 1 0 0 0,0 0-5 0 0,0 0 14 0 0,0 0-14 0 0,-2 1-8 0 0,-5 8-47 0 0,1 0 1 0 0,0 0 0 0 0,0 1-1 0 0,-5 11 1 0 0,5-8-13 0 0,0-2-5 0 0,2 1 0 0 0,0 1 0 0 0,0-1 0 0 0,-2 20 0 0 0,1-11 0 0 0,3-8-12 0 0,2 1-47 0 0,1-12 51 0 0,0-1 1 0 0,-1 0-1 0 0,1 1 0 0 0,0-1 0 0 0,0 0 0 0 0,0 1 0 0 0,0-1 0 0 0,0 0 0 0 0,0 0 0 0 0,1 0 0 0 0,-1 0 0 0 0,0 0 0 0 0,0 0 1 0 0,1 0-1 0 0,-1 0 0 0 0,1-1 0 0 0,-1 1 0 0 0,3 0 0 0 0,0 1-11 0 0,0-1 1 0 0,0 0-1 0 0,-1 0 0 0 0,1-1 0 0 0,8 1 1 0 0,-9-1 10 0 0,-1 0 1 0 0,1 0 0 0 0,-1-1-1 0 0,0 0 1 0 0,1 1 0 0 0,-1-1-1 0 0,0 0 1 0 0,3-2-1 0 0,5-1-4 0 0,0 0 8 0 0,-2 0 0 0 0,1-1-1 0 0,0 1 1 0 0,-1-2 0 0 0,0 1-1 0 0,0-1 1 0 0,-1-1 0 0 0,0 1 0 0 0,0-1-1 0 0,0-1 1 0 0,-1 1 0 0 0,0-1-1 0 0,9-15 1 0 0,-14 21 10 0 0,1-1 0 0 0,0 1-1 0 0,0-1 1 0 0,-1 1 0 0 0,0-1 0 0 0,1 0 0 0 0,-1 0-1 0 0,0 0 1 0 0,1-4 0 0 0,-1 0 11 0 0,-1 5-8 0 0,1 0 1 0 0,-1 0-1 0 0,1 0 1 0 0,-1 0-1 0 0,0-1 1 0 0,0 1-1 0 0,0 0 1 0 0,0 0 0 0 0,0 0-1 0 0,0 0 1 0 0,-1-1-1 0 0,0-3 1 0 0,-1 0 4 0 0,1 1 6 0 0,0 0-1 0 0,-1 1 1 0 0,1-1-1 0 0,-1 0 0 0 0,0 1 1 0 0,0-1-1 0 0,0 1 1 0 0,-1-1-1 0 0,0 1 0 0 0,-4-5 1 0 0,-1 3-7 0 0,-1 4-13 0 0,8 3 0 0 0,0-1 0 0 0,-1 1 0 0 0,1-1 0 0 0,0 1 0 0 0,0 0 0 0 0,0-1 0 0 0,0 1 0 0 0,0 0 0 0 0,0 0 0 0 0,-1 1 0 0 0,-17 23 0 0 0,3-1 0 0 0,11-15-12 0 0,4-7-52 0 0,8 7-29 0 0,-6-7 81 0 0,10 5-42 0 0,-8-5 50 0 0,-1-1 0 0 0,1 0 0 0 0,0 0 0 0 0,0-1 1 0 0,1 1-1 0 0,-1-1 0 0 0,0 1 0 0 0,0-1 0 0 0,0 0 0 0 0,0 0 0 0 0,0-1 0 0 0,0 1 0 0 0,0-1 0 0 0,0 1 0 0 0,6-3 0 0 0,4-2-22 0 0,-1 0 1 0 0,18-11 0 0 0,0 1 7 0 0,-16 8 16 0 0,3-1 2 0 0,25 0 14 0 0,-39 8 45 0 0,5 5 11 0 0,-6-2 16 0 0,0 1-72 0 0,-1 0 0 0 0,0 0-1 0 0,0 0 1 0 0,0 1 0 0 0,-1-1 0 0 0,1 0 0 0 0,-1 0 0 0 0,0 1 0 0 0,-1-1 0 0 0,1 0 0 0 0,-1 0-1 0 0,1 0 1 0 0,-1 1 0 0 0,-1-1 0 0 0,-1 6 0 0 0,-2 5 5 0 0,-1-2 42 0 0,4-11-53 0 0,1 0-1 0 0,-1 0 0 0 0,1 0 1 0 0,0 1-1 0 0,-1-1 0 0 0,1 1 1 0 0,-1 4-1 0 0,-2 7 58 0 0,12-27 18 0 0,0 0-1 0 0,1 0 0 0 0,0 1 0 0 0,21-20 0 0 0,-20 20-35 0 0,-9 10-40 0 0,1 0 0 0 0,-1 1 1 0 0,1-1-1 0 0,-1 0 0 0 0,1 1 0 0 0,0-1 0 0 0,-1 0 1 0 0,1 1-1 0 0,0 0 0 0 0,0-1 0 0 0,0 1 1 0 0,0 0-1 0 0,3-1 0 0 0,6 1 5 0 0,3 5-1 0 0,-4 6 31 0 0,-9-9-39 0 0,0 0-2 0 0,0 1-1 0 0,0-1 1 0 0,0 1 0 0 0,-1-1 0 0 0,1 1 0 0 0,0-1-1 0 0,-1 1 1 0 0,1-1 0 0 0,0 1 0 0 0,-1 0 0 0 0,1 2-1 0 0,3 16-1 0 0,1-3 1 0 0,-5-16 0 0 0,1 0 0 0 0,-1 1 0 0 0,0-1 0 0 0,1 0 0 0 0,-1 1 0 0 0,0-1 0 0 0,0 1 0 0 0,0-1 0 0 0,0 0 0 0 0,0 1 0 0 0,0-1 0 0 0,-1 3 0 0 0,-2 14 0 0 0,1-5 0 0 0,-2-1 0 0 0,1-6 0 0 0,4-16 0 0 0,4-11 0 0 0,-1 13 3 0 0,-1 0 0 0 0,1 0 0 0 0,1 1 0 0 0,-1 0 0 0 0,1 0 0 0 0,0 0-1 0 0,1 0 1 0 0,0 1 0 0 0,0 0 0 0 0,7-6 0 0 0,-3 4 2 0 0,1 1-1 0 0,-1 0 1 0 0,1 1-1 0 0,0 0 1 0 0,1 1-1 0 0,15-6 1 0 0,-7 5-5 0 0,-14 7 0 0 0,-2-1 0 0 0,11 2 0 0 0,-11-2 0 0 0,1 1 0 0 0,11 9 0 0 0,6 9 0 0 0,-14-7 0 0 0,1 18 0 0 0,-5-9 0 0 0,-6-15 0 0 0,1-2 0 0 0,-2 11 0 0 0,-2-3 0 0 0,-1-2-11 0 0,3-1-45 0 0,3-7-34 0 0,0-2-56 0 0,0 0-6 0 0,-6 6 41 0 0,4-5-3188 0 0,2 0-3561 0 0,0-1-1039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7367 0 0,'0'0'568'0'0,"0"0"-154"0"0,0 0 738 0 0,0 0 356 0 0,0 0 76 0 0,0 0-58 0 0,0 0-299 0 0,1-2-130 0 0,46-49 3711 0 0,-16 18-3396 0 0,3-3-231 0 0,-13 13-335 0 0,0 0 0 0 0,34-51 0 0 0,-26 23 14 0 0,22-54 1 0 0,-50 103-757 0 0,-1 2-169 0 0,0 0-79 0 0,0 0-15 0 0,0 0 90 0 0,0 0 378 0 0,0 0 160 0 0,0 0 38 0 0,0 0-64 0 0,0 3-426 0 0,0 0 1 0 0,0 0-1 0 0,-1 0 1 0 0,1 0 0 0 0,-1 0-1 0 0,0 0 1 0 0,0 0-1 0 0,-1 3 1 0 0,-1 1-17 0 0,0 0 1 0 0,1 0-1 0 0,0 1 1 0 0,-1 8-1 0 0,2-3-21 0 0,-1-5-124 0 0,2-7 128 0 0,-1-1 0 0 0,1 1 0 0 0,0 0 1 0 0,0-1-1 0 0,0 1 0 0 0,0 0 0 0 0,-1 0 1 0 0,1-1-1 0 0,0 1 0 0 0,0 0 0 0 0,0 0 1 0 0,1-1-1 0 0,-1 1 0 0 0,0 1 0 0 0,1 1-42 0 0,1-1-1 0 0,-1 1 1 0 0,1 0-1 0 0,-1 0 1 0 0,1-1-1 0 0,3 4 0 0 0,0 1-74 0 0,-2-4-26 0 0,0 1 1 0 0,0-1 0 0 0,1 0-1 0 0,-1 1 1 0 0,8 3-1 0 0,-5-2 121 0 0,-2-2 37 0 0,0 0 0 0 0,-1 1-1 0 0,1-1 1 0 0,-1 1-1 0 0,0 0 1 0 0,0 0-1 0 0,4 8 1 0 0,-3-4 1 0 0,0 0 0 0 0,0 0 0 0 0,3 13 0 0 0,-7-21 0 0 0,6 19 0 0 0,-7-14 0 0 0,0 0 0 0 0,1 24 0 0 0,-2-16 0 0 0,-5-1 0 0 0,1-5 147 0 0,0 0-1 0 0,0 0 1 0 0,-1-1-1 0 0,0 0 1 0 0,0 0-1 0 0,-1-1 1 0 0,1 0-1 0 0,-1 0 1 0 0,-16 6-1 0 0,15-8-341 0 0,-10 1-270 0 0,19-4 442 0 0,0 0-1 0 0,-1-1 1 0 0,1 1-1 0 0,0 0 1 0 0,-1-1-1 0 0,1 1 1 0 0,0 0-1 0 0,-1 0 1 0 0,1-1 0 0 0,0 1-1 0 0,0-1 1 0 0,-1 1-1 0 0,1 0 1 0 0,0-1-1 0 0,0 1 1 0 0,0 0-1 0 0,0-1 1 0 0,0 1-1 0 0,-1-1 1 0 0,1 1-1 0 0,0-1 1 0 0,0 1-1 0 0,0-1 1 0 0,-1-11-182 0 0,2 5 201 0 0,0 0 0 0 0,0 0 0 0 0,0 0 0 0 0,1 0 0 0 0,0 1 0 0 0,1-1 0 0 0,0 1-1 0 0,0-1 1 0 0,0 1 0 0 0,8-11 0 0 0,-3 8 4 0 0,1 2 0 0 0,2 8 0 0 0,3 6 0 0 0,9 17 0 0 0,-7-8 0 0 0,-12-13 0 0 0,8 4 0 0 0,2-6 0 0 0,-6-2 0 0 0,0-1 0 0 0,0 0 0 0 0,0 0 0 0 0,0 0 0 0 0,-1-1 0 0 0,1 0 0 0 0,-1 0 0 0 0,0-1 0 0 0,1 0 0 0 0,-2-1 0 0 0,13-9 0 0 0,4-6 0 0 0,36-39 0 0 0,-57 57 0 0 0,17-21 0 0 0,16-26 0 0 0,-8 12 0 0 0,-10 13-5 0 0,0-2 0 0 0,22-48 1 0 0,15-58 62 0 0,-49 119-43 0 0,7-18 763 0 0,-11 29-271 0 0,-1 2-64 0 0,-3 14-278 0 0,-70 205-165 0 0,63-191 0 0 0,-53 125 0 0 0,30-75 0 0 0,25-53 2 0 0,3 0-15 0 0,6-28-4 0 0,1 0 0 0 0,0-1 0 0 0,0 1-1 0 0,0 0 1 0 0,1 0 0 0 0,4-5 0 0 0,7-9 35 0 0,20-34 6 0 0,2 1 1 0 0,59-60-1 0 0,-91 105-24 0 0,-3 3 0 0 0,1 1 0 0 0,0-1 0 0 0,0 0 0 0 0,-1 1 0 0 0,1-1 0 0 0,0 1 0 0 0,1-1 0 0 0,2-1 0 0 0,8-4 0 0 0,-13 6 0 0 0,1 1 0 0 0,-1 0 0 0 0,1 0 0 0 0,-1-1 0 0 0,1 1 0 0 0,-1 0 0 0 0,1 0 0 0 0,-1 0 0 0 0,1-1 0 0 0,-1 1 0 0 0,1 0 0 0 0,-1 0 0 0 0,1 0 0 0 0,-1 0 0 0 0,1 0 0 0 0,-1 0 0 0 0,2 0 0 0 0,-2 1 0 0 0,1-1 0 0 0,-1 0 0 0 0,1 0 0 0 0,-1 1 0 0 0,0-1 0 0 0,1 0 0 0 0,-1 1 0 0 0,0-1 0 0 0,1 0 0 0 0,-1 1 0 0 0,0-1 0 0 0,0 1 0 0 0,1-1 0 0 0,-1 0 0 0 0,0 1 0 0 0,0-1 0 0 0,0 1 0 0 0,1-1 0 0 0,-1 1 0 0 0,0 0 0 0 0,0 3 0 0 0,1 0 0 0 0,-1 0 0 0 0,0 1 0 0 0,-2 7 0 0 0,3-8 0 0 0,-2 0 0 0 0,-7 14 0 0 0,1-6 0 0 0,-1-4 0 0 0,-2-1 0 0 0,-2-1 0 0 0,0-2 0 0 0,0 1 0 0 0,2-3 0 0 0,1 4 0 0 0,6-3 0 0 0,0 1 0 0 0,0-1 0 0 0,1 1 0 0 0,-1 0 0 0 0,1 0 0 0 0,0 0 0 0 0,0 0 0 0 0,0 0 0 0 0,0 0 0 0 0,1 0 0 0 0,0 0 0 0 0,-1 7 0 0 0,0 0 0 0 0,1 0 0 0 0,0 1 0 0 0,1 19 0 0 0,2-12 0 0 0,0-14 0 0 0,1-2 0 0 0,5 8 0 0 0,15 6 0 0 0,-10-10 0 0 0,-9-6-59 0 0,1-1-1 0 0,-1 1 1 0 0,1-1-1 0 0,-1 0 1 0 0,0 0-1 0 0,1 0 1 0 0,-1 0-1 0 0,1-1 1 0 0,-1 0-1 0 0,0 0 1 0 0,1 0-1 0 0,-1 0 1 0 0,0-1-1 0 0,0 0 1 0 0,6-3-1 0 0,0 0-159 0 0,-1-1-1 0 0,0-1 1 0 0,1 0-1 0 0,14-15 1 0 0,-16 15-444 0 0,0 1 1 0 0,0 0 0 0 0,1 0-1 0 0,16-7 1 0 0,10-7-2381 0 0,-18 9 1437 0 0,-1 1-32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219 349 13823 0 0,'0'0'315'0'0,"0"0"45"0"0,0 0 21 0 0,1-1-49 0 0,0 0-331 0 0,-1 0 0 0 0,1 0 0 0 0,0 0 0 0 0,0 0 0 0 0,-1 0 0 0 0,1 0 0 0 0,-1-1 0 0 0,1 1 0 0 0,-1 0 0 0 0,1 0 0 0 0,-1-1 0 0 0,0 1-1 0 0,0 0 1 0 0,1-2 0 0 0,2-7 1395 0 0,-1 5-666 0 0,0 0 1 0 0,-1 0 0 0 0,1 0-1 0 0,-1-1 1 0 0,0 1 0 0 0,0 0-1 0 0,-1-1 1 0 0,0 1-1 0 0,0-8 1 0 0,0 12-640 0 0,0 0 0 0 0,0 0 0 0 0,-1 0 0 0 0,1 0 0 0 0,0 1 0 0 0,0-1 0 0 0,-1 0 0 0 0,1 0 0 0 0,-1 0 0 0 0,1 0 0 0 0,-1 1 0 0 0,1-1 0 0 0,-1 0 0 0 0,1 0 0 0 0,-1 1 0 0 0,0-1 0 0 0,1 0 1 0 0,-1 1-1 0 0,0-1 0 0 0,1 1 0 0 0,-1-1 0 0 0,0 1 0 0 0,0-1 0 0 0,0 1 0 0 0,0 0 0 0 0,1-1 0 0 0,-1 1 0 0 0,0 0 0 0 0,0 0 0 0 0,0-1 0 0 0,0 1 0 0 0,0 0 0 0 0,0 0 0 0 0,0 0 0 0 0,0 0 0 0 0,0 0 0 0 0,1 0 0 0 0,-1 1 0 0 0,0-1 0 0 0,0 0 0 0 0,0 0 0 0 0,0 1 0 0 0,0-1 0 0 0,-1 1 0 0 0,-12 8 28 0 0,0 1-1 0 0,1 0 1 0 0,0 1-1 0 0,0 1 1 0 0,1 0-1 0 0,1 0 1 0 0,-16 23-1 0 0,2 2 228 0 0,-34 68 0 0 0,58-103-367 0 0,0 0 1 0 0,0-1-1 0 0,0 1 1 0 0,1 0-1 0 0,-1 0 0 0 0,0 0 1 0 0,1 0-1 0 0,-1 0 0 0 0,1-1 1 0 0,0 1-1 0 0,-1 0 0 0 0,1 0 1 0 0,0 0-1 0 0,0 0 1 0 0,0 0-1 0 0,0 0 0 0 0,1 0 1 0 0,-1 0-1 0 0,1 0 0 0 0,0 2 1 0 0,-1-3 1 0 0,1 0 0 0 0,-1-1 1 0 0,1 1-1 0 0,0 0 0 0 0,-1-1 1 0 0,1 1-1 0 0,0-1 0 0 0,-1 1 1 0 0,1-1-1 0 0,0 1 0 0 0,0-1 0 0 0,-1 1 1 0 0,1-1-1 0 0,0 0 0 0 0,0 1 1 0 0,0-1-1 0 0,0 0 0 0 0,-1 0 1 0 0,1 0-1 0 0,0 0 0 0 0,2 0 1 0 0,17-1-99 0 0,-13-1 75 0 0,0 0 1 0 0,1-1-1 0 0,-1 0 0 0 0,0 0 1 0 0,-1 0-1 0 0,1-1 1 0 0,11-8-1 0 0,2-4-219 0 0,18-19-1 0 0,-2 0 111 0 0,17-19 151 0 0,-51 52-2 0 0,1-1 0 0 0,-1 1 0 0 0,0-1 0 0 0,0 0 0 0 0,2-4 0 0 0,10-16 75 0 0,-12 22 253 0 0,-2 1 140 0 0,0 0 41 0 0,0 0-64 0 0,-2 2-294 0 0,-37 72-133 0 0,26-45-16 0 0,12-23 0 0 0,-1-1 0 0 0,0 0 0 0 0,0-1 0 0 0,-5 9 0 0 0,-1 1 0 0 0,7-10 0 0 0,0 16 0 0 0,1-16 0 0 0,2 9 0 0 0,7 0 0 0 0,1-6 0 0 0,-7-6-15 0 0,0-1 1 0 0,0 1-1 0 0,0-1 1 0 0,0 0-1 0 0,0-1 0 0 0,0 1 1 0 0,0 0-1 0 0,0-1 0 0 0,0 1 1 0 0,0-1-1 0 0,0 0 1 0 0,4-2-1 0 0,3-1-52 0 0,-1-1-1 0 0,13-7 1 0 0,16-15 263 0 0,67-61 0 0 0,-93 76-196 0 0,0 0 0 0 0,-1-1 0 0 0,16-25 0 0 0,22-47 0 0 0,-31 50 0 0 0,-2-1 0 0 0,-1-1 0 0 0,-2-1 0 0 0,10-45 0 0 0,-22 74 72 0 0,-1 7 299 0 0,-1 11-212 0 0,-1 0 0 0 0,0 0 0 0 0,0-1 0 0 0,-1 1 0 0 0,0-1 1 0 0,-1 1-1 0 0,0-1 0 0 0,-5 9 0 0 0,-2 5 14 0 0,-14 27-173 0 0,-14 34 0 0 0,-5 22 0 0 0,35-82-15 0 0,4-12-36 0 0,2-1 0 0 0,-1 1 0 0 0,-3 18 0 0 0,2 0-498 0 0,4-27 285 0 0,5 12-136 0 0,-3-12 313 0 0,-1-1-1 0 0,1 0 1 0 0,0 0 0 0 0,0 1 0 0 0,0-1-1 0 0,0 0 1 0 0,0 0 0 0 0,0 0-1 0 0,0 0 1 0 0,1 0 0 0 0,-1-1 0 0 0,0 1-1 0 0,0 0 1 0 0,1 0 0 0 0,-1-1-1 0 0,1 1 1 0 0,-1-1 0 0 0,0 1 0 0 0,1-1-1 0 0,-1 0 1 0 0,1 1 0 0 0,2-1-1 0 0,0 1-452 0 0,0-1-1 0 0,-1 0 0 0 0,1 0 1 0 0,0 0-1 0 0,0 0 0 0 0,0-1 1 0 0,7-1-1 0 0,-10 1-1038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34 236 6447 0 0,'0'0'298'0'0,"0"0"-10"0"0,-1 1-118 0 0,-18 27 1782 0 0,18-27-1086 0 0,1-1 124 0 0,0 0 30 0 0,-2 7-917 0 0,-6 2 5223 0 0,6-7-410 0 0,11-10-3701 0 0,0 0-728 0 0,-1-1 0 0 0,13-16-1 0 0,2-2 446 0 0,-19 22-718 0 0,-1 1 1 0 0,0 0-1 0 0,5-10 0 0 0,8-11 396 0 0,-10 18-538 0 0,0 1-57 0 0,-1 0 1 0 0,-1 0-1 0 0,1 0 1 0 0,-1 0 0 0 0,5-11-1 0 0,-6 12-15 0 0,-1 0 0 0 0,1 1 0 0 0,0-1 0 0 0,0 1 0 0 0,0-1 0 0 0,1 1 0 0 0,5-5 0 0 0,-1 1 0 0 0,-1 0 0 0 0,0-1 0 0 0,10-16 0 0 0,-12 17 72 0 0,-4 6 299 0 0,-1 2 117 0 0,-10 10 317 0 0,6-7-814 0 0,0 0 0 0 0,1 1 0 0 0,0 0 0 0 0,-1 0 0 0 0,1 0 0 0 0,1 0 0 0 0,-1 0 1 0 0,0 0-1 0 0,-3 10 0 0 0,-20 45-1004 0 0,3-12 435 0 0,0 26 979 0 0,22-71-414 0 0,0 0-1 0 0,1-1 0 0 0,-1 1 0 0 0,1 0 1 0 0,0 0-1 0 0,0 0 0 0 0,0 0 0 0 0,0 0 1 0 0,0 0-1 0 0,0 0 0 0 0,0-1 0 0 0,0 1 1 0 0,1 0-1 0 0,-1 0 0 0 0,1 0 0 0 0,-1 0 0 0 0,1-1 1 0 0,0 1-1 0 0,0 0 0 0 0,0 0 0 0 0,0-1 1 0 0,0 1-1 0 0,0-1 0 0 0,0 1 0 0 0,0-1 1 0 0,1 1-1 0 0,1 1 0 0 0,7 3-2 0 0,1-5 16 0 0,-8-1 0 0 0,0 0 0 0 0,0 0 0 0 0,0 0 0 0 0,0-1 0 0 0,0 1 0 0 0,0-1 0 0 0,0 1 0 0 0,0-1 0 0 0,0 0 0 0 0,0 0 0 0 0,0-1 0 0 0,0 1 0 0 0,-1-1 0 0 0,1 1 0 0 0,-1-1 0 0 0,5-3 0 0 0,6-4 0 0 0,6-3 0 0 0,-4 5 0 0 0,-1-2 0 0 0,0 0 0 0 0,-1 0 0 0 0,0-1 0 0 0,18-18 0 0 0,8-10 0 0 0,-30 30 0 0 0,0 0 0 0 0,0-1 0 0 0,0 0 0 0 0,11-18 0 0 0,-18 22 0 0 0,12-11 0 0 0,-6 8 64 0 0,-6 6 273 0 0,-2 2 138 0 0,0 0 33 0 0,0 0-65 0 0,0 3-294 0 0,2 5-148 0 0,-2-1 1 0 0,1 1-1 0 0,-1-1 0 0 0,0 1 1 0 0,0 0-1 0 0,-1-1 0 0 0,0 1 1 0 0,0 0-1 0 0,-1-1 0 0 0,0 1 1 0 0,-4 9-1 0 0,-1 2-57 0 0,1-5-83 0 0,1 1-1 0 0,0 0 0 0 0,-3 21 0 0 0,7-26 47 0 0,1-8 2 0 0,0-2 3 0 0,7 0 73 0 0,0-1-1 0 0,0 0 1 0 0,-1-1-1 0 0,1 0 0 0 0,-1 0 1 0 0,1 0-1 0 0,-1 0 1 0 0,0-1-1 0 0,0 0 1 0 0,0-1-1 0 0,6-3 0 0 0,8-8-199 0 0,30-27 0 0 0,44-45-181 0 0,-51 45 2131 0 0,-43 42-1733 0 0,0 0 0 0 0,0 0 0 0 0,0 0 0 0 0,0 0 0 0 0,0 0 1 0 0,0 0-1 0 0,0 1 0 0 0,0-1 0 0 0,0 0 0 0 0,0 0 0 0 0,0 0 0 0 0,0 0 0 0 0,0 0 1 0 0,0 0-1 0 0,0 0 0 0 0,0 0 0 0 0,0 0 0 0 0,0 0 0 0 0,0 0 0 0 0,0 0 1 0 0,0 0-1 0 0,0 0 0 0 0,0 1 0 0 0,0-1 0 0 0,0 0 0 0 0,0 0 0 0 0,0 0 0 0 0,0 0 1 0 0,0 0-1 0 0,1 0 0 0 0,-1 0 0 0 0,0 0 0 0 0,0 0 0 0 0,0 0 0 0 0,0 0 0 0 0,0 0 1 0 0,0 0-1 0 0,0 0 0 0 0,0 0 0 0 0,0 0 0 0 0,0 0 0 0 0,0 0 0 0 0,0 0 1 0 0,0 0-1 0 0,0 0 0 0 0,0 0 0 0 0,1 0 0 0 0,-1 0 0 0 0,0 0 0 0 0,0 0 0 0 0,0 0 1 0 0,0 0-1 0 0,0 0 0 0 0,0 0 0 0 0,0 0 0 0 0,0 0 0 0 0,0 0 0 0 0,0 0 1 0 0,0 0-1 0 0,0 0 0 0 0,0 0 0 0 0,0 0 0 0 0,0 0 0 0 0,1 0 0 0 0,-1 0 0 0 0,0 0 1 0 0,0 0-1 0 0,0 0 0 0 0,0-1 0 0 0,1 5 0 0 0,0-1-1 0 0,0 1 1 0 0,-1-1-1 0 0,1 1 1 0 0,-1-1 0 0 0,0 1-1 0 0,0-1 1 0 0,0 1-1 0 0,0-1 1 0 0,0 1 0 0 0,-2 4-1 0 0,-2 7-1 0 0,-8 20-1 0 0,1-4-1 0 0,9-22 2 0 0,0-4 0 0 0,1 0 0 0 0,-1-1 0 0 0,0 1 0 0 0,-1 0 0 0 0,-3 5 0 0 0,-4 9-13 0 0,9-17-53 0 0,1-2-7 0 0,0 0 2 0 0,8-11 6 0 0,21-22 132 0 0,2 2-1 0 0,1 0 1 0 0,40-28 0 0 0,-66 54-66 0 0,0 0 1 0 0,1 1 0 0 0,-1 0 0 0 0,1 1 0 0 0,0-1-1 0 0,0 1 1 0 0,0 0 0 0 0,0 1 0 0 0,1 0-1 0 0,-1 0 1 0 0,14-1 0 0 0,-7 3-2 0 0,-12 1 0 0 0,1 1 0 0 0,-1-1 0 0 0,0 1 0 0 0,0-1 0 0 0,1 1 0 0 0,-1 0 0 0 0,-1-1 0 0 0,1 1 0 0 0,0 0 0 0 0,0 1 0 0 0,-1-1 0 0 0,1 0 0 0 0,-1 0 0 0 0,0 1 0 0 0,1-1 0 0 0,0 3 0 0 0,0 1 0 0 0,0 0 0 0 0,0 0 0 0 0,0 0 0 0 0,0 1 0 0 0,0 11 0 0 0,-1-10 4 0 0,0-5-7 0 0,-1 1-1 0 0,0-1 0 0 0,0 0 1 0 0,0 1-1 0 0,0-1 1 0 0,-1 0-1 0 0,1 0 1 0 0,-2 4-1 0 0,1-2-119 0 0,0 0 0 0 0,0-1 0 0 0,-1 0 0 0 0,1 1 0 0 0,-1-1 0 0 0,0 0 0 0 0,0 0 0 0 0,-1 1 0 0 0,1-2 0 0 0,-1 1 0 0 0,-4 5 0 0 0,5-7-118 0 0,2-2-141 0 0,0 0-59 0 0,0 0-8 0 0,0 0-171 0 0,0 0-696 0 0,0 0-306 0 0,0 0-59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227 389 8287 0 0,'0'0'382'0'0,"0"0"-8"0"0,-1-2-240 0 0,0 1 197 0 0,1 0-1 0 0,-1 0 1 0 0,1 0 0 0 0,-1-1 0 0 0,1 1 0 0 0,-1 0 0 0 0,1-1-1 0 0,0 1 1 0 0,-1 0 0 0 0,1-1 0 0 0,0 1 0 0 0,0 0 0 0 0,0-1 0 0 0,0 1-1 0 0,0-1 1 0 0,1-1 0 0 0,-1-1 1325 0 0,0 2 764 0 0,-1-1-1725 0 0,0-1 0 0 0,0 1 0 0 0,0 0 1 0 0,0 0-1 0 0,-1 0 0 0 0,1 0 0 0 0,-1 0 1 0 0,-3-4-1 0 0,4 6-307 0 0,1 1 78 0 0,0 0 41 0 0,-2 0 5 0 0,-2 0-446 0 0,0 0 1 0 0,0 0-1 0 0,0 1 0 0 0,0 0 1 0 0,0 0-1 0 0,0 0 1 0 0,1 0-1 0 0,-1 1 0 0 0,0-1 1 0 0,1 1-1 0 0,-1 0 0 0 0,1 0 1 0 0,-1 0-1 0 0,1 1 0 0 0,0-1 1 0 0,-4 5-1 0 0,-4 3 152 0 0,0 1 0 0 0,1 1 0 0 0,-11 13 0 0 0,3 1-218 0 0,2 0 0 0 0,-24 50 0 0 0,39-74-3 0 0,-1 1 0 0 0,1-1 0 0 0,0 0 0 0 0,0 1 0 0 0,0-1 0 0 0,0 1 0 0 0,1-1 0 0 0,-1 1 0 0 0,1-1 0 0 0,-1 1 0 0 0,1 3 0 0 0,0-1-25 0 0,0-2-36 0 0,8 4-69 0 0,-6-6 115 0 0,0 0-1 0 0,0-1 1 0 0,1 1 0 0 0,-1-1 0 0 0,0 1-1 0 0,0-1 1 0 0,0 0 0 0 0,0 0 0 0 0,0 0 0 0 0,1 0-1 0 0,-1 0 1 0 0,0 0 0 0 0,0-1 0 0 0,0 1-1 0 0,0-1 1 0 0,0 0 0 0 0,0 1 0 0 0,0-1 0 0 0,0 0-1 0 0,4-2 1 0 0,5-3-40 0 0,0-1-1 0 0,12-9 0 0 0,-22 16 54 0 0,10-10-20 0 0,0 0 1 0 0,13-14 0 0 0,6-7 26 0 0,2 3 64 0 0,-1-2 0 0 0,-1-1 0 0 0,-2-1 0 0 0,-2-2 0 0 0,0-1 0 0 0,-3-1 0 0 0,26-51 0 0 0,-33 54 38 0 0,30-71 277 0 0,-46 104-374 0 0,1-3 49 0 0,0 0-1 0 0,1 0 0 0 0,-2 0 1 0 0,1-1-1 0 0,0 1 1 0 0,0-5-1 0 0,-11 16 81 0 0,-7 11-136 0 0,1-1 0 0 0,1 2 0 0 0,1 0 0 0 0,-22 42 0 0 0,-35 95 0 0 0,48-101 0 0 0,12-32-36 0 0,-23 64 516 0 0,30-76-565 0 0,1 0 0 0 0,1 0 1 0 0,0 0-1 0 0,0 0 1 0 0,1 21-1 0 0,1-33 71 0 0,0 1 1 0 0,0 0-1 0 0,1-1 0 0 0,-1 1 0 0 0,0-1 0 0 0,1 1 1 0 0,-1-1-1 0 0,1 1 0 0 0,-1-1 0 0 0,0 1 1 0 0,1-1-1 0 0,-1 1 0 0 0,1-1 0 0 0,-1 0 0 0 0,1 1 1 0 0,-1-1-1 0 0,1 0 0 0 0,0 1 0 0 0,-1-1 1 0 0,1 0-1 0 0,-1 0 0 0 0,1 1 0 0 0,0-1 1 0 0,-1 0-1 0 0,2 0 0 0 0,15 2-121 0 0,-6-5 103 0 0,0 0 1 0 0,0-1 0 0 0,0 0 0 0 0,0-1 0 0 0,-1 0-1 0 0,18-12 1 0 0,-18 10 31 0 0,11-5 0 0 0,29-24 0 0 0,-19 11 26 0 0,-16 13 12 0 0,0 0 0 0 0,-1 0 0 0 0,-1-2 0 0 0,19-23 0 0 0,-27 31 10 0 0,0 0 0 0 0,-1-1 0 0 0,0 1 0 0 0,-1-1 0 0 0,1 0 0 0 0,-1 0 0 0 0,0-1 0 0 0,1-8 0 0 0,-3 14 56 0 0,-1 2 0 0 0,0 0 0 0 0,0 0 0 0 0,0 0 4 0 0,-2 2 17 0 0,-11 8-50 0 0,2 1 1 0 0,-1 0-1 0 0,2 0 0 0 0,-1 1 0 0 0,-15 26 0 0 0,-38 75-185 0 0,48-81 97 0 0,0 5-213 0 0,15-35 107 0 0,1-2-10 0 0,0 0-6 0 0,0 0 3 0 0,1 1 117 0 0,1 0 0 0 0,-1 0 0 0 0,1 0 1 0 0,-1 0-1 0 0,1 0 0 0 0,-1-1 0 0 0,1 1 0 0 0,-1 0 0 0 0,1-1 0 0 0,0 0 0 0 0,-1 1 1 0 0,1-1-1 0 0,0 0 0 0 0,-1 0 0 0 0,1 1 0 0 0,0-1 0 0 0,0-1 0 0 0,-1 1 1 0 0,1 0-1 0 0,0 0 0 0 0,-1-1 0 0 0,1 1 0 0 0,0-1 0 0 0,-1 1 0 0 0,1-1 0 0 0,-1 0 1 0 0,1 1-1 0 0,-1-1 0 0 0,3-2 0 0 0,5-3-6 0 0,0 0 0 0 0,-1-1 0 0 0,12-11 0 0 0,-16 14-2 0 0,6-5 19 0 0,33-32 70 0 0,40-49 1 0 0,32-77 265 0 0,-90 121-225 0 0,-23 44-46 0 0,-2 2 40 0 0,0 0-3 0 0,0 0-9 0 0,0 0-32 0 0,-1 5-111 0 0,0-1-1 0 0,0 1 0 0 0,0-1 0 0 0,0 1 0 0 0,-3 5 1 0 0,-2 6-26 0 0,0 5 231 0 0,2-9 4 0 0,1 1 0 0 0,0-1 1 0 0,-1 16-1 0 0,3-15-212 0 0,2 1-26 0 0,0-3 5 0 0,-1-10 72 0 0,0-1 1 0 0,0 1 0 0 0,0 0 0 0 0,0 0-1 0 0,1-1 1 0 0,-1 1 0 0 0,0 0-1 0 0,1-1 1 0 0,-1 1 0 0 0,0-1 0 0 0,1 1-1 0 0,-1 0 1 0 0,0-1 0 0 0,1 1 0 0 0,-1-1-1 0 0,1 1 1 0 0,-1-1 0 0 0,1 1-1 0 0,0-1 1 0 0,-1 0 0 0 0,1 1 0 0 0,-1-1-1 0 0,2 1 1 0 0,9 1-7 0 0,1-3 12 0 0,0 1 0 0 0,-12 1 0 0 0,1-1 0 0 0,-1 0 0 0 0,1 0 0 0 0,0 0 0 0 0,-1 0 0 0 0,1 0 0 0 0,-1 1 0 0 0,1-1 0 0 0,-1 0 0 0 0,1 0 0 0 0,0 1 0 0 0,-1-1 0 0 0,1 0 0 0 0,-1 1 0 0 0,0-1 0 0 0,1 1 0 0 0,0 1-10 0 0,0 0 1 0 0,0 0-1 0 0,0 0 0 0 0,-1 0 1 0 0,1 0-1 0 0,-1 0 1 0 0,1 0-1 0 0,-1 0 0 0 0,0 0 1 0 0,0 0-1 0 0,0 0 0 0 0,0 0 1 0 0,0 0-1 0 0,0 0 0 0 0,0 0 1 0 0,-1 0-1 0 0,1 0 1 0 0,-1 0-1 0 0,0 0 0 0 0,-1 3 1 0 0,-3 6-75 0 0,0 1 0 0 0,-9 11 0 0 0,10-16 74 0 0,-30 49 506 0 0,33-54-541 0 0,1-2-30 0 0,0 0-6 0 0,0 0-41 0 0,0 0-19 0 0,0 0-3 0 0,0 0-76 0 0,0 0-319 0 0,0 0-137 0 0,0 0-26 0 0,7-10-1083 0 0,-4 7 1312 0 0,8-12-1185 0 0,2 0-49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6447 0 0,'0'0'298'0'0,"0"0"-10"0"0,0 0 20 0 0,0 0 780 0 0,0 0 356 0 0,0 0 76 0 0,0 0-55 0 0,0 0-288 0 0,0 0-121 0 0,0 0-28 0 0,0 0-72 0 0,2-2-285 0 0,14-22 708 0 0,-12 16-330 0 0,1 1 0 0 0,10-12-1 0 0,64-79 2641 0 0,-65 79-3162 0 0,18-26 22 0 0,18-22 30 0 0,22-27-579 0 0,-63 83 0 0 0,-1 5 72 0 0,-7 5 299 0 0,-1 1 117 0 0,0 0 21 0 0,0 0-66 0 0,0 4-426 0 0,-1 0 1 0 0,0-1-1 0 0,0 1 0 0 0,0 0 1 0 0,0-1-1 0 0,-1 1 1 0 0,-3 5-1 0 0,-1 4-392 0 0,-23 54-1216 0 0,27-64 1591 0 0,1 1 0 0 0,1 14 0 0 0,1 1 0 0 0,3-15 0 0 0,-2-2 0 0 0,7 8 0 0 0,2-3 0 0 0,6 0 0 0 0,-12-7 0 0 0,-1 0 0 0 0,-2 1 0 0 0,1 0 0 0 0,-1-1 0 0 0,1 1 0 0 0,-1-1 0 0 0,0 1 0 0 0,1-1 0 0 0,-1 0 0 0 0,4 0 0 0 0,-3 0 0 0 0,-1-1 0 0 0,0 2 0 0 0,0-1 0 0 0,0 0 0 0 0,1 0 0 0 0,-1 1 0 0 0,0-1 0 0 0,0 1 0 0 0,2 0 0 0 0,14 5 0 0 0,-15-2 0 0 0,-3-1 0 0 0,7 7 0 0 0,-4 2 0 0 0,-1-4 0 0 0,-2-5 0 0 0,1 1 0 0 0,-1-1 0 0 0,0 0 0 0 0,1 1 0 0 0,-2-1 0 0 0,1 1 0 0 0,0-1 0 0 0,-1 0 0 0 0,-1 6 0 0 0,2-4 0 0 0,-1-1 0 0 0,1 1 0 0 0,-1-1 0 0 0,0 1 0 0 0,-1-1 0 0 0,1 0 0 0 0,-1 0 0 0 0,0 1 0 0 0,0-1 0 0 0,0 0 0 0 0,0-1 0 0 0,-1 1 0 0 0,1 0 0 0 0,-1-1 0 0 0,0 1 0 0 0,0-1 0 0 0,0 0 0 0 0,-1 0 0 0 0,1 0 0 0 0,-1 0 0 0 0,0-1 0 0 0,-5 4 0 0 0,-27 13 0 0 0,26-16 0 0 0,0-3 0 0 0,2-8 0 0 0,8 5 0 0 0,-1 0 0 0 0,1 0 0 0 0,-1 0 0 0 0,1 0 0 0 0,0 0 0 0 0,0 0 0 0 0,0 0 0 0 0,2-6 0 0 0,-2 5 0 0 0,4-14-59 0 0,0 14-126 0 0,-1 2-14 0 0,6-8-1285 0 0,0 0 0 0 0,13-12-1 0 0,-20 21 1276 0 0,-1 1 1 0 0,0-1-1 0 0,0 0 0 0 0,0 1 0 0 0,0-1 0 0 0,0 1 0 0 0,1 0 1 0 0,-1-1-1 0 0,0 1 0 0 0,0 0 0 0 0,1 0 0 0 0,-1 0 1 0 0,0 0-1 0 0,2 0 0 0 0,8-1-6011 0 0,0-2 420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10135 0 0,'5'-6'491'0'0,"9"-24"101"0"0,6-9 351 0 0,-8 16 143 0 0,2-5 386 0 0,-11 23-1137 0 0,0 0-1 0 0,0 0 1 0 0,-1 0 0 0 0,0-1-1 0 0,0 1 1 0 0,1-10-1 0 0,0 3-36 0 0,-2 10-136 0 0,-1 1-1 0 0,1 0 1 0 0,-1-1-1 0 0,0 1 0 0 0,0 0 1 0 0,1-1-1 0 0,-1 1 1 0 0,0-1-1 0 0,0 1 1 0 0,0-1-1 0 0,0 1 0 0 0,-1 0 1 0 0,1-1-1 0 0,0 1 1 0 0,-1-1-1 0 0,1 1 1 0 0,0 0-1 0 0,-1-1 0 0 0,0 1 1 0 0,1 0-1 0 0,-2-2 1 0 0,1 2-210 0 0,1 0 491 0 0,0 1-222 0 0,0 0 166 0 0,0 0 101 0 0,0 0 21 0 0,0 0-66 0 0,0 0-222 0 0,0 0 166 0 0,0 0 101 0 0,0 0 21 0 0,0 0-66 0 0,-1 3-420 0 0,0 0 0 0 0,0-1 1 0 0,1 1-1 0 0,-1 0 0 0 0,1 0 1 0 0,0 4-1 0 0,-3 12-21 0 0,-15 38-2 0 0,3 0 0 0 0,-11 80 0 0 0,25-128 0 0 0,1 0 0 0 0,-1 0 0 0 0,1 1 0 0 0,1-1 0 0 0,0 0 0 0 0,0 0 0 0 0,5 15 0 0 0,-6-21 0 0 0,0-2 0 0 0,0 0 0 0 0,1 0 0 0 0,-1 0 0 0 0,0 0 0 0 0,0 0 0 0 0,1 0 0 0 0,-1 0 0 0 0,1-1 0 0 0,-1 1 0 0 0,1 0 0 0 0,-1 0 0 0 0,1 0 0 0 0,0-1 0 0 0,-1 1 0 0 0,2 1 0 0 0,-1 0 0 0 0,0-1 0 0 0,-1 0 0 0 0,0 0 0 0 0,1-1 0 0 0,0 1 0 0 0,-1 0 0 0 0,1-1 0 0 0,-1 1 0 0 0,1 0 0 0 0,0-1 0 0 0,-1 1 0 0 0,1-1 0 0 0,0 1 0 0 0,0-1 0 0 0,-1 1 0 0 0,3 0 0 0 0,5 4 0 0 0,-4-3 0 0 0,11 2 0 0 0,-5-2 0 0 0,-2-4 0 0 0,-7 1 0 0 0,-1 0 0 0 0,1 0 0 0 0,-1 0 0 0 0,1 0 0 0 0,-1 0 0 0 0,1 0 0 0 0,-1-1 0 0 0,1 1 0 0 0,-1 0 0 0 0,0 0 0 0 0,0-1 0 0 0,0 1 0 0 0,1 0 0 0 0,-1 0 0 0 0,0 0 0 0 0,-1-1 0 0 0,1-1 0 0 0,1-11 0 0 0,27-70 0 0 0,4-17 0 0 0,-27 80 0 0 0,-1 7 0 0 0,3-24 0 0 0,-7 34 0 0 0,1-1 0 0 0,-1 1 0 0 0,0-1 0 0 0,-1 1 0 0 0,1-1 0 0 0,-1 1 0 0 0,0-1 0 0 0,0 1 0 0 0,-2-7 0 0 0,-4-7 0 0 0,7 17 0 0 0,-1 0 0 0 0,1 0 0 0 0,0 0 0 0 0,-1 0 0 0 0,1 0 0 0 0,-1 1 0 0 0,1-1 0 0 0,-1 0 0 0 0,1 0 0 0 0,-1 1 0 0 0,0-1 0 0 0,1 0 0 0 0,-1 1 0 0 0,0-1 0 0 0,0 1 0 0 0,1-1 0 0 0,-1 1 0 0 0,0-1 0 0 0,0 1 0 0 0,0-1 0 0 0,0 1 0 0 0,0 0 0 0 0,-1-1 0 0 0,0 1 0 0 0,0-1-31 0 0,-1 1 0 0 0,1 0 0 0 0,-1 0 1 0 0,1 1-1 0 0,-1-1 0 0 0,1 0 0 0 0,0 1 0 0 0,-1 0 0 0 0,1-1 0 0 0,0 1 1 0 0,-1 0-1 0 0,-3 2 0 0 0,-10 8-572 0 0,-19 18-7282 0 0,34-28 7708 0 0,-1 1-2381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32 435 10135 0 0,'29'-32'1106'0'0,"-23"25"-398"0"0,1 0 0 0 0,-1 0 0 0 0,0 0 0 0 0,0-1 0 0 0,6-11 0 0 0,-2 3 2585 0 0,-9 14-2815 0 0,1 0-1 0 0,-1 0 0 0 0,0 0 0 0 0,1 0 0 0 0,-1 0 1 0 0,0-1-1 0 0,0 1 0 0 0,-1 0 0 0 0,1 0 0 0 0,0-1 1 0 0,-1 1-1 0 0,1 0 0 0 0,-1-4 0 0 0,-17 16 1059 0 0,6 0-1480 0 0,0 2 0 0 0,1-1 0 0 0,0 1 0 0 0,1 1 0 0 0,1 0 0 0 0,0 0 0 0 0,1 0 0 0 0,0 1 0 0 0,1 0 0 0 0,-6 18 0 0 0,10-25-56 0 0,0 0 0 0 0,0 1 0 0 0,0-1 0 0 0,1 0 0 0 0,0 1 0 0 0,1-1 0 0 0,0 1 0 0 0,1 12 0 0 0,3-7 0 0 0,-3-11 0 0 0,1 0 0 0 0,0-1 0 0 0,-1 1 0 0 0,1 0 0 0 0,0-1 0 0 0,0 1 0 0 0,0-1 0 0 0,4 2 0 0 0,6 1 0 0 0,-7-4 0 0 0,0 0 0 0 0,1 0 0 0 0,-1-1 0 0 0,0 1 0 0 0,0-2 0 0 0,1 1 0 0 0,-1 0 0 0 0,0-1 0 0 0,0 0 0 0 0,0 0 0 0 0,7-5 0 0 0,7-4 0 0 0,26-21 0 0 0,-33 24 0 0 0,-4 1 0 0 0,1 0 0 0 0,-1 0 0 0 0,0-1 0 0 0,-1 0 0 0 0,1 0 0 0 0,-2 0 0 0 0,1-1 0 0 0,5-11 0 0 0,-1 1 0 0 0,-8 15 0 0 0,-1 0 0 0 0,1 0 0 0 0,-1 0 0 0 0,0 0 0 0 0,0-1 0 0 0,-1 1 0 0 0,1-1 0 0 0,-1 1 0 0 0,0-1 0 0 0,0 1 0 0 0,-1-1 0 0 0,1-7 0 0 0,-1 3 0 0 0,-1 0 0 0 0,0 1 0 0 0,0-1 0 0 0,-1 1 0 0 0,-5-16 0 0 0,6 22 0 0 0,1 1 0 0 0,-1-1 0 0 0,0 1 0 0 0,1 0 0 0 0,-1-1 0 0 0,0 1 0 0 0,0 0 0 0 0,0-1 0 0 0,0 1 0 0 0,0 0 0 0 0,0 0 0 0 0,0 0 0 0 0,-1 0 0 0 0,1 0 0 0 0,0 0 0 0 0,-1 0 0 0 0,1 1 0 0 0,0-1 0 0 0,-1 0 0 0 0,1 1 0 0 0,-1-1 0 0 0,1 1 0 0 0,-1-1 0 0 0,1 1 0 0 0,-1 0 0 0 0,0 0 0 0 0,1 0 0 0 0,-1 0 0 0 0,1 0 0 0 0,-1 0 0 0 0,1 0 0 0 0,-1 0 0 0 0,1 1 0 0 0,-1-1 0 0 0,1 0 0 0 0,-1 1 0 0 0,1-1 0 0 0,-1 1 0 0 0,1 0 0 0 0,-3 1 0 0 0,1-1 0 0 0,0 0 0 0 0,1 0 0 0 0,-1 1 0 0 0,0 0 0 0 0,0-1 0 0 0,1 1 0 0 0,-1 0 0 0 0,-2 2 0 0 0,1 0 0 0 0,-3 5 0 0 0,4 2 0 0 0,7 1 0 0 0,-2-10-50 0 0,-1 0 0 0 0,2 0 1 0 0,-1 0-1 0 0,0 0 0 0 0,0 0 0 0 0,0 0 0 0 0,1-1 1 0 0,-1 1-1 0 0,1-1 0 0 0,0 1 0 0 0,-1-1 0 0 0,1 0 1 0 0,0 0-1 0 0,-1 0 0 0 0,1-1 0 0 0,0 1 0 0 0,0-1 1 0 0,0 1-1 0 0,4-1 0 0 0,3 0-149 0 0,0 0 0 0 0,-1 0 0 0 0,1-1-1 0 0,15-3 1 0 0,-4-3 199 0 0,0 1 0 0 0,-1-2 0 0 0,0-1 0 0 0,0-1 0 0 0,21-14 0 0 0,-30 18 0 0 0,-1-1 0 0 0,0 1 0 0 0,-1-2 0 0 0,0 0 0 0 0,0 0 0 0 0,0 0 0 0 0,9-14 0 0 0,16-21 721 0 0,-21 28-297 0 0,-2 0 0 0 0,13-19-1 0 0,-24 33-423 0 0,3-4 0 0 0,0 0 0 0 0,0 0 0 0 0,-1-1 0 0 0,0 1 0 0 0,0 0 0 0 0,2-7 0 0 0,-4 10 88 0 0,0 0 0 0 0,1 0 0 0 0,-1 0 0 0 0,1 0 1 0 0,-1 0-1 0 0,1 0 0 0 0,0 0 0 0 0,1-4 0 0 0,-1 5-10 0 0,0 0 0 0 0,-1 0-1 0 0,0-1 1 0 0,1 1 0 0 0,-1 0 0 0 0,0 0 0 0 0,0-1 0 0 0,1 1-1 0 0,-1 0 1 0 0,0-1 0 0 0,0 1 0 0 0,0 0 0 0 0,-1-3 0 0 0,0 7-57 0 0,1 0 0 0 0,-1 0-1 0 0,0 0 1 0 0,0 0 0 0 0,0 0 0 0 0,0 0 0 0 0,-4 5 0 0 0,-1 6-23 0 0,-44 165 2 0 0,20-64 0 0 0,22-87-49 0 0,-53 156-1286 0 0,60-182 924 0 0,1-2 427 0 0,0 0 190 0 0,0 0 32 0 0,1-2-32 0 0,2-7-283 0 0,1 1 0 0 0,1-1 1 0 0,-1 1-1 0 0,1 0 0 0 0,11-13 1 0 0,-16 21 84 0 0,38-51 752 0 0,10-12 61 0 0,-33 47-821 0 0,28-23 0 0 0,-14 14 0 0 0,-24 20 0 0 0,1 0 0 0 0,17-3 0 0 0,-23 8 0 0 0,1 0 0 0 0,-1 0 0 0 0,1-1 0 0 0,0 1 0 0 0,-1 0 0 0 0,1 0 0 0 0,-1 0 0 0 0,1 0 0 0 0,-1 0 0 0 0,1 0 0 0 0,0 0 0 0 0,-1 0 0 0 0,1 0 0 0 0,-1 0 0 0 0,1 0 0 0 0,0 0 0 0 0,0 1 0 0 0,-1-1 0 0 0,1 1 0 0 0,-1 0 0 0 0,0-1 0 0 0,1 1 0 0 0,-1-1 0 0 0,0 1 0 0 0,0 0 0 0 0,0-1 0 0 0,1 1 0 0 0,-1 0 0 0 0,0-1 0 0 0,0 1 0 0 0,0 0 0 0 0,0-1 0 0 0,0 2 0 0 0,-1 2 0 0 0,1 0 0 0 0,-1-1 0 0 0,0 1 0 0 0,0-1 0 0 0,0 0 0 0 0,0 1 0 0 0,-1-1 0 0 0,1 0 0 0 0,-1 0 0 0 0,0 0 0 0 0,0 0 0 0 0,0 0 0 0 0,0 0 0 0 0,0 0 0 0 0,-4 2 0 0 0,0 1 0 0 0,1-1 0 0 0,-1-1 0 0 0,0 1 0 0 0,0-1 0 0 0,-1 0 0 0 0,-9 4 0 0 0,12-7 0 0 0,1 1 0 0 0,0-1 0 0 0,0 0 0 0 0,-1 1 0 0 0,1-1 0 0 0,0 1 0 0 0,0 0 0 0 0,1 0 0 0 0,-1 1 0 0 0,-3 2 0 0 0,2 0 0 0 0,-4 4 0 0 0,-4 10 0 0 0,11-14 0 0 0,-7 11 0 0 0,7-12 0 0 0,2 0 0 0 0,-2-1 0 0 0,1-1 0 0 0,0 1 0 0 0,0 0 0 0 0,0 0 0 0 0,0 0 0 0 0,0 0 0 0 0,0 0 0 0 0,1-1 0 0 0,1 6 0 0 0,0 0 0 0 0,0-1 0 0 0,-1 0 0 0 0,1 0 0 0 0,0-1 0 0 0,5 12 0 0 0,-3-11 0 0 0,-3-5-50 0 0,-1 0 0 0 0,1 0 0 0 0,0-1 0 0 0,0 1 0 0 0,-1 0 0 0 0,1-1 0 0 0,1 1 0 0 0,-1-1 0 0 0,0 1-1 0 0,0-1 1 0 0,0 0 0 0 0,1 1 0 0 0,-1-1 0 0 0,1 0 0 0 0,-1 0 0 0 0,1 0 0 0 0,-1 0 0 0 0,1 0 0 0 0,-1 0 0 0 0,1 0 0 0 0,3 0 0 0 0,0 1-140 0 0,-3-2 116 0 0,0 1-1 0 0,0 0 0 0 0,0-1 1 0 0,0 0-1 0 0,0 1 0 0 0,0-1 0 0 0,0 0 1 0 0,1 0-1 0 0,-1 0 0 0 0,0 0 1 0 0,0-1-1 0 0,0 1 0 0 0,0 0 0 0 0,4-2 1 0 0,27-14-1677 0 0,-20 9 512 0 0,-3 1-160 0 0,0 0-1 0 0,13-11 1 0 0,-15 10-172 0 0,6-4-5275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244 132 15663 0 0,'0'0'356'0'0,"0"-2"50"0"0,14-39 1411 0 0,-14 40-848 0 0,0 1 45 0 0,0 0-61 0 0,0 0-288 0 0,0-2-121 0 0,0-6-28 0 0,0 7-4 0 0,0 1 0 0 0,0-1-431 0 0,-1 1 0 0 0,1-1 0 0 0,0 1 0 0 0,-1-1-1 0 0,1 1 1 0 0,-1 0 0 0 0,1-1 0 0 0,-1 1 0 0 0,1 0 0 0 0,0 0-1 0 0,-1-1 1 0 0,1 1 0 0 0,-1 0 0 0 0,0 0 0 0 0,1 0 0 0 0,-1-1-1 0 0,1 1 1 0 0,-1 0 0 0 0,-20 15 677 0 0,14-11-409 0 0,1 1-1 0 0,-1 0 1 0 0,-10 11-1 0 0,-25 27-348 0 0,23-25 0 0 0,-20 26 0 0 0,18-19 0 0 0,11-12 0 0 0,-16 22 0 0 0,16-19-2 0 0,6-10 5 0 0,0 0 1 0 0,0 0-1 0 0,1 1 0 0 0,-5 13 1 0 0,7-18 68 0 0,1-2-19 0 0,0 0-118 0 0,0 0-51 0 0,2 1-11 0 0,1 1 129 0 0,1-1 0 0 0,-1 1-1 0 0,1-1 1 0 0,-1 0 0 0 0,1 0 0 0 0,-1 0 0 0 0,1 0-1 0 0,0-1 1 0 0,-1 1 0 0 0,1-1 0 0 0,0 0 0 0 0,0 0-1 0 0,-1-1 1 0 0,1 1 0 0 0,0-1 0 0 0,-1 0 0 0 0,1 1-1 0 0,-1-2 1 0 0,1 1 0 0 0,5-3 0 0 0,6-3 28 0 0,0-2-1 0 0,0 0 1 0 0,16-12 0 0 0,-21 14-27 0 0,3-4-3 0 0,-1-1 0 0 0,0 0 0 0 0,0 0 0 0 0,15-23 0 0 0,-17 23 0 0 0,-2 1 0 0 0,-32 78 2040 0 0,8-37-2003 0 0,12-22-261 0 0,0 0 0 0 0,0 0-1 0 0,-3 9 1 0 0,7-15-284 0 0,0 0 65 0 0,0-2 440 0 0,-1 0 0 0 0,1 1 0 0 0,0-1 0 0 0,0 0 0 0 0,0 1 0 0 0,0-1 0 0 0,0 0 0 0 0,0 1 0 0 0,0-1 0 0 0,0 0 0 0 0,0 1 0 0 0,0-1 0 0 0,0 0 0 0 0,1 1 0 0 0,-1-1 0 0 0,0 0 0 0 0,0 1 0 0 0,0-1 0 0 0,0 0 0 0 0,0 0 0 0 0,1 1 0 0 0,-1-1 0 0 0,0 0 0 0 0,0 0 0 0 0,0 1 0 0 0,1-1 0 0 0,-1 0 0 0 0,0 0 0 0 0,0 1 0 0 0,1-1 0 0 0,-1 0 0 0 0,0 0 0 0 0,1 0 0 0 0,-1 0 0 0 0,0 0 0 0 0,1 1 0 0 0,-1-1 0 0 0,0 0 0 0 0,1 0 0 0 0,-1 0 0 0 0,0 0 0 0 0,1 0 0 0 0,-1 0 0 0 0,0 0 0 0 0,0 0 0 0 0,1 0 0 0 0,-1 0 0 0 0,0 0 0 0 0,1 0 0 0 0,-1-1 0 0 0,0 1 0 0 0,1 0 0 0 0,-1 0 0 0 0,1 0 0 0 0,3-1 3 0 0,0 0 0 0 0,0 0 0 0 0,0 0 0 0 0,0 0 0 0 0,-1-1 0 0 0,1 1 0 0 0,0-1 0 0 0,-1 0 0 0 0,1 0 0 0 0,3-3 0 0 0,31-27 0 0 0,-18 10 233 0 0,-1 0 1 0 0,-1-1-1 0 0,-1-1 0 0 0,24-46 1 0 0,-23 37 41 0 0,2 2 0 0 0,29-37 0 0 0,-40 61-275 0 0,-5 8 0 0 0,-1 6 0 0 0,-1-1 0 0 0,0 1 0 0 0,-1 0 0 0 0,0 0 0 0 0,0 0 0 0 0,0 0 0 0 0,-1 0 0 0 0,0 0 0 0 0,0 0 0 0 0,-1 0 0 0 0,-1 7 0 0 0,1-3 0 0 0,0-1 0 0 0,0 0 0 0 0,2 20 0 0 0,4-1 0 0 0,-4-25 0 0 0,6 16 0 0 0,4 4 0 0 0,-5-12 0 0 0,-5 2 0 0 0,-5-1 0 0 0,3-9-11 0 0,-9 13 94 0 0,9-16-12 0 0,0 0 1 0 0,0 0-1 0 0,0 0 0 0 0,0-1 1 0 0,0 1-1 0 0,0 0 0 0 0,0 0 1 0 0,0-1-1 0 0,0 1 0 0 0,0-1 1 0 0,0 1-1 0 0,-1-1 0 0 0,1 1 1 0 0,-2 0-1 0 0,-5 1 670 0 0,3 1-883 0 0,-1 0-1 0 0,0-1 1 0 0,-1 0 0 0 0,1-1 0 0 0,-12 2 0 0 0,11-2-224 0 0,3-1-77 0 0,-13-1 182 0 0,14 1-952 0 0,1-2-2795 0 0,7-9-221 0 0,2 0-3281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56 13823 0 0,'0'0'315'0'0,"1"-2"45"0"0,1-5 21 0 0,-2 5-49 0 0,1 0-220 0 0,0-1-94 0 0,8-18 1804 0 0,0 4 1238 0 0,-8 15-2036 0 0,-1 2 0 0 0,0 0-69 0 0,0 0-290 0 0,0 0-121 0 0,0 0-28 0 0,0 0-4 0 0,0 0 0 0 0,0 0 0 0 0,0 0 0 0 0,0 0-68 0 0,-1 3-289 0 0,-28 80 1745 0 0,20-60-1844 0 0,0-1 0 0 0,-12 22 0 0 0,4-9-59 0 0,-3 1 3 0 0,0-1 0 0 0,-3-1 0 0 0,-41 48 0 0 0,29-36 0 0 0,14-20-14 0 0,9-13-23 0 0,1 1-1 0 0,1 1 0 0 0,1-1 0 0 0,0 2 0 0 0,-14 31 0 0 0,23-46 13 0 0,-1-1 1 0 0,1 0-1 0 0,0 0 1 0 0,0 0-1 0 0,0 1 1 0 0,0-1-1 0 0,0 0 1 0 0,-1 0-1 0 0,1 0 1 0 0,0 1-1 0 0,0-1 1 0 0,0 0-1 0 0,0 0 1 0 0,0 1-1 0 0,0-1 1 0 0,0 0-1 0 0,0 0 1 0 0,0 1-1 0 0,0-1 1 0 0,0 0-1 0 0,0 0 1 0 0,0 1-1 0 0,0-1 1 0 0,0 0-1 0 0,0 0 1 0 0,0 1-1 0 0,1-1 1 0 0,-1 0-1 0 0,0 0 1 0 0,0 1-1 0 0,0-1 0 0 0,0 0 1 0 0,0 0-1 0 0,1 0 1 0 0,-1 1-1 0 0,0-1 1 0 0,0 0-1 0 0,0 0 1 0 0,0 0-1 0 0,1 0 1 0 0,11-3-439 0 0,22-18 122 0 0,-28 17 150 0 0,15-9-44 0 0,-1-1 0 0 0,0-1 0 0 0,-1-1 0 0 0,-1 0 0 0 0,-1-2-1 0 0,19-22 1 0 0,-34 35 152 0 0,1 1-1 0 0,-1 0 0 0 0,-1 0 0 0 0,1-1 1 0 0,-1 1-1 0 0,1-1 0 0 0,-1 0 1 0 0,-1 1-1 0 0,1-1 0 0 0,-1 0 0 0 0,1 1 1 0 0,-1-1-1 0 0,-1 0 0 0 0,1 1 0 0 0,-1-1 1 0 0,0 0-1 0 0,0 1 0 0 0,0-1 0 0 0,0 1 1 0 0,-1-1-1 0 0,0 1 0 0 0,0 0 0 0 0,-5-8 1 0 0,5 7 54 0 0,-1 1 0 0 0,0 0 0 0 0,0 0 0 0 0,0 0 0 0 0,-1 1 1 0 0,0-1-1 0 0,1 1 0 0 0,-1-1 0 0 0,0 1 0 0 0,-5-2 0 0 0,6 3 92 0 0,0 0 0 0 0,-1 1-1 0 0,1 0 1 0 0,0 0-1 0 0,0 0 1 0 0,-1 0 0 0 0,1 0-1 0 0,-1 1 1 0 0,1 0-1 0 0,0-1 1 0 0,-1 1 0 0 0,1 0-1 0 0,-1 1 1 0 0,1-1 0 0 0,-6 2-1 0 0,2-1 50 0 0,1 1-1 0 0,-1 0 1 0 0,0 1 0 0 0,1-1-1 0 0,0 1 1 0 0,-1 1-1 0 0,1-1 1 0 0,0 1 0 0 0,-9 8-1 0 0,7-1-111 0 0,4 2 0 0 0,3-1 0 0 0,2-11 0 0 0,-1 0 0 0 0,1 0 0 0 0,-1 0 0 0 0,1 0 0 0 0,-1 0 0 0 0,1-1 0 0 0,0 1 0 0 0,-1 0 0 0 0,1 0 0 0 0,0-1 0 0 0,0 1 0 0 0,1 0 0 0 0,3 2 47 0 0,1 0-1 0 0,-1-1 1 0 0,1 0-1 0 0,-1 0 1 0 0,1 0-1 0 0,0-1 1 0 0,0 0-1 0 0,0 0 1 0 0,-1 0-1 0 0,12-1 1 0 0,1 0 116 0 0,0-1 0 0 0,23-5 0 0 0,-35 5-277 0 0,0 0-1 0 0,0-1 0 0 0,0 0 0 0 0,0-1 1 0 0,0 1-1 0 0,0-1 0 0 0,-1 0 0 0 0,0-1 1 0 0,1 1-1 0 0,8-9 0 0 0,-11 9-1023 0 0,0 1-1 0 0,-1-2 1 0 0,1 1 0 0 0,-1 0 0 0 0,0 0-1 0 0,3-6 1 0 0,0-4-6337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15663 0 0,'4'-6'159'0'0,"-2"4"-34"0"0,0-1 1 0 0,-1 1-1 0 0,0-1 1 0 0,1 0-1 0 0,-1 0 1 0 0,0 1 0 0 0,0-1-1 0 0,-1 0 1 0 0,1 0-1 0 0,-1 0 1 0 0,1 0-1 0 0,-1-4 1 0 0,0 7-18 0 0,0-1 0 0 0,0 1 0 0 0,1 0 1 0 0,-1 0-1 0 0,0-1 0 0 0,0 1 0 0 0,0 0 0 0 0,0-1 0 0 0,0 1 1 0 0,0 0-1 0 0,0-1 0 0 0,0 1 0 0 0,0 0 0 0 0,0 0 0 0 0,0-1 1 0 0,0 1-1 0 0,0 0 0 0 0,-1-1 0 0 0,1 1 0 0 0,0 0 0 0 0,0 0 1 0 0,0-1-1 0 0,0 1 0 0 0,0 0 0 0 0,-1 0 0 0 0,1-1 0 0 0,0 1 1 0 0,0 0-1 0 0,0 0 0 0 0,-1-1 0 0 0,1 1 0 0 0,0 0 0 0 0,0 0 1 0 0,-1 0-1 0 0,-9 4 1345 0 0,7-2-1325 0 0,0 0 0 0 0,0 0 0 0 0,0 1 0 0 0,1 0 1 0 0,-5 5-1 0 0,4-4-108 0 0,0 5-7 0 0,-1 4-13 0 0,-2 13 0 0 0,6-12 0 0 0,5-2 0 0 0,4-3 0 0 0,-4-8 0 0 0,1 0 0 0 0,-1-1 0 0 0,1 1 0 0 0,0-1 0 0 0,-1-1 0 0 0,1 1 0 0 0,5-2 0 0 0,-4 1 0 0 0,-3 1 45 0 0,0-1 0 0 0,0-1 1 0 0,1 1-1 0 0,-2-1 0 0 0,1 1 0 0 0,0-1 0 0 0,0 0 1 0 0,0-1-1 0 0,-1 1 0 0 0,0-1 0 0 0,5-3 0 0 0,2-4 775 0 0,0 1-1 0 0,8-13 0 0 0,-16 20-307 0 0,-2 2-69 0 0,-15 17-679 0 0,10-10-186 0 0,2-3-1317 0 0,2-3-4365 0 0,1-1-2054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55 8495 0 0,'0'0'388'0'0,"0"0"-10"0"0,8-9 667 0 0,-5 6 62 0 0,0-1 0 0 0,0 1 0 0 0,-1-1 0 0 0,1 0 0 0 0,-1 0 1 0 0,3-6-1 0 0,-3 5 156 0 0,-1 4-751 0 0,1-2 191 0 0,1-2 2265 0 0,-2 19-2911 0 0,0 0 1 0 0,-2 0-1 0 0,1-1 1 0 0,-2 1-1 0 0,-5 26 1 0 0,-28 67 1497 0 0,3-28-1542 0 0,-78 135 0 0 0,107-208-104 0 0,-2 0 218 0 0,1 1 0 0 0,0 0-1 0 0,1 0 1 0 0,0 0 0 0 0,0 0 0 0 0,0 1 0 0 0,1-1 0 0 0,0 1 0 0 0,-1 9 0 0 0,3-15-542 0 0,0-2-294 0 0,0 0-57 0 0,0 0-62 0 0,0 0-198 0 0,0 0-87 0 0,0 0-773 0 0,2-1-3160 0 0,9-4-1356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 1839 0 0,'0'0'447'0'0,"0"0"1202"0"0,0 0 523 0 0,0 0 107 0 0,0 0-148 0 0,2-2-715 0 0,1-3-1454 0 0,1-4 6153 0 0,-3 7-812 0 0,-5 11-5097 0 0,-1 1-7 0 0,2 0 0 0 0,0 0 1 0 0,0 0-1 0 0,-2 16 0 0 0,-4 16 688 0 0,-42 105-722 0 0,-35 69-165 0 0,81-204 0 0 0,-33 79-64 0 0,25-70-748 0 0,12-19 304 0 0,1-2 65 0 0,1-3 294 0 0,14-19 133 0 0,-12 18 23 0 0,-1-1-1 0 0,1 0 0 0 0,-1 0 1 0 0,1 0-1 0 0,-1 0 1 0 0,-1 0-1 0 0,1-1 1 0 0,-1 1-1 0 0,0-1 1 0 0,0-9-1 0 0,3-10 324 0 0,5-24 122 0 0,9-70 687 0 0,-16 82-932 0 0,3-37 909 0 0,-3 64-995 0 0,0 0 0 0 0,0 0-1 0 0,1 0 1 0 0,1 0 0 0 0,5-12 0 0 0,6-8-121 0 0,1 1 0 0 0,30-40 0 0 0,-44 66 0 0 0,0 1 0 0 0,0 0 0 0 0,0 1 0 0 0,0-1 0 0 0,0 0 0 0 0,1 1 0 0 0,-1-1 0 0 0,4-1 0 0 0,14-6-14 0 0,-15 9 22 0 0,0 1 70 0 0,1-1-13 0 0,-1 0 0 0 0,1 0 0 0 0,0 0 1 0 0,0 1-1 0 0,0 0 0 0 0,-1 0 0 0 0,1 1 0 0 0,-1-1 0 0 0,1 1 0 0 0,-1 1 0 0 0,0-1 1 0 0,1 1-1 0 0,-1 0 0 0 0,0 0 0 0 0,6 5 0 0 0,-2-1 52 0 0,-1 0 0 0 0,-1 1-1 0 0,1-1 1 0 0,-1 1 0 0 0,-1 1 0 0 0,0 0-1 0 0,9 14 1 0 0,-9-11-117 0 0,3 10 0 0 0,-9-18 0 0 0,-2 9 0 0 0,0-7-58 0 0,-1-1 0 0 0,1 1 0 0 0,-1-1 0 0 0,-1 0 0 0 0,1 0 0 0 0,-1 0 0 0 0,1 0 0 0 0,-2-1 0 0 0,1 0 0 0 0,0 1 0 0 0,-1-1 1 0 0,0-1-1 0 0,1 1 0 0 0,-2-1 0 0 0,1 0 0 0 0,-6 3 0 0 0,1-1-69 0 0,-1-1-1 0 0,0 1 1 0 0,-1-2 0 0 0,1 0 0 0 0,0 0 0 0 0,-1-1 0 0 0,-16 2-1 0 0,21-5 67 0 0,-1 1-1 0 0,1-1 1 0 0,-9-1-1 0 0,5 0-817 0 0,9 1-230 0 0,2 1-47 0 0,-4-6-2145 0 0,3 4 1043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27 13823 0 0,'0'0'630'0'0,"0"0"-13"0"0,0-2-393 0 0,1-7 11 0 0,-1 7 849 0 0,0 2 366 0 0,0 0 72 0 0,1 0-1334 0 0,-1-1 0 0 0,0 1 0 0 0,0-1 1 0 0,0 1-1 0 0,0-1 0 0 0,-1 1 1 0 0,1-1-1 0 0,0 1 0 0 0,0-1 1 0 0,0 1-1 0 0,0-1 0 0 0,0 1 0 0 0,-1-1 1 0 0,1 1-1 0 0,0-1 0 0 0,-1 1 1 0 0,1-1-1 0 0,0 1 0 0 0,-1-1 1 0 0,1 1-1 0 0,0 0 0 0 0,-1-1 0 0 0,1 1 1 0 0,-1 0-1 0 0,1-1 0 0 0,0 1 1 0 0,-1 0-1 0 0,1-1 0 0 0,-1 1 1 0 0,1 0-1 0 0,-1 0 0 0 0,1 0 0 0 0,-1 0 1 0 0,0-1-1 0 0,-10 2 124 0 0,8-1-269 0 0,0 1-1 0 0,0 1 1 0 0,0-1-1 0 0,0 0 1 0 0,0 1-1 0 0,0 0 1 0 0,0-1-1 0 0,1 1 1 0 0,-1 0-1 0 0,0 1 1 0 0,1-1-1 0 0,0 0 1 0 0,-4 4-1 0 0,-4 7 205 0 0,-12 20 0 0 0,14-21-208 0 0,-65 111-27 0 0,68-110 47 0 0,3 0-19 0 0,8-2-104 0 0,3-5-31 0 0,5-5 15 0 0,-1-3 64 0 0,-5-3 36 0 0,0 1-1 0 0,0-1 1 0 0,0-1-1 0 0,-1 1 1 0 0,0-1-1 0 0,0-1 1 0 0,6-6-1 0 0,10-9 28 0 0,-12 12-41 0 0,-1-2-1 0 0,0 1 1 0 0,-1-2 0 0 0,13-20 0 0 0,-17 26-6 0 0,1-4 0 0 0,-6 11 0 0 0,0 0 0 0 0,0 0 0 0 0,0 0 0 0 0,0 0 0 0 0,0 0 0 0 0,0 0 0 0 0,0 0 0 0 0,0 0 0 0 0,0 1 0 0 0,0-1 0 0 0,0 0 0 0 0,0 0 0 0 0,0 0 0 0 0,0 0 0 0 0,0 0 0 0 0,0 0 0 0 0,0 0 0 0 0,0 0 0 0 0,0 0 0 0 0,1 0 0 0 0,-4 9 0 0 0,-6 15 0 0 0,-35 73-851 0 0,43-96-78 0 0,1-1-36 0 0,-4 4-424 0 0,1-1 175 0 0,2-2-2370 0 0,1-1-3396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13823 0 0,'0'0'630'0'0,"-1"2"-13"0"0,-13 26-336 0 0,13-26-235 0 0,0 0 1 0 0,0 0-1 0 0,0 0 1 0 0,0 1-1 0 0,1-1 0 0 0,-1 0 1 0 0,1 0-1 0 0,-1 3 1 0 0,0-2 230 0 0,1-1 1 0 0,-1 1 0 0 0,1 0-1 0 0,0-1 1 0 0,0 1 0 0 0,0 0-1 0 0,0 0 1 0 0,1-1 0 0 0,-1 1-1 0 0,1 0 1 0 0,1 2 0 0 0,-2-3-92 0 0,1 0-1 0 0,0-1 1 0 0,1 1 0 0 0,-1 0 0 0 0,0-1-1 0 0,0 0 1 0 0,1 1 0 0 0,-1-1 0 0 0,1 0-1 0 0,-1 1 1 0 0,1-1 0 0 0,-1 0 0 0 0,1 0-1 0 0,2 1 1 0 0,-1-1 326 0 0,7-5 512 0 0,-7 3-891 0 0,-1 0 0 0 0,0 0 0 0 0,1-1 0 0 0,-1 1 0 0 0,0 0 0 0 0,0-1 0 0 0,0 1 0 0 0,0-1 0 0 0,0 0 0 0 0,0 0 0 0 0,0 0 0 0 0,-1 0 0 0 0,1 0 0 0 0,-1 0 0 0 0,3-4 0 0 0,-3 5-119 0 0,0-1 0 0 0,0 1 0 0 0,-1-1 0 0 0,1 1 0 0 0,0-1 0 0 0,-1 1 0 0 0,1-1 0 0 0,0 1 0 0 0,-1-1 0 0 0,0 0 0 0 0,1 1 0 0 0,-1-1 0 0 0,0 0-1 0 0,0 1 1 0 0,0-1 0 0 0,0 0 0 0 0,0 1 0 0 0,-1-3 0 0 0,0-1 180 0 0,-3-18 1246 0 0,-2 13-1291 0 0,5 10-151 0 0,-1-1 1 0 0,1 0-1 0 0,0 1 1 0 0,-1-1-1 0 0,1 1 0 0 0,-1-1 1 0 0,1 1-1 0 0,-1 0 1 0 0,1-1-1 0 0,-1 1 0 0 0,1 0 1 0 0,-1 0-1 0 0,1 0 1 0 0,-1 1-1 0 0,1-1 0 0 0,-1 0 1 0 0,1 0-1 0 0,-1 1 1 0 0,1-1-1 0 0,0 1 0 0 0,-1-1 1 0 0,-2 2-1 0 0,0 0-286 0 0,-1 1 0 0 0,0 0-1 0 0,1 0 1 0 0,0 0 0 0 0,-5 4-1 0 0,-2 4-1574 0 0,0 0-4227 0 0,-1-1-1622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71 919 0 0,'0'0'354'0'0,"0"0"1147"0"0,0 0 503 0 0,0-2 99 0 0,1-8-181 0 0,-1-1 1 0 0,-2-15-1 0 0,0 7 3269 0 0,2 17-4623 0 0,0 2-234 0 0,0 0-101 0 0,0 0-17 0 0,0 0 33 0 0,0 0 169 0 0,0 0 78 0 0,0 0 14 0 0,0 0-67 0 0,-1 1-294 0 0,-6 9 134 0 0,1 0 1 0 0,1 0-1 0 0,0 0 0 0 0,0 1 0 0 0,1-1 0 0 0,-4 16 0 0 0,-6 15-201 0 0,5-22-82 0 0,6-12 0 0 0,0-1 0 0 0,0 1 0 0 0,1 0 0 0 0,0 1 0 0 0,0-1 0 0 0,0 0 0 0 0,1 0 0 0 0,0 1 0 0 0,1-1 0 0 0,0 1 0 0 0,0 10 0 0 0,1-15-17 0 0,-1-1 0 0 0,1 1 0 0 0,-1 0 0 0 0,1 0-1 0 0,0-1 1 0 0,2 5 0 0 0,-2-4-135 0 0,-1-3-9 0 0,2 1 22 0 0,9 4 111 0 0,5 1 77 0 0,-11-7-13 0 0,-2-1-8 0 0,7 0 170 0 0,1-2-1 0 0,-1 1 0 0 0,0-2 0 0 0,0 1 0 0 0,0-1 1 0 0,-1-1-1 0 0,1 0 0 0 0,12-10 0 0 0,-15 9-65 0 0,0-1 0 0 0,0 0 0 0 0,-1 0 0 0 0,8-11 0 0 0,10-14 111 0 0,-18 25-236 0 0,1-2 1 0 0,-2 1-1 0 0,1 0 1 0 0,-2-1-1 0 0,1 0 1 0 0,4-18 0 0 0,-2 9-141 0 0,-5 27 116 0 0,0 15 17 0 0,-1-5 2 0 0,3 5-48 0 0,-2-21-4 0 0,-1 0-46 0 0,0 0 0 0 0,15 12-67 0 0,-11-12 133 0 0,6 3-30 0 0,-7-5 59 0 0,-1 0 1 0 0,0 0-1 0 0,0 0 1 0 0,0 0 0 0 0,0-1-1 0 0,0 1 1 0 0,0-1-1 0 0,0 0 1 0 0,0 0-1 0 0,0 0 1 0 0,5-2-1 0 0,32-20 240 0 0,-28 15-66 0 0,-6 5-105 0 0,13-9 266 0 0,-1 0 0 0 0,33-27 0 0 0,-37 21-77 0 0,-12 16-177 0 0,-2 2-58 0 0,0 0 1 0 0,1 0-1 0 0,-1 0 1 0 0,0 0-1 0 0,0 0 0 0 0,1 0 1 0 0,-1-1-1 0 0,0 1 0 0 0,0 0 1 0 0,1 0-1 0 0,-1 0 0 0 0,0-1 1 0 0,0 1-1 0 0,0 0 1 0 0,1 0-1 0 0,-1-1 0 0 0,0 1 1 0 0,0 0-1 0 0,0 0 0 0 0,0-1 1 0 0,0 1-1 0 0,0 0 0 0 0,1-1 1 0 0,-3 1 211 0 0,-3 5-317 0 0,1 2 181 0 0,0 0-1 0 0,1 0 1 0 0,0 0-1 0 0,-4 13 0 0 0,-4 7 168 0 0,5-14-362 0 0,1 0-1 0 0,-1 0 1 0 0,2 0 0 0 0,0 0-1 0 0,1 1 1 0 0,0 0 0 0 0,-1 14-1 0 0,4-27-35 0 0,0 0 0 0 0,0 1 0 0 0,-1-1 0 0 0,1 0 0 0 0,-1 1 0 0 0,1-1 0 0 0,-1 0 0 0 0,1 0 0 0 0,-1 1 0 0 0,0-1 0 0 0,1 0 0 0 0,-1 0 0 0 0,0 0 0 0 0,0 0-1 0 0,-1 1 1 0 0,1-1 244 0 0,0 1-547 0 0,1-2-11 0 0,0 0-150 0 0,0 0-627 0 0,0 0-273 0 0,0 0-57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0-320 0 0,0 0 105 0 0,0 0 87 0 0,0 0 20 0 0,0 0 23 0 0,0 0 84 0 0,1 3 38 0 0,5 8 8 0 0,-5-9-83 0 0,1-1-356 0 0,15 8-435 0 0,-11-7-202 0 0,0 1 0 0 0,0 0 0 0 0,0 1 0 0 0,-1-1 0 0 0,0 1 0 0 0,7 6 0 0 0,1 2-1278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17503 0 0,'0'0'399'0'0,"0"0"60"0"0,0 0 21 0 0,0 0-59 0 0,2-1-276 0 0,-1-1 94 0 0,1 0 0 0 0,0 0 0 0 0,-1 0 0 0 0,1 0 0 0 0,-1 0 0 0 0,0 0 0 0 0,1 0 0 0 0,-1 0 0 0 0,0 0 0 0 0,1-5 0 0 0,6-11 1228 0 0,-4 11-1451 0 0,0 2-80 0 0,-3 4-273 0 0,-1 1-138 0 0,0 0-942 0 0,0 0-3824 0 0,0 0-1641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 9215 0 0,'0'0'707'0'0,"0"0"-199"0"0,0 0 892 0 0,0-2 435 0 0,0-6 86 0 0,0 6-66 0 0,0 2-362 0 0,0 0-158 0 0,0 0-30 0 0,0-2-75 0 0,0 1-1069 0 0,0 0 0 0 0,-1 0 0 0 0,1 0 0 0 0,0 0 0 0 0,-1 0 0 0 0,1 0 0 0 0,-1 0 0 0 0,1 0 0 0 0,-1 0 0 0 0,0 1 0 0 0,1-1-1 0 0,-1 0 1 0 0,0 0 0 0 0,1 1 0 0 0,-1-1 0 0 0,0 0 0 0 0,0 1 0 0 0,0-1 0 0 0,0 1 0 0 0,1-1 0 0 0,-1 1 0 0 0,0-1 0 0 0,0 1-1 0 0,0 0 1 0 0,0-1 0 0 0,0 1 0 0 0,0 0 0 0 0,-2 0 0 0 0,0-1-95 0 0,0 1 0 0 0,0 0 1 0 0,0 0-1 0 0,0 0 0 0 0,0 0 0 0 0,1 1 0 0 0,-1-1 0 0 0,0 1 1 0 0,0 0-1 0 0,0 0 0 0 0,-4 2 0 0 0,2 0 9 0 0,0-1 0 0 0,0 2-1 0 0,1-1 1 0 0,0 0 0 0 0,-1 1 0 0 0,1 0-1 0 0,-6 8 1 0 0,7-9-76 0 0,1 0-1 0 0,-1 1 1 0 0,1-1-1 0 0,0 1 1 0 0,0 0-1 0 0,1-1 1 0 0,-1 1-1 0 0,1 0 1 0 0,-1 0 0 0 0,0 6-1 0 0,2-7-26 0 0,-1 0-1 0 0,1-1 1 0 0,0 1-1 0 0,0 0 1 0 0,0-1 0 0 0,0 1-1 0 0,0 0 1 0 0,1-1 0 0 0,-1 1-1 0 0,1 0 1 0 0,-1-1-1 0 0,1 1 1 0 0,0-1 0 0 0,0 1-1 0 0,1-1 1 0 0,1 3-1 0 0,2 5-157 0 0,2-1-1 0 0,12 14 0 0 0,-12-15 175 0 0,1 0-5 0 0,-1 1-1 0 0,9 15 1 0 0,-15-23 81 0 0,-1-1 8 0 0,0 0 22 0 0,0 0 15 0 0,0 0 3 0 0,0 0 0 0 0,0 0-7 0 0,0 0-27 0 0,-10-1-25 0 0,-1 0 1 0 0,1-1-1 0 0,-1 0 1 0 0,-11-4 0 0 0,-16-4-212 0 0,11 3-461 0 0,19 3-4967 0 0,8 4 3266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297 112 11599 0 0,'-1'-3'-9'0'0,"0"1"126"0"0,1 1 0 0 0,-1-1 1 0 0,1 1-1 0 0,0-1 0 0 0,0 1 0 0 0,-1-1 0 0 0,1 1 0 0 0,0-1 0 0 0,0 1 0 0 0,1-3 0 0 0,-1-8 7 0 0,0 10 592 0 0,0 0 235 0 0,1-3 121 0 0,-1 0 0 0 0,0 0 1 0 0,0 0-1 0 0,-1 0 0 0 0,1 0 1 0 0,-3-8-1 0 0,3 11-477 0 0,0 2-57 0 0,-1-1-478 0 0,1 0-1 0 0,0 1 0 0 0,0-1 0 0 0,0 0 0 0 0,-1 1 0 0 0,1-1 0 0 0,0 1 0 0 0,-1-1 0 0 0,1 0 0 0 0,-1 1 0 0 0,1-1 0 0 0,-1 1 0 0 0,1-1 0 0 0,-1 1 0 0 0,1-1 0 0 0,-1 1 0 0 0,1 0 0 0 0,-1-1 0 0 0,1 1 0 0 0,-1 0 0 0 0,0-1 0 0 0,1 1 0 0 0,-1 0 0 0 0,0 0 0 0 0,0-1 0 0 0,-17-2 696 0 0,17 3-386 0 0,-12 3 227 0 0,8 0-524 0 0,-1-1 1 0 0,1 1-1 0 0,0 0 0 0 0,0 0 1 0 0,0 1-1 0 0,0 0 0 0 0,1-1 0 0 0,-1 2 1 0 0,1-1-1 0 0,0 0 0 0 0,-6 10 1 0 0,-10 9-70 0 0,-81 97 114 0 0,89-102-117 0 0,0 2 0 0 0,-15 36 0 0 0,25-53-19 0 0,1-1-1 0 0,0 1 1 0 0,0 0-1 0 0,0-1 1 0 0,0 1-1 0 0,0 0 1 0 0,0 0-1 0 0,1 0 1 0 0,-1 0-1 0 0,1-1 1 0 0,0 1-1 0 0,0 0 1 0 0,0 0-1 0 0,0 0 1 0 0,1 3-1 0 0,-1-4-69 0 0,2-1-7 0 0,1 0 82 0 0,0-1 0 0 0,-1 1-1 0 0,1 0 1 0 0,0-1 0 0 0,0 1 0 0 0,0-1 0 0 0,0 0 0 0 0,0 0 0 0 0,0 0 0 0 0,0-1-1 0 0,0 1 1 0 0,0-1 0 0 0,0 1 0 0 0,-1-1 0 0 0,1 0 0 0 0,0 0 0 0 0,0 0 0 0 0,-1-1-1 0 0,1 1 1 0 0,-1-1 0 0 0,4-2 0 0 0,13-7 61 0 0,0-1 0 0 0,-1-1 0 0 0,0-1 0 0 0,-1 0-1 0 0,-1-1 1 0 0,26-31 0 0 0,-16 11 159 0 0,-11 17 62 0 0,-1-1-1 0 0,18-33 0 0 0,-30 47 208 0 0,-3 3-170 0 0,-10 7-52 0 0,-11 14-87 0 0,9-4-115 0 0,0-1 0 0 0,-18 28 0 0 0,28-36-59 0 0,-1 0 0 0 0,1 0 0 0 0,0 0 0 0 0,1 0 0 0 0,-1 1 0 0 0,1 0 0 0 0,1-1 0 0 0,-1 1 0 0 0,1 0 0 0 0,-1 12 0 0 0,2-14-76 0 0,1-1-25 0 0,-1 0-1 0 0,0-1 0 0 0,-1 1 1 0 0,1 0-1 0 0,-1 0 0 0 0,1-1 0 0 0,-3 8 1 0 0,15-5-50 0 0,-9-5 146 0 0,1-1 1 0 0,-1 1-1 0 0,0-1 0 0 0,1 1 0 0 0,-1-1 1 0 0,0 0-1 0 0,0 0 0 0 0,1-1 0 0 0,-1 1 1 0 0,0-1-1 0 0,5-1 0 0 0,37-14-36 0 0,-40 14 35 0 0,15-8 27 0 0,0 0 1 0 0,-1-1-1 0 0,0-1 0 0 0,-1-1 1 0 0,28-25-1 0 0,-30 21 116 0 0,0-1 1 0 0,24-34-1 0 0,-25 31 3 0 0,-4 4 56 0 0,14-28 0 0 0,-9 15 43 0 0,-15 28-143 0 0,-1 2-7 0 0,0 0-1 0 0,0 0-3 0 0,0 0-10 0 0,0 0-3 0 0,0 0 0 0 0,0 0 0 0 0,6 26 149 0 0,-5-16-202 0 0,-1-6-11 0 0,0 1 0 0 0,1 0 0 0 0,0-1 0 0 0,2 9 0 0 0,11 36 0 0 0,-8-30 0 0 0,-3-12 0 0 0,-1 0 0 0 0,-1-1 0 0 0,1 1 0 0 0,-1 0 0 0 0,0 0 0 0 0,0 11 0 0 0,-1-10 0 0 0,0-6 0 0 0,1 0 0 0 0,-1 0 0 0 0,0 0 0 0 0,0 0 0 0 0,0 0 0 0 0,0 0 0 0 0,-1 0 0 0 0,1 0 0 0 0,-1 0 0 0 0,1 0 0 0 0,-1 0 0 0 0,1 0 0 0 0,-3 3 0 0 0,0 1 0 0 0,-2 5 0 0 0,-6 7 0 0 0,7-15 0 0 0,0 0 0 0 0,1 1 0 0 0,2-3-1 0 0,0 0-1 0 0,-1 0 1 0 0,1 1 0 0 0,0-1 0 0 0,-1 0-1 0 0,1 0 1 0 0,0 0 0 0 0,-1 0 0 0 0,1-1 0 0 0,-1 1-1 0 0,1 0 1 0 0,-3 0 0 0 0,-3 3-197 0 0,-1-1 0 0 0,0 0-1 0 0,0 0 1 0 0,0-1 0 0 0,0 0 0 0 0,0-1 0 0 0,0 1-1 0 0,-11-1 1 0 0,17-1-589 0 0,2 0-27 0 0,-7-5-616 0 0,5 4-3181 0 0,2 1-3011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13359 0 0,'-3'-3'590'0'0,"3"3"-536"0"0,-1-1-1 0 0,0 0 0 0 0,0 1 1 0 0,0-1-1 0 0,0 1 0 0 0,0-1 0 0 0,0 1 1 0 0,0-1-1 0 0,0 1 0 0 0,0 0 1 0 0,0-1-1 0 0,0 1 0 0 0,0 0 0 0 0,0 0 1 0 0,0 0-1 0 0,0 0 0 0 0,0 0 1 0 0,-2 0-1 0 0,1 0 432 0 0,1-1 0 0 0,-1 1-1 0 0,0 0 1 0 0,1 0 0 0 0,-1 0 0 0 0,1 0 0 0 0,-1 1 0 0 0,0-1 0 0 0,1 0-1 0 0,-1 1 1 0 0,1-1 0 0 0,-1 1 0 0 0,-2 0 0 0 0,3 0 540 0 0,1-1-65 0 0,-1 2-780 0 0,-1-1-1 0 0,1 0 1 0 0,0 1-1 0 0,0-1 1 0 0,0 1-1 0 0,0-1 1 0 0,0 1-1 0 0,0 0 1 0 0,0-1-1 0 0,0 1 0 0 0,1 0 1 0 0,-2 2-1 0 0,-4 17 895 0 0,-7 34-1 0 0,10-38-889 0 0,0-1-1 0 0,-1 0 1 0 0,-1 0-1 0 0,-12 27 0 0 0,-7 5 121 0 0,-18 29 40 0 0,-29 47-88 0 0,39-72-188 0 0,22-36-42 0 0,0 0 1 0 0,-11 25-1 0 0,-10 26 38 0 0,28-56-64 0 0,7-2-20 0 0,14 1-232 0 0,-16-9 176 0 0,1-1-17 0 0,1 0 49 0 0,0 0 1 0 0,0 0 0 0 0,0 0 0 0 0,0-1-1 0 0,-1 0 1 0 0,1 0 0 0 0,0 0 0 0 0,0 0-1 0 0,0 0 1 0 0,0-1 0 0 0,-1 0-1 0 0,4-2 1 0 0,8-5-359 0 0,21-18 0 0 0,-10 7 50 0 0,-17 14-265 0 0,-1-2 0 0 0,1 0 0 0 0,-1 0 0 0 0,-1 0 0 0 0,1-1 0 0 0,-1 0 0 0 0,-1 0 0 0 0,0-1 0 0 0,0 0 0 0 0,6-15 1 0 0,-7 9-998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5527 0 0,'-4'1'74'0'0,"0"1"-1"0"0,0 0 1 0 0,1 0-1 0 0,-1 0 1 0 0,1 1-1 0 0,-1-1 1 0 0,1 1-1 0 0,0 0 1 0 0,0-1-1 0 0,0 2 1 0 0,-2 2-1 0 0,-4 5 2848 0 0,-12 23 1 0 0,18-29-1556 0 0,3-3-1068 0 0,-1-1 0 0 0,1 1 1 0 0,-1-1-1 0 0,1 1 0 0 0,-1-1 0 0 0,1 1 0 0 0,0-1 1 0 0,-1 1-1 0 0,1-1 0 0 0,0 1 0 0 0,0-1 1 0 0,0 1-1 0 0,0 0 0 0 0,1-1 0 0 0,-1 1 0 0 0,0-1 1 0 0,1 1-1 0 0,-1-1 0 0 0,1 1 0 0 0,-1-1 1 0 0,1 0-1 0 0,0 1 0 0 0,1 1 0 0 0,-2-2-223 0 0,1-1-1 0 0,0 1 0 0 0,-1-1 1 0 0,1 1-1 0 0,0-1 0 0 0,-1 0 1 0 0,1 0-1 0 0,0 1 1 0 0,-1-1-1 0 0,1 0 0 0 0,0 0 1 0 0,-1 0-1 0 0,1 0 0 0 0,0 1 1 0 0,0-1-1 0 0,-1 0 0 0 0,1 0 1 0 0,0 0-1 0 0,-1-1 1 0 0,2 1-1 0 0,1 0 160 0 0,29-1 930 0 0,0 0-1 0 0,1-3 0 0 0,37-8 1 0 0,34-4-62 0 0,-78 13-857 0 0,44-13 1 0 0,-28 5-122 0 0,48-15-1327 0 0,-60 19 471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47 437 4143 0 0,'1'-2'319'0'0,"3"-7"1027"0"0,2 0 1 0 0,-1 0-1 0 0,10-13 1 0 0,-7 13 390 0 0,12-13 1750 0 0,4-4-1882 0 0,77-124 3421 0 0,-88 129-4286 0 0,0-1 0 0 0,-1-1-1 0 0,-1 1 1 0 0,13-41 0 0 0,-21 57-615 0 0,-2 5-116 0 0,0-1 1 0 0,0 1-1 0 0,-1 0 0 0 0,1-1 1 0 0,0 1-1 0 0,-1 0 0 0 0,1-1 1 0 0,-1 1-1 0 0,0-1 0 0 0,1 1 1 0 0,-1-4-1 0 0,0 4 362 0 0,0 1 117 0 0,0 0 21 0 0,0 0-66 0 0,0 4-422 0 0,-1 0 0 0 0,0 0 0 0 0,-1 1 0 0 0,1-1 0 0 0,-1 0 0 0 0,0 0 0 0 0,-4 7 0 0 0,-2 5-24 0 0,-94 244 3 0 0,-3 58-504 0 0,34-130-1119 0 0,60-164 1329 0 0,10-22 198 0 0,1-2 21 0 0,0 0 3 0 0,0 0 1 0 0,0 0 6 0 0,0 0 1 0 0,0 0 0 0 0,0 0-3 0 0,2-12-90 0 0,3-11-33 0 0,17-41 0 0 0,-3 9-642 0 0,-8 21-259 0 0,-6 19 222 0 0,0 0 0 0 0,4-21 1 0 0,3-30-3943 0 0,-9 52 2171 0 0,3-12-2608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112 179 5983 0 0,'0'0'464'0'0,"-2"1"-305"0"0,-7 4 382 0 0,0 0-1 0 0,-13 9 1 0 0,-2 3 1260 0 0,13-11 949 0 0,-22 11 1 0 0,31-16-1802 0 0,2-1 3 0 0,0 0-36 0 0,0 0-149 0 0,0 0-60 0 0,0 0-17 0 0,0 0-34 0 0,0 0-134 0 0,4-1-370 0 0,-1 0 1 0 0,0 0-1 0 0,0 0 1 0 0,0 0-1 0 0,0-1 1 0 0,0 1-1 0 0,0-1 1 0 0,3-2-1 0 0,7-3 181 0 0,94-40 1464 0 0,-9 10-845 0 0,-3 0-248 0 0,-83 32-614 0 0,0 1 0 0 0,14-2 0 0 0,-12 2 21 0 0,22-7 0 0 0,-27 6-288 0 0,5-2 1479 0 0,-12 9-642 0 0,-7 6-426 0 0,-3 4-218 0 0,0-1 0 0 0,1 1 1 0 0,0 1-1 0 0,-9 23 0 0 0,8-15-16 0 0,5-13 0 0 0,0 0 0 0 0,0 1 0 0 0,1-1 0 0 0,0 1 0 0 0,1 0 0 0 0,-1 11 0 0 0,4-2-28 0 0,2-14 11 0 0,-2-2 9 0 0,0 0-1 0 0,0 0 0 0 0,0-1 0 0 0,0 1 0 0 0,0 0 0 0 0,0-1 1 0 0,0 0-1 0 0,1 1 0 0 0,-1-1 0 0 0,0 0 0 0 0,5 1 0 0 0,-4-1 3 0 0,0-1-1 0 0,1 1 0 0 0,-1-1 0 0 0,0 0 1 0 0,1-1-1 0 0,-1 1 0 0 0,0 0 0 0 0,0-1 0 0 0,1 0 1 0 0,-1 0-1 0 0,6-2 0 0 0,-4 1 7 0 0,0-1 0 0 0,1 1 0 0 0,-2-1 0 0 0,1 0 0 0 0,0-1 0 0 0,0 1 0 0 0,-1-1 0 0 0,0 0 0 0 0,0 0 0 0 0,0 0 0 0 0,0 0 0 0 0,-1-1 0 0 0,1 1 0 0 0,3-8 0 0 0,11-17 0 0 0,-14 24 0 0 0,0-1 0 0 0,-1 1 0 0 0,0-1 0 0 0,0 0 0 0 0,0 0 0 0 0,3-9 0 0 0,-6 13 0 0 0,3-6 8 0 0,-1 0-1 0 0,-1 0 1 0 0,1 0 0 0 0,-1 0-1 0 0,-1 0 1 0 0,0-10-1 0 0,-2 6 4 0 0,-1 3 10 0 0,2 7 81 0 0,-1 0 34 0 0,2 2-141 0 0,0 0 0 0 0,0 0 0 0 0,0-1 0 0 0,0 1 0 0 0,0 0 0 0 0,-1 0-1 0 0,1 0 1 0 0,0-1 0 0 0,0 1 0 0 0,0 0 0 0 0,0 0 0 0 0,0 0 0 0 0,0 0 0 0 0,-1-1 0 0 0,1 1 0 0 0,0 0 0 0 0,0 0 0 0 0,0 0 0 0 0,-1 0 0 0 0,1 0 0 0 0,0 0 0 0 0,0 0 0 0 0,0 0 0 0 0,-1 0 0 0 0,1-1 0 0 0,0 1 0 0 0,0 0 0 0 0,0 0 0 0 0,-1 0 0 0 0,1 0 0 0 0,-4 10-10 0 0,4 4 15 0 0,1-12-4 0 0,0 0-1 0 0,0 0 1 0 0,0 1-1 0 0,0-1 1 0 0,0 0 0 0 0,1 0-1 0 0,-1-1 1 0 0,1 1 0 0 0,0 0-1 0 0,-1 0 1 0 0,1-1-1 0 0,0 1 1 0 0,0-1 0 0 0,0 1-1 0 0,0-1 1 0 0,3 1-1 0 0,8 3-37 0 0,-5-4 40 0 0,0-1 1 0 0,1 1-1 0 0,-1-1 1 0 0,0-1 0 0 0,1 0-1 0 0,13-3 1 0 0,11-1-53 0 0,-31 4 43 0 0,2 0 9 0 0,12 5 4 0 0,-4 2-2 0 0,-4 8 0 0 0,-4 3 12 0 0,-4-11 0 0 0,0 1 0 0 0,-1 0 0 0 0,0-1 0 0 0,0 1 0 0 0,-1 0 1 0 0,0-1-1 0 0,-4 12 0 0 0,-25 43 43 0 0,20-42-19 0 0,10-14-36 0 0,1-4 0 0 0,-1 1 0 0 0,1-1 0 0 0,-1 0 0 0 0,0 1 0 0 0,1-1 0 0 0,-1 0 0 0 0,0 1 0 0 0,0-1 0 0 0,0 0 0 0 0,0 0 0 0 0,0 0 0 0 0,-2 1 0 0 0,-5 5 0 0 0,8-7 0 0 0,-1 0 0 0 0,1-1 0 0 0,0 1 0 0 0,0 0 0 0 0,-1 0 0 0 0,1 0 0 0 0,0 0 0 0 0,0-1 0 0 0,-1 1 0 0 0,1 0 0 0 0,0 0 0 0 0,0-1 0 0 0,0 1 0 0 0,-1 0 0 0 0,1 0 0 0 0,0-1 0 0 0,0 1 0 0 0,0 0 0 0 0,0-1 0 0 0,0 1 0 0 0,-1 0 0 0 0,1-1 0 0 0,0 1 0 0 0,0 0 0 0 0,0-1 0 0 0,0 1 0 0 0,0-4 3 0 0,-1 0 0 0 0,1 0 0 0 0,0 1 1 0 0,1-1-1 0 0,-1 0 0 0 0,1 0 0 0 0,-1 1 0 0 0,1-1 0 0 0,0 0 0 0 0,0 1 1 0 0,3-7-1 0 0,3-4 47 0 0,14-21 0 0 0,-10 17-33 0 0,42-64 49 0 0,-43 69-55 0 0,0 1-1 0 0,0 1 0 0 0,1 0 0 0 0,16-13 0 0 0,-24 22-10 0 0,0 0 1 0 0,-1 0-1 0 0,1 0 0 0 0,0 1 0 0 0,0-1 1 0 0,0 1-1 0 0,0 0 0 0 0,0 0 0 0 0,1 0 1 0 0,-1 0-1 0 0,4 0 0 0 0,35-10-18 0 0,-20 7-231 0 0,-13 8 255 0 0,-8-4-237 0 0,0 1 1 0 0,0-1-1 0 0,-1 0 1 0 0,1 1-1 0 0,0-1 1 0 0,0 0-1 0 0,0 1 1 0 0,0-1-1 0 0,0 0 0 0 0,0 0 1 0 0,-1 0-1 0 0,1 0 1 0 0,0 0-1 0 0,0 0 1 0 0,2 0-1 0 0,10-1-1126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58 537 10247 0 0,'0'0'466'0'0,"0"0"-5"0"0,-2 0-294 0 0,-6 1-13 0 0,5-1 550 0 0,1 0-268 0 0,0 1 78 0 0,-1-1 0 0 0,0 0 0 0 0,0 0 0 0 0,0 0 0 0 0,0-1 0 0 0,1 1 0 0 0,-1-1 0 0 0,0 1 0 0 0,0-1 0 0 0,1 0 0 0 0,-1 0 0 0 0,1 0 0 0 0,-4-2 0 0 0,5 2-2 0 0,1 1 0 0 0,0-4-319 0 0,0 1 0 0 0,1-1 0 0 0,0 1 0 0 0,-1-1 0 0 0,1 1-1 0 0,0 0 1 0 0,1-1 0 0 0,-1 1 0 0 0,1 0 0 0 0,-1 0 0 0 0,1 0 0 0 0,0 0 0 0 0,0 0-1 0 0,4-4 1 0 0,4-3 80 0 0,1 0-1 0 0,16-12 1 0 0,3-3 712 0 0,-18 14-969 0 0,5-6 8 0 0,1 1 0 0 0,35-24 0 0 0,-15 11 1787 0 0,-38 29-1807 0 0,1 0-1 0 0,-1 0 1 0 0,0-1 0 0 0,0 1 0 0 0,1 0 0 0 0,-1 0 0 0 0,0 0-1 0 0,1-1 1 0 0,-1 1 0 0 0,0 0 0 0 0,1 0 0 0 0,-1 0 0 0 0,0 0-1 0 0,1 0 1 0 0,-1-1 0 0 0,0 1 0 0 0,1 0 0 0 0,-1 0 0 0 0,0 0-1 0 0,1 0 1 0 0,-1 0 0 0 0,0 0 0 0 0,1 0 0 0 0,-1 0 0 0 0,0 1-1 0 0,1-1 1 0 0,-1 0 0 0 0,0 0 0 0 0,1 0 0 0 0,-1 0 0 0 0,0 0-1 0 0,1 0 1 0 0,-1 1 0 0 0,0-1 0 0 0,1 0 0 0 0,-1 0 0 0 0,0 0-1 0 0,0 1 1 0 0,1-1 0 0 0,4 11 9 0 0,-5-10-14 0 0,2 4 1 0 0,0 1 0 0 0,-1 0 0 0 0,0-1 0 0 0,0 1 0 0 0,0 0 0 0 0,-1 0 0 0 0,1 0 0 0 0,-1-1 0 0 0,-1 1 0 0 0,1 0 0 0 0,-1 0 0 0 0,-2 7 0 0 0,-1 1 0 0 0,-1 0 0 0 0,0 0 0 0 0,-2-1 0 0 0,-11 21 0 0 0,12-26 0 0 0,6-8 0 0 0,0 1 0 0 0,0-1 0 0 0,-1 0 0 0 0,1 0 0 0 0,0 0 0 0 0,0 1 0 0 0,0-1 0 0 0,0 0 0 0 0,0 0 0 0 0,0 0 0 0 0,-1 0 0 0 0,1 1 0 0 0,0-1 0 0 0,0 0 0 0 0,0 0 0 0 0,-1 0 0 0 0,1 0 0 0 0,0 0 0 0 0,0 0 0 0 0,0 0 0 0 0,-1 1 0 0 0,1-1 0 0 0,0 0 0 0 0,0 0 0 0 0,0 0 0 0 0,-1 0 0 0 0,1 0 0 0 0,0 0 0 0 0,0 0 0 0 0,-1 0 0 0 0,1 0 0 0 0,0 0 0 0 0,-1 0 0 0 0,2-1 0 0 0,-1 0 0 0 0,0 0 0 0 0,0 0 0 0 0,1 0 0 0 0,-1 0 0 0 0,0 0 0 0 0,1 0 0 0 0,-1 1 0 0 0,1-1 0 0 0,-1 0 0 0 0,1 0 0 0 0,0 1 0 0 0,0-2 0 0 0,22-24 0 0 0,0 2 0 0 0,1 0 0 0 0,45-32 0 0 0,-60 50 0 0 0,1 0 0 0 0,0 1 0 0 0,12-5 0 0 0,-5 3 0 0 0,-17 7 0 0 0,1-1 0 0 0,-1 1 0 0 0,1-1 0 0 0,-1 1 0 0 0,1 0 0 0 0,-1 0 0 0 0,1-1 0 0 0,0 1 0 0 0,-1 0 0 0 0,1 0 0 0 0,-1 0 0 0 0,1 0 0 0 0,0 0 0 0 0,-1 0 0 0 0,1 0 0 0 0,-1 0 0 0 0,1 0 0 0 0,0 0 0 0 0,-1 0 0 0 0,1 0 0 0 0,0 0 0 0 0,-1 0 0 0 0,1 1 0 0 0,-1-1 0 0 0,1 0 0 0 0,0 0 0 0 0,-1 1 0 0 0,1-1 0 0 0,-1 0 0 0 0,1 1 0 0 0,-1-1 0 0 0,1 1 0 0 0,-1-1 0 0 0,0 0 0 0 0,1 1 0 0 0,-1-1 0 0 0,1 1 0 0 0,-1-1 0 0 0,0 1 0 0 0,1 0 0 0 0,-1-1 0 0 0,0 1 0 0 0,0-1 0 0 0,1 1 0 0 0,-1-1 0 0 0,0 1 0 0 0,0 0 0 0 0,1 1 0 0 0,0 2 0 0 0,0-1 0 0 0,0 1 0 0 0,-1 0 0 0 0,1 0 0 0 0,-1-1 0 0 0,0 1 0 0 0,1 0 0 0 0,-2-1 0 0 0,0 7 0 0 0,0 8 0 0 0,1-13 0 0 0,0-1 0 0 0,-1 1 0 0 0,0 0 0 0 0,0 0 0 0 0,0 0 0 0 0,0 0 0 0 0,-1-1 0 0 0,-3 8 0 0 0,-2 0 0 0 0,-15 21 0 0 0,40-54 0 0 0,1 0 0 0 0,0 2 0 0 0,2 0 0 0 0,0 1 0 0 0,28-17 0 0 0,13-2 0 0 0,-54 34 0 0 0,1 4 0 0 0,-7 0 0 0 0,0 1 0 0 0,0 0 0 0 0,0-1 0 0 0,0 1 0 0 0,-1 0 0 0 0,1 0 0 0 0,-1 0 0 0 0,1 0 0 0 0,-1 1 0 0 0,0-1 0 0 0,0 0 0 0 0,1 4 0 0 0,1 0 0 0 0,-1-4 0 0 0,-1 1 0 0 0,0-1 0 0 0,0 0 0 0 0,0 1 0 0 0,0-1 0 0 0,-1 1 0 0 0,1-1 0 0 0,-1 1 0 0 0,1-1 0 0 0,-1 1 0 0 0,0-1 0 0 0,0 1 0 0 0,0 0 0 0 0,0-1 0 0 0,-1 4 0 0 0,0 2 0 0 0,-1 3 0 0 0,-1-1 0 0 0,0 0 0 0 0,0 0 0 0 0,-8 17 0 0 0,7-17 0 0 0,-5 7-3 0 0,9-15 5 0 0,-1-1-1 0 0,0 1 1 0 0,1 0 0 0 0,-1-1 0 0 0,0 1 0 0 0,1 0-1 0 0,0 0 1 0 0,0-1 0 0 0,-1 4 0 0 0,1-4 70 0 0,0-1 9 0 0,1 2-1 0 0,-1-1-77 0 0,0 0 0 0 0,0 0 0 0 0,0-1 0 0 0,1 1-1 0 0,-1 0 1 0 0,0 0 0 0 0,1-1 0 0 0,-1 1 0 0 0,0 0 0 0 0,1 0 0 0 0,-1-1 0 0 0,1 1 0 0 0,-1-1-1 0 0,1 1 1 0 0,-1 0 0 0 0,1-1 0 0 0,0 1 0 0 0,-1-1 0 0 0,1 1 0 0 0,0-1 0 0 0,-1 1 0 0 0,1-1-1 0 0,0 0 1 0 0,0 1 0 0 0,1-1 0 0 0,0 1 2 0 0,10 3-5 0 0,-7-5 0 0 0,0 0 0 0 0,0 0 0 0 0,0-1 0 0 0,-1 0 0 0 0,1 1 0 0 0,-1-2 0 0 0,1 1 0 0 0,-1 0 0 0 0,7-5 0 0 0,12-7 0 0 0,-16 11 0 0 0,-1-1 1 0 0,-1 0-1 0 0,1 0 0 0 0,-1-1 1 0 0,1 0-1 0 0,4-5 0 0 0,-4 3-53 0 0,1 0 0 0 0,13-9 0 0 0,-12 10 41 0 0,0-1 1 0 0,0-1 0 0 0,-1 1-1 0 0,0-1 1 0 0,0 0 0 0 0,-1-1-1 0 0,0 0 1 0 0,5-10 0 0 0,6-7-2 0 0,-17 26 13 0 0,0 0 0 0 0,0 0 0 0 0,-1 0 0 0 0,1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0,-1 10 0 0 0,-3 13 0 0 0,-2-3 76 0 0,-1 0 0 0 0,-18 33 0 0 0,6-13 41 0 0,15-28-5 0 0,3-1-101 0 0,3-9-70 0 0,9 0 5 0 0,2-5 43 0 0,-4 0 11 0 0,-1 0 0 0 0,0 0 0 0 0,0-2 0 0 0,0 1 0 0 0,11-9 0 0 0,-4 2 0 0 0,23-23 0 0 0,22-31 0 0 0,-54 59 5 0 0,-1-1 0 0 0,0 0 0 0 0,0 0 0 0 0,-1 0 0 0 0,4-9 0 0 0,11-18 30 0 0,-18 32 40 0 0,-1 2-12 0 0,0 0-126 0 0,0 0-78 0 0,-1 3-19 0 0,-24 47 437 0 0,16-34-118 0 0,1 1 0 0 0,-11 32-1 0 0,-1 21-158 0 0,20-68-4 0 0,-1 1 0 0 0,1-1 1 0 0,0 0-1 0 0,0 0 0 0 0,0 0 0 0 0,0 1 0 0 0,0-1 0 0 0,1 0 0 0 0,0 4 1 0 0,5 3-55 0 0,-4-7 63 0 0,-1-1-11 0 0,1 0-1 0 0,-1 0 0 0 0,1 0 0 0 0,0 0 0 0 0,-1 0 1 0 0,1 0-1 0 0,0 0 0 0 0,0 0 0 0 0,0-1 0 0 0,0 1 1 0 0,-1 0-1 0 0,1-1 0 0 0,0 0 0 0 0,4 1 0 0 0,-5-1-4 0 0,3 0 8 0 0,-1 1 0 0 0,0-1 0 0 0,0-1 0 0 0,0 1 0 0 0,1 0 0 0 0,-1-1 0 0 0,0 1 0 0 0,0-1 0 0 0,0 0 0 0 0,0 0 0 0 0,0 0 0 0 0,5-3 0 0 0,2-2-10 0 0,-1 0-1 0 0,12-10 0 0 0,6-4 2 0 0,-11 9 12 0 0,-1 0 0 0 0,0-1 0 0 0,-1-1 0 0 0,-1 0 0 0 0,14-18 0 0 0,53-77 0 0 0,-61 77 225 0 0,-1-1 1 0 0,-2 0-1 0 0,-1-2 0 0 0,-2 1 1 0 0,18-68-1 0 0,-50 126-225 0 0,-52 125 0 0 0,50-104 16 0 0,7-16 73 0 0,1 0 0 0 0,2 1 0 0 0,-15 62 0 0 0,24-71-152 0 0,2-19 54 0 0,1 1-39 0 0,1-2 44 0 0,-1 0 0 0 0,0-1-1 0 0,0 1 1 0 0,1-1 0 0 0,-1 1 0 0 0,1-1 0 0 0,-1 1 0 0 0,1-1-1 0 0,-1 0 1 0 0,1 0 0 0 0,0 0 0 0 0,0 0 0 0 0,0 0-1 0 0,0 0 1 0 0,-1 0 0 0 0,1-1 0 0 0,0 1 0 0 0,0-1-1 0 0,0 1 1 0 0,4-1 0 0 0,-2 0 0 0 0,0 0-1 0 0,-1-1 1 0 0,1 0 0 0 0,0 0 0 0 0,-1 0-1 0 0,1 0 1 0 0,5-3 0 0 0,-6 3-18 0 0,5-2 16 0 0,1-1 5 0 0,0 0 0 0 0,0 0 0 0 0,0-1-1 0 0,16-12 1 0 0,11-10 1 0 0,23-21 0 0 0,-52 41 0 0 0,-1 0 0 0 0,1-1 0 0 0,-1 1 0 0 0,0-1 0 0 0,8-17 0 0 0,5-8-11 0 0,-12 21 28 0 0,0-1 1 0 0,0-1-1 0 0,7-21 1 0 0,-14 34 296 0 0,-16 20 1100 0 0,1 5-1510 0 0,1 0 1 0 0,0 1 0 0 0,2 0 0 0 0,1 1 0 0 0,1 0-1 0 0,-11 48 1 0 0,12-43-284 0 0,9-31 356 0 0,0 1 13 0 0,0-1-1 0 0,-1 1 1 0 0,1-1 0 0 0,0 1 0 0 0,0-1 0 0 0,0 1 0 0 0,0-1-1 0 0,0 1 1 0 0,-1 0 0 0 0,1-1 0 0 0,0 1 0 0 0,0-1 0 0 0,0 1-1 0 0,0-1 1 0 0,1 1 0 0 0,-1 0 0 0 0,0-1 0 0 0,0 1 0 0 0,0-1 0 0 0,0 1-1 0 0,1-1 1 0 0,-1 1 0 0 0,1 0 5 0 0,0 0-1 0 0,0 0 1 0 0,0-1-1 0 0,0 1 1 0 0,0-1-1 0 0,0 1 1 0 0,0-1-1 0 0,1 1 1 0 0,-1-1 0 0 0,0 0-1 0 0,0 1 1 0 0,0-1-1 0 0,0 0 1 0 0,1 0-1 0 0,-1 0 1 0 0,0 0-1 0 0,0 0 1 0 0,1 0-1 0 0,-1 0 1 0 0,0-1 0 0 0,0 1-1 0 0,0 0 1 0 0,0-1-1 0 0,1 1 1 0 0,0-1-1 0 0,2-1 0 0 0,3 0 2 0 0,-1-1 0 0 0,0 0-1 0 0,1 0 1 0 0,-1 0 0 0 0,0-1 0 0 0,-1 0 0 0 0,11-10-1 0 0,35-39-37 0 0,-26 26 54 0 0,7-13-10 0 0,-8 8-25 0 0,46-63-189 0 0,-27 35 125 0 0,-57 88 95 0 0,-16 45 0 0 0,28-68 5 0 0,-2 5 103 0 0,0 1-1 0 0,-6 9 1 0 0,10-19-109 0 0,-1-1 0 0 0,1 1 0 0 0,0-1 1 0 0,0 1-1 0 0,-1 0 0 0 0,1-1 0 0 0,0 1 0 0 0,0 0 0 0 0,0-1 0 0 0,0 1 1 0 0,0 0-1 0 0,0-1 0 0 0,0 1 0 0 0,0 0 0 0 0,0-1 0 0 0,0 1 0 0 0,0 0 1 0 0,0 1-1 0 0,1 0 1 0 0,1 11-20 0 0,5-2-36 0 0,7-5 36 0 0,-1-4 1 0 0,-11-2 7 0 0,0 0 0 0 0,0 0 0 0 0,1 0-1 0 0,-1 0 1 0 0,0 0 0 0 0,0-1-1 0 0,0 1 1 0 0,0-1 0 0 0,0 1 0 0 0,-1-1-1 0 0,1 1 1 0 0,4-3 0 0 0,17-8 6 0 0,-10 7-2 0 0,-3-1-16 0 0,-8 4-64 0 0,-2 1-16 0 0,0 0 0 0 0,2 11 0 0 0,-2-7 96 0 0,0 0 0 0 0,0 0-1 0 0,-1 0 1 0 0,1-1 0 0 0,-1 1 0 0 0,0 0 0 0 0,0-1-1 0 0,0 1 1 0 0,0-1 0 0 0,-1 1 0 0 0,-1 4 0 0 0,-4 2 0 0 0,1-1 0 0 0,-11 12 0 0 0,10-12 5 0 0,0 0 0 0 0,-7 14 0 0 0,12-20 25 0 0,1 0 0 0 0,0 0 0 0 0,0 1 0 0 0,0-1 0 0 0,0 5 0 0 0,1-5 89 0 0,0-1-19 0 0,4 7-80 0 0,-3-9-21 0 0,0 1 0 0 0,0 0 0 0 0,0-1 0 0 0,0 1 0 0 0,0-1 0 0 0,0 1-1 0 0,0-1 1 0 0,0 0 0 0 0,0 1 0 0 0,0-1 0 0 0,1 0 0 0 0,-1 0 0 0 0,0 0 0 0 0,0 0 0 0 0,0 0 0 0 0,0 0 0 0 0,0 0-1 0 0,0 0 1 0 0,3-1 0 0 0,23-7-33 0 0,-14 3 26 0 0,-3 2-12 0 0,1-1-1 0 0,-1 0 1 0 0,0-1 0 0 0,0 0-1 0 0,-1 0 1 0 0,0-1 0 0 0,13-11-1 0 0,4-6-78 0 0,23-27-1 0 0,-37 37 94 0 0,6-9 6 0 0,0 0 0 0 0,-2-2 0 0 0,0 0 0 0 0,-2 0 0 0 0,14-35 0 0 0,-13 26 178 0 0,48-98 1479 0 0,-85 208-1492 0 0,15-56-165 0 0,2-5 0 0 0,-12 23 0 0 0,6-13 0 0 0,2-5 0 0 0,-17 28 0 0 0,-71 119 0 0 0,94-163 0 0 0,2-3 0 0 0,-1 1 0 0 0,1-1 0 0 0,0 0 0 0 0,0 0 0 0 0,0 0 0 0 0,1 1 0 0 0,-2 4 0 0 0,2 2 0 0 0,1-7 7 0 0,7 7-55 0 0,-6-7 25 0 0,-1-1-314 0 0,4 1-358 0 0,-2 0 592 0 0,13-2-674 0 0,-7-2 761 0 0,-1 1-56 0 0,-6 0-299 0 0,-2 1-117 0 0,0 0-21 0 0,0 0-3 0 0,1-1 372 0 0,0-1 1 0 0,0 1-1 0 0,0-1 1 0 0,-1 1-1 0 0,1-1 0 0 0,0 0 1 0 0,-1 1-1 0 0,1-1 0 0 0,-1 0 1 0 0,1-2-1 0 0,-1-18-3776 0 0,0 20 2443 0 0,-2-13-1654 0 0,2 10 2136 0 0,0-1 0 0 0,0 1-1 0 0,0-1 1 0 0,0 1 0 0 0,3-9-1 0 0,-2 11-1056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3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4607 0 0,'0'0'102'0'0,"0"0"20"0"0,0 0 6 0 0,-5-10 1952 0 0,3 8-1648 0 0,1 1-1 0 0,-1-1 0 0 0,1 1 0 0 0,-1-1 1 0 0,1 1-1 0 0,-1 0 0 0 0,0 0 0 0 0,0 0 1 0 0,0 0-1 0 0,1 0 0 0 0,-1 0 0 0 0,0 0 0 0 0,0 0 1 0 0,-3 0-1 0 0,-1 0 693 0 0,0 0 1 0 0,1 0-1 0 0,-1 0 1 0 0,-7 1-1 0 0,12 0-459 0 0,-12 4 1931 0 0,5-2-2084 0 0,7-2 0 0 0,1 0 0 0 0,0 0 0 0 0,0 0 0 0 0,0 0-68 0 0,0 0-217 0 0,2 0 161 0 0,6 1-49 0 0,1-2 1 0 0,-1 1 0 0 0,12-3 0 0 0,-13 2-242 0 0,0 0 0 0 0,1 0 1 0 0,-1 1-1 0 0,1-1 1 0 0,-1 2-1 0 0,10 0 1 0 0,-9 1 66 0 0,0 0 123 0 0,0-1 0 0 0,0 0 0 0 0,0 0 0 0 0,17-1 0 0 0,-15-1-288 0 0,0-1-269 0 0,-8 2-1135 0 0,-2 0-499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5983 0 0,'0'0'464'0'0,"1"-2"28"0"0,13-26 4311 0 0,-8 16-2857 0 0,-1 1 0 0 0,1 1 0 0 0,15-21 0 0 0,1 6-365 0 0,17-20 487 0 0,34-44 337 0 0,-11 16-1322 0 0,98-130 1901 0 0,-149 190-2968 0 0,-15 24-16 0 0,0-1 0 0 0,-10 19 0 0 0,10-22 0 0 0,-4 7 0 0 0,-2 21 0 0 0,8-27 0 0 0,0-5 0 0 0,1 1 0 0 0,0 0 0 0 0,1-1 0 0 0,-1 1 0 0 0,1 0 0 0 0,-1 0 0 0 0,1 5 0 0 0,0-7 0 0 0,1 0 0 0 0,-1 1 0 0 0,0-1 0 0 0,0 0 0 0 0,1 0 0 0 0,-1 0 0 0 0,1 1 0 0 0,0-1 0 0 0,0 0 0 0 0,0 0 0 0 0,0 0 0 0 0,2 3 0 0 0,1 2 0 0 0,6 11 0 0 0,-5-15 0 0 0,-2-2 0 0 0,25 14 0 0 0,-21-12 0 0 0,0 0 0 0 0,-1 1 0 0 0,1 0 0 0 0,-1 0 0 0 0,0 0 0 0 0,0 1 0 0 0,0 0 0 0 0,-1 0 0 0 0,0 1 0 0 0,0-1 0 0 0,0 1 0 0 0,7 13 0 0 0,-8-16 0 0 0,-3-1 0 0 0,0-1 0 0 0,0 1 0 0 0,0-1 0 0 0,0 0 0 0 0,0 1 0 0 0,0 0 0 0 0,-1-1 0 0 0,1 1 0 0 0,0 0 0 0 0,-1-1 0 0 0,1 3 0 0 0,6 21 0 0 0,-5-6 0 0 0,-4-13 0 0 0,0-3 0 0 0,0 2 21 0 0,0 1 0 0 0,0-1 0 0 0,-1 0 0 0 0,0 0 0 0 0,0-1 0 0 0,0 1 0 0 0,-1 0-1 0 0,1-1 1 0 0,-1 0 0 0 0,0 0 0 0 0,-1 0 0 0 0,-6 5 0 0 0,7-7-12 0 0,0 0 0 0 0,0-1-1 0 0,0 0 1 0 0,0 1 0 0 0,-1-1 0 0 0,1-1 0 0 0,0 1-1 0 0,-1-1 1 0 0,-8 0 0 0 0,-5-3-9 0 0,14 2 0 0 0,3 0-1 0 0,-1 1 1 0 0,0-1-1 0 0,1 1 0 0 0,-1-1 1 0 0,1 0-1 0 0,-1 1 0 0 0,1-1 0 0 0,-1 0 1 0 0,-1-2-1 0 0,-1-5-36 0 0,3 5 21 0 0,0-8-7 0 0,2 6 16 0 0,1 0 0 0 0,-1 0 0 0 0,1 0 0 0 0,1 1 0 0 0,-1-1 0 0 0,0 0 0 0 0,1 1-1 0 0,0-1 1 0 0,0 1 0 0 0,1 0 0 0 0,-1 0 0 0 0,1 0 0 0 0,0 1 0 0 0,4-4 0 0 0,2 0-4 0 0,0 2 0 0 0,-6 4-31 0 0,7 2 31 0 0,-2 6 0 0 0,-2 5-42 0 0,0 13-27 0 0,-6-22-4 0 0,3 1-76 0 0,-4-4 155 0 0,0 0-1 0 0,0 1 1 0 0,0-1-1 0 0,0 1 1 0 0,1-1 0 0 0,-1 0-1 0 0,0 1 1 0 0,0-1 0 0 0,0 0-1 0 0,1 0 1 0 0,-1 1-1 0 0,0-1 1 0 0,0 0 0 0 0,1 1-1 0 0,-1-1 1 0 0,0 0-1 0 0,1 0 1 0 0,-1 0 0 0 0,0 1-1 0 0,1-1 1 0 0,-1 0-1 0 0,1 0 1 0 0,16 6-114 0 0,-12-8 107 0 0,-3 1-4 0 0,9-3 8 0 0,-1-1 0 0 0,0 0 0 0 0,0 0 0 0 0,-1-1 0 0 0,1 0 0 0 0,12-12 0 0 0,1-3-11 0 0,22-26 1 0 0,-33 34 103 0 0,-1 0 1 0 0,0 0-1 0 0,-1-1 0 0 0,-1 0 1 0 0,11-23-1 0 0,-59 111 61 0 0,-1-1-156 0 0,26-45 9 0 0,7-16 28 0 0,-8 21 0 0 0,12-28-19 0 0,1-3-2 0 0,1 0 0 0 0,0-1 0 0 0,0 1-1 0 0,1 0 1 0 0,-1 0 0 0 0,0 0-1 0 0,1 0 1 0 0,-1 0 0 0 0,1 0-1 0 0,-1 3 1 0 0,0 8 6 0 0,2-1-12 0 0,5-5-13 0 0,-2-6-41 0 0,4-2 50 0 0,1-1-1 0 0,-1 0 0 0 0,0 0 0 0 0,0-1 0 0 0,0 0 0 0 0,0 0 1 0 0,0-1-1 0 0,-1 0 0 0 0,0-1 0 0 0,0 1 0 0 0,0-1 1 0 0,7-7-1 0 0,1-1 2 0 0,-1-2 0 0 0,0 0 0 0 0,-1-1 0 0 0,12-18 0 0 0,-21 27 9 0 0,1 0-1 0 0,-1 0 1 0 0,-1 0-1 0 0,1-1 1 0 0,-1 0-1 0 0,-1 0 1 0 0,3-12 0 0 0,-4 16-5 0 0,0 0 1 0 0,-1 0 0 0 0,1-1-1 0 0,-1 1 1 0 0,0 0 0 0 0,-1-1 0 0 0,1 1-1 0 0,-1 0 1 0 0,0-1 0 0 0,0 1-1 0 0,0 0 1 0 0,0 0 0 0 0,-1 0 0 0 0,0 0-1 0 0,-3-7 1 0 0,4 10-2 0 0,0 0 0 0 0,0 0 0 0 0,0 0 0 0 0,0 0 0 0 0,1 0 0 0 0,-1 0 0 0 0,0 0 0 0 0,-1 0 0 0 0,1 0 0 0 0,0 0 0 0 0,0 0 0 0 0,0 1 0 0 0,0-1 0 0 0,-1 1 0 0 0,1-1 0 0 0,0 1 0 0 0,-1-1 0 0 0,1 1 0 0 0,0-1 0 0 0,-1 1 0 0 0,1 0 0 0 0,-1 0 0 0 0,1 0 0 0 0,0 0 0 0 0,-1 0 0 0 0,1 0 0 0 0,0 0 0 0 0,-1 1 0 0 0,1-1 0 0 0,-1 0 0 0 0,1 1 0 0 0,0-1 0 0 0,0 1 0 0 0,-1-1 0 0 0,1 1 0 0 0,-2 1 0 0 0,-5 3 0 0 0,1 0 0 0 0,0 1 0 0 0,0 0 0 0 0,-10 11 0 0 0,6-6 0 0 0,5-6 24 0 0,1 1 0 0 0,0 0 0 0 0,-7 11 0 0 0,3 0-24 0 0,9-11 0 0 0,1-3 0 0 0,3 9 0 0 0,-4-11-4 0 0,1-1 2 0 0,-1 1-1 0 0,1-1 0 0 0,-1 1 1 0 0,0-1-1 0 0,1 1 1 0 0,-1-1-1 0 0,1 1 0 0 0,-1-1 1 0 0,1 0-1 0 0,-1 1 1 0 0,1-1-1 0 0,-1 0 0 0 0,1 1 1 0 0,-1-1-1 0 0,1 0 1 0 0,-1 0-1 0 0,1 0 0 0 0,1 1 1 0 0,16 4-40 0 0,-13-7 26 0 0,-1 1 3 0 0,9-2 10 0 0,-1 0 0 0 0,0-1 0 0 0,17-8 0 0 0,1 0 3 0 0,41-16-23 0 0,36-11-18 0 0,-95 36 52 0 0,-11 3-9 0 0,-1 0 0 0 0,1 0 0 0 0,-1 0 0 0 0,1 0 0 0 0,-1 0 1 0 0,1 0-1 0 0,-1 1 0 0 0,1-1 0 0 0,-1 0 0 0 0,1 0 0 0 0,-1 0 0 0 0,1 1 0 0 0,-1-1 1 0 0,0 0-1 0 0,1 0 0 0 0,-1 1 0 0 0,1-1 0 0 0,-1 0 0 0 0,1 1 0 0 0,0 2 2 0 0,0-1 0 0 0,1 0 0 0 0,-1 1 0 0 0,0 0 0 0 0,-1-1-1 0 0,1 1 1 0 0,0 0 0 0 0,-1-1 0 0 0,1 1 0 0 0,-1 0 0 0 0,0-1 0 0 0,0 1-1 0 0,0 0 1 0 0,0 0 0 0 0,-1 4 0 0 0,-1 1 11 0 0,1 0 1 0 0,-1-1-1 0 0,-1 1 1 0 0,-3 9-1 0 0,-1-3-23 0 0,-1 0 1 0 0,0 0-1 0 0,0-1 1 0 0,-15 16-1 0 0,7-8 54 0 0,7-13-46 0 0,109-94 0 0 0,22-21-72 0 0,-121 106 72 0 0,-1 1 0 0 0,1-1 0 0 0,0 1 0 0 0,-1-1 0 0 0,1 1 0 0 0,0-1 0 0 0,0 1 0 0 0,0-1 0 0 0,-1 1 0 0 0,1 0 0 0 0,0-1 0 0 0,2 1 0 0 0,-2 0 0 0 0,0 1 0 0 0,0-1 0 0 0,1 1 0 0 0,-1 0 0 0 0,0-1 0 0 0,0 1 0 0 0,0 0 0 0 0,0 0 0 0 0,0 0 0 0 0,0 0 0 0 0,0 0 0 0 0,0 0 0 0 0,0 0 0 0 0,-1 0 0 0 0,1 0 0 0 0,0 0 0 0 0,-1 0 0 0 0,1 2 0 0 0,5 9 0 0 0,-6-4 0 0 0,0-1 0 0 0,-1 1 0 0 0,0-1 0 0 0,0 1 0 0 0,-1-1 0 0 0,0 1 0 0 0,0-1 0 0 0,-5 10 0 0 0,5-11 0 0 0,-12 31 12 0 0,8-24 180 0 0,24-60-292 0 0,-10 34 91 0 0,1-1 0 0 0,0 1 0 0 0,1 1 0 0 0,0 0 1 0 0,0 1-1 0 0,2-1 0 0 0,-1 2 0 0 0,25-18 0 0 0,-31 25 9 0 0,0 0 0 0 0,-1 0 0 0 0,0 0 0 0 0,1 1 0 0 0,0 0 0 0 0,0 0 0 0 0,-1 0 0 0 0,7 0 0 0 0,3-3 0 0 0,-13 5 0 0 0,0 0 0 0 0,-1-1 0 0 0,1 1 0 0 0,0 0 0 0 0,-1 0 0 0 0,1 0 0 0 0,0 0 0 0 0,0 0 0 0 0,-1 0 0 0 0,1 0 0 0 0,0 0 0 0 0,0 0 0 0 0,-1 0 0 0 0,1 0 0 0 0,0 0 0 0 0,1 1 0 0 0,-1 0 0 0 0,0 0 0 0 0,0 0 0 0 0,0 0 0 0 0,0 0 0 0 0,0 0 0 0 0,-1 1 0 0 0,1-1 0 0 0,0 0 0 0 0,1 3 0 0 0,4 12 0 0 0,-5-12 0 0 0,-1 0 0 0 0,1 0 0 0 0,-1 0 0 0 0,0 0 0 0 0,0 0 0 0 0,0-1 0 0 0,0 1 0 0 0,-1 0 0 0 0,0 0 0 0 0,0 0 0 0 0,0 0 0 0 0,0-1 0 0 0,-3 7 0 0 0,-3 4 0 0 0,-1 1 0 0 0,-9 12 0 0 0,1-1 0 0 0,-1-2 16 0 0,2-4 64 0 0,8-11-112 0 0,-2-1-55 0 0,7-8-3347 0 0,1-1-3726 0 0,-4-7-1103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88 8751 0 0,'1'-2'399'0'0,"32"-64"1954"0"0,-29 57-1300 0 0,2-1 5343 0 0,-4 9-823 0 0,-2 10-3824 0 0,-6 28-1290 0 0,-20 64 1 0 0,2-12-403 0 0,19-66-24 0 0,-12 28 0 0 0,-8 25-143 0 0,24-74 30 0 0,1-2 0 0 0,0 0-32 0 0,0 0-15 0 0,0 0-1 0 0,0 0-16 0 0,0 0-69 0 0,0 0-38 0 0,0 0-5 0 0,0 0-17 0 0,2-1 182 0 0,0 0 0 0 0,0 0 1 0 0,0 0-1 0 0,0-1 1 0 0,0 1-1 0 0,0 0 0 0 0,-1-1 1 0 0,1 1-1 0 0,0-1 0 0 0,-1 1 1 0 0,0-1-1 0 0,1 0 0 0 0,-1 0 1 0 0,2-2-1 0 0,-1 1-167 0 0,25-33-4211 0 0,-17 22-2715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15663 0 0,'0'0'356'0'0,"0"0"50"0"0,0 0 20 0 0,0 0-42 0 0,0 0-112 0 0,0 0 463 0 0,0 0 234 0 0,0 0 45 0 0,0 0-61 0 0,0 0-288 0 0,0 0-121 0 0,2 8 416 0 0,-2 11-516 0 0,0 0 0 0 0,-1 0 0 0 0,-1 0 0 0 0,-6 25 0 0 0,4-24-444 0 0,2-1 0 0 0,-2 25 0 0 0,6-26 0 0 0,1-9 0 0 0,4-4 0 0 0,-7-5 0 0 0,1 1 0 0 0,-1-1 0 0 0,1 0 0 0 0,0 1 0 0 0,-1-1 0 0 0,1 0 0 0 0,0 0 0 0 0,-1 1 0 0 0,1-1 0 0 0,0 0 0 0 0,-1 0 0 0 0,1 0 0 0 0,0 0 0 0 0,-1 0 0 0 0,1 0 0 0 0,0 0 0 0 0,-1 0 0 0 0,1 0 0 0 0,0 0 0 0 0,-1 0 0 0 0,1 0 0 0 0,0-1 0 0 0,-1 1 0 0 0,2 0 0 0 0,0-2 0 0 0,6 1 0 0 0,-1-1 0 0 0,0 0 0 0 0,1-1 0 0 0,-1 1 0 0 0,12-8 0 0 0,33-22 0 0 0,-52 32 0 0 0,16-13 0 0 0,7-4-64 0 0,-22 17-273 0 0,-1 0-138 0 0,0 0-33 0 0,0 0-140 0 0,0 0-572 0 0,0 0-253 0 0,0 0-687 0 0,0 0-2683 0 0,0 0-1149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 1375 0 0,'0'0'548'0'0,"0"0"1764"0"0,0 0 774 0 0,0 0 155 0 0,1-1-240 0 0,-1 0-2829 0 0,0 1 0 0 0,0 0 0 0 0,0 0 0 0 0,0 0 0 0 0,0-1 0 0 0,0 1 0 0 0,0 0 0 0 0,0 0 0 0 0,0 0 0 0 0,0 0 0 0 0,0-1 0 0 0,0 1 0 0 0,1 0 0 0 0,-1 0 0 0 0,0 0 0 0 0,0 0 0 0 0,0 0 0 0 0,0 0 0 0 0,0-1 0 0 0,0 1 0 0 0,1 0 0 0 0,-1 0 0 0 0,0 0 0 0 0,0 0 0 0 0,0 0 0 0 0,0 0 0 0 0,1 0 0 0 0,-1 0 0 0 0,0 0 0 0 0,0 0 0 0 0,0 0 0 0 0,1 0 0 0 0,-1 0 0 0 0,0 0 0 0 0,0 0 0 0 0,0 0 0 0 0,0 0 0 0 0,1 0 0 0 0,-1 0 0 0 0,0 0 0 0 0,0 0 0 0 0,0 0 0 0 0,1 0 0 0 0,-1 0 0 0 0,0 0 0 0 0,3 6 3959 0 0,-1 0-5658 0 0,-1-1 1667 0 0,0 0-1 0 0,0 0 1 0 0,-1 1-1 0 0,1-1 1 0 0,-1 1-1 0 0,0-1 1 0 0,-2 9-1 0 0,-9 38 384 0 0,7-36-397 0 0,-2 3 9 0 0,-1 0-1 0 0,-12 24 1 0 0,4-8-17 0 0,-8 17 34 0 0,-2-1 1 0 0,-48 74-1 0 0,63-110-153 0 0,3-4-9 0 0,-18 22 0 0 0,24-32-90 0 0,1-1 6 0 0,0 0 13 0 0,0 0-14 0 0,0 0-62 0 0,0 0-31 0 0,0 0-4 0 0,0 0-32 0 0,0 0-133 0 0,0 0-57 0 0,0 0-15 0 0,0 0-94 0 0,0 0-381 0 0,2-9-1081 0 0,-1 3-4068 0 0,-3-6-426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8:57:4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12383 0 0,'0'0'564'0'0,"0"0"-9"0"0,0 0-219 0 0,0 0 409 0 0,0 0 219 0 0,0 0 42 0 0,0 0-12 0 0,0 0-83 0 0,0 0-42 0 0,0 0-5 0 0,3 0-28 0 0,11-1-215 0 0,-1 0-1 0 0,1 1 0 0 0,0 0 1 0 0,0 1-1 0 0,-1 0 0 0 0,20 6 1 0 0,53 10 291 0 0,-57-10-808 0 0,0 1-35 0 0,-15-6-69 0 0,7-1 19 0 0,-17-2-31 0 0,-1-1-91 0 0,-1 2-388 0 0,5-7-814 0 0,-2 5-5513 0 0,5-4-824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26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33 919 0 0,'0'0'128'0'0,"0"0"202"0"0,0 0 87 0 0,0 0 20 0 0,0 0-51 0 0,0 0-226 0 0,0 0-83 0 0,0 0-12 0 0,0 0 58 0 0,0 0 242 0 0,0 0 93 0 0,0 0 12 0 0,0 0 17 0 0,0 0 61 0 0,0 0 27 0 0,0 0 7 0 0,0 0-2 0 0,0 0-17 0 0,0 0-10 0 0,0 0-1 0 0,0 0-40 0 0,0 0-169 0 0,0 0-78 0 0,0 0-10 0 0,0 0-32 0 0,-1-2-107 0 0,-4-7-38 0 0,-2-2-62 0 0,-3 0 4 0 0,6 12 32 0 0,4-1-33 0 0,-3 1 50 0 0,-2 2 31 0 0,3-2 144 0 0,2-1 36 0 0,0 0 0 0 0,0 0-220 0 0,0 1 1 0 0,-1-1-1 0 0,1 1 0 0 0,0-1 0 0 0,-1 1 0 0 0,1-1 0 0 0,-1 1 0 0 0,1-1 0 0 0,-1 0 1 0 0,1 1-1 0 0,-1-1 0 0 0,1 0 0 0 0,-1 1 0 0 0,1-1 0 0 0,-1 0 0 0 0,1 0 1 0 0,-1 1-1 0 0,0-1 0 0 0,1 0 0 0 0,-1 0 0 0 0,0 0 0 0 0,-12 2 1289 0 0,12-2-1251 0 0,0 1 4 0 0,-4 4 142 0 0,1-1 0 0 0,-1 1 0 0 0,2-1 0 0 0,-1 1 0 0 0,0 1 0 0 0,1-1 0 0 0,-4 8 0 0 0,3-7-163 0 0,-8 9-18 0 0,11-15-60 0 0,-6 11 49 0 0,-2 8-43 0 0,3-8 101 0 0,1-1 0 0 0,1 1 0 0 0,-1 0 0 0 0,1 0 0 0 0,1 0 0 0 0,0 1 0 0 0,-2 19 0 0 0,12-18 282 0 0,-5-13-321 0 0,3-1-58 0 0,0-1 0 0 0,-1 1 0 0 0,1-1 1 0 0,-1 1-1 0 0,0-1 0 0 0,0 0 0 0 0,1-1 0 0 0,-1 1 1 0 0,-1-1-1 0 0,1 0 0 0 0,0 0 0 0 0,-1 0 0 0 0,1 0 1 0 0,-1-1-1 0 0,0 1 0 0 0,0-1 0 0 0,3-5 0 0 0,7-11 67 0 0,-2 0 0 0 0,13-27 0 0 0,-20 37-76 0 0,12-27-4 0 0,-11 22-11 0 0,-6 11-18 0 0,0-1-15 0 0,1 5-24 0 0,0 0-1 0 0,-2 1-6 0 0,-1-1 64 0 0,1 0 2 0 0,0 1 0 0 0,0 0 1 0 0,0-1-1 0 0,0 1 0 0 0,0 0 1 0 0,0 0-1 0 0,1 0 1 0 0,-1 0-1 0 0,0 0 0 0 0,1 1 1 0 0,-3 1-1 0 0,3-2 12 0 0,-5 2-3 0 0,-14 13 0 0 0,-11 16 0 0 0,19-19 75 0 0,10-11-32 0 0,-5 3-33 0 0,3 4-10 0 0,3 1-20 0 0,1-8-74 0 0,0-2 2 0 0,2 0-115 0 0,2 0-185 0 0,-2 0 41 0 0,0 0 1 0 0,0 0-1 0 0,0 0 0 0 0,1 0 1 0 0,-1 0-1 0 0,0 0 0 0 0,0-1 1 0 0,3 0-1 0 0,5-3-4944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27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 2303 0 0,'0'0'300'0'0,"0"0"419"0"0,0 0 178 0 0,2-1 37 0 0,6-1-82 0 0,-7 1-380 0 0,-1 1-168 0 0,0 0-31 0 0,2-1-9 0 0,9-20 3525 0 0,-7 15-751 0 0,-4 13-2226 0 0,-1-5-640 0 0,1-2 20 0 0,0 0 6 0 0,0 0-2 0 0,0 0-17 0 0,0 0-10 0 0,0 0-1 0 0,0 0-4 0 0,3 0-121 0 0,1 0 0 0 0,-1 0 0 0 0,0-1 0 0 0,0 1 0 0 0,0-1 0 0 0,0 0 0 0 0,0 0 0 0 0,0 0-1 0 0,0 0 1 0 0,-1-1 0 0 0,1 1 0 0 0,0-1 0 0 0,-1 1 0 0 0,1-1 0 0 0,-1 0 0 0 0,1 0 0 0 0,-1 0 0 0 0,0-1 0 0 0,0 1 0 0 0,0 0-1 0 0,0-1 1 0 0,0 1 0 0 0,-1-1 0 0 0,1 0 0 0 0,-1 0 0 0 0,2-3 0 0 0,-2 4 146 0 0,-1 2 3 0 0,1-2 11 0 0,-1 2-165 0 0,0 0-1 0 0,0 0 1 0 0,1-1 0 0 0,-1 1-1 0 0,0 0 1 0 0,0-1 0 0 0,0 1 0 0 0,0 0-1 0 0,0 0 1 0 0,1-1 0 0 0,-1 1-1 0 0,0 0 1 0 0,0-1 0 0 0,0 1 0 0 0,0 0-1 0 0,0-1 1 0 0,0 1 0 0 0,0 0-1 0 0,0-1 1 0 0,0 1 0 0 0,0 0 0 0 0,-1 0-1 0 0,1-1 1 0 0,0 1 0 0 0,0 0 0 0 0,0-1-1 0 0,0 1 1 0 0,0 0 0 0 0,0 0-1 0 0,-1-1 1 0 0,1 1 0 0 0,0 0 0 0 0,0 0-1 0 0,0-1 1 0 0,-1 1 0 0 0,1 0-1 0 0,0 0 1 0 0,0 0 0 0 0,-1-1 0 0 0,1 1-1 0 0,0 0 1 0 0,0 0 0 0 0,-1 0-1 0 0,1 0 1 0 0,0 0 0 0 0,-1-1 0 0 0,1 1-1 0 0,0 0 1 0 0,-1 0 0 0 0,1 0-1 0 0,0 0 1 0 0,-1 0 0 0 0,1 0 0 0 0,0 0-1 0 0,-1 0 1 0 0,-2 0-26 0 0,0 1 1 0 0,1-1-1 0 0,-1 0 0 0 0,0 1 1 0 0,0 0-1 0 0,0 0 0 0 0,0 0 1 0 0,1 0-1 0 0,-1 0 0 0 0,1 0 1 0 0,-5 4-1 0 0,-2 0 1 0 0,5-3-13 0 0,-1 0 1 0 0,1 1-1 0 0,0 0 1 0 0,0 0-1 0 0,0 0 1 0 0,1 0 0 0 0,-6 7-1 0 0,-6 6 12 0 0,14-14 47 0 0,1-2 8 0 0,0 0 5 0 0,0 0 9 0 0,1-1 7 0 0,6-4-13 0 0,-6 4 11 0 0,-1 1-11 0 0,0 6-47 0 0,0-6-29 0 0,0 1 0 0 0,0 0 0 0 0,0 0 0 0 0,0 0 0 0 0,0-1 0 0 0,0 1 0 0 0,0 0-1 0 0,0 0 1 0 0,-1-1 0 0 0,1 1 0 0 0,0 0 0 0 0,-1 0 0 0 0,0 0 0 0 0,-6 15-256 0 0,5-5-576 0 0,2-8-241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29:5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98 190 6447 0 0,'0'0'298'0'0,"0"0"-10"0"0,0 0-118 0 0,0 0 206 0 0,0 0 111 0 0,0 0 22 0 0,0 0 71 0 0,0 0 286 0 0,0 0 124 0 0,0 0 30 0 0,0 0-65 0 0,0 0-290 0 0,0 0-121 0 0,1-2-28 0 0,0-1-135 0 0,1-1 0 0 0,-1 1 0 0 0,0-1 1 0 0,0 1-1 0 0,1-7 0 0 0,6-24 927 0 0,-8 32-1226 0 0,1 1 1 0 0,-1 0 0 0 0,0 0-1 0 0,0 0 1 0 0,0 0-1 0 0,1-1 1 0 0,-1 1 0 0 0,0 0-1 0 0,0 0 1 0 0,0 0-1 0 0,-1-2 1 0 0,1-23 43 0 0,-1 18-126 0 0,5-19 0 0 0,-3 4 545 0 0,-1-4 2841 0 0,-2 28-3237 0 0,-7 3-133 0 0,1 4-16 0 0,0 4 0 0 0,2 0 0 0 0,3 1 0 0 0,-2 13 50 0 0,2 0-1 0 0,0 33 1 0 0,1-4 1241 0 0,-29 137-697 0 0,25-162-580 0 0,2-2-14 0 0,1-7 0 0 0,-11 37 0 0 0,12-47-64 0 0,1-9-273 0 0,1-2-138 0 0,0-2-33 0 0,-8-38-4564 0 0,7 31 870 0 0,1 7-2236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10135 0 0,'0'0'231'0'0,"0"0"29"0"0,0 0 19 0 0,0 0 37 0 0,0 0 125 0 0,0 0 58 0 0,0 0 11 0 0,0 0 70 0 0,0 0 286 0 0,0 0 124 0 0,0 0 30 0 0,0 0-65 0 0,0 0-290 0 0,0 0-121 0 0,0 0-28 0 0,0 0-72 0 0,-1 2-289 0 0,-14 43 1378 0 0,11-35-1164 0 0,0-1-1 0 0,1 1 1 0 0,0 0-1 0 0,1 0 1 0 0,0 0 0 0 0,-1 16-1 0 0,-8 134-368 0 0,5-106 0 0 0,2 86 0 0 0,4-130 0 0 0,-1-6 0 0 0,1-1 0 0 0,0 0 0 0 0,0 1 0 0 0,0-1 0 0 0,1 1 0 0 0,0 3 0 0 0,2 4 0 0 0,1-3-64 0 0,-4-7-273 0 0,0-1-138 0 0,0 0-33 0 0,0 0-140 0 0,-3-13-2045 0 0,0-1 248 0 0,0-2-3697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10135 0 0,'0'0'231'0'0,"0"0"29"0"0,0 0 19 0 0,0 0 105 0 0,0 0 410 0 0,0 0 184 0 0,0 0 40 0 0,0 0-63 0 0,0 0-290 0 0,0 0-121 0 0,3-1-28 0 0,7-2 459 0 0,-3 1-351 0 0,1 0 0 0 0,-1 1 1 0 0,1 0-1 0 0,10 0 0 0 0,-11 0-496 0 0,-1 0-1 0 0,1 0 0 0 0,0 0 1 0 0,7-3-1 0 0,20-3 295 0 0,32-3 1097 0 0,11 0-1433 0 0,-66 9-150 0 0,-9 1-273 0 0,0 0-138 0 0,5-3-100 0 0,-5 2-5508 0 0,-2 1-799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10135 0 0,'0'0'231'0'0,"0"0"29"0"0,0 0 19 0 0,0 0 105 0 0,0 0 410 0 0,0 0 184 0 0,0 0 40 0 0,0 0-63 0 0,0 0-290 0 0,0 0-121 0 0,0 0-28 0 0,0 0-4 0 0,0 0 0 0 0,0 0 0 0 0,0 0 0 0 0,0 0 0 0 0,0 0 0 0 0,-1 3 0 0 0,-1 2-210 0 0,-1-1 0 0 0,1 0 0 0 0,-1 0 0 0 0,0 0 0 0 0,0 0 0 0 0,0-1 0 0 0,-6 6 0 0 0,4-4 163 0 0,-1 1 0 0 0,1-1 0 0 0,1 1 0 0 0,-1 0 1 0 0,-4 10-1 0 0,5-12-446 0 0,3-2-19 0 0,0 0-1 0 0,-1-1 1 0 0,1 1 0 0 0,0 0 0 0 0,0 0 0 0 0,0 1 0 0 0,0-1 0 0 0,0 0 0 0 0,0 0-1 0 0,1 0 1 0 0,-1 4 0 0 0,-1 0 0 0 0,1 1 0 0 0,0 0 0 0 0,0 0 0 0 0,0 0 0 0 0,1 0 0 0 0,0-1 0 0 0,1 1 0 0 0,-1 0 0 0 0,1 0 0 0 0,1 0 0 0 0,1 6 0 0 0,2 7 0 0 0,-1-13 0 0 0,3 4 0 0 0,9 9 0 0 0,-6-10 0 0 0,1-4 0 0 0,-7-5 0 0 0,-1-1 0 0 0,1 1 0 0 0,0-1 0 0 0,-1 0 0 0 0,1 0 0 0 0,-1-1 0 0 0,1 1 0 0 0,0-1 0 0 0,-1 1 0 0 0,1-1 0 0 0,-1 0 0 0 0,0-1 0 0 0,1 1 0 0 0,-1 0 0 0 0,0-1 0 0 0,0 0 0 0 0,0 0 0 0 0,0 0 0 0 0,0 0 0 0 0,0 0 0 0 0,0-1 0 0 0,3-3 0 0 0,0-1 0 0 0,0 0 0 0 0,0 0 0 0 0,-1 0 0 0 0,0 0 0 0 0,0-1 0 0 0,-1 0 0 0 0,0 0 0 0 0,4-9 0 0 0,-6 10 0 0 0,0-1 0 0 0,-1 0 0 0 0,1 0 0 0 0,-1 0 0 0 0,-1 1 0 0 0,0-1 0 0 0,0 0 0 0 0,0 0 0 0 0,-2-10 0 0 0,1 14 0 0 0,0-1 0 0 0,0 1 0 0 0,0 0 0 0 0,0 0 0 0 0,-1 0 0 0 0,1 0 0 0 0,-1 0 0 0 0,0 0 0 0 0,0 1 0 0 0,-1-1 0 0 0,1 1 0 0 0,-1-1 0 0 0,0 1 0 0 0,0 0 0 0 0,0 0 0 0 0,0 0 0 0 0,0 0 0 0 0,-7-3 0 0 0,6 3 0 0 0,1 1 0 0 0,1 1 0 0 0,-1-1 0 0 0,0 1 0 0 0,1-1 0 0 0,-1 1 0 0 0,0 0 0 0 0,0 0 0 0 0,0 0 0 0 0,0 0 0 0 0,1 1 0 0 0,-1-1 0 0 0,0 1 0 0 0,0 0 0 0 0,0 0 0 0 0,0 0 0 0 0,0 0 0 0 0,0 0 0 0 0,0 1 0 0 0,0-1 0 0 0,-6 3 0 0 0,-16 3-1110 0 0,16-4-503 0 0,0 1 0 0 0,0 0 1 0 0,0 0-1 0 0,-13 7 0 0 0,13-5-5469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0,'0'0'630'0'0,"0"0"-13"0"0,0 0-252 0 0,0 0 391 0 0,0 0 216 0 0,0 0 42 0 0,1-1-61 0 0,14-12 1324 0 0,-14 11-2614 0 0,-1 2-138 0 0,0 0-33 0 0,0 0-140 0 0,0 0-572 0 0,0 0-253 0 0,0 0-835 0 0,0 0-3147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0,'0'0'344'0'0,"0"0"72"0"0,0 0 8 0 0,0 0 24 0 0,0 0-360 0 0,0 0-88 0 0,0 0 0 0 0,0 0 0 0 0,0 0 0 0 0,0 0 0 0 0,0 0 1248 0 0,0 0 224 0 0,0 0 56 0 0,12 2 8 0 0,-12-2-2048 0 0,0 0-416 0 0,0 0-72 0 0,0 0-24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0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15663 0 0,'0'0'356'0'0,"0"0"50"0"0,0 0 20 0 0,0 0-42 0 0,1-1-250 0 0,3-6-49 0 0,-3 6 280 0 0,-1 1 122 0 0,0 0 22 0 0,0 0 3 0 0,0 0 0 0 0,0 0 0 0 0,0 0 0 0 0,0 0 0 0 0,1 1 0 0 0,2 5-353 0 0,-1-1 0 0 0,1 0 1 0 0,-1 1-1 0 0,-1-1 0 0 0,1 1 0 0 0,-1-1 0 0 0,0 1 0 0 0,0 0 1 0 0,0 0-1 0 0,-1 9 0 0 0,-6 64-385 0 0,5-64 333 0 0,-5 38-107 0 0,-6 73 0 0 0,8-77 587 0 0,2-36-294 0 0,1 0-1 0 0,0 1 0 0 0,1-1 0 0 0,2 22 0 0 0,0-25-292 0 0,2-4-64 0 0,-3-4-273 0 0,-1-2-138 0 0,1 0 382 0 0,0 0 0 0 0,1 0 0 0 0,-1 0 0 0 0,1-1 0 0 0,-1 1 0 0 0,0 0 0 0 0,1-1 0 0 0,-1 1 0 0 0,1-1 0 0 0,-1 1 0 0 0,2-2 0 0 0,-3 2 93 0 0,5-3-532 0 0,-1 1 0 0 0,1-1 0 0 0,-1 0 0 0 0,0-1-1 0 0,0 1 1 0 0,0-1 0 0 0,5-6 0 0 0,-3 1-1003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10135 0 0,'0'0'231'0'0,"0"0"29"0"0,0 0 19 0 0,0 0 105 0 0,0 0 410 0 0,0 0 184 0 0,0 0 40 0 0,0 0-63 0 0,0 0-290 0 0,0 0-121 0 0,0 0-28 0 0,0 0-4 0 0,0 0 0 0 0,0-2 0 0 0,5-19 661 0 0,1-1 0 0 0,1 1 1 0 0,16-36-1 0 0,-7 19-659 0 0,71-160-497 0 0,-85 192-29 0 0,6-14 1464 0 0,-9 18-1009 0 0,-3-4-294 0 0,-5 7-133 0 0,6 0-16 0 0,0 1 0 0 0,0-1 0 0 0,1 1 0 0 0,-1 0 0 0 0,1 0 0 0 0,-1 0 0 0 0,1 1 0 0 0,0-1 0 0 0,0 0 0 0 0,0 1 0 0 0,0 0 0 0 0,1-1 0 0 0,-1 1 0 0 0,0 0 0 0 0,1 0 0 0 0,-1 3 0 0 0,-4 9 0 0 0,-7 31 0 0 0,8-26 0 0 0,-1 4 0 0 0,-11 43 0 0 0,15-59 0 0 0,1 1 0 0 0,0-1 0 0 0,1 1 0 0 0,0-1 0 0 0,0 1 0 0 0,2 8 0 0 0,2-4 0 0 0,-1-10 0 0 0,-1 1 0 0 0,0-1 0 0 0,1 0 0 0 0,0 0 0 0 0,4 3 0 0 0,5 1 0 0 0,-8-7 0 0 0,-1 0 0 0 0,0 1 0 0 0,0-1 0 0 0,1 0 0 0 0,-1-1 0 0 0,0 1 0 0 0,1-1 0 0 0,-1 1 0 0 0,0-1 0 0 0,0 0 0 0 0,5-2 0 0 0,34-20 0 0 0,-24 13 0 0 0,-13 7 0 0 0,0 0 0 0 0,-1-1 0 0 0,1 0 0 0 0,0 0 0 0 0,-1 0 0 0 0,0 0 0 0 0,0-1 0 0 0,0 0 0 0 0,-1 0 0 0 0,0 0 0 0 0,0 0 0 0 0,0 0 0 0 0,4-10 0 0 0,0-6 0 0 0,-1 0 0 0 0,6-31 0 0 0,-8 34 0 0 0,-4 18 0 0 0,0-2 0 0 0,1-1 0 0 0,-1 1 0 0 0,1 0 0 0 0,-1 0 0 0 0,0-1 0 0 0,0 1 0 0 0,0 0 0 0 0,0-1 0 0 0,-1 1 0 0 0,0-3 0 0 0,-4-5 0 0 0,-4 8 0 0 0,-1 4 0 0 0,9-1 0 0 0,-1 1 0 0 0,1 0 0 0 0,-1-1 0 0 0,1 1 0 0 0,0 0 0 0 0,0 0 0 0 0,0 0 0 0 0,0 0 0 0 0,0 0 0 0 0,0 0 0 0 0,0 0 0 0 0,1 0 0 0 0,-1 0 0 0 0,1 0 0 0 0,-1 0 0 0 0,1 3 0 0 0,-1 1 0 0 0,0 1 0 0 0,1-1 0 0 0,0 0 0 0 0,1 11 0 0 0,10 66 0 0 0,-10-75 0 0 0,1-2 0 0 0,0 1 0 0 0,0-1 0 0 0,0 0 0 0 0,6 12 0 0 0,-6-14-165 0 0,0 0 1 0 0,0 1-1 0 0,1-1 0 0 0,0 0 1 0 0,-1 0-1 0 0,1 0 0 0 0,1 0 1 0 0,-1-1-1 0 0,0 0 0 0 0,1 1 1 0 0,0-1-1 0 0,0 0 0 0 0,0-1 1 0 0,0 1-1 0 0,0-1 0 0 0,0 1 1 0 0,1-1-1 0 0,-1-1 0 0 0,1 1 1 0 0,0 0-1 0 0,-1-1 0 0 0,1 0 1 0 0,8 0-1 0 0,-10-1-1567 0 0,-3-1 1330 0 0,1 0 0 0 0,0 1 0 0 0,0-1 0 0 0,0 0 0 0 0,0 0-1 0 0,0 0 1 0 0,0 0 0 0 0,0 1 0 0 0,1-2 0 0 0,0 0-1645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0,'0'0'356'0'0,"0"0"50"0"0,0 0 20 0 0,0 0-42 0 0,2 0-250 0 0,10-3 122 0 0,0 0 0 0 0,-1 0 0 0 0,19-10 1 0 0,-6 3 676 0 0,-14 7-532 0 0,0-1-1 0 0,0 2 1 0 0,0-1-1 0 0,15 0 1 0 0,15-4-260 0 0,-13 4-141 0 0,-13 2 0 0 0,7 2-64 0 0,-19-1-273 0 0,9 1-3082 0 0,-18 5 2399 0 0,-5 0-4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13823 0 0,'0'0'315'0'0,"0"0"45"0"0,-1 2 21 0 0,1-1-250 0 0,-1 0 0 0 0,1 0 0 0 0,0 0 0 0 0,-1 0 0 0 0,1 1 0 0 0,0-1 0 0 0,0 0 0 0 0,-1 0-1 0 0,1 0 1 0 0,0 0 0 0 0,0 1 0 0 0,0-1 0 0 0,0 0 0 0 0,1 0 0 0 0,-1 0 0 0 0,0 0 0 0 0,0 1 0 0 0,1-1 0 0 0,-1 0-1 0 0,1 0 1 0 0,-1 0 0 0 0,1 0 0 0 0,-1 0 0 0 0,1 0 0 0 0,1 1 0 0 0,1 1 236 0 0,0 0 1 0 0,0 0-1 0 0,0-1 1 0 0,1 0-1 0 0,-1 1 1 0 0,7 2-1 0 0,-5-2-91 0 0,10 3 60 0 0,-10-5-336 0 0,-1-1 1 0 0,0 0 0 0 0,1-1 0 0 0,-1 1-1 0 0,6-2 1 0 0,1 0-379 0 0,1 0 0 0 0,-1-1 0 0 0,0 0 0 0 0,0-1 0 0 0,0-1 0 0 0,11-5 0 0 0,-12 3-6448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10135 0 0,'0'0'231'0'0,"0"0"29"0"0,2-1 19 0 0,-1 1-177 0 0,4 0 36 0 0,6-11-92 0 0,30-54 1946 0 0,-36 58-1053 0 0,0 0 0 0 0,-1 0-1 0 0,0 0 1 0 0,-1-1 0 0 0,5-11-1 0 0,-8 17-426 0 0,0 2 0 0 0,0 0 0 0 0,0 0 0 0 0,-2-19 2128 0 0,1 12-2552 0 0,1 6 283 0 0,0 1 117 0 0,0 0 21 0 0,-1 1-66 0 0,-10 11-312 0 0,8-7-94 0 0,-4 11-40 0 0,-22 60 3 0 0,25-63 0 0 0,0 0 0 0 0,1 0 0 0 0,0 0 0 0 0,-2 23 0 0 0,1 0 0 0 0,3-30 0 0 0,1 1 0 0 0,-1-1 0 0 0,2 1 0 0 0,-1-1 0 0 0,1 0 0 0 0,0 1 0 0 0,0-1 0 0 0,1 0 0 0 0,-1 0 0 0 0,1 0 0 0 0,1 0 0 0 0,-1 0 0 0 0,1 0 0 0 0,0 0 0 0 0,7 8 0 0 0,1-5 0 0 0,-5-6 0 0 0,0 1 0 0 0,0-1 0 0 0,0-1 0 0 0,1 1 0 0 0,11 1 0 0 0,-15-3 0 0 0,0-1 0 0 0,1 1 0 0 0,-1-1 0 0 0,1 0 0 0 0,-1 0 0 0 0,0-1 0 0 0,1 1 0 0 0,-1-1 0 0 0,1 0 0 0 0,-1 1 0 0 0,0-2 0 0 0,0 1 0 0 0,6-3 0 0 0,8-5 0 0 0,-6 4 0 0 0,-1 0 0 0 0,0-1 0 0 0,0 0 0 0 0,0-1 0 0 0,-1 0 0 0 0,0 0 0 0 0,12-14 0 0 0,-14 12 0 0 0,-1 0 0 0 0,0-1 0 0 0,0 0 0 0 0,-1 0 0 0 0,-1-1 0 0 0,0 1 0 0 0,0-1 0 0 0,-1 0 0 0 0,0 0 0 0 0,-1 0 0 0 0,0 0 0 0 0,-1 0 0 0 0,0-1 0 0 0,-1 1 0 0 0,0 0 0 0 0,-1-1 0 0 0,0 1 0 0 0,-1 0 0 0 0,0 0 0 0 0,-1 0 0 0 0,-8-21 0 0 0,9 26 0 0 0,-1 1 0 0 0,0-1 0 0 0,0 1 0 0 0,0 0 0 0 0,-1 0 0 0 0,0 0 0 0 0,0 1 0 0 0,0-1 0 0 0,0 1 0 0 0,-10-7 0 0 0,12 9 0 0 0,0 1 0 0 0,0 0 0 0 0,-1-1 0 0 0,1 1 0 0 0,0 0 0 0 0,-1 0 0 0 0,1 0 0 0 0,0 1 0 0 0,-1-1 0 0 0,1 1 0 0 0,-1-1 0 0 0,1 1 0 0 0,-1 0 0 0 0,0 0 0 0 0,1 0 0 0 0,-1 0 0 0 0,1 0 0 0 0,-1 1 0 0 0,1-1 0 0 0,-1 1 0 0 0,1-1 0 0 0,0 1 0 0 0,-1 0 0 0 0,1 0 0 0 0,0 0 0 0 0,-1 0 0 0 0,-3 4 0 0 0,2-2-277 0 0,0 1 1 0 0,0-1-1 0 0,1 1 0 0 0,-5 6 0 0 0,7-9-439 0 0,0 19-4841 0 0,2-8 3510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13823 0 0,'0'0'630'0'0,"0"0"-13"0"0,0-2-184 0 0,2-11 2905 0 0,3-18 723 0 0,-4 29-3616 0 0,-1 2-433 0 0,1-1-1 0 0,-1 0 1 0 0,1 1 0 0 0,-1-1-1 0 0,1 0 1 0 0,-1 0-1 0 0,0 0 1 0 0,1 1 0 0 0,-1-1-1 0 0,0 0 1 0 0,0 0 0 0 0,1 0-1 0 0,-1 0 1 0 0,0 0-1 0 0,0 0 1 0 0,0 1 0 0 0,0-1-1 0 0,0 0 1 0 0,0 0 0 0 0,-1-1-1 0 0,1 0 360 0 0,0 2 117 0 0,0 0 21 0 0,0 0-134 0 0,0 0-577 0 0,0 0-248 0 0,0 0-50 0 0,0 0-79 0 0,0 0-286 0 0,0 0-126 0 0,0 0-29 0 0,0 0-4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0,0-2-42 0 0,2-4-180 0 0,-1 4 176 0 0,1-1-11 0 0,5 0 911 0 0,0 1 2788 0 0,-6 2-3652 0 0,0 30 91 0 0,0-20-285 0 0,0 0-1 0 0,-1 1 1 0 0,-1-1 0 0 0,-2 15-1 0 0,1-20-221 0 0,0 7 0 0 0,-1 0 0 0 0,1-1 0 0 0,1 1 0 0 0,0 12 0 0 0,4-11 0 0 0,-2-11 0 0 0,1-1 0 0 0,-1 0 0 0 0,1 0 0 0 0,-1 0 0 0 0,1 1 0 0 0,-1-1 0 0 0,1-1 0 0 0,0 1 0 0 0,-1 0 0 0 0,1 0 0 0 0,2 0 0 0 0,-2 0 0 0 0,17 5 0 0 0,-12-6 0 0 0,-2-2 0 0 0,20-2 0 0 0,0-1 0 0 0,-1-1 0 0 0,1-1 0 0 0,24-11 0 0 0,-1 1 0 0 0,-35 13-45 0 0,-1 0 0 0 0,1-1 0 0 0,-1-1 1 0 0,0 0-1 0 0,18-12 0 0 0,-28 17-1359 0 0,-2 1-511 0 0,0-3-107 0 0,3-10-24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15663 0 0,'0'0'356'0'0,"0"0"50"0"0,0 0 20 0 0,0 0-42 0 0,0 0-112 0 0,0 0 463 0 0,0 0 234 0 0,0 0 45 0 0,0 0-61 0 0,0 0-288 0 0,0 0-121 0 0,0 0-28 0 0,0 0-72 0 0,0 2-289 0 0,-14 59 870 0 0,10-45-505 0 0,-3 22 0 0 0,-10 67-520 0 0,7-51 0 0 0,-4 105 0 0 0,12-136 0 0 0,1-12 0 0 0,0-1 0 0 0,2 21 0 0 0,0-17 0 0 0,2-3-64 0 0,-3-9-273 0 0,0-2-138 0 0,0 0-33 0 0,0 0 65 0 0,2-1 294 0 0,0 1-13 0 0,0 0 1 0 0,-1-1-1 0 0,1 1 1 0 0,0-1-1 0 0,0 0 0 0 0,-1 0 1 0 0,1 1-1 0 0,-1-1 0 0 0,1 0 1 0 0,-1 0-1 0 0,1-1 0 0 0,-1 1 1 0 0,0 0-1 0 0,1 0 0 0 0,1-3 1 0 0,2-1-911 0 0,6-5-952 0 0,2-3-22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 10135 0 0,'0'0'231'0'0,"2"0"29"0"0,9-4 102 0 0,0-1 0 0 0,-1 0 0 0 0,15-10 0 0 0,-15 9 1530 0 0,-8 5-369 0 0,-2 1-126 0 0,0 0-574 0 0,0 0-250 0 0,0 0-49 0 0,0 0 59 0 0,0 0 287 0 0,0 0 122 0 0,0 0 28 0 0,-19 2 204 0 0,11 1-1076 0 0,-1 0 0 0 0,1 1 0 0 0,0 0 0 0 0,1 1 0 0 0,-1-1 0 0 0,-9 9 0 0 0,0 1 370 0 0,-20 23 0 0 0,32-31-518 0 0,1 1 0 0 0,0-1 0 0 0,0 1 0 0 0,0 0 0 0 0,1 0 0 0 0,0 0 0 0 0,-2 11 0 0 0,2 22 0 0 0,-1-29 0 0 0,3-1 0 0 0,2-7 0 0 0,0-1 0 0 0,0 1 0 0 0,0 0 0 0 0,0-1 0 0 0,1 1 0 0 0,-1-1 0 0 0,1 0 0 0 0,0 1 0 0 0,-1-1 0 0 0,4 3 0 0 0,22 19 0 0 0,-5-10 0 0 0,34 16 0 0 0,-32-18 0 0 0,27 18 0 0 0,-44-23 0 0 0,0 0 0 0 0,-1 0 0 0 0,1 1 0 0 0,-1-1 0 0 0,-1 1 0 0 0,0 1 0 0 0,6 11 0 0 0,-10-17 0 0 0,1-1 0 0 0,-1 1 0 0 0,0-1 0 0 0,0 1 0 0 0,-1-1 0 0 0,1 1 0 0 0,0 0 0 0 0,-1-1 0 0 0,0 1 0 0 0,0 0 0 0 0,0 3 0 0 0,2 12 0 0 0,-2-13 12 0 0,0 1 0 0 0,0-1-1 0 0,0 0 1 0 0,-1 1 0 0 0,0-1-1 0 0,0 0 1 0 0,0 1 0 0 0,-4 8-1 0 0,4-11 9 0 0,0-1 0 0 0,-1 1 0 0 0,0 0 0 0 0,1 0 0 0 0,-1-1 0 0 0,0 1-1 0 0,0-1 1 0 0,0 1 0 0 0,-1-1 0 0 0,1 0 0 0 0,0 0 0 0 0,-1 0-1 0 0,1 0 1 0 0,-1 0 0 0 0,0-1 0 0 0,-3 2 0 0 0,3-1 56 0 0,0-1 1 0 0,0 1-1 0 0,0-1 1 0 0,-1 0-1 0 0,1 0 0 0 0,-1 0 1 0 0,1 0-1 0 0,0-1 1 0 0,-1 1-1 0 0,1-1 1 0 0,-1 0-1 0 0,1 0 1 0 0,-1 0-1 0 0,1 0 0 0 0,-1-1 1 0 0,1 0-1 0 0,-1 1 1 0 0,1-1-1 0 0,0 0 1 0 0,-6-3-1 0 0,5 2-76 0 0,0 0 0 0 0,0 0 0 0 0,1 0 0 0 0,-1 0 0 0 0,1-1 0 0 0,0 0 0 0 0,0 1 0 0 0,0-1 0 0 0,0 0 0 0 0,0-1 0 0 0,1 1 0 0 0,-1 0 0 0 0,1-1 0 0 0,0 1 0 0 0,0-1 0 0 0,0 0 0 0 0,0 0 0 0 0,1 1 0 0 0,-1-1 0 0 0,1 0 0 0 0,0-1 0 0 0,1 1 0 0 0,-1 0 0 0 0,1 0 0 0 0,-1 0 0 0 0,1 0 0 0 0,0-1 0 0 0,1 1 0 0 0,-1 0 0 0 0,1 0 0 0 0,0 0 0 0 0,0 0 0 0 0,0 0 0 0 0,0 0 0 0 0,1 0 0 0 0,0 0 0 0 0,-1 0 0 0 0,6-6 0 0 0,9-11 0 0 0,2 1 0 0 0,1 0 0 0 0,0 2 0 0 0,31-24 0 0 0,-28 23 0 0 0,-2-2 0 0 0,0 0 0 0 0,28-38 0 0 0,-45 54-21 0 0,0 0 1 0 0,0 0-1 0 0,0-1 0 0 0,0 1 0 0 0,-1 0 0 0 0,0-1 1 0 0,0 0-1 0 0,0 1 0 0 0,-1-1 0 0 0,0 0 0 0 0,0 0 1 0 0,0 0-1 0 0,-1-12 0 0 0,0 15-19 0 0,-1-1 0 0 0,0 0 0 0 0,1 1 0 0 0,-1-1 0 0 0,-1 0 0 0 0,1 1 0 0 0,-1-1 0 0 0,1 1 0 0 0,-1 0 0 0 0,0-1 0 0 0,0 1 0 0 0,0 0 0 0 0,-1 0 0 0 0,1 0-1 0 0,-1 0 1 0 0,1 1 0 0 0,-1-1 0 0 0,0 1 0 0 0,0 0 0 0 0,0-1 0 0 0,0 1 0 0 0,-1 1 0 0 0,-3-3 0 0 0,-27-12-4241 0 0,8 5-3906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29 252 10135 0 0,'0'0'231'0'0,"0"0"29"0"0,0 0 19 0 0,1-2-41 0 0,39-90 5378 0 0,-31 72-4623 0 0,0 0 0 0 0,10-42 0 0 0,-15 49-865 0 0,-3-3 646 0 0,-1-8 129 0 0,0 21-532 0 0,0 3 117 0 0,0 0 21 0 0,0 0-66 0 0,0 0-222 0 0,0 0 166 0 0,-3 7-272 0 0,-1 0 133 0 0,0 0 0 0 0,1 1 1 0 0,0-1-1 0 0,0 1 1 0 0,-2 14-1 0 0,-29 155-248 0 0,-8-4 0 0 0,33-138-64 0 0,9-33-273 0 0,0-2-138 0 0,0 0-33 0 0,-1 2 65 0 0,1 6-1279 0 0,6-12-6161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0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13823 0 0,'0'0'315'0'0,"0"0"45"0"0,0 0 21 0 0,0 0-49 0 0,-3 5-208 0 0,-5 7 635 0 0,2 1 0 0 0,0-1 0 0 0,0 1 0 0 0,-5 19 0 0 0,-13 110 1633 0 0,22-126-2443 0 0,-5 33 728 0 0,-2-1 1 0 0,-24 73-1 0 0,24-86-659 0 0,6-23-19 0 0,0-1 1 0 0,-8 22-1 0 0,6-22 1 0 0,4 1 0 0 0,1-2-64 0 0,0-10 29 0 0,1 1 0 0 0,-1-1-1 0 0,1 0 1 0 0,-1 1 0 0 0,1-1-1 0 0,-1 0 1 0 0,1 0 0 0 0,-1 1-1 0 0,1-1 1 0 0,-1 0 0 0 0,1 0-1 0 0,-1 0 1 0 0,1 0 0 0 0,0 0 0 0 0,-1 0-1 0 0,1 0 1 0 0,-1 0 0 0 0,1 0-1 0 0,-1 0 1 0 0,1 0 0 0 0,-1 0-1 0 0,2 0 1 0 0,-1 0-54 0 0,1-1 1 0 0,-1 1-1 0 0,0 0 0 0 0,1-1 0 0 0,-1 1 0 0 0,1-1 1 0 0,-1 0-1 0 0,1 1 0 0 0,-1-1 0 0 0,0 0 1 0 0,0 0-1 0 0,1 0 0 0 0,-1 0 0 0 0,0 0 0 0 0,0 0 1 0 0,0 0-1 0 0,0 0 0 0 0,1-2 0 0 0,1-1-953 0 0,-1 0-1 0 0,0 0 0 0 0,-1-1 1 0 0,3-6-1 0 0,-3 8-201 0 0,4-13-5000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 11975 0 0,'0'0'267'0'0,"0"0"42"0"0,0 0 17 0 0,0 0-28 0 0,-10-5 990 0 0,6 4 2424 0 0,-1 2-3318 0 0,0 1-1 0 0,1 0 1 0 0,-1 0 0 0 0,0 0-1 0 0,1 0 1 0 0,0 1 0 0 0,0 0-1 0 0,-1 0 1 0 0,2 0-1 0 0,-1 0 1 0 0,0 1 0 0 0,1-1-1 0 0,-5 6 1 0 0,2-1-418 0 0,1 0 0 0 0,-1 0 0 0 0,1 0 1 0 0,1 1-1 0 0,0-1 0 0 0,-4 12 0 0 0,2-7 27 0 0,5-11 31 0 0,0 0 0 0 0,0 0 0 0 0,1 0-1 0 0,-1 0 1 0 0,0 0 0 0 0,1 1 0 0 0,-1-1 0 0 0,1 0 0 0 0,0 0-1 0 0,-1 0 1 0 0,1 0 0 0 0,1 4 0 0 0,0 22 1338 0 0,-1-27-1574 0 0,9 17-1339 0 0,-6-15 1672 0 0,1 1-1 0 0,-1 0 1 0 0,0-1 0 0 0,1 0-1 0 0,0 0 1 0 0,0 0 0 0 0,0 0-1 0 0,0-1 1 0 0,0 1 0 0 0,1-1-1 0 0,-1 0 1 0 0,1 0 0 0 0,6 1-1 0 0,4 3 17 0 0,-7-4-147 0 0,0 2 0 0 0,-1-1 0 0 0,1 1 0 0 0,-1 0 0 0 0,0 0 0 0 0,0 1 0 0 0,0 0 0 0 0,-1 0 0 0 0,1 1 0 0 0,-1-1 0 0 0,10 14 0 0 0,-14-16 0 0 0,1 0 0 0 0,-1-1 0 0 0,0 1 0 0 0,0 0 0 0 0,-1 0 0 0 0,1 0 0 0 0,-1 1 0 0 0,1-1 0 0 0,-1 0 0 0 0,0 1 0 0 0,0-1 0 0 0,-1 0 0 0 0,1 1 0 0 0,-1-1 0 0 0,1 1 0 0 0,-1-1 0 0 0,0 1 0 0 0,-1 6 0 0 0,0-3 0 0 0,0 1 0 0 0,0-1 0 0 0,-1 1 0 0 0,0-1 0 0 0,-1 1 0 0 0,1-1 0 0 0,-1 0 0 0 0,-1 0 0 0 0,1 0 0 0 0,-1-1 0 0 0,-1 1 0 0 0,1-1 0 0 0,-1 0 0 0 0,-8 8 0 0 0,10-11 73 0 0,0-1 0 0 0,0 1 1 0 0,0-1-1 0 0,-1 0 0 0 0,1 0 0 0 0,-1-1 0 0 0,1 1 0 0 0,-1-1 0 0 0,0 1 1 0 0,1-1-1 0 0,-1 0 0 0 0,0-1 0 0 0,-7 2 0 0 0,5-2 55 0 0,0 0 0 0 0,0 0 0 0 0,0 0 0 0 0,0-1 0 0 0,0 0 0 0 0,0 0 0 0 0,-11-4 0 0 0,16 5-128 0 0,0 0 0 0 0,1 0 0 0 0,-1 0 0 0 0,0 0 0 0 0,1 0 0 0 0,-1-1 0 0 0,0 1 0 0 0,1 0 0 0 0,-1 0 0 0 0,0-1 0 0 0,1 1 0 0 0,-1-1 0 0 0,1 1 0 0 0,-1 0 0 0 0,1-1 0 0 0,-1 1 0 0 0,1-1 0 0 0,-1 0 0 0 0,1 1 0 0 0,-1-1 0 0 0,0 0 0 0 0,0-1 0 0 0,-2-2 0 0 0,2 4 0 0 0,1-1 0 0 0,0 1 0 0 0,0 0 0 0 0,-1 0 0 0 0,1-1 0 0 0,0 1 0 0 0,-1 0 0 0 0,1-1 0 0 0,0 1 0 0 0,0 0 0 0 0,0 0 0 0 0,-1-1 0 0 0,1 1 0 0 0,0-1 0 0 0,0 1 0 0 0,0 0 0 0 0,0-1 0 0 0,0 1 0 0 0,-1 0 0 0 0,1-1 0 0 0,0 1 0 0 0,0-1 0 0 0,0 1 0 0 0,0-1 0 0 0,0-9 0 0 0,-2-2 0 0 0,2 10 0 0 0,-1 0 0 0 0,1 0 0 0 0,-1 0 0 0 0,1 0 0 0 0,0 0 0 0 0,0 0 0 0 0,0 0 0 0 0,0 0 0 0 0,0 0 0 0 0,1 0 0 0 0,-1 0 0 0 0,1 1 0 0 0,1-5 0 0 0,4-12 0 0 0,-6 15 0 0 0,1 1 0 0 0,0-1 0 0 0,0 0 0 0 0,0 1 0 0 0,0 0 0 0 0,0-1 0 0 0,0 1 0 0 0,0 0 0 0 0,3-3 0 0 0,22-29 0 0 0,-15 19 0 0 0,1 0 0 0 0,0 1 0 0 0,19-17 0 0 0,-21 22 57 0 0,0 0-1 0 0,0-1 1 0 0,-1 0-1 0 0,0-1 1 0 0,11-17-1 0 0,-16 21-2 0 0,0 0 0 0 0,0 0 0 0 0,-1-1-1 0 0,0 1 1 0 0,-1-1 0 0 0,1 0 0 0 0,-2 1-1 0 0,1-1 1 0 0,-1 0 0 0 0,1-14 0 0 0,-2 20 96 0 0,-1-23 698 0 0,0 24-890 0 0,1-1 0 0 0,0 1 0 0 0,0 0 0 0 0,0 0 0 0 0,-1-1 0 0 0,1 1 0 0 0,-1 0 0 0 0,1 0 0 0 0,-1-1 0 0 0,1 1 0 0 0,-1 0 0 0 0,0 0-1 0 0,1 0 1 0 0,-1 0 0 0 0,0 0 0 0 0,0 0 0 0 0,-1-1 0 0 0,-1 1-318 0 0,-1-1-1 0 0,1 1 1 0 0,-1 0 0 0 0,1 1-1 0 0,-1-1 1 0 0,1 0 0 0 0,-1 1-1 0 0,1 0 1 0 0,-1 0-1 0 0,-4 1 1 0 0,-2 0-664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13823 0 0,'0'0'315'0'0,"0"0"45"0"0,0 0 21 0 0,0 0-49 0 0,-10 6-137 0 0,9-3 5774 0 0,7 1-5782 0 0,1-1 1 0 0,0 1-1 0 0,-1-1 0 0 0,1 0 0 0 0,0-1 1 0 0,1 0-1 0 0,-1 0 0 0 0,0 0 0 0 0,1-1 0 0 0,-1 0 1 0 0,9 0-1 0 0,3-2-213 0 0,1 0 1 0 0,-1-1-1 0 0,23-6 0 0 0,7 3-156 0 0,-6 0-3202 0 0,-31 2-1660 0 0,0-1-1394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27 416 10135 0 0,'0'0'464'0'0,"1"-1"-9"0"0,7-5-295 0 0,-5 4 138 0 0,0-1-1 0 0,0 0 1 0 0,0 0 0 0 0,0 0-1 0 0,-1 0 1 0 0,1 0 0 0 0,-1 0 0 0 0,0-1-1 0 0,0 1 1 0 0,0-1 0 0 0,0 0-1 0 0,-1 0 1 0 0,1 1 0 0 0,-1-1-1 0 0,1-5 1 0 0,0-1 876 0 0,2-3-126 0 0,-1 1 0 0 0,0-1 0 0 0,-1 0 0 0 0,1-14 0 0 0,-3 26-536 0 0,-1-1-68 0 0,0-3-217 0 0,1 4 161 0 0,0 1 100 0 0,0 0 21 0 0,-15 6 99 0 0,11-2-550 0 0,-1 1 1 0 0,1-1-1 0 0,0 1 1 0 0,0 0-1 0 0,1 0 0 0 0,-1 0 1 0 0,1 0-1 0 0,0 1 1 0 0,1-1-1 0 0,-1 1 0 0 0,-1 7 1 0 0,-7 13-97 0 0,8-18 163 0 0,1 0 1 0 0,0-1-1 0 0,0 1 1 0 0,1 0-1 0 0,-1 13 1 0 0,0-5 341 0 0,1-7-416 0 0,0 1-37 0 0,0-1 0 0 0,0 1 1 0 0,1 0-1 0 0,1-1 0 0 0,-1 1 1 0 0,2 0-1 0 0,3 15 0 0 0,-3-17-78 0 0,-1-6-273 0 0,-1-2-138 0 0,0 0-33 0 0,0 0-72 0 0,0 0-285 0 0,0 0-126 0 0,0 0-29 0 0,0 0-72 0 0,6-14-1788 0 0,-1-5 1348 0 0,-2 2-4 0 0</inkml:trace>
  <inkml:trace contextRef="#ctx0" brushRef="#br0" timeOffset="0.99">523 7 15663 0 0,'0'0'356'0'0,"0"0"50"0"0,0 0 20 0 0,-1-1-42 0 0,-8-3-307 0 0,1 3 4318 0 0,4 1-3199 0 0,2-1-752 0 0,2 1-491 0 0,0 0-986 0 0,0 0-403 0 0,0 0-78 0 0,0 0-20 0 0</inkml:trace>
  <inkml:trace contextRef="#ctx0" brushRef="#br0" timeOffset="1.99">484 362 15663 0 0,'0'0'719'0'0,"0"0"-20"0"0,0 0-306 0 0,0 0 371 0 0,0 0 209 0 0,0 0 41 0 0,0 0-61 0 0,0 0-288 0 0,0 0-121 0 0,0 0-28 0 0,-1-9 2131 0 0,14-6-2786 0 0,-11 10-3558 0 0,-1 2-554 0 0,-1 3-3269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10135 0 0,'0'0'231'0'0,"0"0"29"0"0,0 0 19 0 0,0 0 105 0 0,0 0 410 0 0,0 0 184 0 0,0 0 40 0 0,0 0-63 0 0,0 0-290 0 0,0 0-121 0 0,0 0-28 0 0,0 0-4 0 0,2-2 0 0 0,19-21 1024 0 0,-2-1 0 0 0,28-46 0 0 0,3-23-399 0 0,-34 63-1146 0 0,32-79 9 0 0,-20 43 0 0 0,10-19 0 0 0,-31 70 180 0 0,-7 11-47 0 0,0 2-3 0 0,0 0 358 0 0,0 2 21 0 0,0-2-66 0 0,-1-4-294 0 0,-6 12-133 0 0,0 4-16 0 0,2 3 0 0 0,3-10 0 0 0,1 1 0 0 0,0 0 0 0 0,0 0 0 0 0,0-1 0 0 0,1 1 0 0 0,-1 0 0 0 0,1 8 0 0 0,0-2 0 0 0,-1 4 0 0 0,1-1 0 0 0,0 0 0 0 0,1 0 0 0 0,1 0 0 0 0,0 0 0 0 0,5 19 0 0 0,-1-20 0 0 0,4-5 0 0 0,-9-5 0 0 0,0-2 0 0 0,-1 1 0 0 0,1-1 0 0 0,0 1 0 0 0,-1-1 0 0 0,1 0 0 0 0,-1 1 0 0 0,1-1 0 0 0,0 0 0 0 0,-1 0 0 0 0,1 1 0 0 0,0-1 0 0 0,-1 0 0 0 0,1 0 0 0 0,0 0 0 0 0,-1 0 0 0 0,1 0 0 0 0,0 0 0 0 0,0 0 0 0 0,-1 0 0 0 0,1 0 0 0 0,0 0 0 0 0,-1 0 0 0 0,2-1 0 0 0,3 1 0 0 0,0-1 0 0 0,0 0 0 0 0,0-1 0 0 0,0 1 0 0 0,0-1 0 0 0,0 0 0 0 0,0 0 0 0 0,-1 0 0 0 0,1-1 0 0 0,4-3 0 0 0,-1 1 0 0 0,-1-1 0 0 0,0-1 0 0 0,0 1 0 0 0,-1-1 0 0 0,6-8 0 0 0,3-7 0 0 0,0-1 0 0 0,20-46 0 0 0,-34 65 0 0 0,1 1 0 0 0,-1-1 0 0 0,1 0 0 0 0,-1 0 0 0 0,0 0 0 0 0,0-5 0 0 0,-2 1 143 0 0,-3 7 203 0 0,-3 7 468 0 0,7-6-677 0 0,-4 6-91 0 0,0 0 0 0 0,1 0 0 0 0,-1 0 0 0 0,1 1 0 0 0,1-1 0 0 0,-1 1 0 0 0,1-1 0 0 0,-2 14 0 0 0,0 4 50 0 0,1 29 0 0 0,2-44-94 0 0,1-5-2 0 0,0 0 0 0 0,0 1 0 0 0,0-1 0 0 0,1 0 0 0 0,-1 0 0 0 0,1 0 0 0 0,2 6 0 0 0,1-1 0 0 0,0 0 0 0 0,8 11 0 0 0,-3-5 0 0 0,-9-13 1 0 0,1-1 1 0 0,0 0-1 0 0,0 0 0 0 0,-1 0 0 0 0,1 0 0 0 0,0 1 1 0 0,0-1-1 0 0,0 0 0 0 0,0 0 0 0 0,0-1 1 0 0,0 1-1 0 0,2 1 0 0 0,0-1-10 0 0,0 0 0 0 0,0 0 0 0 0,0-1 1 0 0,0 1-1 0 0,0-1 0 0 0,0 0 0 0 0,0 1 0 0 0,4-2 0 0 0,-4 1-225 0 0,0-1 1 0 0,0 1-1 0 0,0-1 0 0 0,0 0 0 0 0,0 0 1 0 0,0 0-1 0 0,0-1 0 0 0,0 1 0 0 0,0-1 1 0 0,-1 1-1 0 0,1-1 0 0 0,0 0 0 0 0,-1 0 1 0 0,0 0-1 0 0,1-1 0 0 0,2-2 0 0 0,12-11-6950 0 0,-6 8 102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0,0 0-204 0 0,0 0 170 0 0,0 0 101 0 0,0 0 21 0 0,0 0 3 0 0,0 0 0 0 0,0 0 0 0 0,2 0 0 0 0,8 4-461 0 0,-1-2-1 0 0,1 1 1 0 0,0-1 0 0 0,-1-1-1 0 0,1 0 1 0 0,0 0 0 0 0,0-1-1 0 0,0 0 1 0 0,0-1 0 0 0,0 0-1 0 0,16-4 1 0 0,-7 2-51 0 0,0 0 0 0 0,20 0 0 0 0,21-3 0 0 0,-52 6-133 0 0,-7 0-563 0 0,-1 0-257 0 0,0 0-831 0 0,-1 0-3260 0 0,-4 0-1394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11975 0 0,'0'0'547'0'0,"0"0"-11"0"0,0 0-203 0 0,0 0 419 0 0,0 0 220 0 0,0 0 42 0 0,0 0 8 0 0,0 0 2 0 0,0 0 0 0 0,2 0 0 0 0,65-5 2272 0 0,37-2-2741 0 0,97-11 938 0 0,-153 11-1557 0 0,-46 7-273 0 0,-2 0-138 0 0,0 0-33 0 0,0 0-4 0 0,0 0 0 0 0,0 0 0 0 0,0 0 0 0 0,0 0-136 0 0,-9 1-2045 0 0,-1-1 1169 0 0,0-1-11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13823 0 0,'0'0'315'0'0,"0"0"45"0"0,0 0 21 0 0,0 0-49 0 0,0 0-81 0 0,0 0 481 0 0,0 0 237 0 0,0 0 45 0 0,0 0-61 0 0,0 0-288 0 0,0 0-121 0 0,0 0-28 0 0,0 0-4 0 0,0 0 0 0 0,0 0 0 0 0,0 0 0 0 0,0 0-68 0 0,0 3-289 0 0,1 16-147 0 0,-2 23 0 0 0,0-29-7 0 0,0-6-1 0 0,0-1 0 0 0,0 1 0 0 0,-1 0 0 0 0,-2 7 0 0 0,-4 12 0 0 0,-16 79-24 0 0,-12 66 1488 0 0,34-157-1284 0 0,-6 58 353 0 0,8-65-698 0 0,0-1-1 0 0,0 0 1 0 0,1 0-1 0 0,0 1 1 0 0,0-1 0 0 0,0 0-1 0 0,1 0 1 0 0,4 11-1 0 0,-5-15-346 0 0,-1-2 0 0 0,11 4-1910 0 0,2-3-5084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99 117 11975 0 0,'0'0'267'0'0,"0"0"42"0"0,13-10 417 0 0,-10 7-559 0 0,1 0 1 0 0,-1-1 0 0 0,0 0-1 0 0,0 1 1 0 0,0-1 0 0 0,3-7 0 0 0,10-12 3556 0 0,-15 22-3454 0 0,-1 1-230 0 0,1-1 0 0 0,-1 1 0 0 0,1 0 0 0 0,-1-1 0 0 0,1 1 0 0 0,-1-1 0 0 0,0 1 0 0 0,1-1 0 0 0,-1 1 0 0 0,0-1 0 0 0,0 0 1 0 0,1 1-1 0 0,-1-1 0 0 0,0 1 0 0 0,0-1 0 0 0,0 0 0 0 0,0 1 0 0 0,1-1 0 0 0,-1 1 0 0 0,0-1 0 0 0,0 0 0 0 0,-1-1 0 0 0,2 2 47 0 0,-1 0 0 0 0,0-1-1 0 0,0 1 1 0 0,0-1 0 0 0,0 1 0 0 0,1 0 0 0 0,-1-1-1 0 0,0 1 1 0 0,0-1 0 0 0,0 1 0 0 0,0-1 0 0 0,0 1 0 0 0,0-1-1 0 0,0 1 1 0 0,0-1 0 0 0,0 1 0 0 0,0 0 0 0 0,-1-1 0 0 0,1 1-1 0 0,0-1 1 0 0,0 1 0 0 0,0-1 0 0 0,0 1 0 0 0,-1 0-1 0 0,1-1 1 0 0,0 1 0 0 0,-1-1 0 0 0,1 1 0 0 0,0 0 0 0 0,0-1-1 0 0,-1 1 1 0 0,1 0 0 0 0,-1 0 0 0 0,1-1 0 0 0,-1 1 0 0 0,-1 0 192 0 0,1 0 1 0 0,-1 0-1 0 0,1 0 1 0 0,-1 0 0 0 0,0 0-1 0 0,1 1 1 0 0,-1-1-1 0 0,1 1 1 0 0,-1-1 0 0 0,-1 2-1 0 0,-1 0-279 0 0,0 0 0 0 0,1 0 0 0 0,-1 0 0 0 0,1 1 0 0 0,0-1 0 0 0,0 1 0 0 0,0 0 0 0 0,0 0 0 0 0,0 0 0 0 0,1 0 0 0 0,-4 5 0 0 0,-3 7 0 0 0,-9 21 0 0 0,12-25 0 0 0,-9 19 0 0 0,-12 38 0 0 0,23-54 0 0 0,0 0 0 0 0,0 0 0 0 0,1 0 0 0 0,1 1 0 0 0,0 18 0 0 0,2-30 0 0 0,0 0 0 0 0,0-1 0 0 0,0 1 0 0 0,1 0 0 0 0,-1 0 0 0 0,1-1 0 0 0,0 1 0 0 0,0 0 0 0 0,0-1 0 0 0,0 1 0 0 0,0-1 0 0 0,0 1 0 0 0,1-1 0 0 0,-1 1 0 0 0,1-1 0 0 0,0 0 0 0 0,0 0 0 0 0,0 0 0 0 0,0 0 0 0 0,0 0 0 0 0,0 0 0 0 0,0-1 0 0 0,1 1 0 0 0,-1-1 0 0 0,5 3 0 0 0,-4-3 0 0 0,1 0 0 0 0,-1 0 0 0 0,1 0 0 0 0,0 0 0 0 0,-1-1 0 0 0,1 1 0 0 0,0-1 0 0 0,0 0 0 0 0,-1 0 0 0 0,1 0 0 0 0,0-1 0 0 0,0 1 0 0 0,-1-1 0 0 0,1 0 0 0 0,0 0 0 0 0,-1 0 0 0 0,1 0 0 0 0,5-4 0 0 0,0-1 64 0 0,0 0 0 0 0,-1 0 0 0 0,0-1 0 0 0,0-1 0 0 0,0 1 0 0 0,-1-1 0 0 0,0 0 0 0 0,0-1 0 0 0,-1 0 0 0 0,0 0 0 0 0,-1 0 0 0 0,0-1 0 0 0,0 1 0 0 0,-1-1 0 0 0,5-19 0 0 0,-5 14 29 0 0,-1 0 0 0 0,0 0 0 0 0,-1 0 0 0 0,-1 0 1 0 0,0-1-1 0 0,-1 1 0 0 0,-1 0 0 0 0,0 0 0 0 0,-1 0 0 0 0,-6-25 0 0 0,7 37-236 0 0,0 1-1 0 0,1 0 1 0 0,-1 0 0 0 0,0-1 0 0 0,0 1-1 0 0,0 0 1 0 0,0 0 0 0 0,0 0-1 0 0,-1 0 1 0 0,1 0 0 0 0,-1 1-1 0 0,1-1 1 0 0,-1 0 0 0 0,0 1 0 0 0,1-1-1 0 0,-1 1 1 0 0,0-1 0 0 0,0 1-1 0 0,0 0 1 0 0,0 0 0 0 0,0 0-1 0 0,-4-1 1 0 0,3 1-260 0 0,0 1 0 0 0,0 0-1 0 0,0 0 1 0 0,0 0 0 0 0,0 0-1 0 0,0 0 1 0 0,0 0 0 0 0,0 1 0 0 0,0 0-1 0 0,0-1 1 0 0,0 1 0 0 0,0 1-1 0 0,0-1 1 0 0,0 0 0 0 0,0 0 0 0 0,-3 4-1 0 0,-5 1-7116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15663 0 0,'0'0'719'0'0,"0"0"-20"0"0,0 0-306 0 0,0 0 371 0 0,0 0 209 0 0,0 0 41 0 0,-1-1-687 0 0,0 0 1 0 0,0 0 0 0 0,1-1-1 0 0,-1 1 1 0 0,0 0 0 0 0,0 0 0 0 0,1-1-1 0 0,-1 1 1 0 0,0-2 0 0 0,9-19-444 0 0,-8 22 80 0 0,0 0 1 0 0,0 0-1 0 0,0 0 1 0 0,0-1 0 0 0,0 1-1 0 0,0 0 1 0 0,1 0-1 0 0,-1 0 1 0 0,0-1-1 0 0,0 1 1 0 0,0 0 0 0 0,0 0-1 0 0,0 0 1 0 0,1 0-1 0 0,-1-1 1 0 0,0 1-1 0 0,0 0 1 0 0,0 0-1 0 0,0 0 1 0 0,1 0 0 0 0,-1 0-1 0 0,0 0 1 0 0,0 0-1 0 0,0 0 1 0 0,1-1-1 0 0,-1 1 1 0 0,0 0-1 0 0,1 0 1 0 0,5-3-2825 0 0,1-4-4303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15663 0 0,'0'0'356'0'0,"0"0"50"0"0,0 0 20 0 0,-6 5 92 0 0,-13 2-395 0 0,17-7 119 0 0,0 1 1 0 0,0 0 0 0 0,0-1 0 0 0,0 1-1 0 0,0 0 1 0 0,0 0 0 0 0,1 0-1 0 0,-1 0 1 0 0,0 0 0 0 0,0 1 0 0 0,1-1-1 0 0,-1 1 1 0 0,0-1 0 0 0,1 1-1 0 0,-2 2 1 0 0,-7 13 788 0 0,-9 19 0 0 0,17-31-840 0 0,0 1-1 0 0,0 0 0 0 0,0 1 0 0 0,0-1 0 0 0,1 0 1 0 0,0 0-1 0 0,0 9 0 0 0,1 2 65 0 0,-1-12-211 0 0,1-1 0 0 0,0 1 0 0 0,0 0 0 0 0,0 0 1 0 0,1 0-1 0 0,0-1 0 0 0,1 8 0 0 0,-1-11-44 0 0,0 1 0 0 0,-1 0 0 0 0,1-1 0 0 0,0 1 0 0 0,0 0 0 0 0,0-1 0 0 0,0 1 0 0 0,0-1 0 0 0,0 0 0 0 0,0 1 0 0 0,1-1 0 0 0,-1 0 0 0 0,0 0 0 0 0,1 1 0 0 0,-1-1 0 0 0,1 0 0 0 0,-1-1 0 0 0,3 2 0 0 0,0 0 0 0 0,0 0 0 0 0,0-1 0 0 0,0 1 0 0 0,0-1 0 0 0,0 0 0 0 0,1 0 0 0 0,-1-1 0 0 0,0 1 0 0 0,1-1 0 0 0,3 0 0 0 0,5-1 0 0 0,23-3 0 0 0,28-14 0 0 0,-40 11 0 0 0,-23 6-144 0 0,0 1 1 0 0,0-1-1 0 0,1 1 0 0 0,-1-1 1 0 0,0 0-1 0 0,0 1 0 0 0,0-1 1 0 0,0 0-1 0 0,0 0 0 0 0,0 0 1 0 0,0 0-1 0 0,0 0 0 0 0,0 0 1 0 0,0 0-1 0 0,-1 0 0 0 0,1 0 1 0 0,0 0-1 0 0,-1 0 0 0 0,2-2 1 0 0,-1 0-657 0 0,0 2-1152 0 0,-1 0-80 0 0,3-6-15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11975 0 0,'0'0'267'0'0,"0"0"42"0"0,0 0 17 0 0,0 0-28 0 0,0 0-58 0 0,0 0 491 0 0,0 0 238 0 0,0 0 45 0 0,0 0-61 0 0,0 0-288 0 0,0 0-121 0 0,0 0-28 0 0,0 0-4 0 0,0 0 0 0 0,0 0 0 0 0,-2 7 444 0 0,-4-1-801 0 0,4-4-57 0 0,1-1 0 0 0,-1 1 1 0 0,0 0-1 0 0,1 0 0 0 0,-1 0 0 0 0,1 0 1 0 0,0 0-1 0 0,0 0 0 0 0,0 0 1 0 0,0 1-1 0 0,0-1 0 0 0,0 0 0 0 0,0 4 1 0 0,-2 4 425 0 0,-7 22-405 0 0,-9 55 1 0 0,13-58 249 0 0,-19 121 1236 0 0,1-14-1605 0 0,24-133 11 0 0,-4 10-86 0 0,3-11-262 0 0,1-2-138 0 0,0 0-33 0 0,0 0-4 0 0,0 0 0 0 0,0 0 0 0 0,0 0 0 0 0,0 0 70 0 0,0 0 84 0 0,0 0-736 0 0,0 0-356 0 0,0 0-992 0 0,0 0-3700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8 317 8287 0 0,'0'0'191'0'0,"0"0"26"0"0,0 0 9 0 0,7-10 2884 0 0,11-27 3000 0 0,1-22-4740 0 0,-11 31-527 0 0,2-1 198 0 0,-4 11-338 0 0,0 0-1 0 0,3-20 1 0 0,5-23-615 0 0,-12 57 104 0 0,-2 3-77 0 0,0 1 1 0 0,1-1-1 0 0,-1 0 1 0 0,0 0 0 0 0,1 1-1 0 0,-1-1 1 0 0,0 0 0 0 0,0 0-1 0 0,0 1 1 0 0,0-1 0 0 0,0 0-1 0 0,0 0 1 0 0,0-1 0 0 0,-2-1 33 0 0,-4 8-133 0 0,-2 7-16 0 0,0 0 0 0 0,0 1 0 0 0,1 0 0 0 0,1 0 0 0 0,0 0 0 0 0,-7 26 0 0 0,-15 90 0 0 0,20-87 0 0 0,5-28 0 0 0,1 1 0 0 0,0-1 0 0 0,1 0 0 0 0,0 1 0 0 0,2-1 0 0 0,-1 1 0 0 0,5 22 0 0 0,0-23 0 0 0,-1-12 0 0 0,-2-2 0 0 0,0 1 0 0 0,-1 0 0 0 0,1 0 0 0 0,0 0 0 0 0,0 0 0 0 0,-1 0 0 0 0,1-1 0 0 0,0 1 0 0 0,0-1 0 0 0,0 1 0 0 0,0-1 0 0 0,0 0 0 0 0,0 1 0 0 0,0-1 0 0 0,-1 0 0 0 0,1-1 0 0 0,0 1 0 0 0,3-1 0 0 0,-2 1 0 0 0,1-2 0 0 0,0 1 0 0 0,-1 0 0 0 0,1-1 0 0 0,-1 0 0 0 0,1 0 0 0 0,-1 0 0 0 0,4-3 0 0 0,0-1 0 0 0,0 0 0 0 0,-1 0 0 0 0,0-1 0 0 0,0 0 0 0 0,-1 0 0 0 0,0 0 0 0 0,5-8 0 0 0,-1-4 0 0 0,-1-1 0 0 0,-1 1 0 0 0,0-1 0 0 0,-2 0 0 0 0,0-1 0 0 0,-1 1 0 0 0,-1-1 0 0 0,0-37 0 0 0,-2 39 0 0 0,0 10 0 0 0,-1-1 0 0 0,0 1 0 0 0,0-1 0 0 0,-1 0 0 0 0,-4-17 0 0 0,1 20 0 0 0,-3 8-133 0 0,-4 4-1660 0 0,0 3-5455 0 0,3 1 166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29 10135 0 0,'0'0'464'0'0,"0"0"-9"0"0,0-1-295 0 0,-1-3-71 0 0,1 3 282 0 0,-6-6 1274 0 0,-11-4 5106 0 0,11 7-6491 0 0,5 4 264 0 0,-1 0-79 0 0,-4 0-290 0 0,3-1 38 0 0,0 2-1 0 0,0-1 1 0 0,0 0 0 0 0,0 0 0 0 0,0 1 0 0 0,1 0-1 0 0,-1 0 1 0 0,0-1 0 0 0,0 2 0 0 0,-4 1 0 0 0,1 0-265 0 0,-2 0 74 0 0,1 1 0 0 0,-1 0-1 0 0,0 1 1 0 0,1 0 0 0 0,0 0 0 0 0,0 0 0 0 0,0 1-1 0 0,-10 12 1 0 0,12-12 83 0 0,1 0 1 0 0,0 0-1 0 0,1 0 0 0 0,-1 0 1 0 0,1 0-1 0 0,0 1 0 0 0,1-1 1 0 0,-1 1-1 0 0,1 0 0 0 0,1 0 1 0 0,-2 8-1 0 0,3-11-38 0 0,-1 0-1 0 0,1 0 1 0 0,0 0-1 0 0,0 0 1 0 0,1 0-1 0 0,-1 0 1 0 0,1 0-1 0 0,0 0 1 0 0,0 0 0 0 0,1 0-1 0 0,-1 0 1 0 0,1-1-1 0 0,-1 1 1 0 0,1 0-1 0 0,0-1 1 0 0,1 1-1 0 0,-1-1 1 0 0,0 0-1 0 0,1 0 1 0 0,0 0 0 0 0,4 3-1 0 0,45 34-46 0 0,-35-29 0 0 0,-1 1 0 0 0,0 1 0 0 0,-1 0 0 0 0,19 23 0 0 0,-27-29 0 0 0,-1 1 0 0 0,-1 0 0 0 0,1 1 0 0 0,-1-1 0 0 0,6 17 0 0 0,-10-21 0 0 0,1 0 0 0 0,-1 0 0 0 0,-1 1 0 0 0,1-1 0 0 0,0 0 0 0 0,-1 0 0 0 0,0 1 0 0 0,0-1 0 0 0,-1 0 0 0 0,1 1 0 0 0,-1-1 0 0 0,0 0 0 0 0,0 0 0 0 0,0 1 0 0 0,-3 6 0 0 0,1-6 0 0 0,1 0 0 0 0,-1 0 0 0 0,0 0 0 0 0,-1 0 0 0 0,1 0 0 0 0,-1-1 0 0 0,0 1 0 0 0,0-1 0 0 0,0 0 0 0 0,-1 0 0 0 0,1-1 0 0 0,-1 1 0 0 0,0-1 0 0 0,0 0 0 0 0,0 0 0 0 0,0-1 0 0 0,-1 1 0 0 0,-7 1 0 0 0,5-2 0 0 0,0 0 0 0 0,0-1 0 0 0,0 0 0 0 0,-1 0 0 0 0,1-1 0 0 0,0 0 0 0 0,0 0 0 0 0,0-1 0 0 0,0 0 0 0 0,0 0 0 0 0,0-1 0 0 0,-14-5 0 0 0,16 5 114 0 0,0-1 0 0 0,0 0-1 0 0,0 0 1 0 0,0-1 0 0 0,1 0 0 0 0,-1 0 0 0 0,1 0-1 0 0,-7-7 1 0 0,11 10-85 0 0,0-1-1 0 0,0 1 0 0 0,-1 0 1 0 0,1-1-1 0 0,0 1 1 0 0,0-1-1 0 0,0 1 1 0 0,1-1-1 0 0,-1 0 1 0 0,0 1-1 0 0,0-1 0 0 0,1 0 1 0 0,-1 0-1 0 0,1 1 1 0 0,0-1-1 0 0,0 0 1 0 0,-1 0-1 0 0,1 0 1 0 0,0 1-1 0 0,0-1 0 0 0,1 0 1 0 0,-1 0-1 0 0,0 0 1 0 0,0 1-1 0 0,1-1 1 0 0,-1 0-1 0 0,1 1 1 0 0,0-1-1 0 0,0 0 0 0 0,-1 1 1 0 0,1-1-1 0 0,0 1 1 0 0,0-1-1 0 0,0 1 1 0 0,2-3-1 0 0,24-22-28 0 0,58-46 0 0 0,-9 9 0 0 0,-55 41 0 0 0,0 0 0 0 0,32-46 0 0 0,-50 63-248 0 0,-1 0 0 0 0,1 0-1 0 0,-1 0 1 0 0,0 0 0 0 0,0 0 0 0 0,-1 0 0 0 0,1 0-1 0 0,-1-1 1 0 0,0 1 0 0 0,-1-1 0 0 0,1 1 0 0 0,-1 0-1 0 0,0-1 1 0 0,0 1 0 0 0,-1-1 0 0 0,0 1 0 0 0,0-1-1 0 0,0 1 1 0 0,-1 0 0 0 0,1 0 0 0 0,-1-1-1 0 0,0 1 1 0 0,-1 1 0 0 0,-3-7 0 0 0,-3-2-7603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6447 0 0,'0'0'142'0'0,"0"0"22"0"0,0 0 13 0 0,0 0 123 0 0,0 0 468 0 0,0 0 205 0 0,0 0 41 0 0,0 3-61 0 0,0-2-661 0 0,0 0-1 0 0,0 0 1 0 0,0 0 0 0 0,-1 1 0 0 0,1-1-1 0 0,0 0 1 0 0,-1 0 0 0 0,1 0-1 0 0,-1 0 1 0 0,1 0 0 0 0,-1 0-1 0 0,0 0 1 0 0,1 0 0 0 0,-1 0 0 0 0,0 0-1 0 0,-2 2 1 0 0,-2 3-454 0 0,5-6 271 0 0,0 1-1 0 0,-1-1 0 0 0,1 1 1 0 0,-1-1-1 0 0,1 0 1 0 0,0 1-1 0 0,-1-1 0 0 0,1 1 1 0 0,-1-1-1 0 0,1 0 1 0 0,-1 0-1 0 0,0 1 0 0 0,1-1 1 0 0,-1 0-1 0 0,1 0 1 0 0,-1 0-1 0 0,1 1 0 0 0,-1-1 1 0 0,0 0-1 0 0,1 0 1 0 0,-1 0-1 0 0,1 0 0 0 0,-1 0 1 0 0,0 0-1 0 0,1 0 1 0 0,-1-1-1 0 0,1 1 0 0 0,-1 0 1 0 0,1 0-1 0 0,-1 0 1 0 0,0 0-1 0 0,1-1 0 0 0,-1 1 1 0 0,1 0-1 0 0,-1-1 0 0 0,1 1 1 0 0,-1 0-1 0 0,1-1 1 0 0,0 1-1 0 0,-1-1 0 0 0,1 1 1 0 0,-1-1-1 0 0,1 1 1 0 0,0 0-1 0 0,-1-1 0 0 0,1 0 1 0 0,0 1-1 0 0,0-1 1 0 0,-1 1-1 0 0,1-1 0 0 0,0 1 1 0 0,0-1-1 0 0,0 1 1 0 0,0-1-1 0 0,0 0 0 0 0,-1 0 1 0 0,2 0-97 0 0,-1-1 71 0 0,0 1 0 0 0,0-1 0 0 0,0 1 0 0 0,0-1 0 0 0,1 1 0 0 0,-1-1 0 0 0,1 1 0 0 0,-1 0 0 0 0,1-1 0 0 0,0 1 0 0 0,-1 0 0 0 0,1-1 0 0 0,0 1 0 0 0,0 0 0 0 0,0 0 0 0 0,0 0 0 0 0,0 0 0 0 0,1-1 0 0 0,16-15-67 0 0,-9 12-16 0 0,-6 4 0 0 0,1 0 0 0 0,-1-1 0 0 0,0 0 0 0 0,0 0 0 0 0,5-3 0 0 0,-5 2 0 0 0,15-9 0 0 0,-9 10 0 0 0,0 8 0 0 0,-1 5 0 0 0,-3 3 0 0 0,-4 21 0 0 0,0-30 0 0 0,0 0 0 0 0,-1 0 0 0 0,0 0 0 0 0,0 0 0 0 0,-1 9 0 0 0,-1-2 0 0 0,3 3 0 0 0,-1-1 0 0 0,-1 1 0 0 0,-1-1 0 0 0,0 0 0 0 0,-6 22 0 0 0,-2-2 0 0 0,-4 11 0 0 0,-31 81 0 0 0,37-103 421 0 0,1 1-1 0 0,1 0 0 0 0,-4 39 1 0 0,2-13-55 0 0,7-47-506 0 0,1 1 0 0 0,0-1-1 0 0,0 1 1 0 0,0-1 0 0 0,0 0 0 0 0,1 1-1 0 0,-1-1 1 0 0,1 0 0 0 0,0 1 0 0 0,0-1-1 0 0,0 0 1 0 0,3 6 0 0 0,-4-9 136 0 0,0 1-3 0 0,1-1 0 0 0,-1 1-1 0 0,0-1 1 0 0,1 0 0 0 0,-1 1-1 0 0,1-1 1 0 0,-1 1 0 0 0,0-1-1 0 0,1 0 1 0 0,-1 0 0 0 0,1 1-1 0 0,-1-1 1 0 0,1 0 0 0 0,-1 0-1 0 0,1 1 1 0 0,-1-1-1 0 0,1 0 1 0 0,-1 0 0 0 0,1 0-1 0 0,0 0 1 0 0,1 1-4 0 0,10 2 11 0 0,-5-5 0 0 0,0 0 0 0 0,0 0 0 0 0,0 0 0 0 0,0-1 0 0 0,-1 0 0 0 0,12-8 0 0 0,-8 4-2 0 0,0-1-1 0 0,-1 0 0 0 0,0-1 1 0 0,-1 0-1 0 0,10-13 1 0 0,34-55 268 0 0,-26 35 359 0 0,24-40-253 0 0,-5-1 0 0 0,48-117 0 0 0,-88 186-372 0 0,0 0 0 0 0,3-19 0 0 0,-6 21 0 0 0,-2 12 0 0 0,0-1 0 0 0,0 1 0 0 0,0 0 0 0 0,-1-1 0 0 0,1 1 0 0 0,0-1 0 0 0,0 1 0 0 0,0-1 0 0 0,0 1 0 0 0,-1-1 0 0 0,1 1 0 0 0,0 0 0 0 0,0-1 0 0 0,-1 1 0 0 0,1 0 0 0 0,0-1 0 0 0,-1 1 0 0 0,0-1 0 0 0,1 1 0 0 0,-4-2 0 0 0,3 2 0 0 0,0 0 0 0 0,1 0 0 0 0,-1 0 0 0 0,0 1 0 0 0,0-1 0 0 0,0 1 0 0 0,0-1 0 0 0,0 0 0 0 0,0 1 0 0 0,1-1 0 0 0,-1 1 0 0 0,0 0 0 0 0,0 0 0 0 0,-17 16-1937 0 0,14-13 731 0 0,1 0 0 0 0,0 1-1 0 0,1-1 1 0 0,-1 1 0 0 0,-2 7 0 0 0,-2 3-5876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 11975 0 0,'1'-1'547'0'0,"3"-6"-324"0"0,1 0-1 0 0,0 0 1 0 0,10-11 0 0 0,-13 17 507 0 0,-2 1 242 0 0,7-4 2660 0 0,-12 9 1123 0 0,-3 5-4549 0 0,0 1 1 0 0,1 0-1 0 0,1 0 1 0 0,0 1-1 0 0,1 0 1 0 0,0 0 0 0 0,0 0-1 0 0,1 1 1 0 0,-3 20-1 0 0,4-16-553 0 0,3-9-978 0 0,2-4 1021 0 0,0 3 216 0 0,-2-6-283 0 0,0-1-117 0 0,0 0-21 0 0,1-1 141 0 0,-1-1 0 0 0,0 0 0 0 0,0 1-1 0 0,1-1 1 0 0,-1 1 0 0 0,1-1 0 0 0,-1 0 0 0 0,2-2 0 0 0,3-7-1465 0 0,0-11-703 0 0,1 4-22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15663 0 0,'0'0'719'0'0,"-1"-1"-20"0"0,-5-2-306 0 0,5 2 371 0 0,1 1 209 0 0,0 0-600 0 0,-1 0-202 0 0,1 0-1 0 0,0 0 0 0 0,-1 0 1 0 0,1 0-1 0 0,-1 0 0 0 0,1 0 1 0 0,-1 0-1 0 0,1 0 0 0 0,0 0 1 0 0,-1 0-1 0 0,1-1 0 0 0,-1 1 1 0 0,1 0-1 0 0,-1 0 0 0 0,1 0 1 0 0,0-1-1 0 0,-1 1 0 0 0,1 0 1 0 0,0 0-1 0 0,-1-1 0 0 0,1 1 0 0 0,-1-1 1 0 0,1-12-3065 0 0,3 10 591 0 0,-2 2 1049 0 0,0-1-6062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11975 0 0,'0'0'267'0'0,"0"0"42"0"0,2 0 17 0 0,0 0-293 0 0,0 0 0 0 0,0-1 0 0 0,-1 0 0 0 0,1 1 0 0 0,0-1 0 0 0,-1 0 0 0 0,1 1 1 0 0,0-1-1 0 0,-1 0 0 0 0,1 0 0 0 0,-1-1 0 0 0,3-1 0 0 0,21-22 193 0 0,-10 9 451 0 0,8-6 474 0 0,0-1 1 0 0,-1-1-1 0 0,36-53 0 0 0,-51 65-815 0 0,-2 0 0 0 0,1-1 0 0 0,3-17 0 0 0,6-11 368 0 0,41-107 1661 0 0,-47 121-2090 0 0,-6 18-67 0 0,0 1 0 0 0,-1-1 0 0 0,0 0 0 0 0,-1 0 0 0 0,0 0 0 0 0,0-15 0 0 0,-1 22-164 0 0,-1 0-1 0 0,1-1 0 0 0,-1 1 1 0 0,0-1-1 0 0,0 1 1 0 0,0 0-1 0 0,0 0 1 0 0,0 0-1 0 0,0-1 0 0 0,0 1 1 0 0,-1 0-1 0 0,1 1 1 0 0,-3-4-1 0 0,-2 3-43 0 0,4 3 37 0 0,0 0 0 0 0,0-1 0 0 0,0 1 0 0 0,0 0 0 0 0,1 0 0 0 0,-1 0 0 0 0,0 0 0 0 0,1 1 0 0 0,-1-1 0 0 0,1 0 0 0 0,-1 1 0 0 0,1-1 0 0 0,-1 1 0 0 0,1-1 0 0 0,-2 4 0 0 0,1-1 69 0 0,0-1 0 0 0,0 1 0 0 0,1 0 0 0 0,-1-1 0 0 0,1 1 0 0 0,0 0 0 0 0,-1 4 0 0 0,-39 167 326 0 0,1 0-256 0 0,34-140-267 0 0,-2 7-555 0 0,-2 79-1 0 0,10-119 204 0 0,3 8 294 0 0,-2-9 148 0 0,0-1 1 0 0,0 1-1 0 0,0-1 1 0 0,0 0-1 0 0,0 1 0 0 0,0-1 1 0 0,0 0-1 0 0,0 1 0 0 0,0-1 1 0 0,0 0-1 0 0,0 0 0 0 0,0 0 1 0 0,0 0-1 0 0,0 0 0 0 0,0 0 1 0 0,0 0-1 0 0,0 0 1 0 0,0 0-1 0 0,0-1 0 0 0,0 1 1 0 0,0 0-1 0 0,0-1 0 0 0,0 1 1 0 0,0-1-1 0 0,0 1 0 0 0,-1-1 1 0 0,1 1-1 0 0,0-1 0 0 0,0 1 1 0 0,1-2-1 0 0,3-2 2 0 0,0 0 0 0 0,-1 0 0 0 0,8-8 0 0 0,-7 6-1 0 0,0-1 0 0 0,-1 0 0 0 0,0 0 0 0 0,5-12 0 0 0,-6 11 0 0 0,1 0 0 0 0,0 1 0 0 0,0 0 0 0 0,7-9 0 0 0,7-6 8 0 0,8-10 189 0 0,60-56-1 0 0,-84 87 279 0 0,-2 1 33 0 0,0 0-65 0 0,2-1-294 0 0,6 1-133 0 0,-6 1-16 0 0,-1 1 0 0 0,1-1 0 0 0,-1 0 0 0 0,0 0 0 0 0,0 1 0 0 0,0-1 0 0 0,0 1 0 0 0,0-1 0 0 0,0 1 0 0 0,0 0 0 0 0,0-1 0 0 0,-1 1 0 0 0,1 0 0 0 0,-1-1 0 0 0,1 1 0 0 0,-1 0 0 0 0,1 3 0 0 0,-1 0 0 0 0,1 0 0 0 0,-1 0 0 0 0,0 0 0 0 0,0-1 0 0 0,-1 10 0 0 0,-13 79 0 0 0,13-83 0 0 0,0 0 0 0 0,1 17 0 0 0,0 3 0 0 0,0-11 0 0 0,3-15 0 0 0,-1-1 0 0 0,7 11 0 0 0,-5-11 0 0 0,-1-1 0 0 0,7 4 0 0 0,2-6 0 0 0,-1-4-64 0 0,-3-1-412 0 0,-1 0 0 0 0,1 0 1 0 0,-1-1-1 0 0,-1 0 0 0 0,1 0 0 0 0,7-10 0 0 0,2-1-1833 0 0,-4 5-3209 0 0,-1-3-1564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97 154 11975 0 0,'2'0'267'0'0,"3"-1"-183"0"0,0 1 0 0 0,-1-1 1 0 0,1 0-1 0 0,0-1 0 0 0,-1 1 0 0 0,0-1 1 0 0,1 0-1 0 0,-1 0 0 0 0,0 0 0 0 0,0-1 1 0 0,5-3-1 0 0,5-5 1830 0 0,24-23 1 0 0,-37 33-1760 0 0,0 0 0 0 0,0-1 1 0 0,0 1-1 0 0,0 0 0 0 0,0-1 1 0 0,0 1-1 0 0,0-1 0 0 0,-1 0 0 0 0,1 1 1 0 0,0-1-1 0 0,-1 0 0 0 0,1 1 0 0 0,-1-1 1 0 0,0 0-1 0 0,1 0 0 0 0,-1 1 0 0 0,0-1 1 0 0,0 0-1 0 0,0 0 0 0 0,0 0 1 0 0,-1 1-1 0 0,1-1 0 0 0,0 0 0 0 0,-1 1 1 0 0,1-1-1 0 0,-1 0 0 0 0,0 1 0 0 0,0-1 1 0 0,1 0-1 0 0,-2-1 0 0 0,0 1 64 0 0,1 0-1 0 0,-1 0 1 0 0,1 0 0 0 0,-1 0-1 0 0,0 0 1 0 0,0 1 0 0 0,1-1-1 0 0,-1 0 1 0 0,-1 1 0 0 0,1-1-1 0 0,0 1 1 0 0,0 0 0 0 0,0 0-1 0 0,-1 0 1 0 0,1 0 0 0 0,0 0-1 0 0,-1 1 1 0 0,1-1 0 0 0,-1 0-1 0 0,-4 1 1 0 0,0 0-180 0 0,0 0-1 0 0,1 1 0 0 0,-1 0 1 0 0,0 0-1 0 0,1 1 1 0 0,-1 0-1 0 0,1 0 1 0 0,-1 0-1 0 0,1 1 1 0 0,0 0-1 0 0,0 0 0 0 0,0 1 1 0 0,0 0-1 0 0,1 0 1 0 0,0 0-1 0 0,-1 1 1 0 0,-4 5-1 0 0,5-4-7 0 0,-1 1 0 0 0,2-1 1 0 0,-1 1-1 0 0,1 0 0 0 0,0 0 0 0 0,0 1 0 0 0,1-1 0 0 0,0 1 0 0 0,0 0 1 0 0,1 0-1 0 0,0 0 0 0 0,0 0 0 0 0,0 12 0 0 0,1-8-31 0 0,2-1 0 0 0,-1 1 0 0 0,1-1 0 0 0,3 12 0 0 0,-4-19 0 0 0,1 0 0 0 0,0 0 0 0 0,0 0 0 0 0,1-1 0 0 0,-1 1 0 0 0,1 0 0 0 0,-1-1 0 0 0,1 1 0 0 0,0-1 0 0 0,1 1 0 0 0,-1-1 0 0 0,1 0 0 0 0,-1 0 0 0 0,1 0 0 0 0,3 2 0 0 0,-4-4 0 0 0,1 0 0 0 0,-1 0 0 0 0,0 0 0 0 0,0 0 0 0 0,0 0 0 0 0,1-1 0 0 0,-1 1 0 0 0,0-1 0 0 0,1 0 0 0 0,-1 0 0 0 0,1 0 0 0 0,-1 0 0 0 0,0 0 0 0 0,1 0 0 0 0,-1-1 0 0 0,0 1 0 0 0,0-1 0 0 0,1 1 0 0 0,-1-1 0 0 0,4-2 0 0 0,4-2 0 0 0,0 0 0 0 0,19-13 0 0 0,-22 13 0 0 0,0-1 0 0 0,1-1 0 0 0,-2 0 0 0 0,1 0 0 0 0,-1-1 0 0 0,0 0 0 0 0,-1 0 0 0 0,9-16 0 0 0,-11 18 0 0 0,2-4 0 0 0,0 1 0 0 0,-1-1 0 0 0,0 0 0 0 0,-1 0 0 0 0,0-1 0 0 0,2-15 0 0 0,-5 20 0 0 0,-3 6 0 0 0,-3 5 0 0 0,6-5 0 0 0,-4 5 0 0 0,1 1 0 0 0,0 0 0 0 0,0-1 0 0 0,0 1 0 0 0,1 0 0 0 0,0 1 0 0 0,0-1 0 0 0,0 0 0 0 0,1 0 0 0 0,-1 9 0 0 0,1 3 0 0 0,3-13 0 0 0,0-2 0 0 0,1 7 0 0 0,-1-4 0 0 0,0 1 0 0 0,1-1 0 0 0,6 12 0 0 0,0-6 0 0 0,2-3 0 0 0,-10-8 0 0 0,1 0 0 0 0,-1 0 0 0 0,0 0 0 0 0,1 0 0 0 0,-1-1 0 0 0,1 1 0 0 0,-1 0 0 0 0,1 0 0 0 0,-1-1 0 0 0,1 1 0 0 0,0-1 0 0 0,-1 0 0 0 0,1 1 0 0 0,0-1 0 0 0,-1 0 0 0 0,1 0 0 0 0,0 0 0 0 0,-1 0 0 0 0,1 0 0 0 0,0 0 0 0 0,-1-1 0 0 0,4 0 0 0 0,1-1 0 0 0,7-1 0 0 0,0-1 0 0 0,-1 0 0 0 0,1-1 0 0 0,-1 0 0 0 0,0-1 0 0 0,-1 0 0 0 0,22-15 0 0 0,-14 6 0 0 0,-1-1 0 0 0,0 0 0 0 0,23-28 0 0 0,-30 31 0 0 0,-1 0 0 0 0,-1-1 0 0 0,0 0 0 0 0,0-1 0 0 0,-2 0 0 0 0,9-23 0 0 0,-14 32 0 0 0,-6 8 0 0 0,-3 5 0 0 0,-1 3 0 0 0,5-6 0 0 0,0-1 0 0 0,1 1 0 0 0,-1 0 0 0 0,1 0 0 0 0,0 0 0 0 0,0 0 0 0 0,0 0 0 0 0,1 0 0 0 0,-2 7 0 0 0,0 4 0 0 0,3-14 0 0 0,1 1 0 0 0,-1-1 0 0 0,0 1 0 0 0,1-1 0 0 0,-1 0 0 0 0,1 0 0 0 0,-1 1 0 0 0,1-1 0 0 0,0 0 0 0 0,-1 0 0 0 0,1 0 0 0 0,0 1 0 0 0,0-1 0 0 0,0 0 0 0 0,0 0 0 0 0,0 0 0 0 0,0-1 0 0 0,0 1 0 0 0,0 0 0 0 0,0 0 0 0 0,1 0 0 0 0,-1-1 0 0 0,0 1 0 0 0,0-1 0 0 0,1 1 0 0 0,-1-1 0 0 0,0 1 0 0 0,3-1 0 0 0,2 2 0 0 0,0-1 0 0 0,0 0 0 0 0,0-1 0 0 0,0 1 0 0 0,8-1 0 0 0,-1 0 0 0 0,0 2 0 0 0,-12-2 0 0 0,0 0 0 0 0,-1 0 0 0 0,1 0 0 0 0,0 0 0 0 0,0 0 0 0 0,0 0 0 0 0,0 0 0 0 0,-1 1 0 0 0,1-1 0 0 0,0 0 0 0 0,0 1 0 0 0,-1-1 0 0 0,1 0 0 0 0,0 1 0 0 0,0-1 0 0 0,-1 1 0 0 0,2 0 0 0 0,-2 6 0 0 0,0-6 0 0 0,0 7 0 0 0,0 0 0 0 0,-1 0 0 0 0,0 0 0 0 0,0-1 0 0 0,-1 1 0 0 0,0 0 0 0 0,-3 7 0 0 0,0 0 0 0 0,1-1 0 0 0,-1 6 0 0 0,6-15 0 0 0,1-2 0 0 0,0 10 0 0 0,3-3 0 0 0,5-4 0 0 0,-8-5 0 0 0,1-1 0 0 0,0 1 0 0 0,0-1 0 0 0,0 1 0 0 0,0-1 0 0 0,0 0 0 0 0,0 0 0 0 0,-1 0 0 0 0,1-1 0 0 0,0 1 0 0 0,0-1 0 0 0,0 0 0 0 0,0 1 0 0 0,-1-1 0 0 0,1 0 0 0 0,0-1 0 0 0,-1 1 0 0 0,1 0 0 0 0,-1-1 0 0 0,1 1 0 0 0,3-4 0 0 0,5-4 0 0 0,-1-1 0 0 0,0 1 0 0 0,10-13 0 0 0,-18 20 0 0 0,10-14-1383 0 0,19-31 1 0 0,5-6-4519 0 0,-26 41-2257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75 10135 0 0,'0'-3'93'0'0,"0"0"-1"0"0,-1 0 1 0 0,1 0-1 0 0,0 0 0 0 0,-1 0 1 0 0,0 0-1 0 0,0 0 1 0 0,1 0-1 0 0,-2 1 0 0 0,1-1 1 0 0,0 0-1 0 0,-3-4 1 0 0,3 6 653 0 0,-9-15 6966 0 0,9 10-6330 0 0,-1-3 2682 0 0,1 8-2379 0 0,1 6-996 0 0,-1 18-689 0 0,1-1 0 0 0,1 1 0 0 0,1-1 0 0 0,6 23 0 0 0,26 87 0 0 0,-24-99 0 0 0,2 0 0 0 0,1-2 0 0 0,1 0 0 0 0,1 0 0 0 0,37 52 0 0 0,-49-81-12 0 0,-3-1 17 0 0,1-1-1 0 0,0 1 1 0 0,-1-1 0 0 0,1 1-1 0 0,0 0 1 0 0,-1-1 0 0 0,1 1-1 0 0,-1 0 1 0 0,1 0 0 0 0,-1-1-1 0 0,0 1 1 0 0,1 0 0 0 0,-1 0-1 0 0,0 0 1 0 0,0 0 0 0 0,1-1-1 0 0,-1 3 1 0 0,2 4 366 0 0,-2-5 117 0 0,0-2 21 0 0,0 0-66 0 0,0 0-358 0 0,0 0-406 0 0,0 0-154 0 0,0 0-33 0 0,0 0 65 0 0,-2-1 154 0 0,-8-4-1356 0 0,1 0-1 0 0,0-1 0 0 0,0 0 1 0 0,-8-8-1 0 0,16 13 110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37 10135 0 0,'0'0'231'0'0,"0"0"29"0"0,0 0 19 0 0,-2-15 153 0 0,1 13-92 0 0,1 1 0 0 0,-1 0 1 0 0,0-1-1 0 0,1 1 1 0 0,-1 0-1 0 0,0 0 0 0 0,0 0 1 0 0,0 0-1 0 0,0 0 0 0 0,0 0 1 0 0,0 0-1 0 0,0 0 1 0 0,0 0-1 0 0,0 0 0 0 0,-1 1 1 0 0,1-1-1 0 0,0 0 0 0 0,0 1 1 0 0,-1-1-1 0 0,1 1 1 0 0,0-1-1 0 0,-1 1 0 0 0,1 0 1 0 0,-1 0-1 0 0,1-1 0 0 0,0 1 1 0 0,-1 0-1 0 0,1 0 1 0 0,-3 1-1 0 0,2-1-217 0 0,-1 1 0 0 0,1-1 1 0 0,-1 1-1 0 0,1 0 0 0 0,0 0 0 0 0,-1 0 0 0 0,1 0 1 0 0,0 0-1 0 0,0 0 0 0 0,0 1 0 0 0,0-1 0 0 0,0 1 1 0 0,0 0-1 0 0,0-1 0 0 0,-2 5 0 0 0,-1 2 135 0 0,0 1 0 0 0,0-1 0 0 0,1 1 0 0 0,-4 10 0 0 0,-8 20 500 0 0,-29 40-758 0 0,-57 76 0 0 0,-2-5 0 0 0,97-140 0 0 0,0-6 0 0 0,-4-1 0 0 0,0-3 0 0 0,1-3-201 0 0,7 2-850 0 0,3 1-385 0 0,0-2-78 0 0,-4-4-20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10135 0 0,'0'0'231'0'0,"0"0"29"0"0,0 0 19 0 0,-1 0-41 0 0,-15-2-180 0 0,13 3 78 0 0,2-1 610 0 0,-4-1 714 0 0,4 0 2422 0 0,2 0 4243 0 0,2-1-7965 0 0,-1 0 1 0 0,1 0 0 0 0,0 0-1 0 0,0 0 1 0 0,0 0-1 0 0,1 1 1 0 0,-1-1 0 0 0,0 1-1 0 0,1 0 1 0 0,4-1 0 0 0,-5 2-28 0 0,7-2-100 0 0,0 1 1 0 0,-1 1-1 0 0,1 0 1 0 0,19 2-1 0 0,6 0-35 0 0,-10-2 2 0 0,-10-1 0 0 0,30 3 0 0 0,-13-2 0 0 0,-15 0 0 0 0,-14 2 0 0 0,0-1 0 0 0,19 0 0 0 0,-16 0-90 0 0,-12 1-133 0 0,-11 1-340 0 0,13-4 379 0 0,3 1-4585 0 0,1 0 1932 0 0,0 0-5321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8287 0 0,'0'0'191'0'0,"0"0"26"0"0,0 0 9 0 0,0 0 110 0 0,0 0 444 0 0,0 0 196 0 0,0 0 42 0 0,0 0 6 0 0,0 0 0 0 0,0 0 0 0 0,0 0 0 0 0,0 0-69 0 0,0 0-290 0 0,-3-3 181 0 0,2 2 1928 0 0,12 3-453 0 0,-8 0-2337 0 0,0-1 1 0 0,-1-1 0 0 0,1 1-1 0 0,0 0 1 0 0,0-1 0 0 0,0 1-1 0 0,0-1 1 0 0,0 0 0 0 0,-1 0-1 0 0,7-1 1 0 0,139-8 2063 0 0,-156 15-2048 0 0,-11 1 0 0 0,16-6-323 0 0,0 0-1 0 0,0 0 1 0 0,0 0 0 0 0,0 0-1 0 0,0 1 1 0 0,-3 1 0 0 0,-15 11-5489 0 0,21-14 5783 0 0,-1 1-7491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19351 0 0,'0'0'439'0'0,"0"0"62"0"0,0 0 33 0 0,0-1-65 0 0,3-4-309 0 0,6-21 1297 0 0,-8 25-1014 0 0,-1-1-294 0 0,2-3-61 0 0,-1 4 283 0 0,-1 1 117 0 0,0 0 21 0 0,0 0-134 0 0,0 0-577 0 0,0 0-248 0 0,0 0-1052 0 0,0 0-4215 0 0,0 0-1803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56 186 10135 0 0,'0'0'231'0'0,"0"0"29"0"0,0 0 19 0 0,0 0 37 0 0,0 0 125 0 0,0 0 58 0 0,0 0 11 0 0,0 0 70 0 0,0 0 286 0 0,0 0 124 0 0,0 0 30 0 0,0 0-133 0 0,1-2-583 0 0,6-5 23 0 0,5-5 598 0 0,25-21 0 0 0,-32 29-510 0 0,-1 0 0 0 0,0-1 0 0 0,0 0 0 0 0,0 0-1 0 0,-1 0 1 0 0,6-11 0 0 0,11-22 705 0 0,-18 34-1120 0 0,11-20 0 0 0,-10 15 0 0 0,-1-1 72 0 0,-2 8 299 0 0,0 2 117 0 0,0 0 21 0 0,0 0-66 0 0,-1 1-294 0 0,-7 4-134 0 0,7-4-10 0 0,0 4-6 0 0,-14 17-2 0 0,8-11 3 0 0,-4 6 0 0 0,3-6 0 0 0,-5 4 0 0 0,-14 21 0 0 0,16-22 0 0 0,0-2 0 0 0,1 1 0 0 0,-16 28 0 0 0,19-25 0 0 0,8-11 0 0 0,0-2 0 0 0,-1 1 0 0 0,0-1 0 0 0,0-1 0 0 0,0 1 0 0 0,-1 0 0 0 0,1-1 0 0 0,-1 1 0 0 0,0-1 0 0 0,1 0 0 0 0,-3 4 0 0 0,0 2 0 0 0,1-2 0 0 0,1-1 0 0 0,-1 1 0 0 0,1 0 0 0 0,0 0 0 0 0,0 11 0 0 0,1-6 0 0 0,-1-3 0 0 0,-5 8 0 0 0,4-9 0 0 0,1-4 0 0 0,0 0 0 0 0,0-1 0 0 0,1 1 0 0 0,-1 0 0 0 0,1-1 0 0 0,0 1 0 0 0,0 0 0 0 0,0 0 0 0 0,0 3 0 0 0,1 4 0 0 0,0-6 0 0 0,3 10 0 0 0,7 4 0 0 0,-5-7 0 0 0,-1-1 0 0 0,-6-1 0 0 0,11-4 0 0 0,-7-3 0 0 0,2-1 0 0 0,14-4 0 0 0,5-2 0 0 0,-17-1 0 0 0,-2 2 0 0 0,7-4 25 0 0,0-1-1 0 0,-2 0 1 0 0,1 0-1 0 0,-1-1 1 0 0,0-1 0 0 0,-1 1-1 0 0,0-1 1 0 0,-1-1-1 0 0,0 0 1 0 0,-1 0 0 0 0,0-1-1 0 0,-1 1 1 0 0,0-1-1 0 0,-1-1 1 0 0,-1 1 0 0 0,0-1-1 0 0,3-20 1 0 0,-7 26 153 0 0,0 0 1 0 0,-1 0-1 0 0,1 1 0 0 0,-2-1 1 0 0,1 0-1 0 0,-1 0 0 0 0,0 1 1 0 0,-3-8-1 0 0,4 14-178 0 0,1 0 0 0 0,0 1 0 0 0,0-1 0 0 0,0 0 0 0 0,0 1 0 0 0,-1-1 0 0 0,1 1 0 0 0,0-1 0 0 0,-1 0 0 0 0,1 1 0 0 0,0-1 0 0 0,-1 1 0 0 0,1-1 0 0 0,-1 1 0 0 0,1-1 0 0 0,-1 1 0 0 0,1-1 0 0 0,-1 1 0 0 0,1 0 0 0 0,-1-1 0 0 0,1 1 0 0 0,-1 0 0 0 0,0-1 0 0 0,1 1 0 0 0,-1 0 0 0 0,1 0 0 0 0,-2-1 0 0 0,0 1 0 0 0,-1-2 0 0 0,2 1 0 0 0,0 0 0 0 0,1 1 0 0 0,-1-1 0 0 0,0 1 0 0 0,0-1 0 0 0,0 1 0 0 0,0 0 0 0 0,0-1 0 0 0,0 1 0 0 0,0 0 0 0 0,0-1 0 0 0,0 1 0 0 0,0 0 0 0 0,0 0 0 0 0,-1 0 0 0 0,-1 0 0 0 0,-24-1-558 0 0,16 4-537 0 0,-1 1 340 0 0,11-4 243 0 0,1 0 0 0 0,0 0-272 0 0,0 0-1144 0 0,0 0-506 0 0,0 0-102 0 0,0 0-22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17503 0 0,'0'0'399'0'0,"0"0"60"0"0,0 0 21 0 0,0 0-59 0 0,2-2-276 0 0,-1 1-71 0 0,1 0-1 0 0,-1 0 1 0 0,1 0-1 0 0,-1-1 0 0 0,0 1 1 0 0,0-1-1 0 0,1 1 1 0 0,-1-1-1 0 0,0 1 1 0 0,0-1-1 0 0,-1 0 1 0 0,1 0-1 0 0,1-2 0 0 0,-1-2 437 0 0,1 1 0 0 0,-1-1 0 0 0,0 0 0 0 0,0 0 0 0 0,-1-11 0 0 0,-1-1-221 0 0,-1 19-2664 0 0,-4 5-5475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8287 0 0,'0'0'191'0'0,"0"0"26"0"0,0 0 9 0 0,0 0 110 0 0,0 0 444 0 0,0 0 196 0 0,0 0 42 0 0,0 0 6 0 0,5-8 3003 0 0,10-10-1416 0 0,-12 15-2076 0 0,0 0 0 0 0,0-1 0 0 0,-1 1 0 0 0,1-1 0 0 0,2-5 0 0 0,-4 8-91 0 0,1-2-35 0 0,6-5 740 0 0,-7 8-679 0 0,-4 6-278 0 0,-18 36 491 0 0,2 1-1 0 0,-14 46 1 0 0,28-72-683 0 0,4-12 0 0 0,0 0 0 0 0,-1 0 0 0 0,0 0 0 0 0,-3 7 0 0 0,3-9 0 0 0,-2 7 0 0 0,3-4 0 0 0,1-6 0 0 0,0 0 0 0 0,0 0 0 0 0,-1 1 0 0 0,1-1 0 0 0,0 0 0 0 0,0 0 0 0 0,0 0 0 0 0,0 1 0 0 0,0-1 0 0 0,0 0 0 0 0,0 0 0 0 0,0 0 0 0 0,0 1 0 0 0,0-1 0 0 0,0 0 0 0 0,0 0 0 0 0,0 1 0 0 0,0-1 0 0 0,0 0 0 0 0,0 0 0 0 0,0 0 0 0 0,0 1 0 0 0,0-1 0 0 0,1 0 0 0 0,-1 0 0 0 0,0 0 0 0 0,0 0 0 0 0,0 1 0 0 0,0-1 0 0 0,0 0 0 0 0,0 0 0 0 0,1 0 0 0 0,-1 0 0 0 0,0 1 0 0 0,0-1 0 0 0,0 0 0 0 0,0 0 0 0 0,1 0 0 0 0,-1 0 0 0 0,0 0 0 0 0,0 0 0 0 0,0 0 0 0 0,1 0 0 0 0,-1 0 0 0 0,0 0 0 0 0,0 0 0 0 0,1 0 0 0 0,8-1 0 0 0,-7 0 0 0 0,91-31 0 0 0,-63 21 0 0 0,-7 2 0 0 0,-11 4 0 0 0,-1 1 0 0 0,2 0 0 0 0,-1 0 0 0 0,0 2 0 0 0,21-3 0 0 0,-24 5 0 0 0,0 1 0 0 0,0 0 0 0 0,-2 1-64 0 0,-5-2-273 0 0,-2 0-138 0 0,0 0-33 0 0,0 0 65 0 0,0 0 154 0 0,0 0-452 0 0,0 0-230 0 0,0 0-42 0 0,0 0-146 0 0,0 0-573 0 0,0 0-253 0 0,0 0-51 0 0,0 0-11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3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54 8287 0 0,'1'-3'-24'0'0,"-1"1"123"0"0,1 1 0 0 0,0-1 0 0 0,-1 1 0 0 0,1-1 0 0 0,0 1 0 0 0,0-1 0 0 0,0 1 0 0 0,0 0 0 0 0,2-3 0 0 0,2-2-22 0 0,7-1 2075 0 0,-11 7-1791 0 0,0-1-1 0 0,0 1 0 0 0,0 0 0 0 0,0-1 0 0 0,0 1 0 0 0,0-1 0 0 0,-1 0 0 0 0,1 1 0 0 0,0-1 0 0 0,0 0 0 0 0,0 1 0 0 0,0-2 0 0 0,5-8 2579 0 0,-6 7 448 0 0,-5 8-2374 0 0,-1 3-1012 0 0,0 0 0 0 0,0 0 0 0 0,1 1 0 0 0,0 0 0 0 0,-7 16 0 0 0,-13 50 61 0 0,12-33 330 0 0,-6 22 410 0 0,-19 117 1 0 0,30-134-803 0 0,6-38 0 0 0,2-2 0 0 0,2 5 0 0 0,-1-5-64 0 0,-1-6-273 0 0,0-1-138 0 0,0 0-33 0 0,3-1 22 0 0,-1 0-1 0 0,0-1 1 0 0,0 1-1 0 0,0-1 1 0 0,-1 0 0 0 0,1 1-1 0 0,0-1 1 0 0,1-3-1 0 0,1 2-3333 0 0,4-5-3062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4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 6447 0 0,'0'0'298'0'0,"0"0"-10"0"0,0 0-50 0 0,0 0 493 0 0,4-5 755 0 0,-4 4 1690 0 0,-1 2 3479 0 0,-20 7-5368 0 0,17-7-1033 0 0,0 1 1 0 0,-1-1 0 0 0,1 1-1 0 0,-6 4 1 0 0,-38 21 1385 0 0,39-18-1640 0 0,10-4 0 0 0,-1-4 0 0 0,0 0 0 0 0,0 1 0 0 0,-1 1 0 0 0,1 0 0 0 0,-1-1 0 0 0,1 1 0 0 0,-1-1 0 0 0,0 1 0 0 0,0-1 0 0 0,0 1 0 0 0,-1-1 0 0 0,1 0 0 0 0,0 0 0 0 0,-1 1 0 0 0,-2 1 0 0 0,0 2 0 0 0,2-5 0 0 0,1 1 0 0 0,0 0 0 0 0,0-1 0 0 0,0 1 0 0 0,0 0 0 0 0,0 0 0 0 0,0 0 0 0 0,1 0 0 0 0,-1 0 0 0 0,1 0 0 0 0,-1-1 0 0 0,1 1 0 0 0,-1 3 0 0 0,0 2 0 0 0,1-4 0 0 0,-1 0 0 0 0,1 1 0 0 0,0-1 0 0 0,0 0 0 0 0,0 1 0 0 0,0-1 0 0 0,0 0 0 0 0,2 6 0 0 0,0 1 0 0 0,2-1 0 0 0,-4-6 29 0 0,1-1 1 0 0,1 0-1 0 0,-1 1 0 0 0,0-1 1 0 0,0 0-1 0 0,1 0 0 0 0,-1 0 0 0 0,1 0 1 0 0,0 0-1 0 0,0-1 0 0 0,0 1 1 0 0,0 0-1 0 0,0-1 0 0 0,0 1 1 0 0,0-1-1 0 0,3 2 0 0 0,6 3 913 0 0,73 45-334 0 0,-80-48-608 0 0,3 2 0 0 0,-1-1 0 0 0,0 1 0 0 0,-1 0 0 0 0,1 0 0 0 0,-1 0 0 0 0,7 10 0 0 0,-3-4 0 0 0,-7-9 0 0 0,0 0 0 0 0,0 1 0 0 0,0-1 0 0 0,-1 0 0 0 0,1 1 0 0 0,-1 0 0 0 0,1-1 0 0 0,-1 1 0 0 0,0 0 0 0 0,0-1 0 0 0,0 1 0 0 0,0 0 0 0 0,-1 0 0 0 0,1 0 0 0 0,-1 0 0 0 0,1 0 0 0 0,-1 0 0 0 0,-1 4 0 0 0,1-2 0 0 0,-2 1 0 0 0,1-1 0 0 0,-1 0 0 0 0,0 1 0 0 0,0-1 0 0 0,0 0 0 0 0,-1 0 0 0 0,1 0 0 0 0,-1-1 0 0 0,0 1 0 0 0,-1-1 0 0 0,1 1 0 0 0,-1-1 0 0 0,0 0 0 0 0,0 0 0 0 0,0-1 0 0 0,-1 1 0 0 0,1-1 0 0 0,-1 0 0 0 0,0 0 0 0 0,0-1 0 0 0,0 1 0 0 0,0-1 0 0 0,0 0 0 0 0,0-1 0 0 0,-1 1 0 0 0,1-1 0 0 0,-1 0 0 0 0,-8 1 0 0 0,-4-1 0 0 0,14-1 0 0 0,1 1 0 0 0,-1-1 0 0 0,0 0 0 0 0,0 0 0 0 0,0-1 0 0 0,-7 0 0 0 0,1-4 0 0 0,8 2 0 0 0,2 1 0 0 0,-33-27 0 0 0,27 23 0 0 0,0-6 0 0 0,7 8 0 0 0,-1 3 0 0 0,0 0 0 0 0,0 1 0 0 0,0-1 1 0 0,0 1-1 0 0,0-1 0 0 0,0 1 0 0 0,0-1 0 0 0,0 1 1 0 0,0-1-1 0 0,0 1 0 0 0,0-1 0 0 0,0 1 0 0 0,0-1 1 0 0,0 1-1 0 0,0-1 0 0 0,1 1 0 0 0,-1-1 0 0 0,0 1 1 0 0,0-1-1 0 0,0 1 0 0 0,1-1 0 0 0,-1 1 0 0 0,0-1 1 0 0,1 1-1 0 0,-1 0 0 0 0,0-1 0 0 0,1 1 0 0 0,-1 0 0 0 0,1-1 1 0 0,1 0 65 0 0,15-22 227 0 0,-6 8 127 0 0,1 0 1 0 0,0 0 0 0 0,21-17 0 0 0,6-6-421 0 0,-12 10 0 0 0,-20 21 0 0 0,1 0 0 0 0,-1 0 0 0 0,0-1 0 0 0,-1 0 0 0 0,0-1 0 0 0,0 0 0 0 0,-1 0 0 0 0,0 0 0 0 0,0 0 0 0 0,-1-1 0 0 0,-1 1 0 0 0,0-1 0 0 0,0 0 0 0 0,0 0 0 0 0,0-11 0 0 0,-1 10 0 0 0,-2 9 0 0 0,1-1 0 0 0,-1 1 0 0 0,0 0 0 0 0,0 0 0 0 0,0-1 0 0 0,0 1 0 0 0,0 0 0 0 0,0 0 0 0 0,-1 0 0 0 0,1-1 0 0 0,-1 1 0 0 0,1 0 0 0 0,-1 0 0 0 0,0 0 0 0 0,0 0 0 0 0,0 0 0 0 0,-2-3 0 0 0,-6-4-1924 0 0,-10-1-5506 0 0,18 10 7048 0 0,-7-3-7330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4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10135 0 0,'0'0'231'0'0,"0"0"29"0"0,0 0 19 0 0,0 0 105 0 0,0 0 410 0 0,0 0 184 0 0,0 0 40 0 0,0 0 6 0 0,0 0 0 0 0,0 0 0 0 0,0 0 0 0 0,0 0-69 0 0,0 0-290 0 0,0 0-121 0 0,0 0-28 0 0,0 0-72 0 0,0 0-217 0 0,0 0 161 0 0,0 2 100 0 0,0-1-390 0 0,0-1-55 0 0,0 1 0 0 0,0 0-1 0 0,0 0 1 0 0,1-1 0 0 0,-1 1-1 0 0,0 0 1 0 0,0 0 0 0 0,0-1-1 0 0,0 1 1 0 0,1 0 0 0 0,-1-1-1 0 0,0 1 1 0 0,1 0 0 0 0,-1-1-1 0 0,0 1 1 0 0,1-1 0 0 0,-1 1-1 0 0,1-1 1 0 0,0 2 0 0 0,1-1 68 0 0,0 0 1 0 0,0 0 0 0 0,0 0-1 0 0,0 0 1 0 0,1 0-1 0 0,-1 0 1 0 0,0 0-1 0 0,0 0 1 0 0,1-1 0 0 0,-1 0-1 0 0,0 1 1 0 0,1-1-1 0 0,-1 0 1 0 0,1 0-1 0 0,-1 0 1 0 0,0 0 0 0 0,1-1-1 0 0,3 0 1 0 0,3 0-35 0 0,13-2-67 0 0,23-7 0 0 0,40-6-14 0 0,-76 15 4 0 0,-1 0 0 0 0,1 1 0 0 0,-1 0 0 0 0,1 0 0 0 0,10 3 0 0 0,9-1 0 0 0,-13 0 0 0 0,10 2 0 0 0,-4 0 0 0 0,-13-2 0 0 0,0 0 0 0 0,0-1 0 0 0,0 0 0 0 0,10-1 0 0 0,13 3 0 0 0,-4 0 0 0 0,14 3 0 0 0,-39-5 0 0 0,2-1 0 0 0,0 0 0 0 0,0 0 0 0 0,0 1 0 0 0,0 0 0 0 0,0 0 0 0 0,0 0 0 0 0,4 2 0 0 0,-5-1 0 0 0,-1-1 0 0 0,1 0 0 0 0,-1-1 0 0 0,1 1 0 0 0,0 0 0 0 0,-1-1 0 0 0,1 1 0 0 0,-1-1 0 0 0,1 0 0 0 0,0 0 0 0 0,0 0 0 0 0,-1 0 0 0 0,1-1 0 0 0,0 1 0 0 0,-1-1 0 0 0,4 0 0 0 0,15-2 0 0 0,-7 3 0 0 0,1-1 0 0 0,0 0 0 0 0,-1-1 0 0 0,1 0 0 0 0,23-8 0 0 0,-15 4 0 0 0,24-3 0 0 0,76-8 0 0 0,31 6 72 0 0,-143 10-55 0 0,0 0 0 0 0,14-3 0 0 0,-15 2-30 0 0,-1 0-1 0 0,0 1 1 0 0,0 0 0 0 0,11 1-1 0 0,-7 1 14 0 0,-10-2 0 0 0,10-5 0 0 0,-2 4 260 0 0,1 0-1 0 0,-1 1 1 0 0,1 0-1 0 0,0 1 1 0 0,17 2-1 0 0,7-3-948 0 0,-28 0 516 0 0,0 0-1 0 0,0 1 0 0 0,0 1 1 0 0,12 1-1 0 0,-10-1 174 0 0,1 0 0 0 0,-1 0 0 0 0,21-2 0 0 0,-18 0 0 0 0,24 2 0 0 0,-33-1 172 0 0,-1 1-1 0 0,1-1 1 0 0,0 0 0 0 0,-1-1 0 0 0,7 0-1 0 0,28-2 791 0 0,-11 4-1160 0 0,-17-1 0 0 0,1 1 1 0 0,-1-1-1 0 0,0-1 0 0 0,1 0 1 0 0,10-2-1 0 0,-15 1 74 0 0,0 1 0 0 0,1 1 0 0 0,10-1 0 0 0,6 0 12 0 0,57-3 112 0 0,-53 6 0 0 0,-20-1 0 0 0,-1 0 0 0 0,0-1 0 0 0,0 0 0 0 0,0 0 0 0 0,0 0 0 0 0,7-2 0 0 0,-10 1 0 0 0,-2 1 0 0 0,0-1 0 0 0,0 1 0 0 0,0 0 0 0 0,0 0 0 0 0,-1 0 0 0 0,1-1 0 0 0,0 1 0 0 0,0 0 0 0 0,0 0 0 0 0,0 0 0 0 0,0 0 0 0 0,0 1 0 0 0,0-1 0 0 0,-1 0 0 0 0,1 0 0 0 0,0 0 0 0 0,1 1 0 0 0,30 8 0 0 0,-32-9 0 0 0,11 0 0 0 0,7-2 0 0 0,131-10 1384 0 0,-117 6-776 0 0,10 0-608 0 0,-25 4 0 0 0,28-2 0 0 0,-24 3 0 0 0,39-7 0 0 0,2 0 0 0 0,-21 3-525 0 0,-26 2 232 0 0,-1 1-1 0 0,1 1 1 0 0,0 1-1 0 0,17 1 1 0 0,14-3 293 0 0,-34 1 0 0 0,35-4 401 0 0,-39 4-184 0 0,-1-1-1 0 0,1 0 1 0 0,8-3-1 0 0,16-4-1048 0 0,51-8 1782 0 0,-74 16-1293 0 0,-1 1 0 0 0,0-1-1 0 0,15 3 1 0 0,1-1 1207 0 0,-14-1-696 0 0,-3 0-33 0 0,0 0 1 0 0,1 0-1 0 0,-1-1 1 0 0,0 0-1 0 0,0-1 1 0 0,12-3-1 0 0,-9 2-135 0 0,-10 3-1 0 0,0 0-1 0 0,0 0 1 0 0,1-1 0 0 0,-1 1-1 0 0,0 0 1 0 0,0 0 0 0 0,0 0-1 0 0,0 0 1 0 0,0 0 0 0 0,0 0 0 0 0,0 0-1 0 0,0 0 1 0 0,0 0 0 0 0,0 0-1 0 0,0 0 1 0 0,0 0 0 0 0,0 0-1 0 0,0 0 1 0 0,0 0 0 0 0,0 0-1 0 0,0 0 1 0 0,0 0 0 0 0,0 0-1 0 0,0 0 1 0 0,0 0 0 0 0,0-1-1 0 0,0 1 1 0 0,0 0 0 0 0,0 0-1 0 0,0 0 1 0 0,0 0 0 0 0,0 0-1 0 0,0 0 1 0 0,0 0 0 0 0,0 0-1 0 0,0 0 1 0 0,0 0 0 0 0,0 0-1 0 0,0 0 1 0 0,0 0 0 0 0,0 0-1 0 0,0 0 1 0 0,0 0 0 0 0,0 0-1 0 0,0-1 1 0 0,0 1 0 0 0,0 0 0 0 0,0 0-1 0 0,0 0 1 0 0,0 0 0 0 0,0 0-1 0 0,0 0 1 0 0,0 0 0 0 0,0 0-1 0 0,0 0 1 0 0,-1 0 0 0 0,1 0-1 0 0,0 0 1 0 0,0 0 0 0 0,0 0-1 0 0,0 0 1 0 0,0 0 0 0 0,0 0-1 0 0,0 0 1 0 0,0 0 0 0 0,0 0-1 0 0,0 0 1 0 0,-8-3-222 0 0,6 2 172 0 0,1 1 0 0 0,-1-1 0 0 0,0 1-1 0 0,1 0 1 0 0,-1 0 0 0 0,0-1 0 0 0,1 1 0 0 0,-1 0-1 0 0,1 0 1 0 0,-3 1 0 0 0,3 0-420 0 0,-2 0 263 0 0,0 0-6903 0 0,-3-3-1047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148 131 8287 0 0,'0'0'382'0'0,"0"0"-8"0"0,0 0-102 0 0,0 0 463 0 0,0 0 234 0 0,0 0 45 0 0,0 0-129 0 0,1 0-793 0 0,0-1 0 0 0,0 0 1 0 0,0 1-1 0 0,-1-1 0 0 0,1 0 0 0 0,0 0 0 0 0,0 0 0 0 0,-1 0 1 0 0,1 1-1 0 0,-1-1 0 0 0,1 0 0 0 0,-1 0 0 0 0,1-2 1 0 0,-2 2-11 0 0,0-1 0 0 0,0 0 0 0 0,1 1 0 0 0,-1-1-1 0 0,0 0 1 0 0,1 0 0 0 0,-1 0 0 0 0,1 1 0 0 0,-1-1 0 0 0,1 0 0 0 0,0 0 0 0 0,0 0 0 0 0,0 0 0 0 0,0 0 0 0 0,0 0 0 0 0,0 0 0 0 0,0 0 0 0 0,1 1 0 0 0,-1-1 0 0 0,1 0 0 0 0,0 0 0 0 0,-1 0 0 0 0,1 0 0 0 0,1-2 0 0 0,0 1 219 0 0,0 1 1 0 0,-1-1 0 0 0,1 0-1 0 0,0 1 1 0 0,1-1-1 0 0,-1 1 1 0 0,0 0-1 0 0,4-3 1 0 0,-4 4-238 0 0,-1-1 0 0 0,1 1 0 0 0,0-1-1 0 0,0 0 1 0 0,-1 0 0 0 0,1 0 0 0 0,-1 0 0 0 0,1 0 0 0 0,-1 0-1 0 0,0 0 1 0 0,0 0 0 0 0,0 0 0 0 0,2-4 0 0 0,-3 4 424 0 0,0 2 21 0 0,0 0-66 0 0,1-1-294 0 0,3-3-61 0 0,-3 3 283 0 0,-1 1 117 0 0,0 0 21 0 0,0 0-66 0 0,-1-1-294 0 0,-3-3-133 0 0,-2 3 56 0 0,4 1 299 0 0,2 0 117 0 0,0 0 21 0 0,0 0-66 0 0,-19 8-278 0 0,7 4-165 0 0,5-3 0 0 0,7-5 0 0 0,1 2 0 0 0,-9 13 0 0 0,-9 15 0 0 0,-7 18 0 0 0,5-20 0 0 0,17-26 0 0 0,-1 0 0 0 0,0 0 0 0 0,-7 10 0 0 0,-3 6 0 0 0,-14 24 0 0 0,23-39 0 0 0,-8 7 0 0 0,10-12 0 0 0,1-2 0 0 0,1 1 0 0 0,-1 0 0 0 0,1-1 0 0 0,-1 1 0 0 0,1-1 0 0 0,-1 1 0 0 0,1 0 0 0 0,0 0 0 0 0,-1-1 0 0 0,1 1 0 0 0,0 0 0 0 0,-1 0 0 0 0,1-1 0 0 0,0 1 0 0 0,0 0 0 0 0,0 0 0 0 0,0 0 0 0 0,0 0 0 0 0,-4 20 0 0 0,3-16 0 0 0,1-2 0 0 0,-1-1 0 0 0,1 0 0 0 0,0 1 0 0 0,0-1 0 0 0,0 1 0 0 0,0-1 0 0 0,1 4 0 0 0,-1-4 0 0 0,0 0 0 0 0,0-1 0 0 0,0 1 0 0 0,1-1 0 0 0,-1 1 0 0 0,0-1 0 0 0,1 1 0 0 0,-1-1 0 0 0,1 0 0 0 0,-1 1 0 0 0,1-1 0 0 0,0 1 0 0 0,0-1 0 0 0,-1 0 0 0 0,3 2 0 0 0,1 2 0 0 0,0 3 0 0 0,-4-7 0 0 0,0-1 0 0 0,0 0 0 0 0,0 1 0 0 0,0-1 0 0 0,0 0 0 0 0,1 1 0 0 0,-1-1 0 0 0,0 0 0 0 0,0 1 0 0 0,1-1 0 0 0,-1 0 0 0 0,0 1 0 0 0,0-1 0 0 0,1 0 0 0 0,-1 0 0 0 0,0 1 0 0 0,1-1 0 0 0,-1 0 0 0 0,0 0 0 0 0,1 0 0 0 0,-1 0 0 0 0,0 1 0 0 0,1-1 0 0 0,9 4 0 0 0,22 6 0 0 0,-22-9 0 0 0,-7-1 0 0 0,1 0 0 0 0,0-1 0 0 0,0 1 0 0 0,-1-1 0 0 0,1 0 0 0 0,0 0 0 0 0,-1 0 0 0 0,7-3 0 0 0,-5 2 0 0 0,-2 1 0 0 0,0-1 0 0 0,0 1 0 0 0,0-1 0 0 0,0 1 0 0 0,-1-1 0 0 0,1 0 0 0 0,4-4 0 0 0,3-2 0 0 0,-2 3 0 0 0,0-1 0 0 0,-1 0 0 0 0,1 0 0 0 0,-1-1 0 0 0,7-8 0 0 0,1-1 0 0 0,-4 6 0 0 0,-7 6 0 0 0,1-1 0 0 0,-1 1 0 0 0,0-1 0 0 0,0 1 0 0 0,0-1 0 0 0,-1 0 0 0 0,5-9 0 0 0,-1-3 70 0 0,-4 12 26 0 0,0-1 0 0 0,-1 1-1 0 0,0-1 1 0 0,0 0-1 0 0,0 0 1 0 0,-1 0 0 0 0,0 0-1 0 0,0-10 1 0 0,-1 11-69 0 0,0 0 1 0 0,0 0-1 0 0,-1 0 1 0 0,0 1-1 0 0,0-1 1 0 0,0 0 0 0 0,-1 0-1 0 0,0 1 1 0 0,0-1-1 0 0,0 1 1 0 0,0 0-1 0 0,0-1 1 0 0,-1 1-1 0 0,0 0 1 0 0,0 0-1 0 0,0 1 1 0 0,0-1-1 0 0,-1 1 1 0 0,0-1 0 0 0,1 1-1 0 0,-1 0 1 0 0,0 1-1 0 0,-1-1 1 0 0,1 1-1 0 0,-5-3 1 0 0,3 2-358 0 0,-5-3-483 0 0,9 6 757 0 0,-1 0 0 0 0,0 1 0 0 0,1-1 0 0 0,-1 0 0 0 0,1 1 0 0 0,-1-1 0 0 0,-4 3 0 0 0,-32 18-2793 0 0,37-20 1758 0 0,2-1-286 0 0,0 0-126 0 0,0 2-29 0 0,-2 7-4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0,0 0-49 0 0,0 0-81 0 0,0 0 481 0 0,0 0 237 0 0,2 1 45 0 0,-1 0-782 0 0,-1-1 0 0 0,1 0 0 0 0,0 1 0 0 0,0-1 0 0 0,0 0 0 0 0,0 1 0 0 0,-1-1 0 0 0,1 0 1 0 0,0 0-1 0 0,0 0 0 0 0,0 0 0 0 0,0 0 0 0 0,0 0 0 0 0,1 0 0 0 0,24-9 2154 0 0,-25 8-2478 0 0,2 0 352 0 0,0-1 675 0 0,4-8-515 0 0,-5 8-409 0 0,3-9-86 0 0,-5 10-129 0 0,-1 1 0 0 0,0-1 0 0 0,0 0 0 0 0,0 1 0 0 0,0-1 0 0 0,0 1 0 0 0,0-1 0 0 0,0 1 0 0 0,0-1 0 0 0,0 1 0 0 0,0-1 0 0 0,0 1 0 0 0,-1 0 0 0 0,-9-2-7988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8287 0 0,'0'0'191'0'0,"0"0"26"0"0,0 0 9 0 0,1-1-34 0 0,29-29 732 0 0,-30 30-891 0 0,0 0 1 0 0,0 0-1 0 0,0 0 1 0 0,0 0-1 0 0,0 0 1 0 0,0 0-1 0 0,0 0 1 0 0,0 0-1 0 0,0 0 0 0 0,0 0 1 0 0,1 0-1 0 0,-1 0 1 0 0,0-1-1 0 0,0 1 1 0 0,0 0-1 0 0,0 0 1 0 0,0 0-1 0 0,0 0 1 0 0,0 0-1 0 0,0 0 1 0 0,0 0-1 0 0,0 0 1 0 0,0-1-1 0 0,0 1 1 0 0,0 0-1 0 0,0 0 1 0 0,0 0-1 0 0,0 0 1 0 0,0 0-1 0 0,0 0 1 0 0,0 0-1 0 0,0 0 1 0 0,0-1-1 0 0,0 1 0 0 0,0 0 1 0 0,0 0-1 0 0,0 0 1 0 0,-1 0-1 0 0,1 0 1 0 0,0 0-1 0 0,0 0 1 0 0,0 0-1 0 0,0-1 1 0 0,0 1 4 0 0,0 0 1 0 0,0 0 0 0 0,0 0-1 0 0,0 0 1 0 0,-1 0 0 0 0,1 0-1 0 0,0 0 1 0 0,0-1 0 0 0,0 1-1 0 0,0 0 1 0 0,0 0-1 0 0,0 0 1 0 0,0 0 0 0 0,0 0-1 0 0,0 0 1 0 0,0-1 0 0 0,0 1-1 0 0,0 0 1 0 0,0 0 0 0 0,0 0-1 0 0,0 0 1 0 0,0 0-1 0 0,0-1 1 0 0,0 1 0 0 0,0 0-1 0 0,0 0 1 0 0,0 0 0 0 0,0 0-1 0 0,0 0 1 0 0,0-1 0 0 0,1 1-1 0 0,-1 0 1 0 0,0 0-1 0 0,0 0 1 0 0,0 0 0 0 0,0 0-1 0 0,0 0 1 0 0,0 0 0 0 0,0-1-1 0 0,7-8 1281 0 0,-1 0-1 0 0,-1-1 0 0 0,1 0 0 0 0,6-18 0 0 0,4-9 915 0 0,-14 32-1999 0 0,-1 0 1 0 0,1 0-1 0 0,-1 0 0 0 0,0 0 1 0 0,0 0-1 0 0,0-6 0 0 0,-2-17-162 0 0,1 27 299 0 0,0 1 117 0 0,0 0 21 0 0,0 0-66 0 0,-1 1-294 0 0,-1 1-147 0 0,0 0-1 0 0,0 0 1 0 0,0 0-1 0 0,0 0 1 0 0,1 1-1 0 0,-1-1 1 0 0,1 1-1 0 0,0-1 1 0 0,-1 1-1 0 0,1-1 1 0 0,-1 5-1 0 0,-1 3-3 0 0,-11 31 2 0 0,9-25 0 0 0,3-7 0 0 0,0 0 0 0 0,1 0 0 0 0,-1 0 0 0 0,2 13 0 0 0,-4 22 0 0 0,2-37 0 0 0,0 21 0 0 0,1-8 0 0 0,1-12 0 0 0,-7-5 0 0 0,1-1-201 0 0,4-1-850 0 0,2-1-385 0 0,0 0-1273 0 0,0 0-4798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 6447 0 0,'0'0'142'0'0,"0"0"22"0"0,0 0 13 0 0,-1 1-20 0 0,-3 2-50 0 0,2-2 274 0 0,2-1 110 0 0,0 0 18 0 0,0 0 3 0 0,0 0 0 0 0,-5-1 10099 0 0,9-1-8203 0 0,12-1-4434 0 0,-14 3 2977 0 0,-1-1-580 0 0,20 1 1218 0 0,-19 1-1578 0 0,16-5-6 0 0,112-15-5 0 0,-111 16 0 0 0,64 0 0 0 0,-6 1 0 0 0,-58 0 0 0 0,0 0 0 0 0,20-6 0 0 0,-25 5 0 0 0,0 0 0 0 0,0 2 0 0 0,15-1 0 0 0,-15 1 0 0 0,0 0 0 0 0,0 0 0 0 0,16-5 0 0 0,-18 3-9 0 0,26-3-1 0 0,-28 6 302 0 0,1-2 0 0 0,-1 0-1 0 0,0 0 1 0 0,11-4 0 0 0,-15 4-241 0 0,1-1-1 0 0,-1 1 1 0 0,1 1 0 0 0,-1 0-1 0 0,1 0 1 0 0,0 0 0 0 0,0 1-1 0 0,-1-1 1 0 0,1 2 0 0 0,0-1-1 0 0,12 3 1 0 0,-3 1-51 0 0,-8-2 0 0 0,0-1 0 0 0,16 2 0 0 0,-15-1 0 0 0,1 1 0 0 0,-4 1 0 0 0,-10 0 0 0 0,-9 0 0 0 0,13-4 0 0 0,-5 1-487 0 0,0-1 0 0 0,0 0 0 0 0,0 0 1 0 0,0-1-1 0 0,-9-1 0 0 0,-11-1-2202 0 0,9 7 643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15663 0 0,'-3'2'99'0'0,"1"-1"-1"0"0,-1 1 0 0 0,1-1 1 0 0,0 1-1 0 0,-1 0 0 0 0,1 0 1 0 0,0 0-1 0 0,0 0 0 0 0,0 0 1 0 0,1 0-1 0 0,-1 1 0 0 0,-2 3 1 0 0,3-2-27 0 0,-1-1 0 0 0,1 1 0 0 0,0 0 0 0 0,1 0 1 0 0,-1 0-1 0 0,1 0 0 0 0,-1 0 0 0 0,1 5 0 0 0,1-7 193 0 0,-1-1 0 0 0,0 1-1 0 0,1 0 1 0 0,-1-1-1 0 0,1 1 1 0 0,0 0 0 0 0,0-1-1 0 0,-1 1 1 0 0,1-1 0 0 0,0 1-1 0 0,0-1 1 0 0,0 0 0 0 0,1 1-1 0 0,-1-1 1 0 0,0 0-1 0 0,0 0 1 0 0,1 0 0 0 0,-1 1-1 0 0,1-1 1 0 0,-1-1 0 0 0,1 1-1 0 0,1 1 1 0 0,5 2 324 0 0,0-1 0 0 0,15 5 0 0 0,-23-8-571 0 0,12 3 504 0 0,-1-2-1 0 0,1 1 1 0 0,-1-2-1 0 0,1 1 0 0 0,22-4 1 0 0,-22 3-67 0 0,-6-1-380 0 0,1 0 0 0 0,-1 0-1 0 0,1 0 1 0 0,-1-1 0 0 0,1 0-1 0 0,10-4 1 0 0,-11 2-750 0 0,0 1 0 0 0,0-1 0 0 0,9-6 0 0 0,-7 4-348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13823 0 0,'0'0'315'0'0,"0"0"45"0"0,0 0 21 0 0,0 0-49 0 0,0 0-81 0 0,0 0 481 0 0,0 0 237 0 0,0 0 45 0 0,0 0-61 0 0,0 0-288 0 0,0 0-121 0 0,0 0-28 0 0,0 0-72 0 0,0 7 171 0 0,-1 14-348 0 0,0-1 1 0 0,-1 0-1 0 0,-1 0 1 0 0,-1 0 0 0 0,-7 20-1 0 0,0 0-267 0 0,1 0 0 0 0,-5 52 0 0 0,14-76 0 0 0,1 1 0 0 0,2 17 0 0 0,-2-32 0 0 0,-1-1 0 0 0,1 0 0 0 0,0 1 0 0 0,1-1 0 0 0,-1 0 0 0 0,0 1 0 0 0,0-1 0 0 0,0 0 0 0 0,1 1 0 0 0,-1-1 0 0 0,1 0 0 0 0,-1 0 0 0 0,1 1 0 0 0,0-1 0 0 0,-1 0 0 0 0,1 0 0 0 0,0 0 0 0 0,0 0 0 0 0,1 2 0 0 0,1 0 0 0 0,-1-1 0 0 0,-1 0 0 0 0,1 1 0 0 0,-1-1 0 0 0,1-1 0 0 0,0 1 0 0 0,0 0 0 0 0,0 0 0 0 0,0-1 0 0 0,0 1 0 0 0,0-1 0 0 0,0 1 0 0 0,0-1 0 0 0,1 0 0 0 0,-1 0 0 0 0,0 0 0 0 0,1 0 0 0 0,-1-1 0 0 0,1 1 0 0 0,-1-1 0 0 0,1 1 0 0 0,0-1 0 0 0,-1 0 0 0 0,1 0 0 0 0,-1 0 0 0 0,1 0 0 0 0,-1 0 0 0 0,1-1 0 0 0,0 1 0 0 0,2-2 0 0 0,3-1 82 0 0,0 0 0 0 0,0 0 0 0 0,0-1 0 0 0,-1 0 0 0 0,0-1 0 0 0,1 1 0 0 0,-2-1-1 0 0,1-1 1 0 0,-1 1 0 0 0,1-1 0 0 0,-2 0 0 0 0,1-1 0 0 0,-1 1 0 0 0,0-1 0 0 0,0 0 0 0 0,0-1 0 0 0,-1 1 0 0 0,0-1 0 0 0,-1 1 0 0 0,0-1-1 0 0,0 0 1 0 0,-1-1 0 0 0,0 1 0 0 0,1-10 0 0 0,-4-2-82 0 0,-1 13 0 0 0,-4 2 72 0 0,4 5 15 0 0,0-1 1 0 0,0 1-1 0 0,-1-1 0 0 0,1 1 1 0 0,0 0-1 0 0,0 0 0 0 0,0 0 1 0 0,0 0-1 0 0,0 1 1 0 0,0-1-1 0 0,0 0 0 0 0,-1 1 1 0 0,1 0-1 0 0,0-1 0 0 0,0 1 1 0 0,0 0-1 0 0,-3 2 0 0 0,-3 1-414 0 0,1 1 0 0 0,-13 10 0 0 0,-49 50-4080 0 0,52-48 494 0 0,15-15 1866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25 333 10135 0 0,'0'0'464'0'0,"0"0"-9"0"0,-1-14-278 0 0,0 11-25 0 0,0 1 0 0 0,1 0 1 0 0,0-1-1 0 0,-1 1 0 0 0,1-1 0 0 0,0 1 0 0 0,0 0 0 0 0,0-1 0 0 0,1 1 0 0 0,-1-1 0 0 0,1 1 0 0 0,0-4 0 0 0,14-28 3713 0 0,-11 29-3313 0 0,-1-1-1 0 0,-1 0 1 0 0,1 0 0 0 0,1-7-1 0 0,-4 11-39 0 0,0 2 0 0 0,0 0 0 0 0,0 0 0 0 0,0 0 0 0 0,0 0 0 0 0,0 0-68 0 0,-1 1-390 0 0,1-1 0 0 0,-1 0 0 0 0,0 0 0 0 0,0 1 0 0 0,1-1 0 0 0,-1 0 0 0 0,0 1 0 0 0,0-1 0 0 0,1 1 0 0 0,-1-1 0 0 0,1 1 0 0 0,-1-1 0 0 0,0 1-1 0 0,1 0 1 0 0,-1-1 0 0 0,1 1 0 0 0,-1 0 0 0 0,1-1 0 0 0,0 1 0 0 0,-1 0 0 0 0,0 1 0 0 0,-4 14 979 0 0,-6 58-1435 0 0,2-22-72 0 0,7-9-153 0 0,3-32 1051 0 0,-1-1-1 0 0,-3 19 0 0 0,-1-15-619 0 0,2-11 24 0 0,1 1 0 0 0,0-1 0 0 0,0 0 0 0 0,0 1 0 0 0,1-1 1 0 0,-1 1-1 0 0,1-1 0 0 0,0 7 0 0 0,0-9 172 0 0,0-1 0 0 0,0 0-1 0 0,0 0 1 0 0,0 0 0 0 0,-1 0 0 0 0,1 1-1 0 0,0-1 1 0 0,0 0 0 0 0,0 0 0 0 0,0 0-1 0 0,0 1 1 0 0,0-1 0 0 0,0 0 0 0 0,0 0-1 0 0,0 0 1 0 0,0 1 0 0 0,0-1 0 0 0,0 0-1 0 0,0 0 1 0 0,0 0 0 0 0,0 0 0 0 0,0 1-1 0 0,1-1 1 0 0,-1 0 0 0 0,0 0 0 0 0,0 0-1 0 0,0 0 1 0 0,0 1 0 0 0,0-1 0 0 0,0 0-1 0 0,0 0 1 0 0,1 0 0 0 0,-1 0 0 0 0,0 0-1 0 0,0 1 1 0 0,0-1 0 0 0,0 0 0 0 0,0 0-1 0 0,1 0 1 0 0,-1 0 0 0 0,0 0 0 0 0,0 0-1 0 0,0 0 1 0 0,1 0 0 0 0,-1 0 0 0 0,0 0-1 0 0,0 0 1 0 0,0 0 0 0 0,0 0 0 0 0,1 0-1 0 0,-1 0 1 0 0,0 0 0 0 0,0 0 0 0 0,0 0-1 0 0,1 0 1 0 0,-1 0 0 0 0,0 0 0 0 0,0 0-1 0 0,0 0 1 0 0,1 0 0 0 0,-1 0 0 0 0,0 0-1 0 0,0 0 1 0 0,0 0 0 0 0,0-1 0 0 0,0 1-1 0 0,1 0 1 0 0,-1 0 0 0 0,7-7 1 0 0,-5 3-1 0 0,0 1 0 0 0,-1-1 0 0 0,1 1 0 0 0,-1-1 0 0 0,0 1 0 0 0,0-1 0 0 0,0 0 0 0 0,0 1 0 0 0,0-8 0 0 0,-2-34 0 0 0,1 28 84 0 0,0 0 0 0 0,1 1 0 0 0,0-1 0 0 0,6-20 0 0 0,20-64 1323 0 0,-4 34-1268 0 0,14-52-113 0 0,-36 118-26 0 0,-1 1 0 0 0,1-1 0 0 0,-1 1 0 0 0,0-1 0 0 0,0 1 0 0 0,1-1 0 0 0,-1 1 0 0 0,0-1 0 0 0,0 1 0 0 0,0-1 0 0 0,0 1 0 0 0,1-1 0 0 0,-1 1 0 0 0,0-1 0 0 0,0 1 0 0 0,0-1 0 0 0,0 1 0 0 0,0-1 0 0 0,0 1 0 0 0,-1-1 0 0 0,1 1 0 0 0,0-1 0 0 0,0 0 0 0 0,0 1 0 0 0,0-1 0 0 0,-1 1 0 0 0,1 0 0 0 0,-1-2 0 0 0,1 2 0 0 0,0 0 0 0 0,0-1 0 0 0,0 1 0 0 0,0-1 0 0 0,0 1 0 0 0,0 0 0 0 0,-1-1 0 0 0,1 1 0 0 0,0-1 0 0 0,0 1 0 0 0,0 0 0 0 0,-1-1 0 0 0,1 1 0 0 0,0 0 0 0 0,-1 0 0 0 0,1-1 0 0 0,0 1 0 0 0,0 0 0 0 0,-1-1 0 0 0,1 1 0 0 0,-1 0 0 0 0,1 0 0 0 0,0 0 0 0 0,-1 0 0 0 0,1-1 0 0 0,-1 1 0 0 0,1 0 0 0 0,0 0 0 0 0,-1 0 0 0 0,1 0 0 0 0,-1 0 0 0 0,0 0 0 0 0,1 0 0 0 0,-13-6 0 0 0,8 6 0 0 0,6 8 0 0 0,5 0 0 0 0,-1-5 0 0 0,-1 0 0 0 0,1 0 0 0 0,0-1 0 0 0,-1 0 0 0 0,1 0 0 0 0,0 0 0 0 0,0 0 0 0 0,0-1 0 0 0,1 0 0 0 0,-1 0 0 0 0,0 0 0 0 0,10-1 0 0 0,-2 1 0 0 0,42 5 0 0 0,0-2 0 0 0,66-5 0 0 0,-5-12 0 0 0,-113 13 0 0 0,-2 0 0 0 0,0 0 0 0 0,0 1 0 0 0,0-1 0 0 0,-1-1 0 0 0,1 1 0 0 0,0 0 0 0 0,0 0 0 0 0,0 0 0 0 0,-1 0 0 0 0,1-1 0 0 0,0 1 0 0 0,0 0 0 0 0,0 0 0 0 0,-1-1 0 0 0,1 1 0 0 0,1-2 0 0 0,7-4-73 0 0,-9 3-172 0 0,0 3 162 0 0,1-1-392 0 0,-1 1-33 0 0,0 0-208 0 0,0 0-857 0 0,-1-2-379 0 0,-4-5-80 0 0,4 5-15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0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11975 0 0,'0'0'267'0'0,"0"0"42"0"0,0 0 17 0 0,0 0-28 0 0,0 0-58 0 0,0 0 491 0 0,0 0 238 0 0,0 0 45 0 0,0 0-61 0 0,0 0-288 0 0,0 0-121 0 0,0 0-28 0 0,0 0-4 0 0,0 0 0 0 0,0 0 0 0 0,0 0 0 0 0,0 0 0 0 0,0 0 0 0 0,0 0 0 0 0,0 0 0 0 0,2 0-68 0 0,5-3-217 0 0,-5 3 161 0 0,-2 0 100 0 0,0 0 21 0 0,0 0-66 0 0,0 3-429 0 0,0 0 0 0 0,-1 0 0 0 0,1 0-1 0 0,-1 0 1 0 0,1 0 0 0 0,-1-1 0 0 0,0 1 0 0 0,0 0 0 0 0,0 0 0 0 0,-2 2 0 0 0,-22 30-1 0 0,18-26-14 0 0,2-1 1 0 0,2-2 0 0 0,10-8 0 0 0,3-1 0 0 0,-2 1 0 0 0,0 0 0 0 0,9 4 0 0 0,-14-1 0 0 0,0 0 0 0 0,0 0 0 0 0,0 1 0 0 0,0-1 0 0 0,0 0 0 0 0,-1 1 0 0 0,1 0 0 0 0,0 0 0 0 0,-1-1 0 0 0,0 1 0 0 0,5 5 0 0 0,-7-7 0 0 0,8 7 0 0 0,19 23 0 0 0,-21-22 0 0 0,0 8 0 0 0,-5-13 0 0 0,1 6 0 0 0,-3 1 0 0 0,0-1 0 0 0,1-9 0 0 0,-5 21 0 0 0,-2-6 0 0 0,4-9 0 0 0,-1 2 0 0 0,-6-1 0 0 0,6-5 0 0 0,1 1 0 0 0,-1-1 0 0 0,0-1 0 0 0,-1 1 0 0 0,-5 2 0 0 0,2-3 0 0 0,1 1 0 0 0,0-1 0 0 0,-8 3 0 0 0,-2-3 0 0 0,2-1 0 0 0,9 0 0 0 0,0-3 0 0 0,1 0 0 0 0,-5 0 16 0 0,2 1-96 0 0,7 2-257 0 0,1 0-138 0 0,-8 5-2081 0 0,-4-2-2309 0 0,11-3 3330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10135 0 0,'0'0'231'0'0,"0"0"29"0"0,0 0 19 0 0,0 0 105 0 0,0 0 410 0 0,0 0 184 0 0,0 0 40 0 0,0 0 6 0 0,0 0 0 0 0,0 0 0 0 0,12-2 1191 0 0,-5 2-1893 0 0,0 0 0 0 0,0-1 1 0 0,0 0-1 0 0,-1-1 0 0 0,1 1 1 0 0,0-1-1 0 0,-1-1 0 0 0,0 1 1 0 0,1-1-1 0 0,7-5 0 0 0,-10 7-251 0 0,-1-1 0 0 0,0 1 0 0 0,1 1 0 0 0,-1-1 0 0 0,1 0 0 0 0,-1 1-1 0 0,1 0 1 0 0,5 0 0 0 0,-5 0-75 0 0,0 0 0 0 0,0 0-1 0 0,0 0 1 0 0,0-1 0 0 0,0 0-1 0 0,5-1 1 0 0,26-3 209 0 0,-14 5-6466 0 0,-21 0-1259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11975 0 0,'0'0'267'0'0,"0"0"42"0"0,0 0 17 0 0,0 0-28 0 0,0 0-126 0 0,0 0 204 0 0,0 0 111 0 0,0 0 22 0 0,0 0 3 0 0,0 0 0 0 0,0 0 0 0 0,0 0 0 0 0,0 0 0 0 0,0 0 0 0 0,0 0 0 0 0,0 0 0 0 0,0 0 68 0 0,0 0 286 0 0,0 0 124 0 0,2-2 30 0 0,1 0-723 0 0,-2 2-242 0 0,0-1-1 0 0,0 1 1 0 0,0-1 0 0 0,0 0-1 0 0,0 0 1 0 0,-1 1-1 0 0,1-1 1 0 0,0 0-1 0 0,-1 0 1 0 0,1 0-1 0 0,0 0 1 0 0,-1 0-1 0 0,1 0 1 0 0,-1 0-1 0 0,1 0 1 0 0,0-1-1 0 0,4-7 119 0 0,1 0-1 0 0,1 0 1 0 0,-1 1 0 0 0,1 0-1 0 0,9-7 1 0 0,43-33 863 0 0,-5 7-1036 0 0,-47 36 0 0 0,2 4 0 0 0,-8 1 27 0 0,0 1 1 0 0,0-1-1 0 0,0 1 0 0 0,0-1 0 0 0,0 1 0 0 0,1 0 1 0 0,-1-1-1 0 0,-1 1 0 0 0,1 0 0 0 0,0 0 0 0 0,0 0 1 0 0,0 0-1 0 0,0 0 0 0 0,-1 0 0 0 0,1 0 0 0 0,0 0 1 0 0,-1 0-1 0 0,1 0 0 0 0,-1 0 0 0 0,1 0 0 0 0,0 3 1 0 0,4 30 1017 0 0,-2-11-641 0 0,-2-16-404 0 0,-1-5 0 0 0,1 0 0 0 0,-1 0 0 0 0,0-1 0 0 0,1 1 0 0 0,0 0 0 0 0,-1 0 0 0 0,1 0 0 0 0,0-1 0 0 0,0 1 0 0 0,0 0 0 0 0,0-1 0 0 0,2 3 0 0 0,9 12 0 0 0,-5-10 0 0 0,4-3 0 0 0,-6-3 0 0 0,0 0 0 0 0,0 0 0 0 0,0-1 0 0 0,1 1 0 0 0,-1-1 0 0 0,0-1 0 0 0,0 1 0 0 0,0-1 0 0 0,0 1 0 0 0,-1-2 0 0 0,1 1 0 0 0,6-4 0 0 0,0-1 0 0 0,0 0 0 0 0,-1 0 0 0 0,18-18 0 0 0,-16 12 0 0 0,-1 0 0 0 0,-1 0 0 0 0,13-24 0 0 0,-22 35 19 0 0,8-7-171 0 0,-7 9-544 0 0,-2 0-258 0 0,0 0-1011 0 0,0 0-4023 0 0,0 0-1724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121 155 6447 0 0,'0'0'298'0'0,"0"0"-10"0"0,0 0-118 0 0,0 0 206 0 0,0 0 111 0 0,0 0 22 0 0,0 0 3 0 0,0 0 0 0 0,7-11 546 0 0,-5 6 5644 0 0,-1-10-4582 0 0,-2 19-1758 0 0,0 0 0 0 0,0 0-1 0 0,-1 0 1 0 0,-2 6 0 0 0,-3 6-195 0 0,-31 132-151 0 0,1-13-16 0 0,36-129 0 0 0,-8 19 0 0 0,-8 16 0 0 0,13-34 0 0 0,0-16 0 0 0,3 5 0 0 0,-2-28 0 0 0,3 22 52 0 0,1 1 0 0 0,0-1 0 0 0,1 0-1 0 0,0 1 1 0 0,1-1 0 0 0,0 1 0 0 0,0 0 0 0 0,7-14-1 0 0,3-7 923 0 0,-2-4-404 0 0,-4 12-557 0 0,1 0-1 0 0,15-27 1 0 0,-15 32-43 0 0,4 0 503 0 0,-10 14 45 0 0,-1 1-419 0 0,0-1 0 0 0,0 1 0 0 0,0 0 0 0 0,0 0-1 0 0,1 0 1 0 0,-1 0 0 0 0,1 0 0 0 0,-1 1 0 0 0,1-1-1 0 0,2-2 1 0 0,3-1-99 0 0,-6 5 0 0 0,-1-1 0 0 0,1 1 0 0 0,-1 0 0 0 0,1-1 0 0 0,-1 1 0 0 0,1 0 0 0 0,-1 0 0 0 0,1 0 0 0 0,-1-1 0 0 0,1 1 0 0 0,0 0 0 0 0,-1 0 0 0 0,1 0 0 0 0,-1 0 0 0 0,1 0 0 0 0,0 0 0 0 0,-1 0 0 0 0,1 0 0 0 0,0 0 0 0 0,3 4 0 0 0,-4-3 0 0 0,3 1 0 0 0,-1 1 0 0 0,1-1 0 0 0,-1 1 0 0 0,0 0 0 0 0,0 0 0 0 0,0 0 0 0 0,0 0 0 0 0,0 0 0 0 0,0 0 0 0 0,-1 0 0 0 0,0 1 0 0 0,1-1 0 0 0,-1 0 0 0 0,-1 1 0 0 0,1-1 0 0 0,0 6 0 0 0,2 7 0 0 0,22 105 0 0 0,-17-96 0 0 0,19 46 0 0 0,-19-59 0 0 0,5-4 0 0 0,-1-5 0 0 0,1-6 0 0 0,-3-4 0 0 0,-4 0 0 0 0,0 1 0 0 0,0-1 0 0 0,-1-1 0 0 0,0 1 0 0 0,-1-1 0 0 0,0 0 0 0 0,6-13 0 0 0,-9 16 0 0 0,1 0 0 0 0,-1 0 0 0 0,0 0 0 0 0,-1 0 0 0 0,1 0 0 0 0,-1 0 0 0 0,0-6 0 0 0,1-14 0 0 0,12-32 0 0 0,-2 8 0 0 0,33-125 0 0 0,-36 149 0 0 0,-4 14 0 0 0,-1 5-64 0 0,-2 5-273 0 0,3 18-889 0 0,-3-14 782 0 0,0-1 0 0 0,0 0-1 0 0,0 0 1 0 0,-1 1 0 0 0,0-1 0 0 0,1 0-1 0 0,-1 1 1 0 0,0 2 0 0 0,-2 10-1588 0 0,2-12-15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13823 0 0,'0'0'315'0'0,"0"0"45"0"0,0 0 21 0 0,0 0-49 0 0,-4 0 651 0 0,1 2-608 0 0,-1 0 1 0 0,1 0-1 0 0,0 0 1 0 0,0 0-1 0 0,0 0 1 0 0,0 0-1 0 0,1 1 1 0 0,-1 0-1 0 0,1-1 1 0 0,-3 4-1 0 0,-22 34 866 0 0,19-26-1335 0 0,-7 14 785 0 0,0 1-1 0 0,-19 58 1 0 0,18-43-715 0 0,-4 9 24 0 0,2 1 0 0 0,3 1 0 0 0,-12 79 0 0 0,25-119 0 0 0,1 0 0 0 0,0-1 0 0 0,1 1 0 0 0,1 0 0 0 0,0-1 0 0 0,1 1 0 0 0,1 0 0 0 0,0-1 0 0 0,6 16 0 0 0,-2-19 0 0 0,4-4 0 0 0,1-5 0 0 0,-9-3 0 0 0,-1 1 0 0 0,1-1 0 0 0,-1 0 0 0 0,1 0 0 0 0,-1 0 0 0 0,0 0 0 0 0,1 0 0 0 0,-1 0 0 0 0,0-1 0 0 0,0 1 0 0 0,0-1 0 0 0,0 0 0 0 0,3-3 0 0 0,0-1 0 0 0,0 0 0 0 0,-1 0 0 0 0,6-10 0 0 0,-9 14-14 0 0,0 0 1 0 0,-1 0-1 0 0,1 0 0 0 0,0 0 1 0 0,-1 0-1 0 0,0 0 0 0 0,1 0 1 0 0,-1 0-1 0 0,0 0 0 0 0,0 0 0 0 0,0 0 1 0 0,-1-4-1 0 0,-3-14-3829 0 0,4 20-3320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 10135 0 0,'0'0'231'0'0,"0"0"29"0"0,0 0 19 0 0,2 0-41 0 0,4-2-112 0 0,2-2 7071 0 0,-17 3-5776 0 0,-14 3-1442 0 0,19 0 185 0 0,0-1-19 0 0,0 1-1 0 0,0-1 0 0 0,1 1 0 0 0,-1 0 0 0 0,1 0 0 0 0,-1 0 0 0 0,1 0 0 0 0,0 1 0 0 0,-3 3 0 0 0,-7 6 149 0 0,0 0-1 0 0,1 2 1 0 0,1-1-1 0 0,0 1 1 0 0,1 1 0 0 0,-11 21-1 0 0,-1 31-292 0 0,17-48 0 0 0,0 0 0 0 0,2 0 0 0 0,-2 30 0 0 0,4-46 0 0 0,1-3 0 0 0,0 1 0 0 0,0 0 0 0 0,0 0 0 0 0,-1-1 0 0 0,1 1 0 0 0,0 0 0 0 0,0 0 0 0 0,0-1 0 0 0,0 1 0 0 0,1 0 0 0 0,-1 0 0 0 0,0-1 0 0 0,0 1 0 0 0,0 0 0 0 0,1 0 0 0 0,-1-1 0 0 0,0 1 0 0 0,0 0 0 0 0,1-1 0 0 0,0 2 0 0 0,0 0 0 0 0,-1 0 0 0 0,1 0 0 0 0,0-1 0 0 0,0 1 0 0 0,0 0 0 0 0,0 0 0 0 0,0-1 0 0 0,0 1 0 0 0,1-1 0 0 0,-1 1 0 0 0,0-1 0 0 0,1 0 0 0 0,-1 1 0 0 0,1-1 0 0 0,0 0 0 0 0,-1 0 0 0 0,1 0 0 0 0,3 1 0 0 0,-1-1 0 0 0,1 0 0 0 0,-1 0 0 0 0,0 0 0 0 0,0-1 0 0 0,0 1 0 0 0,5-2 0 0 0,1 2 0 0 0,-2-1 0 0 0,-1-1 0 0 0,1 0 0 0 0,-1 0 0 0 0,1 0 0 0 0,-1-1 0 0 0,0 0 0 0 0,1 0 0 0 0,-1-1 0 0 0,0 1 0 0 0,0-2 0 0 0,11-7 0 0 0,-3 1 0 0 0,-1 0 0 0 0,0-1 0 0 0,24-26 0 0 0,-32 30 93 0 0,0 0 0 0 0,0-1 0 0 0,-1 0 1 0 0,0 0-1 0 0,0 0 0 0 0,-1-1 0 0 0,0 0 0 0 0,-1 1 0 0 0,0-2 0 0 0,2-9 0 0 0,-3 12-25 0 0,-1 0 1 0 0,0 0-1 0 0,0 0 0 0 0,-1 0 0 0 0,0 0 1 0 0,0 0-1 0 0,-1 0 0 0 0,0 0 1 0 0,0 0-1 0 0,0 0 0 0 0,-1 0 0 0 0,0 0 1 0 0,-1 1-1 0 0,-4-10 0 0 0,5 13-117 0 0,0-1 1 0 0,-1 1-1 0 0,0-1 0 0 0,0 1 1 0 0,0 0-1 0 0,0 0 0 0 0,0 0 0 0 0,-1 1 1 0 0,1-1-1 0 0,-1 1 0 0 0,0 0 1 0 0,1 0-1 0 0,-1 0 0 0 0,0 0 0 0 0,0 0 1 0 0,0 1-1 0 0,-1 0 0 0 0,-6-1 0 0 0,4 1-224 0 0,-1 0 0 0 0,1 1 0 0 0,-1-1 0 0 0,0 2 0 0 0,1-1-1 0 0,-1 1 1 0 0,0 0 0 0 0,1 1 0 0 0,-12 3 0 0 0,9 0-5244 0 0,0 0-1565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11975 0 0,'0'0'547'0'0,"0"0"-11"0"0,0 0-203 0 0,0 0 419 0 0,0 0 220 0 0,0 0 42 0 0,0 0 8 0 0,0 0 2 0 0,0 0 0 0 0,0 0 0 0 0,9 7 1140 0 0,-7-3-2056 0 0,1 0-1 0 0,-1 0 1 0 0,0 1-1 0 0,0-1 1 0 0,0 0 0 0 0,-1 1-1 0 0,1 0 1 0 0,-1-1-1 0 0,0 1 1 0 0,0 0-1 0 0,-1-1 1 0 0,0 1-1 0 0,1 0 1 0 0,-2 0 0 0 0,1 5-1 0 0,-1-3 26 0 0,0 0-1 0 0,0 0 1 0 0,-1-1 0 0 0,0 1-1 0 0,0 0 1 0 0,-1-1 0 0 0,0 1-1 0 0,0-1 1 0 0,0 0-1 0 0,-5 7 1 0 0,-3 2-181 0 0,4-4-296 0 0,-2 0-1 0 0,-9 10 1 0 0,14-17 36 0 0,0 0 1 0 0,0-1-1 0 0,0 0 0 0 0,-1 0 0 0 0,1 0 1 0 0,-1-1-1 0 0,0 1 0 0 0,0-1 0 0 0,-5 2 1 0 0,-12 2-7543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56 366 8287 0 0,'0'0'382'0'0,"0"0"-8"0"0,8-6-87 0 0,-1-2 1651 0 0,0 0 0 0 0,-1 0 0 0 0,7-12 0 0 0,-12 19-1273 0 0,-1-1-121 0 0,6-20 612 0 0,-1-1 0 0 0,-2 0 0 0 0,0 0 0 0 0,-1-29-1 0 0,2-7 177 0 0,-2 44-1250 0 0,6-23 0 0 0,0-1-81 0 0,-8 35-13 0 0,5-9 96 0 0,-5 12 287 0 0,0 1 117 0 0,0 0 21 0 0,0 0-66 0 0,-4 11-278 0 0,-6 20-165 0 0,-6 40 0 0 0,3-14 0 0 0,1-10 0 0 0,-1-1 0 0 0,-29 62 0 0 0,28-83 0 0 0,-3 5 0 0 0,15-23-90 0 0,4-5-133 0 0,3-5-340 0 0,-3 0-2 0 0,-1-1 0 0 0,1 1 0 0 0,-1 0 0 0 0,0 0 0 0 0,0-1-1 0 0,0 1 1 0 0,0-1 0 0 0,-1 1 0 0 0,1-1 0 0 0,-1 1 0 0 0,0-5 0 0 0,1-10-1482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8287 0 0,'0'0'191'0'0,"0"0"26"0"0,0 0 9 0 0,0 0 42 0 0,0 0 158 0 0,0 0 72 0 0,0 0 12 0 0,0 0 70 0 0,0 0 286 0 0,0 0 124 0 0,0 0 30 0 0,0 0-65 0 0,0 0-290 0 0,0 0-121 0 0,0 0-28 0 0,0 0-72 0 0,0 0-217 0 0,0 0 161 0 0,0 0 100 0 0,0 0 21 0 0,0 0-66 0 0,0 0-222 0 0,0 0 166 0 0,0 0 101 0 0,0 0 21 0 0,0 0-66 0 0,0 0-222 0 0,0 0 166 0 0,0 0 101 0 0,0 0 21 0 0,0 0-66 0 0,0 2-294 0 0,1 7-133 0 0,-1-6 4 0 0,0 0 0 0 0,0 0 0 0 0,1 0-1 0 0,-1-1 1 0 0,1 1 0 0 0,-1 0 0 0 0,1 0 0 0 0,0 0 0 0 0,0-1 0 0 0,0 1-1 0 0,1 0 1 0 0,1 3 0 0 0,-1-5 87 0 0,-1 1 1 0 0,0 0-1 0 0,0 0 1 0 0,-1 0-1 0 0,1 0 1 0 0,0 0-1 0 0,-1 0 1 0 0,1 0-1 0 0,-1 0 1 0 0,1 2-1 0 0,0 6 2 0 0,1-1-1 0 0,0 1 1 0 0,1-1-1 0 0,6 14 1 0 0,-1 2-44 0 0,18 43-65 0 0,-17-48 0 0 0,-1 1 0 0 0,-1 1 0 0 0,-1-1 0 0 0,3 26 0 0 0,-6-27 0 0 0,-1 0 0 0 0,-1 0 0 0 0,-1 0 0 0 0,-1 1 0 0 0,-1-1 0 0 0,-1 0 0 0 0,0 0 0 0 0,-2 0 0 0 0,0-1 0 0 0,-13 32 0 0 0,1-10 173 0 0,8-19 206 0 0,-18 33 0 0 0,19-41-169 0 0,-1-1 1 0 0,0-1 0 0 0,-1 0-1 0 0,-16 15 1 0 0,0 2-1974 0 0,25-28 1542 0 0,1-1-166 0 0,0 0-101 0 0,0 0-1022 0 0,0 0-4209 0 0,0 0-1801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13823 0 0,'0'0'630'0'0,"0"0"-13"0"0,0-2-393 0 0,-2-4-57 0 0,1 4 563 0 0,0 0 710 0 0,0-2-1581 0 0,-8 6 6113 0 0,6 0-5889 0 0,0-1 0 0 0,0 2 0 0 0,0-1-1 0 0,0 0 1 0 0,0 1 0 0 0,1-1 0 0 0,-1 1 0 0 0,1 0 0 0 0,0 0 0 0 0,0 0 0 0 0,0 0 0 0 0,-3 6-1 0 0,-1 3 261 0 0,1-1 0 0 0,-5 17-1 0 0,0 8-342 0 0,8-22 0 0 0,4-9 0 0 0,-1-3 0 0 0,1 7 0 0 0,-2-7 0 0 0,0 0 0 0 0,0 0 0 0 0,1 1 0 0 0,-1-1 0 0 0,1 0 0 0 0,0 0 0 0 0,0 0 0 0 0,-1 0 0 0 0,1 0 0 0 0,1 0 0 0 0,-1 0 0 0 0,0-1 0 0 0,0 1 0 0 0,1 0 0 0 0,-1 0 0 0 0,4 2 0 0 0,8 9 0 0 0,-5-8 0 0 0,-1 1 0 0 0,1-2 0 0 0,9 5 0 0 0,32 20 0 0 0,-40-22 0 0 0,0 0 0 0 0,10 10 0 0 0,-10-6 0 0 0,-9-7 0 0 0,0-1 0 0 0,6 12 0 0 0,-4-9 0 0 0,1 0 0 0 0,-1 0 0 0 0,-1 0 0 0 0,1 1 0 0 0,-1-1 0 0 0,0 0 0 0 0,0 1 0 0 0,-1 12 0 0 0,0-10 0 0 0,0-9 0 0 0,0 1 0 0 0,0-1 0 0 0,0 1 0 0 0,1-1 0 0 0,-1 1 0 0 0,0 0 0 0 0,0-1 0 0 0,-1 1 0 0 0,1-1 0 0 0,0 1 0 0 0,0-1 0 0 0,0 1 0 0 0,0 0 0 0 0,0-1 0 0 0,-1 1 0 0 0,1-1 0 0 0,0 1 0 0 0,0-1 0 0 0,-1 1 0 0 0,1-1 0 0 0,0 1 0 0 0,-1-1 0 0 0,1 0 0 0 0,0 1 0 0 0,-2 0 0 0 0,-4 6 0 0 0,2-3 103 0 0,-1 0-1 0 0,1-1 0 0 0,0 0 1 0 0,-1 0-1 0 0,0 0 1 0 0,0 0-1 0 0,1-1 0 0 0,-2 0 1 0 0,1 0-1 0 0,0 0 1 0 0,0-1-1 0 0,-1 1 0 0 0,1-1 1 0 0,0-1-1 0 0,-1 1 0 0 0,1-1 1 0 0,-1 0-1 0 0,1 0 1 0 0,-9-1-1 0 0,12 1-102 0 0,-1-1 0 0 0,1 1 0 0 0,-1-1 0 0 0,1 0 0 0 0,-1 0 0 0 0,1 0 0 0 0,0 0 0 0 0,-1 0 0 0 0,1 0 0 0 0,-2-2 0 0 0,-2-1 0 0 0,5 4 0 0 0,0-1 0 0 0,0 0 0 0 0,1 1 0 0 0,-1-1 0 0 0,0 0 0 0 0,1 0 0 0 0,-1 1 0 0 0,1-1 0 0 0,-1 0 0 0 0,1 0 0 0 0,-1 0 0 0 0,1 0 0 0 0,0 0 0 0 0,-1 0 0 0 0,1 1 0 0 0,0-1 0 0 0,0 0 0 0 0,0 0 0 0 0,0 0 0 0 0,0 0 0 0 0,0 0 0 0 0,0 0 0 0 0,0 0 0 0 0,0 0 0 0 0,0 0 0 0 0,0 0 0 0 0,0 0 0 0 0,1 0 0 0 0,-1 0 0 0 0,0 0 0 0 0,1 0 0 0 0,-1 0 0 0 0,2-1 0 0 0,-1-1 0 0 0,7-13 0 0 0,-1 0 0 0 0,2 1 0 0 0,0 0 0 0 0,1 1 0 0 0,14-16 0 0 0,21-32 0 0 0,-44 60 0 0 0,31-54 0 0 0,-30 51 0 0 0,0 0 0 0 0,0 0 0 0 0,0 0 0 0 0,0-1 0 0 0,-1 1 0 0 0,0-1 0 0 0,0 0 0 0 0,0 1 0 0 0,-1-8 0 0 0,0 11 0 0 0,-1-1 0 0 0,0 0 0 0 0,0 0 0 0 0,0 0 0 0 0,0 1 0 0 0,0-1 0 0 0,0 1 0 0 0,-1-1 0 0 0,1 1 0 0 0,-3-3 0 0 0,-14-6-2658 0 0,-11 2-5502 0 0,14 6 2098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232 345 11975 0 0,'0'0'267'0'0,"0"0"42"0"0,2-1 17 0 0,-1 1-282 0 0,7-5 270 0 0,3-3-262 0 0,-8 5 403 0 0,-1 1-1 0 0,1 0 0 0 0,-1-1 1 0 0,0 1-1 0 0,3-6 1 0 0,1 0 613 0 0,-5 7-403 0 0,9-33 2955 0 0,-10 33-3539 0 0,1 0 22 0 0,-1 0-1 0 0,1 0 1 0 0,-1 0 0 0 0,0-1-1 0 0,0 1 1 0 0,1 0 0 0 0,-1 0-1 0 0,0 0 1 0 0,0-1 0 0 0,0 1 0 0 0,0 0-1 0 0,0 0 1 0 0,-1-1 0 0 0,1 1-1 0 0,0 0 1 0 0,0 0 0 0 0,-1 0-1 0 0,1 0 1 0 0,-2-3 0 0 0,2 4-103 0 0,0-1 1 0 0,-1 0 0 0 0,1 0-1 0 0,-1 0 1 0 0,1 1-1 0 0,0-1 1 0 0,-1 0 0 0 0,1 1-1 0 0,-1-1 1 0 0,0 0 0 0 0,1 1-1 0 0,-1-1 1 0 0,0 1-1 0 0,1-1 1 0 0,-1 1 0 0 0,0-1-1 0 0,1 1 1 0 0,-1-1-1 0 0,0 1 1 0 0,0 0 0 0 0,0-1-1 0 0,1 1 1 0 0,-1 0 0 0 0,0 0-1 0 0,-1 0 1 0 0,-1-1 0 0 0,-2 0 67 0 0,1 0 1 0 0,-1 0-1 0 0,0 1 0 0 0,0 0 0 0 0,0-1 1 0 0,1 2-1 0 0,-1-1 0 0 0,0 0 1 0 0,0 1-1 0 0,1 0 0 0 0,-1 0 0 0 0,0 1 1 0 0,1-1-1 0 0,-6 4 0 0 0,-6 2 273 0 0,0 1 1 0 0,-21 15-1 0 0,29-17-341 0 0,0 0 0 0 0,1 1 0 0 0,-1 0 0 0 0,1 0 0 0 0,1 1 0 0 0,-1-1 0 0 0,1 2 0 0 0,1-1 0 0 0,-1 0 0 0 0,-3 11 0 0 0,-2 6 0 0 0,1 0 0 0 0,-10 38 0 0 0,17-40 0 0 0,6-14 0 0 0,-1-4 0 0 0,-1-1 0 0 0,0 0 0 0 0,1-1 0 0 0,-1 1 0 0 0,1 0 0 0 0,0-1 0 0 0,0 0 0 0 0,0 1 0 0 0,0-1 0 0 0,0 0 0 0 0,4 4 0 0 0,-4-6 0 0 0,1 1 0 0 0,-1-1 0 0 0,0 1 0 0 0,1-1 0 0 0,-1 0 0 0 0,1 0 0 0 0,-1 0 0 0 0,1 0 0 0 0,-1 0 0 0 0,1 0 0 0 0,-1-1 0 0 0,1 1 0 0 0,0-1 0 0 0,0 0 0 0 0,3 0 0 0 0,4-1 0 0 0,1 0 0 0 0,-1-1 0 0 0,0 0 0 0 0,0 0 0 0 0,0-1 0 0 0,0-1 0 0 0,-1 1 0 0 0,1-2 0 0 0,-1 1 0 0 0,0-1 0 0 0,0-1 0 0 0,0 0 0 0 0,-1 0 0 0 0,11-11 0 0 0,7-7 0 0 0,-1-2 0 0 0,38-53 0 0 0,-32 38 0 0 0,-2-2 0 0 0,-2 0 0 0 0,-2-2 0 0 0,-1-1 0 0 0,20-59 0 0 0,-34 63 0 0 0,-10 41 0 0 0,0 1-1 0 0,0 0 1 0 0,0 0 0 0 0,0-1-1 0 0,0 1 1 0 0,0 0-1 0 0,0 0 1 0 0,0-1 0 0 0,0 1-1 0 0,0 0 1 0 0,0 0-1 0 0,0-1 1 0 0,0 1 0 0 0,0 0-1 0 0,0 0 1 0 0,0-1 0 0 0,0 1-1 0 0,0 0 1 0 0,0 0-1 0 0,0-1 1 0 0,0 1 0 0 0,0 0-1 0 0,0 0 1 0 0,-1 0-1 0 0,1-1 1 0 0,0 1 0 0 0,0 0-1 0 0,0 0 1 0 0,0 0-1 0 0,-1-1 1 0 0,1 1 0 0 0,0 0-1 0 0,0 0 1 0 0,-1 0 0 0 0,1 0-1 0 0,0-1 1 0 0,0 1-1 0 0,0 0 1 0 0,-1 0 0 0 0,1 0-1 0 0,0 0 1 0 0,0 0-1 0 0,-1 0 1 0 0,1 0 0 0 0,-1 0-1 0 0,-8 2 71 0 0,9-2-50 0 0,-3 2 53 0 0,0-1 0 0 0,0 1 0 0 0,0 0-1 0 0,0 0 1 0 0,0 0 0 0 0,0 1 0 0 0,0-1 0 0 0,1 1 0 0 0,-1-1-1 0 0,-2 5 1 0 0,-21 33 962 0 0,17-25-895 0 0,-1 4-282 0 0,0 0 0 0 0,1 1 0 0 0,-10 36 0 0 0,4-11-166 0 0,6-21 149 0 0,2 1-1 0 0,0 0 1 0 0,2 0-1 0 0,0 0 1 0 0,2 1 0 0 0,0 40-1 0 0,3-62 160 0 0,0 0 0 0 0,1 0 0 0 0,-1 0 0 0 0,1 0 0 0 0,0 0 0 0 0,0 0 0 0 0,1 0 0 0 0,-1 0 0 0 0,1-1 0 0 0,0 1 0 0 0,0 0 0 0 0,0-1 0 0 0,5 7 0 0 0,-5-9 0 0 0,-1 1 0 0 0,1-1 0 0 0,0 1 0 0 0,0-1 0 0 0,0 0 0 0 0,0 0 0 0 0,0 1 0 0 0,0-2 0 0 0,0 1 0 0 0,0 0 0 0 0,0 0 0 0 0,0-1 0 0 0,1 1 0 0 0,-1-1 0 0 0,0 1 0 0 0,1-1 0 0 0,-1 0 0 0 0,0 0 0 0 0,0 0 0 0 0,1 0 0 0 0,-1-1 0 0 0,0 1 0 0 0,0-1 0 0 0,1 1 0 0 0,-1-1 0 0 0,2-1 0 0 0,12-3 4 0 0,51-21 105 0 0,-58 22-61 0 0,0-1 0 0 0,-1 0 0 0 0,0 0 0 0 0,0-1 0 0 0,10-9 0 0 0,2-4 646 0 0,-6 8-477 0 0,17-22 1 0 0,-27 27-380 0 0,0 1 0 0 0,0-1 0 0 0,-1 0-1 0 0,1 0 1 0 0,-2 0 0 0 0,1 0 0 0 0,3-11 0 0 0,-5 14 166 0 0,3-13 576 0 0,1 1-1 0 0,10-25 1 0 0,-14 39-579 0 0,-1 1-1 0 0,0-1 1 0 0,1 0 0 0 0,-1 1 0 0 0,0-1-1 0 0,0 0 1 0 0,0 1 0 0 0,1-1-1 0 0,-1 0 1 0 0,0 1 0 0 0,0-1-1 0 0,0 0 1 0 0,0 1 0 0 0,0-1 0 0 0,0 0-1 0 0,0 1 1 0 0,0-1 0 0 0,-1 0-1 0 0,1 1 1 0 0,0-1 0 0 0,0 0-1 0 0,-1 0 1 0 0,1 1-1 0 0,0-1 0 0 0,-1 1 0 0 0,1 0 0 0 0,0-1 0 0 0,0 1 0 0 0,-1 0 0 0 0,1 0 0 0 0,0 0 0 0 0,-1-1 0 0 0,1 1 0 0 0,0 0 0 0 0,0 0 0 0 0,-1 0 0 0 0,1 0 0 0 0,0 0 0 0 0,-1-1 0 0 0,1 1 0 0 0,0 0 0 0 0,-1 0 0 0 0,1 0 0 0 0,0 0 0 0 0,-1 0 0 0 0,1 0 0 0 0,0 0 0 0 0,-1 0 0 0 0,1 0 0 0 0,-1 0 0 0 0,1 0 0 0 0,0 1 0 0 0,-1-1 0 0 0,1 0 0 0 0,0 0 0 0 0,0 0 0 0 0,-1 0 0 0 0,1 0 0 0 0,0 1 0 0 0,-1-1 0 0 0,1 0 0 0 0,0 0 0 0 0,0 1 0 0 0,-1-1 0 0 0,1 0 0 0 0,-4 2 0 0 0,1 0 0 0 0,-1 0 0 0 0,1 1 0 0 0,-1-1 0 0 0,1 1 0 0 0,0 0 0 0 0,0 0 0 0 0,0 0 0 0 0,0 0 0 0 0,1 0 0 0 0,-1 1 0 0 0,1-1 0 0 0,0 1 0 0 0,-3 5 0 0 0,0 4 0 0 0,0 1 0 0 0,-5 26 0 0 0,3-12 0 0 0,6-24 0 0 0,0 1 0 0 0,0 0 0 0 0,0 0 0 0 0,1-1 0 0 0,0 1 0 0 0,0 0 0 0 0,0 0 0 0 0,1 0 0 0 0,1 6 0 0 0,1-1 0 0 0,0 0 0 0 0,0-1 0 0 0,8 14 0 0 0,-10-22-43 0 0,0 1-1 0 0,1-1 1 0 0,-1 0 0 0 0,0 1 0 0 0,1-1-1 0 0,-1 0 1 0 0,1 0 0 0 0,-1 0-1 0 0,1 0 1 0 0,0 0 0 0 0,-1 0-1 0 0,1 0 1 0 0,0-1 0 0 0,0 1 0 0 0,-1-1-1 0 0,1 1 1 0 0,0-1 0 0 0,0 0-1 0 0,0 1 1 0 0,0-1 0 0 0,0 0-1 0 0,3-1 1 0 0,4 1-206 0 0,1-1 0 0 0,-1 0 0 0 0,11-3 0 0 0,-11 2 249 0 0,0 0 0 0 0,1-1 0 0 0,-1 0 0 0 0,0-1 0 0 0,-1 0 0 0 0,1 0 0 0 0,12-9 0 0 0,-19 11 0 0 0,15-8 0 0 0,-1-2 0 0 0,0 0 0 0 0,-1 0 0 0 0,25-29 0 0 0,45-76 0 0 0,-80 108 0 0 0,-6 14 185 0 0,1-1-1 0 0,-1 0 0 0 0,1 1 1 0 0,0-1-1 0 0,2 6 1 0 0,-2-8-685 0 0,5 10 328 0 0,19 27 1665 0 0,-23-38-1830 0 0,-1-1-138 0 0,1 2 375 0 0,0-1 0 0 0,0 1 0 0 0,0-1 0 0 0,0 1 0 0 0,0-1 0 0 0,0 1 0 0 0,-1 0 0 0 0,1-1 0 0 0,0 1 0 0 0,-1 2 0 0 0,1-1 98 0 0,0 1 0 0 0,-1 0 0 0 0,0 0 0 0 0,0-1 0 0 0,0 1 0 0 0,0 0 0 0 0,-2 6 0 0 0,-24 49 1994 0 0,23-51-2056 0 0,2-6-273 0 0,2-2 308 0 0,-1 1 1 0 0,0 0 0 0 0,0 0 0 0 0,0-1-1 0 0,1 1 1 0 0,-1 0 0 0 0,0 0 0 0 0,1-1-1 0 0,-1 1 1 0 0,1 0 0 0 0,-1-1 0 0 0,1 1-1 0 0,-1-1 1 0 0,1 1 0 0 0,-1 0 0 0 0,1-1-1 0 0,0 1 1 0 0,-1-1 0 0 0,1 0 0 0 0,0 1-1 0 0,-1-1 1 0 0,1 1 0 0 0,0-1-1 0 0,-1 0 1 0 0,1 0 0 0 0,0 1 0 0 0,0-1-1 0 0,0 0 1 0 0,-1 0 0 0 0,1 0 0 0 0,1 0-1 0 0,25 0-657 0 0,-19-2 739 0 0,0 0 0 0 0,0 0-1 0 0,-1 0 1 0 0,1-1 0 0 0,-1-1 0 0 0,0 1-1 0 0,0-1 1 0 0,0 0 0 0 0,0-1-1 0 0,-1 0 1 0 0,0 0 0 0 0,8-7 0 0 0,6-10 306 0 0,-2 1 0 0 0,19-28 1 0 0,-1 1-132 0 0,-20 28-228 0 0,17-21 0 0 0,-42 83 0 0 0,8-35 0 0 0,1 0 0 0 0,0 0 0 0 0,1 8 0 0 0,1 9 0 0 0,-2-17 0 0 0,1-1 0 0 0,1 1 0 0 0,-1 0 0 0 0,1 0 0 0 0,4 10 0 0 0,-3-8 0 0 0,0-1 0 0 0,3 18 0 0 0,-7 15 0 0 0,1-36 0 0 0,0-3 0 0 0,0-1 0 0 0,0 1 0 0 0,-1-1 0 0 0,1 1 0 0 0,0-1 0 0 0,-1 1 0 0 0,1-1 0 0 0,-1 1 0 0 0,1-1 0 0 0,-1 0 0 0 0,0 1 0 0 0,1-1 0 0 0,-1 0 0 0 0,-1 2 0 0 0,1-1 0 0 0,0-1 0 0 0,0 1 0 0 0,0-1 0 0 0,0 0 0 0 0,0 0 0 0 0,-1 1 0 0 0,1-1 0 0 0,-2 2 0 0 0,-1-1 0 0 0,0 0 0 0 0,-1 0 0 0 0,1 0 0 0 0,-7 2 0 0 0,-14 3 0 0 0,17-7 0 0 0,3-4 0 0 0,5 3 0 0 0,0 0 0 0 0,0 0 0 0 0,0 0 0 0 0,0 0 0 0 0,1 0 0 0 0,-1 0 0 0 0,0 0 0 0 0,0 1 0 0 0,1-1 0 0 0,-1 0 0 0 0,1 0 0 0 0,-1 0 0 0 0,1 0 0 0 0,-1 1 0 0 0,1-1 0 0 0,-1 0 0 0 0,1 0 0 0 0,1 0 0 0 0,15-15 0 0 0,-13 12 0 0 0,12-9 0 0 0,1 0 0 0 0,0 1 0 0 0,0 1 0 0 0,23-11 0 0 0,-5 5 0 0 0,-10 3 0 0 0,1 2 0 0 0,32-10 0 0 0,85-30 0 0 0,-150 56 0 0 0,0 0 0 0 0,0 1 0 0 0,0-1 0 0 0,1 2 0 0 0,-11 10 0 0 0,-34 39 0 0 0,51-55 0 0 0,-23 33 0 0 0,4-5 0 0 0,16-24 0 0 0,2-3 0 0 0,0 1 0 0 0,-1 0 0 0 0,1-1 0 0 0,0 1 0 0 0,0 0 0 0 0,0 0 0 0 0,-1 3 0 0 0,1-1 0 0 0,0-1 0 0 0,1 0 0 0 0,0 1 0 0 0,-1-1 0 0 0,1 0 0 0 0,1 0 0 0 0,-1 1 0 0 0,1 2 0 0 0,-1-3 0 0 0,1-1 0 0 0,-1 0 0 0 0,1 0 0 0 0,0 0 0 0 0,0 0 0 0 0,0 0 0 0 0,0 0 0 0 0,0-1 0 0 0,1 3 0 0 0,7 4 0 0 0,-5-5 0 0 0,1-1 0 0 0,0 0 0 0 0,-1-1 0 0 0,1 1 0 0 0,0-1 0 0 0,0 0 0 0 0,0 0 0 0 0,0 0 0 0 0,0-1 0 0 0,0 0 0 0 0,0 0 0 0 0,0 0 0 0 0,0 0 0 0 0,0-1 0 0 0,0 0 0 0 0,0 0 0 0 0,9-3 0 0 0,-5 1 0 0 0,-1-1 0 0 0,1 1 0 0 0,-1-2 0 0 0,0 1 0 0 0,-1-1 0 0 0,1 0 0 0 0,-1 0 0 0 0,0-1 0 0 0,8-9 0 0 0,-11 11 0 0 0,0-1 0 0 0,0 0 0 0 0,-1 0 0 0 0,0 0 0 0 0,0-1 0 0 0,0 1 0 0 0,0-1 0 0 0,-1 0 0 0 0,0 0 0 0 0,-1 1 0 0 0,1-1 0 0 0,-1-1 0 0 0,1-7 0 0 0,-2-2 0 0 0,0 1 0 0 0,0-1 0 0 0,-6-30 0 0 0,5 44 0 0 0,1 0 0 0 0,0 0 0 0 0,0 0 0 0 0,-1 1 0 0 0,0-1 0 0 0,1 0 0 0 0,-1 1 0 0 0,0-1 0 0 0,1 0 0 0 0,-1 1 0 0 0,0-1 0 0 0,0 1 0 0 0,0-1 0 0 0,-1 1 0 0 0,1 0 0 0 0,0 0 0 0 0,0-1 0 0 0,-1 1 0 0 0,1 0 0 0 0,-1 0 0 0 0,-1-1 0 0 0,2 2 0 0 0,0-1 0 0 0,0 1 0 0 0,0-1 0 0 0,0 1 0 0 0,0 0 0 0 0,1 0 0 0 0,-1 0 0 0 0,0-1 0 0 0,0 1 0 0 0,0 0 0 0 0,0 0 0 0 0,0 0 0 0 0,0 0 0 0 0,0 0 0 0 0,0 1 0 0 0,0-1 0 0 0,0 0 0 0 0,0 0 0 0 0,-1 1 0 0 0,-1 0 0 0 0,3-1 0 0 0,-1 0 0 0 0,0 0 0 0 0,1 0 0 0 0,-1 0 0 0 0,0 0 0 0 0,1 0 0 0 0,-1 1 0 0 0,0-1 0 0 0,1 0 0 0 0,-1 0 0 0 0,0 0 0 0 0,1 1 0 0 0,-1-1 0 0 0,1 0 0 0 0,-1 1 0 0 0,1-1 0 0 0,-1 1 0 0 0,0-1 0 0 0,1 0 0 0 0,0 1 0 0 0,-1-1 0 0 0,1 1 0 0 0,-1 0 0 0 0,-1 1 0 0 0,-1 1 0 0 0,2-3 0 0 0,0 1 0 0 0,0 0 0 0 0,0 0 0 0 0,1 0 0 0 0,-1-1 0 0 0,0 1 0 0 0,0 0 0 0 0,1 0 0 0 0,-1 0 0 0 0,0 0 0 0 0,1 1 0 0 0,-1-1 0 0 0,1 0 0 0 0,-1 0 0 0 0,1 0 0 0 0,0 0 0 0 0,-1 1 0 0 0,1-1 0 0 0,0 0 0 0 0,0 0 0 0 0,0 2 0 0 0,0 19 0 0 0,4-8 0 0 0,-1-10 0 0 0,-1-3 0 0 0,0 2 0 0 0,0-1 0 0 0,1 1 0 0 0,-1-1 0 0 0,1 0 0 0 0,-1 0 0 0 0,1 0 0 0 0,0 0 0 0 0,0-1 0 0 0,0 1 0 0 0,0-1 0 0 0,0 1 0 0 0,0-1 0 0 0,0 0 0 0 0,0 0 0 0 0,0-1 0 0 0,1 1 0 0 0,4 0 0 0 0,6-1 0 0 0,0 0 0 0 0,26-3 0 0 0,-24 1 0 0 0,89-10 0 0 0,-94 11 0 0 0,-3 6 0 0 0,-7-4 0 0 0,0 0 0 0 0,-1 1 0 0 0,1-1 0 0 0,0 1 0 0 0,-1-1 0 0 0,1 0 0 0 0,-1 1 0 0 0,1-1 0 0 0,-1 1 0 0 0,0 0 0 0 0,0-1 0 0 0,1 1 0 0 0,-1-1 0 0 0,0 1 0 0 0,0-1 0 0 0,-1 1 0 0 0,1-1 0 0 0,0 1 0 0 0,0 0 0 0 0,-1-1 0 0 0,0 3 0 0 0,-2 4 0 0 0,0 0 0 0 0,-8 13 0 0 0,7-13 0 0 0,2-6 0 0 0,-7 20 0 0 0,7-14 0 0 0,9-4 0 0 0,-3-4 0 0 0,0 0 0 0 0,0 0 0 0 0,1-1 0 0 0,-1 1 0 0 0,0-1 0 0 0,0 0 0 0 0,0-1 0 0 0,0 1 0 0 0,0-1 0 0 0,0 1 0 0 0,-1-1 0 0 0,1 0 0 0 0,0-1 0 0 0,-1 1 0 0 0,6-5 0 0 0,9-16 0 0 0,-14 18 0 0 0,0 0 0 0 0,0 0 0 0 0,9-8 0 0 0,3-1 0 0 0,1 0 0 0 0,17-12 0 0 0,-28 22 0 0 0,1 0 0 0 0,-1 1 0 0 0,1 0 0 0 0,0 0 0 0 0,0 0 0 0 0,13-2 0 0 0,-9 4 0 0 0,-2 5 0 0 0,-8-3 0 0 0,0 1 0 0 0,0 0 0 0 0,0 0 0 0 0,0 0 0 0 0,0 1 0 0 0,0-1 0 0 0,-1 0 0 0 0,1 0 0 0 0,-1 0 0 0 0,1 0 0 0 0,-1 1 0 0 0,0-1 0 0 0,0 0 0 0 0,0 0 0 0 0,-1 4 0 0 0,-6 36 0 0 0,5-35 0 0 0,-7 32 0 0 0,3-19 0 0 0,5-20 0 0 0,1 0 0 0 0,0 0 0 0 0,0 1 0 0 0,0-1 0 0 0,0 0 0 0 0,-1 0 0 0 0,1 1 0 0 0,0-1 0 0 0,0 0 0 0 0,0 0 0 0 0,0 1 0 0 0,0-1 0 0 0,0 0 0 0 0,0 0 0 0 0,0 1 0 0 0,0-1 0 0 0,0 0 0 0 0,0 0 0 0 0,0 1 0 0 0,0-1 0 0 0,0 0 0 0 0,0 1 0 0 0,0-1 0 0 0,0 0 0 0 0,0 0 0 0 0,0 1 0 0 0,0-1 0 0 0,1 0 0 0 0,-1 0 0 0 0,0 1 0 0 0,0-1 0 0 0,0 0 0 0 0,0 0 0 0 0,0 0 0 0 0,1 1 0 0 0,-1-1 0 0 0,0 0 0 0 0,0 0 0 0 0,0 0 0 0 0,1 0 0 0 0,-1 1 0 0 0,0-1 0 0 0,0 0 0 0 0,1 0 0 0 0,-1 0 0 0 0,0 0 0 0 0,0 0 0 0 0,1 0 0 0 0,-1 0 0 0 0,0 0 0 0 0,1 0 0 0 0,-1 0 0 0 0,0 0 0 0 0,0 0 0 0 0,1 0 0 0 0,-1 0 0 0 0,0 0 0 0 0,0 0 0 0 0,1 0 0 0 0,-1 0 0 0 0,0 0 0 0 0,0 0 0 0 0,1 0 0 0 0,-1 0 0 0 0,0-1 0 0 0,1 1 0 0 0,-1 0 0 0 0,4-1 0 0 0,0 1 0 0 0,-1-1 0 0 0,1 0 0 0 0,0-1 0 0 0,0 1 0 0 0,-1-1 0 0 0,1 1 0 0 0,-1-1 0 0 0,1 0 0 0 0,4-4 0 0 0,32-30 0 0 0,-29 26 0 0 0,19-20 0 0 0,-21 20 0 0 0,0 0 0 0 0,1 1 0 0 0,1 0 0 0 0,0 0 0 0 0,0 1 0 0 0,0 1 0 0 0,15-7 0 0 0,-4 2 0 0 0,13-4 0 0 0,-33 15 0 0 0,0 0 0 0 0,0 0 0 0 0,0 1 0 0 0,0-1 0 0 0,0 1 0 0 0,0 0 0 0 0,1 0 0 0 0,-1 0 0 0 0,0 0 0 0 0,0 0 0 0 0,0 0 0 0 0,1 0 0 0 0,2 2 0 0 0,-4-2 0 0 0,0 0 0 0 0,0 0 0 0 0,-1 0 0 0 0,1 0 0 0 0,0 0 0 0 0,0 1 0 0 0,-1-1 0 0 0,1 0 0 0 0,0 1 0 0 0,-1-1 0 0 0,1 0 0 0 0,-1 1 0 0 0,1-1 0 0 0,0 1 0 0 0,-1-1 0 0 0,1 1 0 0 0,-1-1 0 0 0,1 1 0 0 0,-1-1 0 0 0,1 1 0 0 0,-1-1 0 0 0,0 1 0 0 0,1 0 0 0 0,-1 0 0 0 0,1 1 0 0 0,2 2 0 0 0,-1 1 0 0 0,0-1 0 0 0,0 1 0 0 0,0-1 0 0 0,-1 1 0 0 0,1 0 0 0 0,-1 0 0 0 0,0 0 0 0 0,0-1 0 0 0,-1 1 0 0 0,0 0 0 0 0,0 9 0 0 0,-1 3 0 0 0,-1 1 0 0 0,-5 20 0 0 0,-2-8-64 0 0,8-28-273 0 0,1-2-138 0 0,0 0-33 0 0,0 0-276 0 0,0 0-1144 0 0,0 0-506 0 0,0 0-102 0 0,0 0-22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10135 0 0,'0'-2'464'0'0,"1"-4"-352"0"0,-1 1 0 0 0,1-1-1 0 0,1 0 1 0 0,-1 1 0 0 0,1-1-1 0 0,0 1 1 0 0,0-1-1 0 0,0 1 1 0 0,4-6 0 0 0,32-47 1784 0 0,-21 34-789 0 0,-1 2 442 0 0,12-15 1549 0 0,-25 32-2990 0 0,-3 4 275 0 0,0 1 113 0 0,0 0 14 0 0,0 0 2 0 0,0 0 0 0 0,0 0 0 0 0,0 0 0 0 0,2-1-69 0 0,6-8-267 0 0,-1 0-187 0 0,13-9 11 0 0,-4 3 5 0 0,-12 12 333 0 0,0 0 0 0 0,-1-1-1 0 0,1 1 1 0 0,-1-1 0 0 0,5-7 0 0 0,-9 20-318 0 0,-3 10-24 0 0,-17 38 566 0 0,-21 52 924 0 0,-69 183-3478 0 0,105-262 1920 0 0,6-28-299 0 0,0-2-117 0 0,0 0-21 0 0,0 0 66 0 0,9-7 1 0 0,15-17-4947 0 0,-16 16 3343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10135 0 0,'0'0'464'0'0,"0"0"-9"0"0,0 0-155 0 0,0 0 443 0 0,0 0 227 0 0,0 0 44 0 0,0 0 8 0 0,0 0 2 0 0,0 0 0 0 0,0 0 0 0 0,0 0-69 0 0,0 0-290 0 0,0 0-121 0 0,0 2-28 0 0,-8 38 357 0 0,-2 0-1 0 0,-16 42 1 0 0,4-17-827 0 0,5-18-46 0 0,-42 83 0 0 0,33-77 0 0 0,22-47 0 0 0,1-1 0 0 0,-1 1 0 0 0,0 0 0 0 0,-1-1 0 0 0,-7 8 0 0 0,-11 13 0 0 0,9-12 0 0 0,13-13-30 0 0,1-1 0 0 0,-1 1 0 0 0,0-1 0 0 0,1 1 0 0 0,-1-1 0 0 0,0 0 0 0 0,1 1 0 0 0,-1-1 0 0 0,0 0 0 0 0,0 0 0 0 0,1 1 0 0 0,-1-1 0 0 0,0 0 0 0 0,0 0 0 0 0,0 0 0 0 0,1 0 0 0 0,-1 0 0 0 0,0 0 0 0 0,0 0 0 0 0,0 0 0 0 0,1 0 0 0 0,-1-1 0 0 0,0 1 0 0 0,0 0 0 0 0,0 0 0 0 0,1-1 0 0 0,-1 1 0 0 0,0 0 0 0 0,1-1 0 0 0,-1 1 0 0 0,0-1 0 0 0,1 1 0 0 0,-1-1 0 0 0,0 1 0 0 0,1-1 0 0 0,-1 0 0 0 0,1 1 0 0 0,-1-1 0 0 0,1 0 0 0 0,-1 0 0 0 0,0 0-124 0 0,-2-3-283 0 0,0 1 0 0 0,0-1 0 0 0,1 1 0 0 0,0-1-1 0 0,-1 0 1 0 0,1 0 0 0 0,1 0 0 0 0,-1 0 0 0 0,-1-4 0 0 0,-8-42-3270 0 0,5 19 2193 0 0,-1-7 335 0 0,-12-43-774 0 0,19 80 1996 0 0,-1 0 0 0 0,1 0 0 0 0,0 1 0 0 0,0-1-1 0 0,0 0 1 0 0,-1 0 0 0 0,1 0 0 0 0,-1 1-1 0 0,1-1 1 0 0,0 0 0 0 0,-1 1 0 0 0,1-1 0 0 0,-1 0-1 0 0,1 1 1 0 0,-1-1 0 0 0,0 0 0 0 0,1 1 0 0 0,-1-1-1 0 0,0 1 1 0 0,1-1 0 0 0,-1 1 0 0 0,0-1 0 0 0,0 1-1 0 0,1 0 1 0 0,-1-1 0 0 0,0 1 0 0 0,0 0 0 0 0,0 0-1 0 0,0 0 1 0 0,1-1 0 0 0,-1 1 0 0 0,0 0 0 0 0,0 0-1 0 0,0 0 1 0 0,0 0 0 0 0,1 0 0 0 0,-1 1-1 0 0,0-1 1 0 0,0 0 0 0 0,0 0 0 0 0,0 0 0 0 0,1 1-1 0 0,-1-1 1 0 0,0 1 0 0 0,0-1 0 0 0,-1 1 0 0 0,0 0 461 0 0,-7 3 97 0 0,0 1 1 0 0,1 0-1 0 0,-1 0 0 0 0,1 1 0 0 0,0 0 0 0 0,1 0 0 0 0,-1 1 0 0 0,1 0 1 0 0,1 0-1 0 0,-1 1 0 0 0,1 0 0 0 0,0 0 0 0 0,-6 14 0 0 0,11-22-491 0 0,1 1 0 0 0,0-1 1 0 0,-1 1-1 0 0,1-1 0 0 0,0 1 0 0 0,0-1 0 0 0,0 1 0 0 0,0 0 0 0 0,0-1 0 0 0,-1 1 0 0 0,1-1 1 0 0,0 1-1 0 0,0 0 0 0 0,0-1 0 0 0,1 1 0 0 0,-1 0 0 0 0,0-1 0 0 0,0 1 0 0 0,0-1 0 0 0,0 1 1 0 0,1-1-1 0 0,-1 1 0 0 0,0 0 0 0 0,0-1 0 0 0,1 1 0 0 0,-1 0 0 0 0,2 0-67 0 0,-1 0 1 0 0,0 0-1 0 0,0 0 0 0 0,0 0 0 0 0,1 0 0 0 0,-1-1 1 0 0,0 1-1 0 0,1 0 0 0 0,-1-1 0 0 0,3 1 0 0 0,1 1-88 0 0,0-1 0 0 0,0 0-1 0 0,0 0 1 0 0,0 0-1 0 0,8-1 1 0 0,187-24 384 0 0,-59 4-6288 0 0,-110 17 3903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 13823 0 0,'0'0'630'0'0,"0"0"-13"0"0,0 0-320 0 0,0 0 105 0 0,0 0 87 0 0,0 0 20 0 0,0 0 71 0 0,0 0 286 0 0,0 0 124 0 0,0 0 30 0 0,0 0-65 0 0,0 0-290 0 0,-1 2-121 0 0,-18 14 235 0 0,15-12-560 0 0,-1-1-1 0 0,1 1 0 0 0,0 0 0 0 0,0 0 1 0 0,1 0-1 0 0,-1 0 0 0 0,1 0 0 0 0,0 1 1 0 0,0 0-1 0 0,-2 5 0 0 0,2-4-218 0 0,2-3 0 0 0,0 0 0 0 0,-1 0 0 0 0,1 0 0 0 0,0 0 0 0 0,1 0 0 0 0,-1 0 0 0 0,0 4 0 0 0,1-6 0 0 0,0 1 0 0 0,0-1 0 0 0,0 0 0 0 0,1 0 0 0 0,-1 1 0 0 0,0-1 0 0 0,1 0 0 0 0,-1 0 0 0 0,0 0 0 0 0,1 1 0 0 0,0-1 0 0 0,-1 0 0 0 0,1 0 0 0 0,0 0 0 0 0,-1 0 0 0 0,1 0 0 0 0,0 0 0 0 0,0 0 0 0 0,0-1 0 0 0,0 1 0 0 0,0 0 0 0 0,0 0 0 0 0,0-1 0 0 0,0 1 0 0 0,2 0 0 0 0,0 1-1 0 0,0-1 0 0 0,0 0 0 0 0,1 0 0 0 0,-1-1 0 0 0,0 1 0 0 0,0 0 1 0 0,1-1-1 0 0,-1 0 0 0 0,1 0 0 0 0,-1 0 0 0 0,0 0 0 0 0,1-1 0 0 0,-1 1 0 0 0,0-1 0 0 0,0 0 0 0 0,1 0 0 0 0,-1 0 0 0 0,6-3 0 0 0,5-3 23 0 0,0-1 0 0 0,21-16-1 0 0,-28 20 4 0 0,0-1 149 0 0,-1 0-1 0 0,0 0 1 0 0,0-1 0 0 0,0 0-1 0 0,5-6 1 0 0,-9 9-112 0 0,0 0 1 0 0,0 0-1 0 0,0 1 0 0 0,-1-2 0 0 0,1 1 1 0 0,-1 0-1 0 0,0 0 0 0 0,0 0 0 0 0,0-1 1 0 0,0 1-1 0 0,0 0 0 0 0,-1-1 1 0 0,1 1-1 0 0,-1-6 0 0 0,-1 7-139 0 0,1 0 0 0 0,0 0-1 0 0,-1 0 1 0 0,0 0 0 0 0,1 0-1 0 0,-1 1 1 0 0,0-1 0 0 0,0 0 0 0 0,0 1-1 0 0,0-1 1 0 0,0 0 0 0 0,-1 1-1 0 0,1-1 1 0 0,0 1 0 0 0,-1 0 0 0 0,1-1-1 0 0,-1 1 1 0 0,1 0 0 0 0,-1 0-1 0 0,0 0 1 0 0,1 0 0 0 0,-1 0 0 0 0,0 1-1 0 0,0-1 1 0 0,1 0 0 0 0,-1 1-1 0 0,-4-1 1 0 0,-2-1-458 0 0,-1 0 0 0 0,0 1 0 0 0,0 1-1 0 0,-14 0 1 0 0,0 1-489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10135 0 0,'0'0'464'0'0,"0"0"-9"0"0,1 0-295 0 0,0 1-123 0 0,1 0 1 0 0,-1-1-1 0 0,1 0 0 0 0,0 1 1 0 0,-1-1-1 0 0,1 0 0 0 0,0 0 1 0 0,-1 0-1 0 0,1 0 0 0 0,-1 0 1 0 0,1 0-1 0 0,0 0 0 0 0,-1 0 1 0 0,1-1-1 0 0,0 1 0 0 0,-1-1 1 0 0,1 1-1 0 0,-1-1 0 0 0,1 1 1 0 0,2-3-1 0 0,-2 2 127 0 0,13-7 963 0 0,-1-1 1 0 0,0-1-1 0 0,0 0 0 0 0,-1-1 0 0 0,14-15 1 0 0,-23 22-855 0 0,4-4 120 0 0,-1 0 0 0 0,0 0-1 0 0,0-1 1 0 0,0 0 0 0 0,-1-1 0 0 0,-1 1-1 0 0,0-1 1 0 0,0 0 0 0 0,-1 0-1 0 0,5-17 1 0 0,-6 22-222 0 0,-1-1 0 0 0,0-1 1 0 0,-1 1-1 0 0,1 0 0 0 0,-1 0 0 0 0,-1-1 0 0 0,1 1 0 0 0,-1 0 0 0 0,0-1 1 0 0,-1-8-1 0 0,-2 9-22 0 0,-5 5-133 0 0,5 3-16 0 0,0-1 0 0 0,0 1 0 0 0,0 0 0 0 0,1 0 0 0 0,-1 0 0 0 0,0 0 0 0 0,1 0 0 0 0,-4 5 0 0 0,-18 24 0 0 0,17-21 0 0 0,-4 7 0 0 0,0 0 0 0 0,2 1 0 0 0,0 1 0 0 0,1 0 0 0 0,1 0 0 0 0,-8 32 0 0 0,14-45 0 0 0,-1 0 0 0 0,1-1 0 0 0,1 1 0 0 0,-1 0 0 0 0,1 0 0 0 0,0 0 0 0 0,0 0 0 0 0,1 0 0 0 0,0 0 0 0 0,0-1 0 0 0,2 7 0 0 0,-2-9 0 0 0,0-1 0 0 0,0 0 0 0 0,0 0 0 0 0,0 1 0 0 0,0-1 0 0 0,0 0 0 0 0,1 0 0 0 0,-1 0 0 0 0,1 0 0 0 0,0-1 0 0 0,0 1 0 0 0,-1 0 0 0 0,1-1 0 0 0,0 1 0 0 0,0-1 0 0 0,1 0 0 0 0,-1 1 0 0 0,0-1 0 0 0,0 0 0 0 0,1 0 0 0 0,-1-1 0 0 0,0 1 0 0 0,1 0 0 0 0,-1-1 0 0 0,1 1 0 0 0,-1-1 0 0 0,1 0 0 0 0,3 0 0 0 0,5-1 0 0 0,0 0 0 0 0,0 0 0 0 0,0-1 0 0 0,0-1 0 0 0,12-4 0 0 0,51-24 0 0 0,-54 22 0 0 0,-1-2 0 0 0,0-1 0 0 0,-1 0 0 0 0,0-1 0 0 0,-1-1 0 0 0,16-17 0 0 0,-21 19 0 0 0,-1 0 0 0 0,0-2 0 0 0,-1 1 0 0 0,0-1 0 0 0,-2-1 0 0 0,1 0 0 0 0,-2 0 0 0 0,9-22 0 0 0,-15 32-6 0 0,0 4 11 0 0,-1 0-1 0 0,1-1 1 0 0,-1 1 0 0 0,0 0 0 0 0,0-1 0 0 0,1 1 0 0 0,-1 0 0 0 0,0-1 0 0 0,0 1 0 0 0,0-1 0 0 0,0 1-1 0 0,-1 0 1 0 0,1-1 0 0 0,0 1 0 0 0,-1-2 0 0 0,1 2 366 0 0,-9 7 1069 0 0,8-5-1435 0 0,0 1 1 0 0,0 0-1 0 0,1 0 1 0 0,-1 0-1 0 0,1-1 1 0 0,-1 1-1 0 0,1 0 1 0 0,0 0-1 0 0,0 0 1 0 0,0 0 0 0 0,0 0-1 0 0,0 0 1 0 0,0-1-1 0 0,0 1 1 0 0,1 0-1 0 0,-1 0 1 0 0,1 0-1 0 0,-1 0 1 0 0,1-1-1 0 0,0 1 1 0 0,-1 0-1 0 0,1-1 1 0 0,0 1-1 0 0,0 0 1 0 0,0-1-1 0 0,1 1 1 0 0,-1-1-1 0 0,0 1 1 0 0,2 0-1 0 0,-1 1-5 0 0,3 1 0 0 0,0 1 0 0 0,0-1 0 0 0,1 0 0 0 0,-1 0 0 0 0,1-1 0 0 0,0 1 0 0 0,8 2 0 0 0,16 11 0 0 0,-20-11 0 0 0,-9-6 0 0 0,-1 1 0 0 0,1-1 0 0 0,0 0 0 0 0,-1 1 0 0 0,1-1 0 0 0,0 1 0 0 0,-1-1 0 0 0,1 1 0 0 0,0-1 0 0 0,-1 1 0 0 0,1 0 0 0 0,-1-1 0 0 0,1 1 0 0 0,-1 0 0 0 0,1-1 0 0 0,-1 1 0 0 0,0 0 0 0 0,1 0 0 0 0,-1-1 0 0 0,0 1 0 0 0,1 0 0 0 0,-1 0 0 0 0,0 0 0 0 0,0-1 0 0 0,0 1 0 0 0,0 0 0 0 0,0 0 0 0 0,0 0 0 0 0,0 0 0 0 0,0-1 0 0 0,0 1 0 0 0,-1 1 0 0 0,1 1 0 0 0,0 0 0 0 0,-5 15 0 0 0,0-8 0 0 0,0 1 0 0 0,-1-1 0 0 0,0 0 0 0 0,-1 0 0 0 0,0-1 0 0 0,0 0 0 0 0,-1 0 0 0 0,-14 11 0 0 0,16-13 0 0 0,2-1-64 0 0,3-5-273 0 0,1-1-138 0 0,3 0 123 0 0,1-1 0 0 0,-1 0-1 0 0,0 0 1 0 0,0 0 0 0 0,0-1 0 0 0,0 1 0 0 0,0-1-1 0 0,0 0 1 0 0,0 0 0 0 0,3-2 0 0 0,-6 3 134 0 0,12-8-7974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1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11975 0 0,'1'-1'547'0'0,"2"-1"-454"0"0,0-1 0 0 0,0 0 0 0 0,-1 0 0 0 0,1 0 1 0 0,-1 0-1 0 0,0 0 0 0 0,4-7 0 0 0,6-8 53 0 0,-11 16-27 0 0,33-42 2651 0 0,-2-1 1 0 0,39-72-1 0 0,-13 15-1200 0 0,-34 62-1464 0 0,-12 21-110 0 0,-9 16 184 0 0,-1 0 1 0 0,1-1-1 0 0,-1 0 1 0 0,0 0-1 0 0,0 0 1 0 0,0 0 0 0 0,1-4-1 0 0,-3 6 263 0 0,-12 10-289 0 0,11-8-153 0 0,0 1 0 0 0,-1-1 0 0 0,1 1 1 0 0,0 0-1 0 0,-1 0 0 0 0,1-1 0 0 0,0 1 0 0 0,0 0 0 0 0,-1 2 0 0 0,-37 48-1 0 0,34-45 0 0 0,0 1 0 0 0,0 1 0 0 0,-3 7 0 0 0,7-14 0 0 0,0-1 0 0 0,1 1 0 0 0,-1 0 0 0 0,0 0 0 0 0,1 0 0 0 0,-1 0 0 0 0,1 0 0 0 0,-1 0 0 0 0,1 0 0 0 0,0 0 0 0 0,0 0 0 0 0,-1 1 0 0 0,1-1 0 0 0,0 0 0 0 0,0 0 0 0 0,0 0 0 0 0,0 0 0 0 0,0 0 0 0 0,0 0 0 0 0,0 0 0 0 0,1 0 0 0 0,-1 1 0 0 0,1 1 0 0 0,0 0 0 0 0,0-2 0 0 0,4 12 0 0 0,14 3 0 0 0,-18-16 0 0 0,3 3 0 0 0,0 0 0 0 0,0-1 0 0 0,0 0 0 0 0,1 0 0 0 0,-1 0 0 0 0,1-1 0 0 0,-1 0 0 0 0,1 1 0 0 0,8 0 0 0 0,3-1 0 0 0,23 1 0 0 0,-38-2 0 0 0,-1 0 0 0 0,0 0 0 0 0,0-1 0 0 0,1 1 0 0 0,-1 0 0 0 0,0 0 0 0 0,0 0 0 0 0,1 0 0 0 0,-1 0 0 0 0,0 0 0 0 0,0 0 0 0 0,1 0 0 0 0,-1 1 0 0 0,0-1 0 0 0,0 0 0 0 0,1 0 0 0 0,-1 0 0 0 0,0 0 0 0 0,0 0 0 0 0,1 0 0 0 0,-1 0 0 0 0,0 1 0 0 0,0-1 0 0 0,0 0 0 0 0,1 0 0 0 0,-1 0 0 0 0,0 0 0 0 0,0 1 0 0 0,0-1 0 0 0,1 0 0 0 0,-1 0 0 0 0,0 1 0 0 0,0-1 0 0 0,0 0 0 0 0,0 0 0 0 0,0 0 0 0 0,0 1 0 0 0,0-1 0 0 0,0 0 0 0 0,0 0 0 0 0,0 1 0 0 0,1-1 0 0 0,-1 0 0 0 0,0 1 0 0 0,-1-1 0 0 0,1 0 0 0 0,0 0 0 0 0,0 1 0 0 0,0-1 0 0 0,0 0 0 0 0,0 0 0 0 0,0 1 0 0 0,0-1 0 0 0,0 0 0 0 0,0 0 0 0 0,0 1 0 0 0,-1-1 0 0 0,1 0 0 0 0,0 0 0 0 0,0 0 0 0 0,0 1 0 0 0,0-1 0 0 0,-1 0 0 0 0,1 0 0 0 0,0 0 0 0 0,-1 1 0 0 0,-2 4 0 0 0,-1 1 0 0 0,0-1 0 0 0,0 0 0 0 0,-1 0 0 0 0,1-1 0 0 0,-1 1 0 0 0,-7 4 0 0 0,8-6 0 0 0,0 0 0 0 0,-1 1 0 0 0,1-1 0 0 0,1 1 0 0 0,-1 0 0 0 0,1 0 0 0 0,-1 1 0 0 0,1-1 0 0 0,0 1 0 0 0,1-1 0 0 0,-5 9 0 0 0,-10 29 0 0 0,16-41 0 0 0,0 1 0 0 0,1-1 0 0 0,-1 1 0 0 0,1-1 0 0 0,-1 1 0 0 0,1 0 0 0 0,-1-1 0 0 0,1 4 0 0 0,0-4 0 0 0,1 0 0 0 0,-1-1 0 0 0,0 1 0 0 0,1 0 0 0 0,-1-1 0 0 0,1 1 0 0 0,-1 0 0 0 0,1-1 0 0 0,-1 1 0 0 0,1-1 0 0 0,-1 1 0 0 0,1 0 0 0 0,0-1 0 0 0,0 1 0 0 0,7 5 0 0 0,-4-3 0 0 0,0 0 0 0 0,0 0 0 0 0,1-1 0 0 0,-1 0 0 0 0,1 0 0 0 0,0 0 0 0 0,-1 0 0 0 0,1-1 0 0 0,0 1 0 0 0,0-1 0 0 0,0-1 0 0 0,0 1 0 0 0,0-1 0 0 0,0 0 0 0 0,0 0 0 0 0,0 0 0 0 0,0-1 0 0 0,0 1 0 0 0,6-3 0 0 0,7-1 0 0 0,-1-1 0 0 0,1 0 0 0 0,31-17 0 0 0,-37 17 0 0 0,-1-1 0 0 0,0-1 0 0 0,0 0 0 0 0,-1-1 0 0 0,0 0 0 0 0,0 0 0 0 0,-1-1 0 0 0,9-11 0 0 0,-9 10-5 0 0,-5 7 11 0 0,-1-1 0 0 0,0 1 0 0 0,0-1 0 0 0,0 0 0 0 0,0 0 0 0 0,0 0 0 0 0,-1-1-1 0 0,0 1 1 0 0,0 0 0 0 0,0-1 0 0 0,-1 0 0 0 0,2-6 0 0 0,-3 9 365 0 0,-1 1 343 0 0,1 1-691 0 0,0 0 0 0 0,0-1 0 0 0,0 1 0 0 0,0 0 0 0 0,0 0 1 0 0,0 0-1 0 0,0 0 0 0 0,0 0 0 0 0,0 0 0 0 0,0-1 0 0 0,0 1 0 0 0,0 0 0 0 0,0 0 0 0 0,0 0 0 0 0,0 0 0 0 0,-1 0 0 0 0,1 0 0 0 0,0 0 0 0 0,0 0 0 0 0,0 0 0 0 0,0-1 0 0 0,0 1 0 0 0,0 0 0 0 0,0 0 0 0 0,0 0 0 0 0,-1 0 0 0 0,1 0 0 0 0,0 0 0 0 0,0 0 0 0 0,0 0 0 0 0,0 0 0 0 0,0 0 0 0 0,0 0 0 0 0,-1 0 0 0 0,1 0 0 0 0,0 0 0 0 0,0 0 0 0 0,-3 1-22 0 0,1 0 0 0 0,-1 1 1 0 0,0-1-1 0 0,1 1 0 0 0,-1 0 0 0 0,1 0 0 0 0,0 0 0 0 0,0 0 1 0 0,0 0-1 0 0,0 0 0 0 0,0 0 0 0 0,0 1 0 0 0,0-1 1 0 0,1 1-1 0 0,-1-1 0 0 0,0 4 0 0 0,-1-2-1 0 0,1 0-1 0 0,0 1 1 0 0,0-1-1 0 0,1 1 1 0 0,-1 0 0 0 0,1-1-1 0 0,0 1 1 0 0,0 0-1 0 0,0 7 1 0 0,1-9 0 0 0,0-2 0 0 0,0 0 0 0 0,-1-1 0 0 0,1 1 0 0 0,0 0 0 0 0,0 0 0 0 0,1 0 0 0 0,-1 0 0 0 0,0-1 0 0 0,0 1 0 0 0,0 0 0 0 0,0 0 0 0 0,1 0 0 0 0,-1-1 0 0 0,0 1 0 0 0,1 0 0 0 0,-1 0 0 0 0,1-1 0 0 0,0 2 0 0 0,0 0 0 0 0,1 0 0 0 0,-1 0 0 0 0,0 0 0 0 0,1-1 0 0 0,-1 1 0 0 0,1-1 0 0 0,0 1 0 0 0,0-1 0 0 0,-1 1 0 0 0,1-1 0 0 0,0 0 0 0 0,0 0 0 0 0,0 0 0 0 0,0 0 0 0 0,0 0 0 0 0,0-1 0 0 0,1 1 0 0 0,-1-1 0 0 0,4 1 0 0 0,1 0 0 0 0,0 0 0 0 0,0-1 0 0 0,0 0 0 0 0,0 0 0 0 0,8-1 0 0 0,0-3 0 0 0,1 0 0 0 0,-1-1 0 0 0,21-10 0 0 0,-18 8 0 0 0,1-1 0 0 0,0-1 0 0 0,-1-1 0 0 0,-1 0 0 0 0,1-2 0 0 0,-2 0 0 0 0,0 0 0 0 0,0-2 0 0 0,-1 0 0 0 0,21-26 0 0 0,32-57 0 0 0,-25 32 0 0 0,-36 55 0 0 0,18-17 0 0 0,-33 31 0 0 0,-6 6 0 0 0,-7 14 0 0 0,1 1 0 0 0,2 0 0 0 0,0 2 0 0 0,-17 35 0 0 0,-19 29 0 0 0,28-53 0 0 0,10-16 0 0 0,1 1 0 0 0,-18 37 0 0 0,20-37 0 0 0,13-23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1 0 0 0,-1-1 0 0 0,1 0 0 0 0,6-4 0 0 0,7-7 0 0 0,16-21 0 0 0,-20 23 0 0 0,0-1 0 0 0,-1 0 0 0 0,0 0 0 0 0,0-1 0 0 0,10-21 0 0 0,-13 22 0 0 0,1 1 0 0 0,0 0 0 0 0,10-13 0 0 0,-1 2 0 0 0,-13 19 0 0 0,-2 7 0 0 0,-2 8 0 0 0,1-11 0 0 0,-1 4 0 0 0,1 1 0 0 0,-1 0 0 0 0,2-1 0 0 0,-1 1 0 0 0,1 12 0 0 0,0-18 0 0 0,0-1 0 0 0,0 0 0 0 0,0 0 0 0 0,1 0 0 0 0,-1 0 0 0 0,0 1 0 0 0,0-1 0 0 0,0 0 0 0 0,1 0 0 0 0,-1 0 0 0 0,2 2 0 0 0,3 0 0 0 0,-3-3 0 0 0,3 3-76 0 0,0-1 0 0 0,0 0 0 0 0,0-1 0 0 0,1 1-1 0 0,-1-1 1 0 0,1 0 0 0 0,-1 0 0 0 0,1-1 0 0 0,-1 0 0 0 0,8 0 0 0 0,4-1-419 0 0,34-7 0 0 0,-25 2 458 0 0,-1-1 0 0 0,0 0 0 0 0,0-2 0 0 0,44-23 0 0 0,-54 24 46 0 0,-1-1 1 0 0,-1-1-1 0 0,0 0 0 0 0,0 0 1 0 0,-1-2-1 0 0,0 1 0 0 0,-1-2 1 0 0,19-25-1 0 0,49-90 1003 0 0,-63 97-707 0 0,-1 0 1 0 0,14-44-1 0 0,-27 71-305 0 0,-1-1 0 0 0,0 0 0 0 0,1 0 0 0 0,-2 0 0 0 0,1-1 0 0 0,-1 1 0 0 0,1 0 0 0 0,-1 0 0 0 0,-1 0 0 0 0,0-9 0 0 0,0 14 0 0 0,1-1 0 0 0,0 0 0 0 0,0 1 0 0 0,0-1 0 0 0,-1 1 0 0 0,1-1 0 0 0,0 0 0 0 0,-1 1 0 0 0,1-1 0 0 0,0 1 0 0 0,-1-1 0 0 0,1 1 0 0 0,-1-1 0 0 0,1 1 0 0 0,-1-1 0 0 0,1 1 0 0 0,-1-1 0 0 0,1 1 0 0 0,-1 0 0 0 0,0-1 0 0 0,1 1 0 0 0,-1 0 0 0 0,1 0 0 0 0,-1-1 0 0 0,0 1 0 0 0,1 0 0 0 0,-1 0 0 0 0,0 0 0 0 0,1 0 0 0 0,-1 0 0 0 0,0 0 0 0 0,1 0 0 0 0,-1 0 0 0 0,0 0 0 0 0,1 0 0 0 0,-1 0 0 0 0,0 0 0 0 0,1 1 0 0 0,-2-1 0 0 0,0 1 0 0 0,-1 0 0 0 0,1 0 0 0 0,0 0 0 0 0,-1 1 0 0 0,1-1 0 0 0,0 0 0 0 0,0 1 0 0 0,-3 3 0 0 0,-7 6 0 0 0,1 1 0 0 0,0 0 0 0 0,0 1 0 0 0,2 1 0 0 0,0-1 0 0 0,-11 22 0 0 0,-124 309 0 0 0,141-335 0 0 0,-18 52 0 0 0,19-53 0 0 0,0 0 0 0 0,0 0 0 0 0,1 0 0 0 0,0 0 0 0 0,1 14 0 0 0,2-13 0 0 0,-2-9 0 0 0,0 1 0 0 0,0-1 0 0 0,0 0 0 0 0,0 1 0 0 0,0-1 0 0 0,0 1 0 0 0,1-1 0 0 0,-1 0 0 0 0,0 1 0 0 0,0-1 0 0 0,0 0 0 0 0,0 1 0 0 0,1-1 0 0 0,-1 0 0 0 0,0 0 0 0 0,1 1 0 0 0,-1-1 0 0 0,0 0 0 0 0,0 1 0 0 0,1-1 0 0 0,-1 0 0 0 0,0 0 0 0 0,1 0 0 0 0,-1 1 0 0 0,0-1 0 0 0,1 0 0 0 0,-1 0 0 0 0,1 0 0 0 0,-1 0 0 0 0,0 0 0 0 0,1 0 0 0 0,-1 0 0 0 0,1 0 0 0 0,4-3 0 0 0,-1 1 0 0 0,0-1 0 0 0,0 0 0 0 0,-1 0 0 0 0,1 0 0 0 0,0-1 0 0 0,-1 1 0 0 0,0-1 0 0 0,0 0 0 0 0,0 0 0 0 0,0 0 0 0 0,-1 0 0 0 0,0 0 0 0 0,1 0 0 0 0,-1-1 0 0 0,2-7 0 0 0,2-8 0 0 0,-1-1 0 0 0,3-26 0 0 0,-7 36 0 0 0,1 0 0 0 0,-1-1 0 0 0,0 0 0 0 0,-1 0 0 0 0,0 0 0 0 0,-1 0 0 0 0,-3-16 0 0 0,1 56 0 0 0,4-23 0 0 0,0-1 0 0 0,1 1 0 0 0,-1 0 0 0 0,1-1 0 0 0,0 1 0 0 0,1-1 0 0 0,-1 0 0 0 0,1 0 0 0 0,0 0 0 0 0,0 0 0 0 0,0 0 0 0 0,0 0 0 0 0,1-1 0 0 0,-1 1 0 0 0,7 3 0 0 0,-1 0 0 0 0,1 0 0 0 0,0-1 0 0 0,1-1 0 0 0,0 0 0 0 0,14 6 0 0 0,-19-9-21 0 0,0-1 0 0 0,1 1 1 0 0,-1-1-1 0 0,0 0 0 0 0,1 0 0 0 0,11-1 0 0 0,-15 0-124 0 0,-1 0-1 0 0,1 0 1 0 0,0-1-1 0 0,-1 1 1 0 0,1-1-1 0 0,-1 1 1 0 0,1-1-1 0 0,-1 0 1 0 0,1 0-1 0 0,-1 0 1 0 0,0-1-1 0 0,1 1 1 0 0,-1 0-1 0 0,0-1 1 0 0,0 0-1 0 0,0 1 1 0 0,0-1-1 0 0,0 0 1 0 0,2-4-1 0 0,4-7-8726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100 254 1375 0 0,'0'0'247'0'0,"0"0"500"0"0,-9-4 3539 0 0,7 3-3857 0 0,1 1-1 0 0,-1-1 0 0 0,1 0 0 0 0,-1 1 1 0 0,1-1-1 0 0,-1 1 0 0 0,0-1 0 0 0,1 1 0 0 0,-1 0 1 0 0,0 0-1 0 0,1 0 0 0 0,-1-1 0 0 0,0 2 1 0 0,1-1-1 0 0,-1 0 0 0 0,-2 1 0 0 0,3-1-178 0 0,0 2 39 0 0,-6 4 332 0 0,7-6-309 0 0,-2 1 0 0 0,1 0-203 0 0,0 0-1 0 0,-1 0 1 0 0,1-1 0 0 0,-1 1-1 0 0,1-1 1 0 0,-1 1-1 0 0,0-1 1 0 0,1 1-1 0 0,-1-1 1 0 0,1 0 0 0 0,-1 0-1 0 0,0 0 1 0 0,-2 0-1 0 0,3 0 74 0 0,1 0-12 0 0,0 0-2 0 0,0 0 0 0 0,0 0-1 0 0,0 0-6 0 0,-2 0-1 0 0,-21 13 3272 0 0,26-12-3418 0 0,18 1 167 0 0,-18-2-128 0 0,-1 0 0 0 0,8 2-31 0 0,0 0 56 0 0,0-1 0 0 0,1 0 0 0 0,-1 0 0 0 0,1-1 1 0 0,12-2-1 0 0,-10 1 2 0 0,10-4 61 0 0,-16 2-93 0 0,-2 1-3 0 0,0 1 0 0 0,0-1-1 0 0,0 1 1 0 0,0 0 0 0 0,0 0-1 0 0,1 1 1 0 0,-1 0 0 0 0,0 0-1 0 0,6 0 1 0 0,30 10 68 0 0,-13-4-102 0 0,-21-4-11 0 0,0-1 0 0 0,0 0 0 0 0,-1 0 0 0 0,1 0 0 0 0,9-1 0 0 0,-3 0 0 0 0,9 0 7 0 0,0-2 0 0 0,0 0 0 0 0,0-2 0 0 0,-1 0 0 0 0,22-8 0 0 0,36-6 26 0 0,-58 13 12 0 0,-14 2-32 0 0,1 1-1 0 0,0 1 0 0 0,0-1 0 0 0,12 1 0 0 0,21 0-1 0 0,-28 1 0 0 0,0 1 31 0 0,0 0-31 0 0,20-1 12 0 0,-29 0-18 0 0,0 0 0 0 0,1 0 0 0 0,-1 0 0 0 0,0-1 1 0 0,0 1-1 0 0,0-1 0 0 0,7-2 0 0 0,2-4 13 0 0,-11 6-14 0 0,1 0-1 0 0,-1-1 0 0 0,1 1 0 0 0,-1 0 1 0 0,1 0-1 0 0,0 0 0 0 0,-1 1 1 0 0,1-1-1 0 0,0 1 0 0 0,-1-1 0 0 0,1 1 1 0 0,0 0-1 0 0,3 0 0 0 0,22-3 84 0 0,-21 2-49 0 0,-3 0-20 0 0,0 1 0 0 0,-1 0 0 0 0,1 0 0 0 0,0 0 0 0 0,-1 0 0 0 0,1 0-1 0 0,0 1 1 0 0,-1-1 0 0 0,7 3 0 0 0,-5-2-18 0 0,14 6 0 0 0,-2-1 26 0 0,-12-6-10 0 0,-1-1-5 0 0,9 1 0 0 0,-1-2 0 0 0,0 0 12 0 0,24 0 57 0 0,-12 2 14 0 0,1 0-28 0 0,4-1-43 0 0,0 2-1 0 0,33 5 0 0 0,-54-5-1 0 0,-1-1 0 0 0,0 0-1 0 0,15-1 1 0 0,-7 0-29 0 0,57-2 72 0 0,-67 4-54 0 0,-3 0-6 0 0,-1-1-1 0 0,1 1 0 0 0,-1-1 1 0 0,1 0-1 0 0,0 0 0 0 0,-1 0 1 0 0,1 0-1 0 0,-1 0 0 0 0,1 0 0 0 0,-1 0 1 0 0,1 0-1 0 0,1-1 0 0 0,10-1 8 0 0,1 0-11 0 0,8-2-1 0 0,-2 2 13 0 0,-16 1 0 0 0,1 0 3 0 0,13 6 11 0 0,3 3-26 0 0,-14-7 0 0 0,6 1 0 0 0,-10-2 0 0 0,16 1 0 0 0,2-2 0 0 0,-16 1 0 0 0,18 3 0 0 0,2 0 0 0 0,26 2 75 0 0,-44-4-55 0 0,-1-1 0 0 0,1 0 1 0 0,0 0-1 0 0,-1-1 0 0 0,9-2 0 0 0,4 0 29 0 0,20-1 15 0 0,-20 2-8 0 0,0 0 0 0 0,24-7 0 0 0,-26 7 27 0 0,11 0-24 0 0,-20 3-4 0 0,-7-1-55 0 0,1 1 0 0 0,-1 0 0 0 0,0-1 0 0 0,1 0 0 0 0,-1 1-1 0 0,0-1 1 0 0,1 0 0 0 0,-1 1 0 0 0,1-1 0 0 0,-1 0-1 0 0,1 0 1 0 0,2 0 0 0 0,12 0 0 0 0,-13 1 0 0 0,17 6 0 0 0,-13-5 1 0 0,0 0 1 0 0,0-1 0 0 0,0 0 0 0 0,0 0 0 0 0,13 0 0 0 0,34-1 51 0 0,-21-3-10 0 0,1-3-22 0 0,-30 6-21 0 0,38-4 41 0 0,-32 4-29 0 0,6 1-1 0 0,-13 0-8 0 0,-2 0-3 0 0,0 0-1 0 0,0-1 1 0 0,0 1 0 0 0,0-1 0 0 0,0 1 0 0 0,0-1 0 0 0,0 0-1 0 0,1 1 1 0 0,-1-1 0 0 0,0 0 0 0 0,0 0 0 0 0,0 1 0 0 0,0-1-1 0 0,0 0 1 0 0,2 0 0 0 0,21 1 0 0 0,1-4 0 0 0,1 5 0 0 0,13 0 0 0 0,-13-1 10 0 0,-1-1 0 0 0,1-1-1 0 0,43-8 1 0 0,-34 4 3 0 0,41 0-1 0 0,-73 5-12 0 0,0 0 0 0 0,0 0 0 0 0,0 0 0 0 0,0 0 0 0 0,1 0 0 0 0,-1 1 0 0 0,3 0 0 0 0,20 5 0 0 0,0 1 0 0 0,-15-4 0 0 0,10 2 0 0 0,4-3 0 0 0,-16-1 0 0 0,3 1 0 0 0,1-1 0 0 0,-1 0 0 0 0,1 0 0 0 0,0-2 0 0 0,22-2 0 0 0,77-13 0 0 0,-104 14 6 0 0,24 1 41 0 0,7-1-36 0 0,-1 0 62 0 0,52 4 153 0 0,-11-6-102 0 0,-44 1-112 0 0,-7-1 66 0 0,-15 1-40 0 0,0 1 0 0 0,13 0 0 0 0,0 1 27 0 0,-6 2 6 0 0,2 1-18 0 0,-18-1-53 0 0,19-1 0 0 0,15-1 0 0 0,1 3 0 0 0,-19-2 58 0 0,0-1 0 0 0,1-1 0 0 0,27-6 0 0 0,-27 4 0 0 0,-1 1 0 0 0,1 0 0 0 0,28 2 0 0 0,-41 1-49 0 0,25-2 65 0 0,-1-2-21 0 0,3 0-21 0 0,47 1 0 0 0,-42 4-32 0 0,-13-4 0 0 0,1 6 0 0 0,11-4 0 0 0,-25 1 0 0 0,0-1 0 0 0,25 2 0 0 0,4 0 0 0 0,-39 0 0 0 0,19-2 0 0 0,19-8 0 0 0,-29 6 0 0 0,1 1 0 0 0,0 1 0 0 0,26 1 0 0 0,26-1 0 0 0,-34 1 0 0 0,-13-1 0 0 0,0 1 0 0 0,0 0 0 0 0,0 2 0 0 0,21 3 0 0 0,-29-3 0 0 0,-3-1 0 0 0,0 0 0 0 0,-1 0 0 0 0,1-1 0 0 0,14-1 0 0 0,0-1 0 0 0,0-2 0 0 0,7 3 0 0 0,-13 1 0 0 0,5 0 30 0 0,-21 0-25 0 0,33-5 24 0 0,23-2-29 0 0,-27 5 0 0 0,-16-1 0 0 0,-5 1 0 0 0,-1 1 0 0 0,1 0 0 0 0,-1 1 0 0 0,1 0 0 0 0,8 1 0 0 0,5-2 0 0 0,1-1 0 0 0,37 2 0 0 0,-33-1 0 0 0,0 2 0 0 0,-14-1 0 0 0,0 0 0 0 0,20-2 0 0 0,96-3 0 0 0,-116 3 0 0 0,1 0 0 0 0,1 0 0 0 0,5-1 0 0 0,13 0 0 0 0,-13 1 0 0 0,0 2 0 0 0,23 0 0 0 0,-34 0 0 0 0,25-2 0 0 0,-6-1 11 0 0,-10 0 31 0 0,2 0-37 0 0,30-2 1 0 0,32-3-6 0 0,-24 2 0 0 0,-54 5 0 0 0,0 1 0 0 0,0 0 0 0 0,1 0 0 0 0,-1 0 0 0 0,0 0 0 0 0,6 1 0 0 0,15 3 0 0 0,3 0 0 0 0,-26-4 0 0 0,27 1 0 0 0,-10-1 0 0 0,22 0 0 0 0,0-1 0 0 0,-40 1 0 0 0,12-1 16 0 0,-1 1 0 0 0,1-1 0 0 0,22-6 0 0 0,8-1-16 0 0,-28 5 0 0 0,-1 1 0 0 0,4 3 0 0 0,-16 0 0 0 0,4 0 0 0 0,35-3 0 0 0,-27 2 0 0 0,0-2 0 0 0,0 1 0 0 0,-1 0 0 0 0,7-2 0 0 0,-15 1 0 0 0,37-4 0 0 0,-14 3 0 0 0,-14 1 0 0 0,0 0 0 0 0,-1 0 0 0 0,1-1 0 0 0,0 0 0 0 0,0 1 0 0 0,-1 1 0 0 0,28-1 0 0 0,-27 3 0 0 0,8 2 0 0 0,-19-3 0 0 0,16 0 0 0 0,21-1 0 0 0,4-4 64 0 0,-42 3 0 0 0,3-7 3 0 0,-4 1 13 0 0,-1 7 8 0 0,-2-2-18 0 0,3 3-67 0 0,0-1-1 0 0,-1 1 1 0 0,1 0-1 0 0,0 0 1 0 0,0-1-1 0 0,0 1 1 0 0,0 0-1 0 0,0 0 0 0 0,-1 0 1 0 0,1 0-1 0 0,0-1 1 0 0,0 1-1 0 0,0 0 1 0 0,0 0-1 0 0,-1 0 1 0 0,1 0-1 0 0,0 0 1 0 0,0 0-1 0 0,0-1 1 0 0,-1 1-1 0 0,1 0 0 0 0,0 0 1 0 0,0 0-1 0 0,-1 0 1 0 0,1 0-1 0 0,0 0 1 0 0,0 0-1 0 0,-1 0 1 0 0,1 0-1 0 0,0 0 1 0 0,-1 0-1 0 0,-1-1 9 0 0,-16 5-6 0 0,13-2-86 0 0,0 0-1 0 0,0 1 1 0 0,0-1-1 0 0,0 1 1 0 0,0 0-1 0 0,-7 6 1 0 0,-4 2-1009 0 0,4-3 254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3335 1839 0 0,'0'0'212'0'0,"2"-1"218"0"0,21-1 632 0 0,-21 2-592 0 0,0-1-316 0 0,7-3-138 0 0,4-1-28 0 0,7 0-50 0 0,-17 4 54 0 0,-1 1-46 0 0,-2 0 58 0 0,10-3 449 0 0,-5 3 6320 0 0,4 0-6744 0 0,-5-1 14 0 0,8-2-33 0 0,-1 1 1 0 0,-9 1 69 0 0,-2 1 117 0 0,0 0 27 0 0,0 0 0 0 0,0 0 16 0 0,0 0 66 0 0,0 0 22 0 0,0 0 6 0 0,0 0-20 0 0,0 0-96 0 0,0 0-39 0 0,0 0-10 0 0,0 0-14 0 0,0 0-58 0 0,0 0-29 0 0,0 0-4 0 0,0 0 3 0 0,0 0 10 0 0,30-17 867 0 0,-28 17-840 0 0,-2 0 0 0 0,26-21 1458 0 0,-20 15-1239 0 0,-4 4-259 0 0,0 0 0 0 0,0 0 1 0 0,0 0-1 0 0,0 0 0 0 0,1 0 1 0 0,-1 0-1 0 0,1 1 0 0 0,-1-1 1 0 0,1 1-1 0 0,2-2 0 0 0,-3 3 56 0 0,6-2 42 0 0,-1-1 0 0 0,1 1 0 0 0,7-5 0 0 0,4-1-81 0 0,-8 3 29 0 0,0-1 0 0 0,13-8 0 0 0,-20 12-51 0 0,-2 1-39 0 0,-1 1 0 0 0,1-1 0 0 0,0 0 1 0 0,0 1-1 0 0,-1-1 0 0 0,1 1 1 0 0,0-1-1 0 0,0 1 0 0 0,3 0 1 0 0,1-2 33 0 0,22-12 99 0 0,-13 8-165 0 0,-2-3 122 0 0,-1 0 11 0 0,-8 7-94 0 0,3-3 53 0 0,0 0 1 0 0,0 0-1 0 0,-1 0 0 0 0,0-1 0 0 0,0 0 1 0 0,0 0-1 0 0,9-14 0 0 0,-7 8 19 0 0,-4 10-87 0 0,-1 1 3 0 0,12-15 59 0 0,-12 12-56 0 0,1 1 15 0 0,18-15-9 0 0,-20 14-11 0 0,15-8 27 0 0,-9 9-40 0 0,-6 3 0 0 0,0-1 0 0 0,0 0 0 0 0,-1 0 0 0 0,1 0 0 0 0,0 0 0 0 0,0 0 0 0 0,-1 0 0 0 0,1 0 0 0 0,-1 0 0 0 0,1-1 0 0 0,-1 1 0 0 0,1-1 0 0 0,-1 1 0 0 0,1-2 0 0 0,0-1 0 0 0,1 0 0 0 0,12-7 0 0 0,10-3 0 0 0,-19 12 0 0 0,0-1 0 0 0,0 0 0 0 0,-1-1 0 0 0,0 1 0 0 0,1-1 0 0 0,-1 0 0 0 0,-1 0 0 0 0,1-1 0 0 0,7-8 0 0 0,-5 3 11 0 0,1 1 32 0 0,0-1-21 0 0,1 2 37 0 0,0-2 9 0 0,3-5 41 0 0,-1 6-82 0 0,-4 5-10 0 0,2-1 16 0 0,-3 0-3 0 0,-6-1-36 0 0,13-15 9 0 0,1 3-4 0 0,-8 9 13 0 0,1-5 31 0 0,0 3-25 0 0,-1 0 1 0 0,2 0 0 0 0,9-11-1 0 0,-9 13-7 0 0,-4 6 3 0 0,0 0 0 0 0,-1 0 0 0 0,0-1 1 0 0,0 0-1 0 0,5-7 0 0 0,0 0 18 0 0,4-3-32 0 0,-10 11 0 0 0,1 0 0 0 0,0 1 0 0 0,-1-1 0 0 0,1 0 0 0 0,4-3 0 0 0,-3 3 0 0 0,0 0 0 0 0,0 0 0 0 0,0 0 0 0 0,5-7 0 0 0,22-22 0 0 0,-22 23 2 0 0,-1 1 0 0 0,0-1 1 0 0,0-1-1 0 0,8-13 0 0 0,-11 12 40 0 0,2-4-39 0 0,-1-1-1 0 0,7-26 0 0 0,0 1 55 0 0,-8 31-32 0 0,21-40 302 0 0,-20 37-286 0 0,-6 10 3 0 0,0 0-6 0 0,9-12-22 0 0,-5 12-5 0 0,8-13 31 0 0,-4 1-30 0 0,-6 11-11 0 0,0-1 1 0 0,1 1 0 0 0,0 0-1 0 0,0 0 1 0 0,4-5 0 0 0,13-19 62 0 0,53-57 53 0 0,-68 79-117 0 0,-1 0 0 0 0,0 0 0 0 0,0 0 0 0 0,6-13 0 0 0,-9 17 0 0 0,1 0 0 0 0,-1 0 0 0 0,1 0 0 0 0,-1 0 0 0 0,1 1 0 0 0,0-1 0 0 0,2-2 0 0 0,10-10 0 0 0,-9 8 11 0 0,-4 5-8 0 0,0 0 1 0 0,-1 0-1 0 0,1 0 0 0 0,0 0 1 0 0,0 0-1 0 0,-1 0 0 0 0,1 0 1 0 0,-1 0-1 0 0,1 0 0 0 0,-1 0 1 0 0,1-1-1 0 0,-1 1 0 0 0,0 0 0 0 0,0 0 1 0 0,1-2-1 0 0,-1-1-3 0 0,0-6 0 0 0,2 7 0 0 0,-1 3 0 0 0,-1-1 0 0 0,1 1 0 0 0,0-1 0 0 0,0 0 0 0 0,0 1 0 0 0,-1-1 0 0 0,1 0 0 0 0,0 0 0 0 0,-1 0 0 0 0,1 1 0 0 0,-1-1 0 0 0,1-2 0 0 0,6-16 0 0 0,-5 11 3 0 0,5-13 27 0 0,11-22 1 0 0,-11 30-31 0 0,-3 12 0 0 0,-1 0 0 0 0,5-10 0 0 0,3-14 0 0 0,-6 12 0 0 0,0 1 0 0 0,7-14 0 0 0,-7 15 0 0 0,0 1 0 0 0,11-16 0 0 0,-14 24 0 0 0,7-13 0 0 0,-3 1 0 0 0,17-31 0 0 0,-11 23 0 0 0,15-20 0 0 0,-23 35 9 0 0,-3 4-3 0 0,1 1-1 0 0,-1-1 1 0 0,1 1-1 0 0,-1 0 1 0 0,1-1-1 0 0,0 1 1 0 0,3-2-1 0 0,4-7 0 0 0,0 0-1 0 0,10-16 0 0 0,-6 7-6 0 0,-7 13 2 0 0,12-23 0 0 0,-2 8 26 0 0,-10 15-16 0 0,-1 0-1 0 0,1-1 1 0 0,5-12-1 0 0,13-21 183 0 0,37-47 0 0 0,-57 83-175 0 0,0 0 0 0 0,-1 1 0 0 0,1-1 0 0 0,-1-1-1 0 0,4-9 1 0 0,5-10 18 0 0,-10 20-30 0 0,-1 0 1 0 0,1 0-1 0 0,-1 0 0 0 0,0 0 1 0 0,1-8-1 0 0,-1 7 0 0 0,-1 1 1 0 0,1 0-1 0 0,1 0 0 0 0,-1-1 1 0 0,4-6-1 0 0,-3 8-5 0 0,-1 0 0 0 0,1 0 0 0 0,-1 0 0 0 0,0 0 0 0 0,0 0 0 0 0,-1-1 0 0 0,1 1 0 0 0,0-6 0 0 0,-1 3 0 0 0,0 0 0 0 0,1 0 0 0 0,1 0 0 0 0,-1 0 0 0 0,1 1 0 0 0,0-1 0 0 0,4-8 0 0 0,2-5 0 0 0,-6 15 0 0 0,0 0 0 0 0,0-1 0 0 0,0 1 0 0 0,1 0 0 0 0,0 0 0 0 0,0 0 0 0 0,0 0 0 0 0,1 1 0 0 0,6-7 0 0 0,-7 8 0 0 0,-1 1 0 0 0,0-1 0 0 0,0 1 0 0 0,-1-1 0 0 0,1 0 0 0 0,1-3 0 0 0,10-13 0 0 0,9-16 0 0 0,-19 30 6 0 0,1 1-1 0 0,-1-1 1 0 0,4-9 0 0 0,-5 11-1 0 0,0 0 0 0 0,0-1 0 0 0,0 1 1 0 0,0 0-1 0 0,0 0 0 0 0,1 0 0 0 0,-1 0 0 0 0,1 1 1 0 0,3-4-1 0 0,1 0 4 0 0,0-1 1 0 0,0-1-1 0 0,0 1 0 0 0,-1-1 1 0 0,-1 0-1 0 0,1 0 0 0 0,-1-1 1 0 0,7-16-1 0 0,-5 11 2 0 0,1 0 0 0 0,11-15 0 0 0,-12 19-11 0 0,0 3 0 0 0,-2-1 0 0 0,1 0 0 0 0,-1 0 0 0 0,0 0 0 0 0,4-12 0 0 0,-5 13 9 0 0,-1-1-1 0 0,1 1 0 0 0,1 0 1 0 0,-1 0-1 0 0,1 1 1 0 0,0-1-1 0 0,1 1 0 0 0,0 0 1 0 0,8-6-1 0 0,-10 7 26 0 0,0 1 1 0 0,0 0-1 0 0,0-1 0 0 0,3-5 0 0 0,-3 5-29 0 0,-1 0 0 0 0,1 0 0 0 0,0 0 0 0 0,6-4 0 0 0,-1 0 23 0 0,-1 0 0 0 0,0 0 0 0 0,0 0 1 0 0,-1-1-1 0 0,6-12 0 0 0,20-24 59 0 0,-20 30-61 0 0,1 1-1 0 0,0 0 1 0 0,1 1 0 0 0,29-21-1 0 0,-17 13-25 0 0,-22 17 0 0 0,1 0 0 0 0,-1 0 0 0 0,12-6 0 0 0,43-24 0 0 0,-47 26 0 0 0,0 1 0 0 0,1 1 0 0 0,21-9 0 0 0,-15 8 0 0 0,1 0 0 0 0,21-14 0 0 0,-22 10 11 0 0,-17 9-6 0 0,0 1 0 0 0,1 0 1 0 0,-1 0-1 0 0,1 0 0 0 0,-1 0 1 0 0,1 1-1 0 0,7-3 0 0 0,81-15 6 0 0,-81 17-11 0 0,0 0 0 0 0,0-1 0 0 0,-1-1 0 0 0,1 1 0 0 0,10-7 0 0 0,-20 9 0 0 0,0 0 0 0 0,0 1 0 0 0,1-1 0 0 0,-1 0 0 0 0,0 0 0 0 0,0 1 0 0 0,1-1 0 0 0,-1 0 0 0 0,1 1 0 0 0,-1 0 0 0 0,0-1 0 0 0,1 1 0 0 0,-1 0 0 0 0,1-1 0 0 0,2 1 0 0 0,-1 0 0 0 0,0 1 0 0 0,0-2 0 0 0,0 1 0 0 0,0 0 0 0 0,0-1 0 0 0,5-1 0 0 0,29-4 0 0 0,-9 3 0 0 0,-19 2 0 0 0,32-7 0 0 0,8 3-72 0 0,-45 4 72 0 0,17 3 0 0 0,-7 0 0 0 0,0 0 0 0 0,-11 0 0 0 0,-2-1 0 0 0,0 0 0 0 0,0 0 0 0 0,0 0 0 0 0,0 0 0 0 0,0 0 0 0 0,0 0 0 0 0,1 0 0 0 0,-1 0 0 0 0,0-1 0 0 0,0 1 0 0 0,3 0 0 0 0,4 4 0 0 0,-4-3 0 0 0,0 1 0 0 0,0-1 0 0 0,0 0 0 0 0,1-1 0 0 0,5 2 0 0 0,2 2 0 0 0,-6-2 0 0 0,1-1 0 0 0,-1 0 0 0 0,1-1 0 0 0,9 2 0 0 0,19 5 0 0 0,-18-5 0 0 0,27-2 0 0 0,11-1 64 0 0,-51-1-64 0 0,16 4 0 0 0,-13-2 18 0 0,-4-1 2 0 0,-1 1 0 0 0,1 0 0 0 0,0-1 0 0 0,-1 1 0 0 0,1 1 0 0 0,-1-1 0 0 0,1 0 0 0 0,4 4-1 0 0,0-1 75 0 0,13 7-97 0 0,-15-9 3 0 0,16 6 0 0 0,5 0 0 0 0,-22-6 0 0 0,31 7 0 0 0,65 8 320 0 0,-94-15-296 0 0,0-1-1 0 0,-1 1 1 0 0,1-1 0 0 0,0 2-1 0 0,-1-1 1 0 0,0 0 0 0 0,8 5-1 0 0,4 3 34 0 0,-13-8-28 0 0,0 0 0 0 0,-1 1 0 0 0,1-1-1 0 0,-1 1 1 0 0,1 0 0 0 0,-1 0-1 0 0,5 7 1 0 0,1-2-6 0 0,1 1 1 0 0,0-1-1 0 0,0 0 0 0 0,1-1 1 0 0,19 10-1 0 0,22 10-23 0 0,-42-22 9 0 0,0-1-1 0 0,19 6 1 0 0,-12-5 7 0 0,0 2 0 0 0,22 10 1 0 0,-14-6 36 0 0,-1 4-53 0 0,3 2 64 0 0,0 3-64 0 0,13 14 0 0 0,-16-16 64 0 0,-15-10-14 0 0,-1 1 1 0 0,0-1-1 0 0,0 2 0 0 0,-1-1 0 0 0,6 12 0 0 0,-6-9-23 0 0,-5-10 48 0 0,-1 0-17 0 0,0-1-56 0 0,5 7 22 0 0,-1-1 0 0 0,-1 1 0 0 0,1-1 0 0 0,-1 1-1 0 0,0 1 1 0 0,-1-1 0 0 0,0 0 0 0 0,2 12-1 0 0,1 0 2 0 0,1 0-1 0 0,17 33 1 0 0,-20-44-24 0 0,0-3 3 0 0,16 26 52 0 0,-11-17-14 0 0,-6-9-26 0 0,1-1 0 0 0,-1 0 0 0 0,1 0-1 0 0,0 0 1 0 0,9 8 0 0 0,2 3 137 0 0,0 0 0 0 0,12 19-1 0 0,-22-28-113 0 0,0 0-1 0 0,0 1 1 0 0,-1 0 0 0 0,0 0-1 0 0,-1 0 1 0 0,0 1-1 0 0,4 14 1 0 0,-3-7-7 0 0,1-1-1 0 0,0 0 0 0 0,1 0 1 0 0,11 19-1 0 0,-4-8 16 0 0,-4-4-48 0 0,-3-13 15 0 0,7 8 26 0 0,3 2 38 0 0,32 27 0 0 0,-33-31-4 0 0,7 5 48 0 0,2-1-1 0 0,35 23 1 0 0,-50-34-125 0 0,-8-5 11 0 0,1 0 0 0 0,1 0 0 0 0,-1 0 0 0 0,0 0 0 0 0,1-1 0 0 0,4 5 0 0 0,10 8 34 0 0,-14-12-16 0 0,9 10-19 0 0,-1 0-1 0 0,27 29 41 0 0,-36-39-39 0 0,14 13-5 0 0,16 11 8 0 0,-25-22 5 0 0,3 3 21 0 0,0 0 0 0 0,18 9 0 0 0,-28-17-36 0 0,4 3 16 0 0,-2-2-9 0 0,0 0-1 0 0,0 1 1 0 0,0-1-1 0 0,0 1 0 0 0,-1-1 1 0 0,1 1-1 0 0,0 0 1 0 0,1 2-1 0 0,4 4 30 0 0,-3-3 9 0 0,17 13 83 0 0,-11-10-94 0 0,0 1 1 0 0,-1 1 0 0 0,9 11 0 0 0,-14-16-35 0 0,18 27 52 0 0,-11-17-47 0 0,0 1 8 0 0,1 0 0 0 0,1-1 0 0 0,1 0 0 0 0,15 12 0 0 0,-3-3 46 0 0,-5-7-2 0 0,35 24 0 0 0,-38-29-46 0 0,3 6-12 0 0,4 4 0 0 0,-14-15 0 0 0,-1 1 0 0 0,0 0 0 0 0,11 12 0 0 0,-4-4 0 0 0,-11-14 0 0 0,0 1 0 0 0,79 52 64 0 0,-72-45-49 0 0,0 1 0 0 0,0 0 0 0 0,12 14 0 0 0,-10-10-11 0 0,-4-3-4 0 0,-7-8 0 0 0,0 0 0 0 0,1 1 0 0 0,-1-1 0 0 0,1-1 0 0 0,0 1 0 0 0,8 4 0 0 0,6 4 10 0 0,-15-9 1 0 0,0 0 0 0 0,0 0 0 0 0,1-1-1 0 0,4 2 1 0 0,33 11 65 0 0,-39-14-69 0 0,-1 0 1 0 0,1 0-1 0 0,0 0 0 0 0,-1 0 0 0 0,0 1 1 0 0,1-1-1 0 0,-1 1 0 0 0,0-1 0 0 0,0 1 1 0 0,0 0-1 0 0,3 3 0 0 0,1 1 19 0 0,-2-2-18 0 0,14 10-5 0 0,-6-7-3 0 0,20 12 0 0 0,-16-7 7 0 0,-1 1 0 0 0,-1 1 0 0 0,13 15 0 0 0,-10-10 11 0 0,24 19 0 0 0,19 13 35 0 0,-49-45-42 0 0,1-2 0 0 0,-9-4 2 0 0,0 1 0 0 0,1 0 0 0 0,-1 0 0 0 0,0 0 0 0 0,0 0 0 0 0,0 0 0 0 0,0 1 0 0 0,-1-1 0 0 0,4 3 0 0 0,0 0-6 0 0,6 2 41 0 0,-8-5-42 0 0,0 1 1 0 0,0 0-1 0 0,-1 0 1 0 0,1 1-1 0 0,-1-1 0 0 0,1 1 1 0 0,-1-1-1 0 0,0 1 1 0 0,0 0-1 0 0,4 6 1 0 0,-3-4-6 0 0,0 0 0 0 0,0 0 0 0 0,1-1 0 0 0,6 6 0 0 0,-1-2-1 0 0,1 1 0 0 0,0 1 0 0 0,8 4 0 0 0,-15-9 0 0 0,5 9 0 0 0,7 8 0 0 0,-7-10 0 0 0,2 0 0 0 0,0 0 0 0 0,-1 0 0 0 0,-2 0 0 0 0,2 1 1 0 0,-7-11-3 0 0,-1-1 3 0 0,0-1 0 0 0,-1 1 0 0 0,1-1 0 0 0,-1 1 0 0 0,1 0 0 0 0,-1 0 0 0 0,1 0 1 0 0,-1 0-1 0 0,0 0 0 0 0,3 2 0 0 0,6 5 41 0 0,1 0-31 0 0,12 9-11 0 0,0-1 0 0 0,1-2 0 0 0,41 21 0 0 0,-9-11 0 0 0,-18-8 0 0 0,-26-12 15 0 0,23 11 34 0 0,-31-13-49 0 0,16 9 0 0 0,-17-8 0 0 0,-2-2 0 0 0,0 0 0 0 0,0 0 0 0 0,0 0 0 0 0,0 0 0 0 0,0-1 0 0 0,1 1 0 0 0,-1 0 0 0 0,0-1 0 0 0,0 1 0 0 0,1-1 0 0 0,-1 1 0 0 0,2 0 0 0 0,9 3 0 0 0,0 1 0 0 0,7 3 0 0 0,-1 3 0 0 0,-18-11 0 0 0,4 3 0 0 0,-1 0 0 0 0,14 5 0 0 0,9 1 0 0 0,-12-3 11 0 0,-1-1 31 0 0,0 1-31 0 0,0 1-11 0 0,-1-1 0 0 0,38 21 64 0 0,-26-11-64 0 0,10 7 0 0 0,-33-21 0 0 0,0-1 0 0 0,0 0 0 0 0,0 0 0 0 0,1-1 0 0 0,-1 1 0 0 0,0 0 0 0 0,1 0 0 0 0,-1-1 0 0 0,0 1 0 0 0,1 0 0 0 0,-1-1 0 0 0,3 1 0 0 0,15 3 0 0 0,0 0-3 0 0,-4 4 13 0 0,-10-6-6 0 0,3 4 50 0 0,-6-5 17 0 0,4-1-61 0 0,0-1-3553 0 0,-3-8-2221 0 0,1-8-3555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2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42 151 1375 0 0,'0'0'66'0'0,"0"0"262"0"0,0 0 1081 0 0,0 0 471 0 0,0 0 96 0 0,-2-1-257 0 0,-2-3-1603 0 0,0 0-1 0 0,-1 0 1 0 0,2 0 0 0 0,-1-1 0 0 0,0 1 0 0 0,1-1 0 0 0,0 0 0 0 0,-3-6-1 0 0,5 9 123 0 0,1 2 8 0 0,-3-12 2473 0 0,7-16 2298 0 0,-3 27-4774 0 0,-1 1-56 0 0,2-12 599 0 0,-2-5-466 0 0,0 15-208 0 0,0 2-2 0 0,0 0-12 0 0,0-1-2 0 0,0-7 0 0 0,0 6-5 0 0,0 1-18 0 0,0-6 13 0 0,0 6 3 0 0,0 1-20 0 0,0 0 1 0 0,0 0 20 0 0,0 0 5 0 0,0-2-7 0 0,4-4 1 0 0,-4 4 29 0 0,0 2-5 0 0,0 0-8 0 0,0 0 3 0 0,0 0 18 0 0,0 0 8 0 0,0 0 2 0 0,0 0-8 0 0,0 0-35 0 0,0 0-18 0 0,0 0-3 0 0,0 0 1 0 0,0 0 6 0 0,0 0 4 0 0,0 0 10 0 0,-1 65 416 0 0,0-61-455 0 0,0 6-29 0 0,1-6-15 0 0,0-1 0 0 0,0 1-1 0 0,0 0 1 0 0,1 0 0 0 0,0 6-1 0 0,1-4 4 0 0,-2-2-4 0 0,0-1 0 0 0,1 0 0 0 0,0 0 1 0 0,0 0-1 0 0,0 1 0 0 0,2 3 0 0 0,-2-5-2 0 0,0 0-1 0 0,-1-1 0 0 0,1 1 1 0 0,-1 0-1 0 0,0 0 1 0 0,1 0-1 0 0,-1-1 0 0 0,0 1 1 0 0,0 0-1 0 0,0 0 1 0 0,-1 3-1 0 0,3 1 74 0 0,-1-5-74 0 0,0 0 0 0 0,-1 0 1 0 0,1 0-1 0 0,-1 0 0 0 0,1-1 0 0 0,0 1 1 0 0,-1 0-1 0 0,1 0 0 0 0,-1 0 1 0 0,0 0-1 0 0,1 0 0 0 0,-1 0 0 0 0,0 0 1 0 0,0 0-1 0 0,0 2 0 0 0,1-1 105 0 0,-1-2-19 0 0,7 11 69 0 0,-5-7-124 0 0,-1 0 1 0 0,1 0-1 0 0,-1 1 0 0 0,0-1 0 0 0,0 0 0 0 0,0 1 1 0 0,0-1-1 0 0,-1 0 0 0 0,0 1 0 0 0,0 4 1 0 0,0 1-35 0 0,1 5 74 0 0,-1-10-56 0 0,-6 17 65 0 0,1 1-75 0 0,0-5 1 0 0,4-14 45 0 0,1 0-1 0 0,-1 1 1 0 0,1-1-1 0 0,0 0 1 0 0,0 1 0 0 0,0-1-1 0 0,1 0 1 0 0,-1 0-1 0 0,1 1 1 0 0,0-1 0 0 0,0 0-1 0 0,1 0 1 0 0,-1 0-1 0 0,4 6 1 0 0,11 38 478 0 0,-12-26-459 0 0,-5-18-23 0 0,1-2-52 0 0,-1 0 0 0 0,0 0 0 0 0,1 0 0 0 0,0 0-1 0 0,-1 0 1 0 0,1 0 0 0 0,0 0 0 0 0,0 0 0 0 0,0 4-1 0 0,1 2 4 0 0,-6 24 48 0 0,3-27-44 0 0,-2 16-5 0 0,3-17-1 0 0,2 7 28 0 0,0-1 13 0 0,-1-7-1 0 0,1 1 1 0 0,0 0 0 0 0,0 0-1 0 0,0-1 1 0 0,1 1-1 0 0,-1 0 1 0 0,5 6 0 0 0,1 4 50 0 0,-6-12-77 0 0,0-1-1 0 0,-1 1 1 0 0,1 0-1 0 0,0 0 0 0 0,-1 0 1 0 0,0 0-1 0 0,1 1 1 0 0,-1-1-1 0 0,0 0 0 0 0,0 0 1 0 0,0 0-1 0 0,0 0 1 0 0,-1 3-1 0 0,1-5-15 0 0,-1 11 11 0 0,0 0 0 0 0,1-2 6 0 0,0-2 6 0 0,0 1 0 0 0,0 0 0 0 0,1-1-1 0 0,0 1 1 0 0,1 0 0 0 0,-1-1 0 0 0,1 1 0 0 0,1-1-1 0 0,3 9 1 0 0,-4-12-6 0 0,3 9 31 0 0,0 3-38 0 0,5 9 54 0 0,-9-21-58 0 0,0 0 1 0 0,1 1 0 0 0,-1-1 0 0 0,-1 0-1 0 0,2 5 1 0 0,1 9 6 0 0,0-8-2 0 0,-2-6 31 0 0,-1 8-31 0 0,-1 2-11 0 0,5 0 0 0 0,4 15 0 0 0,2 18 0 0 0,-9-44 4 0 0,1 20-5 0 0,-1 0 62 0 0,-1-12-20 0 0,0-5-24 0 0,0-1 1 0 0,0 1-1 0 0,1-1 1 0 0,1 10-1 0 0,0-5 15 0 0,-1-4-7 0 0,0 0 0 0 0,0 1 0 0 0,-1-1 0 0 0,0 0-1 0 0,-2 9 1 0 0,1-6-14 0 0,1-4 0 0 0,-1 1-1 0 0,1-1 1 0 0,0 0 0 0 0,1 8-1 0 0,0 15 12 0 0,-1 12 31 0 0,2-13-53 0 0,-1-14 0 0 0,2-4 11 0 0,2 1 44 0 0,-3-6-43 0 0,-1 0-1 0 0,1 0 1 0 0,-1 0 0 0 0,0 0-1 0 0,1 8 1 0 0,0-2 32 0 0,7 21-5 0 0,-8-27 3 0 0,-1 6-23 0 0,1 1-1 0 0,0-1 1 0 0,5 16-1 0 0,-5-19-17 0 0,3 12-1 0 0,-4-17 0 0 0,0 16 0 0 0,-2 33 0 0 0,-1-27 1 0 0,2-12 12 0 0,0 0 0 0 0,1 0 0 0 0,1 16 0 0 0,-1-21-2 0 0,6 25-11 0 0,-4-21 11 0 0,0-7 31 0 0,1 13-30 0 0,-2-15-13 0 0,0 17 12 0 0,-1-14 31 0 0,-2-2-40 0 0,-2 8 34 0 0,6-7-10 0 0,-7 27-15 0 0,-14 37-11 0 0,12-42 0 0 0,-9 27 0 0 0,14-49 0 0 0,0 0 0 0 0,0 16 0 0 0,1-2 15 0 0,1-13 16 0 0,4 13-13 0 0,6 22 126 0 0,-9-30-126 0 0,0-5-10 0 0,0-1 0 0 0,0 0 0 0 0,0 1-1 0 0,-1-1 1 0 0,0 6 0 0 0,0 13-9 0 0,1 29 1 0 0,-2-43 0 0 0,0-7 0 0 0,1 1 0 0 0,0 0 0 0 0,-1-1 0 0 0,1 1 0 0 0,0 0 0 0 0,1-1 0 0 0,-1 1 0 0 0,1 4 0 0 0,2 35 5 0 0,-3 50 1 0 0,-1-88 6 0 0,3 20 29 0 0,0-12-41 0 0,6 27 0 0 0,-3-27 0 0 0,0 0 0 0 0,1-1 11 0 0,-4-6 31 0 0,1 7-31 0 0,1 1-11 0 0,-2-6 13 0 0,0 0 0 0 0,0 0-1 0 0,0 0 1 0 0,0 13 0 0 0,-3-4-3 0 0,-1-13 11 0 0,1 0 2 0 0,2 14-13 0 0,0-12 8 0 0,0 16 28 0 0,0-1-46 0 0,4-5 0 0 0,-1-4 11 0 0,0-2 6 0 0,3 24 19 0 0,-7-31-36 0 0,0 3-2 0 0,0-1 2 0 0,5 13 13 0 0,1-4 29 0 0,-1 0-31 0 0,-2 2-11 0 0,-3-11 0 0 0,-1-3 0 0 0,1 0 0 0 0,0 0 0 0 0,-1 0 0 0 0,1 0 0 0 0,0 0 0 0 0,0 0 0 0 0,0 0 0 0 0,0 0 0 0 0,0 0 0 0 0,0 0 0 0 0,0 1 0 0 0,0-1 0 0 0,0 0 0 0 0,1 0 0 0 0,-1 0 0 0 0,1 1 0 0 0,4 23 0 0 0,-3-11 36 0 0,-1 9-8 0 0,2 0-28 0 0,-2-19 0 0 0,3 4 11 0 0,-1-3 5 0 0,-2 4 16 0 0,0 4-27 0 0,0 0-5 0 0,2 5 10 0 0,-3-17-3 0 0,-1 1-3 0 0,0 1 0 0 0,0 0 0 0 0,0 0 0 0 0,0 0 0 0 0,1-1 0 0 0,-1 1 0 0 0,1 0 0 0 0,0 5 0 0 0,-3 5 7 0 0,0 11-16 0 0,3-3 63 0 0,4 8 6 0 0,-1 12-53 0 0,-2-34-11 0 0,-1 25 0 0 0,-1-19 0 0 0,-2 0 0 0 0,-7 27 0 0 0,8-26 7 0 0,1-10 21 0 0,2 16 1 0 0,-1-15-31 0 0,3 17 15 0 0,-1-13-6 0 0,-1 2 24 0 0,-4 9-16 0 0,2-12-15 0 0,1-4 0 0 0,0-1 0 0 0,-1 1 0 0 0,1-1 0 0 0,1 1 0 0 0,-1-1 0 0 0,0 1 0 0 0,2 3 0 0 0,-4 39 0 0 0,8-9 0 0 0,-7-24 0 0 0,1 1 0 0 0,4 0 0 0 0,2 7 0 0 0,-7-19 0 0 0,1-1 0 0 0,0 1 0 0 0,0-1 0 0 0,0 1 0 0 0,-1-1 0 0 0,1 1 0 0 0,1-1 0 0 0,-1 1 0 0 0,0-1 0 0 0,0 1 0 0 0,1 1 0 0 0,2 10 0 0 0,10 38 0 0 0,-13-47 0 0 0,8 17 0 0 0,5 16 75 0 0,-12-33-61 0 0,9 15 64 0 0,-8-16-64 0 0,1 1-1 0 0,-2-1-6 0 0,1 1 0 0 0,-1-1 1 0 0,1 1-1 0 0,-1 0 1 0 0,-1 0-1 0 0,2 5 0 0 0,4 7 0 0 0,-1 16 105 0 0,-5-29-103 0 0,0 21 55 0 0,-1-14-41 0 0,-2 6 37 0 0,2-6-30 0 0,1-1 4 0 0,-3 10-25 0 0,0-14-28 0 0,-1 1 34 0 0,3 22 120 0 0,1-24-87 0 0,1 5-24 0 0,0-4 24 0 0,2 3-24 0 0,-2-6 35 0 0,-1-1-122 0 0,1-1 0 0 0,-1 1-1 0 0,0-1 1 0 0,1 0 0 0 0,-1 1 0 0 0,0-1 0 0 0,1 0 0 0 0,-1 1 0 0 0,1-1 0 0 0,-1 0 0 0 0,0 1 0 0 0,1-1 0 0 0,-1 0-1 0 0,1 0 1 0 0,-1 0 0 0 0,1 1 0 0 0,-1-1 0 0 0,2 0 0 0 0,-22-46-3110 0 0,14 28 1690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198 186 13847 0 0,'0'0'631'0'0,"-2"0"-8"0"0,0 0-436 0 0,-15-5-124 0 0,-3-3 199 0 0,18 7 20 0 0,2 1 6 0 0,-1-2-37 0 0,0 1-240 0 0,0-1-1 0 0,1 1 1 0 0,-1-1-1 0 0,0 0 1 0 0,1 0-1 0 0,-1 1 1 0 0,1-1 0 0 0,0 0-1 0 0,-1 0 1 0 0,1 1-1 0 0,0-1 1 0 0,0 0 0 0 0,0-2-1 0 0,1-1 62 0 0,-2 3 41 0 0,1 2-1 0 0,-1-12 731 0 0,0 4 3377 0 0,-1 10-4194 0 0,-1 0-10 0 0,-5 18 147 0 0,-3 10 201 0 0,10-27-244 0 0,1-1 35 0 0,-3 85 1564 0 0,3-84-1718 0 0,5 72 548 0 0,-5-69-509 0 0,0 0 0 0 0,1 1 0 0 0,0-1-1 0 0,0 0 1 0 0,0 0 0 0 0,1 0 0 0 0,0 0 0 0 0,0 0 0 0 0,5 10 0 0 0,5 3-15 0 0,27 33 0 0 0,-37-49-26 0 0,6 6 4 0 0,-1-1-1 0 0,1-1 0 0 0,0 0 1 0 0,17 11-1 0 0,-14-10 57 0 0,10 1 41 0 0,-15-9-78 0 0,0 1 5 0 0,-3 0-10 0 0,0 0 1 0 0,0 0-1 0 0,0 0 1 0 0,1 0-1 0 0,-1-1 0 0 0,1 1 1 0 0,-1-1-1 0 0,0 0 1 0 0,1 0-1 0 0,-1 0 0 0 0,1 0 1 0 0,4-1-1 0 0,2-1 0 0 0,-4 0-6 0 0,-1 1 1 0 0,1-1-1 0 0,0 0 1 0 0,0-1-1 0 0,-1 1 1 0 0,1-1-1 0 0,-1 0 1 0 0,0 0-1 0 0,0-1 1 0 0,0 1-1 0 0,-1-1 1 0 0,1 0-1 0 0,-1-1 1 0 0,0 1-1 0 0,0-1 1 0 0,6-9-1 0 0,2-4-7 0 0,-2-1 0 0 0,-1 1 1 0 0,12-32-1 0 0,6-29 112 0 0,-25 69-52 0 0,1-1 1 0 0,-2 0-1 0 0,1 0 0 0 0,-2 0 0 0 0,0-17 0 0 0,0 21-14 0 0,0 0 0 0 0,-1 0 0 0 0,0 0 0 0 0,-1 1 0 0 0,0-1-1 0 0,0 0 1 0 0,0 0 0 0 0,0 1 0 0 0,-1 0 0 0 0,0-1 0 0 0,-1 1 0 0 0,0 0 0 0 0,1 0-1 0 0,-2 1 1 0 0,1-1 0 0 0,-6-4 0 0 0,-9-9-7 0 0,11 11-21 0 0,1 1-1 0 0,-1-1 0 0 0,0 2 0 0 0,-1-1 1 0 0,0 1-1 0 0,-12-6 0 0 0,6 5-60 0 0,-1 0 0 0 0,0 2 0 0 0,0 0 0 0 0,0 0 0 0 0,-1 2 0 0 0,1 0 0 0 0,-1 1 0 0 0,0 0 0 0 0,1 2 0 0 0,-1 0 0 0 0,0 0 0 0 0,-24 6 0 0 0,16-2-202 0 0,-42 8-893 0 0,22-6-2617 0 0,27-5-4352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24 163 10135 0 0,'0'0'231'0'0,"0"0"29"0"0,2-1 19 0 0,19-6 7 0 0,-9 0-302 0 0,-10 3 32 0 0,-2 2 62 0 0,1 1 246 0 0,0-1-1 0 0,0 0 1 0 0,-1 1 0 0 0,1-1 0 0 0,0 0 0 0 0,-1 0 0 0 0,0 0 0 0 0,1 1 0 0 0,-1-1 0 0 0,0 0 0 0 0,0 0 0 0 0,0 0-1 0 0,0 0 1 0 0,0-2 0 0 0,0 3 631 0 0,0 1-290 0 0,1-3-234 0 0,0 1-1 0 0,-1 0 0 0 0,1-1 1 0 0,0 1-1 0 0,-1-1 0 0 0,1 1 1 0 0,-1-1-1 0 0,0 1 0 0 0,0-1 0 0 0,0 1 1 0 0,0-3-1 0 0,0 4 13 0 0,3-5-294 0 0,-1 1-61 0 0,-1 4 283 0 0,-1 1 117 0 0,0 0 21 0 0,0 0-66 0 0,-12 18-278 0 0,9-14-165 0 0,0 1 0 0 0,-1 0 0 0 0,2 0 0 0 0,-1 0 0 0 0,0 0 0 0 0,1 1 0 0 0,0-1 0 0 0,-2 12 0 0 0,2-11 0 0 0,1 0 0 0 0,-1 0 0 0 0,0-1 0 0 0,0 1 0 0 0,-5 9 0 0 0,4-11 0 0 0,1 0 0 0 0,0 1 0 0 0,0-1 0 0 0,1 1 0 0 0,-1-1 0 0 0,1 1 0 0 0,0 0 0 0 0,0-1 0 0 0,0 1 0 0 0,1 6 0 0 0,0-6 0 0 0,-1-1 0 0 0,1 0 0 0 0,-1 1 0 0 0,-1 6 0 0 0,1-8 0 0 0,1-1 0 0 0,-1 0 0 0 0,0 1 0 0 0,1-1 0 0 0,0 0 0 0 0,0 1 0 0 0,0-1 0 0 0,0 0 0 0 0,0 1 0 0 0,0-1 0 0 0,0 0 0 0 0,1 1 0 0 0,-1-1 0 0 0,1 0 0 0 0,0 0 0 0 0,-1 1 0 0 0,1-1 0 0 0,0 0 0 0 0,3 3 0 0 0,-1 1 0 0 0,16 17 0 0 0,-11-16 0 0 0,0-2 0 0 0,2-6 0 0 0,-7 1 0 0 0,-1-1 0 0 0,0 1 0 0 0,0 0 0 0 0,1-1 0 0 0,-1 0 0 0 0,0 0 0 0 0,0 1 0 0 0,0-1 0 0 0,0 0 0 0 0,0-1 0 0 0,0 1 0 0 0,0 0 0 0 0,0-1 0 0 0,-1 1 0 0 0,1-1 0 0 0,0 1 0 0 0,-1-1 0 0 0,1 0 0 0 0,-1 0 0 0 0,0 1 0 0 0,1-1 0 0 0,-1 0 0 0 0,0 0 0 0 0,0-1 0 0 0,0 1 0 0 0,0-2 0 0 0,2-4 0 0 0,0 0 0 0 0,7-15 0 0 0,-6 16 0 0 0,0-1 0 0 0,-1 0 0 0 0,3-10 0 0 0,6-25 0 0 0,-5 21 0 0 0,3-26 0 0 0,-7 31 0 0 0,-1 6 0 0 0,0 0 0 0 0,-1 0 0 0 0,0-11 0 0 0,-1 19 0 0 0,0 0 0 0 0,-1 0 0 0 0,1 0 0 0 0,-1 0 0 0 0,0 0 0 0 0,1 0 0 0 0,-1 0 0 0 0,-1 0 0 0 0,1 0 0 0 0,0 0 0 0 0,-1 1 0 0 0,1-1 0 0 0,-1 1 0 0 0,0-1 0 0 0,-3-3 0 0 0,5 6 0 0 0,-1-1 0 0 0,0 0 0 0 0,1 1 0 0 0,-1-1 0 0 0,1 1 0 0 0,-1-1 0 0 0,0 1 0 0 0,0-1 0 0 0,1 1 0 0 0,-1-1 0 0 0,0 1 0 0 0,0 0 0 0 0,1 0 0 0 0,-1-1 0 0 0,0 1 0 0 0,0 0 0 0 0,0 0 0 0 0,0 0 0 0 0,1 0 0 0 0,-1 0 0 0 0,0 0 0 0 0,0 0 0 0 0,0 0 0 0 0,0 0 0 0 0,-1 0 0 0 0,-1 1 0 0 0,-1-1-28 0 0,0 1 0 0 0,0 0 1 0 0,0 0-1 0 0,0 0 0 0 0,0 0 0 0 0,0 0 0 0 0,0 1 0 0 0,0 0 0 0 0,-5 3 0 0 0,0 1-278 0 0,0 2 0 0 0,-9 7 0 0 0,16-13 251 0 0,-6 4-1360 0 0,6-5 725 0 0,1 0 1 0 0,-1 0-1 0 0,1 0 1 0 0,0 0 0 0 0,0 0-1 0 0,-1 1 1 0 0,1-1 0 0 0,0 0-1 0 0,0 1 1 0 0,-1 1 0 0 0,0 6-5949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5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203 195 2759 0 0,'0'0'126'0'0,"-2"-8"20"0"0,-2-3-146 0 0,0-7 0 0 0,2 7 0 0 0,0-6 5119 0 0,3 6-2203 0 0,-3 7-2746 0 0,-6-6-103 0 0,7 9 304 0 0,1 1 117 0 0,0 0 21 0 0,0 0-66 0 0,0-2-419 0 0,-1 1 1 0 0,1-1-1 0 0,-1 0 1 0 0,0 0-1 0 0,1 1 1 0 0,-1-1-1 0 0,0 0 0 0 0,0 1 1 0 0,0-1-1 0 0,-2-1 1 0 0,0-2 1903 0 0,5-14-1912 0 0,-2 18 52 0 0,0-1 0 0 0,0 1 0 0 0,1 0 0 0 0,-1 0 0 0 0,0 0 0 0 0,1 0-1 0 0,-1 0 1 0 0,0 0 0 0 0,1 0 0 0 0,-1 0 0 0 0,1 0 0 0 0,-1 0 0 0 0,1 0 0 0 0,0 0 0 0 0,1-1-1 0 0,-1 0 287 0 0,-1 1 89 0 0,0 0-294 0 0,-2-5-133 0 0,0-1-16 0 0,2 2 0 0 0,2-6 0 0 0,-1 4 72 0 0,-1 6 299 0 0,0 1 117 0 0,0 0 21 0 0,0 0-66 0 0,-1 0-294 0 0,-6 1-133 0 0,1 0-16 0 0,2 6 0 0 0,-7 15 0 0 0,10-20 0 0 0,-1 1 0 0 0,1 1 0 0 0,0-1 0 0 0,-1 0 0 0 0,2 0 0 0 0,-1 0 0 0 0,0 1 0 0 0,0 5 0 0 0,-9 25 0 0 0,-3 12 0 0 0,7-24 324 0 0,3-10-114 0 0,0 0-1 0 0,1 0 1 0 0,-2 18 0 0 0,4-25-113 0 0,0-1 0 0 0,1 1 0 0 0,-1 0 0 0 0,1-1-1 0 0,0 1 1 0 0,2 5 0 0 0,3 14 46 0 0,-5-21-480 0 0,-1-3-138 0 0,1 2 583 0 0,-1 0-1 0 0,1 0 1 0 0,-1 0-1 0 0,1 0 1 0 0,-1 0-1 0 0,0 0 1 0 0,0 5-1 0 0,0 1-91 0 0,-3 1-16 0 0,0-1 0 0 0,1 1 0 0 0,4-79 0 0 0,0 50 0 0 0,-2 10 0 0 0,1 1 0 0 0,1-1 0 0 0,4-14 0 0 0,-2 9 0 0 0,-1 0 0 0 0,3-25 0 0 0,-4 23 0 0 0,7-28 0 0 0,0 5 0 0 0,-9 39 0 0 0,0 1 0 0 0,0-1 0 0 0,0 0 0 0 0,0 1 0 0 0,0-1 0 0 0,1 0 0 0 0,-1 1 0 0 0,0-1 0 0 0,0 1 0 0 0,0-1 0 0 0,0 0 0 0 0,1 1 0 0 0,-1-1 0 0 0,0 1 0 0 0,1-1 0 0 0,-1 1 0 0 0,0-1 0 0 0,1 1 0 0 0,-1-1 0 0 0,1 0 0 0 0,1 0 0 0 0,-2 1 0 0 0,0-1 0 0 0,0 1 0 0 0,0 0 0 0 0,0 0 0 0 0,1 0 0 0 0,-1 0 0 0 0,0 0 0 0 0,0-1 0 0 0,0 1 0 0 0,0 0 0 0 0,0 0 0 0 0,0 0 0 0 0,0 0 0 0 0,1 0 0 0 0,-1 0 0 0 0,0 0 0 0 0,0 0 0 0 0,0-1 0 0 0,0 1 0 0 0,0 0 0 0 0,1 0 0 0 0,-1 0 0 0 0,0 0 0 0 0,0 0 0 0 0,0 0 0 0 0,0 0 0 0 0,1 0 0 0 0,-1 0 0 0 0,0 0 0 0 0,0 0 0 0 0,0 0 0 0 0,0 0 0 0 0,1 0 0 0 0,-1 0 0 0 0,0 0 0 0 0,0 0 0 0 0,0 1 0 0 0,0-1 0 0 0,0 0 0 0 0,1 0 0 0 0,-1 0 0 0 0,0 0 0 0 0,0 0 0 0 0,0 0 0 0 0,0 0 0 0 0,0 0 0 0 0,0 0 0 0 0,1 1 0 0 0,-1-1 0 0 0,0 0 0 0 0,0 0 0 0 0,0 0 0 0 0,0 0 0 0 0,0 0 0 0 0,0 1 0 0 0,0-1 0 0 0,0 0 0 0 0,0 0 0 0 0,0 0 0 0 0,0 1 0 0 0,2 9 0 0 0,-1-9 0 0 0,1 9 0 0 0,2 7 0 0 0,-4 3 0 0 0,0-19 0 0 0,0 19 0 0 0,-1-3 0 0 0,-5 30 0 0 0,3-29 0 0 0,-2 30 0 0 0,-3 82 0 0 0,5-87 0 0 0,1-31 0 0 0,1-1 0 0 0,1 17 0 0 0,0-25 6 0 0,-2 21 36 0 0,1-20-18 0 0,1-3 347 0 0,0-1 117 0 0,0 0 21 0 0,0 0-66 0 0,-1-1-429 0 0,0 0-1 0 0,0-1 1 0 0,0 1 0 0 0,0-1 0 0 0,0 1 0 0 0,0-1 0 0 0,0 1-1 0 0,1-1 1 0 0,-1 1 0 0 0,0-4 0 0 0,0 2-1 0 0,-3-6-13 0 0,1-1 0 0 0,0 0 0 0 0,0 0 0 0 0,1 0 0 0 0,-2-20 0 0 0,4-52 0 0 0,1 38 0 0 0,1-10 0 0 0,0 30 0 0 0,-2 0 0 0 0,-2-24 0 0 0,-6 18 0 0 0,1 17-70 0 0,1 11-1836 0 0,1 2 1954 0 0,4 0 289 0 0,1 0 138 0 0,0 0 33 0 0,0 0-65 0 0,-8 3-278 0 0,7-3-165 0 0,1 1 0 0 0,-1-1 0 0 0,1 0 0 0 0,-1 0 0 0 0,1 0 0 0 0,0 0 0 0 0,-1 0 0 0 0,1 1 0 0 0,-1-1 0 0 0,1 0 0 0 0,-1 0 0 0 0,1 1 0 0 0,0-1 0 0 0,-1 0 0 0 0,1 1 0 0 0,0-1 0 0 0,-1 0 0 0 0,1 1 0 0 0,0-1 0 0 0,-1 0 0 0 0,1 1 0 0 0,0-1 0 0 0,0 1 0 0 0,0-1 0 0 0,-1 1 0 0 0,1-1 0 0 0,0 0 0 0 0,0 1 0 0 0,0-1 0 0 0,0 1 0 0 0,0-1 0 0 0,0 1 0 0 0,0-1 0 0 0,0 1 0 0 0,0-1 0 0 0,0 1 0 0 0,0 0 0 0 0,0 0 0 0 0,-2 26-653 0 0,2-1 1 0 0,3 37-1 0 0,-1-31 636 0 0,-2 35 0 0 0,-1-49 17 0 0,-13 132 0 0 0,12-139 54 0 0,1-4 151 0 0,0 1 1 0 0,0-1-1 0 0,1 11 1 0 0,0-20-120 0 0,1 1-1 0 0,0-1 1 0 0,0 0 0 0 0,0 0-1 0 0,0 0 1 0 0,0 0 0 0 0,0 1-1 0 0,0-1 1 0 0,2-1 0 0 0,3-5-262 0 0,1-8-81 0 0,0 0-1 0 0,-1-1 1 0 0,0 0-1 0 0,-2 0 0 0 0,5-33 1 0 0,2-3 245 0 0,-6 31 261 0 0,0 0 0 0 0,-2 0 0 0 0,0 0 0 0 0,-2-1 0 0 0,0 1 0 0 0,-2-1 0 0 0,-4-32 0 0 0,5 52-249 0 0,-1 0 0 0 0,0 0 0 0 0,0 0 0 0 0,0 0 0 0 0,-1 0 0 0 0,1 1 0 0 0,-4-6 0 0 0,5 8 0 0 0,0-1 0 0 0,-1 1 0 0 0,1-1 0 0 0,0 1 0 0 0,-1-1 0 0 0,1 1 0 0 0,-1-1 0 0 0,1 1 0 0 0,-1 0 0 0 0,1-1 0 0 0,-1 1 0 0 0,0-1 0 0 0,1 1 0 0 0,-1 0 0 0 0,1 0 0 0 0,-1-1 0 0 0,0 1 0 0 0,1 0 0 0 0,-1 0 0 0 0,0 0 0 0 0,1 0 0 0 0,-1 0 0 0 0,0 0 0 0 0,1 0 0 0 0,-1 0 0 0 0,0 0 0 0 0,1 0 0 0 0,-1 0 0 0 0,0 0 0 0 0,1 0 0 0 0,-1 1 0 0 0,0-1 0 0 0,1 0 0 0 0,-1 0 0 0 0,1 1 0 0 0,-1-1 0 0 0,1 0 0 0 0,-1 1 0 0 0,0-1 0 0 0,1 1 0 0 0,-1-1 0 0 0,0 1 0 0 0,-2 3 0 0 0,0-1 0 0 0,0 1 0 0 0,0 0 0 0 0,0 0 0 0 0,0 1 0 0 0,1-1 0 0 0,0 0 0 0 0,-3 7 0 0 0,-11 41 0 0 0,10-28 0 0 0,-7 22 0 0 0,-12 83 0 0 0,22-101 0 0 0,1 0 0 0 0,1 0 0 0 0,1 0 0 0 0,6 39 0 0 0,0-41 0 0 0,-6-26 0 0 0,0 0 0 0 0,0 1 0 0 0,0-1 0 0 0,0 0 0 0 0,1 0 0 0 0,-1 1 0 0 0,0-1 0 0 0,0 0 0 0 0,0 0 0 0 0,0 1 0 0 0,0-1 0 0 0,0 0 0 0 0,0 0 0 0 0,0 1 0 0 0,0-1 0 0 0,1 0 0 0 0,-1 0 0 0 0,0 0 0 0 0,0 1 0 0 0,0-1 0 0 0,0 0 0 0 0,1 0 0 0 0,-1 0 0 0 0,0 0 0 0 0,0 0 0 0 0,1 1 0 0 0,-1-1 0 0 0,0 0 0 0 0,0 0 0 0 0,0 0 0 0 0,1 0 0 0 0,-1 0 0 0 0,0 0 0 0 0,0 0 0 0 0,1 0 0 0 0,-1 0 0 0 0,0 0 0 0 0,0 0 0 0 0,1 0 0 0 0,-1 0 0 0 0,0 0 0 0 0,1 0 0 0 0,-1 0 0 0 0,0 0 0 0 0,0 0 0 0 0,1 0 0 0 0,-1 0 0 0 0,0 0 0 0 0,0 0 0 0 0,0 0 0 0 0,1-1 0 0 0,-1 1 0 0 0,8-9 0 0 0,-8 9 0 0 0,1-1-107 0 0,0-1 0 0 0,0 0 0 0 0,0 1-1 0 0,0-1 1 0 0,0 0 0 0 0,0 1 0 0 0,0-1 0 0 0,-1 0 0 0 0,1 0-1 0 0,-1 1 1 0 0,0-1 0 0 0,1 0 0 0 0,-1 0 0 0 0,0 0 0 0 0,0 0 0 0 0,0 0-1 0 0,0 0 1 0 0,0 0 0 0 0,-1 1 0 0 0,1-1 0 0 0,0 0 0 0 0,-1 0-1 0 0,0 0 1 0 0,1 0 0 0 0,-1 1 0 0 0,0-1 0 0 0,0 0 0 0 0,0 1-1 0 0,0-1 1 0 0,0 1 0 0 0,-2-3 0 0 0,-6-6-7080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4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171 144 4607 0 0,'0'0'102'0'0,"0"0"20"0"0,0 0 6 0 0,0 0 51 0 0,0 0 213 0 0,0 0 96 0 0,0 0 21 0 0,0 0 3 0 0,0 0 0 0 0,0-8 1024 0 0,1 5-1388 0 0,-9-10 1644 0 0,6 10-1532 0 0,-9-9 615 0 0,11 11-366 0 0,-13-9 2131 0 0,0 3-2552 0 0,5 4 860 0 0,-11-2 80 0 0,17 5-1028 0 0,-10-10 0 0 0,3 0 0 0 0,8 7 0 0 0,-15-14 0 0 0,10 12 0 0 0,-1 0 0 0 0,0 2 0 0 0,-1-1 0 0 0,7 4 69 0 0,0 0-1 0 0,1-1 1 0 0,-1 1-1 0 0,0-1 1 0 0,0 1 0 0 0,1 0-1 0 0,-1-1 1 0 0,0 0-1 0 0,1 1 1 0 0,-1-1-1 0 0,1 1 1 0 0,-1-1-1 0 0,1 0 1 0 0,-1 1-1 0 0,1-1 1 0 0,-1 0 0 0 0,1 0-1 0 0,-1 1 1 0 0,1-1-1 0 0,0 0 1 0 0,0 0-1 0 0,-1 0 1 0 0,1 0-1 0 0,0 0 1 0 0,0-1 100 0 0,-2-2-20 0 0,-1 10-133 0 0,-4 8-16 0 0,5-5 0 0 0,0 18 0 0 0,2-19 0 0 0,1 0 0 0 0,6 5 0 0 0,10 31 0 0 0,-15-37 0 0 0,3 10 0 0 0,0 0 0 0 0,-1 0 0 0 0,3 29 0 0 0,1 25 0 0 0,-8-66 0 0 0,1 0 0 0 0,0 0 0 0 0,0 0 0 0 0,0-1 0 0 0,0 1 0 0 0,3 4 0 0 0,1 11 0 0 0,5 29 0 0 0,-7-39 0 0 0,0 8 0 0 0,-1-12 0 0 0,14 14 0 0 0,-10-12 0 0 0,2 0 0 0 0,4 3 0 0 0,3-1 0 0 0,-7-2 0 0 0,20 24 2032 0 0,-21-24-2016 0 0,4 14-16 0 0,-8-14 0 0 0,9 22 0 0 0,-11-27 0 0 0,1 1 0 0 0,-1 0 0 0 0,1-1 0 0 0,-1 0 0 0 0,1 1 0 0 0,0-1 0 0 0,4 5 0 0 0,-3-6 0 0 0,12 21 0 0 0,0 10 0 0 0,6 20 0 0 0,-19-49 0 0 0,-1 0 0 0 0,1-1 0 0 0,-1 1 0 0 0,0 0 0 0 0,1 6 0 0 0,4 17 0 0 0,3-2 0 0 0,9 15 0 0 0,-13-27 0 0 0,-4-11 0 0 0,7 12 0 0 0,-8-11 0 0 0,1-2 0 0 0,-1-1 0 0 0,0 1 0 0 0,0 0 0 0 0,1 0 0 0 0,-1-1 0 0 0,1 1 0 0 0,-1 0 0 0 0,0 0 0 0 0,1-1 0 0 0,-1 1 0 0 0,1 0 0 0 0,0-1 0 0 0,-1 1 0 0 0,1-1 0 0 0,-1 1 0 0 0,1-1 0 0 0,1 2 0 0 0,1-1 0 0 0,-3-1 0 0 0,1 1 0 0 0,0-1 0 0 0,0 0 0 0 0,-1 1 0 0 0,1-1 0 0 0,-1 0 0 0 0,1 1 0 0 0,0-1 0 0 0,-1 1 0 0 0,1-1 0 0 0,-1 1 0 0 0,1-1 0 0 0,-1 1 0 0 0,1-1 0 0 0,-1 1 0 0 0,1 0 0 0 0,-1 0 0 0 0,4 4 0 0 0,0 0 0 0 0,0 0 0 0 0,-1 1 0 0 0,0-1 0 0 0,3 8 0 0 0,-4-8 0 0 0,3 3 0 0 0,0 0 0 0 0,1-2 0 0 0,-1 0 0 0 0,1-2 0 0 0,9-1 0 0 0,28 12 0 0 0,-43-15 0 0 0,0 0 0 0 0,1 0 0 0 0,-1 0 0 0 0,1 0 0 0 0,-1 0 0 0 0,1 0 0 0 0,-1 0 0 0 0,0 0 0 0 0,1 0 0 0 0,-1 0 0 0 0,1 1 0 0 0,-1-1 0 0 0,0 0 0 0 0,1 0 0 0 0,-1 0 0 0 0,1 1 0 0 0,-1-1 0 0 0,0 0 0 0 0,1 1 0 0 0,-1-1 0 0 0,0 0 0 0 0,0 1 0 0 0,1-1 0 0 0,-1 0 0 0 0,0 1 0 0 0,0-1 0 0 0,1 0 0 0 0,-1 1 0 0 0,0-1 0 0 0,0 1 0 0 0,0-1 0 0 0,0 0 0 0 0,0 1 0 0 0,1-1 0 0 0,-1 1 0 0 0,0 0 0 0 0,0 0 0 0 0,3 7 0 0 0,0 0 0 0 0,-2 1 0 0 0,3-1 0 0 0,-2 0 0 0 0,-1 0 0 0 0,-1 1 0 0 0,0-2-64 0 0,0-5-273 0 0,0-2-138 0 0,9-11-3785 0 0,-1-1 71 0 0,-1-4-190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 8287 0 0,'0'0'191'0'0,"0"0"26"0"0,0 0 9 0 0,-2 0-34 0 0,-7-1-168 0 0,9 1 94 0 0,0 1-1 0 0,0-1 1 0 0,-1 0 0 0 0,1 0 0 0 0,0 1 0 0 0,0-1-1 0 0,-1 0 1 0 0,1 0 0 0 0,0 0 0 0 0,-1 1 0 0 0,1-1 0 0 0,0 0-1 0 0,-1 0 1 0 0,1 0 0 0 0,0 0 0 0 0,-1 0 0 0 0,1 0-1 0 0,-1 0 1 0 0,1 1 0 0 0,0-1 0 0 0,-1 0 0 0 0,1 0 0 0 0,0-1-1 0 0,-1 1 1 0 0,1 0 0 0 0,0 0 0 0 0,-1 0 0 0 0,1 0-1 0 0,-1 0 1 0 0,0 1 325 0 0,-5 3-222 0 0,5-3 166 0 0,6 3 499 0 0,-4-3-741 0 0,0 0-1 0 0,-1 0 1 0 0,1 0 0 0 0,0 0 0 0 0,0 0 0 0 0,0 0 0 0 0,-1-1-1 0 0,1 1 1 0 0,0 0 0 0 0,0-1 0 0 0,0 1 0 0 0,0-1-1 0 0,1 1 1 0 0,-1-1 0 0 0,0 1 0 0 0,0-1 0 0 0,0 0-1 0 0,2 1 1 0 0,26 8-129 0 0,-19-6-16 0 0,4 2 0 0 0,-11-4 0 0 0,7 1 0 0 0,9 1 0 0 0,48 8 931 0 0,-66-11-422 0 0,18-3 99 0 0,-17 2-608 0 0,-1 1 0 0 0,1 0 0 0 0,-1 0 0 0 0,1-1 0 0 0,0 1 0 0 0,-1-1 0 0 0,1 1 0 0 0,-1-1 0 0 0,0 0 0 0 0,1 0 0 0 0,-1 0 0 0 0,1 0 0 0 0,-1 1 0 0 0,2-4 0 0 0,7-5 0 0 0,-7 8 0 0 0,0 0 0 0 0,10-13 0 0 0,-8 8 0 0 0,-1-1 0 0 0,0 1 0 0 0,-2 1 72 0 0,-1 4 299 0 0,-1 1 117 0 0,0 0 21 0 0,0 0-66 0 0,-8-13-278 0 0,6 12-165 0 0,2 1 0 0 0,-1-1 0 0 0,1 1 0 0 0,-1-1 0 0 0,1 1 0 0 0,0 0 0 0 0,-1-1 0 0 0,1 1 0 0 0,0-1 0 0 0,-1 1 0 0 0,1-1 0 0 0,0 1 0 0 0,-1-1 0 0 0,1 1 0 0 0,0-1 0 0 0,0 1 0 0 0,0-1 0 0 0,0 1 0 0 0,0-1 0 0 0,-1 1 0 0 0,1-1 0 0 0,0 0 0 0 0,0 0 0 0 0,0-7 0 0 0,2-5 0 0 0,-1 12 0 0 0,-1 1-9 0 0,0 0 0 0 0,0 0 0 0 0,0-1 0 0 0,0 1 0 0 0,0 0 0 0 0,0 0 0 0 0,1 0 0 0 0,-1 0-1 0 0,0 0 1 0 0,0 0 0 0 0,0 0 0 0 0,0 0 0 0 0,0 0 0 0 0,0 0 0 0 0,0-1 0 0 0,0 1 0 0 0,1 0 0 0 0,-1 0 0 0 0,0 0 0 0 0,0 0 0 0 0,0 0-1 0 0,0 0 1 0 0,0 0 0 0 0,0 0 0 0 0,1 0 0 0 0,-1 0 0 0 0,0 0 0 0 0,0 0 0 0 0,0 0 0 0 0,0 0 0 0 0,0 0 0 0 0,0 0 0 0 0,1 0 0 0 0,-1 0-1 0 0,0 0 1 0 0,0 0 0 0 0,0 0 0 0 0,0 1 0 0 0,0-1 0 0 0,0 0 0 0 0,0 0 0 0 0,1 0 0 0 0,-1 0 0 0 0,0 0 0 0 0,0 0 0 0 0,0 0 0 0 0,0 0-1 0 0,0 0 1 0 0,0 0 0 0 0,0 1 0 0 0,0-1 0 0 0,0 0 0 0 0,0 0 0 0 0,0 0 0 0 0,0 0 0 0 0,0 0 0 0 0,1 1 0 0 0,-1-1-66 0 0,0 0 1 0 0,0 1-1 0 0,0-1 1 0 0,0 0-1 0 0,0 1 1 0 0,0-1-1 0 0,0 0 0 0 0,0 1 1 0 0,0-1-1 0 0,0 0 1 0 0,0 1-1 0 0,0-1 1 0 0,0 0-1 0 0,0 1 1 0 0,0-1-1 0 0,0 0 1 0 0,0 1-1 0 0,0-1 1 0 0,0 0-1 0 0,0 1 0 0 0,0-1 1 0 0,-1 0-1 0 0,1 0 1 0 0,0 1-1 0 0,0-1 1 0 0,0 0-1 0 0,-1 1 1 0 0,1-1-1 0 0,-13 11-1439 0 0,0-2-20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42 6447 0 0,'0'0'142'0'0,"0"0"22"0"0,0 0 13 0 0,0 0 123 0 0,0 0 468 0 0,0-2 205 0 0,0-5 41 0 0,0 5-129 0 0,0 0-581 0 0,-2 0-275 0 0,-4-15 433 0 0,6 17 34 0 0,0 0 14 0 0,0 0 2 0 0,0 0 0 0 0,0 0 0 0 0,0 0 0 0 0,0 0-486 0 0,0-1 0 0 0,0 1 0 0 0,0 0 0 0 0,0-1 0 0 0,0 1 0 0 0,0 0 0 0 0,0-1 0 0 0,0 1 0 0 0,0-1 0 0 0,-1 1 0 0 0,1 0 0 0 0,0 0-1 0 0,0-1 1 0 0,0 1 0 0 0,0 0 0 0 0,-1-1 0 0 0,1 1 0 0 0,0 0 0 0 0,0 0 0 0 0,-1-1 0 0 0,1 1 0 0 0,-2-2 6139 0 0,2 40-6149 0 0,-3-9-16 0 0,-1 43 0 0 0,4-64 0 0 0,-1-1 0 0 0,-1 1 0 0 0,-2 10 0 0 0,1-5 0 0 0,-1-2 0 0 0,1 0 0 0 0,-1 0 0 0 0,0 0 0 0 0,-1 0 0 0 0,-1-1 0 0 0,0 0 0 0 0,0 0 0 0 0,-9 10 0 0 0,6-9 0 0 0,1-1 0 0 0,-1-1 0 0 0,-16 13 0 0 0,20-18 0 0 0,0 0 0 0 0,0-1 0 0 0,-1 0 0 0 0,1 0 0 0 0,0-1 0 0 0,-1 1 0 0 0,0-1 0 0 0,0-1 0 0 0,1 1 0 0 0,-7 0 0 0 0,0-2 0 0 0,-11-5 0 0 0,-5-3 72 0 0,27 8 299 0 0,1 0 117 0 0,0 0 21 0 0,-8-8 83 0 0,2-5-574 0 0,7 8-21 0 0,0 4 4 0 0,8-22-1 0 0,-8 19 0 0 0,10-13 0 0 0,-7 12 0 0 0,-2 2 0 0 0,0 1 0 0 0,1-1 0 0 0,-1 1 0 0 0,1 0 0 0 0,0 0 0 0 0,-1 0 0 0 0,4-2 0 0 0,38-37 0 0 0,-35 36 0 0 0,2 0 0 0 0,1 6 0 0 0,0 3 0 0 0,-1-1 0 0 0,1 2 0 0 0,-2 3 0 0 0,2 7 0 0 0,-10-7 0 0 0,4 13 0 0 0,-2-9 0 0 0,5 39 0 0 0,-8-47-4 0 0,9 14-56 0 0,-9-19 6 0 0,-1 1 0 0 0,1 0 0 0 0,0-1 0 0 0,-1 1-1 0 0,1-1 1 0 0,-1 1 0 0 0,1-1 0 0 0,0 1 0 0 0,-1-1 0 0 0,1 1 0 0 0,-1-1 0 0 0,0 0-1 0 0,1 1 1 0 0,0-2 0 0 0,20-40-2621 0 0,-10 18-944 0 0,-3 10-2523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5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8287 0 0,'0'0'191'0'0,"0"0"26"0"0,0 0 9 0 0,-1 2-34 0 0,-15 8-78 0 0,14-9 274 0 0,1 1 110 0 0,-4 3 12 0 0,3-4 2 0 0,2-1 0 0 0,0 0 0 0 0,0 0 0 0 0,0 0 0 0 0,0 0 0 0 0,0 0 0 0 0,0 0 0 0 0,2 1-69 0 0,7 5-294 0 0,3-2-133 0 0,-4-5 200 0 0,-1 1 1 0 0,0-1-1 0 0,0 0 0 0 0,0 0 0 0 0,0-1 0 0 0,0 0 1 0 0,0-1-1 0 0,12-5 0 0 0,6-2 302 0 0,-16 6-250 0 0,-1 0 0 0 0,0 0 0 0 0,-1-1-1 0 0,11-7 1 0 0,-9 5-170 0 0,0 1 0 0 0,13-7-1 0 0,-10 7 280 0 0,1 0-1 0 0,0 1 1 0 0,0 0-1 0 0,24-5 1 0 0,-33 9-228 0 0,6-2-133 0 0,-9 3-16 0 0,0 0 0 0 0,0 0 0 0 0,-1 0 0 0 0,1 0 0 0 0,0 0 0 0 0,0 0 0 0 0,0 0 0 0 0,0 0 0 0 0,0 0 0 0 0,0 0 0 0 0,-1 0 0 0 0,1 1 0 0 0,1-1 0 0 0,-1 1 0 0 0,-1-1 0 0 0,1 1 0 0 0,0-1 0 0 0,-1 1 0 0 0,1 0 0 0 0,0-1 0 0 0,-1 1 0 0 0,1 0 0 0 0,-1-1 0 0 0,1 1 0 0 0,-1 0 0 0 0,1 0 0 0 0,-1-1 0 0 0,1 2 0 0 0,-1 12 0 0 0,0-10-7 0 0,-1 0 25 0 0,-11 12-162 0 0,-2-2-2048 0 0,7-12-3531 0 0,7-2-77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11975 0 0,'0'0'267'0'0,"0"0"42"0"0,0 0 17 0 0,0 0-28 0 0,0 0-126 0 0,3-1 204 0 0,27-13 2156 0 0,-28 14-2020 0 0,1-1 0 0 0,-1 1-491 0 0,2-1 233 0 0,0 1 1 0 0,-1-1-1 0 0,1 1 1 0 0,0 0 0 0 0,0 0-1 0 0,0 0 1 0 0,0 1-1 0 0,0-1 1 0 0,-1 1-1 0 0,1 0 1 0 0,0 0-1 0 0,0 0 1 0 0,5 3-1 0 0,-8-2 189 0 0,8 7-290 0 0,-8-7-141 0 0,2 1-12 0 0,0 2 0 0 0,3 16 0 0 0,-4-13 0 0 0,-1 0 0 0 0,0 0 0 0 0,-1 0 0 0 0,0 0 0 0 0,0 1 0 0 0,-3 12 0 0 0,0-2 0 0 0,-11 32 0 0 0,6-29 0 0 0,0 0 0 0 0,-2-1 0 0 0,-1 0 0 0 0,0 0 0 0 0,-2-1 0 0 0,-25 32 0 0 0,30-42 111 0 0,0-1 0 0 0,0 0-1 0 0,-15 12 1 0 0,22-20 377 0 0,1-1 21 0 0,0 0-66 0 0,0-3-434 0 0,0 1 0 0 0,0-1 0 0 0,0 0 0 0 0,1 1 0 0 0,-1-1 0 0 0,1 1 0 0 0,0-1 0 0 0,0 1 0 0 0,0 0 1 0 0,0-1-1 0 0,0 1 0 0 0,0 0 0 0 0,0 0 0 0 0,1-1 0 0 0,0 1 0 0 0,-1 0 0 0 0,1 1 0 0 0,0-1 0 0 0,4-3 0 0 0,4-4-18 0 0,0 1-1 0 0,19-10 0 0 0,-20 13 23 0 0,-7 3-13 0 0,0 1 0 0 0,0 0 0 0 0,-1 0 0 0 0,1 0 0 0 0,0 0 0 0 0,0 1 0 0 0,0-1 0 0 0,0 1 0 0 0,4-2 0 0 0,-3 3 0 0 0,0-1 0 0 0,-1 0 0 0 0,1 1 0 0 0,0-1 0 0 0,-1 1 0 0 0,1 0 0 0 0,0 0 0 0 0,-1 0 0 0 0,1 0 0 0 0,-1 0 0 0 0,4 3 0 0 0,-2-1 0 0 0,1 0 0 0 0,-1 1 0 0 0,0-1 0 0 0,0 1 0 0 0,0 0 0 0 0,-1 0 0 0 0,1 1 0 0 0,-1-1 0 0 0,5 9 0 0 0,-1-1 0 0 0,1 0 0 0 0,11 10 0 0 0,-5-8-22 0 0,-11-13-20 0 0,-2 0-295 0 0,2 0-138 0 0,6 5-33 0 0,-6-5-72 0 0,-3-1-285 0 0,0 0-126 0 0,0 0-29 0 0,0 0-4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110 144 8287 0 0,'0'0'191'0'0,"0"0"26"0"0,0 0 9 0 0,0 0 110 0 0,0 0 444 0 0,0 0 196 0 0,0 0 42 0 0,0 0-63 0 0,0 0-290 0 0,0 0-121 0 0,0 0-28 0 0,0 0-72 0 0,0 0-217 0 0,0 0 161 0 0,0 0 100 0 0,0 0 21 0 0,0 0-66 0 0,2-2-294 0 0,8-13 310 0 0,-9 13 29 0 0,-1 2 21 0 0,1-2-66 0 0,1 0-367 0 0,5-18 13 0 0,-4 10-89 0 0,1-7 0 0 0,4-1 0 0 0,-6 15 6 0 0,-1 2 26 0 0,-1 0-1 0 0,1 0 0 0 0,-1 0 0 0 0,1 0 0 0 0,-1-1 0 0 0,1 1 1 0 0,-1 0-1 0 0,0 0 0 0 0,1-1 0 0 0,-1 1 0 0 0,0 0 1 0 0,0 0-1 0 0,0-3 0 0 0,-1 2 139 0 0,1-1-88 0 0,6-14 1255 0 0,-1 8-1249 0 0,-4 7 283 0 0,-1 2 117 0 0,0 0 21 0 0,0 0-66 0 0,0 2-294 0 0,0 2-138 0 0,-3 19-6 0 0,-8 19 1019 0 0,-23 60 0 0 0,10-19-1024 0 0,-14 29-1634 0 0,24-71 1276 0 0,12-30 356 0 0,2-6 13 0 0,-1-1 0 0 0,0 0 0 0 0,0 0 0 0 0,0 0 0 0 0,-2 5 0 0 0,0 2 326 0 0,2-9 138 0 0,1-2 33 0 0,0 0-65 0 0,-1 2-294 0 0,-2 5-197 0 0,2-5-289 0 0,1-2-138 0 0,0 0-33 0 0,0 0 65 0 0,-12-20-1436 0 0,1-6-2073 0 0,10 23 1906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10135 0 0,'0'0'231'0'0,"0"0"29"0"0,0 0 19 0 0,-2 1-41 0 0,-5 4-112 0 0,5-4 267 0 0,2-1 106 0 0,0 0 11 0 0,0 0 2 0 0,0 0 0 0 0,0 0 0 0 0,0 0 0 0 0,0 0 0 0 0,0 0 0 0 0,0 0 0 0 0,0 0 0 0 0,0 0 0 0 0,0 0 0 0 0,0 0 0 0 0,0 0 0 0 0,0 0 0 0 0,0 0 0 0 0,0 0 0 0 0,0 0 0 0 0,0 0-69 0 0,0 0-222 0 0,0 0 166 0 0,0 0 101 0 0,0 0 21 0 0,0 0-66 0 0,3-1-268 0 0,0 1-1 0 0,0 0 1 0 0,0 0 0 0 0,0 0 0 0 0,0 0 0 0 0,0 1 0 0 0,5 0-1 0 0,2 1 476 0 0,28-1-485 0 0,6-1-165 0 0,47-6 0 0 0,-22-1 0 0 0,-11 0 0 0 0,-55 7-56 0 0,-1 0-1 0 0,1 0 0 0 0,0 1 1 0 0,-1-2-1 0 0,1 1 1 0 0,0 0-1 0 0,-1-1 0 0 0,5 0 1 0 0,-2-1-69 0 0,0 1 0 0 0,0 0 0 0 0,1 0 0 0 0,-1 0 0 0 0,0 1 0 0 0,9 0 0 0 0,-18-1-870 0 0,-3 0-2875 0 0,-2 1 2335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0,0 0 58 0 0,0 0 11 0 0,0 0 70 0 0,0 0 286 0 0,0 0 124 0 0,0 0 30 0 0,0 0-65 0 0,0 0-290 0 0,0 0-121 0 0,0 0-28 0 0,0 0-4 0 0,0 0 0 0 0,0 0 0 0 0,0 0 0 0 0,0 0 0 0 0,0 0 0 0 0,0 0 0 0 0,0 0 0 0 0,0 0-68 0 0,2 2-289 0 0,5 4-140 0 0,-4-3-15 0 0,1-1 0 0 0,-1 1 0 0 0,1-1 1 0 0,-1 1-1 0 0,1-1 0 0 0,0 0 0 0 0,0-1 0 0 0,0 1 1 0 0,0-1-1 0 0,4 2 0 0 0,0-1 0 0 0,-1 1 0 0 0,1-1 0 0 0,0-1 0 0 0,0 1 0 0 0,-1-2 0 0 0,1 1 0 0 0,0-1 0 0 0,9 0 0 0 0,8-2 0 0 0,-18 2 0 0 0,0 0 0 0 0,0 0 0 0 0,-1-1 0 0 0,1 0 0 0 0,13-4 0 0 0,-16 3 0 0 0,1 0 0 0 0,0 0 0 0 0,10-1 0 0 0,16-3 0 0 0,-19 3-133 0 0,-10 3-563 0 0,-2 0-257 0 0,0 0-831 0 0,0 0-3260 0 0,0 0-1394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34 401 11975 0 0,'0'0'267'0'0,"0"0"42"0"0,0 0 17 0 0,0 0-28 0 0,1-1-196 0 0,-1 1-95 0 0,12-16 641 0 0,-7 9 2154 0 0,-11 10 5866 0 0,4-1-8519 0 0,-5 6-133 0 0,-4 7-16 0 0,10-13 0 0 0,-5 12 0 0 0,2-2 0 0 0,-4 5 0 0 0,7-13 0 0 0,-2 17 0 0 0,1-7 0 0 0,1 1 0 0 0,2-1 0 0 0,3-2 0 0 0,7-3 0 0 0,-10-8 0 0 0,1 0 0 0 0,-1 0 0 0 0,0-1 0 0 0,1 1 0 0 0,-1 0 0 0 0,1-1 0 0 0,-1 1 0 0 0,1 0 0 0 0,-1-1 0 0 0,1 0 0 0 0,-1 1 0 0 0,1-1 0 0 0,1 0 0 0 0,2 0 0 0 0,12 3 0 0 0,-12-4 0 0 0,-1-1 0 0 0,0 1 0 0 0,-2 1 0 0 0,1-1 0 0 0,-1 0 0 0 0,0 1 0 0 0,1-1 0 0 0,-1 0 0 0 0,0-1 0 0 0,0 1 0 0 0,0 0 0 0 0,0-1 0 0 0,0 1 0 0 0,0-1 0 0 0,0 1 0 0 0,0-1 0 0 0,-1 0 0 0 0,1 0 0 0 0,-1 0 0 0 0,2-2 0 0 0,3-5 0 0 0,-3 5 0 0 0,-1 0 0 0 0,1 1 0 0 0,0-1 0 0 0,-1 0 0 0 0,5-2 0 0 0,-3 1 0 0 0,-2 3 0 0 0,0-1 0 0 0,0 1 0 0 0,0-1 0 0 0,0 1 0 0 0,-1-1 0 0 0,0 0 0 0 0,2-4 0 0 0,1-1 0 0 0,4-6 0 0 0,-8 13 0 0 0,1 0 0 0 0,0-1 0 0 0,-1 1 0 0 0,1 0 0 0 0,-1 0 0 0 0,1-1 0 0 0,-1 1 0 0 0,1-1 0 0 0,-1 1 0 0 0,0 0 0 0 0,0-1 0 0 0,0 1 0 0 0,0-1 0 0 0,0 1 0 0 0,0 0 0 0 0,0-1 0 0 0,0 1 0 0 0,-1-2 0 0 0,0-4 0 0 0,1 3 0 0 0,-5-13 0 0 0,1 7 0 0 0,4 10 0 0 0,0-1 0 0 0,-1 0 0 0 0,1 0 0 0 0,0 0 0 0 0,0 0 0 0 0,-1 0 0 0 0,1 1 0 0 0,-1-1 0 0 0,1 0 0 0 0,0 0 0 0 0,-1 0 0 0 0,1 1 0 0 0,-1-1 0 0 0,0 0 0 0 0,1 1 0 0 0,-1-1 0 0 0,0 0 0 0 0,-2-1 0 0 0,3 1 0 0 0,-1 1 0 0 0,1-1 0 0 0,-1 1 0 0 0,1-1 0 0 0,-1 1 0 0 0,1-1 0 0 0,-1 1 0 0 0,1-1 0 0 0,-1 1 0 0 0,1-1 0 0 0,-1 1 0 0 0,0 0 0 0 0,1-1 0 0 0,-1 1 0 0 0,0 0 0 0 0,1 0 0 0 0,-2-1 0 0 0,-4 4 0 0 0,6-3 0 0 0,-18 9 0 0 0,15-6 0 0 0,-6 4 0 0 0,8-7 0 0 0,1 1 0 0 0,-1-1 0 0 0,1 1 0 0 0,0-1 0 0 0,-1 1 0 0 0,1-1 0 0 0,0 1 0 0 0,-1-1 0 0 0,1 1 0 0 0,0-1 0 0 0,0 1 0 0 0,0-1 0 0 0,-1 1 0 0 0,1 0 0 0 0,0-1 0 0 0,0 1 0 0 0,4 11 0 0 0,5-2 0 0 0,5-9 0 0 0,-5-2 0 0 0,0 0 0 0 0,0 0 0 0 0,0-1 0 0 0,0 0 0 0 0,0-1 0 0 0,14-5 0 0 0,8-3 0 0 0,-28 9 0 0 0,1 0 0 0 0,15 4 0 0 0,-15 0 0 0 0,1-1 0 0 0,16-1 0 0 0,-7 0 0 0 0,0 6 0 0 0,-5 6 0 0 0,-6 1 0 0 0,1 1 0 0 0,-2 0 0 0 0,-1 0 0 0 0,-2-1 0 0 0,-1 0 0 0 0,-1-4 0 0 0,1-9 0 0 0,0-5 0 0 0,2 5 0 0 0,0 0 0 0 0,1-7 0 0 0,-1-1 0 0 0,2 1 0 0 0,-1 0 0 0 0,1 0 0 0 0,0 0 0 0 0,6-12 0 0 0,-5 11 0 0 0,3-8 0 0 0,2-1 0 0 0,0 1 0 0 0,1 1 0 0 0,0-1 0 0 0,19-21 0 0 0,-26 34 0 0 0,0 1 0 0 0,0 0 0 0 0,0 0 0 0 0,0 0 0 0 0,0 0 0 0 0,0 0 0 0 0,4-2 0 0 0,-2 2 0 0 0,1 0 0 0 0,-1 0 0 0 0,1 1 0 0 0,-1-1 0 0 0,10 0 0 0 0,6-1 0 0 0,-15 4 0 0 0,-1 1 0 0 0,2-1 0 0 0,0 0 0 0 0,0 0 0 0 0,0 1 0 0 0,0 0 0 0 0,10 5 0 0 0,6 1 0 0 0,-15-7-62 0 0,1 0 0 0 0,-1-1-1 0 0,1 0 1 0 0,0 0 0 0 0,-1 0 0 0 0,1-1-1 0 0,0 0 1 0 0,-1-1 0 0 0,1 1 0 0 0,-1-1-1 0 0,0-1 1 0 0,1 0 0 0 0,-1 0 0 0 0,-1 0-1 0 0,14-9 1 0 0,-1-1-187 0 0,0-1 0 0 0,-1-2 0 0 0,32-32 0 0 0,-42 40 397 0 0,-1-1-1 0 0,1 1 0 0 0,-1-2 1 0 0,-1 1-1 0 0,0-1 1 0 0,0 0-1 0 0,-1 0 1 0 0,0-1-1 0 0,-1 1 0 0 0,0-1 1 0 0,0 0-1 0 0,-1-1 1 0 0,2-16-1 0 0,-5 26 224 0 0,0 2 117 0 0,-2 1 21 0 0,-4 1-478 0 0,1 0 0 0 0,-1 0 0 0 0,1 1 0 0 0,-1 0-1 0 0,1 0 1 0 0,0 1 0 0 0,1-1 0 0 0,-1 1 0 0 0,1 0 0 0 0,-1 1 0 0 0,1-1-1 0 0,0 1 1 0 0,-4 6 0 0 0,-5 9 28 0 0,0 0-1 0 0,-10 23 1 0 0,-4 15-59 0 0,2 1 0 0 0,3 1 0 0 0,-18 80 0 0 0,5 60 0 0 0,36-188 0 0 0,-1-11 0 0 0,1-1 0 0 0,-1 1 0 0 0,0-1 0 0 0,1 1 0 0 0,-1-1 0 0 0,0 0 0 0 0,1 1 0 0 0,-1-1 0 0 0,1 1 0 0 0,-1-1 0 0 0,1 0 0 0 0,-1 1 0 0 0,1-1 0 0 0,-1 0 0 0 0,1 0 0 0 0,-1 1 0 0 0,2-1 0 0 0,-1 0 0 0 0,1 1 0 0 0,-1-1 0 0 0,1 0 0 0 0,-1 0 0 0 0,1 0 0 0 0,-1-1 0 0 0,1 1 0 0 0,-1 0 0 0 0,1-1 0 0 0,-1 1 0 0 0,1-1 0 0 0,-1 1 0 0 0,1-1 0 0 0,-1 1 0 0 0,0-1 0 0 0,1 0 0 0 0,1-1 0 0 0,22-19 0 0 0,-22 17 0 0 0,10-10 0 0 0,0-1 0 0 0,-1-1 0 0 0,-1 0 0 0 0,17-35 0 0 0,-7 15 0 0 0,57-84 0 0 0,-52 80 0 0 0,-18 32 0 0 0,-5 17 0 0 0,1 9 0 0 0,-4-18 0 0 0,1 31 0 0 0,-1-18 0 0 0,-11 9 0 0 0,6-11 0 0 0,-2-4 0 0 0,-1 0 0 0 0,0 2 0 0 0,2 3 0 0 0,5-9 0 0 0,0 2 0 0 0,6 14 0 0 0,-5-17 0 0 0,0 0 0 0 0,1-1 0 0 0,-1 1 0 0 0,1-1 0 0 0,-1 1 0 0 0,1 0 0 0 0,0-1 0 0 0,-1 0 0 0 0,1 1 0 0 0,0-1 0 0 0,2 3 0 0 0,0 0 0 0 0,2 5 0 0 0,-5-9 0 0 0,0 1 0 0 0,0-1 0 0 0,1 1 0 0 0,-1-1 0 0 0,0 1 0 0 0,0-1 0 0 0,1 1 0 0 0,-1-1 0 0 0,0 1 0 0 0,0-1 0 0 0,1 0 0 0 0,-1 1 0 0 0,0-1 0 0 0,1 1 0 0 0,-1-1 0 0 0,1 0 0 0 0,-1 1 0 0 0,0-1 0 0 0,1 0 0 0 0,-1 0 0 0 0,1 1 0 0 0,18 10 0 0 0,-11-5 0 0 0,-4-3 0 0 0,0 0 0 0 0,0 0 0 0 0,1 0 0 0 0,-1-1 0 0 0,1 0 0 0 0,0 0 0 0 0,-1 0 0 0 0,1 0 0 0 0,0-1 0 0 0,10 2 0 0 0,-10-1 13 0 0,1-2-23 0 0,21 0-57 0 0,-25 0-270 0 0,-2 0-138 0 0,0 0-33 0 0,0 0-72 0 0,0 0-285 0 0,0 0-126 0 0,0 0-29 0 0,0 0-140 0 0,0 0-572 0 0,0 0-253 0 0,0 0-51 0 0,0 0-11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15663 0 0,'0'0'719'0'0,"0"0"-20"0"0,-3-16 1431 0 0,2 15-1964 0 0,1-1-1 0 0,0 1 1 0 0,0 0-1 0 0,0 0 0 0 0,-1 0 1 0 0,1 0-1 0 0,0 0 1 0 0,0-1-1 0 0,0 1 1 0 0,1 0-1 0 0,-1 0 0 0 0,0 0 1 0 0,0 0-1 0 0,1 0 1 0 0,-1 0-1 0 0,0 0 1 0 0,1 0-1 0 0,-1 0 1 0 0,1 0-1 0 0,0 0 0 0 0,-1 0 1 0 0,1 0-1 0 0,0 0 1 0 0,1-1-1 0 0,-1 0-10 0 0,-1 1-154 0 0,0 1 0 0 0,0-1-1 0 0,1 1 1 0 0,-1-1 0 0 0,0 1 0 0 0,0-1 0 0 0,0 1 0 0 0,0-1 0 0 0,1 1-1 0 0,-1 0 1 0 0,0-1 0 0 0,0 1 0 0 0,1-1 0 0 0,-1 1 0 0 0,0 0 0 0 0,1-1-1 0 0,-1 1 1 0 0,0 0 0 0 0,1-1 0 0 0,-1 1 0 0 0,1-1 0 0 0,0 1-1 0 0,-1 0 0 0 0,1-1-1 0 0,-1 1 1 0 0,0 0 0 0 0,1-1 0 0 0,-1 1 0 0 0,0 0 0 0 0,1-1 0 0 0,-1 1 0 0 0,0-1 0 0 0,0 1 0 0 0,1-1 0 0 0,-1 1 0 0 0,0 0 0 0 0,0-1 0 0 0,0 1 0 0 0,0-1-1 0 0,1 1 1 0 0,-1-1 0 0 0,0 1 0 0 0,0-1 0 0 0,0 0 0 0 0,1-5-201 0 0,-1 4-850 0 0,-1 0-385 0 0,-2-9-78 0 0,2 8-20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243 164 11975 0 0,'2'-1'267'0'0,"5"-9"293"0"0,0 0 1 0 0,-1-1-1 0 0,0 0 0 0 0,0 0 1 0 0,-1 0-1 0 0,5-17 1 0 0,-9 26 429 0 0,-1 2 30 0 0,-5-12 1028 0 0,4 10-1908 0 0,0 1-1 0 0,0 0 0 0 0,0 0 1 0 0,0-1-1 0 0,0 1 1 0 0,0 0-1 0 0,-1 0 1 0 0,1 0-1 0 0,0 0 0 0 0,-1 0 1 0 0,1 1-1 0 0,0-1 1 0 0,-1 0-1 0 0,1 0 1 0 0,-1 1-1 0 0,0-1 0 0 0,1 1 1 0 0,-1 0-1 0 0,1-1 1 0 0,-4 1-1 0 0,2 0 163 0 0,-1-1 0 0 0,0 1 0 0 0,0 0 0 0 0,0 0 0 0 0,0 1 0 0 0,0-1 0 0 0,-7 3 0 0 0,-2 3-74 0 0,-1 0-1 0 0,1 1 1 0 0,0 1-1 0 0,1 0 1 0 0,0 0-1 0 0,0 1 1 0 0,1 1 0 0 0,-11 11-1 0 0,9-7-227 0 0,0 2 0 0 0,1-1 0 0 0,0 1 0 0 0,-12 26 0 0 0,21-37 0 0 0,0 1 0 0 0,1 0 0 0 0,0 0 0 0 0,-2 10 0 0 0,-4 13 0 0 0,8-16 0 0 0,1-12 0 0 0,-1 0 0 0 0,0-1 0 0 0,1 1 0 0 0,-1 0 0 0 0,1 0 0 0 0,-1 0 0 0 0,1 0 0 0 0,-1-1 0 0 0,1 1 0 0 0,0 0 0 0 0,1 1 0 0 0,0-1 0 0 0,1 1 0 0 0,0-1 0 0 0,-1 1 0 0 0,1-1 0 0 0,0 0 0 0 0,0 0 0 0 0,0 0 0 0 0,0-1 0 0 0,0 1 0 0 0,0-1 0 0 0,0 1 0 0 0,0-1 0 0 0,0 0 0 0 0,0 0 0 0 0,0-1 0 0 0,0 1 0 0 0,0 0 0 0 0,0-1 0 0 0,-1 0 0 0 0,1 0 0 0 0,3-1 0 0 0,8-3 0 0 0,-1-1 0 0 0,0 0 0 0 0,13-10 0 0 0,-14 10 0 0 0,0-2 0 0 0,0-1 0 0 0,0 0 0 0 0,-1-1 0 0 0,0 0 0 0 0,18-22 0 0 0,-10 8 0 0 0,27-47 0 0 0,-29 40 72 0 0,-16 30 299 0 0,-2 2 117 0 0,-3 2-412 0 0,0 0 0 0 0,0 0 0 0 0,1 0 0 0 0,0 1 0 0 0,0 0 0 0 0,0 0 0 0 0,0 0 0 0 0,-3 5 0 0 0,-15 36 357 0 0,19-36-606 0 0,0 0 0 0 0,1 0 0 0 0,0 0 0 0 0,0 0 0 0 0,1 0 0 0 0,0 0 0 0 0,3 18 0 0 0,-3-27 136 0 0,0 1 1 0 0,0 0-1 0 0,0 0 0 0 0,1 0 0 0 0,-1-1 1 0 0,0 1-1 0 0,0 0 0 0 0,1 0 0 0 0,-1-1 1 0 0,0 1-1 0 0,1 0 0 0 0,-1-1 0 0 0,1 1 1 0 0,0 0-1 0 0,1 2-4 0 0,6 7 25 0 0,-6-8 16 0 0,1 0 0 0 0,-1-1 0 0 0,0 1 0 0 0,1 0 0 0 0,-1-1 0 0 0,1 0 0 0 0,-1 1 0 0 0,1-1 0 0 0,0 0 0 0 0,3 1 0 0 0,-1-2 0 0 0,0 0 0 0 0,-1 0 0 0 0,1 0 0 0 0,-1 0 0 0 0,1-1 0 0 0,-1 0 0 0 0,1 1 0 0 0,-1-2 0 0 0,8-2 0 0 0,1-1 0 0 0,-1-1 0 0 0,0 0 0 0 0,0-1 0 0 0,-1 0 0 0 0,0-1 0 0 0,0 0 0 0 0,-1-1 0 0 0,18-18 0 0 0,-3-1 0 0 0,40-61 0 0 0,-63 85 0 0 0,1 0 0 0 0,0 0 0 0 0,-1-1 0 0 0,0 1 0 0 0,0-1 0 0 0,-1 1 0 0 0,1-1 0 0 0,-1 0 0 0 0,0 0 0 0 0,0 0 0 0 0,0 0 0 0 0,-1-7 0 0 0,0 9-9 0 0,4-13 82 0 0,-3 14 264 0 0,-1 2 138 0 0,0 0 33 0 0,0 0-65 0 0,-1 2-294 0 0,-14 18-133 0 0,10-7-16 0 0,3 1 0 0 0,5 1 0 0 0,-3-13 0 0 0,1 0 0 0 0,-1 1 0 0 0,1-1 0 0 0,0 0 0 0 0,0 0 0 0 0,0 0 0 0 0,0 0 0 0 0,0 0 0 0 0,3 3 0 0 0,-1-1 0 0 0,-2-1 0 0 0,0-1 0 0 0,0 0 0 0 0,0 1 0 0 0,0-1 0 0 0,0 0 0 0 0,1 0 0 0 0,-1 0 0 0 0,0 0 0 0 0,1 0 0 0 0,0 0 0 0 0,-1 0 0 0 0,1-1 0 0 0,0 1 0 0 0,0-1 0 0 0,4 3 0 0 0,1 1 0 0 0,8 4 0 0 0,0 1 0 0 0,27 11 0 0 0,-6-4 0 0 0,-32-16 0 0 0,11 13 0 0 0,-7-4 0 0 0,-8-10 0 0 0,0 1 0 0 0,0 0 0 0 0,1 0 0 0 0,-1 0 0 0 0,0-1 0 0 0,0 1 0 0 0,0 0 0 0 0,0 0 0 0 0,0 0 0 0 0,0 0 0 0 0,0-1 0 0 0,0 3 0 0 0,-1-1-54 0 0,-1 1 0 0 0,1-1 1 0 0,0 0-1 0 0,-1 0 0 0 0,1 0 0 0 0,-1 0 0 0 0,1 0 1 0 0,-1 0-1 0 0,0 0 0 0 0,0 0 0 0 0,0 0 0 0 0,0-1 1 0 0,0 1-1 0 0,0-1 0 0 0,-1 0 0 0 0,1 0 0 0 0,0 0 1 0 0,-1 0-1 0 0,-3 1 0 0 0,-1 1-168 0 0,0-1 0 0 0,-1 0 0 0 0,1-1 0 0 0,0 0 0 0 0,-13 1 0 0 0,6-2-362 0 0,5 1-976 0 0,1-1-1 0 0,-14-2 1 0 0,20 1-472 0 0,2 1-15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36 13823 0 0,'0'0'315'0'0,"4"-3"45"0"0,48-28 1336 0 0,-51 30-727 0 0,-1 1 45 0 0,0 0-61 0 0,0 0-288 0 0,0 0-121 0 0,0 0-28 0 0,0 0-4 0 0,0 0 0 0 0,0 0 0 0 0,0 0 0 0 0,0 0 0 0 0,0 0 0 0 0,0 0 0 0 0,2 4-387 0 0,0 0-1 0 0,0 0 0 0 0,0 0 1 0 0,-1 0-1 0 0,0 1 1 0 0,1-1-1 0 0,-2 0 1 0 0,2 5-1 0 0,-2-6-116 0 0,1 2 48 0 0,-1 0 0 0 0,0 1-1 0 0,0-1 1 0 0,-1 0 0 0 0,1 1 0 0 0,-1-1 0 0 0,0 0-1 0 0,-1 0 1 0 0,1 1 0 0 0,-1-1 0 0 0,0 0-1 0 0,-3 6 1 0 0,-6 9 502 0 0,-23 30 0 0 0,13-19-351 0 0,-36 53-207 0 0,22-33 0 0 0,-36 68 0 0 0,65-108 0 0 0,0 1 0 0 0,1 1 0 0 0,0-1 0 0 0,1 1 0 0 0,-3 17 0 0 0,7-17 0 0 0,5-2 0 0 0,-3-9-30 0 0,-1 0 1 0 0,1-1-1 0 0,0 1 0 0 0,0-1 1 0 0,0 1-1 0 0,0-1 0 0 0,0 0 1 0 0,0 0-1 0 0,1 0 0 0 0,-1 0 1 0 0,0 0-1 0 0,1-1 0 0 0,-1 1 1 0 0,0 0-1 0 0,1-1 0 0 0,-1 0 0 0 0,1 0 1 0 0,3 0-1 0 0,3 0-175 0 0,0-1 0 0 0,0 0 0 0 0,13-3 0 0 0,-3-1-186 0 0,0-1-1 0 0,-1 0 0 0 0,1-2 1 0 0,-1 0-1 0 0,-1-1 1 0 0,0-1-1 0 0,0-1 0 0 0,-1 0 1 0 0,23-21-1 0 0,-34 27-107 0 0,0 0-1 0 0,-1 0 1 0 0,1 0-1 0 0,-1 0 0 0 0,3-7 1 0 0,3-8-1036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0,'0'0'719'0'0,"0"0"-20"0"0,0 0-238 0 0,0 0 656 0 0,0 0 335 0 0,0 0 70 0 0,0 0-125 0 0,0 0-575 0 0,0 0-248 0 0,0 0-50 0 0,2 0-79 0 0,5 0-167 0 0,0 0-1 0 0,-1 1 0 0 0,1 0 1 0 0,8 2-1 0 0,9 0 540 0 0,0-3-859 0 0,0-2 0 0 0,0 0-1 0 0,-1-2 1 0 0,1 0 0 0 0,38-14 0 0 0,-43 12-2629 0 0,29-14 0 0 0,-17 3 626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19 386 10135 0 0,'0'0'231'0'0,"0"-2"29"0"0,0 0-169 0 0,2-15 335 0 0,0 8-295 0 0,1 0 1 0 0,-1 0-1 0 0,6-9 0 0 0,27-46 3850 0 0,-14 27-2871 0 0,-10 21-396 0 0,0 0 0 0 0,0 1 0 0 0,25-25-1 0 0,-22 26 213 0 0,-1-2 0 0 0,23-32-1 0 0,-23 30-169 0 0,-10 15-709 0 0,-1 1-1 0 0,0-1 1 0 0,0 0-1 0 0,0 0 1 0 0,0 0-1 0 0,-1 0 1 0 0,3-6-1 0 0,-4 9-46 0 0,0 0 0 0 0,0 0 0 0 0,0 0 0 0 0,1-1 0 0 0,-1 1 0 0 0,0 0 0 0 0,0 0 0 0 0,0 0 0 0 0,0-1 0 0 0,0 1 0 0 0,0 0 0 0 0,0 0 0 0 0,0-1 0 0 0,0 1 0 0 0,0 0 0 0 0,0 0 0 0 0,0 0 0 0 0,-1-1 0 0 0,1 1 0 0 0,0 0 0 0 0,0 0 0 0 0,0-1 0 0 0,0 1 0 0 0,0 0 0 0 0,0 0 0 0 0,0 0 0 0 0,-1 0 0 0 0,1-1 0 0 0,0 1 0 0 0,0 0 0 0 0,0 0 0 0 0,0 0 0 0 0,-1 0 0 0 0,0 0 0 0 0,-1 0 0 0 0,0 1 0 0 0,1-1 0 0 0,-1 1 0 0 0,1 0 0 0 0,-1-1 0 0 0,1 1 0 0 0,-1 0 0 0 0,1 0 0 0 0,-1 0 0 0 0,-1 2 0 0 0,-16 15 0 0 0,1 4 171 0 0,0 0-1 0 0,2 2 1 0 0,1 0 0 0 0,1 0-1 0 0,-17 43 1 0 0,8-6 341 0 0,-20 84 0 0 0,17-46-512 0 0,23-94 12 0 0,-2 20-88 0 0,4-16-1874 0 0,3-17 2016 0 0,4-19-2846 0 0,1 2-4220 0 0,-4 11 1008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11975 0 0,'0'0'267'0'0,"0"0"42"0"0,0 0 17 0 0,1-2-28 0 0,3-5-196 0 0,1 1-21 0 0,-4 5 284 0 0,-1 1 122 0 0,0 0 22 0 0,0 0 3 0 0,0 0 0 0 0,0 0 0 0 0,0 0 0 0 0,0 0 0 0 0,0 0 0 0 0,1 2 0 0 0,1 2-324 0 0,0 0 1 0 0,-1 0-1 0 0,0 0 0 0 0,0 1 0 0 0,0-1 1 0 0,0 0-1 0 0,-1 1 0 0 0,0-1 0 0 0,0 1 0 0 0,0-1 1 0 0,0 0-1 0 0,-1 1 0 0 0,1-1 0 0 0,-3 6 1 0 0,-1 7-75 0 0,-1-1 1 0 0,-10 22 0 0 0,-19 34 256 0 0,-78 119 0 0 0,82-144 50 0 0,24-36-1375 0 0,12-16 158 0 0,9-14-1 0 0,-9 10 146 0 0,12-20-1306 0 0,-11 9-3584 0 0,-7 7 378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11975 0 0,'0'0'267'0'0,"0"0"42"0"0,0 0 17 0 0,0 0-28 0 0,0 0-58 0 0,0 0 491 0 0,0 0 238 0 0,0 0 45 0 0,0 0-61 0 0,0 0-288 0 0,2 0-121 0 0,11 2-89 0 0,-1-1-1 0 0,1 0 0 0 0,0-1 0 0 0,-1-1 1 0 0,1 0-1 0 0,20-4 0 0 0,-18 3 17 0 0,-1 1-1 0 0,1 1 1 0 0,18 1 0 0 0,19 7-258 0 0,-34-5-505 0 0,-1-1-1 0 0,22 1 1 0 0,-31-3-282 0 0,15 0-1892 0 0,-9-2-2275 0 0,-2-2-1697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11975 0 0,'0'0'547'0'0,"0"0"-11"0"0,0 0-203 0 0,0 0 419 0 0,0 0 220 0 0,0 0 42 0 0,0 0 8 0 0,0 0 2 0 0,0 0 0 0 0,0 0 0 0 0,-1 2-137 0 0,-10 22-85 0 0,0 0 0 0 0,-12 48 0 0 0,9-29-799 0 0,9-20-3 0 0,7-12 0 0 0,-2-10 14 0 0,1 0 0 0 0,-1 0 0 0 0,1 0 0 0 0,-1 0 0 0 0,1-1 0 0 0,-1 1 0 0 0,1 0-1 0 0,0 0 1 0 0,0 0 0 0 0,-1-1 0 0 0,1 1 0 0 0,0 0 0 0 0,0-1 0 0 0,0 1 0 0 0,0-1 0 0 0,0 1 0 0 0,0-1 0 0 0,0 0 0 0 0,0 1-1 0 0,0-1 1 0 0,0 0 0 0 0,1 1 0 0 0,1-1 64 0 0,0 0 1 0 0,0 0-1 0 0,0 0 0 0 0,0 0 0 0 0,0-1 0 0 0,-1 1 1 0 0,1-1-1 0 0,4-1 0 0 0,0 0 93 0 0,0-1-1 0 0,0 0 1 0 0,0 0 0 0 0,-1-1-1 0 0,12-8 1 0 0,-12 7-171 0 0,0 0 0 0 0,-1 0 0 0 0,0 0 0 0 0,0-1 0 0 0,0 0 0 0 0,-1 0 0 0 0,0 0 0 0 0,5-10 0 0 0,-7 12 0 0 0,0-1 0 0 0,-1 1 0 0 0,1-1 0 0 0,-1 1 0 0 0,0-1 0 0 0,-1 0 0 0 0,1 0 0 0 0,-1 1 0 0 0,0-1 0 0 0,0 0 0 0 0,-1 0 0 0 0,1 1 0 0 0,-1-1 0 0 0,-2-5 0 0 0,3 5 0 0 0,0 3 0 0 0,0 0 0 0 0,-1 0 0 0 0,1 1 0 0 0,0-1 0 0 0,-1 0 0 0 0,0 1 0 0 0,1-1 0 0 0,-1 1 0 0 0,0-1 0 0 0,0 1 0 0 0,0-1 0 0 0,-1-1 0 0 0,0 0-284 0 0,0 1 0 0 0,0-1 0 0 0,0 1 0 0 0,0-1 0 0 0,-1 1 0 0 0,1 0 0 0 0,-4-2 0 0 0,4 3-299 0 0,0-1 0 0 0,0 1 0 0 0,0-1-1 0 0,-1 1 1 0 0,1 0 0 0 0,0 0 0 0 0,-1 0 0 0 0,1 0-1 0 0,-4 0 1 0 0,-7 3-6937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53 13823 0 0,'0'0'315'0'0,"0"0"45"0"0,0 0 21 0 0,0 0-49 0 0,-1-2-220 0 0,-1-8-29 0 0,2 8 282 0 0,0 2 122 0 0,0 0 22 0 0,0 0 3 0 0,0 0 0 0 0,0 0 0 0 0,0 0 0 0 0,0 0 0 0 0,0 0 0 0 0,0 0 0 0 0,0 0 0 0 0,-15 0 80 0 0,11 0-531 0 0,0 1-1 0 0,0-1 1 0 0,0 1-1 0 0,0 0 1 0 0,0 0-1 0 0,0 1 1 0 0,0-1-1 0 0,0 1 1 0 0,1 0-1 0 0,-1 0 1 0 0,0 0-1 0 0,1 0 1 0 0,0 1-1 0 0,-1-1 1 0 0,-4 6-1 0 0,-3 5 359 0 0,0-1 0 0 0,-15 23 0 0 0,20-27-580 0 0,1 0 161 0 0,0 0 0 0 0,1 1 0 0 0,-1-1 0 0 0,1 1 0 0 0,1 0 0 0 0,0 0 0 0 0,0 0 0 0 0,1 0 0 0 0,-2 12 0 0 0,5-6 0 0 0,3 1 0 0 0,2-3 0 0 0,-5-12 0 0 0,1 1 0 0 0,-1 0 0 0 0,1-1 0 0 0,0 0 0 0 0,0 1 0 0 0,0-1 0 0 0,0 0 0 0 0,0 0 0 0 0,2 1 0 0 0,37 9 0 0 0,-38-10 0 0 0,0-1 0 0 0,-1 0 0 0 0,1 0 0 0 0,0 0 0 0 0,0 0 0 0 0,0 0 0 0 0,0-1 0 0 0,-1 1 0 0 0,1-1 0 0 0,0 0 0 0 0,-1 0 0 0 0,1 0 0 0 0,4-2 0 0 0,4-4 0 0 0,-1 1 0 0 0,11-9 0 0 0,-3 2 0 0 0,-10 7 0 0 0,-1 1 0 0 0,1-1 0 0 0,-1 0 0 0 0,0-1 0 0 0,-1 0 0 0 0,0 0 0 0 0,0 0 0 0 0,0-1 0 0 0,-1 1 0 0 0,0-1 0 0 0,-1-1 0 0 0,0 1 0 0 0,0-1 0 0 0,-1 1 0 0 0,0-1 0 0 0,0 0 0 0 0,-1 0 0 0 0,0-1 0 0 0,-1 1 0 0 0,0 0 0 0 0,0-1 0 0 0,-1 1 0 0 0,0 0 0 0 0,-1-1 0 0 0,-3-16 0 0 0,0 12 0 0 0,-3 2 0 0 0,-5 9 0 0 0,7 2 3 0 0,0 1 0 0 0,0 0 0 0 0,0 1 0 0 0,0-1 0 0 0,-1 1 0 0 0,1 0 0 0 0,0 0 0 0 0,0 1 0 0 0,0-1 0 0 0,1 1 0 0 0,-1 0 0 0 0,0 1 0 0 0,1-1 0 0 0,-1 1 0 0 0,1 0 0 0 0,0 0 0 0 0,0 0 0 0 0,0 1 0 0 0,0-1 0 0 0,1 1 0 0 0,-1 0 0 0 0,1 0 0 0 0,-5 8 0 0 0,0 5-20 0 0,8-12 19 0 0,0-1-3 0 0,2 10 1 0 0,4 0 0 0 0,3-3 0 0 0,-6-8 0 0 0,0-1 0 0 0,0 0 0 0 0,0 0 0 0 0,1 0 0 0 0,-1 0 0 0 0,1-1 0 0 0,-1 1 0 0 0,1-1 0 0 0,0 0 0 0 0,-1 0 0 0 0,1 0 0 0 0,0 0 0 0 0,7-1 0 0 0,2 0 0 0 0,-1-1 0 0 0,25-4 0 0 0,-10 0 0 0 0,-1 2 0 0 0,0-2 0 0 0,-1-1 0 0 0,43-16 0 0 0,-60 19 0 0 0,1 0 0 0 0,0 0 0 0 0,15-1 0 0 0,29-8 0 0 0,-53 12 0 0 0,1-1 0 0 0,-1 1 0 0 0,1 0 0 0 0,-1 0 0 0 0,0 0 0 0 0,1 0 0 0 0,-1 0 0 0 0,1 0 0 0 0,-1 0 0 0 0,0 0 0 0 0,1 0 0 0 0,-1 0 0 0 0,0 0 0 0 0,1 0 0 0 0,-1 0 0 0 0,1 0 0 0 0,-1 0 0 0 0,0 0 0 0 0,1 0 0 0 0,-1 1 0 0 0,0-1 0 0 0,1 0 0 0 0,0 1 0 0 0,-1 0 0 0 0,0 0 0 0 0,1 0 0 0 0,-1 1 0 0 0,0-1 0 0 0,0 0 0 0 0,0 0 0 0 0,0 0 0 0 0,0 0 0 0 0,0 0 0 0 0,-1 0 0 0 0,1 0 0 0 0,0 0 0 0 0,0 0 0 0 0,-1 0 0 0 0,1 0 0 0 0,-1 0 0 0 0,1 0 0 0 0,-2 2 0 0 0,-12 23 0 0 0,11-22 0 0 0,-22 45 0 0 0,12-21 0 0 0,6-4 0 0 0,1-10 0 0 0,6-14 0 0 0,0 1 0 0 0,-1-1 0 0 0,1 1 0 0 0,0-1 0 0 0,0 1 0 0 0,0-1 0 0 0,0 1 0 0 0,0-1 0 0 0,0 1 0 0 0,0-1 0 0 0,0 1 0 0 0,0-1 0 0 0,0 1 0 0 0,0-1 0 0 0,1 1 0 0 0,-1-1 0 0 0,0 1 0 0 0,0-1 0 0 0,0 1 0 0 0,1 0 0 0 0,10 3 0 0 0,2-5 0 0 0,-8-2 1 0 0,0-1-1 0 0,1 0 1 0 0,-1 0-1 0 0,-1 0 1 0 0,1-1-1 0 0,6-7 1 0 0,9-9 396 0 0,4-1 21 0 0,-16 13-222 0 0,1 1-1 0 0,0 0 1 0 0,0 1-1 0 0,1 0 1 0 0,12-7-1 0 0,13 0-195 0 0,-14 7 0 0 0,-9 5 0 0 0,-11 2 0 0 0,0 0 0 0 0,0 0 0 0 0,-1 1 0 0 0,1-1 0 0 0,0 0 0 0 0,-1 1 0 0 0,1-1 0 0 0,0 1 0 0 0,-1-1 0 0 0,1 1 0 0 0,0-1 0 0 0,-1 1 0 0 0,1-1 0 0 0,0 2 0 0 0,1 0 0 0 0,-1 0 0 0 0,1 0 0 0 0,-1 0 0 0 0,1 0 0 0 0,-1 1 0 0 0,0-1 0 0 0,0 0 0 0 0,0 1 0 0 0,0-1 0 0 0,0 1 0 0 0,-1 0 0 0 0,1-1 0 0 0,-1 1 0 0 0,0-1 0 0 0,1 4 0 0 0,-2 4 0 0 0,0-1 0 0 0,-1 1 0 0 0,-3 11 0 0 0,-4 22 0 0 0,9-33 0 0 0,4-7 0 0 0,2-6 0 0 0,-2 1 0 0 0,0 0 0 0 0,0 0 0 0 0,-1-1 0 0 0,1 1 0 0 0,-1-1 0 0 0,0 0 0 0 0,0 0 0 0 0,0 0 0 0 0,0-1 0 0 0,0 1 0 0 0,-1-1 0 0 0,1 1 0 0 0,2-8 0 0 0,9-10 0 0 0,-13 19 0 0 0,10-12 0 0 0,0 0 0 0 0,0 0 0 0 0,1 2 0 0 0,19-17 0 0 0,-19 19 0 0 0,1 0 0 0 0,0 1 0 0 0,0 1 0 0 0,1 0 0 0 0,16-7 0 0 0,-16 10 0 0 0,-11 3 0 0 0,0 0 0 0 0,0 1 0 0 0,0 0 0 0 0,0 0 0 0 0,1 0 0 0 0,-1 0 0 0 0,1 0 0 0 0,-1 1 0 0 0,1-1 0 0 0,6 1 0 0 0,3 2 0 0 0,1 3 0 0 0,-12-3 0 0 0,0 0 0 0 0,1 0 0 0 0,-1 0 0 0 0,0 0 0 0 0,0 1 0 0 0,0-1 0 0 0,-1 0 0 0 0,1 1 0 0 0,-1-1 0 0 0,1 1 0 0 0,-1 0 0 0 0,0-1 0 0 0,2 6 0 0 0,-1 0 0 0 0,1 1 0 0 0,-1 0 0 0 0,1 12 0 0 0,-3-3 0 0 0,-1 0 0 0 0,0 0 0 0 0,-6 32 0 0 0,6-44 0 0 0,-3 12 18 0 0,1-14-3 0 0,3-4-23 0 0,-1 1 0 0 0,0-1-1 0 0,1 1 1 0 0,-1 0 0 0 0,1 0-1 0 0,-1-1 1 0 0,1 1 0 0 0,-1 0-1 0 0,1 0 1 0 0,0-1 0 0 0,-1 1-1 0 0,1 0 1 0 0,0 0 0 0 0,0 0-1 0 0,-1 0 1 0 0,1 0 0 0 0,0-1-1 0 0,0 1 1 0 0,0 1 0 0 0,0 0-688 0 0,0-2-258 0 0,0 0-920 0 0,-1-1-3643 0 0,0-7-1565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8287 0 0,'0'0'382'0'0,"0"0"-8"0"0,-9-1-87 0 0,14 2 8039 0 0,4 0-3738 0 0,72 11-3313 0 0,-76-12-1275 0 0,4 2 0 0 0,-1-1 0 0 0,1 0 0 0 0,0 0 0 0 0,0-1 0 0 0,9-1 0 0 0,109-14 0 0 0,-115 13 0 0 0,1 1 0 0 0,0 0 0 0 0,0 1 0 0 0,20 1 0 0 0,-26 0-133 0 0,-5-1-563 0 0,-2 0-257 0 0,0 0-831 0 0,0 0-3260 0 0,0 0-1394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11975 0 0,'0'0'267'0'0,"0"0"42"0"0,0 0 17 0 0,0 0-28 0 0,0-2-126 0 0,0 2-173 0 0,0 0 7 0 0,0-2 171 0 0,1 1 0 0 0,-1-1 0 0 0,0 0 0 0 0,0 0 0 0 0,0 0 0 0 0,0 0 0 0 0,-1 0 0 0 0,1 1 0 0 0,0-1 0 0 0,-2-3 0 0 0,2 5 689 0 0,0 0 124 0 0,0 0 30 0 0,0 0-65 0 0,0 0-290 0 0,0 0-121 0 0,0 0-28 0 0,0 0-4 0 0,0 0 0 0 0,0 0 0 0 0,0 0 0 0 0,0 0-68 0 0,0 0-217 0 0,0 0 161 0 0,0 0 100 0 0,0 0 21 0 0,0 0-66 0 0,2 1-294 0 0,-1-1-148 0 0,0 1 0 0 0,0-1 0 0 0,0 0 0 0 0,0 1-1 0 0,0-1 1 0 0,0 1 0 0 0,0 0 0 0 0,0-1 0 0 0,0 1 0 0 0,-1 0 0 0 0,1-1-1 0 0,0 1 1 0 0,0 0 0 0 0,-1 0 0 0 0,1 0 0 0 0,0 0 0 0 0,-1-1-1 0 0,1 1 1 0 0,-1 0 0 0 0,1 2 0 0 0,0 1-3 0 0,9 16 279 0 0,-1 1-1 0 0,-1 1 0 0 0,-1-1 1 0 0,4 25-1 0 0,12 35 390 0 0,44 118-666 0 0,-59-170 0 0 0,-5-17 0 0 0,-3 2 0 0 0,-3 0 0 0 0,0-2 0 0 0,1-2-64 0 0,2-8-273 0 0,0-2-138 0 0,0 0-33 0 0,-1 1 65 0 0,-2 6 154 0 0,2-6-452 0 0,1-1-230 0 0,-1-2 621 0 0,0-1 1 0 0,1 0-1 0 0,-1 0 0 0 0,1 0 0 0 0,0 0 0 0 0,0 0 1 0 0,0 0-1 0 0,0 0 0 0 0,1-3 0 0 0,-1-10-1136 0 0,-1-5-46 0 0,1 1-4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0,'0'0'630'0'0,"0"0"-13"0"0,7-7-226 0 0,-7 6 72 0 0,1 1 1 0 0,0-1-1 0 0,-1 0 1 0 0,1 0-1 0 0,0 1 1 0 0,0-1 0 0 0,0 0-1 0 0,0 1 1 0 0,0-1-1 0 0,0 1 1 0 0,0-1-1 0 0,0 1 1 0 0,0 0 0 0 0,0-1-1 0 0,0 1 1 0 0,0 0-1 0 0,1-1 1 0 0,-1 2-385 0 0,0-1 1 0 0,0 0-1 0 0,0 1 0 0 0,-1-1 0 0 0,1 1 1 0 0,0-1-1 0 0,0 1 0 0 0,-1-1 1 0 0,1 1-1 0 0,0 0 0 0 0,-1-1 1 0 0,1 1-1 0 0,-1 0 0 0 0,1-1 1 0 0,0 1-1 0 0,-1 0 0 0 0,0 0 1 0 0,1-1-1 0 0,-1 1 0 0 0,1 0 0 0 0,-1 1 1 0 0,2 4-78 0 0,0 0-1 0 0,-1-1 1 0 0,0 1 0 0 0,0 0 0 0 0,-1 0 0 0 0,0 0 0 0 0,0-1 0 0 0,0 1-1 0 0,0 0 1 0 0,-2 8 0 0 0,-1 19-5 0 0,1-17 679 0 0,1-12-482 0 0,1 0-1 0 0,-1-1 1 0 0,1 1 0 0 0,0 0 0 0 0,0 0-1 0 0,1 7 1 0 0,2-1-174 0 0,1-8-23 0 0,-3-2 2 0 0,0 1 1 0 0,0-1 0 0 0,-1 1 0 0 0,1-1 0 0 0,0 1 0 0 0,0-1 0 0 0,0 1 0 0 0,0-1 0 0 0,0 0 0 0 0,0 0 0 0 0,0 1 0 0 0,0-1 0 0 0,0 0 0 0 0,0 0 0 0 0,0 0 0 0 0,0 0 0 0 0,0 0 0 0 0,0 0 0 0 0,0 0 0 0 0,2-1 0 0 0,1 0 0 0 0,4 1 0 0 0,0 0 0 0 0,-1-1 0 0 0,1-1 0 0 0,-1 1 0 0 0,1-1 0 0 0,-1 0 0 0 0,7-4 0 0 0,5 0 0 0 0,0-3 0 0 0,-10 6 0 0 0,4 2 0 0 0,-12 3 0 0 0,10-5 0 0 0,11-2 0 0 0,-12 4 0 0 0,-1 3-64 0 0,-7-2-273 0 0,-2 0-138 0 0,0 0-33 0 0,0 0-4 0 0,0 0 0 0 0,0 0 0 0 0,0 0-1001 0 0,-1 0-4206 0 0,-5 0-1801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8287 0 0,'0'0'382'0'0,"0"0"-8"0"0,0 0-102 0 0,0 0 463 0 0,0 0 234 0 0,0 0 45 0 0,0 0 8 0 0,0 0 2 0 0,0 0 0 0 0,0 0 0 0 0,0 0-69 0 0,0 0-290 0 0,0 0-121 0 0,0 0-28 0 0,0 0-4 0 0,0 0 0 0 0,0 0 0 0 0,0 0 0 0 0,0 0-68 0 0,-2 0-217 0 0,-3 3-4 0 0,0-1-1 0 0,0 1 1 0 0,1-1 0 0 0,-1 1-1 0 0,1 1 1 0 0,0-1 0 0 0,-6 6-1 0 0,-26 32 8 0 0,3-3-248 0 0,-114 115 18 0 0,51-65 0 0 0,86-80 0 0 0,-7 6 0 0 0,-2 3 0 0 0,26-23-221 0 0,25-28-686 0 0,-12 8-6575 0 0,-13 16 1044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0-149 0 0,0 0 194 0 0,0 0 110 0 0,2 0 22 0 0,4 2 3 0 0,0-1 0 0 0,0 1 0 0 0,0-2 0 0 0,0 1 0 0 0,0-1 0 0 0,6 0 0 0 0,46-8 1191 0 0,-16 0-238 0 0,-33 7-1465 0 0,1 1 0 0 0,-2 1-133 0 0,-7-1-563 0 0,-1 0-257 0 0,0 0-1286 0 0,0 0-4924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103 190 10135 0 0,'0'0'231'0'0,"3"-1"29"0"0,-1-1-227 0 0,1 1 1 0 0,-1-1-1 0 0,0 1 0 0 0,1-1 0 0 0,-1 0 1 0 0,0 0-1 0 0,0 0 0 0 0,0 0 0 0 0,-1 0 1 0 0,1-1-1 0 0,-1 1 0 0 0,1 0 0 0 0,-1-1 1 0 0,1 1-1 0 0,-1-1 0 0 0,1-4 0 0 0,9-16 1219 0 0,16-26 0 0 0,3-2 1308 0 0,-27 47-2619 0 0,-2 3 349 0 0,0 1 1 0 0,-1-1 0 0 0,1 0-1 0 0,0 0 1 0 0,-1 0 0 0 0,1 0-1 0 0,-1 0 1 0 0,1 0 0 0 0,-1 0 0 0 0,0 0-1 0 0,1 0 1 0 0,-1-2 0 0 0,-4-2 1449 0 0,-11 3-1984 0 0,13 2 244 0 0,1 0 0 0 0,-1 0 0 0 0,0 0 0 0 0,1 0 0 0 0,-1 0 0 0 0,1 1 0 0 0,-1-1 0 0 0,0 0 0 0 0,1 1 0 0 0,-1 0 0 0 0,1-1 0 0 0,0 1 0 0 0,-1 0 0 0 0,1-1 0 0 0,-1 1 0 0 0,1 0 0 0 0,0 0 0 0 0,0 0 0 0 0,-1 0 0 0 0,1 1 0 0 0,0-1 0 0 0,0 0 0 0 0,0 0 0 0 0,0 1 0 0 0,1-1 0 0 0,-1 1 0 0 0,0-1 0 0 0,-1 3 0 0 0,1 1 0 0 0,-1-1 0 0 0,0 0 0 0 0,0 0 0 0 0,-4 5 0 0 0,-8 16 0 0 0,6-6 0 0 0,-20 34 0 0 0,4-10 0 0 0,9-14 0 0 0,6-12 0 0 0,0 0 0 0 0,1 0 0 0 0,1 1 0 0 0,-7 28 0 0 0,8-25 0 0 0,6-20 29 0 0,-1 0 1 0 0,1 0-1 0 0,0 0 0 0 0,-1 0 1 0 0,1 0-1 0 0,0 0 0 0 0,0 0 1 0 0,0 0-1 0 0,0 0 0 0 0,0 0 0 0 0,0 0 1 0 0,0 0-1 0 0,0 0 0 0 0,0-1 1 0 0,0 1-1 0 0,1 0 0 0 0,-1 0 0 0 0,0 0 1 0 0,1 0-1 0 0,-1 0 0 0 0,1 0 1 0 0,-1 0-1 0 0,2 1 0 0 0,-1 0 199 0 0,0 0-91 0 0,0 0 1 0 0,-1 0 0 0 0,1 0-1 0 0,1-1 1 0 0,-1 1 0 0 0,0 0-1 0 0,2 2 1 0 0,-2-3-137 0 0,0 0-1 0 0,-1 0 1 0 0,1-1-1 0 0,0 1 1 0 0,-1 0-1 0 0,1-1 1 0 0,0 1 0 0 0,0 0-1 0 0,-1-1 1 0 0,1 1-1 0 0,0-1 1 0 0,0 1-1 0 0,0-1 1 0 0,0 0-1 0 0,0 1 1 0 0,0-1-1 0 0,0 0 1 0 0,0 0-1 0 0,0 1 1 0 0,0-1 0 0 0,0 0-1 0 0,0 0 1 0 0,0 0-1 0 0,0 0 1 0 0,0 0-1 0 0,1-1 1 0 0,2 1 0 0 0,0 0-1 0 0,0 0 0 0 0,-1 0 0 0 0,1 0 0 0 0,0 0 0 0 0,0-1 0 0 0,0 1 0 0 0,0-1 0 0 0,-1 0 0 0 0,1 0 0 0 0,0-1 0 0 0,-1 1 0 0 0,1-1 0 0 0,-1 0 0 0 0,1 0 0 0 0,-1 0 0 0 0,3-2 0 0 0,1-2 0 0 0,0 0 0 0 0,12-7 0 0 0,9-7 0 0 0,-15 8 158 0 0,-1 0-1 0 0,0-1 1 0 0,-1-1-1 0 0,0 0 1 0 0,-1 0-1 0 0,-1-1 1 0 0,0 0-1 0 0,-1-1 1 0 0,0 1 0 0 0,-1-2-1 0 0,-1 1 1 0 0,5-23-1 0 0,-10 35-241 0 0,-1 1 0 0 0,1-1 0 0 0,-1 0 1 0 0,1 0-1 0 0,-1 1 0 0 0,0-1 0 0 0,-1 0 0 0 0,1 0 0 0 0,-1 1 0 0 0,1-1 0 0 0,-1 0 0 0 0,0 1 0 0 0,-3-8 0 0 0,3 10 33 0 0,0-1-1 0 0,0 1 0 0 0,0-1 1 0 0,0 1-1 0 0,-1-1 0 0 0,1 1 1 0 0,0 0-1 0 0,0-1 0 0 0,-1 1 0 0 0,1 0 1 0 0,-1 0-1 0 0,1 0 0 0 0,-1 0 1 0 0,1 1-1 0 0,-1-1 0 0 0,0 0 0 0 0,1 1 1 0 0,-1-1-1 0 0,0 1 0 0 0,1-1 1 0 0,-1 1-1 0 0,0 0 0 0 0,0-1 0 0 0,0 1 1 0 0,1 0-1 0 0,-1 0 0 0 0,0 1 1 0 0,0-1-1 0 0,0 0 0 0 0,1 1 1 0 0,-3 0-1 0 0,1-1-252 0 0,-14 6-1717 0 0,7 1-3483 0 0,4 0-934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0,'0'0'630'0'0,"0"0"-13"0"0,1-1-393 0 0,1-2-41 0 0,0 1 0 0 0,0-1 0 0 0,0 0-1 0 0,-1 0 1 0 0,1 0 0 0 0,-1 0 0 0 0,0 0 0 0 0,0 0 0 0 0,0 0 0 0 0,0 0-1 0 0,0-1 1 0 0,0-4 0 0 0,0-1 1985 0 0,0 7-1656 0 0,-1 2 0 0 0,0-2-69 0 0,0-5-294 0 0,0 0-402 0 0,0 5-1151 0 0,0 2-511 0 0,0 0-107 0 0,0 0-24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11975 0 0,'0'0'267'0'0,"0"0"42"0"0,0 0 17 0 0,0 0-28 0 0,0 0-58 0 0,0 0 491 0 0,0 0 238 0 0,0 0 45 0 0,0 0-61 0 0,0 0-288 0 0,0 0-121 0 0,0 0-28 0 0,0 0-4 0 0,0 0 0 0 0,1 2 0 0 0,0 1-268 0 0,0 1 1 0 0,-1 0-1 0 0,1-1 0 0 0,-1 1 0 0 0,0 0 1 0 0,0-1-1 0 0,0 1 0 0 0,0 0 0 0 0,0-1 1 0 0,-1 1-1 0 0,0 0 0 0 0,0-1 1 0 0,-2 7-1 0 0,0 1-488 0 0,0 0 244 0 0,1-4 0 0 0,0 1 0 0 0,0-1 0 0 0,0 1 0 0 0,1 0 0 0 0,0 0 0 0 0,1 0 0 0 0,0 0 0 0 0,0-1 0 0 0,1 1 0 0 0,2 13 0 0 0,-3-19 0 0 0,0-1 0 0 0,1 0 0 0 0,-1 0 0 0 0,0 0 0 0 0,1 0 0 0 0,-1 0 0 0 0,1 0 0 0 0,-1 0 0 0 0,1 0 0 0 0,-1 0 0 0 0,1 0 0 0 0,0 0 0 0 0,0 0 0 0 0,-1-1 0 0 0,1 1 0 0 0,0 0 0 0 0,0 0 0 0 0,0-1 0 0 0,0 1 0 0 0,0 0 0 0 0,1 0 0 0 0,2 1 0 0 0,5 2 0 0 0,0-4 0 0 0,0 1 0 0 0,0-1 0 0 0,0-1 0 0 0,0 0 0 0 0,1 0 0 0 0,-1-1 0 0 0,11-3 0 0 0,3-3 0 0 0,34-15 0 0 0,-45 17-414 0 0,0 0 0 0 0,-1 0 1 0 0,15-13-1 0 0,8-12-7141 0 0,-20 16 2397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42 11975 0 0,'0'0'547'0'0,"0"0"-11"0"0,0 0-203 0 0,0 0 419 0 0,0 0 220 0 0,0 0 42 0 0,-2-1-559 0 0,-1 0 1 0 0,1 0 0 0 0,0 0 0 0 0,-1 0 0 0 0,1 1-1 0 0,-4-1 1 0 0,3 2-235 0 0,0 0 0 0 0,-1 0 0 0 0,1 0-1 0 0,0 1 1 0 0,-1 0 0 0 0,1-1 0 0 0,0 1-1 0 0,0 0 1 0 0,1 1 0 0 0,-1-1 0 0 0,-5 5-1 0 0,0 3 248 0 0,1 0 0 0 0,-8 12 0 0 0,-5 6-321 0 0,7-8-147 0 0,0 1 0 0 0,1 1 0 0 0,1 0 0 0 0,-15 44 0 0 0,-2 3 0 0 0,21-54-5 0 0,-23 57 16 0 0,27-63-22 0 0,0 1-1 0 0,1 0 0 0 0,0-1 1 0 0,0 1-1 0 0,0 15 0 0 0,2-24-39 0 0,0-1 1 0 0,0 1-1 0 0,0-1 1 0 0,0 1-1 0 0,0-1 0 0 0,1 1 1 0 0,-1-1-1 0 0,0 1 0 0 0,0-1 1 0 0,1 1-1 0 0,-1-1 0 0 0,0 1 1 0 0,1-1-1 0 0,-1 1 0 0 0,0-1 1 0 0,1 0-1 0 0,-1 1 0 0 0,0-1 1 0 0,1 1-1 0 0,-1-1 1 0 0,1 0-1 0 0,-1 0 0 0 0,1 1 1 0 0,-1-1-1 0 0,1 0 0 0 0,-1 0 1 0 0,1 0-1 0 0,0 1 0 0 0,15 1-797 0 0,-15-2 821 0 0,1 0-228 0 0,1 0 1 0 0,-1 0-1 0 0,0 0 0 0 0,1-1 1 0 0,-1 1-1 0 0,0-1 0 0 0,0 0 1 0 0,1 0-1 0 0,-1 1 0 0 0,3-3 1 0 0,5-2-3557 0 0,4 0-2433 0 0</inkml:trace>
  <inkml:trace contextRef="#ctx0" brushRef="#br0" timeOffset="1">671 0 11975 0 0,'0'0'267'0'0,"0"0"42"0"0,-7 2 315 0 0,-3-1-865 0 0,5-1 612 0 0,0 0-1 0 0,1 0 0 0 0,-1 1 0 0 0,0 0 1 0 0,0 0-1 0 0,0 0 0 0 0,0 0 0 0 0,1 1 0 0 0,-1 0 1 0 0,1 0-1 0 0,-1 0 0 0 0,-7 6 0 0 0,-10 10 951 0 0,16-14-1215 0 0,0 1 1 0 0,-1 0 0 0 0,-9 13 0 0 0,11-13-8 0 0,0 2 0 0 0,1-1 0 0 0,0 0-1 0 0,0 1 1 0 0,0 0 0 0 0,1 0 0 0 0,0 0 0 0 0,0 0-1 0 0,1 1 1 0 0,0-1 0 0 0,0 1 0 0 0,1-1 0 0 0,0 1-1 0 0,0 0 1 0 0,1-1 0 0 0,0 1 0 0 0,0 0 0 0 0,1 0-1 0 0,2 12 1 0 0,-1-14-99 0 0,-1-1 0 0 0,1 1 0 0 0,1 0 0 0 0,-1-1 0 0 0,1 0 0 0 0,0 1 0 0 0,0-1 0 0 0,0 0 0 0 0,0 0 0 0 0,1-1 0 0 0,0 1 0 0 0,0-1 0 0 0,1 0 0 0 0,-1 0 0 0 0,1 0 0 0 0,0-1 0 0 0,0 1 0 0 0,0-1 0 0 0,0 0 0 0 0,10 3 0 0 0,-9-3-49 0 0,4 2 436 0 0,0-1-1 0 0,0 2 0 0 0,0-1 1 0 0,16 14-1 0 0,-25-16-237 0 0,-1-1-94 0 0,0-1 1 0 0,0 1-1 0 0,-1-1 0 0 0,1 1 0 0 0,-1 0 0 0 0,1-1 1 0 0,-1 1-1 0 0,1-1 0 0 0,-1 1 0 0 0,0-1 0 0 0,0 1 1 0 0,0-1-1 0 0,0 0 0 0 0,0 1 0 0 0,0-1 0 0 0,0 0 1 0 0,-1 0-1 0 0,1 0 0 0 0,0 0 0 0 0,-1 0 0 0 0,1 0 1 0 0,0 0-1 0 0,-1 0 0 0 0,1-1 0 0 0,-1 1 0 0 0,1 0 1 0 0,-1-1-1 0 0,0 1 0 0 0,1-1 0 0 0,-1 0 0 0 0,-1 1 1 0 0,0 0 76 0 0,-5 1-109 0 0,0 0 1 0 0,0 0 0 0 0,0-1-1 0 0,0 0 1 0 0,0 0-1 0 0,-15-1 1 0 0,-57-12-24 0 0,77 11 0 0 0,-2 0 0 0 0,0 0 0 0 0,-1 0 0 0 0,1-1 0 0 0,-6-2 0 0 0,11 3 0 0 0,-1 1 0 0 0,1 0 0 0 0,0-1 0 0 0,-1 1 0 0 0,1-1 0 0 0,0 1 0 0 0,-1-1 0 0 0,1 1 0 0 0,0-1 0 0 0,-1 1 0 0 0,1-1 0 0 0,0 1 0 0 0,0-1 0 0 0,0 0 0 0 0,0 1 0 0 0,0-1 0 0 0,-1 1 0 0 0,1-1 0 0 0,0 1 0 0 0,0-1 0 0 0,0 0 0 0 0,1 1 0 0 0,-1-1 0 0 0,0 1 0 0 0,0-1 0 0 0,0 0 0 0 0,0 1 0 0 0,0-1 0 0 0,1 1 0 0 0,-1-1 0 0 0,0 1 0 0 0,0-1 0 0 0,1 1 0 0 0,-1-1 0 0 0,0 1 0 0 0,1-1 0 0 0,0 0 0 0 0,4-9 0 0 0,1 1 0 0 0,0-1 0 0 0,0 1 0 0 0,1 0 0 0 0,0 1 0 0 0,1 0 0 0 0,10-9 0 0 0,11-13 0 0 0,-14 14 0 0 0,42-52 0 0 0,-48 57 0 0 0,-1-1 0 0 0,-1 0 0 0 0,0 0 0 0 0,6-16 0 0 0,-7 12-593 0 0,-7 11-629 0 0,0 1 244 0 0,-22 0-2993 0 0,0 2 2439 0 0,2 0-4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5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6447 0 0,'0'0'142'0'0,"0"0"22"0"0,0 0 13 0 0,0 0 123 0 0,0 0 468 0 0,0 0 205 0 0,0 0 41 0 0,0 0-61 0 0,0 0-288 0 0,0 0-121 0 0,0 0-28 0 0,0 0-4 0 0,0 0 0 0 0,0 0 0 0 0,0 0 0 0 0,0 0 0 0 0,0 0 0 0 0,0 0 0 0 0,0-4 444 0 0,2-6-665 0 0,-3 4 516 0 0,-4-3 387 0 0,4 8-823 0 0,1 1 117 0 0,0 0 21 0 0,0 0-66 0 0,0 0-222 0 0,0 0 166 0 0,0 0 101 0 0,0 0 21 0 0,0 0-66 0 0,2 1-294 0 0,34 15-133 0 0,-23-11-13 0 0,-8-5 21 0 0,-2-1 21 0 0,10 5 562 0 0,-11-4-527 0 0,0 1 1 0 0,-1 0 0 0 0,1-1-1 0 0,0 1 1 0 0,0-1-1 0 0,0 0 1 0 0,0 1-1 0 0,0-1 1 0 0,0 0-1 0 0,0 0 1 0 0,0-1-1 0 0,0 1 1 0 0,0 0 0 0 0,0-1-1 0 0,0 1 1 0 0,2-1-1 0 0,7-1-80 0 0,-9 2 0 0 0,0 0 0 0 0,-1 0 0 0 0,1 0 0 0 0,-1-1 0 0 0,1 1 0 0 0,0 0 0 0 0,-1-1 0 0 0,3-1 0 0 0,-3 2 0 0 0,0-1 0 0 0,-1 1 0 0 0,1-1 0 0 0,0 1 0 0 0,0-1 0 0 0,0 1 0 0 0,0 0 0 0 0,0-1 0 0 0,0 1 0 0 0,0 0 0 0 0,0 0 0 0 0,0 0 0 0 0,-1 0 0 0 0,1 0 0 0 0,0 0 0 0 0,0 0 0 0 0,0 0 0 0 0,0 0 0 0 0,2 0 0 0 0,3 1 0 0 0,-3-2 0 0 0,13-2 0 0 0,-4 2 0 0 0,27-4 0 0 0,-23 1 0 0 0,3 0 0 0 0,29-3 0 0 0,-34 5 0 0 0,-10 1 0 0 0,0 1 0 0 0,0 0 0 0 0,0-1 0 0 0,0 1 0 0 0,-1 1 0 0 0,9 0 0 0 0,-10 0 0 0 0,-1-1 0 0 0,1 1 0 0 0,0-1 0 0 0,-1 0 0 0 0,1 1 0 0 0,0-1 0 0 0,-1 0 0 0 0,1 0 0 0 0,0 0 0 0 0,0 0 0 0 0,-1 0 0 0 0,4-1 0 0 0,2-1 0 0 0,2 2 0 0 0,-3 0 0 0 0,0 0 0 0 0,0 0 0 0 0,0 0 0 0 0,0 1 0 0 0,0 0 0 0 0,8 2 0 0 0,-12-2 0 0 0,17 6 0 0 0,-14-5 0 0 0,-1 0 0 0 0,1 0 0 0 0,0-1 0 0 0,-1 0 0 0 0,1 0 0 0 0,0 0 0 0 0,6 0 0 0 0,13-1 0 0 0,-18 0 0 0 0,-1 0 0 0 0,1 0 0 0 0,-1 1 0 0 0,1-1 0 0 0,-1 1 0 0 0,7 2 0 0 0,-9-2 0 0 0,0 0 0 0 0,0 0 0 0 0,0-1 0 0 0,1 1 0 0 0,-1-1 0 0 0,4 0 0 0 0,26 3 0 0 0,-22-2 0 0 0,0-1 0 0 0,0 0 0 0 0,14-2 0 0 0,-7 1 0 0 0,-3-2 0 0 0,-13 2 0 0 0,0 0 0 0 0,0 1 0 0 0,0 0 0 0 0,0-1 0 0 0,0 1 0 0 0,0 0 0 0 0,0 0 0 0 0,0 0 0 0 0,-1 0 0 0 0,5 1 0 0 0,-4-1 0 0 0,0 1 0 0 0,0-1 0 0 0,0 0 0 0 0,0 0 0 0 0,0 1 0 0 0,0-2 0 0 0,0 1 0 0 0,0 0 0 0 0,0 0 0 0 0,0-1 0 0 0,1 1 0 0 0,-1-1 0 0 0,0 1 0 0 0,-1-1 0 0 0,4-1 0 0 0,-5 2 0 0 0,1-1 0 0 0,-1 1 0 0 0,1 0 0 0 0,-1-1 0 0 0,1 1 0 0 0,-1 0 0 0 0,1-1 0 0 0,-1 1 0 0 0,1 0 0 0 0,-1 0 0 0 0,1 0 0 0 0,-1 0 0 0 0,1-1 0 0 0,-1 1 0 0 0,1 0 0 0 0,0 0 0 0 0,-1 0 0 0 0,1 0 0 0 0,-1 0 0 0 0,1 0 0 0 0,-1 0 0 0 0,1 1 0 0 0,0-1 0 0 0,-1 0 0 0 0,1 0 0 0 0,2 1 0 0 0,12-2 0 0 0,-1 3 0 0 0,-11-3 0 0 0,0-1 0 0 0,20 3 0 0 0,2 0 0 0 0,9 0 0 0 0,-30 0 0 0 0,1-1 0 0 0,-1 0 0 0 0,1 0 0 0 0,5-1 0 0 0,10-1 0 0 0,2-2 0 0 0,-19 3 0 0 0,0 0 0 0 0,0 1 0 0 0,0-1 0 0 0,0 1 0 0 0,0 0 0 0 0,0-1 0 0 0,6 2 0 0 0,-5 0 0 0 0,1-1 0 0 0,-1 1 0 0 0,0-1 0 0 0,1 0 0 0 0,-1 0 0 0 0,1-1 0 0 0,-1 1 0 0 0,7-2 0 0 0,40-4 0 0 0,-28 3 0 0 0,0 0 0 0 0,44 1 0 0 0,-64 2 0 0 0,1 0 0 0 0,13 2 0 0 0,-10 1 0 0 0,-5-2 0 0 0,0-1 0 0 0,0 1 0 0 0,0 0 0 0 0,0-1 0 0 0,0 1 0 0 0,0-1 0 0 0,0 0 0 0 0,0 1 0 0 0,3-1 0 0 0,4 1 0 0 0,-1 1 0 0 0,0 0 0 0 0,16 7 0 0 0,-18-6 0 0 0,0-1 0 0 0,1 0 0 0 0,0 0 0 0 0,-1 0 0 0 0,9 0 0 0 0,91-8 0 0 0,-65 4 0 0 0,3 1 0 0 0,40-4 0 0 0,-76 4 0 0 0,3-1 0 0 0,-1 0 0 0 0,1 0 0 0 0,10-4 0 0 0,-8 2 0 0 0,0 1 0 0 0,1 0 0 0 0,14 0 0 0 0,17-4 0 0 0,-40 6 0 0 0,0 1 0 0 0,0-1 0 0 0,0 1 0 0 0,0 0 0 0 0,5 1 0 0 0,-5 0 0 0 0,1-1 0 0 0,0 0 0 0 0,-1 0 0 0 0,8-1 0 0 0,-5 0 0 0 0,1 0 0 0 0,-1 1 0 0 0,0 0 0 0 0,1 1 0 0 0,-1 0 0 0 0,0 0 0 0 0,1 1 0 0 0,-1 0 0 0 0,12 4 0 0 0,-9-2 0 0 0,52 6 0 0 0,-44-10 0 0 0,-7 3 0 0 0,-10-2 0 0 0,0-1 0 0 0,-1 1 0 0 0,1-1 0 0 0,0 0 0 0 0,0 1 0 0 0,0-1 0 0 0,0 0 0 0 0,2-1 0 0 0,-2 1 0 0 0,-1 0 0 0 0,0-1 0 0 0,0 1 0 0 0,1 0 0 0 0,-1 0 0 0 0,0 0 0 0 0,1 0 0 0 0,-1 0 0 0 0,1 0 0 0 0,-1 0 0 0 0,0 0 0 0 0,0 1 0 0 0,1-1 0 0 0,-1 0 0 0 0,0 1 0 0 0,1-1 0 0 0,-1 1 0 0 0,1 0 0 0 0,-1 0 0 0 0,0-1 0 0 0,1 1 0 0 0,-1-1 0 0 0,0 1 0 0 0,0-1 0 0 0,0 0 0 0 0,1 1 0 0 0,-1-1 0 0 0,0 0 0 0 0,0 0 0 0 0,1 0 0 0 0,-1 0 0 0 0,0 0 0 0 0,0 0 0 0 0,1 0 0 0 0,-1 0 0 0 0,0-1 0 0 0,3 0 0 0 0,-1 0 0 0 0,22-2 0 0 0,-22 2 0 0 0,3 1 0 0 0,11 2 0 0 0,3-2 0 0 0,-3-2 0 0 0,-15 0 0 0 0,4-2 0 0 0,-6 1 0 0 0,-4 2 0 0 0,-13-2-848 0 0,-14-3-1892 0 0,-1-4 718 0 0,-1 1-24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5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87 8287 0 0,'4'-8'240'0'0,"1"1"-1"0"0,-1-1 0 0 0,1 1 0 0 0,8-8 0 0 0,-3 4 2309 0 0,-9 9-1593 0 0,-1 2-290 0 0,0 0-121 0 0,0 0-28 0 0,0-8 257 0 0,0 6-347 0 0,0 0 0 0 0,0 0 0 0 0,0 0 0 0 0,0 0 1 0 0,0 0-1 0 0,0 0 0 0 0,-1 1 0 0 0,0-4 0 0 0,1 5 86 0 0,0 0 0 0 0,0 0 0 0 0,0 0-68 0 0,-21 6 1848 0 0,21-6-2261 0 0,-1 0-1 0 0,1 0 0 0 0,0 0 1 0 0,0 0-1 0 0,-1 0 1 0 0,1 0-1 0 0,0 0 1 0 0,0 0-1 0 0,-1 0 0 0 0,1 0 1 0 0,0 0-1 0 0,0 1 1 0 0,-1-1-1 0 0,1 0 1 0 0,0 0-1 0 0,0 0 0 0 0,-1 0 1 0 0,1 1-1 0 0,0-1 1 0 0,0 0-1 0 0,0 0 0 0 0,0 0 1 0 0,-1 1-1 0 0,1-1 1 0 0,0 0-1 0 0,0 0 1 0 0,0 1-1 0 0,-1 1 72 0 0,-1 0 0 0 0,1 0 1 0 0,0-1-1 0 0,0 1 0 0 0,-1 0 0 0 0,1-1 0 0 0,-1 1 1 0 0,0-1-1 0 0,1 1 0 0 0,-4 1 0 0 0,-5 5-102 0 0,1 0 0 0 0,0 1 0 0 0,1 0 0 0 0,-15 20 0 0 0,-22 45 0 0 0,42-69 0 0 0,2-2 0 0 0,-1 0 0 0 0,1 0 0 0 0,0 0 0 0 0,0 0 0 0 0,0 0 0 0 0,0 0 0 0 0,1 1 0 0 0,-1-1 0 0 0,1 4 0 0 0,-2 3 0 0 0,1 0 0 0 0,1 15 0 0 0,2-11 0 0 0,0-10 0 0 0,0-2 0 0 0,-1 0 0 0 0,1 1 0 0 0,-1-1 0 0 0,1 0 0 0 0,0 0 0 0 0,-1 1 0 0 0,1-1 0 0 0,0 0 0 0 0,0 0 0 0 0,1-1 0 0 0,-1 1 0 0 0,0 0 0 0 0,4 1 0 0 0,-6-3 0 0 0,44 19 72 0 0,-41-18-25 0 0,0 0 0 0 0,0 0 0 0 0,0-1 0 0 0,1 1 0 0 0,-1-1 0 0 0,0 0 0 0 0,1 0 0 0 0,-1 0 0 0 0,0 0 0 0 0,0-1 0 0 0,1 1 0 0 0,-1-1 0 0 0,0 0 0 0 0,0 0 0 0 0,0 0 0 0 0,0 0 0 0 0,0-1 0 0 0,4-1-1 0 0,5-5 297 0 0,-1 1-1 0 0,21-19 1 0 0,-21 18-287 0 0,-6 3-56 0 0,0-1 0 0 0,0 1 0 0 0,0-1 0 0 0,-1 0 0 0 0,0 0 0 0 0,0 0 0 0 0,0-1 0 0 0,-1 1 0 0 0,0-1 0 0 0,4-12 0 0 0,-2 5 0 0 0,-5 13 0 0 0,1-1 0 0 0,-1 1 0 0 0,0-1 0 0 0,0 1 0 0 0,0-1 0 0 0,0 1 0 0 0,0-1 0 0 0,0 1 0 0 0,-1-1 0 0 0,1 1 0 0 0,-1-1 0 0 0,1 1 0 0 0,-1-1 0 0 0,1 1 0 0 0,-1-1 0 0 0,0 1 0 0 0,1 0 0 0 0,-1 0 0 0 0,0-1 0 0 0,0 1 0 0 0,0 0 0 0 0,0 0 0 0 0,0 0 0 0 0,0 0 0 0 0,-2-1 0 0 0,3 1 0 0 0,-3-1-53 0 0,0 0 1 0 0,-1 1-1 0 0,1-1 0 0 0,0 1 0 0 0,0-1 1 0 0,-1 1-1 0 0,1 0 0 0 0,-6-1 0 0 0,-12-4-348 0 0,17 4 265 0 0,0 0-1 0 0,0 1 1 0 0,0 0-1 0 0,0 0 1 0 0,0 0 0 0 0,0 0-1 0 0,-1 0 1 0 0,1 1-1 0 0,0 0 1 0 0,0 0 0 0 0,-1 0-1 0 0,1 0 1 0 0,0 1 0 0 0,0 0-1 0 0,0 0 1 0 0,-1 0-1 0 0,1 0 1 0 0,0 1 0 0 0,1-1-1 0 0,-1 1 1 0 0,0 0-1 0 0,0 0 1 0 0,1 0 0 0 0,-1 1-1 0 0,1-1 1 0 0,0 1-1 0 0,-1 0 1 0 0,1 0 0 0 0,-2 4-1 0 0,4-6-334 0 0,-2 3 753 0 0,2-3-5470 0 0,1-1 3653 0 0</inkml:trace>
  <inkml:trace contextRef="#ctx0" brushRef="#br0" timeOffset="1">370 335 15663 0 0,'0'0'356'0'0,"0"0"50"0"0,0 0 20 0 0,0 0-42 0 0,0 0-112 0 0,0 0 463 0 0,0 0 234 0 0,1-1 45 0 0,2-1-702 0 0,-1-1 0 0 0,0 1 0 0 0,0-1 1 0 0,0 0-1 0 0,0 0 0 0 0,0 1 1 0 0,0-1-1 0 0,-1 0 0 0 0,3-6 1 0 0,-2 4-142 0 0,1-2-372 0 0,-3 5-850 0 0,0 2-385 0 0,0 0-78 0 0,0 0-20 0 0</inkml:trace>
  <inkml:trace contextRef="#ctx0" brushRef="#br0" timeOffset="2">680 55 11975 0 0,'0'0'267'0'0,"0"0"42"0"0,0 0 17 0 0,5-8 74 0 0,11-12 1236 0 0,-9 11 3790 0 0,1-2-4222 0 0,-7 9-833 0 0,-1 2 117 0 0,0 0 21 0 0,0 0-66 0 0,0 14-85 0 0,-1-1 0 0 0,0 1 0 0 0,-1-1 1 0 0,0 1-1 0 0,-8 24 0 0 0,-19 83-351 0 0,12-43 50 0 0,12-51-121 0 0,5-26-273 0 0,0-1-138 0 0,0 0-33 0 0,1-11-953 0 0,1 3-824 0 0,-2 2-3243 0 0,0-2-910 0 0</inkml:trace>
  <inkml:trace contextRef="#ctx0" brushRef="#br0" timeOffset="3">20 512 11975 0 0,'0'0'267'0'0,"0"0"42"0"0,0 0 17 0 0,0 0-28 0 0,0 0-126 0 0,0 0 204 0 0,0 0 111 0 0,0 0 22 0 0,0 0 71 0 0,0 0 286 0 0,0 0 124 0 0,0 0 30 0 0,0 0-65 0 0,0 0-290 0 0,0 0-121 0 0,0 0-28 0 0,0 0-4 0 0,1 0 0 0 0,37 5 308 0 0,49 1 0 0 0,106-19-820 0 0,-12-3 708 0 0,95-15 632 0 0,-174 16-1340 0 0,-97 16 8 0 0,-9 4 0 0 0,-9 5-76 0 0,12-10 56 0 0,-15 11-1676 0 0,-33 17 0 0 0,19-15-5530 0 0,17-9 780 0 0</inkml:trace>
  <inkml:trace contextRef="#ctx0" brushRef="#br0" timeOffset="4">83 1093 13823 0 0,'0'0'315'0'0,"1"-2"45"0"0,12-22 404 0 0,3-5 376 0 0,-8 10 2681 0 0,-8 18-2866 0 0,0 1-290 0 0,0 0-121 0 0,0 0-28 0 0,0 0-72 0 0,0 0-217 0 0,0 0 161 0 0,-3 11 609 0 0,-2 14-949 0 0,0-1-1 0 0,1 1 1 0 0,2 1-1 0 0,1-1 1 0 0,2 33-1 0 0,-1-15-1108 0 0,1-31 667 0 0,-2-2 341 0 0,1-1-1 0 0,-1 1 1 0 0,-4 15-1 0 0,2-3 70 0 0,3-26-56 0 0,3-19 465 0 0,33-104 845 0 0,-21 67-949 0 0,16-85-321 0 0,-30 142 0 0 0,0 0 0 0 0,-1 0 0 0 0,1 1 0 0 0,-1-1 0 0 0,0 0 0 0 0,0 0 0 0 0,0 0 0 0 0,-1 0 0 0 0,1 1 0 0 0,0-1 0 0 0,-1 0 0 0 0,-1-4 0 0 0,-4-2 0 0 0,2 8 0 0 0,3 1 0 0 0,11-2 0 0 0,7 1 0 0 0,-6 1 0 0 0,0-1 0 0 0,0 0 0 0 0,0 0 0 0 0,14-5 0 0 0,4 0 0 0 0,52-16 0 0 0,-2 1 0 0 0,188-15 0 0 0,-203 29 0 0 0,-44 6-17 0 0,19-1 106 0 0,-37 1 282 0 0,-2 1 117 0 0,0 0 21 0 0,0 0-66 0 0,-2 2-294 0 0,-35 16-197 0 0,27-9-929 0 0,10-8 827 0 0,-1-1 1 0 0,1 1-1 0 0,-1 0 1 0 0,0-1 0 0 0,1 1-1 0 0,-1 0 1 0 0,0-1-1 0 0,0 1 1 0 0,0-1 0 0 0,1 1-1 0 0,-1-1 1 0 0,0 0-1 0 0,0 1 1 0 0,0-1 0 0 0,-1 0-1 0 0,-34 6-6123 0 0,33-6 4226 0 0</inkml:trace>
  <inkml:trace contextRef="#ctx0" brushRef="#br0" timeOffset="5">486 1155 10135 0 0,'0'0'231'0'0,"0"0"29"0"0,0 0 19 0 0,14-12 899 0 0,5-2 4893 0 0,0-2-3370 0 0,-18 15-2189 0 0,-1 1 0 0 0,0 0 0 0 0,0 0 0 0 0,0 0-68 0 0,0 0-217 0 0,0 0 161 0 0,0 0 100 0 0,-7 19 629 0 0,-47 64-1117 0 0,54-83 0 0 0,0 0 0 0 0,0 0 0 0 0,0 0 0 0 0,0 1 0 0 0,0-1 0 0 0,-1 0 0 0 0,1 0 0 0 0,0 0 0 0 0,0 0 0 0 0,0 0 0 0 0,0 0 0 0 0,0 1 0 0 0,0-1 0 0 0,0 0 0 0 0,0 0 0 0 0,0 0 0 0 0,0 0 0 0 0,0 0 0 0 0,0 1 0 0 0,0-1 0 0 0,0 0 0 0 0,0 0 0 0 0,0 0 0 0 0,0 0 0 0 0,0 0 0 0 0,0 1 0 0 0,0-1 0 0 0,0 0 0 0 0,0 0 0 0 0,1 0 0 0 0,-1 0 0 0 0,0 0 0 0 0,0 0 0 0 0,0 1 0 0 0,0-1 0 0 0,0 0 0 0 0,0 0 0 0 0,0 0 0 0 0,0 0 0 0 0,1 0 0 0 0,-1 0 0 0 0,0 0 0 0 0,8 2 0 0 0,9-5 0 0 0,44-16 0 0 0,-56 18 0 0 0,-5 1 0 0 0,0 0 0 0 0,1 0 0 0 0,-1-1 0 0 0,1 1 0 0 0,-1 0 0 0 0,1 0 0 0 0,-1 0 0 0 0,1 0 0 0 0,-1-1 0 0 0,1 1 0 0 0,-1 0 0 0 0,1 0 0 0 0,-1 0 0 0 0,0 0 0 0 0,1 0 0 0 0,-1 0 0 0 0,1 0 0 0 0,-1 1 0 0 0,1-1 0 0 0,-1 0 0 0 0,1 0 0 0 0,-1 0 0 0 0,1 0 0 0 0,-1 1 0 0 0,1-1 0 0 0,-1 0 0 0 0,0 0 0 0 0,1 1 0 0 0,-1-1 0 0 0,0 0 0 0 0,1 1 0 0 0,-1-1 0 0 0,1 1 0 0 0,7 6 0 0 0,-7-7 0 0 0,1 1 0 0 0,-1 0 0 0 0,1 0 0 0 0,-1 0 0 0 0,0 1 0 0 0,0-1 0 0 0,1 0 0 0 0,-1 0 0 0 0,0 1 0 0 0,0-1 0 0 0,0 0 0 0 0,0 2 0 0 0,10 16 0 0 0,8 11 0 0 0,0 3 0 0 0,-19-32 0 0 0,2 3 0 0 0,1 0 0 0 0,-1 0 0 0 0,-1 0 0 0 0,1 0 0 0 0,0 1 0 0 0,-1-1 0 0 0,0 1 0 0 0,0-1 0 0 0,-1 1 0 0 0,1 0 0 0 0,-1 8 0 0 0,0-10 0 0 0,0 0 0 0 0,0 0 0 0 0,0 0 0 0 0,0 0 0 0 0,0 0 0 0 0,-1 0 0 0 0,1 0 0 0 0,-1-1 0 0 0,0 1 0 0 0,-2 5 0 0 0,-1 0 0 0 0,3-4 0 0 0,-1 0 0 0 0,-1 0 0 0 0,1 0 0 0 0,0-1 0 0 0,-1 1 0 0 0,0 0 0 0 0,0-1 0 0 0,0 0 0 0 0,0 0 0 0 0,-1 0 0 0 0,-6 5 0 0 0,3-4 0 0 0,0 1 0 0 0,0-1 0 0 0,-1-1 0 0 0,0 1 0 0 0,-11 2 0 0 0,-15-1 72 0 0,25-2 288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4:5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62 8287 0 0,'0'0'191'0'0,"0"0"26"0"0,0 0 9 0 0,0 0 42 0 0,0 0 158 0 0,0 0 72 0 0,0 0 12 0 0,0 0 2 0 0,0 0 0 0 0,0 0 0 0 0,0 0 0 0 0,-1-9 1024 0 0,-1-14 1024 0 0,2 22-2117 0 0,-11-9 653 0 0,6 8-865 0 0,1 1 0 0 0,-1-1 1 0 0,0 1-1 0 0,1 0 0 0 0,-1 0 0 0 0,0 0 1 0 0,0 0-1 0 0,1 1 0 0 0,-1 0 0 0 0,0 0 0 0 0,0 0 1 0 0,0 1-1 0 0,-8 2 0 0 0,11-3 140 0 0,2 0 117 0 0,0 0 21 0 0,0 0-66 0 0,7-2-421 0 0,0 0-1 0 0,-1 0 1 0 0,1 0 0 0 0,0 1 0 0 0,0 1 0 0 0,10-1-1 0 0,-3 0-8 0 0,-13 1-13 0 0,0-1 0 0 0,0 1 0 0 0,0 0 0 0 0,-1 0 0 0 0,1 0 0 0 0,0 0 0 0 0,0 0 0 0 0,0 0 0 0 0,0 0 0 0 0,0 0 0 0 0,0 0 0 0 0,0 0 0 0 0,0 0 0 0 0,0 1 0 0 0,-1-1 0 0 0,1 0 0 0 0,0 1 0 0 0,0-1 0 0 0,1 1 0 0 0,1 1 0 0 0,17 5 377 0 0,-1 1-1 0 0,0 1 1 0 0,0 0-1 0 0,28 20 1 0 0,-22-14-128 0 0,-19-12-543 0 0,0 1 0 0 0,0-1-1 0 0,-1 1 1 0 0,1 0 0 0 0,-1 1-1 0 0,6 5 1 0 0,-10-9 327 0 0,0 0-1 0 0,0 0 1 0 0,-1-1-1 0 0,1 1 1 0 0,0 0-1 0 0,-1 0 1 0 0,1 0 0 0 0,-1 0-1 0 0,1 0 1 0 0,-1 0-1 0 0,1 0 1 0 0,-1 0-1 0 0,1 0 1 0 0,-1 0-1 0 0,0 0 1 0 0,0 1 0 0 0,0-1-1 0 0,1 0 1 0 0,-1 0-1 0 0,0 0 1 0 0,0 0-1 0 0,-1 2 1 0 0,1 1 78 0 0,-1 1-64 0 0,0-1 0 0 0,1 1 0 0 0,-1-1 0 0 0,-1 1 0 0 0,1-1-1 0 0,-1 0 1 0 0,0 1 0 0 0,0-1 0 0 0,0 0 0 0 0,0 0 0 0 0,-1 0 0 0 0,1-1 0 0 0,-6 6 0 0 0,-5 6 181 0 0,-27 22 0 0 0,37-34-225 0 0,-75 64-3 0 0,20-20 0 0 0,15-13 0 0 0,25-22 0 0 0,18-12 0 0 0,0 0 0 0 0,0 0 0 0 0,0 0 0 0 0,0 0 0 0 0,1 0 0 0 0,-1 0 0 0 0,0 0 0 0 0,0 0 0 0 0,0 0 0 0 0,0 0 0 0 0,1 0 0 0 0,-1 0 0 0 0,0 1 0 0 0,0-1 0 0 0,0 0 0 0 0,0 0 0 0 0,0 0 0 0 0,0 0 0 0 0,0 0 0 0 0,1 0 0 0 0,-1 0 0 0 0,0 0 0 0 0,0 1 0 0 0,0-1 0 0 0,0 0 0 0 0,0 0 0 0 0,0 0 0 0 0,0 0 0 0 0,0 0 0 0 0,0 1 0 0 0,0-1 0 0 0,0 0 0 0 0,0 0 0 0 0,0 0 0 0 0,0 0 0 0 0,0 1 0 0 0,0-1 0 0 0,0 0 0 0 0,0 0 0 0 0,0 0 0 0 0,0 0 0 0 0,0 0 0 0 0,0 1 0 0 0,0-1 0 0 0,0 0 0 0 0,0 0 0 0 0,0 0 0 0 0,0 0 0 0 0,0 0 0 0 0,0 1 0 0 0,0-1 0 0 0,-1 0 0 0 0,1 0 0 0 0,0 0 0 0 0,0 0 0 0 0,0 0 0 0 0,0 0 0 0 0,0 0 0 0 0,0 1 0 0 0,0-1 0 0 0,-1 0 0 0 0,13 2 0 0 0,-5-2-372 0 0,1 0 0 0 0,-1-1-1 0 0,0 0 1 0 0,1 0 0 0 0,-1-1-1 0 0,0 0 1 0 0,0 0 0 0 0,0-1-1 0 0,0 0 1 0 0,0 0 0 0 0,-1 0-1 0 0,9-6 1 0 0,-4 3-652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15663 0 0,'0'0'356'0'0,"0"0"50"0"0,0 0 20 0 0,0 0-42 0 0,2-8-165 0 0,-1 4 100 0 0,1 0-1 0 0,0 0 1 0 0,0 0 0 0 0,1 0 0 0 0,-1 0-1 0 0,1 1 1 0 0,6-7 0 0 0,23-21 1034 0 0,-31 31-1335 0 0,34-31 1441 0 0,46-40-762 0 0,-69 59-611 0 0,0-1 1 0 0,-1-1-1 0 0,-1 0 0 0 0,10-15 0 0 0,6-16 1503 0 0,-26 44-1589 0 0,0 0 1 0 0,0 1-1 0 0,1-1 1 0 0,-1 0-1 0 0,0 1 0 0 0,0-1 1 0 0,0 0-1 0 0,0 1 0 0 0,0-1 1 0 0,0 0-1 0 0,0 1 0 0 0,0-1 1 0 0,0 0-1 0 0,0 1 1 0 0,-1-1-1 0 0,1 0 0 0 0,0 1 1 0 0,0-1-1 0 0,-1 0 0 0 0,1 1 1 0 0,0-1-1 0 0,-1 1 0 0 0,1-1 1 0 0,0 0-1 0 0,-1 1 1 0 0,1-1-1 0 0,-1 1 0 0 0,1-1 1 0 0,-1 1-1 0 0,1 0 0 0 0,-1-1 1 0 0,1 1-1 0 0,-1-1 0 0 0,0 1 1 0 0,1 0-1 0 0,-1 0 0 0 0,0-1 1 0 0,1 1-1 0 0,-1 0 1 0 0,0 0-1 0 0,1 0 0 0 0,-1-1 1 0 0,0 1-1 0 0,0 0 0 0 0,0 0 0 0 0,-3-1 0 0 0,3 1 0 0 0,0-1 0 0 0,-1 1 0 0 0,1 0 0 0 0,0 0 0 0 0,-1-1 0 0 0,1 1 0 0 0,0 0 0 0 0,-1 0 0 0 0,1 1 0 0 0,-1-1 0 0 0,1 0 0 0 0,0 0 0 0 0,-1 1 0 0 0,1-1 0 0 0,0 1 0 0 0,0-1 0 0 0,-3 2 0 0 0,-6 2 0 0 0,-1 1 0 0 0,1 0 0 0 0,0 0 0 0 0,1 1 0 0 0,-1 0 0 0 0,1 1 0 0 0,1 0 0 0 0,-1 0 0 0 0,1 1 0 0 0,0 0 0 0 0,1 1 0 0 0,0 0 0 0 0,-7 10 0 0 0,10-12 0 0 0,0 0 0 0 0,1 0 0 0 0,0 0 0 0 0,0 0 0 0 0,0 1 0 0 0,1-1 0 0 0,0 1 0 0 0,0-1 0 0 0,1 1 0 0 0,0 0 0 0 0,1-1 0 0 0,-1 1 0 0 0,1 0 0 0 0,1 0 0 0 0,0 0 0 0 0,0-1 0 0 0,0 1 0 0 0,1 0 0 0 0,5 12 0 0 0,-6-17 0 0 0,0 0 0 0 0,1 0 0 0 0,0 0 0 0 0,0 0 0 0 0,-1 0 0 0 0,2-1 0 0 0,-1 1 0 0 0,0-1 0 0 0,0 1 0 0 0,1-1 0 0 0,-1 0 0 0 0,1 0 0 0 0,4 3 0 0 0,-2-3 0 0 0,0 1 0 0 0,1-1 0 0 0,-1 0 0 0 0,0 0 0 0 0,1-1 0 0 0,-1 0 0 0 0,9 1 0 0 0,1-1 0 0 0,1-1 0 0 0,-1 0 0 0 0,0-1 0 0 0,30-6 0 0 0,-24 2 0 0 0,-2 0 0 0 0,1-2 0 0 0,0 0 0 0 0,-1-1 0 0 0,-1-1 0 0 0,1 0 0 0 0,22-16 0 0 0,-30 15 85 0 0,1 0-1 0 0,-1 0 1 0 0,-1-1-1 0 0,0-1 1 0 0,0 0 0 0 0,8-14-1 0 0,-7 8 128 0 0,-1 0 0 0 0,0-1 0 0 0,12-35 0 0 0,-20 49-144 0 0,1-5 67 0 0,0 0 0 0 0,0 0 0 0 0,2-20 0 0 0,-5 30-135 0 0,0 1 0 0 0,0-1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0,-1-1 0 0 0,1 1 0 0 0,0 0 0 0 0,0 0 0 0 0,0 0 0 0 0,0 0 0 0 0,0 0 0 0 0,0 0 0 0 0,0 0 0 0 0,0-1 0 0 0,0 1 0 0 0,0 0 0 0 0,0 0 0 0 0,0 0 0 0 0,0 0 0 0 0,0 0 0 0 0,0-1 0 0 0,0 1 0 0 0,0 0 0 0 0,0 0 0 0 0,0 0 0 0 0,0 0 0 0 0,0 0 0 0 0,0-1 0 0 0,-7 10 0 0 0,7-9 0 0 0,-6 8 0 0 0,1 0 0 0 0,1 1 0 0 0,0 0 0 0 0,0-1 0 0 0,1 2 0 0 0,-4 12 0 0 0,2 2 0 0 0,-3 34 0 0 0,6-43-40 0 0,2 0 0 0 0,0 0 0 0 0,1 1 0 0 0,0-1-1 0 0,1 0 1 0 0,1 0 0 0 0,0 0 0 0 0,1 0 0 0 0,9 21 0 0 0,-12-33-5 0 0,1 0-1 0 0,-1 0 1 0 0,0-1 0 0 0,1 1 0 0 0,0-1-1 0 0,-1 1 1 0 0,1-1 0 0 0,0 0 0 0 0,0 0 0 0 0,1 0-1 0 0,-1 0 1 0 0,0 0 0 0 0,1 0 0 0 0,-1-1 0 0 0,1 1-1 0 0,-1-1 1 0 0,1 0 0 0 0,0 1 0 0 0,3 0-1 0 0,-2-2 1 0 0,-1 1-1 0 0,1-1 0 0 0,0 1 0 0 0,0-1 1 0 0,-1-1-1 0 0,1 1 0 0 0,0 0 0 0 0,0-1 1 0 0,-1 0-1 0 0,1 0 0 0 0,0 0 0 0 0,-1 0 1 0 0,1 0-1 0 0,4-3 0 0 0,9-6 43 0 0,-1 0 0 0 0,0-1 0 0 0,0 0 0 0 0,24-25 0 0 0,51-61 35 0 0,-59 61 15 0 0,86-106 965 0 0,-95 110-707 0 0,0-2 1 0 0,27-56-1 0 0,-42 72-305 0 0,-1-1 0 0 0,7-29 0 0 0,-13 37 0 0 0,-1 11 0 0 0,0 0 0 0 0,0 0 0 0 0,0-1 0 0 0,0 1 0 0 0,0 0 0 0 0,0 0 0 0 0,0-1 0 0 0,0 1 0 0 0,0 0 0 0 0,0 0 0 0 0,0-1 0 0 0,0 1 0 0 0,0 0 0 0 0,0 0 0 0 0,-1-1 0 0 0,1 1 0 0 0,0 0 0 0 0,0 0 0 0 0,0 0 0 0 0,0 0 0 0 0,-1-1 0 0 0,1 1 0 0 0,0 0 0 0 0,0 0 0 0 0,0 0 0 0 0,-1 0 0 0 0,1 0 0 0 0,0-1 0 0 0,0 1 0 0 0,-1 0 0 0 0,1 0 0 0 0,0 0 0 0 0,0 0 0 0 0,-1 0 0 0 0,1 0 0 0 0,0 0 0 0 0,0 0 0 0 0,-1 0 0 0 0,1 0 0 0 0,0 0 0 0 0,0 0 0 0 0,-1 0 0 0 0,1 0 0 0 0,0 0 0 0 0,0 0 0 0 0,0 0 0 0 0,-1 0 0 0 0,1 1 0 0 0,0-1 0 0 0,0 0 0 0 0,-1 0 0 0 0,1 0 0 0 0,0 0 0 0 0,0 0 0 0 0,0 1 0 0 0,-1-1 0 0 0,1 0 0 0 0,0 0 0 0 0,0 0 0 0 0,0 1 0 0 0,-1-1 0 0 0,-10 8 0 0 0,1 1 0 0 0,0 0 0 0 0,0 1 0 0 0,0 0 0 0 0,2 1 0 0 0,-1 0 0 0 0,-10 18 0 0 0,-12 14 0 0 0,5-10 0 0 0,1 1 0 0 0,2 1 0 0 0,1 2 0 0 0,-20 44 0 0 0,25-42 0 0 0,6-18 0 0 0,-9 32 0 0 0,18-47 0 0 0,0 0 0 0 0,1 1 0 0 0,0 0 0 0 0,0-1 0 0 0,0 1 0 0 0,1 0 0 0 0,0-1 0 0 0,0 1 0 0 0,2 9 0 0 0,0-3 0 0 0,-2-12 0 0 0,1 0 0 0 0,-1 0 0 0 0,0 1 0 0 0,0-1 0 0 0,1 0 0 0 0,-1 0 0 0 0,0 0 0 0 0,1 0 0 0 0,-1 0 0 0 0,1 0 0 0 0,0 0 0 0 0,-1 0 0 0 0,1 0 0 0 0,0 0 0 0 0,-1 0 0 0 0,1 0 0 0 0,0 0 0 0 0,0 0 0 0 0,0-1 0 0 0,0 1 0 0 0,0 0 0 0 0,0-1 0 0 0,0 1 0 0 0,0 0 0 0 0,0-1 0 0 0,0 0 0 0 0,0 1 0 0 0,0-1 0 0 0,1 0 0 0 0,-1 1 0 0 0,0-1 0 0 0,2 0 0 0 0,-1 1 0 0 0,8 0 0 0 0,1 0 0 0 0,-1 0 0 0 0,0-1 0 0 0,1 0 0 0 0,-1-1 0 0 0,14-2 0 0 0,-1 0 0 0 0,-4 0 0 0 0,-1 0 0 0 0,-1-1 0 0 0,1-1 0 0 0,0 0 0 0 0,-1-2 0 0 0,0 0 0 0 0,30-18 0 0 0,-34 18 0 0 0,-1-1 0 0 0,0-1 0 0 0,0 0 0 0 0,-1-1 0 0 0,0 0 0 0 0,-1-1 0 0 0,0 0 0 0 0,-1-1 0 0 0,0 0 0 0 0,9-16 0 0 0,-17 26 0 0 0,0 0 0 0 0,0 0 0 0 0,0 0 0 0 0,-1 0 0 0 0,1 0 0 0 0,0-1 0 0 0,-1 1 0 0 0,1 0 0 0 0,-1 0 0 0 0,0 0 0 0 0,0-1 0 0 0,0 1 0 0 0,0 0 0 0 0,0-3 0 0 0,0 4 18 0 0,0 0 0 0 0,-1 1 0 0 0,1-1 1 0 0,0 0-1 0 0,0 1 0 0 0,0-1 0 0 0,0 1 0 0 0,0-1 0 0 0,0 0 0 0 0,-1 1 0 0 0,1-1 1 0 0,0 1-1 0 0,-1-1 0 0 0,1 1 0 0 0,0-1 0 0 0,-1 1 0 0 0,1-1 0 0 0,-1 1 0 0 0,1-1 0 0 0,0 1 1 0 0,-1-1-1 0 0,1 1 0 0 0,-1 0 0 0 0,0-1 0 0 0,1 1 0 0 0,-1 0 0 0 0,1 0 0 0 0,-1-1 1 0 0,1 1-1 0 0,-1 0 0 0 0,0 0 0 0 0,1 0 0 0 0,-1 0 0 0 0,1-1 0 0 0,-1 1 0 0 0,0 0 1 0 0,1 0-1 0 0,-1 0 0 0 0,0 0 0 0 0,1 1 0 0 0,-1-1 0 0 0,0 0 0 0 0,-1 0 134 0 0,-2 1-112 0 0,0-1 0 0 0,0 1 1 0 0,0 0-1 0 0,0 0 0 0 0,0 0 0 0 0,0 1 1 0 0,1-1-1 0 0,-1 1 0 0 0,0 0 0 0 0,1 0 1 0 0,0 0-1 0 0,-1 1 0 0 0,1-1 1 0 0,0 1-1 0 0,0-1 0 0 0,-3 5 0 0 0,-2 1 47 0 0,1 1-1 0 0,1 0 1 0 0,0 0 0 0 0,-9 17-1 0 0,11-18-163 0 0,0 1 1 0 0,1-1-1 0 0,1 1 1 0 0,-1-1-1 0 0,1 1 0 0 0,1 0 1 0 0,0 0-1 0 0,0 0 1 0 0,1 0-1 0 0,0 0 0 0 0,0 0 1 0 0,4 18-1 0 0,-4-23 43 0 0,1 0-1 0 0,1 0 1 0 0,-1 0 0 0 0,0 1-1 0 0,1-1 1 0 0,0-1 0 0 0,0 1-1 0 0,0 0 1 0 0,1 0 0 0 0,-1-1-1 0 0,1 1 1 0 0,0-1 0 0 0,0 0-1 0 0,0 0 1 0 0,0 0 0 0 0,0 0-1 0 0,1-1 1 0 0,-1 1 0 0 0,1-1-1 0 0,0 0 1 0 0,0 0-1 0 0,0 0 1 0 0,0 0 0 0 0,0-1-1 0 0,0 0 1 0 0,0 0 0 0 0,1 0-1 0 0,6 1 1 0 0,-1-2 34 0 0,-1 0 0 0 0,1-1 0 0 0,0 0 0 0 0,-1 0 0 0 0,1-1 0 0 0,0 0 0 0 0,-1 0 0 0 0,0-1 0 0 0,0-1 0 0 0,10-4 0 0 0,3-4 0 0 0,0 0 0 0 0,34-27 0 0 0,-46 31 0 0 0,-2 0 0 0 0,1-1 0 0 0,-1 0 0 0 0,8-12 0 0 0,4-4 0 0 0,46-67 0 0 0,-50 73 0 0 0,16-27 0 0 0,-29 38 0 0 0,-6 8 0 0 0,-7 6 0 0 0,10-6 0 0 0,-3 2 0 0 0,1 0 0 0 0,0 0 0 0 0,0 0 0 0 0,0 0 0 0 0,0 0 0 0 0,0 1 0 0 0,1-1 0 0 0,-1 1 0 0 0,1-1 0 0 0,0 1 0 0 0,-1 0 0 0 0,1-1 0 0 0,0 1 0 0 0,0 0 0 0 0,1 0 0 0 0,-1 0 0 0 0,1 0 0 0 0,-1 0 0 0 0,1-1 0 0 0,0 1 0 0 0,0 0 0 0 0,1 6 0 0 0,-1-8 0 0 0,0-1 0 0 0,0 1 0 0 0,0 0 0 0 0,0-1 0 0 0,0 1 0 0 0,0 0 0 0 0,0-1 0 0 0,0 1 0 0 0,0 0 0 0 0,1-1 0 0 0,-1 1 0 0 0,0-1 0 0 0,0 1 0 0 0,1 0 0 0 0,-1-1 0 0 0,0 1 0 0 0,1-1 0 0 0,-1 1 0 0 0,1-1 0 0 0,-1 1 0 0 0,1-1 0 0 0,-1 1 0 0 0,1-1 0 0 0,-1 0 0 0 0,1 1 0 0 0,-1-1 0 0 0,1 0 0 0 0,-1 1 0 0 0,1-1 0 0 0,0 0 0 0 0,0 1 0 0 0,1-1 0 0 0,14 9 0 0 0,0-1 0 0 0,1-1 0 0 0,21 6 0 0 0,-36-13 0 0 0,41 15 0 0 0,-36-10 0 0 0,-5-3 0 0 0,-1 0 0 0 0,0 0 0 0 0,0-1 0 0 0,-1 1 0 0 0,1 0 0 0 0,0 0 0 0 0,-1 0 0 0 0,1 0 0 0 0,-1 0 0 0 0,1 0 0 0 0,-1 0 0 0 0,0 0 0 0 0,0 0 0 0 0,0 0 0 0 0,0 0 0 0 0,0 0 0 0 0,0 0 0 0 0,-1 0 0 0 0,1 0 0 0 0,-1 0 0 0 0,1 0 0 0 0,-2 3 0 0 0,-2 4 0 0 0,-1 1 0 0 0,0-1 0 0 0,-8 11 0 0 0,2-4 0 0 0,-27 35 0 0 0,33-42 0 0 0,8-1 0 0 0,3-2 0 0 0,-2-4 0 0 0,0-1 0 0 0,0 0 0 0 0,-1-1 0 0 0,1 1 0 0 0,0-1 0 0 0,0 1 0 0 0,0-1 0 0 0,0 0 0 0 0,0-1 0 0 0,0 1 0 0 0,6-2 0 0 0,4-2 0 0 0,24-9 0 0 0,-26 9 0 0 0,-6 1 0 0 0,0 0 0 0 0,0 0 0 0 0,0-1 0 0 0,-1 0 0 0 0,1 0 0 0 0,-1 0 0 0 0,0-1 0 0 0,0 0 0 0 0,0 0 0 0 0,-1 0 0 0 0,4-6 0 0 0,-3 4 0 0 0,0-1 0 0 0,0 1 0 0 0,-1-1 0 0 0,0 0 0 0 0,-1 0 0 0 0,0 0 0 0 0,0-1 0 0 0,1-9 0 0 0,-4 17-71 0 0,1 0 1 0 0,-1 0-1 0 0,0 0 0 0 0,0 0 0 0 0,0 0 1 0 0,0 0-1 0 0,0 0 0 0 0,0 0 1 0 0,-1 0-1 0 0,1 0 0 0 0,0 0 0 0 0,0 0 1 0 0,-1 0-1 0 0,1 0 0 0 0,0 0 0 0 0,-1 0 1 0 0,1 0-1 0 0,-1 1 0 0 0,0-1 1 0 0,1 0-1 0 0,-1 0 0 0 0,0 0 0 0 0,1 1 1 0 0,-1-1-1 0 0,0 0 0 0 0,0 1 0 0 0,1-1 1 0 0,-1 1-1 0 0,0-1 0 0 0,0 1 1 0 0,0-1-1 0 0,0 1 0 0 0,0-1 0 0 0,0 1 1 0 0,0 0-1 0 0,0 0 0 0 0,0-1 0 0 0,0 1 1 0 0,0 0-1 0 0,0 0 0 0 0,0 0 1 0 0,0 0-1 0 0,-1 0 0 0 0,-14 0-8801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13823 0 0,'0'0'630'0'0,"0"0"-13"0"0,9-4 504 0 0,-9 3-990 0 0,1 1 0 0 0,-1-1-1 0 0,0 1 1 0 0,1 0 0 0 0,-1-1-1 0 0,0 1 1 0 0,0 0 0 0 0,1-1-1 0 0,-1 1 1 0 0,1 0 0 0 0,-1-1-1 0 0,0 1 1 0 0,1 0-1 0 0,-1 0 1 0 0,1-1 0 0 0,-1 1-1 0 0,0 0 1 0 0,1 0 0 0 0,-1 0-1 0 0,1 0 1 0 0,-1 0 0 0 0,1 0-1 0 0,-1 0 1 0 0,1 0 0 0 0,-1 0-1 0 0,1 0 1 0 0,-1 0 0 0 0,1 0-1 0 0,-1 0 1 0 0,0 0 0 0 0,1 0-1 0 0,-1 0 1 0 0,1 0 0 0 0,-1 0-1 0 0,1 1 1 0 0,-1-1 0 0 0,1 0-1 0 0,-1 1 1 0 0,1 0 27 0 0,0 1 1 0 0,0-1-1 0 0,0 1 1 0 0,-1-1-1 0 0,1 1 1 0 0,-1-1-1 0 0,1 1 1 0 0,-1 0-1 0 0,0-1 1 0 0,1 1-1 0 0,-1 0 1 0 0,0 2-1 0 0,3 29 9 0 0,-2-18-165 0 0,0 1-1 0 0,0-1 0 0 0,-4 29 0 0 0,-18 40 601 0 0,14-58 113 0 0,-8 43 0 0 0,8-28-698 0 0,5-30-17 0 0,-1 0 0 0 0,2 0 0 0 0,0 0 0 0 0,0 0-1 0 0,0 0 1 0 0,2 1 0 0 0,2 18 0 0 0,0-22 0 0 0,-3-7 0 0 0,0-1 0 0 0,0 1 0 0 0,1-1 0 0 0,-1 0 0 0 0,0 1 0 0 0,0-1 0 0 0,1 1 0 0 0,-1-1 0 0 0,0 1 0 0 0,1-1 0 0 0,-1 0 0 0 0,0 1 0 0 0,1-1 0 0 0,-1 0 0 0 0,0 1 0 0 0,1-1 0 0 0,-1 0 0 0 0,1 0 0 0 0,-1 1 0 0 0,1-1 0 0 0,-1 0 0 0 0,1 0 0 0 0,-1 0 0 0 0,1 0 0 0 0,-1 1 0 0 0,1-1 0 0 0,-1 0 0 0 0,1 0 0 0 0,-1 0 0 0 0,1 0 0 0 0,-1 0 0 0 0,1 0 0 0 0,-1 0 0 0 0,0-1 0 0 0,1 1 0 0 0,0 0 0 0 0,0 0 0 0 0,9-1 0 0 0,1-5-64 0 0,-10 1-150 0 0,-1 4 91 0 0,28-62-7133 0 0,-24 50 5209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10135 0 0,'0'0'464'0'0,"0"0"-9"0"0,0 0-155 0 0,0 0 443 0 0,0 0 227 0 0,0 0 44 0 0,3-8 256 0 0,-4 7 7341 0 0,-6 4-8123 0 0,6-2 21 0 0,-1 0-66 0 0,-6 5-388 0 0,0 1 0 0 0,-12 12 0 0 0,19-18-55 0 0,0 0 0 0 0,0 0 0 0 0,0 0 0 0 0,0 0 0 0 0,0 0 0 0 0,0 0 0 0 0,1 0 0 0 0,-1 0 0 0 0,0 0 0 0 0,0 0 0 0 0,1 0 0 0 0,-1 0 0 0 0,1 1 0 0 0,-1-1 0 0 0,1 2 0 0 0,-2 2 0 0 0,-27 36 0 0 0,16-23 0 0 0,1 1 0 0 0,-18 34 0 0 0,26-43 0 0 0,0-1 0 0 0,0 2 0 0 0,1-1 0 0 0,1 0 0 0 0,-1 1 0 0 0,0 20 0 0 0,2-28 0 0 0,1-1 0 0 0,0 1 0 0 0,-1 0 0 0 0,1-1 0 0 0,0 1 0 0 0,1 0 0 0 0,-1-1 0 0 0,1 1 0 0 0,-1-1 0 0 0,1 1 0 0 0,1 4 0 0 0,1 0 0 0 0,3 4 0 0 0,-4-7 0 0 0,1 0 0 0 0,14 6 0 0 0,-15-10 0 0 0,0 1 0 0 0,0 0 0 0 0,-1-1 0 0 0,1 1 0 0 0,0-1 0 0 0,0 1 0 0 0,0-1 0 0 0,0 0 0 0 0,0 0 0 0 0,3 0 0 0 0,12-2 0 0 0,-13-1 0 0 0,-1 1 0 0 0,26-11 0 0 0,-20 11 0 0 0,-1-2 0 0 0,12-6 0 0 0,-17 8 0 0 0,-1 1 0 0 0,1-1 0 0 0,-1 0 0 0 0,0 0 0 0 0,0 0 0 0 0,0-1 0 0 0,0 1 0 0 0,0 0 0 0 0,0-1 0 0 0,-1 1 0 0 0,3-5 0 0 0,0-1 0 0 0,1 1 0 0 0,8-12 0 0 0,-9 14 0 0 0,-1 0 0 0 0,1 0 0 0 0,-1-1 0 0 0,0 1 0 0 0,0-1 0 0 0,2-8 0 0 0,0 1 0 0 0,-2 1 0 0 0,1 0 0 0 0,2-20 0 0 0,-6 27 0 0 0,0 1 0 0 0,0 0 0 0 0,0 0 0 0 0,0 0 0 0 0,-1 0 0 0 0,0 0 0 0 0,1 0 0 0 0,-2 0 0 0 0,1 0 0 0 0,0 0 0 0 0,-4-7 0 0 0,4 9 38 0 0,0 0-1 0 0,0 1 1 0 0,0-1-1 0 0,0 1 1 0 0,0-1-1 0 0,0 1 1 0 0,0 0 0 0 0,0-1-1 0 0,-1 1 1 0 0,1 0-1 0 0,0 0 1 0 0,-1 0-1 0 0,1 0 1 0 0,-1 0 0 0 0,1 0-1 0 0,-1 0 1 0 0,-1 0-1 0 0,-2-1 218 0 0,1 0-288 0 0,0 0 1 0 0,0 1 0 0 0,0 0-1 0 0,0 0 1 0 0,0 0-1 0 0,-1 0 1 0 0,1 1 0 0 0,0 0-1 0 0,0-1 1 0 0,-6 2-1 0 0,5-1-320 0 0,-3 1 204 0 0,8-1 148 0 0,-1 0 1 0 0,1 0-1 0 0,-1 0 0 0 0,1 0 1 0 0,0 0-1 0 0,-1 0 0 0 0,1 0 1 0 0,0 1-1 0 0,-1-1 0 0 0,1 0 1 0 0,0 0-1 0 0,-1 0 0 0 0,1 0 1 0 0,0 1-1 0 0,0-1 0 0 0,-1 0 1 0 0,1 0-1 0 0,0 1 0 0 0,0-1 1 0 0,-1 0-1 0 0,1 1 0 0 0,0-1 1 0 0,0 1-1 0 0,0-1 1 0 0,0 1 0 0 0,0-1 0 0 0,0 1 0 0 0,0 0 0 0 0,1-1 0 0 0,-1 1 0 0 0,0-1 0 0 0,1 1 0 0 0,-1-1 0 0 0,0 1 0 0 0,1-1 0 0 0,-1 0 0 0 0,1 1 0 0 0,-1-1 0 0 0,1 1 0 0 0,-1-1 0 0 0,1 0 0 0 0,0 1 0 0 0,3 2 0 0 0,-1-1 0 0 0,1 0 0 0 0,0 0 0 0 0,0 0 0 0 0,0 0 0 0 0,0-1 0 0 0,0 0 0 0 0,0 0 0 0 0,5 1 0 0 0,12 2 0 0 0,0 0 0 0 0,1-2 0 0 0,-1 0 0 0 0,28-2 0 0 0,45 4 0 0 0,-61 1 0 0 0,-14 1 0 0 0,-16-2 0 0 0,0-1 0 0 0,13 9 0 0 0,-14-9 0 0 0,0 1 0 0 0,3 8 0 0 0,-5-10 0 0 0,0-1 0 0 0,0 1 0 0 0,1 0 0 0 0,-1-1 0 0 0,0 1 0 0 0,0 0 0 0 0,0 0 0 0 0,0-1 0 0 0,-1 1 0 0 0,1 0 0 0 0,-1 1 0 0 0,-3 20 0 0 0,2-15 198 0 0,0 0 0 0 0,-1 0 0 0 0,0-1 0 0 0,0 1 1 0 0,-1-1-1 0 0,-6 9 0 0 0,-3 8 6 0 0,12-22-679 0 0,1-2-33 0 0,0 0 65 0 0,2-1 294 0 0,2-2 144 0 0,1 0 0 0 0,0 0 0 0 0,10-4 0 0 0,2-2 9 0 0,38-37-4 0 0,-22 16 0 0 0,-27 25 57 0 0,0 1 1 0 0,0 0-1 0 0,0 0 0 0 0,1 1 1 0 0,-1-1-1 0 0,14-3 0 0 0,-20 6 0 0 0,1 1-1 0 0,-1 0 0 0 0,1 0 1 0 0,0-1-1 0 0,-1 1 0 0 0,1 0 0 0 0,0 0 1 0 0,-1 0-1 0 0,1 0 0 0 0,0 0 0 0 0,0 0 1 0 0,-1 0-1 0 0,1 0 0 0 0,0 0 0 0 0,-1 0 1 0 0,1 0-1 0 0,0 0 0 0 0,1 1 1 0 0,0 0 299 0 0,8 3-207 0 0,0 6-133 0 0,-7-6-16 0 0,-1 1 0 0 0,1-1 0 0 0,-1 1 0 0 0,0 0 0 0 0,-1 0 0 0 0,1 0 0 0 0,-1 0 0 0 0,0 0 0 0 0,1 8 0 0 0,1 6 0 0 0,-1-14 0 0 0,1-1 0 0 0,2 13 0 0 0,-3-14 0 0 0,9 14 0 0 0,-3-5 0 0 0,0-6 0 0 0,-8-6 0 0 0,1 0 0 0 0,-1 0 0 0 0,1 0 0 0 0,-1-1 0 0 0,0 1 0 0 0,1 0 0 0 0,-1-1 0 0 0,1 1 0 0 0,-1 0 0 0 0,0-1 0 0 0,1 1 0 0 0,-1-1 0 0 0,0 1 0 0 0,1 0 0 0 0,-1-1 0 0 0,0 1 0 0 0,1-2 0 0 0,13-22 0 0 0,-8 14 0 0 0,1 0 0 0 0,0 1 0 0 0,1 0 0 0 0,0 1 0 0 0,0-1 0 0 0,1 2 0 0 0,10-8 0 0 0,-5 5 0 0 0,2 1 0 0 0,-1 0 0 0 0,33-12 0 0 0,-44 18 0 0 0,-3 2 0 0 0,0 0 0 0 0,1 0 0 0 0,-1 0 0 0 0,0 0 0 0 0,1 1 0 0 0,-1-1 0 0 0,0 0 0 0 0,1 1 0 0 0,-1-1 0 0 0,1 1 0 0 0,-1 0 0 0 0,1-1 0 0 0,1 1 0 0 0,1-2 0 0 0,21 0 0 0 0,-10 4 0 0 0,-10-1 0 0 0,5 3 0 0 0,10 13 0 0 0,-16-14 0 0 0,11 15 0 0 0,-12-16 0 0 0,0 2 0 0 0,5 13 0 0 0,-6-13 0 0 0,-1-1 0 0 0,0 1 0 0 0,0-1 0 0 0,0 1 0 0 0,-1-1 0 0 0,1 1 0 0 0,-1 5 0 0 0,1-3 0 0 0,3 14 0 0 0,-5-15 0 0 0,-2 10 0 0 0,1-4-64 0 0,1-9-273 0 0,1-2-138 0 0,0 0-33 0 0,0 0-4 0 0,0 0 0 0 0,0 0 0 0 0,0 0-1001 0 0,0 0-4206 0 0,0 0-1801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13823 0 0,'0'0'315'0'0,"0"0"45"0"0,0 0 21 0 0,-16-2 75 0 0,11 4-385 0 0,4-2 294 0 0,1 0 122 0 0,0 0 22 0 0,0 0 3 0 0,0 0 0 0 0,0 0 0 0 0,0 0 0 0 0,0 0 0 0 0,0 0 0 0 0,0 0 0 0 0,0 0 0 0 0,2 0 0 0 0,9 1 184 0 0,1 0 0 0 0,0 0 0 0 0,-1-2 0 0 0,1 1 0 0 0,22-5 0 0 0,3-1-677 0 0,-20 3-20 0 0,0 0 0 0 0,19-6 0 0 0,2 2 1 0 0,-19 4 0 0 0,-16 2 27 0 0,18 1-181 0 0,-20 0 148 0 0,1 0-690 0 0,-2 0-258 0 0,0 0-56 0 0,0 0-13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 11975 0 0,'0'0'267'0'0,"0"0"42"0"0,-9 0 417 0 0,7 0-525 0 0,0 0 0 0 0,0 0 0 0 0,1-1 1 0 0,-1 1-1 0 0,0-1 0 0 0,0 1 1 0 0,1-1-1 0 0,-1 1 0 0 0,0-1 0 0 0,1 0 1 0 0,-1 0-1 0 0,1 0 0 0 0,-1 0 0 0 0,1 0 1 0 0,-1 0-1 0 0,1 0 0 0 0,0 0 0 0 0,-2-2 1 0 0,2 1-24 0 0,0 1 334 0 0,1 1 0 0 0,0 0 0 0 0,-1-2 1015 0 0,0-3 3056 0 0,13 13-1893 0 0,2 5-2690 0 0,0 1 0 0 0,-1 1 0 0 0,0 0 0 0 0,12 21 0 0 0,5 4 0 0 0,56 76 0 0 0,-39-48 0 0 0,-42-62 0 0 0,0 0 0 0 0,0 1 0 0 0,-1-1 0 0 0,0 1 0 0 0,-1 0 0 0 0,1 0 0 0 0,-1 0 0 0 0,-1 0 0 0 0,4 15 0 0 0,0-2 0 0 0,8 22 0 0 0,-12-35 0 0 0,-2-4 0 0 0,1-1 0 0 0,0 1 0 0 0,0-1 0 0 0,0 1 0 0 0,0-1 0 0 0,0 1 0 0 0,0-1 0 0 0,3 4 0 0 0,3 2 0 0 0,-2-2-64 0 0,-5-7-37 0 0,1 0-1 0 0,-1 0 0 0 0,1 0 1 0 0,-1 0-1 0 0,1 0 1 0 0,-1 0-1 0 0,0 0 1 0 0,0 0-1 0 0,1 0 1 0 0,-1 0-1 0 0,0-1 1 0 0,0 0-1 0 0,-2-8-1008 0 0,0-1-1 0 0,-1 1 1 0 0,-6-16-1 0 0,3 8-1360 0 0,3 5 936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11975 0 0,'0'0'267'0'0,"0"0"42"0"0,0 0 17 0 0,0 0-28 0 0,0 0-58 0 0,0 0 491 0 0,0 0 238 0 0,0 0 45 0 0,0 0-61 0 0,0 0-288 0 0,0 0-121 0 0,0 0-28 0 0,0 0-4 0 0,0 0 0 0 0,0 0 0 0 0,0 0 0 0 0,0 0 0 0 0,0 0 0 0 0,-2 0 0 0 0,1 0-479 0 0,1 0-1 0 0,0 0 0 0 0,-1 0 1 0 0,1 0-1 0 0,-1 0 0 0 0,1 0 1 0 0,-1 0-1 0 0,1 1 1 0 0,-1-1-1 0 0,1 0 0 0 0,0 0 1 0 0,-1 0-1 0 0,1 1 1 0 0,0-1-1 0 0,-1 0 0 0 0,1 1 1 0 0,-1-1-1 0 0,1 0 0 0 0,0 0 1 0 0,0 1-1 0 0,-1-1 1 0 0,1 1-1 0 0,0-1 0 0 0,0 0 1 0 0,-1 1-1 0 0,1-1 1 0 0,0 1-1 0 0,-7 19 1360 0 0,-1 3-515 0 0,-146 199-877 0 0,107-157 0 0 0,35-49 0 0 0,1 0 0 0 0,1 1 0 0 0,-11 24 0 0 0,17-30 0 0 0,-1-2-64 0 0,4-7-273 0 0,1-2-138 0 0,0 0-33 0 0,8-9-1360 0 0,2-14-6608 0 0,-4 11 2484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10135 0 0,'0'0'231'0'0,"0"0"29"0"0,0 0 19 0 0,2-1-41 0 0,1 0-190 0 0,-2 0-35 0 0,0 0 0 0 0,1 0 1 0 0,-1 0-1 0 0,0 0 0 0 0,0 0 0 0 0,0 0 1 0 0,0 0-1 0 0,0 0 0 0 0,0-1 0 0 0,2-1 1 0 0,-1 1 514 0 0,0 1 1 0 0,0-1 0 0 0,1 1 0 0 0,-1 0 0 0 0,1-1 0 0 0,-1 1 0 0 0,1 0-1 0 0,3 0 1 0 0,-5 0-382 0 0,8-1 519 0 0,1 1 0 0 0,-1 0 0 0 0,1 0 0 0 0,-1 1 0 0 0,1 0 0 0 0,0 0 0 0 0,-1 1 0 0 0,1 1 0 0 0,15 4 0 0 0,-7-3-74 0 0,-9-2-586 0 0,0 1 0 0 0,0 0 0 0 0,13 4 0 0 0,-14-3-6 0 0,0-2-1043 0 0,-6-1-4382 0 0,-2 0-1891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55 137 10135 0 0,'0'0'231'0'0,"0"0"29"0"0,3 0 19 0 0,12-3-100 0 0,-13-1-86 0 0,-1 2-79 0 0,14-15 668 0 0,-4 6 910 0 0,-1-1-1 0 0,0 0 1 0 0,-1 0 0 0 0,12-22-1 0 0,-20 33-1079 0 0,0-1-279 0 0,1 0 0 0 0,-1 0-1 0 0,1 0 1 0 0,-1 0 0 0 0,0 0 0 0 0,0 0-1 0 0,0-1 1 0 0,0 1 0 0 0,0 0-1 0 0,1-4 1 0 0,-2 4 211 0 0,0 2-217 0 0,0 0 161 0 0,-1 2-263 0 0,-1-1 0 0 0,1 0 1 0 0,0 1-1 0 0,0-1 0 0 0,0 1 0 0 0,0-1 1 0 0,0 1-1 0 0,0-1 0 0 0,0 3 0 0 0,-1-1-5 0 0,-43 61-1131 0 0,9-15 2239 0 0,29-39-1223 0 0,-5 7-1 0 0,1 1 0 0 0,0 0-1 0 0,-11 29 1 0 0,20-42-4 0 0,0-1 0 0 0,1 1 0 0 0,-1-1-1 0 0,1 1 1 0 0,1-1 0 0 0,-1 1 0 0 0,0 0 0 0 0,1-1-1 0 0,0 1 1 0 0,0 0 0 0 0,1-1 0 0 0,-1 1 0 0 0,1 0 0 0 0,0-1-1 0 0,0 1 1 0 0,0-1 0 0 0,1 1 0 0 0,0-1 0 0 0,-1 0-1 0 0,2 0 1 0 0,3 7 0 0 0,-4-9 0 0 0,1 1 0 0 0,-1-1 0 0 0,0 0 0 0 0,1 0 0 0 0,0 0 0 0 0,-1 0 0 0 0,1-1 0 0 0,0 1 0 0 0,0-1 0 0 0,0 0 0 0 0,0 0 0 0 0,0 0 0 0 0,0 0 0 0 0,0 0 0 0 0,0 0 0 0 0,1-1 0 0 0,-1 0 0 0 0,0 0 0 0 0,0 0 0 0 0,0 0 0 0 0,1 0 0 0 0,4-1 0 0 0,4-1 0 0 0,-1-1 0 0 0,1 0 0 0 0,-1 0 0 0 0,20-10 0 0 0,-21 9 0 0 0,0-1 0 0 0,-1 0 0 0 0,0-1 0 0 0,0 0 0 0 0,-1 0 0 0 0,1-1 0 0 0,13-14 0 0 0,-19 17 0 0 0,0 1 0 0 0,0-1 0 0 0,-1 0 0 0 0,1 0 0 0 0,-1-1 0 0 0,0 1 0 0 0,0 0 0 0 0,0-1 0 0 0,-1 1 0 0 0,1-1 0 0 0,-1 0 0 0 0,0 0 0 0 0,-1 1 0 0 0,1-1 0 0 0,-1 0 0 0 0,0 0 0 0 0,0 1 0 0 0,0-1 0 0 0,-3-9 0 0 0,2 8 0 0 0,-1-1 0 0 0,0 0 0 0 0,0 1 0 0 0,-1 0 0 0 0,0 0 0 0 0,0-1 0 0 0,-1 2 0 0 0,1-1 0 0 0,-6-5 0 0 0,7 8 0 0 0,0 0 0 0 0,-1 0 0 0 0,0 1 0 0 0,1 0 0 0 0,-1-1 0 0 0,0 1 0 0 0,0 0 0 0 0,0 0 0 0 0,-1 0 0 0 0,1 1 0 0 0,0-1 0 0 0,-1 1 0 0 0,1 0 0 0 0,-1 0 0 0 0,1 0 0 0 0,-1 0 0 0 0,0 1 0 0 0,-4-1 0 0 0,-21 6-5397 0 0,29-5-2110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17503 0 0,'0'0'399'0'0,"0"0"60"0"0,0 0 21 0 0,0 0-59 0 0,7-5-260 0 0,-2-3-89 0 0,-5 8-72 0 0,1-1 112 0 0,0-1 0 0 0,-1 1-1 0 0,1-1 1 0 0,-1 1-1 0 0,0-1 1 0 0,1 1-1 0 0,-1-1 1 0 0,0 0-1 0 0,0 1 1 0 0,0-1-1 0 0,0-3 1 0 0,-2-2 543 0 0,-1 0 0 0 0,0 0 1 0 0,-4-7-1 0 0,6 13-992 0 0,1 1-138 0 0,0 0-33 0 0,0 0-208 0 0,0 0-857 0 0,0 0-379 0 0,0 0-80 0 0,0 0-15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0,7-1 831 0 0,-4 2 3577 0 0,-1 8-5063 0 0,-1-1 0 0 0,0 0 0 0 0,0 1 0 0 0,-1-1 0 0 0,-1 17 0 0 0,0-4-12 0 0,2 23 0 0 0,1-34-68 0 0,-2-9 0 0 0,0 0 0 0 0,0 0 0 0 0,0 0 0 0 0,1 0 0 0 0,-1-1 0 0 0,0 1 0 0 0,0 0 0 0 0,1 0 0 0 0,-1 0 0 0 0,1 0 0 0 0,-1 0 0 0 0,1-1 0 0 0,-1 1 0 0 0,1 0 0 0 0,-1 0 0 0 0,1-1 0 0 0,0 1 0 0 0,-1 0 0 0 0,1-1 0 0 0,0 1 0 0 0,0-1 0 0 0,-1 1 0 0 0,1-1 0 0 0,0 1 0 0 0,0-1 0 0 0,0 1 0 0 0,0-1 0 0 0,0 0 0 0 0,-1 0 0 0 0,1 1 0 0 0,0-1 0 0 0,0 0 0 0 0,0 0 0 0 0,0 0 0 0 0,0 0 0 0 0,0 0 0 0 0,0 0 0 0 0,2 0 0 0 0,-1-1 0 0 0,102-11 0 0 0,-94 10 0 0 0,-2-1 0 0 0,0 2-201 0 0,-7 0-850 0 0,-1 1-385 0 0,0 0-806 0 0,0 0-3078 0 0,0 0-1318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13823 0 0,'0'0'315'0'0,"0"0"45"0"0,0 0 21 0 0,0 0-49 0 0,0 0-149 0 0,0 0 194 0 0,0 0 110 0 0,0 0 22 0 0,0 0 71 0 0,0 0 286 0 0,0 0 124 0 0,0 0 30 0 0,0 0-65 0 0,0 0-290 0 0,-1 2-121 0 0,-3 7-260 0 0,0 1-1 0 0,1 0 1 0 0,1-1-1 0 0,-1 1 1 0 0,-1 15-1 0 0,-1 54 1195 0 0,5-78-1477 0 0,0 12-1 0 0,-12 149 0 0 0,10-153 3 0 0,0 8-26 0 0,1-1 1 0 0,1 25 0 0 0,0-40-315 0 0,0-1-138 0 0,0 0-33 0 0,0 0 65 0 0,0 0 222 0 0,0 0-166 0 0,0 0-101 0 0,0 0-930 0 0,0 0-3823 0 0,0 0-1641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 13823 0 0,'0'0'630'0'0,"0"0"-13"0"0,-6-3 1080 0 0,-2 3-988 0 0,1 1-1 0 0,0 0 0 0 0,-1 0 0 0 0,1 1 1 0 0,0-1-1 0 0,0 1 0 0 0,0 1 1 0 0,-9 4-1 0 0,2 0-614 0 0,0 1 1 0 0,1 1-1 0 0,-13 10 0 0 0,20-13-94 0 0,0-1 0 0 0,-9 13 0 0 0,3-5 0 0 0,6-4 0 0 0,4 2 0 0 0,3 3 0 0 0,2-11 0 0 0,-1-1 0 0 0,1 3 4 0 0,0-1-1 0 0,1 1 0 0 0,-1-1 1 0 0,1 0-1 0 0,0 0 1 0 0,0 0-1 0 0,9 6 0 0 0,0-1-35 0 0,21 9 0 0 0,-20-11 62 0 0,21 14-1 0 0,-31-18 18 0 0,0 1 0 0 0,0-1 0 0 0,0 1-1 0 0,0 0 1 0 0,-1 0 0 0 0,0 0-1 0 0,1 0 1 0 0,3 9 0 0 0,-5-10 14 0 0,-1 0 0 0 0,1 0 1 0 0,-1 0-1 0 0,0 0 0 0 0,0 0 0 0 0,0 0 1 0 0,0 0-1 0 0,-1 1 0 0 0,1-1 0 0 0,-1 0 0 0 0,0 1 1 0 0,0-1-1 0 0,0 0 0 0 0,-1 4 0 0 0,0-4-22 0 0,0-1-1 0 0,0 1 0 0 0,0-1 0 0 0,0 0 0 0 0,0 1 0 0 0,0-1 0 0 0,-1 0 1 0 0,0 1-1 0 0,1-1 0 0 0,-1 0 0 0 0,0 0 0 0 0,0-1 0 0 0,0 1 1 0 0,0 0-1 0 0,0 0 0 0 0,0-1 0 0 0,-3 2 0 0 0,-5 3-38 0 0,-1 0 0 0 0,1-1 0 0 0,-22 8 0 0 0,11-6 0 0 0,-1-1 0 0 0,-1 0 0 0 0,-27 2 0 0 0,46-8 0 0 0,0 0 0 0 0,-1-1 0 0 0,1 1 0 0 0,0-1 0 0 0,-6-2 0 0 0,10 3 0 0 0,-1 0 0 0 0,1 0 0 0 0,-1 0 0 0 0,1 0 0 0 0,-1 0 0 0 0,1-1 0 0 0,-1 1 0 0 0,1 0 0 0 0,-1-1 0 0 0,1 1 0 0 0,0 0 0 0 0,-1 0 0 0 0,1-1 0 0 0,-1 1 0 0 0,1-1 0 0 0,0 1 0 0 0,0 0 0 0 0,-1-1 0 0 0,1 1 0 0 0,0-1 0 0 0,-1 1 0 0 0,1-1 0 0 0,0 1 0 0 0,0-1 0 0 0,0 1 0 0 0,0-1 0 0 0,0 1 0 0 0,-1-1 0 0 0,1 1 0 0 0,0-1 0 0 0,0 1 0 0 0,0-1 0 0 0,0 0 0 0 0,5-12 0 0 0,2 5 0 0 0,0 1 0 0 0,0 1 0 0 0,1-1 0 0 0,10-7 0 0 0,10-7 0 0 0,25-22 0 0 0,39-35 0 0 0,-83 69 0 0 0,-1-1 0 0 0,1 0 0 0 0,-2 0 0 0 0,1 0 0 0 0,-1-1 0 0 0,-1 0 0 0 0,6-15 0 0 0,-11 23-11 0 0,0-1 0 0 0,0 1 1 0 0,0-1-1 0 0,-1 0 0 0 0,1 1 0 0 0,-1-1 0 0 0,0 1 0 0 0,0-1 0 0 0,-1 0 1 0 0,1 1-1 0 0,-1-1 0 0 0,1 1 0 0 0,-1-1 0 0 0,0 1 0 0 0,-1-1 1 0 0,1 1-1 0 0,0-1 0 0 0,-1 1 0 0 0,0 0 0 0 0,0 0 0 0 0,0 0 0 0 0,0 0 1 0 0,0 0-1 0 0,-1 0 0 0 0,1 1 0 0 0,-1-1 0 0 0,0 1 0 0 0,0 0 1 0 0,0 0-1 0 0,0 0 0 0 0,0 0 0 0 0,0 0 0 0 0,0 1 0 0 0,-1-1 0 0 0,1 1 1 0 0,-6-2-1 0 0,-15-4-1120 0 0,3-1-5441 0 0,5 6-948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2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15663 0 0,'0'0'356'0'0,"0"0"50"0"0,0 0 20 0 0,0 0-42 0 0,0 0-112 0 0,0 0 463 0 0,1-1 772 0 0,2-2-1475 0 0,-3 4 6685 0 0,-50 69-5600 0 0,-3 21-1117 0 0,48-81 0 0 0,1 0 0 0 0,1 0 0 0 0,0 0 0 0 0,0 0 0 0 0,1 1 0 0 0,-1 10 0 0 0,-2 6 0 0 0,4-23 95 0 0,1 0-1 0 0,-1 0 1 0 0,1 0-1 0 0,-1 0 1 0 0,1 0-1 0 0,0 0 1 0 0,1 0-1 0 0,-1 0 1 0 0,1 0 0 0 0,1 5-1 0 0,0-5-21 0 0,-1 0-1 0 0,1-1 1 0 0,0 1 0 0 0,1-1-1 0 0,-1 1 1 0 0,1-1-1 0 0,-1 0 1 0 0,1 0 0 0 0,0 0-1 0 0,0 0 1 0 0,1-1-1 0 0,5 5 1 0 0,-6-6-74 0 0,0 1 0 0 0,0-1-1 0 0,1 1 1 0 0,-1-1 0 0 0,0 0 0 0 0,1 0-1 0 0,-1 0 1 0 0,1-1 0 0 0,0 0 0 0 0,-1 1 0 0 0,1-1-1 0 0,5-1 1 0 0,-3 1 12 0 0,0-1 1 0 0,0 0-1 0 0,0 0 1 0 0,0 0-1 0 0,-1-1 1 0 0,12-4-1 0 0,-12 1-11 0 0,1 1 0 0 0,-1 0 0 0 0,0-1 0 0 0,-1 0 0 0 0,1 0 0 0 0,-1-1 0 0 0,0 1 0 0 0,4-7 0 0 0,-2 1 105 0 0,-1-1-1 0 0,1 1 1 0 0,-2-1-1 0 0,1 0 1 0 0,-2 0 0 0 0,0 0-1 0 0,0-1 1 0 0,-1 1-1 0 0,-1-1 1 0 0,0 1 0 0 0,0-1-1 0 0,-1 1 1 0 0,-1-1-1 0 0,0 0 1 0 0,-1 1-1 0 0,0-1 1 0 0,-7-18 0 0 0,8 28-97 0 0,0 0 0 0 0,0-1-1 0 0,-1 1 1 0 0,1 0 0 0 0,-1 0 0 0 0,0 0 0 0 0,1 0 0 0 0,-1 1 0 0 0,-1-1 0 0 0,1 1 0 0 0,0-1 0 0 0,-1 1 0 0 0,1-1 0 0 0,-1 1 0 0 0,0 0 0 0 0,1 0 0 0 0,-1 1-1 0 0,0-1 1 0 0,-4-1 0 0 0,2 2-7 0 0,1-1-1 0 0,-1 1 1 0 0,1 1-1 0 0,-1-1 1 0 0,1 1-1 0 0,-1-1 1 0 0,1 1-1 0 0,-1 1 1 0 0,0-1-1 0 0,1 1 1 0 0,-1-1-1 0 0,1 1 1 0 0,-8 3-1 0 0,-8 4-997 0 0,2 0 0 0 0,-1 1 0 0 0,-21 15 0 0 0,-12 7-1264 0 0,33-22 726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11975 0 0,'0'0'267'0'0,"0"0"42"0"0,0 0 17 0 0,0 0-28 0 0,0 0-126 0 0,0 0 204 0 0,0 0 111 0 0,2 1 22 0 0,9-1 238 0 0,-1-1 0 0 0,1 0 0 0 0,0 0 0 0 0,-1-1-1 0 0,1 0 1 0 0,-1-1 0 0 0,19-7 0 0 0,25-6 950 0 0,-10 8-1133 0 0,77-6 0 0 0,-80 11-629 0 0,-23 1 589 0 0,1 0 0 0 0,0 2 1 0 0,24 2-1 0 0,-12 2-519 0 0,0-3 1 0 0,56-3-1 0 0,280-15-5 0 0,-311 16 0 0 0,119-4 0 0 0,-103 1 0 0 0,-32 2 0 0 0,8-1 0 0 0,100 1 347 0 0,-114 1-203 0 0,-5 0 630 0 0,11-1-1296 0 0,41 4 0 0 0,-39-1 326 0 0,-30-1 550 0 0,0 0-1 0 0,0 1 1 0 0,20 3 0 0 0,0 0-779 0 0,-26-3 233 0 0,1-1 1 0 0,-1 1-1 0 0,0 0 0 0 0,9 3 0 0 0,20 6 192 0 0,-19-9 0 0 0,-1-1 0 0 0,1 0 0 0 0,0-1 0 0 0,24-4 0 0 0,-22 2 0 0 0,-15 3 123 0 0,0 0-1 0 0,0 0 1 0 0,0 0-1 0 0,0 0 1 0 0,0 0-1 0 0,0 1 0 0 0,5 1 1 0 0,-1-1 79 0 0,-1 1 1 0 0,1-1-1 0 0,0-1 1 0 0,7 1-1 0 0,-10-2-202 0 0,-1 0 0 0 0,20 4 0 0 0,-5-1-401 0 0,-16-2-74 0 0,-2 0-33 0 0,0 0-140 0 0,0 0-572 0 0,0 0-253 0 0,-2-1-51 0 0,-8-1-11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10135 0 0,'0'0'231'0'0,"0"0"29"0"0,0 0 19 0 0,0 0 105 0 0,0 0 410 0 0,8-6 3366 0 0,-7 5-2763 0 0,2-2 3544 0 0,-3 3-4891 0 0,0 0 0 0 0,0 1 0 0 0,0-1-1 0 0,0 0 1 0 0,0 0 0 0 0,0 0 0 0 0,0 0-1 0 0,0 0 1 0 0,0 0 0 0 0,0 0 0 0 0,0 0-1 0 0,0 0 1 0 0,0 0 0 0 0,0 0 0 0 0,0 0-1 0 0,0 0 1 0 0,0 0 0 0 0,0 0 0 0 0,-1 0 0 0 0,1 0-1 0 0,0 0 1 0 0,0 0 0 0 0,0 0 0 0 0,0 0-1 0 0,0 0 1 0 0,0 0 0 0 0,0 0 0 0 0,0 0-1 0 0,0 0 1 0 0,0 0 0 0 0,0 0 0 0 0,0 0-1 0 0,0 0 1 0 0,0 0 0 0 0,0 0 0 0 0,0 0 0 0 0,0 0-1 0 0,-1 0 1 0 0,1 0 0 0 0,0 0 0 0 0,0 0-1 0 0,0 0 1 0 0,0 0 0 0 0,0-1 0 0 0,0 1-1 0 0,0 0 1 0 0,0 0 0 0 0,0 0 0 0 0,0 0-1 0 0,0 0 1 0 0,0 0 0 0 0,0 0 0 0 0,0 0-1 0 0,0 0 1 0 0,0 0 0 0 0,0 0 0 0 0,0 0 0 0 0,0 0-1 0 0,0 0 1 0 0,-1 0-50 0 0,1 0 0 0 0,-1 0 0 0 0,0 0 0 0 0,1 0 0 0 0,-1 0 0 0 0,0 0 0 0 0,1 0 0 0 0,-1 1 0 0 0,1-1 0 0 0,-1 0 0 0 0,0 1 0 0 0,1-1 0 0 0,-1 0 0 0 0,1 1 0 0 0,-1-1 0 0 0,1 0 0 0 0,-1 1 0 0 0,1-1 0 0 0,-1 1 0 0 0,0 0 0 0 0,0 1 0 0 0,-3 1 0 0 0,0 0 0 0 0,0 0 0 0 0,1 0 0 0 0,0 0 0 0 0,0 1 0 0 0,0-1 0 0 0,0 1 0 0 0,0 0 0 0 0,0 0 0 0 0,-1 4 0 0 0,-17 22 0 0 0,15-23 0 0 0,0 1 0 0 0,1 0 0 0 0,0 1 0 0 0,0-1 0 0 0,0 1 0 0 0,1 0 0 0 0,1 0 0 0 0,-3 9 0 0 0,3-11 0 0 0,2 1 0 0 0,-1-1 0 0 0,1 0 0 0 0,0 1 0 0 0,1-1 0 0 0,0 1 0 0 0,0-1 0 0 0,0 1 0 0 0,1-1 0 0 0,0 0 0 0 0,3 8 0 0 0,2-2 0 0 0,0-10 0 0 0,-4-3 0 0 0,2 3 0 0 0,1-1 0 0 0,-1 0 0 0 0,0 0 0 0 0,1 0 0 0 0,-1 0 0 0 0,1-1 0 0 0,0 0 0 0 0,0 0 0 0 0,-1 0 0 0 0,1 0 0 0 0,0-1 0 0 0,0 0 0 0 0,0 0 0 0 0,0 0 0 0 0,0-1 0 0 0,-1 0 0 0 0,1 1 0 0 0,0-2 0 0 0,5-1 0 0 0,-10 3 0 0 0,74-37 0 0 0,-66 32 0 0 0,1-1 0 0 0,-1 0 0 0 0,0 0 0 0 0,-1-1 0 0 0,1 0 0 0 0,6-8 0 0 0,-11 10 55 0 0,0 0 1 0 0,0 1-1 0 0,-1-1 1 0 0,0 0-1 0 0,0-1 0 0 0,0 1 1 0 0,0 0-1 0 0,-1-1 1 0 0,0 1-1 0 0,0-1 0 0 0,0 1 1 0 0,-1-1-1 0 0,0 1 0 0 0,0-1 1 0 0,0 1-1 0 0,-1-1 1 0 0,0 1-1 0 0,0-1 0 0 0,0 1 1 0 0,-1-1-1 0 0,1 1 1 0 0,-1 0-1 0 0,-1 0 0 0 0,1 0 1 0 0,-6-9-1 0 0,4 9-23 0 0,0 0 0 0 0,0 1 0 0 0,0-1 0 0 0,-1 1 0 0 0,1 0 0 0 0,-1 0 0 0 0,0 1 0 0 0,0-1 0 0 0,-1 1 0 0 0,1 0 0 0 0,-1 1 0 0 0,1-1 0 0 0,-1 1 0 0 0,0 0 0 0 0,0 1 0 0 0,-9-2 0 0 0,12 2-229 0 0,-1 0-1 0 0,1 1 1 0 0,0 0-1 0 0,0 0 0 0 0,-1 0 1 0 0,1 0-1 0 0,0 0 1 0 0,0 1-1 0 0,0-1 1 0 0,-1 1-1 0 0,1 0 1 0 0,0 0-1 0 0,-4 2 1 0 0,6-2-794 0 0,1-1-893 0 0,0 0-3634 0 0,0 0-1564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15663 0 0,'0'0'719'0'0,"2"-1"-20"0"0,1-1-502 0 0,0 0 0 0 0,0 0 0 0 0,0 0 0 0 0,0 0 0 0 0,0-1 0 0 0,0 1 0 0 0,-1-1 0 0 0,1 0 0 0 0,-1 0 0 0 0,0 0 0 0 0,0 0 0 0 0,0 0 0 0 0,3-6 0 0 0,-5 7 315 0 0,0 2 0 0 0,0 0 0 0 0,-2-9 1024 0 0,2 8-1404 0 0,-1-3 38 0 0,-7-3 3 0 0,-6 0-4061 0 0,12 7-3275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8287 0 0,'0'-2'382'0'0,"2"-3"-195"0"0,-1-1 0 0 0,0 1 0 0 0,0 0 0 0 0,-1-1 0 0 0,0 1 0 0 0,0-1 0 0 0,0 1 0 0 0,-1-8 0 0 0,-12-45 5695 0 0,8 39-2917 0 0,5 18-1941 0 0,-1 1-785 0 0,0-1-1 0 0,0 1 1 0 0,1-1 0 0 0,-1 1-1 0 0,0-1 1 0 0,1 0 0 0 0,-1 1-1 0 0,1-1 1 0 0,-1 0 0 0 0,1 0-1 0 0,-1 1 1 0 0,1-1-1 0 0,-1 0 1 0 0,1-1 0 0 0,-1 1 4 0 0,1 0 0 0 0,0 0 0 0 0,-1 1 0 0 0,1-1 0 0 0,-1 0 1 0 0,1 0-1 0 0,-1 1 0 0 0,1-1 0 0 0,-1 0 0 0 0,1 1 0 0 0,-1-1 0 0 0,0 1 0 0 0,1-1 1 0 0,-2 0-1 0 0,5 20-78 0 0,-2-2-165 0 0,-1 0 0 0 0,-1 0 0 0 0,0-1 0 0 0,-2 1 0 0 0,-5 25 0 0 0,4-26 0 0 0,1-1 0 0 0,1 1 0 0 0,1 0 0 0 0,1 28 0 0 0,-1-22 0 0 0,0-16 2 0 0,1 3 11 0 0,3 3-92 0 0,-3-11-258 0 0,0-1-138 0 0,0 0-33 0 0,0-17-2948 0 0,0 7 2432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1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13823 0 0,'0'0'315'0'0,"0"0"45"0"0,0 0 21 0 0,0 0-49 0 0,3 0-149 0 0,12 2 987 0 0,0-2 0 0 0,-1 1 1 0 0,1-2-1 0 0,0 0 0 0 0,23-5 1 0 0,17-2 340 0 0,521-49 1162 0 0,-250 22-1658 0 0,-295 31-1015 0 0,39-2 0 0 0,-124 4-3318 0 0,45 1 2595 0 0,1 0 0 0 0,-1-1 0 0 0,1 1-1 0 0,-1-2 1 0 0,-12-4 0 0 0,3-3-1324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10135 0 0,'0'0'231'0'0,"0"0"29"0"0,0 0 19 0 0,0 0 105 0 0,0 0 410 0 0,1-2 184 0 0,29-39 4136 0 0,-24 25-2735 0 0,-5 13 745 0 0,0 11-1843 0 0,0 9-1188 0 0,-1 0-1 0 0,-1 0 1 0 0,0 0 0 0 0,-1 0-1 0 0,-6 20 1 0 0,0 6-41 0 0,6-26-265 0 0,0 0-1 0 0,1 0 0 0 0,1 21 1 0 0,1-29 112 0 0,0-1 1 0 0,0 0-1 0 0,1 0 1 0 0,0 0-1 0 0,1 0 1 0 0,-1-1-1 0 0,1 1 1 0 0,7 11-1 0 0,-9-17 303 0 0,-1-2 248 0 0,0 0 50 0 0,0 0-126 0 0,0 0-576 0 0,0 0-248 0 0,0 0-50 0 0,0 0 126 0 0,0 0 576 0 0,0 0 248 0 0,0 0 50 0 0,0 0-126 0 0,0 0-576 0 0,-1-2-248 0 0,-2-6-50 0 0,2 6 126 0 0,-2-6 1026 0 0,-1 1-566 0 0,1-1-1 0 0,0 0 0 0 0,1 0 0 0 0,0 0 0 0 0,0 0 0 0 0,0 0 0 0 0,1 0 0 0 0,0 0 1 0 0,1-1-1 0 0,0 1 0 0 0,0 0 0 0 0,2-9 0 0 0,29-171 1963 0 0,-25 157-2048 0 0,-4 24 0 0 0,0 0 0 0 0,-1 0 0 0 0,0 0 0 0 0,0 0 0 0 0,0-14 0 0 0,-3 14 0 0 0,1 0 0 0 0,1 0 0 0 0,0 6 0 0 0,0-1 0 0 0,1 1 0 0 0,-1-1 0 0 0,1 1 0 0 0,-1-1 0 0 0,1 1 0 0 0,0-1 0 0 0,-1 1 0 0 0,1 0 0 0 0,0-1 0 0 0,0 1 0 0 0,0 0 0 0 0,0 0 0 0 0,0-1 0 0 0,0 1 0 0 0,0 0 0 0 0,1 0 0 0 0,-1 0 0 0 0,0 0 0 0 0,1 1 0 0 0,-1-1 0 0 0,0 0 0 0 0,1 1 0 0 0,-1-1 0 0 0,1 0 0 0 0,-1 1 0 0 0,1 0 0 0 0,2-1 0 0 0,-2 0 0 0 0,37-8 0 0 0,1 1 0 0 0,0 2 0 0 0,76-1 0 0 0,-89 5 0 0 0,0-1 0 0 0,-16 1 0 0 0,0 1 0 0 0,16 0 0 0 0,-17 0 0 0 0,-3-2 0 0 0,-2-4 0 0 0,-5-1 0 0 0,0 6-47 0 0,0 1 0 0 0,0-1 0 0 0,-1 1 0 0 0,1 0 0 0 0,0 0 0 0 0,-1-1 0 0 0,1 1 0 0 0,-1 0 0 0 0,0 0 0 0 0,1-1 0 0 0,-1 1 1 0 0,0 0-1 0 0,0 0 0 0 0,0 0 0 0 0,0 0 0 0 0,0 0 0 0 0,0 0 0 0 0,0 0 0 0 0,0 1 0 0 0,0-1 0 0 0,0 0 0 0 0,-1 1 0 0 0,1-1 0 0 0,0 0 0 0 0,-2 0 0 0 0,0 0-116 0 0,-1 0-688 0 0,0-1 0 0 0,0 1 0 0 0,0 0 0 0 0,-1 0-1 0 0,-8-1 1 0 0,10 2-102 0 0,-12-2-6555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11975 0 0,'0'0'267'0'0,"0"0"42"0"0,0 0 17 0 0,0 0-28 0 0,0 0-58 0 0,0 0 491 0 0,0 0 238 0 0,0 0 45 0 0,0 0 8 0 0,0 0 2 0 0,0 0 0 0 0,11 0 1620 0 0,-7-1-2213 0 0,4 0-110 0 0,5 4 2706 0 0,-12-3-2953 0 0,-1 0 1 0 0,1 1-1 0 0,0-1 0 0 0,-1 1 1 0 0,1-1-1 0 0,-1 1 1 0 0,1-1-1 0 0,-1 1 0 0 0,0 0 1 0 0,1-1-1 0 0,-1 1 1 0 0,1-1-1 0 0,-1 1 1 0 0,0 0-1 0 0,1-1 0 0 0,-1 1 1 0 0,0 0-1 0 0,0 0 1 0 0,0-1-1 0 0,0 2 0 0 0,1 14 341 0 0,0-14-413 0 0,-1 0-1 0 0,0 0 1 0 0,-1 0-1 0 0,1 0 1 0 0,0 0-1 0 0,-1 0 1 0 0,1 0-1 0 0,-1 0 0 0 0,1 0 1 0 0,-1 0-1 0 0,0 0 1 0 0,-1 2-1 0 0,-7 14-4 0 0,7-10 3 0 0,9-2 0 0 0,2-2 0 0 0,1-1 0 0 0,1 0 0 0 0,-1-2 0 0 0,0 1 0 0 0,-9-2 0 0 0,1 0 0 0 0,-1 1 0 0 0,0-1 0 0 0,0 0 0 0 0,1 0 0 0 0,-1 1 0 0 0,0-1 0 0 0,0 0 0 0 0,0 1 0 0 0,0 0 0 0 0,0-1 0 0 0,0 1 0 0 0,0-1 0 0 0,0 1 0 0 0,0 0 0 0 0,0 0 0 0 0,0 0 0 0 0,0-1 0 0 0,0 1 0 0 0,0 2 0 0 0,2 0 0 0 0,-1 0 0 0 0,1-1 0 0 0,-1 1 0 0 0,0 0 0 0 0,0 0 0 0 0,0 0 0 0 0,0 0 0 0 0,0 1 0 0 0,-1-1 0 0 0,1 0 0 0 0,-1 1 0 0 0,0-1 0 0 0,1 6 0 0 0,1 4 0 0 0,-1-7 0 0 0,-1 1 0 0 0,1-1 0 0 0,-2 0 0 0 0,1 0 0 0 0,0 1 0 0 0,-2 10 0 0 0,-1-2 0 0 0,0 0 0 0 0,-7 21 0 0 0,8-31 0 0 0,-7 16 0 0 0,7-18 0 0 0,-12 14 0 0 0,4-9 0 0 0,-1-4 0 0 0,-1-4 0 0 0,7 0 0 0 0,0-1 0 0 0,-10-9 0 0 0,1 1 0 0 0,11 8 0 0 0,-6-9 0 0 0,3 3-64 0 0,4 6-273 0 0,1 1-138 0 0,0 0-33 0 0,0 0-4 0 0,0 0 0 0 0,0 0 0 0 0,0 0 0 0 0,0 0-204 0 0,0 0-857 0 0,-6-5-2411 0 0,5 4 1937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10135 0 0,'0'0'231'0'0,"0"0"29"0"0,0 0 19 0 0,2-2-41 0 0,10-8 439 0 0,-10 10-414 0 0,0-1 715 0 0,-2 1 40 0 0,0 0 6 0 0,16-6 3072 0 0,5 2-1840 0 0,6-2 180 0 0,17-5-1359 0 0,-7 1-478 0 0,-5 0-599 0 0,23-8 0 0 0,-39 13 69 0 0,-14 5-23 0 0,0-1 1 0 0,1 1 0 0 0,-1-1 0 0 0,0 0 0 0 0,0 0-1 0 0,0 0 1 0 0,3-1 0 0 0,-4 1 441 0 0,-1 1 21 0 0,0 0-134 0 0,0 0-577 0 0,0 0-248 0 0,0 0-50 0 0,0 0-11 0 0,0 0-1 0 0,0 0 0 0 0,0 0-1001 0 0,0 0-4206 0 0,0 0-1801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77 395 6447 0 0,'0'0'298'0'0,"0"-2"-10"0"0,6-30 681 0 0,0 15 721 0 0,-4 11-1024 0 0,0-1 0 0 0,1 1-1 0 0,-1-1 1 0 0,1 1 0 0 0,5-6 0 0 0,9-15 1409 0 0,-6 10 599 0 0,20-22 0 0 0,-19 26-1926 0 0,-1-1 0 0 0,15-23 0 0 0,-24 34-681 0 0,2-3-39 0 0,-1 1 1 0 0,1-1-1 0 0,1 1 0 0 0,-1 0 1 0 0,8-7-1 0 0,40-36 1948 0 0,-30 31-1538 0 0,-12 8 99 0 0,1 1 0 0 0,21-13-1 0 0,-24 18-536 0 0,-1 0 72 0 0,-6 3 299 0 0,-1 0 117 0 0,0 0 21 0 0,0 0-66 0 0,1-1-294 0 0,-139 103-133 0 0,105-78-16 0 0,-18 15 0 0 0,18-12 0 0 0,0-1 0 0 0,-49 28 0 0 0,63-40 0 0 0,18-14 0 0 0,1 0 0 0 0,0 0 0 0 0,-1 0 0 0 0,1 1 0 0 0,0-1 0 0 0,-1 0 0 0 0,1 1 0 0 0,0-1 0 0 0,0 0 0 0 0,-1 0 0 0 0,1 1 0 0 0,0-1 0 0 0,0 0 0 0 0,0 1 0 0 0,0-1 0 0 0,-1 1 0 0 0,1-1 0 0 0,0 0 0 0 0,0 1 0 0 0,0-1 0 0 0,0 1 0 0 0,0-1 0 0 0,0 0 0 0 0,0 1 0 0 0,0-1 0 0 0,0 0 0 0 0,0 1 0 0 0,0-1 0 0 0,0 1 0 0 0,0-1 0 0 0,0 0 0 0 0,1 1 0 0 0,-1-1 0 0 0,0 1 0 0 0,0-1 0 0 0,0 0 0 0 0,0 1 0 0 0,1-1 0 0 0,-1 0 0 0 0,0 1 0 0 0,0-1 0 0 0,1 0 0 0 0,-1 0 0 0 0,0 1 0 0 0,1-1 0 0 0,-1 0 0 0 0,2 2 0 0 0,-1 0 0 0 0,1 0 0 0 0,-1 0 0 0 0,1-1 0 0 0,0 1 0 0 0,-1 0 0 0 0,1-1 0 0 0,0 0 0 0 0,0 1 0 0 0,0-1 0 0 0,0 0 0 0 0,0 0 0 0 0,1 0 0 0 0,-1 0 0 0 0,4 0 0 0 0,3 1 0 0 0,1 0 0 0 0,15 0 0 0 0,-1 0 0 0 0,-4 0 0 0 0,20 0 0 0 0,-20-2 0 0 0,20 4 0 0 0,-31-3 1 0 0,1 0 0 0 0,13-1-1 0 0,0 0-66 0 0,-21 0-271 0 0,-17 12-1226 0 0,13-11 1047 0 0,-18 10-885 0 0,7-7-5062 0 0,13-4 4927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0,'0'0'719'0'0,"0"0"-20"0"0,0 0-306 0 0,0 0 371 0 0,0 0 209 0 0,0 0 41 0 0,1 2 8 0 0,3-1-521 0 0,-1 0 0 0 0,1 1 0 0 0,0-1 0 0 0,0-1-1 0 0,-1 1 1 0 0,1 0 0 0 0,0-1 0 0 0,7 0 0 0 0,3 1 227 0 0,-10-1-600 0 0,1 0 0 0 0,0-1-1 0 0,-1 0 1 0 0,1 1 0 0 0,7-4 0 0 0,18-1 237 0 0,-14 3-366 0 0,0 0 0 0 0,-1-2 0 0 0,1 1 0 0 0,-1-2 0 0 0,17-6 0 0 0,7-3-126 0 0,-37 13-569 0 0,-2 1-258 0 0,-1-1-56 0 0,-3-5-13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10135 0 0,'0'0'231'0'0,"0"0"29"0"0,0 0 19 0 0,0 0 37 0 0,0 0 125 0 0,0 0 58 0 0,0 0 11 0 0,0 0 70 0 0,0 0 286 0 0,0 0 124 0 0,0 0 30 0 0,-2-7 224 0 0,2 7 2041 0 0,0 0 3658 0 0,-1 3-6827 0 0,1 0 0 0 0,-1 0 0 0 0,1 0 0 0 0,0 0 0 0 0,0 0 0 0 0,0-1 0 0 0,0 1 0 0 0,1 4 0 0 0,0-3 12 0 0,1 1-1 0 0,0-1 1 0 0,0 0-1 0 0,0 0 1 0 0,0 0-1 0 0,0-1 1 0 0,5 6-1 0 0,39 49-127 0 0,3-4 0 0 0,-32-32 0 0 0,-13-15 0 0 0,0-1 0 0 0,1 1 0 0 0,0-1 0 0 0,9 8 0 0 0,33 39 0 0 0,-44-51 0 0 0,-1 1 0 0 0,0-1 0 0 0,1 1 0 0 0,-1 0 0 0 0,0-1 0 0 0,-1 1 0 0 0,1 0 0 0 0,2 5 0 0 0,10 24-422 0 0,-13-28 347 0 0,1 1-1 0 0,-1-1 1 0 0,0 0-1 0 0,0 1 1 0 0,0 4-1 0 0,-16-13-2301 0 0,14 4 2147 0 0,0-1-1 0 0,0 0 0 0 0,0 1 1 0 0,0-1-1 0 0,0 0 1 0 0,0 0-1 0 0,0 0 1 0 0,0 0-1 0 0,0 0 0 0 0,0 1 1 0 0,0-2-1 0 0,0 0 1 0 0,-3-6-1305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5 317 8287 0 0,'0'0'382'0'0,"0"-1"-8"0"0,1-13 172 0 0,1 0-1 0 0,0 0 1 0 0,5-14-1 0 0,4-28 3333 0 0,-10 46-3405 0 0,1 0 0 0 0,0 1 0 0 0,0-1-1 0 0,1 1 1 0 0,0-1 0 0 0,1 1 0 0 0,0 0 0 0 0,1 0-1 0 0,5-8 1 0 0,-6 11-121 0 0,-1 0 0 0 0,0-1 0 0 0,0 1-1 0 0,2-11 1 0 0,8-16 1473 0 0,-12 32-1313 0 0,2-7 1111 0 0,-5 5-1534 0 0,1 2 282 0 0,1 1 117 0 0,0 0 21 0 0,0 2-66 0 0,-1 9-416 0 0,0-1-1 0 0,-1 0 1 0 0,0 1 0 0 0,-1-1 0 0 0,-4 11 0 0 0,2-9-26 0 0,2 0 0 0 0,0 0 0 0 0,-3 20 0 0 0,-15 102-1 0 0,11-84 0 0 0,-3 16 0 0 0,11-59-64 0 0,2-5-273 0 0,0-2-138 0 0,0 0-33 0 0,0 0-4 0 0,0 0 0 0 0,-14-27-3853 0 0,12 18 1784 0 0,2-1-4241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17503 0 0,'0'0'399'0'0,"0"0"60"0"0,0 0 21 0 0,0 0-59 0 0,6 3-264 0 0,-3-3 2696 0 0,0-3-2628 0 0,0 0-1 0 0,-1 1 0 0 0,1-1 0 0 0,-1 0 0 0 0,1-1 0 0 0,-1 1 0 0 0,0 0 0 0 0,0 0 0 0 0,-1-1 0 0 0,1 1 0 0 0,-1-1 0 0 0,0 0 0 0 0,0 1 0 0 0,1-6 0 0 0,-1 2-282 0 0,0 1-1 0 0,0 0 1 0 0,-1-1-1 0 0,0 1 1 0 0,0-1 0 0 0,0 1-1 0 0,-4-13 1 0 0,4 18-417 0 0,-3-7-6753 0 0,-2 2-292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239 247 13823 0 0,'1'-1'630'0'0,"4"-9"-303"0"0,0 1 1 0 0,0-1-1 0 0,-1 1 1 0 0,6-21-1 0 0,-7 21 350 0 0,-2 4-297 0 0,0 1-1 0 0,0-1 0 0 0,0 0 1 0 0,-1 0-1 0 0,0 1 0 0 0,0-1 1 0 0,0 0-1 0 0,-1 0 1 0 0,0 1-1 0 0,1-1 0 0 0,-2 0 1 0 0,1 1-1 0 0,-3-7 0 0 0,1 2-127 0 0,-1 0 1 0 0,-1 0-1 0 0,0 1 0 0 0,0-1 0 0 0,-9-10 0 0 0,11 15-122 0 0,0 1 1 0 0,-1 0-1 0 0,1 0 0 0 0,0 0 0 0 0,-1 1 1 0 0,0-1-1 0 0,-7-3 0 0 0,9 5-75 0 0,0 0 0 0 0,0 0 0 0 0,0 0 0 0 0,-1 1 0 0 0,1-1 0 0 0,0 0 0 0 0,0 1 0 0 0,0 0 0 0 0,-1 0 0 0 0,1 0-1 0 0,0 0 1 0 0,-1 0 0 0 0,1 0 0 0 0,0 0 0 0 0,0 1 0 0 0,-5 0 0 0 0,-1 3-55 0 0,0 1 0 0 0,0-1 0 0 0,1 1 0 0 0,-1 0 0 0 0,1 1 0 0 0,0 0 0 0 0,0 0 0 0 0,1 1 0 0 0,-9 10 0 0 0,3-1 0 0 0,1 0 0 0 0,1 1 0 0 0,-12 24 0 0 0,18-33 0 0 0,1 0 0 0 0,0 0 0 0 0,-2 9 0 0 0,4-14 0 0 0,1 0 0 0 0,-1 0 0 0 0,1-1 0 0 0,0 1 0 0 0,0 0 0 0 0,0 0 0 0 0,0 0 0 0 0,0 0 0 0 0,1 0 0 0 0,-1 0 0 0 0,1 0 0 0 0,1 4 0 0 0,-1-5 0 0 0,1 3 0 0 0,0 0 0 0 0,0-1 0 0 0,1 1 0 0 0,5 7 0 0 0,-7-11 0 0 0,1 1 0 0 0,-1-1 0 0 0,1 0 0 0 0,0 1 0 0 0,0-1 0 0 0,-1 0 0 0 0,1 0 0 0 0,0 0 0 0 0,0 0 0 0 0,0 0 0 0 0,0-1 0 0 0,0 1 0 0 0,0 0 0 0 0,0-1 0 0 0,3 1 0 0 0,17 1 0 0 0,1-1 0 0 0,-1-1 0 0 0,1-1 0 0 0,0 0 0 0 0,40-10 0 0 0,-54 9 228 0 0,0-1-1 0 0,0 0 1 0 0,0 0-1 0 0,0-1 1 0 0,-1-1-1 0 0,1 1 1 0 0,-1-1 0 0 0,12-10-1 0 0,-31 23-227 0 0,2-2 0 0 0,-1 1 0 0 0,-12 12 0 0 0,9-3 0 0 0,0 2 0 0 0,1-1 0 0 0,1 2 0 0 0,0-1 0 0 0,-9 26 0 0 0,16-36 0 0 0,2-2 0 0 0,0 0 0 0 0,0 0 0 0 0,0 0 0 0 0,1 0 0 0 0,-1 9 0 0 0,-3 16 0 0 0,2-19-779 0 0,3-9-972 0 0,1-3 1588 0 0,-1 1 0 0 0,0 0 0 0 0,1-1 0 0 0,-1 1 1 0 0,0 0-1 0 0,1 0 0 0 0,-1-1 0 0 0,0 1 0 0 0,0 0 0 0 0,0 0 0 0 0,0-1 0 0 0,0 1 0 0 0,0 0 0 0 0,0 0 0 0 0,0 0 0 0 0,0 1 0 0 0,9-7-3891 0 0,4-3-2768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13823 0 0,'0'0'315'0'0,"0"0"45"0"0,0 0 21 0 0,0 0-49 0 0,7 2-227 0 0,-3-1 3709 0 0,-4-1-3652 0 0,1 0 0 0 0,-1 0 0 0 0,0 0 0 0 0,1 0 0 0 0,-1 0 0 0 0,0 0 0 0 0,1 1 0 0 0,-1-1 0 0 0,0 0 1 0 0,0 0-1 0 0,1 0 0 0 0,-1 0 0 0 0,0 0 0 0 0,0 1 0 0 0,1-1 0 0 0,-1 0 0 0 0,0 0 0 0 0,0 1 0 0 0,0-1 0 0 0,1 0 0 0 0,-1 0 0 0 0,0 1 0 0 0,0-1 1 0 0,0 0-1 0 0,0 0 0 0 0,0 1 0 0 0,1-1 0 0 0,-1 0 0 0 0,0 1 0 0 0,0-1 0 0 0,0 0 0 0 0,0 1 0 0 0,0-1 0 0 0,0 0 0 0 0,0 0 0 0 0,0 1 0 0 0,-3 19 964 0 0,-12 18-371 0 0,-7 1-608 0 0,7-12-36 0 0,1 0-1 0 0,-12 33 0 0 0,22-50-98 0 0,1 0 0 0 0,1 0 0 0 0,0 0-1 0 0,0 0 1 0 0,1 0 0 0 0,0 1 0 0 0,1-1 0 0 0,0 0-1 0 0,1 1 1 0 0,2 13 0 0 0,-2-15-12 0 0,-1-7 0 0 0,0 0 0 0 0,1 0 0 0 0,-1 0 0 0 0,1 0 0 0 0,-1 0 0 0 0,1 0 0 0 0,0 0 0 0 0,0 0 0 0 0,-1-1 0 0 0,1 1 0 0 0,0 0 0 0 0,1 0 0 0 0,-1-1 0 0 0,0 1 0 0 0,2 1 0 0 0,-1 0 0 0 0,0-1 0 0 0,1 0 0 0 0,-1 0 0 0 0,0 0 0 0 0,1 0 0 0 0,-1 0 0 0 0,1 0 0 0 0,0-1 0 0 0,0 1 0 0 0,-1-1 0 0 0,1 0 0 0 0,0 0 0 0 0,0 0 0 0 0,4 1 0 0 0,-1-1 0 0 0,0 0 0 0 0,0-1 0 0 0,0 0 0 0 0,0 0 0 0 0,0 0 0 0 0,11-3 0 0 0,3-2 0 0 0,0 0 0 0 0,-1-2 0 0 0,23-11 0 0 0,-26 10 314 0 0,0-1 0 0 0,0 0-1 0 0,-1-1 1 0 0,0-1 0 0 0,20-19 0 0 0,-35 30-311 0 0,0-1 0 0 0,1 1 0 0 0,-1 0 0 0 0,0 0 0 0 0,0 0 0 0 0,1 0 0 0 0,-1-1 1 0 0,0 1-1 0 0,0 0 0 0 0,0 0 0 0 0,0 0 0 0 0,0-1 0 0 0,1 1 0 0 0,-1 0 0 0 0,0 0 0 0 0,0-1 0 0 0,0 1 1 0 0,0 0-1 0 0,0 0 0 0 0,0-1 0 0 0,0 1 0 0 0,0 0 0 0 0,0 0 0 0 0,0-1 0 0 0,0 1 0 0 0,0 0 1 0 0,0 0-1 0 0,0-1 0 0 0,0 1 0 0 0,0 0 0 0 0,0 0 0 0 0,0-1 0 0 0,0 1 0 0 0,0 0 0 0 0,0 0 0 0 0,0-1 1 0 0,-1 1-1 0 0,1 0 0 0 0,0 0 0 0 0,0-1 0 0 0,0 1 0 0 0,0 0 0 0 0,-1 0 0 0 0,1 0 0 0 0,0-1 0 0 0,0 1 1 0 0,0 0-1 0 0,-1 0 0 0 0,1 0 0 0 0,-11-5 7 0 0,10 5-10 0 0,-5-2-7 0 0,-1 1 0 0 0,0 0 0 0 0,0 0 0 0 0,0 0 0 0 0,0 1-1 0 0,0 0 1 0 0,0 0 0 0 0,0 1 0 0 0,-11 2 0 0 0,-8 4-111 0 0,-29 10-1 0 0,36-10 26 0 0,-46 19-1244 0 0,-3 1-1765 0 0,54-23 2078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39 337 10135 0 0,'5'-7'491'0'0,"-2"2"-355"0"0,16-17 293 0 0,-14 16 424 0 0,0-1-1 0 0,0 0 0 0 0,-1 0 1 0 0,1-1-1 0 0,4-14 0 0 0,4-4 1018 0 0,-12 22-1578 0 0,1 0 0 0 0,-1 0-1 0 0,0 0 1 0 0,0-1 0 0 0,-1 1 0 0 0,1-6 0 0 0,2-9 345 0 0,-2 11-513 0 0,0 0 0 0 0,-1-1 0 0 0,0 1-1 0 0,0-1 1 0 0,-3-14 0 0 0,2 12 461 0 0,0 0 1 0 0,0-18-1 0 0,0-20 1463 0 0,0 50-1899 0 0,-3 6-147 0 0,1 0 1 0 0,0 0-1 0 0,0 0 0 0 0,0 0 1 0 0,1 1-1 0 0,0-1 0 0 0,-1 14 0 0 0,-2 4-4 0 0,-20 95 2 0 0,-20 72 0 0 0,38-175 10 0 0,5-13-17 0 0,1 0 0 0 0,-1 1-1 0 0,1-1 1 0 0,0 1-1 0 0,0-1 1 0 0,0 1-1 0 0,0 0 1 0 0,1-1 0 0 0,0 6-1 0 0,0-9-329 0 0,2-9-1647 0 0,2-1-3735 0 0,1-1-1801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15663 0 0,'0'0'356'0'0,"0"0"50"0"0,1-1 20 0 0,4-3-212 0 0,0-1-1 0 0,-1 1 1 0 0,0-1-1 0 0,0 0 0 0 0,0 0 1 0 0,-1-1-1 0 0,0 1 1 0 0,0-1-1 0 0,0 0 0 0 0,0 1 1 0 0,-1-1-1 0 0,0 0 1 0 0,2-11-1 0 0,-2 3 582 0 0,0 8-631 0 0,-1 1 1 0 0,0 0-1 0 0,-1 0 0 0 0,0-8 1 0 0,0 12-165 0 0,0-1 1 0 0,0 1 0 0 0,0 0-1 0 0,0 0 1 0 0,-1-1 0 0 0,1 1-1 0 0,0 0 1 0 0,-1 0-1 0 0,1 0 1 0 0,-1 0 0 0 0,0 0-1 0 0,1 0 1 0 0,-1 0-1 0 0,0 0 1 0 0,0 0 0 0 0,1 0-1 0 0,-1 0 1 0 0,0 0-1 0 0,0 0 1 0 0,0 1 0 0 0,0-1-1 0 0,0 0 1 0 0,0 1 0 0 0,-2-2-1 0 0,-7-2-977 0 0,-1 1-3952 0 0,-2 3-1757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163 212 13823 0 0,'9'-3'675'0'0,"-5"1"-459"0"0,-2 1-183 0 0,-1 1 0 0 0,1-1 0 0 0,-1 0 0 0 0,1 0 0 0 0,-1 0 0 0 0,1 0 0 0 0,-1 0 0 0 0,1 0 0 0 0,-1 0 0 0 0,0 0 0 0 0,1 0 1 0 0,-1-1-1 0 0,0 1 0 0 0,0-1 0 0 0,0 1 0 0 0,0-1 0 0 0,0 1 0 0 0,-1-1 0 0 0,1 1 0 0 0,0-1 0 0 0,-1 0 0 0 0,1-1 0 0 0,5-13 1143 0 0,-4 12-650 0 0,-1-1-1 0 0,1 0 1 0 0,-1 0 0 0 0,1 0-1 0 0,-1 0 1 0 0,-1 0 0 0 0,1-7-1 0 0,-1 9-357 0 0,0-1 0 0 0,-1 1 0 0 0,0 0 0 0 0,1-1 0 0 0,-1 1 0 0 0,0 0 0 0 0,0-1 0 0 0,-1 1 0 0 0,1 0 0 0 0,-1 0 0 0 0,0 0 0 0 0,1 0 0 0 0,-1 1 0 0 0,-1-1 0 0 0,-2-3 0 0 0,-12-18 251 0 0,15 20-243 0 0,1 1 28 0 0,-1 0 0 0 0,0 0 0 0 0,0 0 0 0 0,0 0 1 0 0,0 0-1 0 0,-4-3 0 0 0,-1 2-204 0 0,5 3 0 0 0,0 0 0 0 0,0 0 0 0 0,0 0 0 0 0,-1 1 0 0 0,1-1 0 0 0,0 1 0 0 0,-1 0 0 0 0,1 0 0 0 0,0 0 0 0 0,-1 0 0 0 0,1 0 0 0 0,0 0 0 0 0,-1 0 0 0 0,1 1 0 0 0,0-1 0 0 0,-1 1 0 0 0,1 0 0 0 0,0 0 0 0 0,0 0 0 0 0,0 0 0 0 0,0 0 0 0 0,-4 2 0 0 0,2 1 0 0 0,-1 0 0 0 0,1-1 0 0 0,0 2 0 0 0,0-1 0 0 0,1 0 0 0 0,-7 9 0 0 0,3-1 0 0 0,0 0 0 0 0,0 0 0 0 0,2 0 0 0 0,-8 21 0 0 0,7-17 0 0 0,-9 39 0 0 0,13-50 0 0 0,2 1 0 0 0,-1 0 0 0 0,0 0 0 0 0,1-1 0 0 0,0 1 0 0 0,1 0 0 0 0,1 9 0 0 0,-2-12 0 0 0,1-1 0 0 0,0 1 0 0 0,0-1 0 0 0,0 1 0 0 0,0-1 0 0 0,0 0 0 0 0,0 1 0 0 0,1-1 0 0 0,-1 0 0 0 0,1 0 0 0 0,-1 0 0 0 0,1 0 0 0 0,0 0 0 0 0,0 0 0 0 0,0 0 0 0 0,4 2 0 0 0,-3-2 0 0 0,1-1 0 0 0,-1 1 0 0 0,1-1 0 0 0,-1 0 0 0 0,1 0 0 0 0,0 0 0 0 0,-1 0 0 0 0,1 0 0 0 0,0-1 0 0 0,6 0 0 0 0,-1 0 0 0 0,0-1 0 0 0,0 0 0 0 0,0-1 0 0 0,0 0 0 0 0,0 0 0 0 0,-1-1 0 0 0,1 0 0 0 0,15-9 0 0 0,97-68 0 0 0,-127 83 0 0 0,0 0 0 0 0,1 1 0 0 0,-1 0 0 0 0,-4 4 0 0 0,0 3 0 0 0,0 0 0 0 0,1 0 0 0 0,1 1 0 0 0,0 0 0 0 0,0 1 0 0 0,1 0 0 0 0,1 0 0 0 0,0 0 0 0 0,1 1 0 0 0,0 0 0 0 0,-3 18 0 0 0,-2 2 0 0 0,-2 8 0 0 0,6-13 0 0 0,4-25 0 0 0,1 1 0 0 0,-1 0 0 0 0,1 0 0 0 0,0 0 0 0 0,1 0 0 0 0,0 0 0 0 0,-1 0 0 0 0,1 0 0 0 0,1 0 0 0 0,1 9 0 0 0,2 12-1384 0 0,-3-25 941 0 0,1 0 86 0 0,1-1 26 0 0,-1 0-1 0 0,1 0 1 0 0,-1 0 0 0 0,1-1 0 0 0,0 1-1 0 0,-1-1 1 0 0,1 1 0 0 0,-1-1-1 0 0,4-2 1 0 0,14-6-5900 0 0,-9 3 239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11975 0 0,'0'0'267'0'0,"0"0"42"0"0,0 0 17 0 0,0 0-28 0 0,0 0-58 0 0,0 0 491 0 0,0 0 238 0 0,0 0 45 0 0,0 0-61 0 0,0 0-288 0 0,0 0-121 0 0,0 0-28 0 0,0 0-4 0 0,7 3 299 0 0,-6 0 1962 0 0,-1 1-2578 0 0,-5 22 221 0 0,4-22-411 0 0,-30 86 570 0 0,1-4 389 0 0,26-73-863 0 0,1 1 1 0 0,0 0 0 0 0,1 0 0 0 0,0 19 0 0 0,2-30-102 0 0,0 1 0 0 0,0-1 0 0 0,1 1 0 0 0,-1-1 0 0 0,1 0 0 0 0,0 1 0 0 0,0-1 0 0 0,0 0 0 0 0,0 0 0 0 0,1 0 0 0 0,-1 0 0 0 0,1 0 0 0 0,0 0 0 0 0,0 0 0 0 0,0 0 0 0 0,0 0 0 0 0,0-1 0 0 0,1 0 0 0 0,-1 1 0 0 0,1-1 0 0 0,-1 0 0 0 0,1 0 0 0 0,0 0 0 0 0,0 0 0 0 0,6 2 0 0 0,-3-2 0 0 0,0 0 0 0 0,0 0 0 0 0,0 0 0 0 0,1-1 0 0 0,-1 0 0 0 0,0 0 0 0 0,1-1 0 0 0,-1 0 0 0 0,1 0 0 0 0,-1 0 0 0 0,0-1 0 0 0,1 0 0 0 0,6-2 0 0 0,2-1 0 0 0,0 0 0 0 0,-1-1 0 0 0,1-1 0 0 0,24-13 0 0 0,-25 9 0 0 0,-12 5 0 0 0,-2 2 0 0 0,1 2 0 0 0,0-1 0 0 0,-1 1 0 0 0,1 0 0 0 0,0-1 0 0 0,-1 1 0 0 0,0-1 0 0 0,1 0 0 0 0,-1 1 0 0 0,0-1 0 0 0,1 1 0 0 0,-1-1 0 0 0,0-2 0 0 0,-1 3 0 0 0,0 1 0 0 0,1-1 0 0 0,-1 0 0 0 0,0 0 0 0 0,0 1 0 0 0,1-1 0 0 0,-1 0 0 0 0,0 1 0 0 0,0-1 0 0 0,0 1 0 0 0,0-1 0 0 0,0 1 0 0 0,0-1 0 0 0,0 1 0 0 0,0 0 0 0 0,0 0 0 0 0,0-1 0 0 0,0 1 0 0 0,-1 0 0 0 0,-8-2 0 0 0,-1 1 0 0 0,1 0 0 0 0,-1 0 0 0 0,1 2 0 0 0,-1-1 0 0 0,1 1 0 0 0,-15 3 0 0 0,4-1 0 0 0,-3 2-1234 0 0,0 1-1 0 0,-43 17 1 0 0,21-6-673 0 0,9-6-139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71 8287 0 0,'0'0'382'0'0,"0"0"-8"0"0,0 0-170 0 0,0 0 176 0 0,-11-2 722 0 0,7 1 2248 0 0,3 1-3236 0 0,1 0 0 0 0,-1-1-1 0 0,1 1 1 0 0,-1 0 0 0 0,1 0-1 0 0,-1 0 1 0 0,0 0 0 0 0,1 0 0 0 0,-1-1-1 0 0,1 1 1 0 0,-1 0 0 0 0,1 0-1 0 0,-1-1 1 0 0,1 1 0 0 0,-1 0-1 0 0,1-1 1 0 0,0 1 0 0 0,-1-1 0 0 0,1 1-1 0 0,-1 0 1 0 0,1-1 0 0 0,0 1-1 0 0,-1-1 1 0 0,1 1 0 0 0,0-1-1 0 0,0 1 1 0 0,-1-1 0 0 0,1 1 0 0 0,0-1-1 0 0,0 1 1 0 0,0-1 0 0 0,0 0-1 0 0,0 1 1 0 0,-1-1 0 0 0,1 1-1 0 0,1-2 1 0 0,-5-13 927 0 0,0 2 495 0 0,4 11-1093 0 0,0 1-294 0 0,1-1-110 0 0,0 1 1 0 0,0 0-1 0 0,0-1 0 0 0,0 1 1 0 0,0 0-1 0 0,0 0 0 0 0,0 0 1 0 0,0-1-1 0 0,0 1 0 0 0,0 0 0 0 0,0 0 1 0 0,1 1-1 0 0,-1-1 0 0 0,0 0 1 0 0,1 0-1 0 0,-1 1 0 0 0,3-2 1 0 0,-2 1 199 0 0,0 1 270 0 0,-2 0-66 0 0,1 0-294 0 0,0 0-149 0 0,-1 0 1 0 0,0 0-1 0 0,1 0 0 0 0,-1 0 1 0 0,1 0-1 0 0,-1 0 0 0 0,0 0 1 0 0,1 1-1 0 0,-1-1 0 0 0,1 0 0 0 0,-1 0 1 0 0,0 0-1 0 0,1 1 0 0 0,-1-1 1 0 0,0 0-1 0 0,1 0 0 0 0,-1 1 1 0 0,0-1-1 0 0,1 0 0 0 0,-1 1 0 0 0,0-1 1 0 0,0 0-1 0 0,1 1 0 0 0,-1-1 1 0 0,0 0-1 0 0,0 1 0 0 0,0-1 1 0 0,0 0-1 0 0,1 1 0 0 0,-1-1 1 0 0,0 1-1 0 0,0-1 0 0 0,0 1 0 0 0,0-1 1 0 0,0 0-1 0 0,0 1 0 0 0,0-1 1 0 0,0 1-1 0 0,0-1 0 0 0,0 0 1 0 0,0 1-1 0 0,0-1 0 0 0,0 1 0 0 0,-1-1 1 0 0,1 0-1 0 0,0 1 0 0 0,0-1 1 0 0,0 1-1 0 0,-1-1 0 0 0,1 1 1 0 0,0-1-1 0 0,-3 5 0 0 0,1 0 0 0 0,-1-1 0 0 0,0 1 0 0 0,0-1 0 0 0,-1 1 0 0 0,1-1 0 0 0,-1 0 0 0 0,0 0 0 0 0,0-1 0 0 0,-1 1 0 0 0,1-1 0 0 0,-1 0 0 0 0,1 0 0 0 0,-1 0 0 0 0,0-1 0 0 0,0 1 0 0 0,0-1 0 0 0,-9 2 0 0 0,-7 4 0 0 0,11-6 0 0 0,2-5 0 0 0,7 3 0 0 0,0-1 0 0 0,1 1 0 0 0,-1-1 0 0 0,0 0 0 0 0,1 1 0 0 0,-1-1 0 0 0,1 0 0 0 0,-1 0 0 0 0,1 1 0 0 0,-1-1 0 0 0,1 0 0 0 0,0 0 0 0 0,-1 0 0 0 0,1 0 0 0 0,0 0 0 0 0,0 0 0 0 0,-1 0 0 0 0,1 0 0 0 0,0 0 0 0 0,0 1 0 0 0,0-1 0 0 0,0 0 0 0 0,0 0 0 0 0,1-1 0 0 0,1-6 0 0 0,-1 6-127 0 0,0 0 0 0 0,0 0 0 0 0,0 0 0 0 0,0 1 0 0 0,1-1 0 0 0,-1 0 0 0 0,0 1 0 0 0,1-1 0 0 0,0 1 0 0 0,-1 0 1 0 0,1-1-1 0 0,0 1 0 0 0,0 0 0 0 0,2-1 0 0 0,27-10-2406 0 0,-24 10 2130 0 0,-4 1-621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50 6447 0 0,'0'0'142'0'0,"0"0"22"0"0,0 0 13 0 0,0 0 55 0 0,0 0 181 0 0,0 0 78 0 0,0 0 18 0 0,0 0 3 0 0,0 0 0 0 0,0 0 0 0 0,0 0 0 0 0,0 0-69 0 0,0 0-222 0 0,0 0 166 0 0,0 0 101 0 0,0 0 21 0 0,0 0-66 0 0,1-2-278 0 0,-7 3-165 0 0,-1 1 0 0 0,-1 1 0 0 0,0 0 0 0 0,0 2 235 0 0,5-4-336 0 0,-7-2 2087 0 0,8 1-1615 0 0,2 0 117 0 0,0 0 21 0 0,-1-1-66 0 0,-48-13-278 0 0,43 12-93 0 0,5 1 299 0 0,0 0-34 0 0,0 0 1 0 0,0 1 0 0 0,0-1-1 0 0,0 0 1 0 0,0 0-1 0 0,0 0 1 0 0,1 0-1 0 0,-1 0 1 0 0,0-1-1 0 0,1 1 1 0 0,-2-2-1 0 0,2 3-734 0 0,-2-7 397 0 0,4 0 0 0 0,3 0 0 0 0,1 3 72 0 0,-5 3 51 0 0,0 1-1 0 0,0-1 1 0 0,0 1-1 0 0,0-1 1 0 0,0 1-1 0 0,0 0 1 0 0,0-1-1 0 0,0 1 1 0 0,0 0-1 0 0,0 0 1 0 0,0 0-1 0 0,0 0 1 0 0,0 0-1 0 0,1 0 1 0 0,0 0-1 0 0,1 11-105 0 0,-4-4-19 0 0,0 0 3 0 0,-5 20-1 0 0,2-19 0 0 0,-2 2 0 0 0,4-8 0 0 0,-6 4 0 0 0,8-5 0 0 0,0-1 0 0 0,0 0 0 0 0,-1 1 0 0 0,1-1 0 0 0,-1 1 0 0 0,1-1 0 0 0,0 0 0 0 0,-1 1 0 0 0,1-1 0 0 0,-1 0 0 0 0,1 1 0 0 0,-1-1 0 0 0,1 0 0 0 0,-1 0 0 0 0,1 1 0 0 0,-1-1 0 0 0,1 0 0 0 0,-1 0 0 0 0,1 0 0 0 0,-1 0 0 0 0,1 0 0 0 0,-1 0 0 0 0,1 0 0 0 0,-1 0 0 0 0,1 0 0 0 0,-1 0 0 0 0,1 0 0 0 0,-2 0 0 0 0,-7-1 0 0 0,8 1 0 0 0,1 0 0 0 0,-1 0 0 0 0,0 0 0 0 0,1-1 0 0 0,-1 1 0 0 0,0 0 0 0 0,1 0 0 0 0,-1 0 0 0 0,1 0 0 0 0,-1-1 0 0 0,0 1 0 0 0,1 0 0 0 0,-1 0 0 0 0,1-1 0 0 0,-1 1 0 0 0,1 0 0 0 0,-1-1 0 0 0,1 1 0 0 0,-1-1 0 0 0,1 1 0 0 0,0-1 0 0 0,-1 1 0 0 0,1-1 0 0 0,-1 1 0 0 0,1-1 0 0 0,0 1 0 0 0,0-1 0 0 0,-1 1 0 0 0,1-1 0 0 0,0 1 0 0 0,0-1 0 0 0,-1-1 0 0 0,1 0 0 0 0,-1 2 0 0 0,1-1 0 0 0,-1 0 0 0 0,1 0 0 0 0,0 0 0 0 0,-1 1 0 0 0,1-1 0 0 0,0 0 0 0 0,0 0 0 0 0,-1 0 0 0 0,1 0 0 0 0,0 0 0 0 0,0 0 0 0 0,0 0 0 0 0,0 1 0 0 0,0-1 0 0 0,0 0 0 0 0,0 0 0 0 0,1 0 0 0 0,-1-1 0 0 0,1-3 0 0 0,-2 0 6 0 0,1-4-18 0 0,13-11 90 0 0,-12 19 293 0 0,-1 1 117 0 0,0 0 21 0 0,0 0-134 0 0,0 0-577 0 0,0 9-748 0 0,-13 33 1934 0 0,13-42-971 0 0,0 1-1 0 0,-1 0 1 0 0,1 0 0 0 0,-1 0 0 0 0,1-1 0 0 0,-1 1 0 0 0,1 0 0 0 0,-1 0-1 0 0,1-1 1 0 0,-1 1 0 0 0,1-1 0 0 0,-1 1 0 0 0,0 0 0 0 0,0-1-1 0 0,1 1 1 0 0,-1-1 0 0 0,0 0 0 0 0,0 1 0 0 0,1-1 0 0 0,-1 1-1 0 0,0-1 1 0 0,0 0 0 0 0,0 0 0 0 0,0 0 0 0 0,0 1 0 0 0,0-1 0 0 0,1 0-1 0 0,-1 0 1 0 0,-2 0 0 0 0,3 0-13 0 0,-1 0 1 0 0,1 0-1 0 0,0 0 1 0 0,-1 0-1 0 0,1 0 0 0 0,-1 0 1 0 0,1 0-1 0 0,-1 0 0 0 0,1 0 1 0 0,-1 0-1 0 0,1 0 0 0 0,0 0 1 0 0,-1 0-1 0 0,1 0 1 0 0,-1 0-1 0 0,1 0 0 0 0,-1 0 1 0 0,1-1-1 0 0,0 1 0 0 0,-1 0 1 0 0,1 0-1 0 0,-1 0 0 0 0,1-1 1 0 0,0 1-1 0 0,-1 0 1 0 0,1-1-1 0 0,0 1 0 0 0,-1 0 1 0 0,1-1-1 0 0,0 1 0 0 0,0 0 1 0 0,-1-1-1 0 0,1 1 0 0 0,0 0 1 0 0,0-1-1 0 0,0 1 1 0 0,0-1-1 0 0,-1 1 0 0 0,1-1 1 0 0,0 1-1 0 0,0 0 0 0 0,0-1 1 0 0,0 0-1 0 0,0 1 0 0 0,-2-5 0 0 0,2 4 0 0 0,-1 1 0 0 0,1-1 0 0 0,0 1 0 0 0,0-1 0 0 0,0 1 0 0 0,0-1 0 0 0,-1 1 0 0 0,1-1 0 0 0,0 1 0 0 0,0-1 0 0 0,0 1 0 0 0,0-1 0 0 0,0 1 0 0 0,0-1 0 0 0,0 1 0 0 0,0-1 0 0 0,0 1 0 0 0,1-1 0 0 0,-1 1 0 0 0,0-1 0 0 0,0 1 0 0 0,0-1 0 0 0,0 1 0 0 0,1-1 0 0 0,-1 1 0 0 0,0-1 0 0 0,1 1 0 0 0,-1 0 0 0 0,1-1 0 0 0,1-2 0 0 0,-1 0-195 0 0,1 1 0 0 0,0 0 0 0 0,0 0 0 0 0,0 0-1 0 0,0 0 1 0 0,0 1 0 0 0,4-4 0 0 0,-1 2-3 0 0,-4 2 400 0 0,-1 1 248 0 0,0 0 50 0 0,0 0-58 0 0,0 0-357 0 0,0 0-406 0 0,0 0-154 0 0,0 0-33 0 0,0 0 65 0 0,-11 13 278 0 0,9-11 165 0 0,-11 7 0 0 0,7-6-140 0 0,4-3-585 0 0,2 0-246 0 0,0 0-1270 0 0,0 0-4922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 8287 0 0,'0'0'382'0'0,"0"0"-8"0"0,0 0-102 0 0,0 0 463 0 0,0 0 234 0 0,0 0 45 0 0,0 0-61 0 0,0 0-288 0 0,3-7 39 0 0,-3 5 2867 0 0,-1 2 3898 0 0,-9 8-7447 0 0,-1 1-1 0 0,1 0 1 0 0,1 0 0 0 0,0 1-1 0 0,0 0 1 0 0,1 0-1 0 0,-7 12 1 0 0,-23 27-23 0 0,-116 144 1 0 0,130-160 0 0 0,-18 16 0 0 0,13-18 0 0 0,22-22 0 0 0,-8 11 0 0 0,-9 24 0 0 0,21-37-64 0 0,3-6-273 0 0,0-1-138 0 0,0 0-33 0 0,0 0-140 0 0,0 0-572 0 0,0 0-253 0 0,0 0-1108 0 0,0 0-4241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 15663 0 0,'0'0'356'0'0,"0"0"50"0"0,0 0 20 0 0,0 0-42 0 0,0 0-180 0 0,0 0 176 0 0,0 0 107 0 0,0 0 22 0 0,-1-1 3 0 0,0 0-269 0 0,-1 1-1 0 0,1-1 1 0 0,0 1-1 0 0,-1-1 1 0 0,1 1-1 0 0,0-1 1 0 0,-1 1-1 0 0,1 0 1 0 0,-1 0-1 0 0,1 0 1 0 0,0 0-1 0 0,-1 0 1 0 0,1 0 0 0 0,-1 0-1 0 0,1 0 1 0 0,0 0-1 0 0,-1 1 1 0 0,-1 0-1 0 0,1 0 270 0 0,0-1-463 0 0,1 1 0 0 0,0-1 1 0 0,-1 1-1 0 0,1-1 0 0 0,0 1 0 0 0,0 0 0 0 0,0 0 0 0 0,0-1 0 0 0,0 1 1 0 0,0 0-1 0 0,0 0 0 0 0,0 0 0 0 0,-2 2 0 0 0,-11 13 383 0 0,12-11-829 0 0,0-1-1 0 0,-1 0 0 0 0,2 0 1 0 0,-1 1-1 0 0,-2 8 1 0 0,3-11-5322 0 0,1-2-1801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4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272 425 8287 0 0,'0'0'191'0'0,"0"0"26"0"0,0 0 9 0 0,0-2-34 0 0,0-1-171 0 0,1 1-1 0 0,-1 0 1 0 0,1-1 0 0 0,-1 1 0 0 0,1-1 0 0 0,0 1 0 0 0,0 0 0 0 0,0-1 0 0 0,0 1-1 0 0,1 0 1 0 0,0-2 0 0 0,-1 3 84 0 0,0-1 0 0 0,0 1 0 0 0,0 0 0 0 0,0-1 0 0 0,-1 1 0 0 0,1-1 0 0 0,-1 1 0 0 0,1-1 0 0 0,-1 1 0 0 0,1-1 0 0 0,-1-2 0 0 0,2-4 523 0 0,0 0 0 0 0,1 0 0 0 0,7-14 0 0 0,-2 3 956 0 0,-8 16-1072 0 0,0 3 0 0 0,1-4 254 0 0,0-2-553 0 0,-1 4 4520 0 0,-2 2-4732 0 0,1 1 0 0 0,0-1 0 0 0,-1 0-1 0 0,1 1 1 0 0,0-1 0 0 0,-1 1 0 0 0,1 0 0 0 0,0-1-1 0 0,0 1 1 0 0,0 0 0 0 0,-1 0 0 0 0,1 0-1 0 0,0 0 1 0 0,0-1 0 0 0,0 2 0 0 0,0-1 0 0 0,0 0-1 0 0,-1 2 1 0 0,-1 2 0 0 0,-1-1 43 0 0,0 0 1 0 0,1 0-1 0 0,-1 1 0 0 0,1-1 1 0 0,0 1-1 0 0,0 0 0 0 0,1 0 0 0 0,-1 0 1 0 0,-2 10-1 0 0,2-8 194 0 0,0 0-1 0 0,0 1 1 0 0,0-1 0 0 0,-1-1-1 0 0,-9 13 1 0 0,-30 31-46 0 0,12-15-205 0 0,22-23 13 0 0,-14 16 0 0 0,-26 25 0 0 0,40-46 0 0 0,1-4 0 0 0,7-4 0 0 0,1 1 0 0 0,0 0 0 0 0,0-1 0 0 0,0 1 0 0 0,-1 0 0 0 0,1-1 0 0 0,0 1 0 0 0,0-1 0 0 0,0 1 0 0 0,0 0 0 0 0,0-1 0 0 0,0 1 0 0 0,0-1 0 0 0,0 1 0 0 0,0 0 0 0 0,0-1 0 0 0,0 1 0 0 0,0-1 0 0 0,0 1 0 0 0,0 0 0 0 0,1-1 0 0 0,12-38 0 0 0,-9 27 0 0 0,-1 5 0 0 0,9-8 0 0 0,-12 15 0 0 0,0 1 0 0 0,0-1 0 0 0,0 0 0 0 0,0 1 0 0 0,0-1 0 0 0,0 0 0 0 0,0 0 0 0 0,0 1 0 0 0,1-1 0 0 0,-1 0 0 0 0,0 0 0 0 0,0 1 0 0 0,0-1 0 0 0,0 0 0 0 0,0 0 0 0 0,0 1 0 0 0,1-1 0 0 0,-1 0 0 0 0,0 0 0 0 0,0 1 0 0 0,0-1 0 0 0,0 0 0 0 0,1 0 0 0 0,-1 0 0 0 0,0 0 0 0 0,0 1 0 0 0,1-1 0 0 0,-1 0 0 0 0,0 0 0 0 0,0 0 0 0 0,1 0 0 0 0,-1 0 0 0 0,0 0 0 0 0,0 0 0 0 0,1 1 0 0 0,-1-1 0 0 0,0 0 0 0 0,0 0 0 0 0,1 0 0 0 0,-1 0 0 0 0,0 0 0 0 0,1 0 0 0 0,-1 0 0 0 0,0-1 0 0 0,0 1 0 0 0,1 0 0 0 0,-1 0 0 0 0,0 0 0 0 0,0 0 0 0 0,1 0 0 0 0,-1 0 0 0 0,0 0 0 0 0,0-1 0 0 0,1 1 0 0 0,-1 0 0 0 0,0 0 0 0 0,0 0 0 0 0,0 0 0 0 0,1-1 0 0 0,-1 1 0 0 0,0 0 0 0 0,0 0 0 0 0,0-1 0 0 0,0 1 0 0 0,1 0 0 0 0,-1 0 0 0 0,0-1 0 0 0,0 1 0 0 0,1 1 0 0 0,0 1 0 0 0,-1 0 0 0 0,1-1 0 0 0,0 1 0 0 0,-1 0 0 0 0,1 0 0 0 0,-1-1 0 0 0,0 1 0 0 0,1 0 0 0 0,-1 0 0 0 0,0 0 0 0 0,0-1 0 0 0,0 1 0 0 0,-1 0 0 0 0,1 3 0 0 0,-2 4 0 0 0,6 18 0 0 0,-4-19 0 0 0,1-4 0 0 0,0-1 0 0 0,-1 1 0 0 0,1 0 0 0 0,1-1 0 0 0,-1 1 0 0 0,4 6 0 0 0,-2 0 0 0 0,-1-6 0 0 0,-1 0 0 0 0,1 0 0 0 0,0 0 0 0 0,0-1 0 0 0,0 1 0 0 0,1 0 0 0 0,-1-1 0 0 0,1 1 0 0 0,0-1 0 0 0,0 0 0 0 0,0 0 0 0 0,6 4 0 0 0,-4-3 0 0 0,-3-2 0 0 0,0 0 0 0 0,1 0 0 0 0,-1 0 0 0 0,1-1 0 0 0,0 1 0 0 0,0-1 0 0 0,-1 0 0 0 0,1 1 0 0 0,5 0 0 0 0,21 5 0 0 0,-10-6 0 0 0,-14-2 0 0 0,-1-2 0 0 0,5 1 0 0 0,0-1 0 0 0,-1 0 0 0 0,1-1 0 0 0,-1 0 0 0 0,0 0 0 0 0,0 0 0 0 0,0-1 0 0 0,-1-1 0 0 0,1 1 0 0 0,-1-1 0 0 0,-1-1 0 0 0,12-12 0 0 0,-7 5 0 0 0,-1-2 0 0 0,0 0 0 0 0,-1 0 0 0 0,0 0 0 0 0,8-24 0 0 0,0 0 310 0 0,7-19 820 0 0,-12 25-861 0 0,-3 8-99 0 0,7-32-1 0 0,-10 27-172 0 0,13-77-11 0 0,-18 96 27 0 0,0 0 0 0 0,-1-1-1 0 0,0 1 1 0 0,-1-1 0 0 0,-1 1-1 0 0,-4-19 1 0 0,5 27 12 0 0,0 0-1 0 0,-1 1 1 0 0,1-1 0 0 0,-1 1-1 0 0,0-1 1 0 0,0 1 0 0 0,0 0-1 0 0,0 0 1 0 0,-1 0-1 0 0,1 0 1 0 0,-1 0 0 0 0,0 0-1 0 0,0 1 1 0 0,-3-3 0 0 0,1 2 49 0 0,0 0 1 0 0,0 0 0 0 0,-1 1-1 0 0,1-1 1 0 0,-1 1 0 0 0,0 1 0 0 0,0-1-1 0 0,-7 0 1 0 0,-2 0 59 0 0,1 1-1 0 0,-1 1 0 0 0,1 1 1 0 0,0 0-1 0 0,0 0 1 0 0,-26 7-1 0 0,6 2-213 0 0,1 2 0 0 0,0 1-1 0 0,1 1 1 0 0,-36 21 0 0 0,59-29-173 0 0,-1 0 1 0 0,1 1-1 0 0,0 0 1 0 0,0 0-1 0 0,1 1 0 0 0,0 0 1 0 0,0 0-1 0 0,1 1 1 0 0,0 0-1 0 0,0 0 1 0 0,-6 14-1 0 0,12-21 95 0 0,1-1 0 0 0,-1 1-1 0 0,1 0 1 0 0,-1-1 0 0 0,1 1 0 0 0,0 0-1 0 0,0-1 1 0 0,0 1 0 0 0,0 3 0 0 0,0 2-2501 0 0,3-9 627 0 0,12-9-15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4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58 369 8287 0 0,'0'0'191'0'0,"0"0"26"0"0,0 0 9 0 0,0 0 42 0 0,0 0 158 0 0,0 0 72 0 0,0 0 12 0 0,0 0 70 0 0,0 0 286 0 0,0 0 124 0 0,0 1 30 0 0,1 0-947 0 0,-1 0 0 0 0,0 0 0 0 0,0-1 0 0 0,1 1 0 0 0,-1 0 0 0 0,0 0 0 0 0,0 0 0 0 0,0-1 0 0 0,0 1 0 0 0,0 0 0 0 0,0 0 0 0 0,0 0 0 0 0,0-1 0 0 0,-1 1 0 0 0,1 0 0 0 0,0 0 0 0 0,0-1 0 0 0,-1 1 0 0 0,1 0 0 0 0,0 0 0 0 0,-1 0 0 0 0,-14 15 867 0 0,-3 5 1242 0 0,2-2-1583 0 0,10-10-510 0 0,4-7 282 0 0,2-2 117 0 0,6-1-386 0 0,-1 1 0 0 0,0-1 1 0 0,1 0-1 0 0,-1-1 0 0 0,0 1 0 0 0,1-1 0 0 0,-1 0 1 0 0,0 0-1 0 0,0-1 0 0 0,-1 0 0 0 0,10-6 1 0 0,3-4-205 0 0,25-26 1 0 0,-29 27 194 0 0,6-6 217 0 0,0-1 1 0 0,27-38-1 0 0,-45 56-170 0 0,0 0-84 0 0,-1 1 1 0 0,1-1-1 0 0,-1 1 1 0 0,1-1-1 0 0,-1 1 1 0 0,0-1 0 0 0,1 1-1 0 0,-1-1 1 0 0,0 0-1 0 0,1 1 1 0 0,-1-1-1 0 0,0 0 1 0 0,0 1-1 0 0,0-1 1 0 0,1 0 0 0 0,-1 0-1 0 0,-1 0-55 0 0,1 0-1 0 0,-1 0 1 0 0,1 1-1 0 0,-1-1 1 0 0,1 1-1 0 0,-1-1 1 0 0,0 0-1 0 0,1 1 1 0 0,-1-1-1 0 0,0 1 1 0 0,1-1-1 0 0,-1 1 1 0 0,0 0 0 0 0,0-1-1 0 0,0 1 1 0 0,1 0-1 0 0,-1-1 1 0 0,0 1-1 0 0,0 0 1 0 0,0 0-1 0 0,0 0 1 0 0,0 0-1 0 0,1 0 1 0 0,-1 0-1 0 0,0 0 1 0 0,0 0-1 0 0,-1 0 1 0 0,0 0 0 0 0,-4 2 222 0 0,-1 0-1 0 0,0 0 1 0 0,1 0 0 0 0,-1 1-1 0 0,1 0 1 0 0,-9 5 0 0 0,0 0 101 0 0,7-5-292 0 0,-4 3 0 0 0,1-1 0 0 0,0 2 1 0 0,-16 11-1 0 0,22-14-32 0 0,0 1 1 0 0,0 0-1 0 0,1 0 0 0 0,-1 0 1 0 0,1 0-1 0 0,1 1 1 0 0,-1-1-1 0 0,1 1 0 0 0,0 0 1 0 0,-3 10-1 0 0,2-4 0 0 0,5 1 0 0 0,-1-11-18 0 0,1 1-1 0 0,0-1 1 0 0,0 0 0 0 0,-1 0 0 0 0,1 0-1 0 0,0 0 1 0 0,1 0 0 0 0,-1 0-1 0 0,0 0 1 0 0,1-1 0 0 0,-1 1-1 0 0,1 0 1 0 0,-1-1 0 0 0,1 1-1 0 0,0-1 1 0 0,1 2 0 0 0,0-1-51 0 0,1 0 1 0 0,-1-1-1 0 0,0 0 1 0 0,1 1-1 0 0,-1-1 1 0 0,1 0 0 0 0,-1-1-1 0 0,1 1 1 0 0,4 0-1 0 0,3-1-97 0 0,1 0 0 0 0,-1-1 0 0 0,1 0 0 0 0,-1-1 0 0 0,16-4 0 0 0,3-4 166 0 0,0-1 0 0 0,-1-1 0 0 0,-1-2 0 0 0,0-1 0 0 0,26-19 0 0 0,-33 21 0 0 0,-1-1 0 0 0,-1-1 0 0 0,0-1 0 0 0,-1 0 0 0 0,-1-2 0 0 0,0 0 0 0 0,-1-1 0 0 0,-2 0 0 0 0,18-30 0 0 0,-18 25 457 0 0,-2-2-1 0 0,-1 1 1 0 0,9-29 0 0 0,-37 71-292 0 0,12-11-165 0 0,1 1 0 0 0,0 1 0 0 0,0-1 0 0 0,1 1 0 0 0,-1 0 0 0 0,2-1 0 0 0,-1 1 0 0 0,1 0 0 0 0,0 1 0 0 0,0 11 0 0 0,-1 12 0 0 0,3 45 0 0 0,1-35 0 0 0,0-18 0 0 0,-1-12 0 0 0,1 1 0 0 0,-2-1 0 0 0,1 1 0 0 0,-2-1 0 0 0,0 0 0 0 0,-6 22 0 0 0,-1-14 0 0 0,6-16 0 0 0,2-3 0 0 0,1 0 0 0 0,-1 1 0 0 0,0-1 0 0 0,1 0 0 0 0,-1 0 0 0 0,0 0 0 0 0,0 0 0 0 0,0 0 0 0 0,0 0 0 0 0,0 0 0 0 0,0 0 0 0 0,0 0 0 0 0,0 0 0 0 0,0 0 0 0 0,0-1 0 0 0,-1 1 0 0 0,1-1 0 0 0,0 1 0 0 0,0 0 0 0 0,-1-1 0 0 0,-1 1 0 0 0,-2 0 0 0 0,-8 3 0 0 0,9-5 0 0 0,3 0 0 0 0,0 1 0 0 0,0-1 0 0 0,0 1 0 0 0,0-1 0 0 0,0 1 0 0 0,0 0 0 0 0,0-1 0 0 0,0 1 0 0 0,-1 0 0 0 0,1 0 0 0 0,0 0 0 0 0,-1 0 0 0 0,-4 0 0 0 0,5 0 0 0 0,-1 0 0 0 0,1 0 0 0 0,0 0 0 0 0,-1 0 0 0 0,1 0 0 0 0,-1 0 0 0 0,1 0 0 0 0,-1-1 0 0 0,1 1 0 0 0,0 0 0 0 0,-1-1 0 0 0,1 0 0 0 0,0 1 0 0 0,0-1 0 0 0,-1 0 0 0 0,1 1 0 0 0,-1-2 0 0 0,-5-4 0 0 0,1-3 0 0 0,6-1 0 0 0,-1 6 0 0 0,6-26 0 0 0,-2 19 0 0 0,-4 3 0 0 0,-2 6 0 0 0,-1 4 0 0 0,1-1 0 0 0,0 0 0 0 0,-8 10 0 0 0,-12 20 0 0 0,19-20 0 0 0,7 0 0 0 0,-2-10 0 0 0,-1 0 0 0 0,0-1 0 0 0,1 1 0 0 0,-1-1 0 0 0,1 1 0 0 0,-1-1 0 0 0,1 1 0 0 0,-1-1 0 0 0,1 1 0 0 0,-1-1 0 0 0,1 1 0 0 0,-1-1 0 0 0,1 0 0 0 0,0 1 0 0 0,-1-1 0 0 0,2 1 0 0 0,1-1 0 0 0,1 1 0 0 0,0-1 0 0 0,-1 0 0 0 0,1 0 0 0 0,-1-1 0 0 0,1 1 0 0 0,0-1 0 0 0,-1 1 0 0 0,7-3 0 0 0,-1 0 0 0 0,0 0 0 0 0,15-9 0 0 0,2-3 0 0 0,-1-1 0 0 0,0-2 0 0 0,29-26 0 0 0,-39 29 0 0 0,0-1 0 0 0,-1 0 0 0 0,0 0 0 0 0,-1-2 0 0 0,15-27 0 0 0,-9 9 0 0 0,-1-1 0 0 0,21-65 0 0 0,-33 81-14 0 0,-7 17 22 0 0,0 1 70 0 0,1 2-33 0 0,0 1 0 0 0,0 0 0 0 0,0 0 0 0 0,0-1 0 0 0,0 1 0 0 0,0 0 0 0 0,0-1 0 0 0,0 1 0 0 0,0 0 0 0 0,0-1 0 0 0,0 1 0 0 0,0 0 0 0 0,0 0-1 0 0,-1-1 1 0 0,1 1 0 0 0,0 0 0 0 0,0 0 0 0 0,0-1 0 0 0,0 1 0 0 0,0 0 0 0 0,-1 0 0 0 0,1-1 0 0 0,0 1 0 0 0,0 0 0 0 0,0 0 0 0 0,-1-1 0 0 0,1 1 0 0 0,0 0 0 0 0,0 0 0 0 0,-1 0 0 0 0,1 0 0 0 0,-9 7 476 0 0,5-1-518 0 0,-1 0 0 0 0,1 1 0 0 0,0-1 0 0 0,1 1 0 0 0,-3 8 0 0 0,-2 2-5 0 0,3-5 2 0 0,0-1 0 0 0,1 1 0 0 0,1 0 0 0 0,0 0 0 0 0,0 1 0 0 0,0 14 0 0 0,-1 75 0 0 0,4-88 0 0 0,-4 104 0 0 0,2-96 0 0 0,-2 0 0 0 0,0 0 0 0 0,-9 26 0 0 0,8-35 0 0 0,5-13 0 0 0,0 1 0 0 0,0-1 0 0 0,-1 0 0 0 0,1 1 0 0 0,0-1 0 0 0,0 0 0 0 0,0 1 0 0 0,-1-1 0 0 0,1 0 0 0 0,0 1 0 0 0,0-1 0 0 0,-1 0 0 0 0,1 0 0 0 0,0 1 0 0 0,0-1 0 0 0,-1 0 0 0 0,1 0 0 0 0,0 0 0 0 0,-1 1 0 0 0,1-1 0 0 0,0 0 0 0 0,-1 0 0 0 0,1 0 0 0 0,-1 0 0 0 0,0-1 0 0 0,0 1 0 0 0,0-1 0 0 0,0 0 0 0 0,1 0 0 0 0,-1 0 0 0 0,0 0 0 0 0,1 0 0 0 0,-1 0 0 0 0,1 0 0 0 0,-1-1 0 0 0,1 1 0 0 0,-1 0 0 0 0,1 0 0 0 0,0 0 0 0 0,-1 0 0 0 0,1-1 0 0 0,0 1 0 0 0,0 0 0 0 0,0-2 0 0 0,0-27 0 0 0,3 12 0 0 0,1 1 0 0 0,1-1 0 0 0,1 1 0 0 0,0 1 0 0 0,10-19 0 0 0,-3 7 0 0 0,-11 20 0 0 0,-11 11 0 0 0,-9 17 0 0 0,14-18 0 0 0,0 1 0 0 0,-6 11 0 0 0,7-3 0 0 0,3-10 0 0 0,0-1 0 0 0,1 1 0 0 0,-1 0 0 0 0,0-1 0 0 0,0 1 0 0 0,1-1 0 0 0,-1 1 0 0 0,1 0 0 0 0,-1-1 0 0 0,0 1 0 0 0,1-1 0 0 0,-1 1 0 0 0,1-1 0 0 0,1 1 0 0 0,0 1 0 0 0,0-1 0 0 0,0 0 0 0 0,0 0 0 0 0,0 0 0 0 0,1-1 0 0 0,-1 1 0 0 0,0-1 0 0 0,1 1 0 0 0,-1-1 0 0 0,0 0 0 0 0,1 1 0 0 0,-1-1 0 0 0,1 0 0 0 0,-1-1 0 0 0,0 1 0 0 0,1 0 0 0 0,-1-1 0 0 0,3 0 0 0 0,7-3 0 0 0,0 0 0 0 0,14-6 0 0 0,-12 4 0 0 0,7-4 0 0 0,0 0 0 0 0,35-24 0 0 0,-37 19 0 0 0,-10 8 0 0 0,-9 7 0 0 0,1 0 0 0 0,-1 0 0 0 0,0 0 0 0 0,0-1 0 0 0,0 1 0 0 0,1 0 0 0 0,-1 0 0 0 0,0-1 0 0 0,0 1 0 0 0,0 0 0 0 0,0 0 0 0 0,0-1 0 0 0,0 1 0 0 0,1 0 0 0 0,-1 0 0 0 0,0-1 0 0 0,0 1 0 0 0,0 0 0 0 0,0 0 0 0 0,0-1 0 0 0,0 1 0 0 0,0 0 0 0 0,0-1 0 0 0,0 1 0 0 0,0 0 0 0 0,0 0 0 0 0,-1-1 0 0 0,1 1 0 0 0,0 0 0 0 0,-1-1 0 0 0,1 1 0 0 0,-1 0 0 0 0,1 0 0 0 0,0 0 0 0 0,-1 0 0 0 0,1 0 0 0 0,-1 0 0 0 0,1 0 0 0 0,-1 0 0 0 0,1 0 0 0 0,0 0 0 0 0,-1 0 0 0 0,1 0 0 0 0,-1 0 0 0 0,1 0 0 0 0,-1 0 0 0 0,0 0 0 0 0,-1 1 0 0 0,0 0 0 0 0,0 0 0 0 0,0 0 0 0 0,0 0 0 0 0,0 0 0 0 0,0 1 0 0 0,0-1 0 0 0,0 0 0 0 0,-1 3 0 0 0,-10 10 0 0 0,12-9 0 0 0,0-1 0 0 0,-1 1 0 0 0,-4 16 0 0 0,2 6 0 0 0,6-14 0 0 0,1-8 0 0 0,0 0 0 0 0,0 1 0 0 0,0-1 0 0 0,1-1 0 0 0,0 1 0 0 0,0-1 0 0 0,8 7 0 0 0,-1-4 0 0 0,-6-5-123 0 0,0-1 0 0 0,-1 1 1 0 0,1-1-1 0 0,0 0 0 0 0,0-1 0 0 0,0 1 0 0 0,0-1 1 0 0,-1 0-1 0 0,1 0 0 0 0,0-1 0 0 0,0 1 0 0 0,0-1 1 0 0,5-2-1 0 0,-7 3 5 0 0,0-1-1 0 0,0 0 1 0 0,0-1 0 0 0,0 1 0 0 0,0-1-1 0 0,-1 1 1 0 0,1-1 0 0 0,0 0 0 0 0,-1 0-1 0 0,1 0 1 0 0,-1 0 0 0 0,0-1-1 0 0,1 1 1 0 0,-1 0 0 0 0,0-1 0 0 0,-1 0-1 0 0,1 1 1 0 0,0-1 0 0 0,-1 0 0 0 0,3-6-1 0 0,0-8-1414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20 400 15663 0 0,'0'0'356'0'0,"0"0"50"0"0,0 0 20 0 0,0 0-42 0 0,-1 2-250 0 0,-3 4-49 0 0,3-4 280 0 0,-3-3 322 0 0,4 1-633 0 0,-1 0 0 0 0,1 0 1 0 0,0 1-1 0 0,-1-1 0 0 0,1 0 0 0 0,0 0 1 0 0,-1 0-1 0 0,1 0 0 0 0,0 0 0 0 0,0 0 1 0 0,-1 0-1 0 0,1 0 0 0 0,0 0 1 0 0,-1-1-1 0 0,1 1 0 0 0,0 0 0 0 0,-1 0 1 0 0,1 0-1 0 0,0 0 0 0 0,0 0 1 0 0,-1 0-1 0 0,1-1 0 0 0,0 1 0 0 0,0 0 1 0 0,-1 0-1 0 0,1 0 0 0 0,0-1 1 0 0,0 1-1 0 0,0 0 0 0 0,-1 0 0 0 0,1-1 1 0 0,0 1-1 0 0,0 0 0 0 0,0-8 199 0 0,0 0-1 0 0,0 1 0 0 0,1-1 0 0 0,1 1 1 0 0,-1-1-1 0 0,1 1 0 0 0,0 0 1 0 0,1 0-1 0 0,6-14 0 0 0,2-1 535 0 0,27-36-1 0 0,8-6-5 0 0,103-108 1 0 0,-147 171-294 0 0,-2 1 21 0 0,0 0-66 0 0,-8 10-278 0 0,-9 9-165 0 0,14-17 0 0 0,1-1 0 0 0,1 1 0 0 0,0-1 0 0 0,0 0 0 0 0,0 1 0 0 0,0-1 0 0 0,0 0 0 0 0,1 1 0 0 0,-1-1 0 0 0,0 1 0 0 0,1-1 0 0 0,-2 4 0 0 0,-3 8 0 0 0,1 1 0 0 0,4 0 0 0 0,4-1 0 0 0,3-1 0 0 0,11 9 0 0 0,-16-17 0 0 0,15 13 0 0 0,-9-12 0 0 0,-5-3 0 0 0,0-1 0 0 0,0 1 0 0 0,0 0 0 0 0,0 0 0 0 0,0 1 0 0 0,3 3 0 0 0,-3-4 0 0 0,8 15 0 0 0,-9-13 0 0 0,2 10 0 0 0,-2-5 0 0 0,0-5 0 0 0,1 0 0 0 0,-1 16 0 0 0,-3-6 0 0 0,-2-1 0 0 0,1-10 0 0 0,-5 8 0 0 0,-16 5 0 0 0,18-13 0 0 0,0-1 0 0 0,0 0 0 0 0,0 0 0 0 0,-1 0 0 0 0,1-1 0 0 0,0 0 0 0 0,-1 0 0 0 0,-9 1 0 0 0,14-2 0 0 0,0 0 0 0 0,1 0 0 0 0,-1 0 0 0 0,0 0 0 0 0,0 1 0 0 0,1-1 0 0 0,-1 0 0 0 0,0-1 0 0 0,0 1 0 0 0,1 0 0 0 0,-1 0 0 0 0,0 0 0 0 0,0 0 0 0 0,1 0 0 0 0,-1-1 0 0 0,0 1 0 0 0,1 0 0 0 0,-1-1 0 0 0,0 1 0 0 0,1 0 0 0 0,-1-1 0 0 0,-1 0 0 0 0,0-1 0 0 0,-7-3 0 0 0,2 1 0 0 0,8 4 0 0 0,-1-1 0 0 0,0 1 0 0 0,0-1 0 0 0,1 1 0 0 0,-1 0 0 0 0,0-1 0 0 0,1 1 0 0 0,-1 0 0 0 0,0-1 0 0 0,1 1 0 0 0,-1 0 0 0 0,0-1 0 0 0,1 1 0 0 0,-1 0 0 0 0,0 0 0 0 0,1 0 0 0 0,-1-1 0 0 0,1 1 0 0 0,0 0 0 0 0,12-2 0 0 0,28-2 0 0 0,-34 2 0 0 0,1 1 0 0 0,-1-1 0 0 0,1-1 0 0 0,-1 1 0 0 0,0-1 0 0 0,1-1 0 0 0,11-7 0 0 0,46-37 0 0 0,-31 21 0 0 0,15-11 0 0 0,47-34 0 0 0,-88 69 0 0 0,-5 6 0 0 0,-4 3 0 0 0,-1 2 0 0 0,0-1 0 0 0,0 1 0 0 0,-1-1 0 0 0,0 0 0 0 0,0 0 0 0 0,-1 0 0 0 0,1-1 0 0 0,-7 9 0 0 0,3-5 0 0 0,1 0 0 0 0,-6 13 0 0 0,9-15 0 0 0,0 0 0 0 0,0 0 0 0 0,1 1 0 0 0,0-1 0 0 0,1 1 0 0 0,-1 10 0 0 0,1-17 0 0 0,1 1 0 0 0,0-1 0 0 0,0 1 0 0 0,1-1 0 0 0,-1 0 0 0 0,0 1 0 0 0,1-1 0 0 0,0 0 0 0 0,-1 1 0 0 0,1-1 0 0 0,0 0 0 0 0,0 0 0 0 0,0 1 0 0 0,0-1 0 0 0,1 0 0 0 0,-1 0 0 0 0,1 0 0 0 0,-1-1 0 0 0,1 1 0 0 0,-1 0 0 0 0,1-1 0 0 0,0 1 0 0 0,0-1 0 0 0,0 1 0 0 0,0-1 0 0 0,4 2 0 0 0,-2-1 0 0 0,-1 0 0 0 0,0-1 0 0 0,0 0 0 0 0,1 0 0 0 0,-1 0 0 0 0,0 0 0 0 0,1 0 0 0 0,4 0 0 0 0,6-3 0 0 0,-7-2 0 0 0,1 0 0 0 0,-1-1 0 0 0,10-8 0 0 0,-10 8 0 0 0,-2 0 0 0 0,1 0 0 0 0,-1 0 0 0 0,0 0 0 0 0,-1 0 0 0 0,1-1 0 0 0,-1 0 0 0 0,5-9 0 0 0,20-48 0 0 0,-15 29 0 0 0,24-53 0 0 0,-38 86 0 0 0,1 1 0 0 0,-1 0 0 0 0,0 0 0 0 0,0 0 0 0 0,0-1 0 0 0,0 1 0 0 0,0 0 0 0 0,0 0 0 0 0,0 0 0 0 0,0-1 0 0 0,0 1 0 0 0,0 0 0 0 0,0 0 0 0 0,0 0 0 0 0,1 0 0 0 0,-1-1 0 0 0,0 1 0 0 0,0 0 0 0 0,0 0 0 0 0,0 0 0 0 0,0 0 0 0 0,1 0 0 0 0,-1-1 0 0 0,0 1 0 0 0,0 0 0 0 0,0 0 0 0 0,1 0 0 0 0,-1 0 0 0 0,0 0 0 0 0,0 0 0 0 0,0 0 0 0 0,1 0 0 0 0,1 6 0 0 0,0 9 0 0 0,-2-2 0 0 0,4 6 0 0 0,-1-14 0 0 0,0-2 0 0 0,-2-1 0 0 0,1 0 0 0 0,-1 1 0 0 0,1-1 0 0 0,0 0 0 0 0,0 0 0 0 0,0-1 0 0 0,0 1 0 0 0,0 0 0 0 0,0-1 0 0 0,1 1 0 0 0,-1-1 0 0 0,5 3 0 0 0,-5-3 0 0 0,1 1 0 0 0,0-1 0 0 0,0 0 0 0 0,0 1 0 0 0,0-1 0 0 0,0-1 0 0 0,0 1 0 0 0,0 0 0 0 0,0-1 0 0 0,0 1 0 0 0,6-1 0 0 0,0 0 0 0 0,2 0 0 0 0,0-1 0 0 0,0 0 0 0 0,-1-1 0 0 0,1 0 0 0 0,-1 0 0 0 0,12-5 0 0 0,59-26 0 0 0,-73 30 0 0 0,5-3 0 0 0,-8 1 0 0 0,-10 5 0 0 0,-8 1 0 0 0,5 2 0 0 0,0 0 0 0 0,1 0 0 0 0,-1 1 0 0 0,1-1 0 0 0,-1 2 0 0 0,1-1 0 0 0,0 1 0 0 0,1 0 0 0 0,-13 12 0 0 0,11-9 0 0 0,1 1 0 0 0,0 0 0 0 0,0 0 0 0 0,1 0 0 0 0,0 1 0 0 0,-9 20 0 0 0,12-24 0 0 0,2-3 0 0 0,0 0 0 0 0,0 0 0 0 0,0-1 0 0 0,1 1 0 0 0,-1 0 0 0 0,1 0 0 0 0,0 0 0 0 0,0 0 0 0 0,0 0 0 0 0,0 0 0 0 0,0 3 0 0 0,2 7 0 0 0,4 0 0 0 0,3-3 0 0 0,3-2 0 0 0,-11-7 0 0 0,0-1 0 0 0,0 1 0 0 0,1-1 0 0 0,-1 1 0 0 0,0-1 0 0 0,1 0 0 0 0,-1 1 0 0 0,0-1 0 0 0,1 0 0 0 0,-1 0 0 0 0,1 0 0 0 0,-1 0 0 0 0,0 0 0 0 0,1-1 0 0 0,1 1 0 0 0,2-2 0 0 0,0 0 0 0 0,-1-1 0 0 0,1 1 0 0 0,-1-1 0 0 0,7-5 0 0 0,36-32 0 0 0,-21 16 0 0 0,-10 9 0 0 0,19-24 0 0 0,-12 5 0 0 0,-15 24 0 0 0,-8 10 0 0 0,0 0 0 0 0,0 0 0 0 0,0 0 0 0 0,0 0 0 0 0,0 0 0 0 0,0-1 0 0 0,0 1 0 0 0,0 0 0 0 0,0 0 0 0 0,0 0 0 0 0,0 0 0 0 0,1 0 0 0 0,-1 0 0 0 0,0 0 0 0 0,0-1 0 0 0,0 1 0 0 0,0 0 0 0 0,0 0 0 0 0,0 0 0 0 0,0 0 0 0 0,1 0 0 0 0,-1 0 0 0 0,0 0 0 0 0,0 0 0 0 0,0 0 0 0 0,0 0 0 0 0,0 0 0 0 0,0 0 0 0 0,1 0 0 0 0,-1 0 0 0 0,0 0 0 0 0,0 0 0 0 0,0 0 0 0 0,0 0 0 0 0,0 0 0 0 0,1 0 0 0 0,-1 0 0 0 0,0 0 0 0 0,0 0 0 0 0,0 0 0 0 0,0 0 0 0 0,0 0 0 0 0,0 7 0 0 0,-5 9 0 0 0,1-7 0 0 0,1 0 0 0 0,0 1 0 0 0,1-1 0 0 0,0 1 0 0 0,-1 11 0 0 0,4-9 0 0 0,3 1 0 0 0,4-2 0 0 0,-5-8 0 0 0,1 0 0 0 0,15 2 0 0 0,-14-4 0 0 0,1 0 0 0 0,-1-1 0 0 0,1 0 0 0 0,0 0 0 0 0,-1-1 0 0 0,1 0 0 0 0,-1 0 0 0 0,11-3 0 0 0,-6 1 0 0 0,-1 0 0 0 0,1-1 0 0 0,-1-1 0 0 0,10-5 0 0 0,-1-1 0 0 0,-1-1 0 0 0,1 0 0 0 0,-2-2 0 0 0,20-19 0 0 0,-17 13 0 0 0,-13 15 0 0 0,0-1 0 0 0,-1 0 0 0 0,1 0 0 0 0,5-10 0 0 0,2-4 0 0 0,-6 9 0 0 0,-1 1 0 0 0,0-1 0 0 0,6-15 0 0 0,-8 19 0 0 0,-2 17 0 0 0,-1-5 0 0 0,-6 30 0 0 0,5-21 0 0 0,4 0 0 0 0,4-3 0 0 0,-5-9 0 0 0,1 0 0 0 0,15 1 0 0 0,-15-1 0 0 0,28-4 0 0 0,-31 2 0 0 0,-1 0 0 0 0,1 0 0 0 0,0 0 0 0 0,-1 0 0 0 0,1 0 0 0 0,0 0 0 0 0,-1 0 0 0 0,1 0 0 0 0,0 0 0 0 0,-1 1 0 0 0,1-1 0 0 0,0 0 0 0 0,-1 0 0 0 0,1 0 0 0 0,0 1 0 0 0,0 0 0 0 0,-1-1 0 0 0,0 1 0 0 0,1-1 0 0 0,-1 1 0 0 0,0-1 0 0 0,0 1 0 0 0,1-1 0 0 0,-1 1 0 0 0,0-1 0 0 0,0 1 0 0 0,0-1 0 0 0,0 1 0 0 0,0-1 0 0 0,0 1 0 0 0,0-1 0 0 0,0 1 0 0 0,0-1 0 0 0,0 2 0 0 0,-4 11 0 0 0,1-6 0 0 0,-1 0 0 0 0,-8 12 0 0 0,7-10 0 0 0,0-1 0 0 0,0 1 0 0 0,0 0 0 0 0,1 0 0 0 0,-4 14 0 0 0,2 0 0 0 0,6-18 0 0 0,0-5 0 0 0,0 1 0 0 0,0 0 0 0 0,0 0 0 0 0,0-1 0 0 0,0 1 0 0 0,0 0 0 0 0,0-1 0 0 0,0 1 0 0 0,0 0 0 0 0,0-1 0 0 0,1 1 0 0 0,-1 0 0 0 0,0-1 0 0 0,0 1 0 0 0,1 0 0 0 0,11 8 0 0 0,1-6 0 0 0,-8-3-127 0 0,-1-1 0 0 0,1 0 0 0 0,-1 0 0 0 0,1 0 0 0 0,-1-1 0 0 0,0 0 0 0 0,0 0 0 0 0,0 0 0 0 0,0 0 0 0 0,0 0 0 0 0,0-1 0 0 0,0 0 1 0 0,-1 1-1 0 0,1-1 0 0 0,-1-1 0 0 0,0 1 0 0 0,0 0 0 0 0,0-1 0 0 0,0 0 0 0 0,-1 0 0 0 0,5-8 0 0 0,19-56-6785 0 0,-14 47 4865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186 101 10135 0 0,'0'0'464'0'0,"3"-1"-9"0"0,0 1-320 0 0,1 0-91 0 0,15-7-46 0 0,-13 4 106 0 0,3-1 1302 0 0,0 0 0 0 0,15-10 0 0 0,-21 13-1137 0 0,-1-1 0 0 0,0 0 0 0 0,0 0 0 0 0,1 0 0 0 0,-1 0 0 0 0,-1-1 0 0 0,1 1 0 0 0,0-1 0 0 0,0 1 0 0 0,-1-1 0 0 0,0 1 0 0 0,1-1 0 0 0,1-5 0 0 0,-3 6 243 0 0,0 2 0 0 0,0 0 0 0 0,0 0-464 0 0,1 0-1 0 0,-1-1 1 0 0,0 1-1 0 0,0 0 1 0 0,0-1-1 0 0,0 1 1 0 0,0 0-1 0 0,0-1 1 0 0,0 1-1 0 0,0-1 1 0 0,0 1-1 0 0,0 0 1 0 0,0-1-1 0 0,0 1 1 0 0,0 0-1 0 0,0-1 1 0 0,0 1-1 0 0,0 0 1 0 0,0-1-1 0 0,0 1 0 0 0,0 0 1 0 0,0-1-1 0 0,-1 1 1 0 0,1 0-1 0 0,0-1 1 0 0,0 1-1 0 0,0 0 1 0 0,-1-1-1 0 0,1 1 1 0 0,0 0-1 0 0,0 0 1 0 0,-1-1-1 0 0,1 1 1 0 0,-1 0-1 0 0,-10-9 783 0 0,10 8-813 0 0,-1 0-1 0 0,1 0 1 0 0,0 0-1 0 0,0 0 0 0 0,-1 1 1 0 0,1-1-1 0 0,0 1 1 0 0,-1-1-1 0 0,1 1 1 0 0,-1-1-1 0 0,1 1 1 0 0,-1 0-1 0 0,1 0 1 0 0,-1 0-1 0 0,1 0 1 0 0,-1 0-1 0 0,1 0 1 0 0,0 0-1 0 0,-1 0 0 0 0,1 0 1 0 0,-1 1-1 0 0,-1 0 1 0 0,-2 0 219 0 0,0 0-60 0 0,0 0 1 0 0,1 1 0 0 0,-1-1-1 0 0,0 1 1 0 0,0 0-1 0 0,1 0 1 0 0,-1 1 0 0 0,-7 5-1 0 0,-8 3-157 0 0,18-10-19 0 0,-1 0 0 0 0,1 0-1 0 0,-1 0 1 0 0,1 1 0 0 0,-1 0-1 0 0,1-1 1 0 0,0 1 0 0 0,0 0-1 0 0,-4 4 1 0 0,2-1 0 0 0,0-1 0 0 0,-1 0 0 0 0,0 0 0 0 0,0-1 0 0 0,-10 7 0 0 0,9-6 0 0 0,-1 0 0 0 0,1 1 0 0 0,-6 5 0 0 0,-1 3 0 0 0,7-8 0 0 0,0 1 0 0 0,0 0 0 0 0,0 0 0 0 0,1 0 0 0 0,0 1 0 0 0,0 0 0 0 0,1 0 0 0 0,-4 8 0 0 0,3-1 0 0 0,2-1 0 0 0,4 0 0 0 0,8-2 0 0 0,-6-9 0 0 0,1 0 0 0 0,-1 0 0 0 0,1 0 0 0 0,0 0 0 0 0,-1 0 0 0 0,1-1 0 0 0,0 0 0 0 0,0 0 0 0 0,0 0 0 0 0,0 0 0 0 0,0 0 0 0 0,0-1 0 0 0,0 0 0 0 0,0 0 0 0 0,0 0 0 0 0,0 0 0 0 0,0-1 0 0 0,5 0 0 0 0,7-3 0 0 0,-1 0 0 0 0,0 0 0 0 0,19-10 0 0 0,-17 6 0 0 0,-1-1 0 0 0,0 0 0 0 0,-1-1 0 0 0,0-1 0 0 0,0 0 0 0 0,-2-1 0 0 0,1 0 0 0 0,15-20 0 0 0,-26 29 33 0 0,-1-1 0 0 0,1 1 0 0 0,-1 0 0 0 0,0-1 0 0 0,0 0 0 0 0,-1 1 0 0 0,1-1 1 0 0,-1 0-1 0 0,2-6 0 0 0,1-3 79 0 0,-3 12 376 0 0,-1 1 21 0 0,0 0-66 0 0,-2 1-294 0 0,-2 2-148 0 0,1-1-1 0 0,-1 1 1 0 0,1 0 0 0 0,0 1-1 0 0,0-1 1 0 0,0 0 0 0 0,1 1-1 0 0,-1 0 1 0 0,1-1 0 0 0,-1 1-1 0 0,1 0 1 0 0,1 0 0 0 0,-1 0-1 0 0,0 1 1 0 0,1-1 0 0 0,0 0-1 0 0,0 1 1 0 0,0-1 0 0 0,1 1-1 0 0,0-1 1 0 0,-1 0 0 0 0,1 1-1 0 0,1 4 1 0 0,3 3-1 0 0,-4-11 0 0 0,1 0 0 0 0,-1 0 0 0 0,1 0 0 0 0,0 0 0 0 0,-1 0 0 0 0,1 0 0 0 0,0 0 0 0 0,0 0 0 0 0,0 0 0 0 0,0-1 0 0 0,1 2 0 0 0,1 0 0 0 0,1 0 0 0 0,0-1 0 0 0,-1 1 0 0 0,1-1 0 0 0,0 0 0 0 0,0 0 0 0 0,0 0 0 0 0,0 0 0 0 0,0-1 0 0 0,5 0 0 0 0,42-2 0 0 0,-49 2 0 0 0,14-2 0 0 0,25-6 0 0 0,-35 7 0 0 0,-1-1 0 0 0,1 0 0 0 0,-1 0 0 0 0,0 0 0 0 0,0-1 0 0 0,0 0 0 0 0,8-5 0 0 0,9-9 0 0 0,-12 10 0 0 0,0-1 0 0 0,-1 0 0 0 0,17-18 0 0 0,48-59 0 0 0,-80 119 0 0 0,6-30 0 0 0,0 4 0 0 0,9 7 0 0 0,-4-9 0 0 0,-3-3 0 0 0,0-1 0 0 0,0 1 0 0 0,1 0 0 0 0,0-1 0 0 0,-1 1 0 0 0,1-1 0 0 0,0 0 0 0 0,0 0 0 0 0,1 0 0 0 0,-1 0 0 0 0,0-1 0 0 0,7 3 0 0 0,-7-4 0 0 0,-2 1 0 0 0,0-1 0 0 0,0 0 0 0 0,0 0 0 0 0,0 0 0 0 0,-1 1 0 0 0,1-1 0 0 0,0 0 0 0 0,0 1 0 0 0,-1-1 0 0 0,1 0 0 0 0,0 1 0 0 0,0-1 0 0 0,-1 1 0 0 0,1-1 0 0 0,0 1 0 0 0,-1 0 0 0 0,1-1 0 0 0,-1 1 0 0 0,1 0 0 0 0,0 0 0 0 0,3 7 0 0 0,-4-7 0 0 0,0 1 0 0 0,0-1 0 0 0,0 1 0 0 0,0 0 0 0 0,-1-1 0 0 0,1 1 0 0 0,0-1 0 0 0,-1 0 0 0 0,1 1 0 0 0,-1-1 0 0 0,0 1 0 0 0,1-1 0 0 0,-2 2 0 0 0,-14 20 0 0 0,8-11 0 0 0,5-9-5 0 0,1 1-1 0 0,-1 0 1 0 0,0-1 0 0 0,0 1-1 0 0,0-1 1 0 0,0 0 0 0 0,-1 0-1 0 0,1-1 1 0 0,-1 1 0 0 0,0 0-1 0 0,-3 1 1 0 0,5-3-332 0 0,2-1-138 0 0,0 0-33 0 0,0 0-72 0 0,6-11-1276 0 0,4-1-529 0 0,5 0-5466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59 17503 0 0,'0'0'399'0'0,"0"0"60"0"0,0 0 21 0 0,0 0-59 0 0,-6 3 183 0 0,2 1-422 0 0,0 1 0 0 0,1-1 1 0 0,0 1-1 0 0,0 0 0 0 0,0 1 0 0 0,0-1 1 0 0,1 0-1 0 0,-2 8 0 0 0,-1-2-217 0 0,-21 45 278 0 0,-8 21 954 0 0,-60 153-589 0 0,87-213-608 0 0,3-3 0 0 0,-1 0 0 0 0,-1 0 0 0 0,-1-1 0 0 0,1 0 0 0 0,-2 0 0 0 0,-9 12 0 0 0,10-19 0 0 0,6-5 0 0 0,1-1 0 0 0,0 0 0 0 0,-1 1 0 0 0,1-1 0 0 0,-1 0 0 0 0,1 1 0 0 0,-1-1 0 0 0,1 0 0 0 0,-1 0 0 0 0,0 0 0 0 0,1 1 0 0 0,-1-1 0 0 0,1 0 0 0 0,-1 0 0 0 0,1 0 0 0 0,-1 0 0 0 0,1 0 0 0 0,-1 0 0 0 0,0 0 0 0 0,-2-3 0 0 0,3 3 0 0 0,-2-1 36 0 0,1 0 0 0 0,-1 0-1 0 0,1-1 1 0 0,-1 1 0 0 0,1 0 0 0 0,0-1 0 0 0,0 1-1 0 0,-1-1 1 0 0,1 0 0 0 0,0 1 0 0 0,0-1-1 0 0,1 0 1 0 0,-1 1 0 0 0,0-1 0 0 0,0 0-1 0 0,1 0 1 0 0,-1 0 0 0 0,1 0 0 0 0,0 0-1 0 0,0 0 1 0 0,-1 1 0 0 0,1-1 0 0 0,0 0-1 0 0,1-3 1 0 0,0-6 335 0 0,0 0 0 0 0,5-22-1 0 0,-4 25-328 0 0,0 1-42 0 0,0-1 0 0 0,5-13 0 0 0,-7 21 0 0 0,0-1 0 0 0,0 1 0 0 0,1 0 0 0 0,-1 0 0 0 0,0 0 0 0 0,0-1 0 0 0,0 1 0 0 0,0 0 0 0 0,0 0 0 0 0,0 0 0 0 0,1-1 0 0 0,-1 1 0 0 0,0 0 0 0 0,0 0 0 0 0,0 0 0 0 0,1 0 0 0 0,-1-1 0 0 0,0 1 0 0 0,0 0 0 0 0,1 0 0 0 0,-1 0 0 0 0,0 0 0 0 0,0 0 0 0 0,1 0 0 0 0,-1 0 0 0 0,0 0 0 0 0,0 0 0 0 0,1 0 0 0 0,-1 0 0 0 0,0 0 0 0 0,0 0 0 0 0,1 0 0 0 0,-1 0 0 0 0,0 0 0 0 0,0 0 0 0 0,0 0 0 0 0,1 0 0 0 0,-1 0 0 0 0,0 0 0 0 0,0 0 0 0 0,1 1 0 0 0,-1-1 0 0 0,0 0 0 0 0,0 0 0 0 0,1 0 0 0 0,8 9 0 0 0,-8-7 0 0 0,5 2 67 0 0,0 1-1 0 0,1-1 1 0 0,-1 0-1 0 0,1-1 1 0 0,0 1-1 0 0,0-1 1 0 0,0-1 0 0 0,1 1-1 0 0,-1-1 1 0 0,1-1-1 0 0,-1 1 1 0 0,14 0-1 0 0,1-1 189 0 0,0-1-1 0 0,0-1 0 0 0,25-4 1 0 0,31-11-90 0 0,-75 16-166 0 0,3-2-16 0 0,19-9 107 0 0,-23 10 281 0 0,-2 1 117 0 0,0 0 21 0 0,0 0-66 0 0,-1 3-425 0 0,-1 0 1 0 0,1 0 0 0 0,-1 0-1 0 0,1 0 1 0 0,-1-1 0 0 0,0 1-1 0 0,0-1 1 0 0,-4 5 0 0 0,-1 1-22 0 0,-2 2 3 0 0,7-8 0 0 0,0 0 0 0 0,0 0 0 0 0,0 0 0 0 0,1 0 0 0 0,-1 0 0 0 0,0 1 0 0 0,1-1 0 0 0,0 0 0 0 0,-1 1 0 0 0,1 0 0 0 0,0-1 0 0 0,0 1 0 0 0,0-1 0 0 0,0 6 0 0 0,1-7 0 0 0,-1 1 0 0 0,1-1 0 0 0,0 1 0 0 0,0 0 0 0 0,0-1 0 0 0,0 1 0 0 0,0-1 0 0 0,0 1 0 0 0,1-1 0 0 0,-1 1 0 0 0,0-1 0 0 0,1 1 0 0 0,-1-1 0 0 0,1 0 0 0 0,0 1 0 0 0,-1-1 0 0 0,1 1 0 0 0,0-1 0 0 0,0 0 0 0 0,0 0 0 0 0,0 1 0 0 0,0-1 0 0 0,0 0 0 0 0,0 0 0 0 0,0 0 0 0 0,0 0 0 0 0,1 0 0 0 0,-1-1 0 0 0,0 1 0 0 0,1 0 0 0 0,-1-1 0 0 0,1 1 0 0 0,-1 0 0 0 0,0-1 0 0 0,4 1 0 0 0,0 0 0 0 0,1 0 0 0 0,0 0 0 0 0,0-1 0 0 0,0 1 0 0 0,0-1 0 0 0,0-1 0 0 0,11-1 0 0 0,11-3 0 0 0,0-1 0 0 0,-1-1 0 0 0,0-2 0 0 0,-1-1 0 0 0,1 0 0 0 0,43-27 0 0 0,-46 22 0 0 0,4-2 0 0 0,-1-1 0 0 0,27-25 0 0 0,-25 18 0 0 0,-2-1 0 0 0,-1-2 0 0 0,-2-1 0 0 0,26-38 0 0 0,36-55 0 0 0,2-2 0 0 0,-84 112 320 0 0,-4 12-292 0 0,0 0 0 0 0,0-1 1 0 0,0 1-1 0 0,0 0 0 0 0,0-1 0 0 0,0 1 0 0 0,0 0 0 0 0,0 0 0 0 0,0-1 1 0 0,0 1-1 0 0,0 0 0 0 0,0 0 0 0 0,-1-1 0 0 0,1 1 0 0 0,0 0 1 0 0,0 0-1 0 0,0 0 0 0 0,0-1 0 0 0,-1 1 0 0 0,1 0 0 0 0,0 0 1 0 0,0 0-1 0 0,0-1 0 0 0,-1 1 0 0 0,-1 0 51 0 0,1-1 0 0 0,-1 1-1 0 0,1 0 1 0 0,-1-1 0 0 0,1 1 0 0 0,-1 0-1 0 0,1 0 1 0 0,-1 0 0 0 0,1 1 0 0 0,-1-1-1 0 0,1 0 1 0 0,-3 1 0 0 0,-2 1-79 0 0,0 0 0 0 0,0 0 0 0 0,0 1 0 0 0,0 0 0 0 0,1 0 0 0 0,-1 0 0 0 0,1 1 0 0 0,0 0 0 0 0,0 0 0 0 0,-8 9 0 0 0,0 0 0 0 0,2 1 0 0 0,-17 24 0 0 0,-43 92 0 0 0,55-99 0 0 0,6-11-31 0 0,1 0 1 0 0,-12 39-1 0 0,18-47-13 0 0,0 1 0 0 0,1 0 0 0 0,0-1-1 0 0,1 1 1 0 0,0 0 0 0 0,2 15 0 0 0,0-22-153 0 0,0 0 0 0 0,0 0 0 0 0,1 0 0 0 0,0 0 1 0 0,0 0-1 0 0,0-1 0 0 0,4 8 0 0 0,1-5 181 0 0,1-4 16 0 0,-5-3-33 0 0,0-1 0 0 0,0 0 0 0 0,0-1 0 0 0,0 1 0 0 0,0-1 0 0 0,0 1-1 0 0,-1-1 1 0 0,1 0 0 0 0,0 0 0 0 0,0 0 0 0 0,0 0 0 0 0,-1-1 0 0 0,1 1 0 0 0,-1-1 0 0 0,1 1 0 0 0,3-4 0 0 0,16-16-2524 0 0,-5 1-4678 0 0,-4 2-1115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24879 0 0,'0'0'564'0'0,"1"2"83"0"0,16 50 870 0 0,-10-39-1517 0 0,-3-11 0 0 0,-1-1 0 0 0,-2-1-18 0 0,0 1-1 0 0,0 0 1 0 0,0 0 0 0 0,1-1-1 0 0,-1 1 1 0 0,0 0-1 0 0,0-1 1 0 0,1 0 0 0 0,-1 1-1 0 0,0-1 1 0 0,1 0-1 0 0,-1 1 1 0 0,1-1 0 0 0,-1 0-1 0 0,0 0 1 0 0,1 0 0 0 0,-1 0-1 0 0,1-1 1 0 0,-1 1-1 0 0,0 0 1 0 0,1 0 0 0 0,-1-1-1 0 0,0 1 1 0 0,1-1-1 0 0,-1 1 1 0 0,0-1 0 0 0,0 0-1 0 0,1 0 1 0 0,-1 1 0 0 0,0-1-1 0 0,0 0 1 0 0,0 0-1 0 0,1-1 1 0 0,1-1-180 0 0,19-18-1764 0 0,-10 6 939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2759 0 0,'0'0'0'0'0,"0"0"112"0"0,0 0-32 0 0,0 0 16 0 0,0-10-96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11975 0 0,'0'0'267'0'0,"0"0"42"0"0,0 0 17 0 0,0 0-28 0 0,0 0-126 0 0,0 0 204 0 0,-14 6 1132 0 0,6-2-1003 0 0,-12 9 969 0 0,15-5-1325 0 0,2-2-61 0 0,2-4 283 0 0,-3 3 4026 0 0,23-29-3093 0 0,-14 18-1232 0 0,-4 5 299 0 0,-1 1 117 0 0,0 0 21 0 0,0 0-66 0 0,0 0-358 0 0,0 0-406 0 0,0 0-154 0 0,0 0-33 0 0,0 0 65 0 0,2 0 294 0 0,-1 1 33 0 0,-1-1-1 0 0,1 0 1 0 0,0 0-1 0 0,0 0 1 0 0,0 0-1 0 0,0 0 1 0 0,0 0-1 0 0,-1 0 1 0 0,1 0-1 0 0,0 0 1 0 0,0 0-1 0 0,0 0 1 0 0,0-1-1 0 0,-1 1 1 0 0,1 0-1 0 0,0-1 1 0 0,1 0-1 0 0,2-6-1982 0 0,-4 5 2022 0 0,2-6-1458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385 339 11975 0 0,'1'-3'84'0'0,"0"1"0"0"0,0-1-1 0 0,0 1 1 0 0,-1-1 0 0 0,1 1-1 0 0,-1-1 1 0 0,1 1 0 0 0,-1-1-1 0 0,0 0 1 0 0,0 1 0 0 0,0-1-1 0 0,-1-4 1 0 0,1 6-48 0 0,0 0 0 0 0,-1 0 0 0 0,1-1 0 0 0,-1 1 0 0 0,1 0 1 0 0,-1 0-1 0 0,1 0 0 0 0,-1 0 0 0 0,1 0 0 0 0,-1 0 0 0 0,0 0 0 0 0,0 0 0 0 0,1 0 0 0 0,-1 0 0 0 0,0 1 1 0 0,0-1-1 0 0,0 0 0 0 0,0 0 0 0 0,0 1 0 0 0,0-1 0 0 0,0 1 0 0 0,0-1 0 0 0,-1 1 0 0 0,1-1 0 0 0,0 1 1 0 0,0 0-1 0 0,0-1 0 0 0,0 1 0 0 0,-3 0 0 0 0,-18-2 1235 0 0,-1 1-1 0 0,-24 3 1 0 0,36-1-1064 0 0,0 0 0 0 0,0 2 0 0 0,0-1 0 0 0,0 1 0 0 0,1 1 0 0 0,-13 6 0 0 0,9-3-25 0 0,1 0 1 0 0,0 2-1 0 0,0-1 0 0 0,1 2 1 0 0,0-1-1 0 0,1 2 0 0 0,-15 17 0 0 0,17-18-121 0 0,1 0 0 0 0,1 1-1 0 0,0 0 1 0 0,1 0-1 0 0,0 1 1 0 0,0-1-1 0 0,1 1 1 0 0,1 1 0 0 0,-4 14-1 0 0,7-24-60 0 0,1 0 0 0 0,-1-1 0 0 0,1 1 0 0 0,0 0 0 0 0,-1-1 0 0 0,1 1 0 0 0,1 0 0 0 0,-1-1 0 0 0,0 1 0 0 0,1 0 0 0 0,-1-1 0 0 0,1 1 0 0 0,0 0 0 0 0,0-1 0 0 0,0 1 0 0 0,0-1 0 0 0,0 0 0 0 0,0 1 0 0 0,1-1 0 0 0,1 3 0 0 0,-1-3 0 0 0,1 0 0 0 0,-1 0 0 0 0,0-1 0 0 0,1 1 0 0 0,0 0 0 0 0,-1-1 0 0 0,1 0 0 0 0,0 1 0 0 0,0-1 0 0 0,0 0 0 0 0,0-1 0 0 0,0 1 0 0 0,0 0 0 0 0,0-1 0 0 0,0 0 0 0 0,0 1 0 0 0,4-2 0 0 0,1 1 82 0 0,0-1 0 0 0,0-1 0 0 0,0 0 0 0 0,0 0 0 0 0,0-1 0 0 0,-1 1 0 0 0,11-7 0 0 0,11-3 702 0 0,-11 5-567 0 0,0-1 1 0 0,28-15-1 0 0,-37 17-223 0 0,0-1-1 0 0,0 0 1 0 0,0 0 0 0 0,-1 0 0 0 0,0-1-1 0 0,7-10 1 0 0,-7 8 345 0 0,0 0-1 0 0,-1-1 1 0 0,-1 0 0 0 0,1 0-1 0 0,6-18 1 0 0,-12 21-323 0 0,-5 4-16 0 0,2 4 11 0 0,1 0 0 0 0,-1 1-1 0 0,0-1 1 0 0,0 0 0 0 0,1 1 0 0 0,-1-1-1 0 0,1 1 1 0 0,-1 0 0 0 0,0-1 0 0 0,1 1-1 0 0,-1 0 1 0 0,1 0 0 0 0,0 0 0 0 0,-1 0-1 0 0,1 1 1 0 0,0-1 0 0 0,0 0-1 0 0,-1 0 1 0 0,1 1 0 0 0,0-1 0 0 0,0 0-1 0 0,1 1 1 0 0,-1-1 0 0 0,0 1 0 0 0,0 0-1 0 0,1-1 1 0 0,-2 4 0 0 0,0 5 128 0 0,-1-1 1 0 0,1 1-1 0 0,-1 16 0 0 0,3-19-66 0 0,-1-3 52 0 0,1 0 0 0 0,0 1 0 0 0,0-1 0 0 0,0 0 0 0 0,0 1 0 0 0,1-1 0 0 0,-1 0 0 0 0,4 8 0 0 0,-3-9-151 0 0,0-1 1 0 0,0 0-1 0 0,1 1 1 0 0,-1-1-1 0 0,1 0 0 0 0,0 0 1 0 0,-1 0-1 0 0,1 0 1 0 0,0 0-1 0 0,0 0 1 0 0,1 0-1 0 0,-1-1 0 0 0,0 1 1 0 0,0-1-1 0 0,4 2 1 0 0,5 2-180 0 0,0-1 0 0 0,0 0 0 0 0,0-1 1 0 0,1 0-1 0 0,-1 0 0 0 0,1-2 0 0 0,0 1 0 0 0,20-1 0 0 0,-23-1 342 0 0,0-1-1 0 0,0 0 1 0 0,0 0-1 0 0,0-1 0 0 0,0 0 1 0 0,0 0-1 0 0,0-1 1 0 0,-1 0-1 0 0,1-1 0 0 0,-1 0 1 0 0,15-9-1 0 0,-20 10-85 0 0,7-4 61 0 0,0 0-1 0 0,-1-1 0 0 0,0 0 1 0 0,13-16-1 0 0,112-142 820 0 0,25-49 186 0 0,-141 188-1117 0 0,32-36 0 0 0,-49 60 0 0 0,-8 6 0 0 0,-7 5 0 0 0,1 2 0 0 0,0 1 0 0 0,0 0 0 0 0,2 1 0 0 0,-1 0 0 0 0,-11 17 0 0 0,-8 8 0 0 0,-3 3 0 0 0,2 2 0 0 0,-48 83 0 0 0,69-107 0 0 0,2 1 0 0 0,0-1 0 0 0,2 1 0 0 0,0 1 0 0 0,-8 36 0 0 0,12-20 0 0 0,4-26 0 0 0,5-4-64 0 0,-5-5-28 0 0,0 0 1 0 0,0 0-1 0 0,1 0 1 0 0,-1-1-1 0 0,1 1 0 0 0,-1 0 1 0 0,1-1-1 0 0,-1 1 0 0 0,1-1 1 0 0,-1 0-1 0 0,1 1 0 0 0,-1-1 1 0 0,1 0-1 0 0,0 0 1 0 0,-1 0-1 0 0,1 0 0 0 0,-1 0 1 0 0,1-1-1 0 0,-1 1 0 0 0,1 0 1 0 0,-1-1-1 0 0,1 1 0 0 0,-1-1 1 0 0,1 1-1 0 0,-1-1 1 0 0,1 0-1 0 0,2-1 0 0 0,0-2-801 0 0,1 0 1 0 0,0-1-1 0 0,-1 1 0 0 0,0-1 0 0 0,5-6 0 0 0,-8 9 570 0 0,17-21-5155 0 0,-3-1-254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0,'0'0'382'0'0,"0"0"-8"0"0,0 0-32 0 0,0 0 750 0 0,0 0 352 0 0,0 0 76 0 0,0 0-123 0 0,0 0-574 0 0,0 0-250 0 0,0 0-49 0 0,0 0-11 0 0,0 0-1 0 0,0 0 0 0 0,0 0 0 0 0,0 0 70 0 0,0 0 288 0 0,0 0 122 0 0,0 0 28 0 0,0 0-65 0 0,0 0-290 0 0,0 0-121 0 0,0 0-28 0 0,8-4 83 0 0,-7 3-575 0 0,1 0 0 0 0,-1 0 1 0 0,1 1-1 0 0,-1-1 0 0 0,1 1 1 0 0,0-1-1 0 0,-1 1 0 0 0,1-1 1 0 0,0 1-1 0 0,-1 0 0 0 0,1 0 0 0 0,3 0 1 0 0,6-1 607 0 0,-6-1-531 0 0,1 0 1 0 0,0 0-1 0 0,0 0 1 0 0,0 1 0 0 0,0 0-1 0 0,0 1 1 0 0,0-1-1 0 0,0 1 1 0 0,0 0 0 0 0,10 2-1 0 0,68-2-29 0 0,-75 0-42 0 0,-1 1 0 0 0,1 0 0 0 0,0 0 0 0 0,13 5-1 0 0,-18-6-178 0 0,13 0 534 0 0,-15 0 90 0 0,10 0 725 0 0,-7 0-4207 0 0,-6 0 2644 0 0,-2-1-115 0 0,1 1-6472 0 0,2 0-1208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13823 0 0,'-5'-1'125'0'0,"-1"1"0"0"0,0 0-1 0 0,1 1 1 0 0,-1-1 0 0 0,0 1-1 0 0,1 0 1 0 0,-1 1 0 0 0,1-1-1 0 0,0 1 1 0 0,-1 0 0 0 0,-8 5-1 0 0,3-2-199 0 0,-2 0 704 0 0,-22 14 1 0 0,32-17-344 0 0,0 0 0 0 0,0 0 1 0 0,0 1-1 0 0,0-1 0 0 0,1 1 0 0 0,-1-1 0 0 0,1 1 0 0 0,0 0 1 0 0,0 0-1 0 0,0 0 0 0 0,0 0 0 0 0,-2 5 0 0 0,4-6-182 0 0,-1 0-1 0 0,1-1 1 0 0,0 1-1 0 0,0-1 1 0 0,-1 1-1 0 0,1 0 1 0 0,1-1-1 0 0,-1 1 1 0 0,0-1 0 0 0,0 1-1 0 0,0 0 1 0 0,1-1-1 0 0,-1 1 1 0 0,1-1-1 0 0,0 1 1 0 0,-1-1-1 0 0,1 1 1 0 0,0-1-1 0 0,0 0 1 0 0,0 1-1 0 0,0-1 1 0 0,0 0-1 0 0,0 0 1 0 0,0 1 0 0 0,0-1-1 0 0,0 0 1 0 0,0 0-1 0 0,1 0 1 0 0,-1 0-1 0 0,1-1 1 0 0,1 2-1 0 0,5 2-96 0 0,0 0 0 0 0,0 0-1 0 0,0-1 1 0 0,14 3 0 0 0,14 1 484 0 0,1-2-1 0 0,0-1 1 0 0,60-3 0 0 0,-79-1-457 0 0,18 1-95 0 0,36-2-304 0 0,-63 1 290 0 0,0-1 0 0 0,0-1 0 0 0,0 0 0 0 0,0 0 0 0 0,15-6 0 0 0,-14 1-433 0 0,-6-3-4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4 11975 0 0,'0'0'547'0'0,"0"0"-11"0"0,0 0-271 0 0,0 0 133 0 0,-7 1 334 0 0,3-2 5166 0 0,2-2-6053 0 0,-4 4 1508 0 0,-1 5 2649 0 0,4-3-3984 0 0,2-2-18 0 0,0 0 0 0 0,0 0 0 0 0,-1 0 0 0 0,2 0-1 0 0,-1 0 1 0 0,0 0 0 0 0,0 0 0 0 0,0 0 0 0 0,0 1 0 0 0,1-1-1 0 0,-1 0 1 0 0,0 3 0 0 0,-95 142 0 0 0,76-115 0 0 0,12-18 0 0 0,-1 0 0 0 0,-21 23 0 0 0,20-27 0 0 0,-1 1 0 0 0,0-1 0 0 0,-1-1 0 0 0,0 0 0 0 0,-1 0 0 0 0,0-1 0 0 0,0-1 0 0 0,0 0 0 0 0,-20 5 0 0 0,0 1 0 0 0,25-9 0 0 0,0 0 0 0 0,0 0 0 0 0,0-1 0 0 0,0 0 0 0 0,-1 0 0 0 0,1-1 0 0 0,-16 1 0 0 0,12-3 0 0 0,10 1 0 0 0,0 0 0 0 0,0 0 0 0 0,0-1 0 0 0,0 1 0 0 0,0 0 0 0 0,1-1 0 0 0,-1 1 0 0 0,0-1 0 0 0,0 0 0 0 0,0 0 0 0 0,1 0 0 0 0,-1 1 0 0 0,-2-3 0 0 0,-1-1 0 0 0,-3-2 0 0 0,7 4 0 0 0,-1 0 0 0 0,1-1 0 0 0,0 1 0 0 0,0 0 0 0 0,0-1 0 0 0,0 1 0 0 0,0 0 0 0 0,1-1 0 0 0,-1 1 0 0 0,1-1 0 0 0,-1 1 0 0 0,1-1 0 0 0,0 0 0 0 0,0 1 0 0 0,0-1 0 0 0,0 1 0 0 0,1-1 0 0 0,0-3 0 0 0,3-4 0 0 0,0 1 0 0 0,0 0 0 0 0,1 0 0 0 0,7-10 0 0 0,-6 9 0 0 0,1 0 0 0 0,0 2 0 0 0,-1-2 0 0 0,1 0 0 0 0,5-2 0 0 0,-7 11 0 0 0,-2 1 0 0 0,8-3 0 0 0,0 3 0 0 0,-2 4 0 0 0,0-1 0 0 0,0 1 0 0 0,-1 1 0 0 0,0-1 0 0 0,0 1 0 0 0,13 11 0 0 0,12 8 0 0 0,4-1 0 0 0,-17-9 0 0 0,1-2 0 0 0,0 0 0 0 0,25 9 0 0 0,-27-14 0 0 0,-16-6 0 0 0,15 11 0 0 0,5 8 0 0 0,-10-6 0 0 0,-11-10 0 0 0,-1 0 0 0 0,6 9 0 0 0,-3 0 0 0 0,-2-2-133 0 0,-2-11 78 0 0,-1 0 0 0 0,1 0-1 0 0,0 0 1 0 0,0 1 0 0 0,-1-1 0 0 0,1 0 0 0 0,0 0 0 0 0,0 0 0 0 0,-1 0-1 0 0,1 0 1 0 0,0 0 0 0 0,-1 0 0 0 0,1 1 0 0 0,0-1 0 0 0,-1 0 0 0 0,1 0-1 0 0,0 0 1 0 0,-1 0 0 0 0,1 0 0 0 0,0 0 0 0 0,0 0 0 0 0,-1 0 0 0 0,1-1-1 0 0,0 1 1 0 0,-1 0 0 0 0,1 0 0 0 0,0 0 0 0 0,-1 0 0 0 0,1 0 4 0 0,0-1-316 0 0,-7-2-334 0 0,6 1-5622 0 0,1 2-759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0,0 0 216 0 0,0 0 42 0 0,0 0-129 0 0,4 1-581 0 0,9 2 49 0 0,1-1-1 0 0,0 0 1 0 0,-1-1 0 0 0,1 0 0 0 0,27-2 0 0 0,-3 0-365 0 0,2-3 198 0 0,-22 2-1739 0 0,28 0 0 0 0,-47 3-84 0 0,-6 6-4502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0,'0'0'630'0'0,"0"0"-13"0"0,2 2-393 0 0,0 0-63 0 0,1 1 0 0 0,-1-1 0 0 0,1 0 0 0 0,0 1 0 0 0,0-1 0 0 0,0-1 0 0 0,1 1-1 0 0,-1 0 1 0 0,0-1 0 0 0,1 1 0 0 0,-1-1 0 0 0,1 0 0 0 0,-1 0 0 0 0,1-1 0 0 0,-1 1 0 0 0,6-1 0 0 0,8 1 807 0 0,1-1 1 0 0,23-4-1 0 0,-25 2-240 0 0,25 0 0 0 0,-32 3-431 0 0,-5 0-203 0 0,0-1-1 0 0,0 0 1 0 0,0 0 0 0 0,0 0-1 0 0,7-2 1 0 0,-9 2-1498 0 0,-2 0-511 0 0,0 0-107 0 0,0 0-24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76 109 8287 0 0,'0'0'382'0'0,"0"0"-8"0"0,0 0-170 0 0,0 0 176 0 0,0 0 107 0 0,0 0 22 0 0,0 0-66 0 0,2-1-294 0 0,0 0-61 0 0,-1-1-1 0 0,1 1 0 0 0,0 0 0 0 0,0 0 0 0 0,0 0 0 0 0,0 0 1 0 0,0 1-1 0 0,4-2 0 0 0,7-4 1994 0 0,23-19 597 0 0,-34 24-2166 0 0,-2 1 0 0 0,2-1-245 0 0,0 0-1 0 0,0 0 0 0 0,1 0 1 0 0,-1 0-1 0 0,0-1 0 0 0,0 1 1 0 0,0-1-1 0 0,0 1 0 0 0,0-1 1 0 0,2-2-1 0 0,-1 0-124 0 0,-1 3 370 0 0,4-10 512 0 0,-3 7-846 0 0,8-13 772 0 0,-7 8-878 0 0,-3 7 299 0 0,-1 2 117 0 0,0 0 21 0 0,0 0-66 0 0,-1 0-294 0 0,-8 2-133 0 0,-5 4-16 0 0,11-2 0 0 0,2-1 0 0 0,-14 16 0 0 0,14-17 0 0 0,-104 160 0 0 0,87-133 0 0 0,12-20 0 0 0,0 1 0 0 0,1 1 0 0 0,-7 13 0 0 0,10-18 0 0 0,0-1 0 0 0,1 1 0 0 0,-2 10 0 0 0,4 32 0 0 0,1-30 0 0 0,1-13 0 0 0,-1-2 0 0 0,7 14 0 0 0,-5-14 0 0 0,-1-2 0 0 0,2 3 0 0 0,1 0 0 0 0,-1-1 0 0 0,0 0 0 0 0,1 0 0 0 0,0 0 0 0 0,9 2 0 0 0,-2-4 0 0 0,-1-3 0 0 0,0 0 0 0 0,0-1 0 0 0,-1 0 0 0 0,0-1 0 0 0,1-1 0 0 0,-1 0 0 0 0,-1 0 0 0 0,12-8 0 0 0,-9 6 80 0 0,-1-2 0 0 0,0 0 0 0 0,0 0 0 0 0,-1-1 0 0 0,0 0 0 0 0,0-1 0 0 0,-1 0 0 0 0,-1-1 0 0 0,0 0 0 0 0,0 0 0 0 0,-2-1 0 0 0,1 0 0 0 0,-2 0 0 0 0,0-1 0 0 0,0 0 0 0 0,-1 0 0 0 0,3-17 0 0 0,-6 22 90 0 0,-2-1 0 0 0,1-18 1 0 0,-1 2-74 0 0,1 22-97 0 0,-1 3 0 0 0,0 0 0 0 0,0-1 0 0 0,0 1 0 0 0,-1 0 0 0 0,1-1 0 0 0,0 1 0 0 0,0 0 0 0 0,-1 0 0 0 0,1-1 0 0 0,-1 1 0 0 0,1 0 0 0 0,-1 0 0 0 0,0 0 0 0 0,0-2 0 0 0,-8-15-401 0 0,8 16-74 0 0,-1 2-33 0 0,-1 0 349 0 0,0-1 12 0 0,-15 3-139 0 0,16-1 259 0 0,1-1-1 0 0,-1 1 1 0 0,0-1 0 0 0,0 1-1 0 0,1 0 1 0 0,-1 0 0 0 0,0 0-1 0 0,-2 2 1 0 0,1 0-1050 0 0,0-1 1 0 0,0 1-1 0 0,0 0 0 0 0,1 0 0 0 0,-4 5 1 0 0,-2 3-6090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5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15663 0 0,'0'0'719'0'0,"0"0"-20"0"0,0 0-306 0 0,0 0 371 0 0,0 0 209 0 0,0 0 41 0 0,0 0-61 0 0,0 0-288 0 0,0 0-121 0 0,0 0-28 0 0,0 0-4 0 0,0 0 0 0 0,0 0 0 0 0,0 0 0 0 0,0 0-68 0 0,0-1-289 0 0,-1-8-138 0 0,0-6-428 0 0,5 11-1219 0 0,0 0-487 0 0,3-4-5733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0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40 126 10135 0 0,'0'0'231'0'0,"0"0"29"0"0,0 0 19 0 0,0 0 105 0 0,0 0 410 0 0,1-2 184 0 0,54-70 5964 0 0,-18 21-3354 0 0,-36 50-3217 0 0,-1 1 117 0 0,0 0 21 0 0,0 0-66 0 0,-1 2-294 0 0,-16 17-136 0 0,3-3-12 0 0,1 0 0 0 0,0 1-1 0 0,-17 31 1 0 0,23-34-1 0 0,1 1 0 0 0,0 0 0 0 0,-4 20 0 0 0,-6 62 0 0 0,15-84 0 0 0,2 0 0 0 0,5-2 0 0 0,-4-7 0 0 0,12 9 0 0 0,-13-12 0 0 0,12 9 0 0 0,-9-10 0 0 0,-1-1 0 0 0,18 1 0 0 0,-14-3 0 0 0,-3 0 0 0 0,4-1 0 0 0,-1 0 0 0 0,0-1 0 0 0,-1 0 0 0 0,1 0 0 0 0,-1-1 0 0 0,0 1 0 0 0,0-1 0 0 0,6-9 0 0 0,2 0 0 0 0,2-3 0 0 0,-1-1 0 0 0,-1 0 0 0 0,0-1 0 0 0,-2 0 0 0 0,17-35 0 0 0,-26 48 0 0 0,0-1 0 0 0,-1 1 0 0 0,1-1 0 0 0,-1 1 0 0 0,-1-1 0 0 0,0 0 0 0 0,0 0 0 0 0,0-9 0 0 0,-1 16 0 0 0,0 1 0 0 0,0-1 0 0 0,0 1 0 0 0,0 0 0 0 0,0-1 0 0 0,0 1 0 0 0,0-1 0 0 0,0 1 0 0 0,0-1 0 0 0,0 1 0 0 0,0 0 0 0 0,0-1 0 0 0,0 1 0 0 0,0-1 0 0 0,-1 1 0 0 0,1 0 0 0 0,0-1 0 0 0,0 1 0 0 0,0-1 0 0 0,-1 1 0 0 0,1 0 0 0 0,0-1 0 0 0,0 1 0 0 0,-1 0 0 0 0,1 0 0 0 0,0-1 0 0 0,-1 1 0 0 0,1 0 0 0 0,-1 0 0 0 0,1-1 0 0 0,0 1 0 0 0,-1 0 0 0 0,1 0 0 0 0,-1 0 0 0 0,1 0 0 0 0,0 0 0 0 0,-1-1 0 0 0,0 1 0 0 0,-1-1-57 0 0,-1 1-1 0 0,1-1 1 0 0,0 0-1 0 0,-1 1 1 0 0,1-1-1 0 0,-1 1 1 0 0,1 0-1 0 0,-1 0 1 0 0,1 0 0 0 0,-1 0-1 0 0,1 0 1 0 0,0 0-1 0 0,-1 1 1 0 0,1-1-1 0 0,-4 2 1 0 0,-4 2-814 0 0,0 0 1 0 0,-12 7-1 0 0,4-2-995 0 0,5-4-5641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15663 0 0,'0'0'356'0'0,"0"0"50"0"0,0 0 20 0 0,0 0-42 0 0,0 0-180 0 0,0 0 176 0 0,0 0 107 0 0,0 0 22 0 0,0 0 71 0 0,0 0 286 0 0,7 4 2031 0 0,-6-4-2807 0 0,1 1 1 0 0,-1-1-1 0 0,0 1 1 0 0,1 0-1 0 0,-1-1 1 0 0,1 1-1 0 0,-1 0 1 0 0,0 0-1 0 0,0 0 1 0 0,1 0-1 0 0,-1 0 1 0 0,0 0-1 0 0,0 0 1 0 0,1 2-1 0 0,-2-1 6 0 0,1 0 0 0 0,-1 0-1 0 0,0 0 1 0 0,0 0-1 0 0,0 0 1 0 0,0 0 0 0 0,0 0-1 0 0,0 0 1 0 0,0 0-1 0 0,-1 3 1 0 0,0 0-96 0 0,0-1 0 0 0,1-1 0 0 0,-1 0 0 0 0,0 1 0 0 0,0-1 0 0 0,0 0 0 0 0,0 0 0 0 0,0 1 0 0 0,-1-1 0 0 0,1 0 0 0 0,-1 0 0 0 0,0-1 0 0 0,0 1 0 0 0,0 0 0 0 0,-4 3 0 0 0,1 1 0 0 0,2-4 0 0 0,1 0 0 0 0,-1 0 0 0 0,1-1 0 0 0,-1 1 0 0 0,0-1 0 0 0,0 1 0 0 0,-5 2 0 0 0,6-4 0 0 0,0 1 0 0 0,6-3 0 0 0,7-1 0 0 0,1-1 0 0 0,-6 2 0 0 0,0 0 0 0 0,1 0 0 0 0,-1 1 0 0 0,9-1 0 0 0,-11 1 0 0 0,12 0 0 0 0,-15 0 60 0 0,1 0 1 0 0,0 0-1 0 0,-1 1 0 0 0,1-1 0 0 0,0 1 1 0 0,0-1-1 0 0,-1 1 0 0 0,1 0 0 0 0,-1 0 0 0 0,1 0 1 0 0,-1 0-1 0 0,1 0 0 0 0,-1 0 0 0 0,0 0 1 0 0,1 0-1 0 0,0 2 0 0 0,2 2 111 0 0,0 0-1 0 0,-1 0 1 0 0,0 0 0 0 0,0 0-1 0 0,2 7 1 0 0,-3-6-171 0 0,0-2 0 0 0,0 1 0 0 0,-1-1 0 0 0,0 1 0 0 0,0-1 0 0 0,0 1 0 0 0,0 4 0 0 0,2 25 0 0 0,-2-29 0 0 0,-1-2 0 0 0,0 0 0 0 0,0 0 0 0 0,-1 0 0 0 0,1 1 0 0 0,0-1 0 0 0,-1 0 0 0 0,-1 4 0 0 0,0-2 0 0 0,1 1 0 0 0,-1-1 0 0 0,0 0 0 0 0,0-1 0 0 0,-1 1 0 0 0,1 0 0 0 0,-1-1 0 0 0,0 1 0 0 0,-1-1 0 0 0,1 0 0 0 0,-1 0 0 0 0,0 0 0 0 0,1 0 0 0 0,-2-1 0 0 0,1 0 0 0 0,0 0 0 0 0,-1 0 0 0 0,1 0 0 0 0,-1 0 0 0 0,0-1 0 0 0,-7 2 0 0 0,1 0 0 0 0,0 0 0 0 0,-1-2 0 0 0,0 1 0 0 0,0-1 0 0 0,0-1 0 0 0,0 0 0 0 0,0-1 0 0 0,-17-1 0 0 0,17 0 0 0 0,7 1 0 0 0,1 0 0 0 0,-1 0 0 0 0,0-1 0 0 0,-8-1 0 0 0,12 1 0 0 0,-1 0 0 0 0,1 1 0 0 0,-1-1 0 0 0,0 0 0 0 0,1 0 0 0 0,-1 0 0 0 0,1 0 0 0 0,0 0 0 0 0,-1 0 0 0 0,1 0 0 0 0,0-1 0 0 0,0 1 0 0 0,0 0 0 0 0,-1-1 0 0 0,1 1 0 0 0,1-1 0 0 0,-1 1 0 0 0,-1-3 0 0 0,-1-3 0 0 0,3 6 0 0 0,0 0 0 0 0,0 1 0 0 0,-1-1 0 0 0,1 0 0 0 0,0 1 0 0 0,0-1 0 0 0,0 0 0 0 0,0 1 0 0 0,0-1 0 0 0,0 0 0 0 0,0 0 0 0 0,0 1 0 0 0,0-1 0 0 0,0 0 0 0 0,0 1 0 0 0,0-1 0 0 0,0 0 0 0 0,1 0 0 0 0,0-1 0 0 0,-1 1 0 0 0,0 1 0 0 0,0-1 0 0 0,1 1 0 0 0,-1 0 0 0 0,0-1 0 0 0,0 1 0 0 0,0-1 0 0 0,0 1 0 0 0,0-1 0 0 0,0 1 0 0 0,0-1 0 0 0,0 1 0 0 0,0-1 0 0 0,0 1 0 0 0,0-1 0 0 0,0 1 0 0 0,0-1 0 0 0,-1 0 0 0 0,-8-1 0 0 0,6 1 0 0 0,-5 1 0 0 0,3 0-133 0 0,3 0-563 0 0,2 0-258 0 0,0 0-56 0 0,0 0-81 0 0,0 0-286 0 0,0 0-126 0 0,0 0-665 0 0,0 0-2676 0 0,0 0-1148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15663 0 0,'0'0'719'0'0,"0"0"-20"0"0,0 0-374 0 0,0 0 84 0 0,0 0 82 0 0,0 0 18 0 0,0 0 71 0 0,0 0 286 0 0,2 0 124 0 0,37 5 1168 0 0,49 1 0 0 0,-64-7-1748 0 0,0-1-1 0 0,0-1 1 0 0,-1-1-1 0 0,38-11 1 0 0,-54 12-259 0 0,-3 2 66 0 0,0 0-1 0 0,0 0 1 0 0,0 1-1 0 0,0-1 0 0 0,0 1 1 0 0,1 0-1 0 0,4 0 1 0 0,-33 14-928 0 0,21-13 381 0 0,0 0-1 0 0,0 0 1 0 0,0-1 0 0 0,0 1-1 0 0,-1-1 1 0 0,1 1 0 0 0,0-1-1 0 0,0 0 1 0 0,0-1 0 0 0,0 1-1 0 0,-5-1 1 0 0,-1-3-694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6447 0 0,'0'0'142'0'0,"0"0"22"0"0,0 0 13 0 0,-1 1-20 0 0,-5 4-50 0 0,5-3 274 0 0,-1 2 327 0 0,1-2-607 0 0,-12 8 770 0 0,11-9-500 0 0,2-1 117 0 0,0 0 21 0 0,0 0 3 0 0,0 0 0 0 0,0 0 0 0 0,0 0 0 0 0,0 0-69 0 0,0 0-222 0 0,0 0 166 0 0,0 0 101 0 0,0 0 21 0 0,0 0-66 0 0,0 0-222 0 0,0 0 166 0 0,0 0 101 0 0,0 0 21 0 0,0 0-66 0 0,3 0-294 0 0,6-3-61 0 0,-6 3 283 0 0,-1 0 117 0 0,9 0 464 0 0,-11 0-731 0 0,0 0 166 0 0,0 0 101 0 0,0 0 21 0 0,0 0-66 0 0,2 0-294 0 0,11 2-133 0 0,2-2-16 0 0,1 1 0 0 0,0 0 0 0 0,-1 0 0 0 0,0-2 0 0 0,-1 0 0 0 0,-1-2 0 0 0,0 1 0 0 0,1 1 0 0 0,42-7 0 0 0,-42 6 0 0 0,-1 2 0 0 0,0-3 0 0 0,-1 0 0 0 0,1-2 0 0 0,6-2 443 0 0,-17 6 45 0 0,-2 1 21 0 0,0 0-134 0 0,0 0-577 0 0,0 0-248 0 0,0 0-50 0 0,0 0 127 0 0,0 0 574 0 0,13-1 1340 0 0,-4 5-1525 0 0,1 1-16 0 0,0-2 0 0 0,2-1 0 0 0,-3-2 0 0 0,3 0 0 0 0,5-4 0 0 0,-17 4 0 0 0,0 0 0 0 0,0 0 0 0 0,0 0-1 0 0,0 0 1 0 0,0 0 0 0 0,0 0 0 0 0,0 0 0 0 0,0 0-1 0 0,-1 0 1 0 0,1 0 0 0 0,0 1 0 0 0,0-1 0 0 0,0 0 0 0 0,0 0-1 0 0,0 0 1 0 0,0 0 0 0 0,0 0 0 0 0,0 0 0 0 0,0 0-1 0 0,0 0 1 0 0,0 0 0 0 0,0 0 0 0 0,0 0 0 0 0,0 0-1 0 0,0 0 1 0 0,0 0 0 0 0,0 0 0 0 0,0 0 0 0 0,0 0 0 0 0,0 0-1 0 0,0 1 1 0 0,0-1 0 0 0,0 0 0 0 0,0 0 0 0 0,0 0-1 0 0,0 0 1 0 0,1 0 0 0 0,-1 0 0 0 0,0 0 0 0 0,0 0-1 0 0,0 0 1 0 0,0 0 0 0 0,0 0 0 0 0,0 0 0 0 0,0 0 0 0 0,0 0-1 0 0,0 0 1 0 0,0 0 0 0 0,0 0 0 0 0,0 0 0 0 0,0 0-1 0 0,0 0 1 0 0,0 0 0 0 0,0 0 0 0 0,0 0 0 0 0,0 0-1 0 0,-7 7 28 0 0,-12 5-244 0 0,10-8-583 0 0,0 0-1 0 0,-1 0 1 0 0,0-1 0 0 0,-16 2 0 0 0,-5 1-734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10135 0 0,'0'0'464'0'0,"0"-1"-9"0"0,6-25 1800 0 0,2 0-1 0 0,0 0 1 0 0,23-44-1 0 0,-5 10 577 0 0,-26 59-2387 0 0,3-4 1760 0 0,-16 51-2196 0 0,-12 81 0 0 0,25-124-4 0 0,-1 2 25 0 0,2 28-195 0 0,-1-32-530 0 0,0-1-258 0 0,0 0-920 0 0,0 0-3643 0 0,0 0-1565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 0-135 0 0,0 0 705 0 0,0 0 344 0 0,0 0 72 0 0,0 0-57 0 0,0 0-288 0 0,0 0-121 0 0,1 0-28 0 0,55-7 2684 0 0,-52 6-3540 0 0,1 0 0 0 0,-1 0 0 0 0,0 1-1 0 0,1-1 1 0 0,4 2 0 0 0,43-3 437 0 0,27 2-8278 0 0,-94 2 5633 0 0,11-1-11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23 919 0 0,'0'0'138'0'0,"0"0"240"0"0,0 0 109 0 0,0 0 22 0 0,0 0 71 0 0,0 0 286 0 0,0 0 124 0 0,0 0 30 0 0,0 0-133 0 0,-11-11-550 0 0,5 6-337 0 0,3 0-470 0 0,3 4-1884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367 580 2759 0 0,'0'0'107'0'0,"0"0"-19"0"0,-1 0-11 0 0,-4 3-61 0 0,-1 2-16 0 0,-6 4 0 0 0,-1-2 0 0 0,9-5-224 0 0,1 0 27 0 0,1-1 1 0 0,0 1 0 0 0,-1-1 0 0 0,1 0-1 0 0,-1 0 1 0 0,-3 1 0 0 0,-19-5 6298 0 0,24 3-5590 0 0,1 0 0 0 0,0 0-69 0 0,-1 0-294 0 0,-16 2-133 0 0,6 2 770 0 0,-7 0 919 0 0,17-4-1217 0 0,-16 0 2512 0 0,9 0-2851 0 0,-4 0 81 0 0,12 0-225 0 0,0 1 0 0 0,-1-1 0 0 0,1 0 0 0 0,0 0 0 0 0,-1 0 0 0 0,1 0 0 0 0,-1 0 0 0 0,1 0 0 0 0,0-1 0 0 0,-1 1 0 0 0,1 0 0 0 0,0 0 0 0 0,-1 0 0 0 0,1 0 0 0 0,0 0 0 0 0,-1 0 0 0 0,1-1-1 0 0,0 1 1 0 0,-1 0 0 0 0,1 0 0 0 0,0 0 0 0 0,0-1 0 0 0,-1 1 0 0 0,1 0 0 0 0,0 0 0 0 0,-1-1 0 0 0,-12-10 3815 0 0,12 10-3449 0 0,-10-8 1218 0 0,4 3-1573 0 0,1 2-16 0 0,1 0 0 0 0,4 2 61 0 0,0 0-1 0 0,0 1 1 0 0,0-1-1 0 0,0 0 1 0 0,0 1-1 0 0,0-1 1 0 0,0 0-1 0 0,0 0 1 0 0,1 0 0 0 0,-1 0-1 0 0,1 0 1 0 0,-1 0-1 0 0,1 0 1 0 0,0 0-1 0 0,0 0 1 0 0,0-3-1 0 0,0 3 351 0 0,0-4 1 0 0,0-6-347 0 0,0 0 1 0 0,-5-24-1 0 0,6 33-65 0 0,-1 0 0 0 0,-6-16 0 0 0,1 7 0 0 0,2-3 0 0 0,-1-4 0 0 0,-1-5 0 0 0,1 0 0 0 0,0-55 0 0 0,-2 58 0 0 0,6 20 0 0 0,-1-2 0 0 0,0 0 0 0 0,0 0 0 0 0,-1 0 0 0 0,1 0 0 0 0,-1 0 0 0 0,-3-4 0 0 0,3 6 0 0 0,-5-17 0 0 0,5 14 0 0 0,1 0 0 0 0,1 1 0 0 0,-1-1 0 0 0,0 0 0 0 0,1-7 0 0 0,0 7 0 0 0,-7-16 0 0 0,6 16 0 0 0,-11-17 0 0 0,8 14 0 0 0,-1 1 0 0 0,1 1 0 0 0,2-1 0 0 0,0-1 0 0 0,0 1 0 0 0,1 0 0 0 0,-1-1 0 0 0,-2-1 0 0 0,3 8 0 0 0,-1-9 0 0 0,-2-10 0 0 0,4 17 0 0 0,-1-1 0 0 0,1 1 0 0 0,0 0 0 0 0,0 0 0 0 0,0 0 0 0 0,0-1 0 0 0,0 1 0 0 0,0 0 0 0 0,0 0 0 0 0,2-4 0 0 0,0-11 0 0 0,-3 10 0 0 0,-4 10 0 0 0,2 6 0 0 0,2-4 0 0 0,0-3 0 0 0,1 0 0 0 0,-1 0 0 0 0,1 0 0 0 0,0 0 0 0 0,0 0 0 0 0,0 0 0 0 0,0 0 0 0 0,0 0 0 0 0,0 0 0 0 0,0 0 0 0 0,2 3 0 0 0,4 14 0 0 0,-5-16 0 0 0,7 24 0 0 0,-3-6 0 0 0,3 29 0 0 0,6 92 0 0 0,-14-134 0 0 0,1 5 0 0 0,0 0 0 0 0,5 24 0 0 0,-3-27 0 0 0,0 1 0 0 0,1 0 0 0 0,1 0 0 0 0,0-1 0 0 0,0 0 0 0 0,1 0 0 0 0,7 9 0 0 0,0 1 0 0 0,-12-16 0 0 0,14 16 0 0 0,-13-17-29 0 0,9 6-771 0 0,-29-18-1164 0 0,9 3 941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5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26 206 8287 0 0,'6'-24'191'0'0,"-4"19"26"0"0,-2 5 9 0 0,0 0 110 0 0,0 0 444 0 0,0 0 196 0 0,0 0 42 0 0,0 0-63 0 0,0 0-290 0 0,0 0-121 0 0,0 0-28 0 0,0 0-4 0 0,0 0 0 0 0,0 0 0 0 0,0 0 0 0 0,0 0 0 0 0,-23-3 3080 0 0,22 3-3149 0 0,-6-4-294 0 0,4 0-61 0 0,3 2 283 0 0,0 2 117 0 0,0 0 21 0 0,0 0-66 0 0,2 0-294 0 0,4-3-133 0 0,2 0-16 0 0,8-3 0 0 0,-13 5 0 0 0,0 0 0 0 0,0 0 0 0 0,0 0 0 0 0,1 0 0 0 0,-1 1 0 0 0,5-1 0 0 0,-1 0 72 0 0,-6 1 299 0 0,18 0 1069 0 0,-16 0-1291 0 0,34-4-133 0 0,-14 2-16 0 0,14 4 0 0 0,-25-2 0 0 0,-12 0 0 0 0,24 3 0 0 0,9-3 0 0 0,-11-2 0 0 0,-3-1 0 0 0,18 0 0 0 0,-29 2 0 0 0,-6 1 121 0 0,0-1 0 0 0,1 1 0 0 0,-1-1 1 0 0,0 1-1 0 0,0 0 0 0 0,0 0 0 0 0,0 0 0 0 0,1 0 0 0 0,1 1 0 0 0,18 1 700 0 0,-15-1-802 0 0,26-2-22 0 0,-25 0 3 0 0,3 0 0 0 0,-1 0 0 0 0,1 0 0 0 0,-1-1 0 0 0,0-1 0 0 0,14-4 0 0 0,7-4 0 0 0,-16 6 0 0 0,0 0 0 0 0,17-3 0 0 0,-18 5 0 0 0,-13 3 0 0 0,0 0 0 0 0,1 0 0 0 0,-1 0 0 0 0,0-1 0 0 0,0 1 0 0 0,0 0 0 0 0,1 0 0 0 0,-1 1 0 0 0,0-1 0 0 0,0 0 0 0 0,0 0 0 0 0,3 1 0 0 0,6 2 0 0 0,13 1 0 0 0,-17-3 0 0 0,20-1 0 0 0,0-3 0 0 0,41-10 0 0 0,-59 11 0 0 0,6-1 0 0 0,1 0 0 0 0,-1 1 0 0 0,0 1 0 0 0,0 0 0 0 0,18 2 0 0 0,27 0 0 0 0,-30 0 0 0 0,-29-1 0 0 0,1 0 0 0 0,-1 0 0 0 0,0 0 0 0 0,0 0 0 0 0,0 0 0 0 0,0 0 0 0 0,1 1 0 0 0,-1-1 0 0 0,0 0 0 0 0,0 0 0 0 0,0 0 0 0 0,0 0 0 0 0,1 0 0 0 0,-1 0 0 0 0,0 0 0 0 0,0 0 0 0 0,0 0 0 0 0,0 0 0 0 0,1 0 0 0 0,-1 0 0 0 0,0 0 0 0 0,0-1 0 0 0,0 1 0 0 0,1 0 0 0 0,-1 0 0 0 0,0 0 0 0 0,0 0 0 0 0,0 0 0 0 0,0 0 0 0 0,0 0 0 0 0,1 0 0 0 0,-1 0 0 0 0,0-1 0 0 0,0 1 0 0 0,0 0 0 0 0,0 0 0 0 0,0 0 0 0 0,0 0 0 0 0,0 0 0 0 0,1-1 0 0 0,-1 1 0 0 0,0 0 0 0 0,0 0 0 0 0,0 0 0 0 0,0-1 0 0 0,0 1 0 0 0,0 0 0 0 0,0 0 0 0 0,0 0 0 0 0,0 0 0 0 0,0-1 0 0 0,0 1 0 0 0,0 0 0 0 0,0 0 0 0 0,0 0 0 0 0,0 0 0 0 0,0-1 0 0 0,0 1 0 0 0,0 0 0 0 0,0 0 0 0 0,-1 0 0 0 0,1 0 0 0 0,0-1 0 0 0,0 1 0 0 0,0 0 0 0 0,0 0 0 0 0,0 0 0 0 0,0 0 0 0 0,-1-1 0 0 0,-6-6 0 0 0,-2 0-893 0 0,-1 0-1 0 0,-17-7 1 0 0,5 2-630 0 0,-6-6-10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2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6447 0 0,'0'0'142'0'0,"0"0"22"0"0,0 0 13 0 0,-2 0-20 0 0,-3 1-50 0 0,4 0 274 0 0,-1-1-23 0 0,0 1 0 0 0,1 0 0 0 0,-1-1 0 0 0,1 1 0 0 0,-1 0 0 0 0,0 0 0 0 0,1 0 0 0 0,0 1 0 0 0,-1-1 0 0 0,1 0 0 0 0,0 1 0 0 0,-1-1 0 0 0,1 0 0 0 0,0 1 0 0 0,0-1 0 0 0,-1 4 0 0 0,-7 6 1308 0 0,-8 10 4313 0 0,33-14-5742 0 0,-15-6 134 0 0,20 3 1069 0 0,-17-3-1291 0 0,-2-1-147 0 0,0 0 0 0 0,0 0-1 0 0,1 1 1 0 0,-1-1 0 0 0,0 1 0 0 0,0-1-1 0 0,0 1 1 0 0,1 0 0 0 0,1 1-1 0 0,0 0-1 0 0,0 0 0 0 0,-1 0 0 0 0,2-1 0 0 0,-1 1-1 0 0,6 0 1 0 0,-5 0 1 0 0,22 2 70 0 0,2 1 788 0 0,-27-5-350 0 0,-2 0-66 0 0,2 0-294 0 0,27 0-133 0 0,-14-1-16 0 0,13-8 0 0 0,-4 1 0 0 0,-11 7 0 0 0,1 5 0 0 0,11 9 0 0 0,-21-10 0 0 0,-3-3 0 0 0,1 1 0 0 0,-1 0 0 0 0,1 0 0 0 0,-1-1 0 0 0,1 1 0 0 0,-1-1 0 0 0,1 0 0 0 0,-1 1 0 0 0,1-1 0 0 0,0 0 0 0 0,-1 0 0 0 0,4 0 0 0 0,7 0 0 0 0,0-4 0 0 0,0 0 0 0 0,1-3 0 0 0,-1 2 0 0 0,-2 2 72 0 0,-8 3 299 0 0,-2 0 117 0 0,0 0 21 0 0,0 0-134 0 0,-4 12-1969 0 0,-11 3 1429 0 0,3-6 46 0 0,7-9-260 0 0,2 0 12 0 0,-1 0 36 0 0,0 0 0 0 0,0 0 1 0 0,0-1-1 0 0,0 1 0 0 0,-8-3 1 0 0,-6-4-693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50 586 4607 0 0,'0'0'208'0'0,"0"0"67"0"0,0 0 154 0 0,0 0 69 0 0,0 0 12 0 0,0 0-67 0 0,0 0-222 0 0,0 0 166 0 0,0 0 101 0 0,0 0 21 0 0,0 0-66 0 0,0 0-222 0 0,0 0 166 0 0,0 0 101 0 0,0 0 21 0 0,0 0-66 0 0,0 0-222 0 0,0 0 166 0 0,0 1 101 0 0,-4 6 21 0 0,4-6-66 0 0,-1 1-294 0 0,-2 4-61 0 0,2-4 283 0 0,1-2 117 0 0,0 0 21 0 0,0 0-66 0 0,-1 2-294 0 0,-4 6-133 0 0,-2 1-16 0 0,2-1 72 0 0,4-7 299 0 0,1-1 117 0 0,0 0 21 0 0,0 0-66 0 0,-1 2-294 0 0,-5 4-133 0 0,0 2-16 0 0,-1-1 72 0 0,6-6 299 0 0,1-1 117 0 0,0 0 21 0 0,0 0-66 0 0,0-2-294 0 0,-1-7-133 0 0,4-4-16 0 0,2 1 0 0 0,2-1 0 0 0,0 0 0 0 0,-1 2 0 0 0,-1 0 0 0 0,0-2 0 0 0,0 2 0 0 0,1 0 0 0 0,26-40 0 0 0,-26 41 0 0 0,0 0 0 0 0,1 0 0 0 0,0 1 0 0 0,1-5 0 0 0,20-23 0 0 0,-27 35 0 0 0,7-8 0 0 0,0 0 0 0 0,-1 0 0 0 0,0 1 0 0 0,0-2 0 0 0,-1 0 0 0 0,14-24 0 0 0,-13 24 0 0 0,1 1 0 0 0,-1 1 0 0 0,2 0 0 0 0,-2-1 0 0 0,3-8 0 0 0,9-10 0 0 0,-13 19 0 0 0,2 0 0 0 0,8-2 0 0 0,-1-2 0 0 0,-13 11 0 0 0,17-10 0 0 0,10-6 0 0 0,-3 3 0 0 0,-14 7 0 0 0,-11 7 0 0 0,1 0 0 0 0,-1 0 0 0 0,1 0 0 0 0,-1 0 0 0 0,1 0 0 0 0,-1 0 0 0 0,0 0 0 0 0,0 0 0 0 0,1-1 0 0 0,-1 1 0 0 0,0-1 0 0 0,0 1 0 0 0,0 0 0 0 0,0-3 0 0 0,0 2 0 0 0,0 0 0 0 0,0 0 0 0 0,0 0 0 0 0,0 0 0 0 0,1 1 0 0 0,-1-1 0 0 0,0 0 0 0 0,1 1 0 0 0,-1-1 0 0 0,3-1 0 0 0,-1-1 0 0 0,16-11 0 0 0,11-7 0 0 0,-16 10 0 0 0,-12 8 0 0 0,1 0 0 0 0,3-1 0 0 0,-5 6 0 0 0,-4 6 0 0 0,3-6 0 0 0,-3 3 147 0 0,0-1 0 0 0,0 1-1 0 0,0 0 1 0 0,-1-1 0 0 0,1 0-1 0 0,-1 0 1 0 0,1 0 0 0 0,-1 0-1 0 0,0 0 1 0 0,-8 3 0 0 0,10-5-598 0 0,-8 1-5636 0 0,-2-2-157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4607 0 0,'0'0'208'0'0,"0"0"67"0"0,0 0 154 0 0,0 0 69 0 0,0 0 12 0 0,0 0 2 0 0,0 0 0 0 0,0 0 0 0 0,0 0 0 0 0,0 0 0 0 0,0 0 0 0 0,0 0 0 0 0,0 0 0 0 0,0 0-69 0 0,0 0-222 0 0,0 0 166 0 0,0 0 101 0 0,0 0 21 0 0,0 0-66 0 0,0 0-222 0 0,0 0 166 0 0,0 0 101 0 0,0 0 21 0 0,0 0-66 0 0,0 0-222 0 0,0 0 166 0 0,-5-10 1202 0 0,-1 7-1501 0 0,4 2 283 0 0,2 1 117 0 0,0 0 21 0 0,0 0-66 0 0,0-2-294 0 0,0-7-61 0 0,0 7 283 0 0,0 2 117 0 0,0 0 21 0 0,0 0-66 0 0,1 6-269 0 0,1-2-187 0 0,-2 14 17 0 0,0-14-4 0 0,-3 18 0 0 0,0-15 0 0 0,2-4 0 0 0,1-1 0 0 0,-1 0 0 0 0,1 1 0 0 0,-1-1 0 0 0,1 0 0 0 0,0 1 0 0 0,0-1 0 0 0,0 1 0 0 0,0 3 0 0 0,1 7 0 0 0,-1 1 0 0 0,1 8 0 0 0,-1-18 0 0 0,-2 10 0 0 0,2-14 0 0 0,-1 0 0 0 0,1 1 0 0 0,0-1 0 0 0,0 0 0 0 0,0 1 0 0 0,0-1 0 0 0,0 0 0 0 0,0 0 0 0 0,0 1 0 0 0,0-1 0 0 0,0 0 0 0 0,0 1 0 0 0,0-1 0 0 0,0 0 0 0 0,0 1 0 0 0,0-1 0 0 0,0 0 0 0 0,0 1 0 0 0,1-1 0 0 0,-1 0 0 0 0,0 0 0 0 0,0 1 0 0 0,0-1 0 0 0,0 0 0 0 0,0 0 0 0 0,1 1 0 0 0,11-1 0 0 0,4-4 0 0 0,-12 0 0 0 0,-2 1 0 0 0,38-33 0 0 0,-27 25 0 0 0,-11 9 0 0 0,11-4 0 0 0,-9 5 0 0 0,-3 1 0 0 0,0 0 0 0 0,0 0 0 0 0,-1-1 0 0 0,1 1 0 0 0,0 0 0 0 0,0 0 0 0 0,0-1 0 0 0,0 1 0 0 0,0-1 0 0 0,-1 1 0 0 0,1-1 0 0 0,0 1 0 0 0,0-1 0 0 0,-1 1 0 0 0,1-1 0 0 0,0 0 0 0 0,0 0 0 0 0,25-22 0 0 0,-16 18 0 0 0,0 1 0 0 0,0 7 0 0 0,-1 3 0 0 0,1 1 0 0 0,-1 0 0 0 0,1-3 0 0 0,1-2 0 0 0,-1-5 0 0 0,-1-2 0 0 0,0-1 0 0 0,-2 2-64 0 0,-5 3-273 0 0,-2 1-138 0 0,0 0-33 0 0,0 0-4 0 0,0 0 0 0 0,0 0 0 0 0,0 0-728 0 0,0-2-3058 0 0,2-7-1316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3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104 616 4607 0 0,'0'0'102'0'0,"0"0"20"0"0,0 0 6 0 0,-1 2-21 0 0,1 0 62 0 0,-1-1 0 0 0,0 1 0 0 0,0-1 0 0 0,0 1 0 0 0,0-1 0 0 0,0 0 0 0 0,0 1-1 0 0,-1-1 1 0 0,1 0 0 0 0,0 0 0 0 0,-1 0 0 0 0,1 0 0 0 0,0 0 0 0 0,-1 0 0 0 0,0 0 0 0 0,1 0 0 0 0,-1-1 0 0 0,1 1 0 0 0,-1-1-1 0 0,-2 1 1 0 0,3 0-207 0 0,-1-1 481 0 0,2 0-222 0 0,0 0 166 0 0,0 0 101 0 0,0 0 21 0 0,0 0-66 0 0,-2-1-294 0 0,-6-2-133 0 0,-1 5-16 0 0,1 0 72 0 0,-26 7 1904 0 0,34-9-1976 0 0,0 0 0 0 0,-1 0 0 0 0,1 0 0 0 0,0 0 0 0 0,-1 0 0 0 0,1 0 0 0 0,-1 0 0 0 0,1 0 0 0 0,0 0 0 0 0,-1 0 0 0 0,1 0 0 0 0,0 0 0 0 0,-1 0 0 0 0,1 0 0 0 0,0 0 0 0 0,-1-1 0 0 0,1 1 0 0 0,0 0 0 0 0,-1 0 0 0 0,0-1 0 0 0,0-7 72 0 0,1 6 299 0 0,0 2 117 0 0,0 0 21 0 0,0-3-66 0 0,1-6-222 0 0,-1 6 166 0 0,0 3 101 0 0,0 0 21 0 0,0 0-66 0 0,0 0-222 0 0,0 0 166 0 0,0 0 101 0 0,0 0 21 0 0,0 0-134 0 0,5-14-1027 0 0,-4 9 485 0 0,9-13-744 0 0,-10 18 898 0 0,5-11-3 0 0,1-2 16 0 0,0 2 0 0 0,0 1 0 0 0,2 2 0 0 0,1 0 0 0 0,-2-2 0 0 0,1-1 0 0 0,1 3 0 0 0,-1-2 0 0 0,-5 8 108 0 0,-1 0 0 0 0,0 0 0 0 0,-1 0 0 0 0,1-1 0 0 0,0 1-1 0 0,0-1 1 0 0,1-4 0 0 0,-1 4 18 0 0,0-1-1 0 0,0 1 1 0 0,0 0-1 0 0,1 0 0 0 0,-1 0 1 0 0,1 0-1 0 0,0 0 1 0 0,4-3-1 0 0,0-2-125 0 0,2 0 0 0 0,-1 0 0 0 0,0-2 0 0 0,-1 0 0 0 0,-1 0 0 0 0,0 0 0 0 0,-1-1 0 0 0,0 0 0 0 0,-1 0 0 0 0,1 0 0 0 0,2 0 0 0 0,2-1 0 0 0,-7 11 0 0 0,2 1 0 0 0,16-17 0 0 0,-13 8 0 0 0,1-1 0 0 0,1-5 0 0 0,13-7 0 0 0,-14 14 0 0 0,0 0 0 0 0,1 0 0 0 0,0 2 0 0 0,0-1 0 0 0,0-1 0 0 0,1 0 0 0 0,0 0 0 0 0,0 0 0 0 0,4-4 0 0 0,-14 12 0 0 0,20-26 0 0 0,-10 17 0 0 0,1-1 0 0 0,-10 7 0 0 0,2 0 0 0 0,20-15 0 0 0,-8 7 0 0 0,-14 8 0 0 0,0-2 0 0 0,13-8 0 0 0,0 0 5 0 0,-12 13-15 0 0,3-2 17 0 0,18-16 63 0 0,-9 9 1890 0 0,-11 6-2415 0 0,-8 3 408 0 0,-9 3-3320 0 0,6 1-3116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39 6447 0 0,'0'0'142'0'0,"0"0"22"0"0,0 0 13 0 0,0 0 55 0 0,0 0 181 0 0,0 0 78 0 0,2-1 18 0 0,20-23 5126 0 0,-20 22-5126 0 0,-2 2-66 0 0,0 0-222 0 0,0 0 166 0 0,0 0 101 0 0,0 0 21 0 0,1-2-66 0 0,2-5-222 0 0,-2 5 166 0 0,-1 2 101 0 0,0 0 21 0 0,0 0-66 0 0,0 0-222 0 0,0 0 166 0 0,0 0 101 0 0,0 0 21 0 0,-5 12 83 0 0,0-2-576 0 0,4-9-16 0 0,0 0 0 0 0,0 0 0 0 0,1 0 0 0 0,-1 0 0 0 0,0 0 0 0 0,1 0 0 0 0,-1 0 0 0 0,1 0 0 0 0,-1 0 0 0 0,1 0 0 0 0,0 0 0 0 0,-1 0 0 0 0,1 1 0 0 0,0-1 0 0 0,0 0 0 0 0,0 1 0 0 0,0 3 0 0 0,-3 8 0 0 0,2-1 0 0 0,-10 26 0 0 0,2-16 0 0 0,3 2 0 0 0,-1 3 0 0 0,5-18 0 0 0,0-4 0 0 0,1 0 0 0 0,-1 0 0 0 0,0 0 0 0 0,0-1 0 0 0,-1 1 0 0 0,1-1 0 0 0,-1 1 0 0 0,0-1 0 0 0,-5 6 0 0 0,5-7 0 0 0,0 3 0 0 0,-4 9 0 0 0,1-4 0 0 0,-2-2 0 0 0,-3-3 0 0 0,10-6 0 0 0,0 1 0 0 0,0 0 0 0 0,0-1 0 0 0,0 0 0 0 0,0 1 0 0 0,0-1 0 0 0,0 1 0 0 0,0-1 0 0 0,0 0 0 0 0,0 0 0 0 0,0 0 0 0 0,0 0 0 0 0,0 1 0 0 0,0-1 0 0 0,0-1 0 0 0,0 1 0 0 0,0 0 0 0 0,-1 0 0 0 0,1 0 0 0 0,0-1 0 0 0,0 1 0 0 0,-1-1 0 0 0,-5 0 0 0 0,-7 3 0 0 0,14-2 0 0 0,-1 0 0 0 0,1 0 0 0 0,0 0 0 0 0,0 0 0 0 0,-1 0 0 0 0,1 0 0 0 0,0 0 0 0 0,0 0 0 0 0,-1 0 0 0 0,1 0 0 0 0,0 0 0 0 0,0 0 0 0 0,-1 0 0 0 0,1 0 0 0 0,0 0 0 0 0,0 0 0 0 0,-1 0 0 0 0,1 0 0 0 0,0-1 0 0 0,0 1 0 0 0,0 0 0 0 0,-1 0 0 0 0,1 0 0 0 0,0 0 0 0 0,0 0 0 0 0,0-1 0 0 0,-1 1 0 0 0,1 0 0 0 0,-9-6 0 0 0,2-1 0 0 0,6-2 0 0 0,1-2 0 0 0,2-2 0 0 0,1 2 0 0 0,0-1 0 0 0,3 0 0 0 0,0 1 0 0 0,0 0 0 0 0,1 2 0 0 0,1 0 0 0 0,2 1 0 0 0,0 1 0 0 0,1-1 0 0 0,-4-1 0 0 0,1 3 72 0 0,-6 5 299 0 0,0 0 257 0 0,11 1 333 0 0,0 5-945 0 0,-3 1-16 0 0,6 9 0 0 0,-13-12 0 0 0,6 8 0 0 0,13 24 0 0 0,-14-25 0 0 0,-6 3 0 0 0,-2-12 0 0 0,0 1 0 0 0,0-1 0 0 0,0 1 0 0 0,0-1 0 0 0,0 1 0 0 0,0-1 0 0 0,1 1 0 0 0,-1-1 0 0 0,1 1 0 0 0,-1-1 0 0 0,1 0 0 0 0,1 3 0 0 0,0 0 0 0 0,1 8 0 0 0,4-3 72 0 0,-6-8 299 0 0,5 2 353 0 0,-6-3-689 0 0,1 1-1 0 0,-1-1 1 0 0,0 0-1 0 0,0 1 1 0 0,1-1 0 0 0,-1 0-1 0 0,0 0 1 0 0,1 1-1 0 0,-1-1 1 0 0,1 0 0 0 0,-1 0-1 0 0,0 0 1 0 0,1 1-1 0 0,-1-1 1 0 0,1 0 0 0 0,-1 0-1 0 0,0 0 1 0 0,1 0 0 0 0,-1 0-1 0 0,1 0 1 0 0,-1 0-1 0 0,0 0 1 0 0,1 0 0 0 0,0 0-1 0 0,24-2-292 0 0,-22 1 131 0 0,0 1-348 0 0,-1-2-33 0 0,9-4 65 0 0,0-3 294 0 0,-2-1 133 0 0,-1-4-167 0 0,-9 10 173 0 0,1-3-1237 0 0,0 5 620 0 0,0 0 0 0 0,0-1-1 0 0,0 1 1 0 0,0 0 0 0 0,0-1-1 0 0,0 1 1 0 0,-1 0 0 0 0,1-1-1 0 0,-2-1 1 0 0,1 1-1420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56 8287 0 0,'0'0'191'0'0,"0"0"26"0"0,0 0 9 0 0,0 0 42 0 0,0 0 158 0 0,0 0 72 0 0,0 0 12 0 0,0 0-67 0 0,0 0-222 0 0,0 0 166 0 0,0 0 101 0 0,0 0 21 0 0,0 0-66 0 0,0 0-222 0 0,0 0 166 0 0,0 0 101 0 0,0 0 21 0 0,0 0 3 0 0,0 0 0 0 0,0 0 0 0 0,0 0 0 0 0,-3 0-69 0 0,-6 1-222 0 0,6 0 166 0 0,-4 3 1262 0 0,8-3-86 0 0,7-6-679 0 0,1-1-392 0 0,-3 2-306 0 0,0 0-1 0 0,0 1 1 0 0,0 0-1 0 0,1 0 1 0 0,12-4-1 0 0,-16 5-185 0 0,0 2 0 0 0,15-2 0 0 0,5-1 0 0 0,48-4 0 0 0,-33 5 0 0 0,-32 1 0 0 0,45-8 0 0 0,-46 8 0 0 0,6 0 0 0 0,-10 5 0 0 0,-5 1 0 0 0,1-2 0 0 0,1-1 3 0 0,-10 19-70 0 0,11-19-270 0 0,1-2-138 0 0,0 0-33 0 0,0 0-140 0 0,0 0-572 0 0,0 0-253 0 0,0 0-596 0 0,0 0-2303 0 0,0 0-990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3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 6447 0 0,'0'0'298'0'0,"0"0"-10"0"0,0 0-50 0 0,0 0 493 0 0,0 0 238 0 0,0 0 45 0 0,0 0-61 0 0,0 0-288 0 0,0 0-121 0 0,0 0-28 0 0,0 0-4 0 0,0 0 0 0 0,0 0 0 0 0,-2 0 0 0 0,-5 2-170 0 0,1-1 0 0 0,-1 1 0 0 0,0 1 0 0 0,1-1 0 0 0,0 1 0 0 0,-1 0 0 0 0,-10 7 0 0 0,-10 4 1128 0 0,20-12-1062 0 0,16-7-310 0 0,-6 4 21 0 0,-1-1-1 0 0,0 1 1 0 0,0 0 0 0 0,0-1-1 0 0,-1 1 1 0 0,1-1-1 0 0,0 0 1 0 0,2-3 0 0 0,-3 4-2 0 0,1-1 1 0 0,-1 0 0 0 0,1 1-1 0 0,-1-1 1 0 0,1 1-1 0 0,-1 0 1 0 0,5-3 0 0 0,5-1-105 0 0,0-1 0 0 0,17-4 0 0 0,-14 7 59 0 0,-12 3 38 0 0,-1 0 0 0 0,1 0 0 0 0,-1 0 0 0 0,1 0 0 0 0,0 1 0 0 0,-1-1 0 0 0,1 1 0 0 0,-1-1 0 0 0,1 1 0 0 0,-1 0 0 0 0,1-1 0 0 0,-1 1 0 0 0,1 0 0 0 0,1 2-1 0 0,0-1 53 0 0,-2-1-153 0 0,0 0 1 0 0,0 0-1 0 0,1 0 1 0 0,-1 0-1 0 0,0 0 1 0 0,0 0-1 0 0,0 0 1 0 0,-1 1-1 0 0,1-1 1 0 0,0 0-1 0 0,0 1 1 0 0,-1-1-1 0 0,1 1 1 0 0,-1-1-1 0 0,1 1 1 0 0,-1-1-1 0 0,0 1 1 0 0,1 2-1 0 0,-2 25-30 0 0,1-27 27 0 0,-2 9-6 0 0,0 0 0 0 0,-1 0 0 0 0,-1 0 0 0 0,1 0 0 0 0,-12 20 0 0 0,10-20 0 0 0,0 0 0 0 0,0 0 0 0 0,1 1 0 0 0,1-1 0 0 0,-3 13 0 0 0,5-20 0 0 0,1 0 0 0 0,-1-1 0 0 0,0 1 0 0 0,-1 0 0 0 0,1-1 0 0 0,-1 1 0 0 0,1-1 0 0 0,-1 1 0 0 0,0-1 0 0 0,0 0 0 0 0,-1 1 0 0 0,1-1 0 0 0,-1 0 0 0 0,1-1 0 0 0,-1 1 0 0 0,-3 2 0 0 0,-2 3 0 0 0,0 2 0 0 0,3-6 0 0 0,2-8 0 0 0,3-9 0 0 0,0 11 0 0 0,0 0 0 0 0,0 0 0 0 0,1 0 0 0 0,-1 0 0 0 0,0 0 0 0 0,1 0 0 0 0,0 0 0 0 0,-1 0 0 0 0,1 0 0 0 0,0 0 0 0 0,0 1 0 0 0,0-1 0 0 0,0 0 0 0 0,1 1 0 0 0,-1-1 0 0 0,0 0 0 0 0,3-1 0 0 0,4-7 0 0 0,1 0 0 0 0,3 4 0 0 0,1 8 0 0 0,-8-2 0 0 0,0 1 0 0 0,13 9 0 0 0,-8-2 0 0 0,-7-5 0 0 0,-1 0 0 0 0,1-1 0 0 0,0 1 0 0 0,0-1 0 0 0,0 0 0 0 0,6 3 0 0 0,3 2 0 0 0,34 26 0 0 0,-35-27 0 0 0,13 6 0 0 0,-12-7 0 0 0,1-5 0 0 0,-2 1-1043 0 0,-10-1-1199 0 0,-2 0-941 0 0,-9 0-4133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0,2 0-56 0 0,14 1-174 0 0,27-1 1 0 0,-26 0 891 0 0,27 2 0 0 0,-42-2-728 0 0,-2 0-69 0 0,13 1-278 0 0,-9-2-259 0 0,-3 1-89 0 0,1 0 0 0 0,-1 0-1 0 0,0 0 1 0 0,1-1 0 0 0,-1 1 0 0 0,1 1 0 0 0,-1-1-1 0 0,0 0 1 0 0,1 0 0 0 0,-1 0 0 0 0,0 1-1 0 0,3 0 1 0 0,2 0-6007 0 0,-4-1-1968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0,'0'0'0'0'0,"0"0"0"0"0,0 0 0 0 0,0 0 80 0 0,0 0-80 0 0,0 0 0 0 0,0 0 0 0 0,0 0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212 325 6447 0 0,'0'0'142'0'0,"0"0"22"0"0,0 0 13 0 0,-2 0-20 0 0,-6-1-125 0 0,-2-1-32 0 0,2 2 75 0 0,7 0 306 0 0,1 0 110 0 0,0 0 18 0 0,0 0-66 0 0,0 0-222 0 0,0 0 166 0 0,0 0 101 0 0,0 0 21 0 0,0 0-66 0 0,-1-1-294 0 0,-4-4-133 0 0,-2 5 56 0 0,6 0 299 0 0,1 0 117 0 0,0 0 21 0 0,-2 1-66 0 0,-7 2-294 0 0,0-1-61 0 0,8-2 283 0 0,1 0 117 0 0,0 0 21 0 0,0 0 3 0 0,0 0 0 0 0,0 0 0 0 0,0 0 0 0 0,0 0-69 0 0,0 0-222 0 0,0 0 166 0 0,0 0 101 0 0,0 0 21 0 0,0 0-66 0 0,1-1-294 0 0,5-6-133 0 0,-6 7-16 0 0,0-1 0 0 0,0 1 0 0 0,0-1 0 0 0,0 1 0 0 0,0 0 0 0 0,0-1 0 0 0,0 1 0 0 0,0-1 0 0 0,0 1 0 0 0,0 0 0 0 0,0-1 0 0 0,-1 1 0 0 0,1 0 0 0 0,0-1 0 0 0,0 1 0 0 0,0 0 0 0 0,-1-1 0 0 0,1 1 0 0 0,0 0 0 0 0,0-1 0 0 0,-1 1 0 0 0,1-1 0 0 0,-19-9-6 0 0,6 5 84 0 0,12 4 293 0 0,1 1 117 0 0,0 0 21 0 0,-2-1-66 0 0,-6-1-294 0 0,1-4-133 0 0,-3 1-16 0 0,-5 0 121 0 0,12 2 809 0 0,1 1 51 0 0,-4-3-965 0 0,-3 5-16 0 0,1 3 72 0 0,7-3 299 0 0,1 0 117 0 0,0 0 21 0 0,0 0-66 0 0,-3 0-294 0 0,-7-1-133 0 0,0-3-16 0 0,-1 0 0 0 0,1 2 0 0 0,10 1 0 0 0,-1 1 0 0 0,1 0 0 0 0,0-1 0 0 0,-1 1 0 0 0,1-1 0 0 0,0 1 0 0 0,0-1 0 0 0,-1 1 0 0 0,1-1 0 0 0,0 0 0 0 0,0 1 0 0 0,0-1 0 0 0,0 1 0 0 0,0-1 0 0 0,0 1 0 0 0,0-2 0 0 0,1-10 0 0 0,4 1 0 0 0,-4 7 0 0 0,9-4 0 0 0,-3 3 0 0 0,-3 2 0 0 0,16-8 0 0 0,-8 4 0 0 0,-1 1 0 0 0,1 6 0 0 0,1-3 0 0 0,0-3 0 0 0,37-15 0 0 0,-37 15 0 0 0,0 2 0 0 0,-2 0 0 0 0,2 3 0 0 0,-2 1 0 0 0,1 2 0 0 0,1-2 0 0 0,0-2 0 0 0,0-3 0 0 0,7 0 0 0 0,-16 5 0 0 0,33-10 0 0 0,-26 7 0 0 0,1 1 0 0 0,0 0 0 0 0,0 1 0 0 0,-1 0 0 0 0,4-1 0 0 0,-13 1 0 0 0,39 0 0 0 0,-29 0 0 0 0,0-2 0 0 0,-1 0 0 0 0,1 1 0 0 0,3 0 0 0 0,-11 1 0 0 0,10-6 0 0 0,-5 4 0 0 0,3 1 0 0 0,0 0 0 0 0,1 2 0 0 0,5 1 0 0 0,-14 0 0 0 0,25 0 0 0 0,-25 0 0 0 0,-3-1 0 0 0,0 0 0 0 0,1 0 0 0 0,-1 1 0 0 0,1-1 0 0 0,-1 0 0 0 0,0 0 0 0 0,1 0 0 0 0,-1-1 0 0 0,1 1 0 0 0,-1 0 0 0 0,0 0 0 0 0,1-1 0 0 0,1 0 0 0 0,6-2 0 0 0,-2 0 0 0 0,28-4 0 0 0,-10 3 0 0 0,20-7 0 0 0,-32 8 0 0 0,1 3 0 0 0,-1 1 0 0 0,1 1 0 0 0,0 2 0 0 0,6 1 0 0 0,-3 1 0 0 0,6 5 0 0 0,-18-9 0 0 0,18 3 0 0 0,4-1 0 0 0,-22-3 0 0 0,-4 0 0 0 0,0-1 0 0 0,1 0 0 0 0,-1 1 0 0 0,1-1 0 0 0,-1 0 0 0 0,0 0 0 0 0,1 0 0 0 0,-1 0 0 0 0,1 0 0 0 0,-1 0 0 0 0,0 0 0 0 0,4-1 0 0 0,6-1 0 0 0,7-5 0 0 0,-3 1 0 0 0,-3 5 0 0 0,6 1 0 0 0,-3-2 0 0 0,-2 0 0 0 0,27-5 0 0 0,-13 0 72 0 0,0 0 366 0 0,-7 2 75 0 0,1 1 0 0 0,23-2-1 0 0,61-7-592 0 0,-103 13-241 0 0,-2 0-154 0 0,0 0-33 0 0,132-2 1892 0 0,-125 2-1384 0 0,20-1 0 0 0,0-4 0 0 0,-15 3 0 0 0,-2 0 0 0 0,1 1 0 0 0,0 0 0 0 0,12 1 0 0 0,-20 1 8 0 0,-8 3 0 0 0,-9 3-88 0 0,5-4-518 0 0,0-1-1 0 0,1 1 1 0 0,-1-2 0 0 0,-16 2-1 0 0,-1-2-8273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72 200 8287 0 0,'-9'0'191'0'0,"7"0"26"0"0,0 0 9 0 0,-17 8 4 0 0,6 0-249 0 0,-4 0 114 0 0,15-7 293 0 0,-5 2 7469 0 0,8-4-3296 0 0,4-4-6240 0 0,-4 4 1670 0 0,1 0 111 0 0,-1 0 1 0 0,0 0-1 0 0,1 0 1 0 0,-1 0-1 0 0,1 0 1 0 0,-1 0 0 0 0,1 0-1 0 0,0 0 1 0 0,1 0-1 0 0,15-7-1 0 0,-15 6-101 0 0,17-5 72 0 0,3-1 1296 0 0,-21 7-925 0 0,0 1-294 0 0,9 0-133 0 0,3 2-16 0 0,1 1 0 0 0,-8-2 0 0 0,13-5 0 0 0,64-11 2048 0 0,-71 12-2048 0 0,0 0 0 0 0,0 0 0 0 0,-1-2 0 0 0,-1 1 0 0 0,2 1 0 0 0,-1 1 0 0 0,1 0 0 0 0,-2 1 0 0 0,0 1 0 0 0,11 0 0 0 0,-18 2 0 0 0,9 2 0 0 0,-2 0 0 0 0,10 3 0 0 0,-17-7 0 0 0,4 1 0 0 0,3-1 0 0 0,10-4 0 0 0,19-2 0 0 0,-27 5 0 0 0,-1 0 0 0 0,1-1 0 0 0,0 0 0 0 0,6-1 0 0 0,-17 2 0 0 0,20 1 0 0 0,4-5 0 0 0,17 0 0 0 0,-12 2 0 0 0,-2 3 0 0 0,-15-1 0 0 0,1-1 0 0 0,-1-1 0 0 0,-1 2 0 0 0,-1 0 0 0 0,1 0 0 0 0,0 1 0 0 0,1 1 0 0 0,0-1 0 0 0,-2-1 0 0 0,-6 0 0 0 0,7-1 0 0 0,-8 4 0 0 0,25-3 0 0 0,19-5 0 0 0,-37 6 0 0 0,0 0 0 0 0,0 2 0 0 0,0 2 0 0 0,1-1 0 0 0,2-3 0 0 0,-2 0 0 0 0,0 0 0 0 0,0 0 0 0 0,0-1 0 0 0,-1 0 0 0 0,1 0 0 0 0,25-3 0 0 0,-4 0 0 0 0,-16 2 0 0 0,-15 3 0 0 0,1 1 0 0 0,31-5 0 0 0,-22 1 0 0 0,1 0 0 0 0,6-2 0 0 0,15 0 0 0 0,-7 2 0 0 0,-1-3 0 0 0,-13 2 0 0 0,4-4 0 0 0,-18 7 0 0 0,35 0 0 0 0,-26 0 0 0 0,-5 0 0 0 0,-1 1 0 0 0,1-1 0 0 0,-1-1 0 0 0,1 1 0 0 0,-1 0 0 0 0,1-1 0 0 0,3-1 0 0 0,11-2 0 0 0,-12 2 0 0 0,1 0 0 0 0,0 1 0 0 0,0 0 0 0 0,12-1 0 0 0,87 0 0 0 0,40-4 0 0 0,-89 2 0 0 0,-22 1 0 0 0,45-7 0 0 0,-73 6 0 0 0,-11 0 0 0 0,-8-1 0 0 0,-23-3-1463 0 0,-6-2-4112 0 0,11 1-2387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56 6447 0 0,'0'0'142'0'0,"0"0"22"0"0,0 0 13 0 0,0 0 55 0 0,0 0 181 0 0,0 0 78 0 0,0 0 18 0 0,0 0-66 0 0,0 0-222 0 0,0 0 166 0 0,0 0 101 0 0,0 0 21 0 0,0 0 3 0 0,0 0 0 0 0,0 0 0 0 0,0 0 0 0 0,0 0-69 0 0,0 0-222 0 0,0 0 166 0 0,0 0 101 0 0,0 0 21 0 0,0 0 3 0 0,0 0 0 0 0,0 0 0 0 0,0 0 0 0 0,0 0-69 0 0,0 0-222 0 0,0 0 166 0 0,0 0 101 0 0,0 0 21 0 0,1-2-66 0 0,3-7-294 0 0,1-2-133 0 0,-1 2 56 0 0,-3 7 299 0 0,-1 2 117 0 0,0 0 21 0 0,0 0-66 0 0,-2-1-294 0 0,0-1-147 0 0,-1 1-1 0 0,1-1 1 0 0,-1 1-1 0 0,0 0 0 0 0,0 0 1 0 0,0 0-1 0 0,0 0 1 0 0,0 0-1 0 0,0 1 1 0 0,-3-1-1 0 0,-4 3-1 0 0,0 2 72 0 0,8-4 299 0 0,2 0 117 0 0,0 0 21 0 0,-1 1-66 0 0,-9 0-294 0 0,-2 1-66 0 0,9-4-289 0 0,2 1 285 0 0,1 1 0 0 0,0-1 0 0 0,-1 0 0 0 0,1 1 0 0 0,-1-1 0 0 0,1 0 0 0 0,-1 1 0 0 0,1-1 0 0 0,-1 1 0 0 0,0-1 0 0 0,1 1-1 0 0,-1-1 1 0 0,0 1 0 0 0,1-1 0 0 0,-1 1 0 0 0,0 0 0 0 0,0 0 0 0 0,1-1 0 0 0,-2 1 0 0 0,1 0 37 0 0,-6-4 360 0 0,7 4-475 0 0,0 0-1 0 0,0-1 0 0 0,-1 1 1 0 0,1 0-1 0 0,0-1 1 0 0,-1 1-1 0 0,1 0 0 0 0,-1 0 1 0 0,1 0-1 0 0,0 0 1 0 0,-1-1-1 0 0,1 1 0 0 0,-1 0 1 0 0,1 0-1 0 0,0 0 1 0 0,-1 0-1 0 0,1 0 0 0 0,-1 0 1 0 0,1 0-1 0 0,0 0 1 0 0,-1 0-1 0 0,1 0 0 0 0,-1 0 1 0 0,1 0-1 0 0,0 0 1 0 0,-1 0-1 0 0,1 1 0 0 0,-1-1 1 0 0,1 0-1 0 0,0 0 1 0 0,-1 0-1 0 0,1 1 0 0 0,0-1 1 0 0,-1 0-1 0 0,1 0 1 0 0,0 1-1 0 0,-1-1 0 0 0,1 0 1 0 0,0 1-1 0 0,0-1 0 0 0,-4 2 131 0 0,0-1 0 0 0,1 2 1 0 0,-1-1-1 0 0,1 0 0 0 0,-1 1 0 0 0,1-1 0 0 0,0 1 0 0 0,0 0 1 0 0,0 0-1 0 0,-3 5 0 0 0,-4 4 309 0 0,-1 2-684 0 0,1-1 0 0 0,1 1 1 0 0,0 0-1 0 0,-11 26 0 0 0,-12 12 1463 0 0,12-16-1054 0 0,9-13-165 0 0,10-21 0 0 0,1-2 0 0 0,0 1 0 0 0,-1-1 0 0 0,1 0 0 0 0,0 1 0 0 0,0-1 0 0 0,0 1 0 0 0,-1-1 0 0 0,1 1 0 0 0,0-1 0 0 0,0 1 0 0 0,0-1 0 0 0,0 0 0 0 0,0 1 0 0 0,0-1 0 0 0,0 1 0 0 0,0-1 0 0 0,0 2 0 0 0,0-1 0 0 0,1-1 0 0 0,0 1 0 0 0,-1 0 0 0 0,1-1 0 0 0,0 1 0 0 0,-1-1 0 0 0,1 1 0 0 0,0-1 0 0 0,0 1 0 0 0,-1-1 0 0 0,1 1 0 0 0,0-1 0 0 0,0 0 0 0 0,0 1 0 0 0,0-1 0 0 0,0 0 0 0 0,21 5 0 0 0,-14-3 0 0 0,13 1 0 0 0,2-3 0 0 0,23 11 0 0 0,-22-5 0 0 0,-15 0 0 0 0,-2-1 0 0 0,2 0 0 0 0,30 19 0 0 0,-17-10 0 0 0,-10-7 0 0 0,0-3 0 0 0,2-4 0 0 0,-2-3 0 0 0,-1-5 0 0 0,-10 6 0 0 0,1 0 0 0 0,-1 1 0 0 0,0-1 0 0 0,0 0 0 0 0,0 0 0 0 0,0 0 0 0 0,0 0 0 0 0,-1 0 0 0 0,1-1 0 0 0,-1 1 0 0 0,1 0 0 0 0,-1 0 0 0 0,0 0 0 0 0,0-3 0 0 0,-1-13-150 0 0,-1 13-335 0 0,-1 2-132 0 0,0-2 119 0 0,0-1 0 0 0,0 1 1 0 0,-1 0-1 0 0,-5-6 0 0 0,3 4 36 0 0,-12-16-1071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4607 0 0,'0'0'102'0'0,"0"0"20"0"0,0 0 6 0 0,1-1-21 0 0,7-4-86 0 0,-2-3-245 0 0,-5 7-944 0 0,-1 1-416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4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 8287 0 0,'0'0'191'0'0,"0"0"26"0"0,0 0 9 0 0,0 0 42 0 0,0 0 158 0 0,0 0 72 0 0,0 0 12 0 0,0 0 2 0 0,0 0 0 0 0,-1-2 0 0 0,0 0-153 0 0,0 1-1 0 0,-1-1 0 0 0,1 1 1 0 0,0-1-1 0 0,0 1 1 0 0,-1 0-1 0 0,1 0 0 0 0,-1 0 1 0 0,-2-2-1 0 0,2 2 154 0 0,2 1 0 0 0,0 0-69 0 0,-1-1-294 0 0,-5-3-61 0 0,5 3 283 0 0,-2-13 1069 0 0,4 12-1291 0 0,3-4-61 0 0,-3 4 283 0 0,0 0 117 0 0,3-16 2069 0 0,-4 16-2114 0 0,0 2-222 0 0,0 0 166 0 0,-2 0 101 0 0,-2 0 196 0 0,12 4-251 0 0,4 2-433 0 0,-4 1 72 0 0,-6-5 299 0 0,-1-1 117 0 0,2 2-352 0 0,-1-1 0 0 0,0 0 0 0 0,0 1 1 0 0,-1-1-1 0 0,1 1 0 0 0,1 2 0 0 0,10 17 28 0 0,-9-15-164 0 0,-3-4 0 0 0,1 0 0 0 0,0-1 0 0 0,0 1 0 0 0,0-1 0 0 0,0 1 0 0 0,0-1 0 0 0,1 0 0 0 0,-1 0 0 0 0,1 0 0 0 0,4 3 0 0 0,-1 0 0 0 0,-2-2 0 0 0,1 1 0 0 0,0-1 0 0 0,0 0 0 0 0,1 0 0 0 0,-1-1 0 0 0,10 4 0 0 0,-6-3 0 0 0,-6-2 0 0 0,1 0 0 0 0,-1 0 0 0 0,0 0 0 0 0,0 1 0 0 0,1 0 0 0 0,-1 0 0 0 0,4 3 0 0 0,16 9 0 0 0,-18-12 0 0 0,15 12 0 0 0,-11-5 0 0 0,-5 0-64 0 0,-3-6-273 0 0,-1-3-138 0 0,-1-1-33 0 0,-2-1 269 0 0,5 2 46 0 0,-33-7 17 0 0,23 4 176 0 0,-2 1 0 0 0,-1 7 0 0 0,4-2 0 0 0,4-2 0 0 0,1 0 0 0 0,-1 0 0 0 0,1 0 0 0 0,0 0 0 0 0,0 1 0 0 0,0-1 0 0 0,0 1 0 0 0,0 0 0 0 0,0-1 0 0 0,-3 4 0 0 0,-65 60 0 0 0,68-64 0 0 0,-7 9 0 0 0,-2 8 0 0 0,6-8 0 0 0,1 2 0 0 0,4-2 0 0 0,1-9 0 0 0,-1-1 0 0 0,1 1 0 0 0,-1-1 0 0 0,0 1 0 0 0,1-1 0 0 0,-1 1 0 0 0,1-1 0 0 0,-1 0 0 0 0,1 1 0 0 0,0-1 0 0 0,-1 0 0 0 0,1 1 0 0 0,-1-1 0 0 0,1 0 0 0 0,1 0 0 0 0,10 1 0 0 0,-5-4-98 0 0,-7 1-143 0 0,-7 0-351 0 0,-1 2 83 0 0,7 0 66 0 0,1 0 154 0 0,0 0-452 0 0,0 0-230 0 0,0 0-42 0 0,0 0-146 0 0,0-2-573 0 0,0-1 1230 0 0,0 0-1 0 0,0 1 0 0 0,1-1 1 0 0,0 0-1 0 0,-1 1 0 0 0,1-1 1 0 0,2-4-1 0 0,6-8-1544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6:5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2271 8 8287 0 0,'0'0'191'0'0,"0"-1"1195"0"0,0-3-3702 0 0,0 2 6079 0 0,-1 2 8429 0 0,-6 6-12176 0 0,6-4 1 0 0,0-1 0 0 0,-1 0-1 0 0,1 1 1 0 0,-1-1 0 0 0,1 0-1 0 0,0 0 1 0 0,-1 0 0 0 0,0 0-1 0 0,1 0 1 0 0,-1-1 0 0 0,1 1 0 0 0,-1 0-1 0 0,-2 0 1 0 0,0 0 192 0 0,2 0 279 0 0,2-1 21 0 0,-1 0-66 0 0,-9 1-352 0 0,8 0-29 0 0,-20-3-50 0 0,19 1-12 0 0,-16 5 0 0 0,2 2 0 0 0,2 2 0 0 0,10-6 0 0 0,1-1 0 0 0,-1 1 0 0 0,0-1 0 0 0,0 0 0 0 0,-7 1 0 0 0,10-2 0 0 0,-8 2 0 0 0,0 1 0 0 0,-7-1 0 0 0,-28 2 0 0 0,35-4 0 0 0,0 1 0 0 0,0 0 0 0 0,-13 4 0 0 0,-2 0 0 0 0,21-4 0 0 0,-4 0 0 0 0,-15-2 0 0 0,16 1 0 0 0,-22 1 0 0 0,15 2 0 0 0,-6 4 0 0 0,14-6 0 0 0,-28 3 0 0 0,11-3 0 0 0,4-1 0 0 0,13 0 0 0 0,0 0 0 0 0,-1 1 0 0 0,-9 1 0 0 0,-29 5 0 0 0,34-6 0 0 0,2-1 72 0 0,7 0 299 0 0,2 0 117 0 0,-4 1-269 0 0,4 0 43 0 0,-2 0 175 0 0,-24 0-238 0 0,16-2-199 0 0,-1 1 0 0 0,-5 2 0 0 0,16-2 0 0 0,-32-1 0 0 0,19 2 0 0 0,-31-3 0 0 0,43 2 0 0 0,0-1 0 0 0,-1 1 0 0 0,1 0 0 0 0,0 0 0 0 0,-1 0 0 0 0,1 0 0 0 0,0 0 0 0 0,-1 0 0 0 0,1 1 0 0 0,0-1 0 0 0,-1 0 0 0 0,1 0 0 0 0,0 1 0 0 0,0-1 0 0 0,-3 2 0 0 0,-2 1 0 0 0,-27 4 0 0 0,3-1 0 0 0,26-6 13 0 0,-21 6-90 0 0,24-5 76 0 0,1-1 0 0 0,-1 0 0 0 0,0 0 0 0 0,0 1 0 0 0,1-1 0 0 0,-1 0 0 0 0,0 0 0 0 0,0 0 0 0 0,1 0 0 0 0,-1 0 0 0 0,0 0 0 0 0,0 0 0 0 0,1 0 0 0 0,-1 0 0 0 0,0 0 0 0 0,0 0 0 0 0,0-1 0 0 0,-6 0 21 0 0,0-1 1 0 0,1 1 0 0 0,-14-1-1 0 0,-45-3-20 0 0,42 4 0 0 0,-13 3-876 0 0,34-2 368 0 0,0-1 65 0 0,-3 1 631 0 0,0-1-1 0 0,-1 1 1 0 0,1-1-1 0 0,0 1 1 0 0,-8 1-1 0 0,-1 1-1244 0 0,12-2 1259 0 0,2 0 248 0 0,-21 0 222 0 0,-37 1-253 0 0,47 1-403 0 0,-5 2-16 0 0,15-3 0 0 0,0-1 0 0 0,0 0 0 0 0,0 1 0 0 0,0-1 0 0 0,0 0 0 0 0,0 0 0 0 0,0 0 0 0 0,0 0 0 0 0,0 0 0 0 0,0 0 0 0 0,0 0 0 0 0,0 0 0 0 0,0 0 0 0 0,0-1 0 0 0,0 1 0 0 0,-1-1 0 0 0,-24-5 0 0 0,14 2 0 0 0,7 3 0 0 0,-1-1 0 0 0,1 1 0 0 0,-1 0 0 0 0,-8-1 0 0 0,3 0 0 0 0,7 1 0 0 0,0 0 0 0 0,0 0 0 0 0,0 1 0 0 0,0 0 0 0 0,0 0 0 0 0,0 0 0 0 0,-5 1 0 0 0,6-1 0 0 0,-12 1 0 0 0,1 0 0 0 0,-1-1 0 0 0,1-1 0 0 0,-17-2 0 0 0,28 2 0 0 0,-16 2 0 0 0,4 1 0 0 0,0-1 0 0 0,-18-1 0 0 0,30 1 0 0 0,-12-4 0 0 0,7 0 0 0 0,-2-4 0 0 0,10 6 0 0 0,-4 2 0 0 0,-17-5 0 0 0,11 1 0 0 0,-2 2 0 0 0,4 2 0 0 0,-1 1 0 0 0,0-1 0 0 0,-10-4 0 0 0,10 3 0 0 0,-9 2 0 0 0,17-2 0 0 0,-1-1 0 0 0,1 1 0 0 0,0 0 0 0 0,-1 1 0 0 0,1-1 0 0 0,0 0 0 0 0,0 0 0 0 0,-1 1 0 0 0,1-1 0 0 0,0 0 0 0 0,-1 1 0 0 0,1-1 0 0 0,-1 2 0 0 0,-5 0 0 0 0,-23-1 0 0 0,25 0 0 0 0,-25-2 0 0 0,-5 0 0 0 0,3 0 0 0 0,21 1 0 0 0,6 0 0 0 0,-7 0 0 0 0,-15 3 0 0 0,15-4 0 0 0,0 0 0 0 0,1 0 0 0 0,3 0 72 0 0,6 1 299 0 0,2 0 117 0 0,0 0 21 0 0,0 0-134 0 0,0 0-577 0 0,0 0-248 0 0,0 0-50 0 0,-7-1 757 0 0,1-3 464 0 0,-24-1-314 0 0,-12 0-407 0 0,21 5 0 0 0,9 1 0 0 0,1 2 0 0 0,1 0 0 0 0,-1-3 0 0 0,1 1 0 0 0,1-2 0 0 0,-1 1 0 0 0,0 2 0 0 0,-5 1 0 0 0,15-3 0 0 0,-23-3 0 0 0,9 2 0 0 0,14 1 0 0 0,-23-7 0 0 0,20 6 0 0 0,3 1 0 0 0,-29-2 0 0 0,21 2-64 0 0,6 0-273 0 0,2 0-138 0 0,2-2-33 0 0,3-3-388 0 0,-1 1 0 0 0,0-1 0 0 0,0 0-1 0 0,0-1 1 0 0,-1 1 0 0 0,6-12 0 0 0,-2-3-1151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131 399 13823 0 0,'0'0'315'0'0,"0"0"45"0"0,0 0 21 0 0,0 0-49 0 0,-5 3-208 0 0,9-4 55 0 0,0-1 0 0 0,0 0-1 0 0,0 0 1 0 0,0 0 0 0 0,-1 0-1 0 0,1 0 1 0 0,3-4 0 0 0,28-26 2344 0 0,-16 15-1588 0 0,-5 2-83 0 0,0-1-1 0 0,0 0 1 0 0,11-19-1 0 0,-8 11-518 0 0,-8 11 259 0 0,12-27 1 0 0,-4 8-173 0 0,-8 16-127 0 0,-2 0-1 0 0,0 0 1 0 0,0-1-1 0 0,-2 1 1 0 0,0-2 0 0 0,3-22-1 0 0,-9 37-292 0 0,-3 6 0 0 0,-5 6 0 0 0,3-1 0 0 0,0 2 0 0 0,0-1 0 0 0,-6 17 0 0 0,-4 7 0 0 0,-10 18 0 0 0,-24 65 0 0 0,41-94 0 0 0,-81 258-15 0 0,74-224-34 0 0,14-49 33 0 0,-57 232-1896 0 0,57-231 1912 0 0,0 1 0 0 0,-1-1 0 0 0,-5 12 0 0 0,5-11 0 0 0,-1 0 0 0 0,-3 16 0 0 0,1-3 0 0 0,6-22 0 0 0,0 0 0 0 0,1 0 0 0 0,-1 0 0 0 0,0 0 0 0 0,0 0 0 0 0,0 0 0 0 0,0 0 0 0 0,0 0 0 0 0,1 0 0 0 0,-1 0 0 0 0,0 0 0 0 0,0 0 0 0 0,0 0 0 0 0,0 0 0 0 0,0 0 0 0 0,1 0 0 0 0,-1 0 0 0 0,0 0 0 0 0,0 0 0 0 0,0 0 0 0 0,0 0 0 0 0,0 0 0 0 0,0 0 0 0 0,1 0 0 0 0,-1 0 0 0 0,0 0 0 0 0,0 0 0 0 0,0 0 0 0 0,0 1 0 0 0,0-1 0 0 0,0 0 0 0 0,1 0 0 0 0,-1 0 0 0 0,0 0 0 0 0,0 0 0 0 0,0 0 0 0 0,0 0 0 0 0,0 1 0 0 0,0-1 0 0 0,0 0 0 0 0,0 0 0 0 0,0 0 0 0 0,0 0 0 0 0,0 0 0 0 0,0 1 0 0 0,0-1 0 0 0,0 0 0 0 0,0 0 0 0 0,0 0 0 0 0,0 0 0 0 0,0 0 0 0 0,0 1 0 0 0,0-1 0 0 0,0 0 0 0 0,9-7 0 0 0,-6 2 0 0 0,0 1 0 0 0,0-1 0 0 0,0 0 0 0 0,-1 1 0 0 0,0-1 0 0 0,0 0 0 0 0,2-6 0 0 0,4-12 0 0 0,-3 11-23 0 0,66-172-1986 0 0,-50 122 1992 0 0,5-16 18 0 0,-18 51-1 0 0,-4 12 0 0 0,0-1 0 0 0,3-17 0 0 0,-7 28 0 0 0,1 1 0 0 0,-1-1 0 0 0,0 1 0 0 0,0-1 0 0 0,-1 0 0 0 0,0 1 0 0 0,1-1 0 0 0,-1 1 0 0 0,-1-1 0 0 0,1 1 0 0 0,-4-8 0 0 0,3 10 13 0 0,1 0 0 0 0,-1 0 0 0 0,1 0 0 0 0,-1 1 1 0 0,1-1-1 0 0,-1 1 0 0 0,0-1 0 0 0,0 1 0 0 0,0 0 0 0 0,0 0 0 0 0,0 0 0 0 0,0 0 0 0 0,0 0 0 0 0,0 0 0 0 0,0 0 0 0 0,0 1 0 0 0,-1-1 1 0 0,1 1-1 0 0,0 0 0 0 0,0-1 0 0 0,-1 1 0 0 0,-3 0 0 0 0,-2 1 292 0 0,0-1 0 0 0,-1 1 0 0 0,1 0 1 0 0,-14 4-1 0 0,14-2-263 0 0,1 0-1 0 0,-1 1 1 0 0,-11 6 0 0 0,-3 3-44 0 0,18-12 2 0 0,1 1 0 0 0,0 0 0 0 0,-1 0 0 0 0,1 0 0 0 0,0 0 0 0 0,1 0 0 0 0,-5 5 0 0 0,-6 4 0 0 0,10-8 0 0 0,2-2 0 0 0,0 0 0 0 0,0 0 0 0 0,0 0 0 0 0,0 0 0 0 0,0 0 0 0 0,1 1 0 0 0,-1-1 0 0 0,0 0 0 0 0,1 1 0 0 0,-1-1 0 0 0,1 1 0 0 0,-1-1 0 0 0,1 1 0 0 0,-1 2 0 0 0,0 6 0 0 0,3-1 0 0 0,-1-7 0 0 0,1 0 0 0 0,0 0 0 0 0,-1-1 0 0 0,1 1 0 0 0,0-1 0 0 0,0 1 0 0 0,0-1 0 0 0,0 0 0 0 0,1 0 0 0 0,3 2 0 0 0,27 8 0 0 0,-29-9 0 0 0,1-1 0 0 0,0 0 0 0 0,-1-1 0 0 0,1 1 0 0 0,0-1 0 0 0,-1 0 0 0 0,1 0 0 0 0,0 0 0 0 0,0-1 0 0 0,-1 1 0 0 0,1-1 0 0 0,8-3 0 0 0,5-3 0 0 0,29-15 0 0 0,-14 6 0 0 0,3-2-4 0 0,-2-1 0 0 0,41-30 0 0 0,0 1 88 0 0,-74 47 287 0 0,-1 1 117 0 0,0 0 21 0 0,0 0-66 0 0,0 1-294 0 0,-19 44-131 0 0,14-37-18 0 0,1 1 0 0 0,0 0 0 0 0,1 0-1 0 0,-1 1 1 0 0,2-1 0 0 0,0 1 0 0 0,0-1-1 0 0,-1 12 1 0 0,4 8 0 0 0,1-17 0 0 0,5-5 0 0 0,-4-5 0 0 0,0-1 0 0 0,0 1 0 0 0,0 0 0 0 0,0-1 0 0 0,0 0 0 0 0,0 0 0 0 0,0 0 0 0 0,0 0 0 0 0,1 0 0 0 0,-1 0 0 0 0,0-1 0 0 0,0 0 0 0 0,1 1 0 0 0,-1-1 0 0 0,1-1 0 0 0,-1 1 0 0 0,0 0 0 0 0,0-1 0 0 0,1 0 0 0 0,-1 0 0 0 0,0 0 0 0 0,0 0 0 0 0,4-2 0 0 0,4-2 0 0 0,0-2 0 0 0,-1 1 0 0 0,0-1 0 0 0,-1 0 0 0 0,11-11 0 0 0,-10 8 0 0 0,0-1 0 0 0,-1 0 0 0 0,9-15 0 0 0,-6 10 0 0 0,-10 12 0 0 0,1 0 0 0 0,-1 0 0 0 0,0 0 0 0 0,0 0 0 0 0,0 0 0 0 0,-1-1 0 0 0,0 1 0 0 0,2-7 0 0 0,-3 9 0 0 0,0-1 0 0 0,1 0 0 0 0,-1 1 0 0 0,0-1 0 0 0,0 0 0 0 0,0 1 0 0 0,-1-1 0 0 0,1 0 0 0 0,-1 1 0 0 0,1-1 0 0 0,-1 1 0 0 0,0-1 0 0 0,0 1 0 0 0,0-1 0 0 0,-3-3 0 0 0,3 5 0 0 0,0 0 0 0 0,0 0 0 0 0,-1 0 0 0 0,1 0 0 0 0,-1 1 0 0 0,1-1 0 0 0,-1 0 0 0 0,1 1 0 0 0,-1-1 0 0 0,1 1 0 0 0,-1-1 0 0 0,1 1 0 0 0,-1 0 0 0 0,0-1 0 0 0,1 1 0 0 0,-1 0 0 0 0,0 0 0 0 0,1 0 0 0 0,-1 1 0 0 0,1-1 0 0 0,-1 0 0 0 0,-1 1 0 0 0,-5 0 0 0 0,1 1 0 0 0,-1 0 0 0 0,-9 4 0 0 0,8-1 0 0 0,3 1 0 0 0,4 2-64 0 0,2-6-273 0 0,11 8-646 0 0,-8-7 959 0 0,1-1-1 0 0,0 0 0 0 0,-1 0 1 0 0,1 0-1 0 0,0 0 1 0 0,1 0-1 0 0,-1-1 1 0 0,0 0-1 0 0,0 1 1 0 0,1-2-1 0 0,-1 1 1 0 0,0 0-1 0 0,1-1 1 0 0,-1 0-1 0 0,1 0 1 0 0,4-1-1 0 0,9-1-38 0 0,-1-1 0 0 0,29-10 0 0 0,-40 11 61 0 0,34-11 29 0 0,-26 8 35 0 0,1 0 1 0 0,-1 1-1 0 0,1 1 1 0 0,0 0-1 0 0,21-1 0 0 0,-3 0 1364 0 0,-31 6-1277 0 0,-1-1-148 0 0,0 1 0 0 0,0-1 0 0 0,-1 1 0 0 0,1-1 0 0 0,0 1 0 0 0,-1 0-1 0 0,1-1 1 0 0,-1 1 0 0 0,0-1 0 0 0,0 1 0 0 0,1 0 0 0 0,-1-1 0 0 0,0 1 0 0 0,0 0 0 0 0,-1 0 0 0 0,1-1 0 0 0,0 1 0 0 0,-1 1 0 0 0,0 3-3 0 0,0-2 2 0 0,0 1 0 0 0,-1 0 0 0 0,1 0 0 0 0,-1-1 0 0 0,0 1 0 0 0,-1-1 0 0 0,1 0 0 0 0,-5 7 0 0 0,-27 29 0 0 0,24-28 0 0 0,10-13 0 0 0,0 1 0 0 0,0 0 0 0 0,0 0 0 0 0,0 0 0 0 0,0 0 0 0 0,0-1 0 0 0,0 1 0 0 0,0 0 0 0 0,0 0 0 0 0,0 0 0 0 0,-1 0 0 0 0,1-1 0 0 0,0 1 0 0 0,0 0 0 0 0,0 0 0 0 0,0 0 0 0 0,0 0 0 0 0,0 0 0 0 0,0 0 0 0 0,0-1 0 0 0,-1 1 0 0 0,1 0 0 0 0,0 0 0 0 0,0 0 0 0 0,0 0 0 0 0,0 0 0 0 0,0 0 0 0 0,0 0 0 0 0,-1 0 0 0 0,1 0 0 0 0,0 0 0 0 0,0-1 0 0 0,0 1 0 0 0,0 0 0 0 0,-1 0 0 0 0,1 0 0 0 0,0 0 0 0 0,0 0 0 0 0,0 0 0 0 0,0 0 0 0 0,-1 0 0 0 0,1 0 0 0 0,0 0 0 0 0,0 1 0 0 0,0-1 0 0 0,0 0 0 0 0,-1 0 0 0 0,1 0 0 0 0,0 0 0 0 0,0 0 0 0 0,0 0 0 0 0,0 0 0 0 0,0 0 0 0 0,-1 0 0 0 0,1 0 0 0 0,0 1 0 0 0,0-1 0 0 0,0 0 0 0 0,0 0 0 0 0,0 0 0 0 0,0 0 0 0 0,0 0 0 0 0,0 1 0 0 0,-1-1 0 0 0,1 0 0 0 0,0 0 0 0 0,0 0 0 0 0,0 1 0 0 0,0-12 0 0 0,0 11 0 0 0,1-4 0 0 0,0 0 0 0 0,0-1 0 0 0,0 1 0 0 0,1-1 0 0 0,-1 1 0 0 0,1 0 0 0 0,0 0 0 0 0,0 0 0 0 0,5-6 0 0 0,28-34 0 0 0,-23 31 0 0 0,-3 2 0 0 0,2-1 0 0 0,0 1 0 0 0,12-9 0 0 0,-19 17 0 0 0,0 0 0 0 0,1 0 0 0 0,-1 1 0 0 0,0-1 0 0 0,1 1 0 0 0,0 0 0 0 0,0 1 0 0 0,-1-1 0 0 0,1 1 0 0 0,0 0 0 0 0,0 0 0 0 0,0 1 0 0 0,7-1 0 0 0,13 1-32 0 0,29 5 0 0 0,-51-5-115 0 0,1-1 0 0 0,-1 1 0 0 0,0 0 0 0 0,1-1 0 0 0,-1 0 0 0 0,0 0 0 0 0,1 0-1 0 0,-1 0 1 0 0,0 0 0 0 0,0-1 0 0 0,0 1 0 0 0,4-4 0 0 0,9-7 143 0 0,-2 0 0 0 0,1-1 0 0 0,18-23 0 0 0,-19 20 289 0 0,-1-1-1 0 0,0 0 1 0 0,-1-1-1 0 0,-2 0 1 0 0,1-1 0 0 0,13-38-1 0 0,-14 32-284 0 0,-9 18 0 0 0,-5 7 0 0 0,-4 6 0 0 0,2 0 110 0 0,1 0 1 0 0,-1 1-1 0 0,1 0 1 0 0,-7 13-1 0 0,-2 3 269 0 0,-4 5-452 0 0,2 0 0 0 0,1 1 0 0 0,1 1 0 0 0,2 0 0 0 0,1 1 0 0 0,1 0 1 0 0,1 0-1 0 0,2 1 0 0 0,2 0 0 0 0,1 1 0 0 0,-1 37 0 0 0,5-59 73 0 0,-1-9 0 0 0,1 1 0 0 0,0 0 0 0 0,0 0 0 0 0,0 0 0 0 0,1 0 0 0 0,-1 0 0 0 0,1 0 0 0 0,0 0 0 0 0,-1-1 0 0 0,1 1 0 0 0,0 0 0 0 0,2 2 0 0 0,1 4 0 0 0,0-1 0 0 0,4-6 0 0 0,-7-3 0 0 0,1 1 0 0 0,0-1 0 0 0,-1 0 0 0 0,1 1 0 0 0,-1-1 0 0 0,1 0 0 0 0,-1 0 0 0 0,1 0 0 0 0,-1 0 0 0 0,0 0 0 0 0,1 0 0 0 0,-1 0 0 0 0,2-3 0 0 0,16-20 0 0 0,-13 16 0 0 0,-3 4 0 0 0,-1 0 0 0 0,0 1 0 0 0,0-1 0 0 0,3-7 0 0 0,13-26 0 0 0,-10 26 0 0 0,-1-1 0 0 0,2 1 0 0 0,-1 1 0 0 0,2-1 0 0 0,-1 2 0 0 0,1-1 0 0 0,1 1 0 0 0,-1 1 0 0 0,2 0 0 0 0,-1 0 0 0 0,18-7 0 0 0,-23 11 0 0 0,-4 2 0 0 0,0 1 0 0 0,0 0 0 0 0,-1 0 0 0 0,1 0 0 0 0,0 0 0 0 0,0 1 0 0 0,0-1 0 0 0,0 0 0 0 0,0 1 0 0 0,0 0 0 0 0,0-1 0 0 0,3 1 0 0 0,5 0 0 0 0,0 2 0 0 0,-1 4 0 0 0,-9-5 0 0 0,0-1 0 0 0,0 1 0 0 0,0 0 0 0 0,0-1 0 0 0,0 1 0 0 0,0 0 0 0 0,0-1 0 0 0,0 1 0 0 0,0 0 0 0 0,-1-1 0 0 0,1 1 0 0 0,0 0 0 0 0,0-1 0 0 0,-1 1 0 0 0,1 0 0 0 0,0-1 0 0 0,-1 1 0 0 0,1-1 0 0 0,-1 1 0 0 0,1-1 0 0 0,-1 1 0 0 0,1-1 0 0 0,-1 1 0 0 0,1-1 0 0 0,-2 1 0 0 0,-16 14 0 0 0,14-13 0 0 0,-12 9 0 0 0,-2-1 0 0 0,0 0 0 0 0,0-2 0 0 0,-20 7 0 0 0,38-15 0 0 0,0 0 0 0 0,-1 0 0 0 0,1 0 0 0 0,0 1 0 0 0,0-1 0 0 0,-1 0 0 0 0,1 0 0 0 0,0 0 0 0 0,-1 0 0 0 0,1 0 0 0 0,0 0 0 0 0,0 1 0 0 0,-1-1 0 0 0,1 0 0 0 0,0 0 0 0 0,0 0 0 0 0,-1 1 0 0 0,1-1 0 0 0,0 0 0 0 0,0 0 0 0 0,0 1 0 0 0,0-1 0 0 0,-1 0 0 0 0,1 1 0 0 0,0-1 0 0 0,0 0 0 0 0,0 0 0 0 0,0 1 0 0 0,0-1 0 0 0,0 0 0 0 0,0 1 0 0 0,0-1 0 0 0,0 0 0 0 0,0 1 0 0 0,0-1 0 0 0,0 0 0 0 0,0 1 0 0 0,0-1 0 0 0,0 0 0 0 0,0 0 0 0 0,0 1 0 0 0,0-1 0 0 0,0 0 0 0 0,0 1 0 0 0,1-1 0 0 0,-1 0 0 0 0,0 0 0 0 0,0 1 0 0 0,0-1 0 0 0,0 0 0 0 0,1 0 0 0 0,-1 1 0 0 0,0-1 0 0 0,0 0 0 0 0,1 0 0 0 0,-1 0 0 0 0,0 1 0 0 0,0-1 0 0 0,1 0 0 0 0,-1 0 0 0 0,0 0 0 0 0,1 0 0 0 0,25 30 0 0 0,43 61 0 0 0,-63-84 0 0 0,1-4-140 0 0,-6-3-585 0 0,-1 0-246 0 0,1-2-1544 0 0,0-7-6014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48 11975 0 0,'0'0'267'0'0,"0"0"42"0"0,0 0 17 0 0,0 0-28 0 0,9-4 1642 0 0,3-13 692 0 0,-11 16-2088 0 0,-1 1-28 0 0,5-16 4251 0 0,-6 15-4714 0 0,-1 0 0 0 0,0 0 0 0 0,1 0 1 0 0,-1 0-1 0 0,0 0 0 0 0,0 1 0 0 0,0-1 0 0 0,0 0 0 0 0,0 1 1 0 0,0-1-1 0 0,0 1 0 0 0,0 0 0 0 0,0 0 0 0 0,0 0 1 0 0,0 0-1 0 0,0 0 0 0 0,0 0 0 0 0,0 0 0 0 0,-2 1 0 0 0,-1 0 64 0 0,0 0-1 0 0,0 0 0 0 0,1 0 0 0 0,-1 0 0 0 0,1 1 1 0 0,-1 0-1 0 0,-7 4 0 0 0,-1 3-116 0 0,0 2 0 0 0,0 0 0 0 0,1 1 0 0 0,-16 19 0 0 0,10-10 0 0 0,4-6 0 0 0,2 1 0 0 0,-15 22 0 0 0,24-33 0 0 0,1-1 0 0 0,-1 1 0 0 0,1 0 0 0 0,0-1 0 0 0,1 1 0 0 0,-1 0 0 0 0,1 0 0 0 0,0 0 0 0 0,0 0 0 0 0,0 0 0 0 0,1 0 0 0 0,0 1 0 0 0,0-1 0 0 0,1 6 0 0 0,3 7 0 0 0,-1-15 0 0 0,0-1 0 0 0,-2-1 0 0 0,1 0 0 0 0,-1 0 0 0 0,0 0 0 0 0,1 0 0 0 0,-1 0 0 0 0,1 0 0 0 0,0 0 0 0 0,-1-1 0 0 0,1 1 0 0 0,0-1 0 0 0,-1 1 0 0 0,1-1 0 0 0,0 1 0 0 0,0-1 0 0 0,-1 0 0 0 0,1 0 0 0 0,0 0 0 0 0,0 0 0 0 0,0 0 0 0 0,-1 0 0 0 0,1-1 0 0 0,0 1 0 0 0,1-1 0 0 0,7-2 0 0 0,-1 0 0 0 0,0 0 0 0 0,9-6 0 0 0,-12 6 0 0 0,6-4 0 0 0,0 0 0 0 0,-1-1 0 0 0,13-11 0 0 0,-4 3 0 0 0,-3 2 55 0 0,-1 0 1 0 0,-1-1-1 0 0,0-1 0 0 0,-1 0 1 0 0,0-1-1 0 0,-2-1 0 0 0,18-31 1 0 0,-29 47 110 0 0,0 1-60 0 0,-1-1 1 0 0,1 1-1 0 0,0 0 0 0 0,-1 0 0 0 0,1 0 0 0 0,-1-1 0 0 0,0 1 0 0 0,1 0 0 0 0,-1 0 1 0 0,0-1-1 0 0,0-1 0 0 0,0 3-103 0 0,0 0 1 0 0,0 0 0 0 0,0-1-1 0 0,0 1 1 0 0,0 0 0 0 0,0 0-1 0 0,0-1 1 0 0,0 1-1 0 0,0 0 1 0 0,0 0 0 0 0,0 0-1 0 0,0-1 1 0 0,0 1 0 0 0,-1 0-1 0 0,1 0 1 0 0,0 0-1 0 0,0-1 1 0 0,0 1 0 0 0,0 0-1 0 0,0 0 1 0 0,-1 0 0 0 0,1 0-1 0 0,0-1 1 0 0,0 1 0 0 0,0 0-1 0 0,0 0 1 0 0,-1 0-1 0 0,1 0 1 0 0,0 0 0 0 0,0 0-1 0 0,-1 0 1 0 0,1-1 0 0 0,0 1-1 0 0,0 0 1 0 0,0 0-1 0 0,-1 0 1 0 0,1 0 0 0 0,0 0-1 0 0,0 0 1 0 0,-1 0 0 0 0,1 0-1 0 0,-9 3 11 0 0,8-3-15 0 0,-2 1 1 0 0,-1 1 0 0 0,1 0 0 0 0,0 0 0 0 0,0 0 0 0 0,0 0 0 0 0,0 0 0 0 0,0 0 0 0 0,0 1 0 0 0,1-1 0 0 0,-1 1 0 0 0,1 0 0 0 0,-4 5 0 0 0,1-1 0 0 0,1 0 0 0 0,0 0 0 0 0,0 1 0 0 0,-4 12 0 0 0,5-13 0 0 0,0 0 0 0 0,1 0 0 0 0,1 1 0 0 0,-1-1 0 0 0,1 1 0 0 0,0-1 0 0 0,1 1 0 0 0,0 0 0 0 0,0-1 0 0 0,1 11 0 0 0,-1-17 0 0 0,0-1 0 0 0,0 1 0 0 0,1 0 0 0 0,-1 0 0 0 0,0-1 0 0 0,0 1 0 0 0,0 0 0 0 0,0-1 0 0 0,1 1 0 0 0,-1 0 0 0 0,0 0 0 0 0,1-1 0 0 0,-1 1 0 0 0,0-1 0 0 0,1 1 0 0 0,-1 0 0 0 0,1-1 0 0 0,-1 1 0 0 0,1-1 0 0 0,-1 1 0 0 0,1-1 0 0 0,-1 1 0 0 0,1-1 0 0 0,0 1 0 0 0,0-1 0 0 0,2 2 0 0 0,-1 0 0 0 0,1 0 0 0 0,0 0 0 0 0,0 0 0 0 0,-1 0 0 0 0,1-1 0 0 0,0 1 0 0 0,0-1 0 0 0,0 1 0 0 0,1-1 0 0 0,-1 0 0 0 0,0 0 0 0 0,0-1 0 0 0,1 1 0 0 0,-1-1 0 0 0,6 1 0 0 0,-3-2 0 0 0,0 1 0 0 0,0-1 0 0 0,0 0 0 0 0,0-1 0 0 0,-1 1 0 0 0,1-1 0 0 0,0 0 0 0 0,5-4 0 0 0,6-2 0 0 0,-2-2 0 0 0,1 0 0 0 0,-1-1 0 0 0,23-22 0 0 0,-32 28 0 0 0,-1 0 0 0 0,0-1 0 0 0,0 1 0 0 0,-1-1 0 0 0,1 0 0 0 0,-1 0 0 0 0,-1 0 0 0 0,1-1 0 0 0,-1 1 0 0 0,0-1 0 0 0,3-10 0 0 0,17-49 0 0 0,-23 70 0 0 0,0 0 0 0 0,0 1 0 0 0,0-1 0 0 0,0 0 0 0 0,0 0 0 0 0,1 1 0 0 0,0-1 0 0 0,0 0 0 0 0,0 0 0 0 0,0 0 0 0 0,4 8 0 0 0,-1-2 0 0 0,1 0 0 0 0,0-1 0 0 0,0 1 0 0 0,11 13 0 0 0,-10-14 0 0 0,0 0 0 0 0,-1 0 0 0 0,0 0 0 0 0,6 17 0 0 0,-10-25 0 0 0,3 12 0 0 0,-4-9 0 0 0,-1-1 0 0 0,1-2 0 0 0,0 0 0 0 0,0 0 0 0 0,0 1 0 0 0,-1-1 0 0 0,1 0 0 0 0,0 0 0 0 0,0 0 0 0 0,-1 0 0 0 0,1 0 0 0 0,0 0 0 0 0,-1 0 0 0 0,1 0 0 0 0,-1 0 0 0 0,0 0 0 0 0,1 0 0 0 0,-1 0 0 0 0,0 0 0 0 0,1 0 0 0 0,-1-1 0 0 0,0 1 0 0 0,0 0 0 0 0,0 0 0 0 0,0-1 0 0 0,0 1 0 0 0,0-1 0 0 0,0 1 0 0 0,0-1 0 0 0,0 1 0 0 0,0-1 0 0 0,0 1 0 0 0,0-1 0 0 0,0 0 0 0 0,0 0 0 0 0,0 1 0 0 0,-1-1 0 0 0,0 0 0 0 0,-4 1 0 0 0,-3 3 14 0 0,7-3-23 0 0,-1 0 0 0 0,1-1-1 0 0,-1 1 1 0 0,1 0 0 0 0,-1-1 0 0 0,1 1 0 0 0,-1-1-1 0 0,1 0 1 0 0,-1 1 0 0 0,1-1 0 0 0,-1 0 0 0 0,1-1-1 0 0,-1 1 1 0 0,1 0 0 0 0,-4-2 0 0 0,3 2-121 0 0,-2-1-345 0 0,0 0 1 0 0,-1-1-1 0 0,1 1 0 0 0,0-1 1 0 0,-9-4-1 0 0,12 5 235 0 0,0-1 0 0 0,1 1 0 0 0,-1-1 0 0 0,0 1 0 0 0,1-1 1 0 0,-1 1-1 0 0,1-1 0 0 0,0 0 0 0 0,-1 0 0 0 0,1 0 0 0 0,0 0 0 0 0,0 0 0 0 0,0 0 0 0 0,1 0 0 0 0,-1 0 1 0 0,0 0-1 0 0,1 0 0 0 0,-1-3 0 0 0,-2-19-1796 0 0,4 2-11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19351 0 0,'-7'2'133'0'0,"-1"-1"-1"0"0,1 1 1 0 0,-1 1-1 0 0,1 0 1 0 0,0 0-1 0 0,0 0 1 0 0,0 1-1 0 0,0 0 1 0 0,0 0-1 0 0,1 1 1 0 0,0-1-1 0 0,0 1 1 0 0,0 1-1 0 0,1-1 1 0 0,-8 11-1 0 0,-2 6 253 0 0,1 1 1 0 0,-21 44-1 0 0,-12 53 2037 0 0,27-68-1920 0 0,-26 70-486 0 0,8-3-16 0 0,38-119 0 0 0,1 0 0 0 0,-1 0 0 0 0,0 0 0 0 0,0 0 0 0 0,0 0 0 0 0,0 0 0 0 0,1 0 0 0 0,-1 0 0 0 0,0 0 0 0 0,0-1 0 0 0,0 1 0 0 0,1 0 0 0 0,-1 0 0 0 0,0 0 0 0 0,0 0 0 0 0,0 0 0 0 0,1 0 0 0 0,-1 0 0 0 0,0 1 0 0 0,0-1 0 0 0,0 0 0 0 0,1 0 0 0 0,-1 0 0 0 0,0 0 0 0 0,0 0 0 0 0,0 0 0 0 0,1 0 0 0 0,-1 0 0 0 0,0 0 0 0 0,0 1 0 0 0,0-1 0 0 0,0 0 0 0 0,1 0 0 0 0,-1 0 0 0 0,0 0 0 0 0,0 0 0 0 0,0 1 0 0 0,0-1 0 0 0,0 0 0 0 0,0 0 0 0 0,0 0 0 0 0,0 1 0 0 0,1-1 0 0 0,-1 0 0 0 0,0 0 0 0 0,0 0 0 0 0,0 1 0 0 0,0-1 0 0 0,0 0 0 0 0,0 0 0 0 0,0 0 0 0 0,0 1 0 0 0,0-1 0 0 0,0 0 0 0 0,4-3 0 0 0,0-1 0 0 0,-1 0 0 0 0,1 0 0 0 0,-1 0 0 0 0,1 0 0 0 0,-1-1 0 0 0,4-8 0 0 0,16-38 0 0 0,-15 30 0 0 0,-4 10 214 0 0,-1 0 0 0 0,4-16 1 0 0,4-16 582 0 0,-10 41-354 0 0,-17 17-278 0 0,11-7-165 0 0,0-1 0 0 0,0 1 0 0 0,1 0 0 0 0,0 0 0 0 0,1 0 0 0 0,-4 12 0 0 0,6-17 0 0 0,0 1 0 0 0,0 0 0 0 0,0-1 0 0 0,1 1 0 0 0,-1 0 0 0 0,1 0 0 0 0,0 0 0 0 0,0 0 0 0 0,1-1 0 0 0,-1 1 0 0 0,1 0 0 0 0,-1 0 0 0 0,1 0 0 0 0,1-1 0 0 0,-1 1 0 0 0,0-1 0 0 0,3 5 0 0 0,6 3 0 0 0,-5-9 0 0 0,-2-2 0 0 0,0 1 0 0 0,-1 0 0 0 0,1 0 0 0 0,1-1 0 0 0,-1 1 0 0 0,0-1 0 0 0,0 0 0 0 0,0 0 0 0 0,0 0 0 0 0,0 0 0 0 0,0-1 0 0 0,0 1 0 0 0,0-1 0 0 0,0 1 0 0 0,4-3 0 0 0,4-1 0 0 0,1-1 0 0 0,13-9 0 0 0,6-2 0 0 0,-8 6 18 0 0,-1-2 0 0 0,-1 0 0 0 0,37-29 0 0 0,-45 30 503 0 0,17-16 0 0 0,-26 23-417 0 0,-1 0 0 0 0,1 0-1 0 0,-1-1 1 0 0,0 1 0 0 0,0 0 0 0 0,0-1-1 0 0,-1 0 1 0 0,3-7 0 0 0,-4 11-103 0 0,-1 1 0 0 0,0-1-1 0 0,0 1 1 0 0,0 0 0 0 0,0-1 0 0 0,0 1-1 0 0,0-1 1 0 0,0 1 0 0 0,0 0 0 0 0,0-1-1 0 0,0 1 1 0 0,0-1 0 0 0,0 1 0 0 0,0 0-1 0 0,-1-1 1 0 0,1 1 0 0 0,0-1 0 0 0,0 1-1 0 0,0 0 1 0 0,0-1 0 0 0,-1 1 0 0 0,1 0-1 0 0,0-1 1 0 0,0 1 0 0 0,-1 0 0 0 0,1-1-1 0 0,0 1 1 0 0,-1 0 0 0 0,1 0 0 0 0,0-1-1 0 0,-1 1 1 0 0,1 0 0 0 0,0 0 0 0 0,-1 0 0 0 0,1 0-1 0 0,-1-1 1 0 0,1 1 0 0 0,0 0 0 0 0,-1 0-1 0 0,1 0 1 0 0,-1 0 0 0 0,1 0 0 0 0,-1 0-1 0 0,1 0 1 0 0,0 0 0 0 0,-1 0 0 0 0,1 0-1 0 0,-1 0 1 0 0,1 0 0 0 0,0 0 0 0 0,-1 1-1 0 0,1-1 1 0 0,-1 0 0 0 0,1 0 0 0 0,-1 1-1 0 0,1-1 30 0 0,-9 1 65 0 0,1 2-1 0 0,0-1 1 0 0,0 1 0 0 0,0 0 0 0 0,0 0-1 0 0,0 1 1 0 0,1 0 0 0 0,0 1 0 0 0,-1 0-1 0 0,-9 9 1 0 0,5-4 61 0 0,1 1-1 0 0,1 0 1 0 0,0 0 0 0 0,1 1-1 0 0,-11 16 1 0 0,16-21-226 0 0,0 0 0 0 0,1 0 1 0 0,-1 1-1 0 0,1-1 0 0 0,1 1 0 0 0,0-1 1 0 0,0 1-1 0 0,0 0 0 0 0,1 0 0 0 0,0 0 0 0 0,1 14 1 0 0,0-18 27 0 0,0 0 1 0 0,1 0 0 0 0,0 0 0 0 0,0 0 0 0 0,0 0-1 0 0,0 0 1 0 0,1 0 0 0 0,-1 0 0 0 0,1 0-1 0 0,0 0 1 0 0,0-1 0 0 0,1 1 0 0 0,-1-1 0 0 0,1 0-1 0 0,0 0 1 0 0,-1 1 0 0 0,1-2 0 0 0,1 1-1 0 0,-1 0 1 0 0,0-1 0 0 0,1 1 0 0 0,-1-1 0 0 0,8 3-1 0 0,-8-3-15 0 0,1-1-1 0 0,-1 0 0 0 0,0-1 1 0 0,0 1-1 0 0,1 0 0 0 0,-1-1 1 0 0,0 0-1 0 0,1 0 0 0 0,-1 0 1 0 0,1 0-1 0 0,-1 0 0 0 0,0-1 0 0 0,1 0 1 0 0,-1 1-1 0 0,0-1 0 0 0,0 0 1 0 0,1-1-1 0 0,4-2 0 0 0,-6 4-451 0 0,8-25-1927 0 0,-11 12 1416 0 0,-2 4-4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1:5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37 240 10135 0 0,'0'0'231'0'0,"0"0"29"0"0,0 0 19 0 0,0 0 37 0 0,0 0 125 0 0,0 0 58 0 0,0 0 11 0 0,0 0 2 0 0,17-21 2560 0 0,7-35 1161 0 0,15-40-1202 0 0,-28 59-983 0 0,-11 37-2048 0 0,0 0 0 0 0,0-1 0 0 0,0 1 0 0 0,0 0 0 0 0,0 0 0 0 0,0 0 0 0 0,0-1 0 0 0,0 1 0 0 0,0 0 0 0 0,0 0 0 0 0,0 0 0 0 0,0-1 0 0 0,0 1 0 0 0,0 0 0 0 0,0 0 0 0 0,0 0 0 0 0,0-1 0 0 0,0 1 0 0 0,0 0 0 0 0,0 0 0 0 0,0 0 0 0 0,-1 0 0 0 0,1-1 0 0 0,0 1 0 0 0,0 0 0 0 0,0 0 0 0 0,0 0 0 0 0,0 0 0 0 0,0-1 0 0 0,-1 1 0 0 0,1 0 0 0 0,0 0 0 0 0,-1 0 0 0 0,0 0 0 0 0,1 0 0 0 0,-1 1 0 0 0,0-1 0 0 0,1 0 0 0 0,-1 0 0 0 0,0 1 0 0 0,1-1 0 0 0,-1 1 0 0 0,1-1 0 0 0,-1 0 0 0 0,0 1 0 0 0,1-1 0 0 0,-1 1 0 0 0,1-1 0 0 0,-1 1 0 0 0,1-1 0 0 0,-1 2 0 0 0,-25 33 0 0 0,23-32 0 0 0,0 0 0 0 0,0 0 0 0 0,1 0 0 0 0,-1 1 0 0 0,1-1 0 0 0,-4 8 0 0 0,6-10 0 0 0,-11 19 0 0 0,1 0 0 0 0,0 1 0 0 0,-8 32 0 0 0,13-38 0 0 0,2 0 0 0 0,0 1 0 0 0,0-1 0 0 0,2 1 0 0 0,0 29 0 0 0,1-42 0 0 0,1 0 0 0 0,-1 0 0 0 0,1 0 0 0 0,0 0 0 0 0,0 0 0 0 0,0 0 0 0 0,0 0 0 0 0,1 0 0 0 0,-1 0 0 0 0,1-1 0 0 0,0 1 0 0 0,0-1 0 0 0,0 1 0 0 0,0-1 0 0 0,0 1 0 0 0,0-1 0 0 0,5 3 0 0 0,-6-4 0 0 0,0 0 0 0 0,0 0 0 0 0,0-1 0 0 0,0 1 0 0 0,0 0 0 0 0,0-1 0 0 0,1 1 0 0 0,-1 0 0 0 0,0-1 0 0 0,1 0 0 0 0,-1 1 0 0 0,0-1 0 0 0,0 0 0 0 0,1 0 0 0 0,-1 1 0 0 0,1-1 0 0 0,-1 0 0 0 0,2-1 0 0 0,2 1 0 0 0,-2 0 0 0 0,0 0 0 0 0,0 0 0 0 0,0 0 0 0 0,1 0 0 0 0,-1-1 0 0 0,0 1 0 0 0,0-1 0 0 0,0 0 0 0 0,0 0 0 0 0,0 0 0 0 0,0-1 0 0 0,-1 1 0 0 0,1 0 0 0 0,0-1 0 0 0,-1 0 0 0 0,1 0 0 0 0,-1 0 0 0 0,1 0 0 0 0,1-3 0 0 0,0 1 0 0 0,-1 1 0 0 0,1-1 0 0 0,-1 0 0 0 0,1 1 0 0 0,0 0 0 0 0,6-4 0 0 0,-5 4 0 0 0,-1 0 0 0 0,1 0 0 0 0,-1-1 0 0 0,0 0 0 0 0,4-5 0 0 0,1-3 128 0 0,-2-1 0 0 0,0 0 0 0 0,0 0 0 0 0,-1-1 0 0 0,-1 0 0 0 0,0 0 0 0 0,-1 0 0 0 0,-1 0 0 0 0,0-1 0 0 0,-1 1 0 0 0,0-1 0 0 0,-2 0 0 0 0,1 1 0 0 0,-2-1 0 0 0,-3-27 0 0 0,3 38-128 0 0,0-1 0 0 0,0 1 0 0 0,-1 0 0 0 0,1 0 0 0 0,-1-1 0 0 0,0 1 0 0 0,0 0 0 0 0,-1 1 0 0 0,-3-7 0 0 0,5 9 0 0 0,-1-1 0 0 0,1 1 0 0 0,0-1 0 0 0,-1 1 0 0 0,1 0 0 0 0,-1 0 0 0 0,0-1 0 0 0,1 1 0 0 0,-1 0 0 0 0,0 1 0 0 0,0-1 0 0 0,0 0 0 0 0,0 0 0 0 0,1 1 0 0 0,-1-1 0 0 0,0 1 0 0 0,0 0 0 0 0,0-1 0 0 0,0 1 0 0 0,0 0 0 0 0,0 0 0 0 0,0 0 0 0 0,-3 1 0 0 0,1 0-471 0 0,0 0 0 0 0,0 1 0 0 0,0-1 0 0 0,0 1 0 0 0,0 0 0 0 0,1 0 0 0 0,-1 0 0 0 0,1 0 0 0 0,-1 1 0 0 0,1-1 0 0 0,0 1 0 0 0,0 0 0 0 0,0 0 0 0 0,0 0 0 0 0,-3 4 0 0 0,5-5 350 0 0,-1 0-1926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42 11975 0 0,'0'0'267'0'0,"0"0"42"0"0,0 0 17 0 0,0-1-28 0 0,6-16 673 0 0,-6 15-2 0 0,0 2 45 0 0,0-1-898 0 0,0 0 0 0 0,-1 0 0 0 0,1 1 0 0 0,0-1 0 0 0,0 0 1 0 0,0 0-1 0 0,0 1 0 0 0,0-1 0 0 0,0 0 0 0 0,0 0 0 0 0,0 0 0 0 0,0 1 1 0 0,0-1-1 0 0,1-1 0 0 0,-1-7 5515 0 0,-10 13-5614 0 0,-1 4-17 0 0,-10 14 0 0 0,20-21 0 0 0,0 0 0 0 0,0 0 0 0 0,0-1 0 0 0,0 1 0 0 0,0 0 0 0 0,0 0 0 0 0,1 0 0 0 0,-1 0 0 0 0,0 1 0 0 0,0-1 0 0 0,1 0 0 0 0,-1 0 0 0 0,1 0 0 0 0,-1 0 0 0 0,0 2 0 0 0,0 2 0 0 0,-16 32 0 0 0,2 1 0 0 0,1 1 0 0 0,-10 46 0 0 0,0 7 0 0 0,21-86 0 0 0,-1 23 0 0 0,2-15 0 0 0,1-2 0 0 0,1-12 0 0 0,0 1 0 0 0,1-1 0 0 0,-1 0 0 0 0,0 0 0 0 0,1 0 0 0 0,-1 0 0 0 0,0 0 0 0 0,1 0 0 0 0,-1 0 0 0 0,0 0 0 0 0,0 0 0 0 0,1-1 0 0 0,-1 1 0 0 0,0 0 0 0 0,1 0 0 0 0,-1 0 0 0 0,0 0 0 0 0,0 0 0 0 0,1 0 0 0 0,-1 0 0 0 0,0-1 0 0 0,0 1 0 0 0,1 0 0 0 0,-1 0 0 0 0,0 0 0 0 0,0-1 0 0 0,1 1 0 0 0,2-3-4 0 0,-1 0 0 0 0,1 1 1 0 0,0-1-1 0 0,-1 0 0 0 0,1 0 0 0 0,-1-1 0 0 0,0 1 0 0 0,0 0 0 0 0,0-1 1 0 0,-1 0-1 0 0,1 1 0 0 0,-1-1 0 0 0,2-6 0 0 0,10-23-5202 0 0,-7 19-1614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13823 0 0,'0'0'630'0'0,"0"0"-13"0"0,0 0-320 0 0,0 0 105 0 0,0 0 87 0 0,0 0 20 0 0,0 0 71 0 0,0 0 286 0 0,0 0 124 0 0,0 0 30 0 0,0 0-65 0 0,0 0-290 0 0,0 0-121 0 0,0 0-28 0 0,0 0-72 0 0,1 2-289 0 0,1 1-154 0 0,0-1 0 0 0,0 1 0 0 0,0 0 0 0 0,0 0 0 0 0,-1 0-1 0 0,0 0 1 0 0,1 0 0 0 0,-1 0 0 0 0,0 0 0 0 0,0 0 0 0 0,-1 0 0 0 0,1 0 0 0 0,-1 0 0 0 0,1 1 0 0 0,-1-1 0 0 0,-1 7 0 0 0,1-6 0 0 0,-9 70-1 0 0,3-36 0 0 0,4-22 0 0 0,-2 0 0 0 0,0-1 0 0 0,-1 1 0 0 0,-12 25 0 0 0,-34 58 0 0 0,42-84 0 0 0,-5 12 0 0 0,10-17 0 0 0,-1 0 0 0 0,-1-1 0 0 0,1 1 0 0 0,-11 11 0 0 0,2-2 0 0 0,11-16-7 0 0,-6 13-387 0 0,9-17 302 0 0,18-32-1300 0 0,-3 8-2972 0 0,-8 16 2829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13823 0 0,'0'0'315'0'0,"0"0"45"0"0,0 0 21 0 0,0 0-49 0 0,0 0-81 0 0,0 0 481 0 0,1-2 237 0 0,0-1-587 0 0,1-1 1 0 0,0 1-1 0 0,0 0 0 0 0,0 0 0 0 0,0 0 0 0 0,0 0 0 0 0,0 0 1 0 0,1 0-1 0 0,-1 1 0 0 0,6-5 0 0 0,-7 6 130 0 0,-1 1 0 0 0,12-4 512 0 0,-4 2-512 0 0,-1 0-1 0 0,0 1 1 0 0,11-1 0 0 0,-12 1-407 0 0,-4 1-105 0 0,0-1 0 0 0,0 1 0 0 0,0 0 0 0 0,0-1 0 0 0,0 1 0 0 0,0 0 0 0 0,0 0 0 0 0,1 1 0 0 0,-1-1 0 0 0,0 0 0 0 0,0 1 0 0 0,0-1 0 0 0,3 2 0 0 0,4 1 0 0 0,-4-2 0 0 0,40 0 0 0 0,-40-1 0 0 0,82 4-829 0 0,-85-3 579 0 0,0-1 1 0 0,0 0-1 0 0,0-1 1 0 0,0 1-1 0 0,0 0 1 0 0,0 0 0 0 0,0-1-1 0 0,0 1 1 0 0,2-2-1 0 0,-2 1-3532 0 0,-2 1-981 0 0,0 0-192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13823 0 0,'0'0'315'0'0,"0"0"45"0"0,0 0 21 0 0,0 0-49 0 0,0 0-81 0 0,0 0 481 0 0,0 0 237 0 0,0 0 45 0 0,0 0-61 0 0,0 0-288 0 0,0 0-121 0 0,0 0-28 0 0,0 0-4 0 0,0 2 0 0 0,0 7 81 0 0,0-8-521 0 0,0 0 1 0 0,0-1 0 0 0,0 1 0 0 0,0-1 0 0 0,0 1-1 0 0,0 0 1 0 0,-1-1 0 0 0,1 1 0 0 0,0-1-1 0 0,0 1 1 0 0,0 0 0 0 0,-1-1 0 0 0,1 1-1 0 0,0-1 1 0 0,0 1 0 0 0,-1-1 0 0 0,1 1 0 0 0,-1-1-1 0 0,0 1 1 0 0,1-1 439 0 0,0 0 0 0 0,-1 2-68 0 0,-12 23-295 0 0,13-23-146 0 0,-1 0-1 0 0,0 0 1 0 0,-1 0-1 0 0,1-1 1 0 0,0 1-1 0 0,0 0 1 0 0,-1 0 0 0 0,-1 1-1 0 0,-4 6-2 0 0,2 3 0 0 0,6 0 0 0 0,6 0 0 0 0,4 2 0 0 0,-5-12 0 0 0,-2-1 0 0 0,1 1 0 0 0,-1-1 0 0 0,1 1 0 0 0,0-1 0 0 0,0 0 0 0 0,0 0 0 0 0,1 0 0 0 0,-1-1 0 0 0,0 0 0 0 0,0 0 0 0 0,0 0 0 0 0,0-1 0 0 0,0 1 0 0 0,0-1 0 0 0,0-1 0 0 0,0 1 0 0 0,6-3 0 0 0,7-2 92 0 0,-6 1 190 0 0,0 1 0 0 0,-1-1-1 0 0,18-11 1 0 0,-27 15-236 0 0,1-1 0 0 0,0-1 0 0 0,0 1 0 0 0,-1 0 0 0 0,1-1 1 0 0,-1 1-1 0 0,0-1 0 0 0,0 0 0 0 0,0 1 0 0 0,0-1 0 0 0,0 0 0 0 0,-1 0 0 0 0,1 0 0 0 0,-1-1 0 0 0,0 1 0 0 0,0 0 0 0 0,1-6 0 0 0,-1 8-46 0 0,-1 0 0 0 0,0 0 0 0 0,1 0 0 0 0,-1 0 0 0 0,0 1 0 0 0,0-1 0 0 0,0 0 0 0 0,0 0 0 0 0,0 0 0 0 0,0 0 0 0 0,0 0 0 0 0,0 0 0 0 0,0 1 0 0 0,0-1 0 0 0,0 0 0 0 0,-1 0 0 0 0,1 0 0 0 0,0 0 0 0 0,-1 1 0 0 0,1-1 0 0 0,-1-1 0 0 0,-1-1 0 0 0,1 0-2 0 0,-1 1 1 0 0,1-1-1 0 0,-1 0 0 0 0,0 0 1 0 0,0 1-1 0 0,0-1 0 0 0,0 1 1 0 0,0 0-1 0 0,-1-1 0 0 0,1 1 1 0 0,-1 0-1 0 0,0 1 0 0 0,1-1 1 0 0,-1 0-1 0 0,0 1 0 0 0,0-1 0 0 0,0 1 1 0 0,-6-2-1 0 0,-4 0-385 0 0,0 0 0 0 0,-1 1 0 0 0,-16-1 0 0 0,5 1-1089 0 0,5 0-7396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134 174 8287 0 0,'0'0'382'0'0,"0"0"-8"0"0,1-1-240 0 0,2-5-94 0 0,0-5-71 0 0,5-20 472 0 0,-5 18 853 0 0,0-2 652 0 0,1 0 0 0 0,9-20 0 0 0,-13 34-1434 0 0,0 1 0 0 0,10-18 2522 0 0,-1 3 76 0 0,-6 6-1138 0 0,1 6-784 0 0,-1 10-660 0 0,-1 10-528 0 0,0 0 0 0 0,-2 0 0 0 0,1 1 0 0 0,-5 27 0 0 0,-16 68 0 0 0,17-96 0 0 0,-5 14 0 0 0,-17 43 0 0 0,8-27 0 0 0,8-21 0 0 0,-2 1 0 0 0,-1-1 0 0 0,-1-1 0 0 0,-19 30 0 0 0,28-49 0 0 0,0 0 0 0 0,1 0 0 0 0,0 1 0 0 0,0-1 0 0 0,-2 8 0 0 0,-16 38 0 0 0,15-39 0 0 0,3-2 0 0 0,7 11-401 0 0,-4-20-74 0 0,0-2-1125 0 0,0 0-4590 0 0,0 0-1968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121 187 11975 0 0,'0'0'547'0'0,"0"0"-11"0"0,1-2-344 0 0,23-44 796 0 0,-21 39-567 0 0,0-1 1 0 0,1 1-1 0 0,0 0 1 0 0,1 0 0 0 0,8-10-1 0 0,-8 12 155 0 0,0-1 0 0 0,-1 0 0 0 0,0 0 0 0 0,0-1 0 0 0,0 1 0 0 0,-1-1 0 0 0,3-8 0 0 0,-6 13-64 0 0,0 2 0 0 0,0 0 0 0 0,0 0-69 0 0,0-13-278 0 0,-1 2-93 0 0,1 9 299 0 0,0 2 117 0 0,0 0 21 0 0,0 0-66 0 0,-2 1-294 0 0,-7 0-133 0 0,-2 4-16 0 0,7-4 0 0 0,0 3 0 0 0,-7 15 0 0 0,5-5 0 0 0,1 0 0 0 0,1 0 0 0 0,0 1 0 0 0,1-1 0 0 0,-2 25 0 0 0,3-18 0 0 0,-10 37 0 0 0,-3-16 0 0 0,-36 71 0 0 0,3-9 0 0 0,46-98 0 0 0,1-4 0 0 0,0 0 0 0 0,0 1 0 0 0,0-1 0 0 0,0 0 0 0 0,0 0 0 0 0,-1 0 0 0 0,1 0 0 0 0,-4 3 0 0 0,25-38-2945 0 0,16-36 1 0 0,-22 36-2104 0 0,-1 0-231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11975 0 0,'0'0'547'0'0,"0"0"-11"0"0,0 0-203 0 0,0 0 419 0 0,0 0 220 0 0,0 0 42 0 0,0 0-61 0 0,0 0-288 0 0,0 0-121 0 0,0 0-28 0 0,-1 2 66 0 0,-1 0-341 0 0,0 0 1 0 0,0 1-1 0 0,0-1 1 0 0,1 1-1 0 0,-1 0 1 0 0,1 0-1 0 0,-1-1 1 0 0,1 1 0 0 0,0 0-1 0 0,0 0 1 0 0,0 0-1 0 0,1 0 1 0 0,-1 0-1 0 0,1 0 1 0 0,0 1 0 0 0,0 3-1 0 0,-4 58 496 0 0,-3 31 598 0 0,-2-45-1335 0 0,-2-1 0 0 0,-27 81 0 0 0,35-122-13 0 0,-1-1 1 0 0,0 1-1 0 0,0-1 0 0 0,-10 14 0 0 0,13-21-324 0 0,1 0 270 0 0,0 0 1 0 0,-1 0-1 0 0,1-1 1 0 0,0 1-1 0 0,0 0 1 0 0,-1-1-1 0 0,1 1 1 0 0,-1 0-1 0 0,1-1 1 0 0,0 1-1 0 0,-1 0 1 0 0,1-1-1 0 0,-1 1 1 0 0,0-1-1 0 0,1 1 1 0 0,-1-1-1 0 0,1 1 1 0 0,-1-1-1 0 0,0 0 1 0 0,1 1-1 0 0,-1-1 1 0 0,0 0-1 0 0,1 1 1 0 0,-2-1-1 0 0,1 1-304 0 0,0-2 277 0 0,1 1-1 0 0,-1-1 0 0 0,1 1 0 0 0,-1-1 0 0 0,1 1 0 0 0,-1-1 0 0 0,1 1 0 0 0,-1-1 0 0 0,1 0 0 0 0,0 1 0 0 0,-1-1 1 0 0,1 0-1 0 0,0 1 0 0 0,0-1 0 0 0,0 0 0 0 0,-1 1 0 0 0,1-1 0 0 0,0-1 0 0 0,-3-12-657 0 0,3 13 774 0 0,-2-41-1455 0 0,2 29 897 0 0,-1 0-1 0 0,0 1 0 0 0,-4-19 0 0 0,4 28 447 0 0,0 0 0 0 0,0 0 0 0 0,-1 0 0 0 0,1 0 0 0 0,0 0 0 0 0,-1 0 0 0 0,0 0 0 0 0,0 0 0 0 0,0 0 0 0 0,0 1 0 0 0,0-1 0 0 0,0 1 0 0 0,-1-1 0 0 0,1 1 0 0 0,-1 0 0 0 0,0 0 0 0 0,-4-2 0 0 0,3 1 58 0 0,0 1 0 0 0,-1 0-1 0 0,1 1 1 0 0,0-1 0 0 0,-1 1-1 0 0,0 0 1 0 0,1 0 0 0 0,-1 0 0 0 0,0 1-1 0 0,1-1 1 0 0,-9 2 0 0 0,6 0-175 0 0,0 0 1 0 0,0 1 0 0 0,-1 0 0 0 0,1 0 0 0 0,0 1 0 0 0,-10 5 0 0 0,3 0 795 0 0,-21 15 0 0 0,10-5 407 0 0,24-18-919 0 0,1 0 0 0 0,-1 1 0 0 0,1-1 0 0 0,-1 1 0 0 0,1-1 0 0 0,-1 0 0 0 0,1 1 0 0 0,-1-1 0 0 0,1 1 0 0 0,0-1 0 0 0,-1 1 0 0 0,1-1 0 0 0,0 1 0 0 0,-1 0 0 0 0,1-1 0 0 0,0 1 0 0 0,0-1 0 0 0,-1 1 0 0 0,1 0 0 0 0,0-1-1 0 0,0 1 1 0 0,0 0 0 0 0,0-1 0 0 0,0 1 0 0 0,0 0 0 0 0,0-1 0 0 0,0 1 0 0 0,0 0 0 0 0,0-1 0 0 0,0 1 0 0 0,1-1 0 0 0,-1 1 0 0 0,0 0 0 0 0,0-1 0 0 0,1 1 0 0 0,-1-1 0 0 0,0 1 0 0 0,1 0 0 0 0,-1-1 0 0 0,0 1 0 0 0,1-1 0 0 0,-1 1 0 0 0,1-1 0 0 0,-1 0 0 0 0,1 1 0 0 0,0 0-1 0 0,2 1 48 0 0,0 1 0 0 0,-1-1 0 0 0,1 0 0 0 0,0 0 0 0 0,0-1 0 0 0,0 1-1 0 0,6 2 1 0 0,-1-3-3 0 0,-1 1 0 0 0,1-1 0 0 0,0 0 1 0 0,0 0-1 0 0,1-1 0 0 0,-1 0 0 0 0,0 0 0 0 0,0-1 0 0 0,9-2 0 0 0,11-4 300 0 0,32-11 1 0 0,-45 13 84 0 0,91-26-2306 0 0,-84 28 690 0 0,-8 3-4392 0 0,-12 0-742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42 17503 0 0,'0'0'399'0'0,"0"0"60"0"0,0 0 21 0 0,0 0-59 0 0,-2-1-276 0 0,-3-1 310 0 0,-1-1-1 0 0,0 1 1 0 0,0 1-1 0 0,0-1 1 0 0,0 1-1 0 0,0 0 0 0 0,-9 0 1 0 0,11 1-288 0 0,1 0 0 0 0,-1 0 0 0 0,0 0 0 0 0,1 1 1 0 0,-1-1-1 0 0,1 1 0 0 0,-1 0 0 0 0,1 0 0 0 0,0 0 0 0 0,-1 0 0 0 0,1 1 0 0 0,0-1 1 0 0,0 1-1 0 0,-6 4 0 0 0,6-3-116 0 0,0-1 1 0 0,0 1 0 0 0,0 0-1 0 0,1 0 1 0 0,-1 0 0 0 0,1 1-1 0 0,-4 6 1 0 0,-3 4 483 0 0,3-8-245 0 0,5-5-252 0 0,-1 0-1 0 0,1 1 1 0 0,0-1-1 0 0,-1 1 1 0 0,1-1 0 0 0,0 1-1 0 0,0-1 1 0 0,0 1-1 0 0,0 0 1 0 0,1-1 0 0 0,-1 1-1 0 0,0 0 1 0 0,1 0-1 0 0,-1 0 1 0 0,1-1 0 0 0,-1 1-1 0 0,1 0 1 0 0,0 0-1 0 0,0 0 1 0 0,0 0-1 0 0,0 3 1 0 0,3 8-38 0 0,-1-10 0 0 0,1 0 0 0 0,-1 0 0 0 0,1-1 0 0 0,0 1 0 0 0,-1-1 0 0 0,1 0 0 0 0,1 0 0 0 0,-1 0 0 0 0,0 0 0 0 0,0-1 0 0 0,1 1 0 0 0,-1-1 0 0 0,1 0 0 0 0,-1 1 0 0 0,1-2 0 0 0,0 1 0 0 0,-1 0 0 0 0,1-1 0 0 0,0 0 0 0 0,-1 0 0 0 0,6 0 0 0 0,-3 0 0 0 0,0 0 0 0 0,1-1 0 0 0,-1 0 0 0 0,0 0 0 0 0,0 0 0 0 0,-1-1 0 0 0,1 0 0 0 0,0 0 0 0 0,0 0 0 0 0,-1-1 0 0 0,1 0 0 0 0,6-5 0 0 0,-7 5 0 0 0,-1-1 0 0 0,0 0 0 0 0,0 0 0 0 0,-1 0 0 0 0,1 0 0 0 0,3-6 0 0 0,-7 9 0 0 0,1 0 0 0 0,0 1 0 0 0,0-1 0 0 0,-1 0 0 0 0,1 0 0 0 0,-1 0 0 0 0,1 0 0 0 0,-1 0 0 0 0,1 0 0 0 0,-1 0 0 0 0,0 0 0 0 0,0 0 0 0 0,1 0 0 0 0,-1 0 0 0 0,0 0 0 0 0,0 0 0 0 0,0 0 0 0 0,0-2 0 0 0,0-1 0 0 0,1-15 0 0 0,-4 14 0 0 0,1 4 0 0 0,-17-23 0 0 0,4 10 0 0 0,9 11 0 0 0,1 2 0 0 0,-10-5-1122 0 0,0 0 0 0 0,0 1 0 0 0,-1 1 0 0 0,-17-3-1 0 0,15 3-922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10135 0 0,'0'0'464'0'0,"0"0"-9"0"0,0 0-87 0 0,0 0 728 0 0,0 0 353 0 0,0 0 73 0 0,0 0-57 0 0,0 0-288 0 0,0 0-121 0 0,0 0-28 0 0,0 0-72 0 0,2-2-285 0 0,5-5-98 0 0,1 1 0 0 0,0 0 0 0 0,10-5 0 0 0,15-12 688 0 0,-26 17-1215 0 0,-2 0-1 0 0,1-1 1 0 0,-1 0-1 0 0,0 0 1 0 0,6-10-1 0 0,-3 5 297 0 0,2-9 565 0 0,-1-4-225 0 0,-6 14-666 0 0,-4 2-16 0 0,-5 4 72 0 0,5 5 22 0 0,-1 0 0 0 0,0 0 0 0 0,1 0-1 0 0,-1 0 1 0 0,0 0 0 0 0,1 0 0 0 0,-1 0 0 0 0,0 0-1 0 0,1 0 1 0 0,-1 1 0 0 0,0-1 0 0 0,1 1 0 0 0,-1-1-1 0 0,1 1 1 0 0,-1 0 0 0 0,1 0 0 0 0,-3 1 0 0 0,2-1 28 0 0,-4 2-209 0 0,0 0 1 0 0,1 0 0 0 0,-1 1 0 0 0,1 0 0 0 0,-1 0-1 0 0,1 0 1 0 0,0 1 0 0 0,1-1 0 0 0,-1 1 0 0 0,1 0-1 0 0,0 1 1 0 0,0-1 0 0 0,1 1 0 0 0,-1 0-1 0 0,1 0 1 0 0,1 0 0 0 0,-1 0 0 0 0,1 0 0 0 0,0 1-1 0 0,-1 6 1 0 0,-2 6 73 0 0,2-8 12 0 0,1 0 1 0 0,0 0-1 0 0,0 0 1 0 0,1 0 0 0 0,0 20-1 0 0,5-18 1 0 0,-3-10 0 0 0,0-1 0 0 0,1 1 0 0 0,-1-1 0 0 0,1 0 0 0 0,-1 1 0 0 0,1-1 0 0 0,0 0 0 0 0,0 0 0 0 0,0 0 0 0 0,0 0 0 0 0,0-1 0 0 0,0 1 0 0 0,1 0 0 0 0,-1-1 0 0 0,0 0 0 0 0,1 1 0 0 0,-1-1 0 0 0,1 0 0 0 0,0 0 0 0 0,-1 0 0 0 0,1-1 0 0 0,0 1 0 0 0,0-1 0 0 0,-1 1 0 0 0,1-1 0 0 0,0 0 0 0 0,0 0 0 0 0,-1 0 0 0 0,1-1 0 0 0,0 1 0 0 0,0-1 0 0 0,4-1 0 0 0,15-5 0 0 0,-13 5 0 0 0,-1 0 0 0 0,0-1 0 0 0,14-8 0 0 0,-9 4 0 0 0,1-1 0 0 0,0 0 0 0 0,0-1 0 0 0,-1-1 0 0 0,0 0 0 0 0,0-1 0 0 0,15-17 0 0 0,1-7 0 0 0,43-69 0 0 0,-25 24 0 0 0,-87 124 0 0 0,30-30 0 0 0,10-9 0 0 0,0-2 0 0 0,-1 16 0 0 0,3-14 0 0 0,0-2 0 0 0,-2 0 0 0 0,1 0 0 0 0,0-1 0 0 0,-1 1 0 0 0,1-1 0 0 0,0 1 0 0 0,1-1 0 0 0,0 3 0 0 0,8 2 0 0 0,-6-5 0 0 0,33 15 0 0 0,-17-10 0 0 0,-19-6 0 0 0,0-1 0 0 0,-1 1 0 0 0,1-1 0 0 0,0 1 0 0 0,0-1 0 0 0,-1 0 0 0 0,1 1 0 0 0,0-1 0 0 0,0 0 0 0 0,0 0 0 0 0,-1 1 0 0 0,1-1 0 0 0,0 0 0 0 0,0 0 0 0 0,0 0 0 0 0,0 0 0 0 0,0 0 0 0 0,1 0 0 0 0,10 4 0 0 0,-6 2 0 0 0,-5-4 0 0 0,-1 0 0 0 0,1 1 0 0 0,0-1 0 0 0,-1 0 0 0 0,0 0 0 0 0,1 1 0 0 0,-1-1 0 0 0,0 0 0 0 0,0 1 0 0 0,0-1 0 0 0,0 0 0 0 0,-1 1 0 0 0,1-1 0 0 0,-1 0 0 0 0,1 0 0 0 0,-1 1 0 0 0,0-1 0 0 0,0 0 0 0 0,0 0 0 0 0,0 0 0 0 0,-1 2 0 0 0,-3 5 0 0 0,0-1 0 0 0,-1 0 0 0 0,-11 12 0 0 0,14-16 0 0 0,0-2 0 0 0,-13 9 0 0 0,5-2 0 0 0,1-4-208 0 0,8-3-871 0 0,2-2-370 0 0,0 0-72 0 0,0 0-14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6 546 11975 0 0,'0'0'267'0'0,"0"0"42"0"0,-1 1 17 0 0,-3 4 1098 0 0,7-10 2305 0 0,5-4-972 0 0,-4 3-3713 0 0,-2 4 1123 0 0,-1 0-1 0 0,1 0 0 0 0,0-1 0 0 0,0 1 1 0 0,0 1-1 0 0,0-1 0 0 0,0 0 1 0 0,1 0-1 0 0,3-1 0 0 0,-4 1-66 0 0,1 1 0 0 0,-1-1-1 0 0,0 0 1 0 0,1 1 0 0 0,-1-1-1 0 0,0 0 1 0 0,0-1 0 0 0,2-2-1 0 0,-2 1 55 0 0,1 1-1 0 0,-1-1 1 0 0,1 0 0 0 0,0 1-1 0 0,0 0 1 0 0,1 0-1 0 0,-1 0 1 0 0,1 0 0 0 0,6-4-1 0 0,47-31 1470 0 0,-53 35-1620 0 0,0 1 0 0 0,0 0 0 0 0,-1-1 0 0 0,1 0 0 0 0,0 0-1 0 0,5-6 1 0 0,15-14-6 0 0,-17 15 3 0 0,-7 8 0 0 0,0 0 0 0 0,0 0 0 0 0,1 0 0 0 0,-1 0 0 0 0,0-1 0 0 0,0 1 0 0 0,0 0 0 0 0,0 0 0 0 0,0 0 0 0 0,0 0 0 0 0,0-1 0 0 0,0 1 0 0 0,0 0 0 0 0,0 0 0 0 0,0 0 0 0 0,-1 0 0 0 0,1 0 0 0 0,0-1 0 0 0,0 1 0 0 0,0 0 0 0 0,0 0 0 0 0,0 0 0 0 0,0 0 0 0 0,0 0 0 0 0,0-1 0 0 0,0 1 0 0 0,0 0 0 0 0,-1 0 0 0 0,1 0 0 0 0,0 0 0 0 0,0 0 0 0 0,0 0 0 0 0,0 0 0 0 0,-1-1 0 0 0,-15-7 0 0 0,16 8 0 0 0,0 0 0 0 0,-1 0 0 0 0,1 0 0 0 0,0 0 0 0 0,0-1 0 0 0,-1 1 0 0 0,1 0 0 0 0,0 0 0 0 0,-1 0 0 0 0,1 0 0 0 0,0-1 0 0 0,0 1 0 0 0,0 0 0 0 0,-1 0 0 0 0,1 0 0 0 0,0-1 0 0 0,0 1 0 0 0,0 0 0 0 0,0 0 0 0 0,-1-1 0 0 0,1 1 0 0 0,0 0 0 0 0,0-1 0 0 0,0 1 0 0 0,0 0 0 0 0,0 0 0 0 0,0-1 0 0 0,0 1 0 0 0,0 0 0 0 0,0-1 0 0 0,0 1 0 0 0,0 0 0 0 0,0-1 0 0 0,0 1 0 0 0,0 0 0 0 0,0-1 0 0 0,0 1 0 0 0,0 0 0 0 0,0 0 0 0 0,0-1 0 0 0,1 1 0 0 0,-1 0 0 0 0,0 0 0 0 0,0-1 0 0 0,0 1 0 0 0,0 0 0 0 0,1 0 0 0 0,-1-1 0 0 0,0 1 0 0 0,0 0 0 0 0,0 0 0 0 0,1 0 0 0 0,-1-1 0 0 0,5-5 277 0 0,0 0 0 0 0,0 0 0 0 0,10-9 0 0 0,10-12 647 0 0,-3-5-908 0 0,-59 57-16 0 0,27-18 0 0 0,7-5 0 0 0,0-1 0 0 0,1 1 0 0 0,-1 0 0 0 0,1 0 0 0 0,-1 0 0 0 0,-3 4 0 0 0,2 5 0 0 0,4-9 0 0 0,0 1 0 0 0,1-1 0 0 0,-1 1 0 0 0,1-1 0 0 0,0 1 0 0 0,0-1 0 0 0,0 0 0 0 0,2 4 0 0 0,5 3 0 0 0,-5-7 0 0 0,0-1 0 0 0,0 0 0 0 0,1 0 0 0 0,-1 0 0 0 0,0 0 0 0 0,0-1 0 0 0,0 1 0 0 0,1-1 0 0 0,3 0 0 0 0,35-3 0 0 0,-17 1 0 0 0,-2-2 0 0 0,-15 2 0 0 0,0 0 0 0 0,0 1 0 0 0,15-1 0 0 0,-8 1 0 0 0,-15 1 0 0 0,0-1 0 0 0,0 1 0 0 0,0 0 0 0 0,0 0 0 0 0,0 0 0 0 0,0 0 0 0 0,0 0 0 0 0,0 0 0 0 0,1 0 0 0 0,-1 0 0 0 0,0 0 0 0 0,0 0 0 0 0,0 0 0 0 0,0 0 0 0 0,0 0 0 0 0,0 0 0 0 0,1-1 0 0 0,-1 1 0 0 0,0 0 0 0 0,0 0 0 0 0,0 0 0 0 0,0 0 0 0 0,0 0 0 0 0,0 0 0 0 0,1 1 0 0 0,-1-1 0 0 0,0 0 0 0 0,0 0 0 0 0,0 0 0 0 0,0 0 0 0 0,0 0 0 0 0,0 0 0 0 0,1 0 0 0 0,-1 0 0 0 0,0 0 0 0 0,0 0 0 0 0,0 0 0 0 0,0 0 0 0 0,0 0 0 0 0,0 0 0 0 0,0 1 0 0 0,0-1 0 0 0,0 0 0 0 0,1 0 0 0 0,-1 0 0 0 0,0 0 0 0 0,0 0 0 0 0,0 0 0 0 0,0 0 0 0 0,0 1 0 0 0,-5 6 0 0 0,-11 8 0 0 0,1-6 0 0 0,1 1 0 0 0,0 0 0 0 0,0 1 0 0 0,1 1 0 0 0,1 0 0 0 0,-1 0 0 0 0,-16 25 0 0 0,18-21 0 0 0,10-11 0 0 0,1 0 0 0 0,-2 8 0 0 0,2-12 0 0 0,0 1 0 0 0,0 0 0 0 0,0-1 0 0 0,0 1 0 0 0,0-1 0 0 0,0 1 0 0 0,1-1 0 0 0,-1 1 0 0 0,1-1 0 0 0,-1 1 0 0 0,1-1 0 0 0,0 1 0 0 0,-1-1 0 0 0,1 1 0 0 0,0-1 0 0 0,0 0 0 0 0,0 0 0 0 0,0 1 0 0 0,0-1 0 0 0,0 0 0 0 0,1 0 0 0 0,-1 0 0 0 0,0 0 0 0 0,0 0 0 0 0,1 0 0 0 0,-1-1 0 0 0,1 1 0 0 0,-1 0 0 0 0,1-1 0 0 0,2 2 0 0 0,0-2 0 0 0,0 1 0 0 0,0-1 0 0 0,0 1 0 0 0,0-1 0 0 0,0 0 0 0 0,0-1 0 0 0,0 1 0 0 0,0-1 0 0 0,0 0 0 0 0,8-2 0 0 0,1-1 0 0 0,0 1 0 0 0,17-2 0 0 0,3-1 0 0 0,-23 4 0 0 0,1 0 0 0 0,-1-1 0 0 0,1 0 0 0 0,-1-1 0 0 0,0 0 0 0 0,-1-1 0 0 0,11-6 0 0 0,-6 0 0 0 0,-1 0 0 0 0,0-1 0 0 0,-1 0 0 0 0,0-1 0 0 0,13-20 0 0 0,-22 29 135 0 0,0 0-1 0 0,-1 0 1 0 0,0 0-1 0 0,1 0 0 0 0,-1 0 1 0 0,-1 0-1 0 0,1-1 1 0 0,-1 1-1 0 0,1-1 1 0 0,-1 1-1 0 0,0-1 1 0 0,-1 0-1 0 0,1-7 1 0 0,-2 14 14 0 0,-8 17-130 0 0,8-14-22 0 0,-2 10 3 0 0,1-7-241 0 0,1 0-1 0 0,0 0 0 0 0,0 0 1 0 0,1 1-1 0 0,0-1 1 0 0,2 13-1 0 0,-1-13 106 0 0,-1-8 128 0 0,0 1 0 0 0,0-1 0 0 0,0 1 0 0 0,0-1 0 0 0,1 1 0 0 0,-1-1 0 0 0,0 1 0 0 0,0-1 0 0 0,1 0 1 0 0,-1 1-1 0 0,0-1 0 0 0,1 1 0 0 0,-1-1 0 0 0,0 0 0 0 0,1 1 0 0 0,-1-1 0 0 0,0 0 0 0 0,1 1 0 0 0,-1-1 0 0 0,2 1 0 0 0,-1 0 10 0 0,10 5-2 0 0,14-7 0 0 0,-9-1 0 0 0,-7 2 0 0 0,0-1 0 0 0,0 0 0 0 0,-1-1 0 0 0,1 0 0 0 0,-1 0 0 0 0,0-1 0 0 0,1 0 0 0 0,-1 0 0 0 0,0-1 0 0 0,-1 0 0 0 0,13-9 0 0 0,4-5 0 0 0,0-1 0 0 0,21-23 0 0 0,-18 17 0 0 0,5-5 0 0 0,-1-1 0 0 0,-2-1 0 0 0,48-70 0 0 0,-47 59 996 0 0,-17 25-311 0 0,-9 14-460 0 0,-4 5-139 0 0,-65 140-86 0 0,40-84-266 0 0,9-20-232 0 0,-2 0 1 0 0,-33 53-1 0 0,31-65 1650 0 0,19-24-778 0 0,1-1-576 0 0,0 0-248 0 0,0 0-50 0 0,0 0 58 0 0,1-1 427 0 0,0 0 0 0 0,1 0 0 0 0,-1 0 0 0 0,0 0-1 0 0,0 0 1 0 0,0-1 0 0 0,0 1 0 0 0,-1 0 0 0 0,1-1-1 0 0,1-1 1 0 0,-1 1 17 0 0,25-36-2 0 0,-25 36-4 0 0,0 0-8 0 0,10-6 92 0 0,-5 0 268 0 0,-6 8-344 0 0,1-1 1 0 0,-1 1 0 0 0,0 0-1 0 0,0-1 1 0 0,0 1 0 0 0,1 0-1 0 0,-1 0 1 0 0,0-1 0 0 0,0 1-1 0 0,1 0 1 0 0,-1 0 0 0 0,0-1-1 0 0,1 1 1 0 0,-1 0 0 0 0,0 0-1 0 0,1 0 1 0 0,-1-1 0 0 0,0 1-1 0 0,1 0 1 0 0,-1 0 0 0 0,0 0 0 0 0,1 0-1 0 0,-1 0 1 0 0,0 0 0 0 0,1 0-1 0 0,-1 0 1 0 0,1 0 0 0 0,-1 0-1 0 0,0 0 1 0 0,1 0 0 0 0,-1 0-1 0 0,0 0 1 0 0,1 0 0 0 0,-1 0-1 0 0,1 0 1 0 0,-1 1 0 0 0,0-1-1 0 0,1 0 1 0 0,-1 0 0 0 0,0 0-1 0 0,1 1 1 0 0,4 0-30 0 0,0 0-1 0 0,0 0 1 0 0,0 0-1 0 0,0-1 1 0 0,0 1 0 0 0,0-1-1 0 0,0-1 1 0 0,0 1-1 0 0,0-1 1 0 0,0 0 0 0 0,0 0-1 0 0,0 0 1 0 0,0-1-1 0 0,0 1 1 0 0,0-1-1 0 0,5-3 1 0 0,9-6-34 0 0,0 0 1 0 0,23-17-1 0 0,-25 14 201 0 0,-1 0 1 0 0,0 0-1 0 0,-1-2 0 0 0,0 0 0 0 0,-2 0 1 0 0,18-27-1 0 0,-13 14 107 0 0,-2-1 0 0 0,-1-1 0 0 0,15-42 0 0 0,-27 63-249 0 0,-22 42 931 0 0,-1 14-388 0 0,-22 72 0 0 0,18-47-576 0 0,4-8-979 0 0,8-24 554 0 0,-18 38 0 0 0,26-68 458 0 0,25-81 0 0 0,-14 46 0 0 0,-1 6 0 0 0,4-18 0 0 0,-10 46 0 0 0,1-1 0 0 0,-1 0 0 0 0,1 0 0 0 0,1 0 0 0 0,-1 0 0 0 0,4 9 0 0 0,-4-12 0 0 0,1-1 0 0 0,-1 0 0 0 0,1 0 0 0 0,0 0 0 0 0,0 0 0 0 0,0 0 0 0 0,0 0 0 0 0,0-1 0 0 0,0 1 0 0 0,1-1 0 0 0,-1 1 0 0 0,1-1 0 0 0,0 0 0 0 0,0 0 0 0 0,3 2 0 0 0,-2-2 92 0 0,1 0 1 0 0,-1 0-1 0 0,1 0 0 0 0,0-1 0 0 0,0 0 1 0 0,-1 0-1 0 0,1 0 0 0 0,0 0 0 0 0,0-1 1 0 0,0 0-1 0 0,0 0 0 0 0,0 0 0 0 0,0 0 1 0 0,9-3-1 0 0,-12 2 351 0 0,-1 0-294 0 0,0 1-180 0 0,-1 0 1 0 0,1-1-1 0 0,0 1 0 0 0,-1-1 0 0 0,1 1 1 0 0,-1-1-1 0 0,1 1 0 0 0,-1-1 0 0 0,1 1 1 0 0,-1-1-1 0 0,1 1 0 0 0,-1-1 0 0 0,1 0 1 0 0,-1 1-1 0 0,0-1 0 0 0,1 0 0 0 0,-1 1 1 0 0,0-1-1 0 0,0 0 0 0 0,0 1 0 0 0,1-1 1 0 0,-1 0-1 0 0,0 0 0 0 0,0 1 0 0 0,0-1 1 0 0,0 0-1 0 0,0 0 0 0 0,0 1 0 0 0,0-1 1 0 0,-1 0-1 0 0,1 1 0 0 0,0-1 0 0 0,0 0 1 0 0,0 0-1 0 0,-1 1 0 0 0,1-1 0 0 0,-1 0 1 0 0,0-1-330 0 0,-1 0 1 0 0,0 1-1 0 0,1-1 1 0 0,-1 1-1 0 0,0-1 1 0 0,0 1-1 0 0,-3-2 1 0 0,5 3 323 0 0,-50-24-4935 0 0,16 9 2414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0,'0'0'719'0'0,"0"0"-20"0"0,0 0-306 0 0,0 0 371 0 0,0 0 209 0 0,0 0 41 0 0,0-8 1664 0 0,6-5-1654 0 0,-6 11-512 0 0,2-6 444 0 0,3 0-801 0 0,6-4-396 0 0,-10 10-1303 0 0,-1 0 553 0 0,0 2-32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8287 0 0,'0'0'191'0'0,"0"0"26"0"0,0 0 9 0 0,0-2-34 0 0,1-19-78 0 0,-1 13 274 0 0,0 6 110 0 0,0 2 12 0 0,-3-9-504 0 0,0 3 3958 0 0,2 6 7418 0 0,-1 3-11262 0 0,1 0 0 0 0,0 1 0 0 0,-1 0 0 0 0,1-1 0 0 0,1 1 0 0 0,-1 0 1 0 0,0-1-1 0 0,1 1 0 0 0,0 0 0 0 0,0-1 0 0 0,0 1 0 0 0,1 7 0 0 0,2 1 131 0 0,0-1 0 0 0,9 21 0 0 0,-3-9 515 0 0,2 11-462 0 0,16 37 0 0 0,-9-28-304 0 0,-1 1 0 0 0,-2 1 0 0 0,9 50 0 0 0,-18-62 0 0 0,-1 1 0 0 0,-2 0 0 0 0,-1-1 0 0 0,-2 1 0 0 0,-5 37 0 0 0,3-52 171 0 0,-1-1-1 0 0,-1 1 1 0 0,0-1 0 0 0,-2 0-1 0 0,-10 25 1 0 0,10-32-69 0 0,1-1 1 0 0,-1 0-1 0 0,-1 0 1 0 0,1 0-1 0 0,-2-1 0 0 0,1 0 1 0 0,-1 0-1 0 0,-1-1 1 0 0,-18 15-1 0 0,21-18-102 0 0,-1-1 0 0 0,1 1 0 0 0,-1-1 0 0 0,0 0 0 0 0,0-1 0 0 0,0 1 0 0 0,0-2 0 0 0,-1 1 0 0 0,0-1 0 0 0,-7 2 0 0 0,-6 2-401 0 0,20-5 289 0 0,1-1 1 0 0,-1 0 0 0 0,1 0-1 0 0,0 0 1 0 0,-1 0 0 0 0,1 0-1 0 0,-1-1 1 0 0,1 1-1 0 0,-1 0 1 0 0,1 0 0 0 0,0 0-1 0 0,-1 0 1 0 0,1 0 0 0 0,-1 0-1 0 0,1-1 1 0 0,0 1 0 0 0,-1 0-1 0 0,1 0 1 0 0,0-1 0 0 0,-1 1-1 0 0,1 0 1 0 0,0-1 0 0 0,-1 1-1 0 0,1 0 1 0 0,0-1-1 0 0,-1 1 1 0 0,1 0 0 0 0,0-1-1 0 0,0 1 1 0 0,0 0 0 0 0,-1-1-1 0 0,1 0 1 0 0,-5-10-2062 0 0,3-3 638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10135 0 0,'0'0'231'0'0,"0"0"29"0"0,0 0 19 0 0,2-1 37 0 0,7-15 7772 0 0,-6 12-8590 0 0,-2 1 946 0 0,0 2-289 0 0,16-32-66 0 0,-5 20 937 0 0,-6 7-684 0 0,32-44 986 0 0,54-91 0 0 0,-76 117-1339 0 0,-11 17 162 0 0,0 0 1 0 0,7-14-1 0 0,3-4 1289 0 0,-13 16-1291 0 0,-4 2-133 0 0,-6 3-16 0 0,5 3 0 0 0,2 1 0 0 0,0 0 0 0 0,0 0 0 0 0,-1 0 0 0 0,1 0 0 0 0,0 0 0 0 0,0 0 0 0 0,0 0 0 0 0,0 0 0 0 0,0 0 0 0 0,0 0 0 0 0,-1 0 0 0 0,1 1 0 0 0,0-1 0 0 0,0 1 0 0 0,-1 0 0 0 0,-8 2 0 0 0,-1 2 0 0 0,10-5 69 0 0,-1 1-1 0 0,0 0 0 0 0,0-1 1 0 0,0 1-1 0 0,1 0 1 0 0,-1 0-1 0 0,0 1 0 0 0,1-1 1 0 0,-1 0-1 0 0,1 0 1 0 0,-1 1-1 0 0,1-1 0 0 0,0 1 1 0 0,0-1-1 0 0,-1 1 1 0 0,1 0-1 0 0,-1 3 0 0 0,-8 9 584 0 0,7-11-557 0 0,-3 4-25 0 0,0 18-70 0 0,5-17 0 0 0,1-1 0 0 0,1 0 0 0 0,0 1 0 0 0,0-1 0 0 0,0 0 0 0 0,1 0 0 0 0,0 0 0 0 0,5 13 0 0 0,-6-17 0 0 0,0 0-66 0 0,0 0 0 0 0,0 0 0 0 0,0 0 0 0 0,0 0 0 0 0,1 0 0 0 0,-1 0 0 0 0,1 0 0 0 0,0 0 0 0 0,0-1 0 0 0,0 1 0 0 0,0-1 0 0 0,0 1 0 0 0,0-1 0 0 0,1 0-1 0 0,-1 0 1 0 0,1 0 0 0 0,0 0 0 0 0,5 2 0 0 0,-3-1-63 0 0,0 0 103 0 0,1-1-1 0 0,-1 0 1 0 0,0 0-1 0 0,0-1 1 0 0,1 0-1 0 0,-1 1 1 0 0,1-2 0 0 0,-1 1-1 0 0,1-1 1 0 0,-1 0-1 0 0,1 0 1 0 0,-1 0-1 0 0,1-1 1 0 0,-1 0 0 0 0,1 0-1 0 0,-1 0 1 0 0,1-1-1 0 0,-1 1 1 0 0,0-2-1 0 0,0 1 1 0 0,0 0 0 0 0,5-4-1 0 0,24-20 23 0 0,4-1 27 0 0,-3-2-1 0 0,54-54 1 0 0,-78 71 201 0 0,-5 5 20 0 0,0-1-1 0 0,0 1 0 0 0,0-1 1 0 0,-1 0-1 0 0,0 0 1 0 0,4-10-1 0 0,-9 18-243 0 0,0 0 0 0 0,1-1 0 0 0,-1 0 0 0 0,0 1 0 0 0,0-1 0 0 0,1 1 0 0 0,-1-1 0 0 0,1 0 0 0 0,-1 1 0 0 0,0-1 0 0 0,1 1 0 0 0,-1-1 0 0 0,1 1 0 0 0,-1 0 0 0 0,1-1 0 0 0,0 0 0 0 0,0 1 0 0 0,0 0 0 0 0,-1 1 0 0 0,1-1 0 0 0,0 0 0 0 0,0 0 0 0 0,-1 0 0 0 0,1 0 0 0 0,0 1 0 0 0,-1-1 0 0 0,1 0 0 0 0,-1 1 0 0 0,1-1 0 0 0,0 0 0 0 0,-1 1 0 0 0,1 0 0 0 0,16 13 0 0 0,-14-11 0 0 0,11 10 0 0 0,-8-12 0 0 0,-2-1 0 0 0,3 3 0 0 0,-4-2 0 0 0,-1 0 0 0 0,0 0 0 0 0,1 0 0 0 0,-1 0 0 0 0,1-1 0 0 0,-1 1 0 0 0,1-1 0 0 0,-1 0 0 0 0,1 0 0 0 0,3 0 0 0 0,7 1 0 0 0,0-1 0 0 0,-2 1 0 0 0,-10-1 0 0 0,-1 1 0 0 0,0-1 0 0 0,1 1 0 0 0,-1-1 0 0 0,1 0 0 0 0,-1 1 0 0 0,0-1 0 0 0,1 1 0 0 0,-1 0 0 0 0,0-1 0 0 0,1 1 0 0 0,-1-1 0 0 0,0 1 0 0 0,0-1 0 0 0,1 2 0 0 0,0 11 0 0 0,-2-9 0 0 0,-1 2 0 0 0,-4 8 0 0 0,1-4 0 0 0,2-2 0 0 0,-1 0 0 0 0,-3 16 0 0 0,3-10 0 0 0,3 0 0 0 0,6 2 0 0 0,1-4 0 0 0,-3-10 0 0 0,0-1 0 0 0,-1 0 0 0 0,1 0 0 0 0,0 0 0 0 0,0 0 0 0 0,3 1 0 0 0,-3-2 0 0 0,10 2 0 0 0,-11-3 0 0 0,1 1 0 0 0,15-7 0 0 0,-7 4-64 0 0,-9 3-273 0 0,-1-2-138 0 0,0 0 121 0 0,0 0-1 0 0,0 0 1 0 0,-1 0-1 0 0,0-1 1 0 0,1 1-1 0 0,-1 0 1 0 0,0-1 0 0 0,0 1-1 0 0,0 0 1 0 0,0-1-1 0 0,0 1 1 0 0,-1 0-1 0 0,1 0 1 0 0,-1-1-1 0 0,1 1 1 0 0,-1 0-1 0 0,-1-3 1 0 0,0 1-47 0 0,-5-17-1646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201 390 8287 0 0,'0'0'191'0'0,"0"0"26"0"0,0 0 9 0 0,1-1-34 0 0,3-6-10 0 0,-3 6 560 0 0,2-5 239 0 0,0 3 811 0 0,-2-2 4528 0 0,-1 0-5467 0 0,0 0 0 0 0,0-1 0 0 0,-1 1 0 0 0,-2-11 0 0 0,2 12-833 0 0,1 3 492 0 0,-3-3 345 0 0,3 3-805 0 0,0 0 0 0 0,-1 0 1 0 0,1 0-1 0 0,0 0 1 0 0,-1 0-1 0 0,0 0 0 0 0,1 0 1 0 0,-1 0-1 0 0,1 0 0 0 0,-1 0 1 0 0,0 1-1 0 0,0-1 1 0 0,1 0-1 0 0,-1 0 0 0 0,-1 0 1 0 0,1 0 13 0 0,0 1 1 0 0,0-1-1 0 0,0 0 1 0 0,0 1-1 0 0,1-1 1 0 0,-1 1-1 0 0,0 0 1 0 0,0-1-1 0 0,0 1 1 0 0,0 0-1 0 0,0 0 1 0 0,0-1-1 0 0,0 1 0 0 0,-1 0 1 0 0,0 0-1 0 0,-2 1 89 0 0,-1 0 0 0 0,1 0 0 0 0,0 0 0 0 0,-1 0 0 0 0,-3 3 0 0 0,-13 4-155 0 0,13-3 0 0 0,0-1 0 0 0,0 1 0 0 0,0 1 0 0 0,1 0 0 0 0,0 0 0 0 0,0 0 0 0 0,-6 8 0 0 0,1 0 0 0 0,1 0 0 0 0,-16 28 0 0 0,25-39-57 0 0,1 1-1 0 0,-1 0 1 0 0,1-1-1 0 0,-1 1 1 0 0,1 0 0 0 0,1 0-1 0 0,-1 0 1 0 0,0 0-1 0 0,1 0 1 0 0,0 0 0 0 0,0 0-1 0 0,0 0 1 0 0,0 0-1 0 0,1 0 1 0 0,0 0 0 0 0,1 6-1 0 0,-1-7 13 0 0,0 0-1 0 0,0 0 1 0 0,0 0-1 0 0,1-1 1 0 0,-1 1-1 0 0,1 0 1 0 0,0-1-1 0 0,-1 1 1 0 0,1-1 0 0 0,0 0-1 0 0,0 1 1 0 0,1-1-1 0 0,-1 0 1 0 0,0 0-1 0 0,1-1 1 0 0,-1 1-1 0 0,1 0 1 0 0,0-1-1 0 0,0 1 1 0 0,-1-1 0 0 0,7 2-1 0 0,-5-2 45 0 0,1-1 0 0 0,-1 1 0 0 0,1-1 0 0 0,0 0 0 0 0,-1 0 0 0 0,1 0 0 0 0,-1-1 0 0 0,1 1 0 0 0,0-1 0 0 0,-1 0 0 0 0,0-1 0 0 0,1 1 0 0 0,-1-1 0 0 0,0 0 0 0 0,1 0 0 0 0,-1 0 0 0 0,0 0 0 0 0,-1-1 0 0 0,6-4 0 0 0,6-6 2 0 0,-1 0 0 0 0,0-1-1 0 0,16-22 1 0 0,-6 6 0 0 0,64-78 63 0 0,-46 61 204 0 0,35-41 763 0 0,-63 69-822 0 0,0 0 1 0 0,21-43 0 0 0,13-25-138 0 0,-47 86 299 0 0,-3 3 117 0 0,-45 83 704 0 0,-49 82-2651 0 0,73-132 1138 0 0,12-21 225 0 0,2 1 1 0 0,-10 20-1 0 0,-4 6 96 0 0,17-33 0 0 0,1 1 0 0 0,1-1 0 0 0,-1 1 0 0 0,2 0 0 0 0,-5 14 0 0 0,5-5 15 0 0,4-14-26 0 0,0-2-65 0 0,-1 0-295 0 0,0-2-117 0 0,0 0-21 0 0,19 1-117 0 0,-16 0 610 0 0,0-1 1 0 0,-1 0-1 0 0,1 1 0 0 0,0-1 0 0 0,0-1 0 0 0,0 1 0 0 0,0 0 0 0 0,-1-1 1 0 0,1 1-1 0 0,0-1 0 0 0,4-1 0 0 0,31-14-2304 0 0,-2 2-5458 0 0,-20 6 1140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187 106 15663 0 0,'0'0'356'0'0,"1"-18"1132"0"0,0 14-1010 0 0,0 0-1 0 0,0-1 0 0 0,0 1 1 0 0,0 0-1 0 0,-1-1 0 0 0,0 1 1 0 0,0 0-1 0 0,0-1 0 0 0,-1 1 0 0 0,1-1 1 0 0,-1 1-1 0 0,0 0 0 0 0,0 0 1 0 0,0-1-1 0 0,-1 1 0 0 0,-2-5 1 0 0,4 8-461 0 0,-1 1-1 0 0,1-1 1 0 0,0 1 0 0 0,-1-1 0 0 0,1 1 0 0 0,-1-1 0 0 0,1 1-1 0 0,-1-1 1 0 0,1 1 0 0 0,-1-1 0 0 0,1 1 0 0 0,-1-1-1 0 0,0 1 1 0 0,1 0 0 0 0,-1-1 0 0 0,1 1 0 0 0,-1 0-1 0 0,0 0 1 0 0,1-1 0 0 0,-1 1 0 0 0,0 0 0 0 0,-1 0 0 0 0,0 0 58 0 0,0 0 0 0 0,0 0 0 0 0,0 0 0 0 0,0 1 1 0 0,1-1-1 0 0,-1 0 0 0 0,0 1 0 0 0,-2 1 0 0 0,-3 1 158 0 0,0 0-1 0 0,0 1 1 0 0,-7 5-1 0 0,2 1-232 0 0,0 0 0 0 0,1 0 0 0 0,0 1 0 0 0,1 1 0 0 0,0-1 0 0 0,1 2 0 0 0,0-1 0 0 0,-13 28 0 0 0,14-21 0 0 0,9-11 0 0 0,0-5 0 0 0,2 12 0 0 0,1-12 0 0 0,-2-2 0 0 0,0 1-29 0 0,-1-1 1 0 0,1 0-1 0 0,0 0 0 0 0,-1 0 0 0 0,1 0 1 0 0,0 0-1 0 0,0 0 0 0 0,0 0 1 0 0,0-1-1 0 0,0 1 0 0 0,0-1 0 0 0,0 1 1 0 0,0-1-1 0 0,0 0 0 0 0,0 0 0 0 0,0 0 1 0 0,0 0-1 0 0,0 0 0 0 0,0 0 1 0 0,0 0-1 0 0,1-1 0 0 0,1 0 0 0 0,6-2-188 0 0,0-1 0 0 0,0 0 0 0 0,12-6 0 0 0,-5 1 189 0 0,-4 2 201 0 0,0 0 0 0 0,0-1 0 0 0,0 0 0 0 0,-1-1 0 0 0,-1 0 0 0 0,1-1 0 0 0,-2 0 0 0 0,12-14 0 0 0,-17 17-173 0 0,-16 47 0 0 0,9-35-38 0 0,-11 38-2616 0 0,11-39 2060 0 0,1 1 0 0 0,0-1 0 0 0,1 0 0 0 0,-1 1 0 0 0,1-1 0 0 0,0 1 0 0 0,0 6 0 0 0,1-10-6914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17503 0 0,'0'0'399'0'0,"0"0"60"0"0,0 0 21 0 0,0 0-59 0 0,-1 2-276 0 0,-29 60 3802 0 0,30-61-3798 0 0,0 0-112 0 0,0 0-1 0 0,0-1 0 0 0,1 1 1 0 0,-1 0-1 0 0,0-1 1 0 0,0 1-1 0 0,0 0 0 0 0,1-1 1 0 0,-1 1-1 0 0,0 0 1 0 0,0-1-1 0 0,1 1 0 0 0,-1-1 1 0 0,1 1-1 0 0,-1 0 1 0 0,0-1-1 0 0,1 1 0 0 0,-1-1 1 0 0,1 0-1 0 0,-1 1 1 0 0,1-1-1 0 0,0 1 0 0 0,-1-1 1 0 0,1 0-1 0 0,-1 1 1 0 0,1-1-1 0 0,0 0 0 0 0,-1 0 1 0 0,1 1-1 0 0,0-1 1 0 0,-1 0-1 0 0,1 0 0 0 0,0 0 1 0 0,-1 0-1 0 0,1 0 1 0 0,0 0-1 0 0,-1 0 0 0 0,1 0 1 0 0,0 0-1 0 0,5-3 12 0 0,0 1 0 0 0,0-1 0 0 0,0 0 0 0 0,-1-1 0 0 0,0 1 0 0 0,0-1 0 0 0,0 0 0 0 0,7-8 0 0 0,-9 9-34 0 0,0 0-1 0 0,0-1 1 0 0,0 1-1 0 0,0-1 1 0 0,-1 0-1 0 0,1 0 1 0 0,-1 0-1 0 0,0-1 1 0 0,0 1-1 0 0,-1 0 1 0 0,1-1 0 0 0,1-8-1 0 0,-3 11-48 0 0,-1-1-1 0 0,1 1 1 0 0,0 0-1 0 0,-1 0 1 0 0,1 0-1 0 0,-1 0 1 0 0,0-1-1 0 0,0 1 1 0 0,0 0 0 0 0,0 0-1 0 0,0 0 1 0 0,0 1-1 0 0,-1-1 1 0 0,1 0-1 0 0,0 0 1 0 0,-1 1-1 0 0,0-1 1 0 0,1 1-1 0 0,-1-1 1 0 0,0 1-1 0 0,0 0 1 0 0,0-1 0 0 0,0 1-1 0 0,0 0 1 0 0,0 0-1 0 0,0 1 1 0 0,0-1-1 0 0,0 0 1 0 0,0 1-1 0 0,0-1 1 0 0,-4 1-1 0 0,-2 0-5867 0 0,-3 1-2059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11975 0 0,'0'0'267'0'0,"0"0"42"0"0,0 0 17 0 0,0 0-28 0 0,2-8-186 0 0,2-1 806 0 0,0 0 0 0 0,0 0 0 0 0,10-16 0 0 0,6-9 1322 0 0,116-212 3614 0 0,-112 207-5357 0 0,37-49 549 0 0,1 1-27 0 0,-60 81-1019 0 0,-3 4 0 0 0,-3 3 0 0 0,1 0 0 0 0,0 1 0 0 0,0-1 0 0 0,0 1 0 0 0,0 0 0 0 0,1 0 0 0 0,-1 0 0 0 0,1 0 0 0 0,-5 5 0 0 0,-18 24 0 0 0,22-26 0 0 0,-30 42 0 0 0,2 1 0 0 0,2 2 0 0 0,-31 72 0 0 0,56-110-304 0 0,0 0-1 0 0,0 0 1 0 0,1 0-1 0 0,1 1 1 0 0,-1 15-1 0 0,3-26 297 0 0,-1 0 0 0 0,1 0-1 0 0,0 0 1 0 0,1 0 0 0 0,-1 0-1 0 0,0 0 1 0 0,1 0 0 0 0,-1 0-1 0 0,1 0 1 0 0,0 0 0 0 0,-1 0-1 0 0,1 0 1 0 0,0 0 0 0 0,0 0-1 0 0,0 0 1 0 0,0-1-1 0 0,1 1 1 0 0,2 2 0 0 0,-3-3 8 0 0,0 0-1 0 0,0 0 1 0 0,1 0 0 0 0,-1 0-1 0 0,1-1 1 0 0,-1 1 0 0 0,1 0 0 0 0,-1-1-1 0 0,1 1 1 0 0,-1-1 0 0 0,1 0 0 0 0,0 0-1 0 0,-1 1 1 0 0,1-1 0 0 0,-1 0 0 0 0,1 0-1 0 0,0 0 1 0 0,-1-1 0 0 0,1 1-1 0 0,0 0 1 0 0,-1 0 0 0 0,1-1 0 0 0,-1 1-1 0 0,3-2 1 0 0,24-11 0 0 0,0-1 0 0 0,0-2 0 0 0,-2-1 0 0 0,42-33 0 0 0,-58 41 404 0 0,1-2 0 0 0,-2 1 0 0 0,12-17 0 0 0,-4 5-44 0 0,-17 22-360 0 0,0 1 1 0 0,0-1-1 0 0,0 0 1 0 0,0 0-1 0 0,0 0 0 0 0,0 0 1 0 0,0 0-1 0 0,0 1 0 0 0,0-1 1 0 0,1 0-1 0 0,-1 0 0 0 0,0 0 1 0 0,0 0-1 0 0,0 0 0 0 0,0 0 1 0 0,0 1-1 0 0,0-1 1 0 0,0 0-1 0 0,0 0 0 0 0,0 0 1 0 0,1 0-1 0 0,-1 0 0 0 0,0 0 1 0 0,0 0-1 0 0,0 0 0 0 0,0 0 1 0 0,0 0-1 0 0,1 1 0 0 0,-1-1 1 0 0,0 0-1 0 0,0 0 1 0 0,0 0-1 0 0,0 0 0 0 0,0 0 1 0 0,1 0-1 0 0,-1 0 0 0 0,0 0 1 0 0,0 0-1 0 0,0 0 0 0 0,0 0 1 0 0,0 0-1 0 0,1 0 0 0 0,-1-1 1 0 0,0 1-1 0 0,0 0 1 0 0,0 0-1 0 0,0 0 0 0 0,0 0 1 0 0,1 0-1 0 0,-1 0 0 0 0,0 0 1 0 0,0 0-1 0 0,0 0 0 0 0,0 0 1 0 0,0-1-1 0 0,-1 14-4 0 0,-9 55-397 0 0,10-65 325 0 0,0-1 1 0 0,0 0-1 0 0,0 1 0 0 0,1-1 1 0 0,-1 1-1 0 0,1-1 1 0 0,0 1-1 0 0,0-1 0 0 0,-1 0 1 0 0,2 0-1 0 0,-1 1 0 0 0,0-1 1 0 0,0 0-1 0 0,1 0 1 0 0,-1 0-1 0 0,1 0 0 0 0,-1 0 1 0 0,3 1-1 0 0,-1 0 57 0 0,0-1 1 0 0,0 0-1 0 0,0 1 0 0 0,0-2 0 0 0,0 1 0 0 0,0 0 0 0 0,1 0 0 0 0,-1-1 1 0 0,0 0-1 0 0,1 0 0 0 0,4 1 0 0 0,5-1-231 0 0,-1-1 0 0 0,1 0 0 0 0,-1-1 1 0 0,0-1-1 0 0,1 0 0 0 0,-1 0 0 0 0,15-6 0 0 0,-22 7 273 0 0,7-3-31 0 0,-1-1 1 0 0,1 0-1 0 0,-1 0 0 0 0,0-1 1 0 0,0-1-1 0 0,-1 0 0 0 0,1 0 1 0 0,-1-1-1 0 0,11-12 0 0 0,8-10 485 0 0,37-49-1 0 0,-43 44 17 0 0,-1-1 0 0 0,34-74-1 0 0,-5 8 1178 0 0,-35 78-1654 0 0,-16 24-16 0 0,0 0 0 0 0,0 0 0 0 0,0 0 0 0 0,0-1 0 0 0,0 1 0 0 0,0 0 0 0 0,1 0 0 0 0,-1 0 0 0 0,0 0 0 0 0,0 0 0 0 0,0 0 0 0 0,0 0 0 0 0,0-1 0 0 0,0 1 0 0 0,0 0 0 0 0,0 0 0 0 0,1 0 0 0 0,-1 0 0 0 0,0 0 0 0 0,0 0 0 0 0,0 0 0 0 0,0 0 0 0 0,0 0 0 0 0,0 0 0 0 0,1 0 0 0 0,-1 0 0 0 0,0 0 0 0 0,0 0 0 0 0,0 0 0 0 0,0 0 0 0 0,0 0 0 0 0,1 0 0 0 0,-1 0 0 0 0,0 0 0 0 0,0 0 0 0 0,0 0 0 0 0,0 0 0 0 0,1 0 0 0 0,0 6 0 0 0,-2 8 0 0 0,-8 19 0 0 0,-2-1 0 0 0,-19 42 0 0 0,-114 236-1992 0 0,125-276 1992 0 0,19-34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1 0 0 0,0-1 0 0 0,0 0 0 0 0,0 0 0 0 0,6-6 0 0 0,8-10 0 0 0,0-3 45 0 0,1 0-1 0 0,0 1 1 0 0,2 1-1 0 0,0 0 1 0 0,1 2 0 0 0,0 0-1 0 0,1 1 1 0 0,27-15-1 0 0,-30 20 222 0 0,0 0-1 0 0,0 2 0 0 0,1 0 0 0 0,0 0 0 0 0,30-5 0 0 0,-34 11-265 0 0,-13 1 0 0 0,1 0 0 0 0,-1 0 0 0 0,1 1 0 0 0,-1-1 0 0 0,1 0 0 0 0,-1 0 0 0 0,1 1 0 0 0,-1-1 0 0 0,1 0 0 0 0,-1 1 0 0 0,1-1 0 0 0,-1 0 0 0 0,1 1 0 0 0,-1-1 0 0 0,0 1 0 0 0,1 0 0 0 0,-1 0 0 0 0,1 0 0 0 0,-1 0 0 0 0,0 1 0 0 0,0-1 0 0 0,1 0 0 0 0,-1 1 0 0 0,0-1 0 0 0,0 0 0 0 0,-1 1 0 0 0,1-1 0 0 0,0 0 0 0 0,0 0 0 0 0,-1 1 0 0 0,1-1 0 0 0,-1 0 0 0 0,1 0 0 0 0,-1 1 0 0 0,1-1 0 0 0,-1 0 0 0 0,-1 1 0 0 0,-16 26 0 0 0,15-25 0 0 0,-4 5 0 0 0,0 0 0 0 0,-1 0 0 0 0,1-1 0 0 0,-2 0 0 0 0,1 0 0 0 0,-1-1 0 0 0,0 0 0 0 0,-1 0 0 0 0,1-1 0 0 0,-1 0 0 0 0,-11 3 0 0 0,-28-3 0 0 0,41-3 0 0 0,7-1 0 0 0,17-2 0 0 0,-11 2 0 0 0,0 0 0 0 0,0 0 0 0 0,0 1 0 0 0,5 2 0 0 0,-8-3 0 0 0,0 0 0 0 0,-1-1 0 0 0,1 1 0 0 0,-1 0 0 0 0,1 0 0 0 0,-1 0 0 0 0,0 0 0 0 0,1 0 0 0 0,-1 0 0 0 0,0 0 0 0 0,0 0 0 0 0,0 1 0 0 0,0-1 0 0 0,0 1 0 0 0,0-1 0 0 0,0 0 0 0 0,0 1 0 0 0,0-1 0 0 0,-1 1 0 0 0,1 0 0 0 0,0 1 0 0 0,1 4 0 0 0,26 50-1384 0 0,-26-53 1188 0 0,-1-2 160 0 0,0-1-1 0 0,-1 0 0 0 0,1 1 0 0 0,0-1 0 0 0,0 0 0 0 0,0 1 1 0 0,0-1-1 0 0,0 0 0 0 0,0 0 0 0 0,1 0 0 0 0,-1 0 1 0 0,0 0-1 0 0,1 0 0 0 0,1 1 0 0 0,-2-1-113 0 0,0 0-1 0 0,0 0 1 0 0,0-1-1 0 0,0 1 1 0 0,0 0-1 0 0,1-1 1 0 0,-1 1-1 0 0,0-1 0 0 0,0 1 1 0 0,1-1-1 0 0,-1 0 1 0 0,0 1-1 0 0,1-1 1 0 0,-1 0-1 0 0,0 0 1 0 0,1 0-1 0 0,0 0 1 0 0,0 0-941 0 0,-2 0-286 0 0,4-15-1144 0 0,-2 10 2007 0 0,5-14-1022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17503 0 0,'0'0'803'0'0,"0"0"-18"0"0,0 0-426 0 0,0 0 54 0 0,0 0 78 0 0,0 0 18 0 0,0 0 3 0 0,0 0 0 0 0,0 0 0 0 0,0 0 0 0 0,0 0 0 0 0,0 0 0 0 0,0 0 0 0 0,0-1 0 0 0,-1-5-434 0 0,1 1 0 0 0,0-1 0 0 0,0 1 0 0 0,0-1 0 0 0,1 1 0 0 0,0 0 0 0 0,2-9 0 0 0,9-20-3014 0 0,-7 23-5256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168 126 10135 0 0,'0'0'231'0'0,"0"0"29"0"0,0 0 19 0 0,2 0-41 0 0,4-3-190 0 0,1 0 98 0 0,-4 2 911 0 0,-1-1 1 0 0,1 1 0 0 0,-1-1-1 0 0,1 0 1 0 0,-1 0-1 0 0,1 0 1 0 0,-1 0 0 0 0,4-5-1 0 0,-5 5-545 0 0,-1 2 0 0 0,0 0 0 0 0,0 0 0 0 0,0 0-68 0 0,0 0-217 0 0,0 0 161 0 0,0 0 100 0 0,0 0 21 0 0,0 0-66 0 0,-8 4-278 0 0,-26 24 296 0 0,1-2 518 0 0,21-17-857 0 0,1 0-1 0 0,0 1 1 0 0,0 0-1 0 0,-14 19 1 0 0,12-14-122 0 0,7-9 0 0 0,1 1 0 0 0,-1 0 0 0 0,1 0 0 0 0,1 0 0 0 0,-1 0 0 0 0,1 1 0 0 0,0 0 0 0 0,1-1 0 0 0,-4 14 0 0 0,6-10 0 0 0,0-11 0 0 0,1 1 0 0 0,0 0 0 0 0,0 0 0 0 0,0 0 0 0 0,0-1 0 0 0,0 1 0 0 0,0 0 0 0 0,0 0 0 0 0,0 0 0 0 0,0-1 0 0 0,0 1 0 0 0,1 0 0 0 0,-1 0 0 0 0,0 0 0 0 0,1-1 0 0 0,-1 1 0 0 0,0 0 0 0 0,1 0 0 0 0,1 2 0 0 0,-2-2 0 0 0,0 0 0 0 0,0 0 0 0 0,1 0 0 0 0,-1 0 0 0 0,0 0 0 0 0,1-1 0 0 0,-1 1 0 0 0,1 0 0 0 0,-1 0 0 0 0,1 0 0 0 0,0 0 0 0 0,-1-1 0 0 0,1 1 0 0 0,0 0 0 0 0,-1 0 0 0 0,1-1 0 0 0,0 1 0 0 0,0 0 0 0 0,0-1 0 0 0,-1 1 0 0 0,1-1 0 0 0,0 1 0 0 0,0-1 0 0 0,0 0 0 0 0,0 1 0 0 0,2-1 0 0 0,0 1 0 0 0,0 0 0 0 0,1 0 0 0 0,-1 0 0 0 0,0-1 0 0 0,1 1 0 0 0,-1-1 0 0 0,0 0 0 0 0,1 0 0 0 0,-1 0 0 0 0,1-1 0 0 0,-1 1 0 0 0,0-1 0 0 0,1 1 0 0 0,-1-1 0 0 0,0 0 0 0 0,5-3 0 0 0,2 0 0 0 0,-1-1 0 0 0,1 0 0 0 0,13-10 0 0 0,-3-1 0 0 0,-2-1 0 0 0,1 0 0 0 0,-2-1 0 0 0,30-40 0 0 0,-40 47 0 0 0,0 0 0 0 0,-1-1 0 0 0,0 1 0 0 0,-1-1 0 0 0,-1-1 0 0 0,1 1 0 0 0,-2-1 0 0 0,0 1 0 0 0,3-27 0 0 0,-6 35 0 0 0,0 1 0 0 0,0-1 0 0 0,0 0 0 0 0,0 1 0 0 0,-1-1 0 0 0,1 0 0 0 0,-1 1 0 0 0,0-1 0 0 0,0 1 0 0 0,-1-1 0 0 0,1 1 0 0 0,-3-4 0 0 0,4 6 0 0 0,-1 0 0 0 0,0 0 0 0 0,0 0 0 0 0,1 0 0 0 0,-1 0 0 0 0,0 0 0 0 0,0 0 0 0 0,0 0 0 0 0,-1 0 0 0 0,1 1 0 0 0,0-1 0 0 0,0 0 0 0 0,0 1 0 0 0,0-1 0 0 0,-1 0 0 0 0,1 1 0 0 0,0 0 0 0 0,-1-1 0 0 0,1 1 0 0 0,0 0 0 0 0,-1 0 0 0 0,1 0 0 0 0,0 0 0 0 0,-1 0 0 0 0,1 0 0 0 0,0 0 0 0 0,-1 0 0 0 0,1 0 0 0 0,0 1 0 0 0,-1-1 0 0 0,1 0 0 0 0,0 1 0 0 0,0-1 0 0 0,-3 2 0 0 0,-7 4-1078 0 0,-1 1-1 0 0,1 0 1 0 0,1 0 0 0 0,0 1-1 0 0,0 1 1 0 0,0 0 0 0 0,1 0-1 0 0,-8 11 1 0 0,4-2-969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21191 0 0,'0'0'480'0'0,"0"0"67"0"0,0 0 31 0 0,0 0-56 0 0,-5-15 122 0 0,-1-15 1404 0 0,10 14-1051 0 0,-3 14-622 0 0,-1 2-577 0 0,-4-5-499 0 0,3 4-4368 0 0,1 1-2782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30 13823 0 0,'0'0'315'0'0,"0"0"45"0"0,0 0 21 0 0,0 0-49 0 0,-4-3 7335 0 0,0 4-8146 0 0,-1 1 749 0 0,0 0 75 0 0,-11 16 160 0 0,-20 17-62 0 0,30-28-401 0 0,-55 68 878 0 0,52-62-791 0 0,1 0-1 0 0,1 0 1 0 0,-1 0 0 0 0,-6 20-1 0 0,11-23-128 0 0,2-1 0 0 0,3 0 0 0 0,-2-9 0 0 0,1 1 0 0 0,-1-1 0 0 0,0 0 0 0 0,0 1 0 0 0,0-1 0 0 0,0 1 0 0 0,0-1 0 0 0,0 1 0 0 0,1-1 0 0 0,-1 0 0 0 0,0 1 0 0 0,0-1 0 0 0,1 1 0 0 0,-1-1 0 0 0,0 0 0 0 0,1 1 0 0 0,-1-1 0 0 0,0 0 0 0 0,1 0 0 0 0,-1 1 0 0 0,0-1 0 0 0,1 0 0 0 0,-1 0 0 0 0,1 1 0 0 0,-1-1 0 0 0,0 0 0 0 0,1 0 0 0 0,-1 0 0 0 0,1 0 0 0 0,-1 0 0 0 0,1 0 0 0 0,-1 1 0 0 0,1-1 0 0 0,-1 0 0 0 0,0 0 0 0 0,1-1 0 0 0,-1 1 0 0 0,1 0 0 0 0,0 0 0 0 0,0 0 0 0 0,5 0 0 0 0,0 0 0 0 0,0-1 0 0 0,0 1 0 0 0,0-1 0 0 0,0-1 0 0 0,0 1 0 0 0,-1-1 0 0 0,1 0 0 0 0,0 0 0 0 0,10-6 0 0 0,2-3 0 0 0,29-23 0 0 0,-41 29 0 0 0,2-2 8 0 0,0-1 0 0 0,0 0 0 0 0,0 0 0 0 0,-1-1 0 0 0,-1 0 0 0 0,0-1 0 0 0,0 1 0 0 0,8-21 0 0 0,-11 23 129 0 0,-1 1-1 0 0,0-1 1 0 0,-1 0-1 0 0,0-1 1 0 0,0 1 0 0 0,0 0-1 0 0,-1 0 1 0 0,0 0-1 0 0,0-1 1 0 0,-1 1-1 0 0,0 0 1 0 0,0 0 0 0 0,-3-8-1 0 0,3 14-185 0 0,1 0-1 0 0,0 0 1 0 0,-1 0 0 0 0,0 1-1 0 0,1-1 1 0 0,-1 0 0 0 0,1 0-1 0 0,-1 0 1 0 0,0 1 0 0 0,0-1-1 0 0,1 0 1 0 0,-1 1 0 0 0,0-1 0 0 0,0 0-1 0 0,0 1 1 0 0,0-1 0 0 0,0 1-1 0 0,0 0 1 0 0,0-1 0 0 0,0 1-1 0 0,0 0 1 0 0,0 0 0 0 0,0-1-1 0 0,0 1 1 0 0,0 0 0 0 0,0 0-1 0 0,0 0 1 0 0,0 0 0 0 0,0 0-1 0 0,0 0 1 0 0,0 1 0 0 0,0-1-1 0 0,-1 0 1 0 0,-6 2-882 0 0,1 0 0 0 0,-1 1 0 0 0,-10 4 0 0 0,8-2-3756 0 0,-6 0-2833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47 11975 0 0,'0'0'267'0'0,"0"0"42"0"0,0 0 17 0 0,0 0-28 0 0,10-14 1100 0 0,4-11 6292 0 0,-13 24-6802 0 0,0 0-579 0 0,2-4-199 0 0,-2 4 272 0 0,-1 1 114 0 0,0 0 15 0 0,0 0-68 0 0,0 0-222 0 0,0 0 166 0 0,0 0 101 0 0,0 0 21 0 0,-4 9-354 0 0,1 0 0 0 0,-3 13 0 0 0,-5 10-12 0 0,9-29-143 0 0,-3 23 0 0 0,6-18 0 0 0,7-5 0 0 0,33 1 0 0 0,-38-4 0 0 0,3 1 0 0 0,0 0 0 0 0,0 0 0 0 0,0 1 0 0 0,0 0 0 0 0,0 0 0 0 0,0 1 0 0 0,6 3 0 0 0,-8-4 0 0 0,-1 0 0 0 0,0 1 0 0 0,0-1 0 0 0,0 0 0 0 0,0 1 0 0 0,0 0 0 0 0,0-1 0 0 0,-1 1 0 0 0,1 0 0 0 0,-1 1 0 0 0,0-1 0 0 0,0 0 0 0 0,0 1 0 0 0,-1-1 0 0 0,3 6 0 0 0,-1 4 0 0 0,0 0 0 0 0,-1 0 0 0 0,0 23 0 0 0,-1-22 0 0 0,0-8 0 0 0,-1 0 0 0 0,0 1 0 0 0,-1-1 0 0 0,1 0 0 0 0,-1 0 0 0 0,0 0 0 0 0,-1 0 0 0 0,1 0 0 0 0,-1 0 0 0 0,0-1 0 0 0,-1 1 0 0 0,0-1 0 0 0,1 1 0 0 0,-2-1 0 0 0,-5 8 0 0 0,8-12 0 0 0,0 1 0 0 0,-1 0 0 0 0,1 0 0 0 0,-1-1 0 0 0,0 1 0 0 0,1-1 0 0 0,-1 0 0 0 0,0 1 0 0 0,0-1 0 0 0,0 0 0 0 0,0 0 0 0 0,0 0 0 0 0,0 0 0 0 0,0-1 0 0 0,0 1 0 0 0,-1 0 0 0 0,1-1 0 0 0,0 0 0 0 0,0 1 0 0 0,-1-1 0 0 0,1 0 0 0 0,-3 0 0 0 0,-3 0 0 0 0,4 0 0 0 0,-1 0 0 0 0,1 0 0 0 0,0 0 0 0 0,0-1 0 0 0,-1 0 0 0 0,1 0 0 0 0,0 0 0 0 0,0 0 0 0 0,0-1 0 0 0,0 1 0 0 0,0-1 0 0 0,0 0 0 0 0,-5-4 0 0 0,6 5 0 0 0,0-1 0 0 0,0 1 0 0 0,0 0 0 0 0,-1 1 0 0 0,1-1 0 0 0,-6 0 0 0 0,-8-3 0 0 0,12 3 0 0 0,2 0 0 0 0,-8 6 0 0 0,-1 0 0 0 0,6-1 0 0 0,0 1-64 0 0,5-4-273 0 0,1-1-138 0 0,0 0-33 0 0,0 0-72 0 0,0 0-285 0 0,0 0-126 0 0,0 0-893 0 0,0 0-3634 0 0,0 0-1564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19351 0 0,'0'0'439'0'0,"0"0"62"0"0,0 0 33 0 0,2 0-65 0 0,5 3-237 0 0,-5-2 156 0 0,-2-1 100 0 0,0 0 21 0 0,0 0 3 0 0,0 0 0 0 0,0 0 0 0 0,0 0 0 0 0,0 0-69 0 0,0 2-432 0 0,-1 0 0 0 0,1 0 0 0 0,-1 0 0 0 0,1 0 1 0 0,-1 0-1 0 0,0 0 0 0 0,0 0 0 0 0,0 0 0 0 0,0 0 1 0 0,0 0-1 0 0,0-1 0 0 0,0 1 0 0 0,-2 1 0 0 0,-20 20-2 0 0,21-21-9 0 0,-32 35 72 0 0,26-31 307 0 0,7-6-273 0 0,0 1-1 0 0,-1 0 0 0 0,1 0 1 0 0,0-1-1 0 0,0 1 1 0 0,0 0-1 0 0,0 0 0 0 0,0 1 1 0 0,0-1-1 0 0,0 0 1 0 0,0 0-1 0 0,0 0 0 0 0,0 1 1 0 0,-1 2-1 0 0,-1 2-153 0 0,3-5-289 0 0,0-1-138 0 0,0 0-33 0 0,0 0 133 0 0,0 0 577 0 0,11 3 748 0 0,-3-2-859 0 0,1 0 0 0 0,-1 0 0 0 0,1-1 0 0 0,-1-1 0 0 0,16-2 0 0 0,2 1-30 0 0,-22 2-61 0 0,0 0 0 0 0,-1 1 0 0 0,1-1 0 0 0,0 1 0 0 0,-1 0 0 0 0,1 0 0 0 0,4 3 0 0 0,-2-2 0 0 0,2 2 0 0 0,3 4 0 0 0,-10-3 0 0 0,-1-3 0 0 0,2 4 0 0 0,0-1 0 0 0,-1 0 0 0 0,0 1 0 0 0,-1-1 0 0 0,1 1 0 0 0,-1-1 0 0 0,0 1 0 0 0,0 0 0 0 0,-1-1 0 0 0,-1 6 0 0 0,0-1 0 0 0,0 0 0 0 0,-1 0 0 0 0,0 0 0 0 0,-8 15 0 0 0,5-11 0 0 0,4-10 0 0 0,0 1 0 0 0,0-1 0 0 0,0 0 0 0 0,-1 0 0 0 0,1 0 0 0 0,-1 0 0 0 0,0 0 0 0 0,0-1 0 0 0,0 1 0 0 0,-6 3 0 0 0,3-2 0 0 0,5-4 0 0 0,0 0 0 0 0,0-1 0 0 0,0 1 0 0 0,0-1 0 0 0,0 1 0 0 0,-1-1 0 0 0,1 1 0 0 0,0-1 0 0 0,0 0 0 0 0,0 1 0 0 0,0-1 0 0 0,-1 0 0 0 0,1 0 0 0 0,-1 0 0 0 0,-2 0 0 0 0,2 1 56 0 0,0-1 0 0 0,0 0 0 0 0,0 1 0 0 0,1-1 0 0 0,-1 0-1 0 0,0 0 1 0 0,0-1 0 0 0,0 1 0 0 0,0 0 0 0 0,0 0 0 0 0,1-1 0 0 0,-1 1 0 0 0,0-1 0 0 0,0 0 0 0 0,1 1-1 0 0,-1-1 1 0 0,0 0 0 0 0,1 0 0 0 0,-3-2 0 0 0,-3-1 266 0 0,-6-2-92 0 0,7 3-176 0 0,0 0 0 0 0,0 0 0 0 0,1 0 0 0 0,-1 0 0 0 0,1-1 0 0 0,-6-6 0 0 0,4 5-54 0 0,-1 4-64 0 0,2 4 10 0 0,4-2-9320 0 0,2-1 1866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8:1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17503 0 0,'0'0'399'0'0,"0"0"60"0"0,0 0 21 0 0,0 0-59 0 0,0 0-204 0 0,0 0 170 0 0,0 0 101 0 0,0 0 21 0 0,0 0 71 0 0,0 0 285 0 0,0 0 126 0 0,0 0 29 0 0,2 1-65 0 0,6-1-569 0 0,0 0 1 0 0,0-1 0 0 0,0 0-1 0 0,14-3 1 0 0,12-2 4 0 0,75-15 512 0 0,-76 13-516 0 0,-1 2 1 0 0,37-3-1 0 0,-44 7-387 0 0,-66-28-5611 0 0,11 8 3566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78 142 8287 0 0,'0'0'191'0'0,"1"-4"26"0"0,4-10 9 0 0,-5 13-212 0 0,0 1 1 0 0,0 0-1 0 0,0-1 1 0 0,0 1 0 0 0,0-1-1 0 0,0 1 1 0 0,0 0-1 0 0,0-1 1 0 0,0 1 0 0 0,1 0-1 0 0,-1 0 1 0 0,0-1-1 0 0,0 1 1 0 0,0 0 0 0 0,1-1-1 0 0,-1 1 1 0 0,0 0-1 0 0,0 0 1 0 0,1-1 0 0 0,-1 1-1 0 0,0 0 1 0 0,1 0-1 0 0,-1 0 1 0 0,0-1 0 0 0,1 1-1 0 0,-1 0 1 0 0,0 0-1 0 0,1 0 1 0 0,-1 0 0 0 0,0 0-1 0 0,1 0 1 0 0,7-4 710 0 0,6-8 809 0 0,-12 11-1022 0 0,-2 1-457 0 0,0-1-1 0 0,0 0 0 0 0,1 1 0 0 0,-1-1 0 0 0,0 1 1 0 0,1-1-1 0 0,-1 1 0 0 0,0-1 0 0 0,1 1 1 0 0,-1-1-1 0 0,1 1 0 0 0,-1-1 0 0 0,0 1 0 0 0,1-1 1 0 0,-1 1-1 0 0,1 0 0 0 0,0-1 0 0 0,0 1 1 0 0,8-9 962 0 0,-4 3-510 0 0,-2 2 109 0 0,0 0-1 0 0,0 0 0 0 0,0 0 1 0 0,4-8-1 0 0,-7 10-103 0 0,1 1-372 0 0,0-1-1 0 0,0 0 1 0 0,0 1 0 0 0,0-1-1 0 0,-1 1 1 0 0,1-1 0 0 0,-1 0-1 0 0,1 0 1 0 0,-1 1 0 0 0,1-3-1 0 0,0-3 485 0 0,0 4-346 0 0,-1-7 2855 0 0,0 5-1605 0 0,-6 22-1364 0 0,1-5-163 0 0,-9 40-1 0 0,12-44 0 0 0,0 1 0 0 0,-2 13 0 0 0,0-3 0 0 0,-1 0 0 0 0,0-1 0 0 0,-1 0 0 0 0,-9 18 0 0 0,-2 8 0 0 0,-9 12 0 0 0,8-19 0 0 0,15-28 0 0 0,2-6 0 0 0,0 0 0 0 0,0 0 0 0 0,-1 0 0 0 0,1 0 0 0 0,-1-1 0 0 0,1 1 0 0 0,-1-1 0 0 0,0 1 0 0 0,-3 2 0 0 0,-3 4 0 0 0,1-2-64 0 0,6-5-273 0 0,1-2-138 0 0,0 0-33 0 0,0 0 65 0 0,1-2 294 0 0,2-7-75 0 0,8-17-4461 0 0,-10 23-158 0 0,-1 3-1149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11975 0 0,'1'-1'267'0'0,"3"-16"368"0"0,-4 15-337 0 0,1 0-196 0 0,5-19 47 0 0,10-26 3507 0 0,-11 38-2841 0 0,-1 0 1 0 0,2 0-1 0 0,9-12 0 0 0,-11 15-403 0 0,0-1 1 0 0,0 1-1 0 0,-1-1 0 0 0,0 1 0 0 0,0-1 0 0 0,3-10 0 0 0,10-23 322 0 0,-11 29-452 0 0,-4 8-194 0 0,1 0 0 0 0,0 0 0 0 0,0 0 1 0 0,0 0-1 0 0,0 0 0 0 0,0 0 0 0 0,1 0 0 0 0,-1 1 1 0 0,1-1-1 0 0,0 1 0 0 0,0 0 0 0 0,-1 0 1 0 0,1 0-1 0 0,4-2 0 0 0,26-20-99 0 0,-26 19 19 0 0,0-1 1 0 0,0 1-1 0 0,0 1 0 0 0,0-1 1 0 0,1 1-1 0 0,0 0 0 0 0,0 1 0 0 0,0 0 1 0 0,10-2-1 0 0,16-5 752 0 0,-28 7-586 0 0,0 1 0 0 0,0 1-1 0 0,0-1 1 0 0,0 1 0 0 0,0 0-1 0 0,9 0 1 0 0,4 1-520 0 0,1 2 0 0 0,0 0 0 0 0,34 9 0 0 0,-30-5 78 0 0,-17-5 640 0 0,1 1 0 0 0,-1 0-1 0 0,13 5 1 0 0,-16-6-238 0 0,13 8-103 0 0,-14-7-31 0 0,-1 1 0 0 0,1-1 0 0 0,-1 0 0 0 0,0 1 0 0 0,0 0 0 0 0,0-1 0 0 0,0 1 0 0 0,0 0 0 0 0,-1 0 0 0 0,1 0 0 0 0,-1 0 0 0 0,0 0 0 0 0,0 0 0 0 0,0 1 0 0 0,0-1 0 0 0,0 0 0 0 0,-1 1 0 0 0,1-1 0 0 0,-1 0 0 0 0,0 1 0 0 0,0-1 0 0 0,-1 0 0 0 0,1 1 0 0 0,-2 5 0 0 0,1-3 0 0 0,0-1 0 0 0,-1 1 0 0 0,0-1 0 0 0,0 1 0 0 0,0-1 0 0 0,-1 0 0 0 0,1 0 0 0 0,-1 0 0 0 0,0-1 0 0 0,-1 1 0 0 0,1-1 0 0 0,-1 1 0 0 0,0-1 0 0 0,-5 4 0 0 0,-5 4-57 0 0,-1-1-1 0 0,0-1 1 0 0,-1-1 0 0 0,0 0-1 0 0,-1 0 1 0 0,-29 9 0 0 0,24-10-562 0 0,16-5 167 0 0,0-1-1 0 0,-1 0 1 0 0,-8 2 0 0 0,4-6-1239 0 0,9 1 1371 0 0,0 1-704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15663 0 0,'0'0'356'0'0,"0"0"50"0"0,0 0 20 0 0,0 0-42 0 0,0 0-180 0 0,0 0 176 0 0,0 0 107 0 0,0 0 22 0 0,0 0 71 0 0,-8 3 2296 0 0,2-2-1989 0 0,5-1-865 0 0,0 0 1 0 0,0 0-1 0 0,0 0 1 0 0,0 1-1 0 0,0-1 1 0 0,0 0-1 0 0,0 0 1 0 0,0 1-1 0 0,1-1 1 0 0,-1 0-1 0 0,0 1 1 0 0,0-1-1 0 0,0 1 1 0 0,1-1-1 0 0,-1 1 1 0 0,0-1-1 0 0,1 1 1 0 0,-1-1-1 0 0,0 1 1 0 0,1 0-1 0 0,-1 0 1 0 0,1-1-1 0 0,-2 3 1 0 0,-1 0 231 0 0,-3 4 5 0 0,1-1-1 0 0,-1 1 0 0 0,1 0 0 0 0,-7 13 1 0 0,-3 4 64 0 0,9-14-323 0 0,0 1 0 0 0,1 0 0 0 0,-5 17 0 0 0,1-4 0 0 0,-3 10 0 0 0,2 1 0 0 0,-9 61 0 0 0,15-75 0 0 0,-3 18 248 0 0,3 0 0 0 0,1 1 0 0 0,1-1 0 0 0,3 1 0 0 0,1 0 0 0 0,1-1 0 0 0,17 67 0 0 0,-20-103-436 0 0,1 0-1 0 0,1 0 0 0 0,-1 0 1 0 0,0 0-1 0 0,1 0 1 0 0,2 3-1 0 0,-3-5-186 0 0,-1-1 577 0 0,0 0 248 0 0,0 0 50 0 0,3-6-92 0 0,3-3-1094 0 0,-3-2-1486 0 0,-2-2-6699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84 197 4607 0 0,'0'0'102'0'0,"0"0"20"0"0,0 0 6 0 0,0 0 51 0 0,0 0 213 0 0,0 0 96 0 0,9-6 1045 0 0,13-8 3 0 0,-21 13-1024 0 0,-1 1-454 0 0,1-1-1 0 0,-1 1 0 0 0,1 0 0 0 0,0 0 0 0 0,-1-1 1 0 0,1 1-1 0 0,-1 0 0 0 0,1-1 0 0 0,-1 1 1 0 0,1-1-1 0 0,-1 1 0 0 0,0-1 0 0 0,1 1 1 0 0,-1-1-1 0 0,1 1 0 0 0,-1-1 0 0 0,0 1 0 0 0,1-1 1 0 0,-1 0-1 0 0,0 1 0 0 0,0-1 0 0 0,0 1 1 0 0,1-2-1 0 0,-1-3 4369 0 0,-1 4-4055 0 0,1 1 117 0 0,0 0 21 0 0,0 0-66 0 0,0-1-294 0 0,-1-3-61 0 0,1 3 283 0 0,0-1-225 0 0,0-1 0 0 0,0 1 0 0 0,0 0 0 0 0,1 0 0 0 0,-1 0 0 0 0,1-1-1 0 0,0 1 1 0 0,0 0 0 0 0,0 0 0 0 0,1-3 0 0 0,39-54 2833 0 0,-39 55-2780 0 0,5-15 719 0 0,-6 18-814 0 0,-1 0-1 0 0,0 0 1 0 0,1 0-1 0 0,-1 0 1 0 0,0 0 0 0 0,1 0-1 0 0,-1 0 1 0 0,0 0-1 0 0,0 0 1 0 0,0 0 0 0 0,0-1-1 0 0,0 1 1 0 0,0 0-1 0 0,-1-1 1 0 0,0-3 390 0 0,3-1-494 0 0,4 0 0 0 0,2 1 0 0 0,-1 2 72 0 0,-6 3 299 0 0,-1 0 117 0 0,0 0 21 0 0,0 0-66 0 0,0 22-278 0 0,-58 184-165 0 0,48-181 0 0 0,-14 28 0 0 0,-1 1 0 0 0,22-45 0 0 0,0 0 0 0 0,-1 0 0 0 0,1-5 0 0 0,-1 0 0 0 0,1 1 0 0 0,-1-1 0 0 0,0-1 0 0 0,0 1 0 0 0,-8 6 0 0 0,9-8 0 0 0,0 1 0 0 0,0-1 0 0 0,0 1 0 0 0,-5 5 0 0 0,5-3-154 0 0,2-4 35 0 0,0 1-1 0 0,0-1 1 0 0,-1 1-1 0 0,1-1 1 0 0,0 1-1 0 0,0-1 1 0 0,-1 1-1 0 0,1-1 1 0 0,-1 0-1 0 0,1 0 1 0 0,-1 0-1 0 0,1 0 1 0 0,-3 1-1 0 0,5-20-45 0 0,2 10 165 0 0,0 0 0 0 0,0 0 0 0 0,1 0 0 0 0,0 0 0 0 0,1 1 0 0 0,9-13 0 0 0,9-15 0 0 0,58-105 1852 0 0,-64 113-1712 0 0,-13 19-140 0 0,0-6 0 0 0,8-5 0 0 0,-11 16 0 0 0,8-9 0 0 0,-3 6 0 0 0,1 1 0 0 0,-2-2 0 0 0,0-1 0 0 0,2 4 0 0 0,-5 5 0 0 0,0 1 0 0 0,0-1 0 0 0,0 1 0 0 0,0 0 0 0 0,0-1 0 0 0,0 1 0 0 0,-1 0 0 0 0,1 0 0 0 0,-1 0 0 0 0,3 4 0 0 0,2 4 0 0 0,-2-5 0 0 0,0 1 0 0 0,-1 0 0 0 0,0 0 0 0 0,3 10 0 0 0,-2-5 0 0 0,54 128 0 0 0,-26-66 0 0 0,-28-63 0 0 0,0-1 0 0 0,2-3 0 0 0,-5-6 0 0 0,-1 1 0 0 0,0-1 0 0 0,1 1 0 0 0,-1-1 0 0 0,0 0 0 0 0,1 1 0 0 0,-1-1 0 0 0,1 0 0 0 0,-1 0 0 0 0,1 1 0 0 0,-1-1 0 0 0,1 0 0 0 0,-1 0 0 0 0,0 0 0 0 0,1 1 0 0 0,-1-1 0 0 0,1 0 0 0 0,-1 0 0 0 0,1 0 0 0 0,-1 0 0 0 0,1 0 0 0 0,0 0 0 0 0,-1 0 0 0 0,1 0 0 0 0,-1 0 0 0 0,1 0 0 0 0,-1 0 0 0 0,1 0 0 0 0,0-1 0 0 0,0 0 0 0 0,7 0 0 0 0,0-4 0 0 0,-3 3 0 0 0,-1-2 0 0 0,0 1 0 0 0,1 0 0 0 0,-1-1 0 0 0,0 1 0 0 0,-1-1 0 0 0,1 0 0 0 0,-1-1 0 0 0,5-6 0 0 0,-3 2 0 0 0,0-1 0 0 0,-1 0 0 0 0,3-10 0 0 0,-2 5 0 0 0,18-64 961 0 0,3-8 126 0 0,-18 63-1087 0 0,-5 13 0 0 0,1 1 0 0 0,8-18 0 0 0,-11 24-92 0 0,-9 19-217 0 0,8-15 146 0 0,0 0 0 0 0,0 1 0 0 0,0-1 0 0 0,-1 0 0 0 0,1 1 0 0 0,0-1 0 0 0,0 0 0 0 0,0 0 0 0 0,0 1 0 0 0,0-1 0 0 0,0 0 1 0 0,0 1-1 0 0,0-1 0 0 0,0 0 0 0 0,0 1 0 0 0,0-1 0 0 0,0 0 0 0 0,0 1 0 0 0,0-1 0 0 0,0 0 0 0 0,0 1 0 0 0,0-1 0 0 0,0 0 0 0 0,0 0 0 0 0,0 1 0 0 0,1-1 0 0 0,-1 0 1 0 0,0 1-1 0 0,0-1 0 0 0,0 0 0 0 0,0 0 0 0 0,1 1 0 0 0,10-2-2004 0 0,16-13-232 0 0,-12 4 863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10135 0 0,'0'0'231'0'0,"0"0"29"0"0,0 0 19 0 0,0 0 37 0 0,4-8 624 0 0,0-8 45 0 0,-2 6 52 0 0,1 0-1 0 0,6-13 0 0 0,-2 0 212 0 0,-7 19-1020 0 0,1 1 0 0 0,0 0 0 0 0,0 0 0 0 0,0-1 0 0 0,1 1 0 0 0,-1 0 0 0 0,3-4 0 0 0,-3 6 284 0 0,8-17 3152 0 0,-7 13-3576 0 0,-2 4 283 0 0,0 1 117 0 0,0 0 21 0 0,0 0-66 0 0,-1 14-278 0 0,-23 171-165 0 0,17-152 0 0 0,8-36 81 0 0,1-4 176 0 0,-1-1 1 0 0,0 1-1 0 0,0 0 0 0 0,-1 0 1 0 0,0 0-1 0 0,-1-9 1 0 0,0 11-226 0 0,0 0 1 0 0,1 1-1 0 0,0-1 1 0 0,0-7-1 0 0,-1-28-29 0 0,-1 28-3 0 0,1 2 0 0 0,1 0 0 0 0,1 0 0 0 0,3-1 0 0 0,-4 9 0 0 0,1-1 0 0 0,0 1 0 0 0,0 0 0 0 0,0 0 0 0 0,0 0 0 0 0,1 0 0 0 0,-1 0 0 0 0,1 0 0 0 0,-1 0 0 0 0,1 0 0 0 0,2-2 0 0 0,3-2 0 0 0,1-6 0 0 0,2 1 0 0 0,-1 0 0 0 0,2 0 0 0 0,-1 2 0 0 0,1-1 0 0 0,16-9 0 0 0,-21 14 0 0 0,1 0 0 0 0,10-10 0 0 0,-12 9 0 0 0,0 1 0 0 0,1 1 0 0 0,0-1 0 0 0,9-5 0 0 0,5-2 0 0 0,-8 8 0 0 0,0 3 0 0 0,-11 0 0 0 0,0 1 0 0 0,-1 0 0 0 0,1 0 0 0 0,-1 0 0 0 0,0 0 0 0 0,1 0 0 0 0,-1 0 0 0 0,1 0 0 0 0,-1 0 0 0 0,0 0 0 0 0,1 0 0 0 0,-1 0 0 0 0,1 0 0 0 0,-1 0 0 0 0,0 0 0 0 0,1 0 0 0 0,-1 0 0 0 0,1 1 0 0 0,-1-1 0 0 0,1 0 0 0 0,3 14 0 0 0,-2 13 0 0 0,-4-17 0 0 0,-1-2 0 0 0,3-4 0 0 0,-1 0 0 0 0,-8 14 0 0 0,8-14 0 0 0,-14 14 0 0 0,-32 26-17 0 0,12-11 106 0 0,22-23-31 0 0,8-8-70 0 0,5-4 8 0 0,0 1 0 0 0,0 0 0 0 0,1 0 0 0 0,-1 0-1 0 0,1 0 1 0 0,-1 0 0 0 0,1-1 0 0 0,-1 1 0 0 0,1 0 0 0 0,-1 0 0 0 0,1 0-1 0 0,0 1 1 0 0,0-1 0 0 0,1-1 0 0 0,3-5 4 0 0,2 1 0 0 0,9 1 0 0 0,-8 0 0 0 0,18-7 0 0 0,-15 10 0 0 0,-7 1 0 0 0,17 9 0 0 0,-19-7 0 0 0,2 1 0 0 0,0 0 0 0 0,0 0 0 0 0,-1 0 0 0 0,1 1 0 0 0,0-1 0 0 0,-1 1 0 0 0,0 0 0 0 0,1 0 0 0 0,-1 1 0 0 0,4 4 0 0 0,4 4 0 0 0,-7-10 0 0 0,-1 0 0 0 0,5 11 0 0 0,13 22 0 0 0,-20-34 78 0 0,0 1 0 0 0,0-1 0 0 0,0 0 0 0 0,-1 1 0 0 0,1-1 0 0 0,0 1 0 0 0,-1-1 0 0 0,1 1 0 0 0,-1-1 0 0 0,1 1 0 0 0,-1 0 0 0 0,0-1 0 0 0,0 1 0 0 0,0-1 0 0 0,0 1 1 0 0,0 0-1 0 0,0-1 0 0 0,0 4 0 0 0,-1 0 266 0 0,0-2-195 0 0,-5 21-133 0 0,-1-15-16 0 0,-21 14 0 0 0,27-22 0 0 0,1 0 0 0 0,-1 0 0 0 0,0-1 0 0 0,0 1 0 0 0,0 0 0 0 0,0 0 0 0 0,0-1 0 0 0,0 1 0 0 0,0 0 0 0 0,0-1 0 0 0,0 1 0 0 0,0-1 0 0 0,0 0 0 0 0,0 1 0 0 0,0-1 0 0 0,0 0 0 0 0,-2 1 0 0 0,-2-1 0 0 0,-30 14 0 0 0,26-10 0 0 0,-1 0 0 0 0,1 0 0 0 0,-1-1 0 0 0,-14 2 0 0 0,13 0 0 0 0,10-5 0 0 0,-1 1 0 0 0,0 0 0 0 0,1 0 0 0 0,-1-1 0 0 0,0 1 0 0 0,1 0 0 0 0,-1-1 0 0 0,0 0 0 0 0,0 0 0 0 0,0 1 0 0 0,0-1 0 0 0,1 0 0 0 0,-1 0 0 0 0,0 0 0 0 0,0-1 0 0 0,-3 0 0 0 0,-5-1 0 0 0,2-5-64 0 0,6 4-160 0 0,-8-10-2151 0 0,10 1-6746 0 0,3 1 1409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14 167 10135 0 0,'0'0'231'0'0,"0"0"29"0"0,0-3 19 0 0,0-13-97 0 0,4 12-90 0 0,-2 3-80 0 0,1-2 483 0 0,0-1-1 0 0,0 0 0 0 0,-1 0 0 0 0,1 0 0 0 0,-1 0 1 0 0,0 0-1 0 0,0 0 0 0 0,2-7 0 0 0,-4 7-132 0 0,1 1 0 0 0,-1 0 0 0 0,0 0 0 0 0,0-1-1 0 0,0 1 1 0 0,0 0 0 0 0,-1 0 0 0 0,1-1 0 0 0,-1 1 0 0 0,0 0 0 0 0,0 0-1 0 0,-2-5 1 0 0,1 4 191 0 0,0 1 0 0 0,0-1 0 0 0,0 1 0 0 0,0 0-1 0 0,-4-4 1 0 0,-3-5 226 0 0,8 11-267 0 0,0 0-68 0 0,-3-6-289 0 0,0 0-66 0 0,4 6 282 0 0,0 1 117 0 0,0 0 21 0 0,0 0-66 0 0,1 2-294 0 0,1 0-147 0 0,0 1 0 0 0,0 0-1 0 0,0-1 1 0 0,0 1 0 0 0,-1 0 0 0 0,1 0 0 0 0,-1 0-1 0 0,0 0 1 0 0,1 4 0 0 0,0 0-4 0 0,1 8 2 0 0,-3-3 0 0 0,0-1 0 0 0,0 0 0 0 0,-1 1 0 0 0,-1-1 0 0 0,-2 13 0 0 0,-5 0 0 0 0,2 3 0 0 0,5-6 16 0 0,4-4-96 0 0,11-57-4581 0 0,-11 31 3137 0 0,-1 7-11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7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0,'0'0'464'0'0,"0"0"-9"0"0,0 0-223 0 0,0 0 156 0 0,-1 1 100 0 0,-6 4 1207 0 0,10-7 3997 0 0,7-3-422 0 0,-3 5-6587 0 0,1 5 1334 0 0,-7-4-109 0 0,-3 9 63 0 0,-3 2-893 0 0,4-10-4503 0 0,1-2-1891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38 6447 0 0,'0'-18'45'0'0,"0"8"3062"0"0,-2 9-2391 0 0,-4-1-377 0 0,-3-4 4390 0 0,8 5-4342 0 0,1 1 101 0 0,0 0 21 0 0,0 0-66 0 0,0 0-222 0 0,0 0 166 0 0,0 0 101 0 0,0 0 21 0 0,0 0-66 0 0,0 2-294 0 0,1 5-61 0 0,-1-5-23 0 0,0-1-1 0 0,0 0 0 0 0,0 0 1 0 0,-1 0-1 0 0,1 0 0 0 0,0 0 1 0 0,-1 0-1 0 0,1 0 1 0 0,-1 0-1 0 0,0 0 0 0 0,1 0 1 0 0,-1-1-1 0 0,0 1 0 0 0,1 0 1 0 0,-1 0-1 0 0,0 0 0 0 0,0-1 1 0 0,-1 2-1 0 0,-2 2 524 0 0,-3 3-439 0 0,-1 2-133 0 0,6-6-16 0 0,-10 10 0 0 0,9-11 0 0 0,-5 7 0 0 0,4 5 0 0 0,-10 21 0 0 0,13-30 0 0 0,-8 13 0 0 0,8-17 0 0 0,-11 23 0 0 0,-21 30 0 0 0,25-40 0 0 0,-2-8 0 0 0,-7 3 255 0 0,10-7 538 0 0,-11 1 207 0 0,13-1-1000 0 0,4-2 0 0 0,0 1 0 0 0,-1 0 0 0 0,1-1 0 0 0,-1 0 0 0 0,1 1 0 0 0,-1-1 0 0 0,1 0 0 0 0,-1 0 0 0 0,0 1 0 0 0,1-1 0 0 0,-4-1 0 0 0,-7 1 0 0 0,0 2 0 0 0,0-3 0 0 0,2-6 0 0 0,5-2 0 0 0,1-4 0 0 0,5 11 0 0 0,1-3 0 0 0,-2-20 0 0 0,-3 2 1067 0 0,-1 14-102 0 0,4 4-949 0 0,6 13-16 0 0,1 4 0 0 0,3 6 0 0 0,-6-12 0 0 0,5 3 0 0 0,-5-4 0 0 0,10 15 0 0 0,-11-14 0 0 0,-1-2 0 0 0,13 14 0 0 0,-5-9 0 0 0,-9-7 0 0 0,0-1 0 0 0,0 0 0 0 0,1 0 0 0 0,-1 0 0 0 0,0 0 0 0 0,1 0 0 0 0,-1 0 0 0 0,1 0 0 0 0,0 0 0 0 0,-1 0 0 0 0,3 0 0 0 0,2 2 0 0 0,5 15 0 0 0,-5-7 0 0 0,-2 2 0 0 0,-3-2 0 0 0,-1 2 0 0 0,-1-2 0 0 0,1-10-11 0 0,0-1 0 0 0,0 1 0 0 0,0-1-1 0 0,0 1 1 0 0,0-1 0 0 0,0 1 0 0 0,0-1 0 0 0,1 1-1 0 0,-1-1 1 0 0,0 1 0 0 0,0-1 0 0 0,0 1 0 0 0,0-1 0 0 0,1 1-1 0 0,-1-1 1 0 0,0 1 0 0 0,1 0 0 0 0,5-1-582 0 0,-1-4-4010 0 0,5-7-2904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19351 0 0,'0'-2'439'0'0,"1"0"-333"0"0,0 1-1 0 0,-1-1 1 0 0,2 0 0 0 0,-1 0 0 0 0,0 0-1 0 0,0 1 1 0 0,0-1 0 0 0,1 1 0 0 0,-1-1-1 0 0,1 1 1 0 0,-1-1 0 0 0,1 1 0 0 0,0 0-1 0 0,-1 0 1 0 0,1 0 0 0 0,3-2 0 0 0,38-17 1346 0 0,-34 17-172 0 0,12-7 145 0 0,43-15 428 0 0,-55 22-1844 0 0,10-3-5 0 0,36-7 0 0 0,-45 13-4 0 0,-1 1-64 0 0,-6-1-674 0 0,-1 1 0 0 0,0 0 0 0 0,0 0 0 0 0,0 0 0 0 0,0 0 0 0 0,0 1 0 0 0,0-1 0 0 0,0 0 0 0 0,0 1 0 0 0,2 2 0 0 0,-3-2 1263 0 0,2 0-2572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9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63 2759 0 0,'0'0'107'0'0,"0"0"-19"0"0,0 0 60 0 0,0 0 233 0 0,-12-5 1223 0 0,7 2-1532 0 0,4 2 299 0 0,-7-3 2162 0 0,5 3-3128 0 0,1 0 1260 0 0,0 1 1 0 0,0-1-1 0 0,0 0 0 0 0,0 1 0 0 0,0 0 1 0 0,0-1-1 0 0,0 1 0 0 0,0 0 1 0 0,0 0-1 0 0,0 0 0 0 0,0 0 0 0 0,0 0 1 0 0,-1 1-1 0 0,-1 0 0 0 0,2-1-294 0 0,2 0 117 0 0,-3 6 2661 0 0,28-13-3132 0 0,20-8-18 0 0,-22 7 1 0 0,-16 6 0 0 0,0 0 0 0 0,-1-1 0 0 0,8-4 0 0 0,-3 3 0 0 0,5 0 0 0 0,-12 3-30 0 0,-5 2 53 0 0,-12 5-11 0 0,-7 4-893 0 0,14-5 373 0 0,4-3-208 0 0,2-2-857 0 0,0 0-379 0 0,0 0-80 0 0,0 0-15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39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0-129 0 0,0 0-506 0 0,2 1 37 0 0,4 1 153 0 0,0 1 1 0 0,0-2-1 0 0,10 3 1 0 0,10 3 649 0 0,-22-7-1195 0 0,-1 1-1 0 0,0-1 1 0 0,0 1 0 0 0,1-1 0 0 0,-1 0-1 0 0,0 0 1 0 0,1 0 0 0 0,-1-1-1 0 0,4 0 1 0 0,-5 1 144 0 0,1 0-1 0 0,-1 0 0 0 0,0 0 1 0 0,0 0-1 0 0,1 1 1 0 0,-1-1-1 0 0,4 2 1 0 0,4 1 303 0 0,-6-2-390 0 0,5 2 0 0 0,4 4-78 0 0,-2-4-3 0 0,-9-3-198 0 0,4 1 442 0 0,0-2-3083 0 0,0-3 1816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238 162 10135 0 0,'0'0'464'0'0,"-12"-5"168"0"0,6 2-560 0 0,4 3 299 0 0,2 0 117 0 0,-10-29 2069 0 0,9 28-2045 0 0,1 1 0 0 0,1-2 0 0 0,-2-1-341 0 0,2-1 82 0 0,5-14 886 0 0,0-6-142 0 0,-6 22-485 0 0,1 0 0 0 0,-1-6-160 0 0,-1 5-224 0 0,1 0 0 0 0,0 1 0 0 0,0-1 0 0 0,1 0 0 0 0,-1 1 0 0 0,1-1 0 0 0,-1 1 0 0 0,1-1 0 0 0,1-3 0 0 0,0-3-56 0 0,-1 7 299 0 0,0-13 1218 0 0,-1 15-1589 0 0,0 0 1 0 0,0 0-1 0 0,0 0 0 0 0,0-1 1 0 0,0 1-1 0 0,0 0 0 0 0,0 0 1 0 0,0-1-1 0 0,1 1 0 0 0,-1 0 1 0 0,0 0-1 0 0,0 0 0 0 0,0-1 1 0 0,0 1-1 0 0,0 0 0 0 0,0 0 1 0 0,1 0-1 0 0,-1 0 0 0 0,0-1 0 0 0,0 1 1 0 0,0 0-1 0 0,1 0 0 0 0,-1 0 1 0 0,0 0-1 0 0,0 0 0 0 0,0 0 1 0 0,1 0-1 0 0,-1 0 0 0 0,0-1 1 0 0,0 1-1 0 0,0 0 0 0 0,1 0 1 0 0,-1 0-1 0 0,0 0 0 0 0,0 0 1 0 0,1 0-1 0 0,-1 0 0 0 0,0 0 0 0 0,0 0 1 0 0,0 0-1 0 0,1 0 0 0 0,-1 1 1 0 0,0-1-1 0 0,0 0 0 0 0,0 0 1 0 0,1 0-1 0 0,-1 0 0 0 0,0 0 1 0 0,0 0-1 0 0,0 0 0 0 0,1 1 1 0 0,-1-1-1 0 0,0 0 0 0 0,0 0 1 0 0,4 7-3 0 0,-3-4 2 0 0,0 1 0 0 0,0-1 0 0 0,0 1 0 0 0,-1-1 0 0 0,1 1 0 0 0,-1 0 0 0 0,0-1 0 0 0,0 1 0 0 0,0 0 0 0 0,0-1 0 0 0,-2 8 0 0 0,-1 2 0 0 0,-10 25 0 0 0,2-7 0 0 0,-7 34 0 0 0,-4-1 0 0 0,-49 101 0 0 0,43-106 0 0 0,-12 21 0 0 0,25-45 0 0 0,12-28 0 0 0,1 0 0 0 0,-1 0 0 0 0,-6 9 0 0 0,3-6-64 0 0,5-7-273 0 0,1-3-138 0 0,3-2-33 0 0,4-5 286 0 0,1 0 0 0 0,-1-1 0 0 0,-1 1-1 0 0,1-1 1 0 0,-1-1 0 0 0,-1 1 0 0 0,0-1 0 0 0,0 0 0 0 0,0 0-1 0 0,3-10 1 0 0,12-20-2249 0 0,-15 30 1460 0 0,0 0-1 0 0,0-1 1 0 0,4-12 0 0 0,-5 4-525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11975 0 0,'0'0'267'0'0,"0"0"42"0"0,0 0 17 0 0,0 0-28 0 0,0 0-126 0 0,0 0 204 0 0,0 0 111 0 0,0 0 22 0 0,0 0 3 0 0,0 0 0 0 0,0 0 0 0 0,0 0 0 0 0,2 1 0 0 0,8 16 1024 0 0,-9-15-1024 0 0,0 1 0 0 0,7 19 512 0 0,-7-19-581 0 0,-1-1-294 0 0,-1 18 122 0 0,-1 0 0 0 0,0-1-1 0 0,-6 21 1 0 0,-19 60 944 0 0,14-56-1449 0 0,-27 97 234 0 0,20-52 0 0 0,4-3-1384 0 0,15-82 942 0 0,-2 6 292 0 0,0 2 134 0 0,-2 1 16 0 0,-1-2 0 0 0,2-3-72 0 0,3-6-298 0 0,1-3 346 0 0,0 1 0 0 0,0 0 0 0 0,0 0 1 0 0,0 0-1 0 0,0-1 0 0 0,0 1 1 0 0,0 0-1 0 0,0 0 0 0 0,0 0 1 0 0,0 0-1 0 0,0-1 0 0 0,0 1 1 0 0,0 0-1 0 0,0 0 0 0 0,0 0 1 0 0,-1 0-1 0 0,1-1 0 0 0,0 1 1 0 0,0 0-1 0 0,0 0 0 0 0,0 0 0 0 0,0 0 1 0 0,-1 0-1 0 0,1 0 0 0 0,0 0 1 0 0,0 0-1 0 0,0-1 0 0 0,0 1 1 0 0,-1 0-1 0 0,1 0 0 0 0,0 0 2 0 0,-1 0 0 0 0,1 0 0 0 0,0 0 0 0 0,0 0 0 0 0,-1-1 0 0 0,1 1 0 0 0,0 0 0 0 0,0 0 0 0 0,0 0 0 0 0,-1 0 0 0 0,1-1 0 0 0,0 1 0 0 0,0 0 0 0 0,0 0 0 0 0,-1 0-1 0 0,1-1 1 0 0,0 1 0 0 0,0 0 0 0 0,0 0 0 0 0,0-1 0 0 0,0 1 0 0 0,0 0 0 0 0,0-1 0 0 0,-1 1 0 0 0,1 0 0 0 0,0 0 0 0 0,0-1 0 0 0,0 1 0 0 0,0 0 0 0 0,0-1 0 0 0,0 1 0 0 0,5-78-923 0 0,0 15-740 0 0,-5 57 1529 0 0,1-71-1739 0 0,-2 69 1530 0 0,1-1 0 0 0,-1 1-1 0 0,-1 0 1 0 0,0 0 0 0 0,0 0 0 0 0,-6-15-1 0 0,6 21 183 0 0,0-1 1 0 0,-1 1-1 0 0,1 0 0 0 0,0 0 0 0 0,-1 0 0 0 0,0 0 0 0 0,1 1 0 0 0,-1-1 1 0 0,0 1-1 0 0,0-1 0 0 0,0 1 0 0 0,0 0 0 0 0,-4-1 0 0 0,4 2 199 0 0,0-1 0 0 0,0 1 0 0 0,0 0 0 0 0,0 0 0 0 0,0 0 0 0 0,0 1 0 0 0,0-1 0 0 0,0 1 0 0 0,1-1 0 0 0,-7 3 0 0 0,-29 14 1174 0 0,29-12-1188 0 0,-3 1 67 0 0,0 1-1 0 0,1 1 1 0 0,-11 9-1 0 0,0 0 605 0 0,-1 6 351 0 0,0-1 509 0 0,21-21-1021 0 0,2-1 0 0 0,2 5 198 0 0,-3-4-658 0 0,1-1-1 0 0,0 0 0 0 0,0 1 1 0 0,0-1-1 0 0,0 0 1 0 0,0 1-1 0 0,0-1 0 0 0,0 0 1 0 0,0 0-1 0 0,0 1 0 0 0,0-1 1 0 0,1 0-1 0 0,-1 0 1 0 0,0 1-1 0 0,0-1 0 0 0,0 0 1 0 0,0 1-1 0 0,0-1 1 0 0,0 0-1 0 0,1 0 0 0 0,-1 1 1 0 0,0-1-1 0 0,0 0 1 0 0,0 0-1 0 0,1 0 0 0 0,-1 1 1 0 0,0-1-1 0 0,0 0 1 0 0,0 0-1 0 0,1 0 0 0 0,-1 0 1 0 0,0 0-1 0 0,1 1 0 0 0,-1-1 1 0 0,1 0-1 0 0,5 2 185 0 0,1 0 0 0 0,-1-1 0 0 0,1 0-1 0 0,0 0 1 0 0,0-1 0 0 0,-1 1 0 0 0,1-1-1 0 0,0-1 1 0 0,9-1 0 0 0,10-3 214 0 0,29-10-1 0 0,15-3-538 0 0,-61 17 89 0 0,-4 0 0 0 0,0 0 0 0 0,-1 0 0 0 0,0 0 0 0 0,1-1 0 0 0,-1 0 0 0 0,7-3 0 0 0,-2 2 0 0 0,19-7 0 0 0,-5 2-2688 0 0,-21 8 1174 0 0,-2 0-20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13 230 10135 0 0,'-10'5'464'0'0,"8"-4"-9"0"0,5-1-155 0 0,43 5 3380 0 0,-44-6-3521 0 0,0 0-1 0 0,1 0 1 0 0,-1 0 0 0 0,0 0-1 0 0,0 0 1 0 0,0 0-1 0 0,0 0 1 0 0,3-3 0 0 0,0 0 138 0 0,-3 2-66 0 0,0 0 0 0 0,0 0 0 0 0,0 0 0 0 0,0 0 0 0 0,0-1 0 0 0,0 1 0 0 0,0 0 0 0 0,-1-1 0 0 0,0 0 0 0 0,1 1-1 0 0,-1-1 1 0 0,0 0 0 0 0,0 1 0 0 0,1-6 0 0 0,6-8 1032 0 0,-2 6-1302 0 0,5-38 1503 0 0,-10 44-1021 0 0,-1 3-366 0 0,-1-1 0 0 0,1 1 0 0 0,0-1 0 0 0,0 0 0 0 0,-1 1 0 0 0,1-1 0 0 0,-1 1 0 0 0,0-1 0 0 0,1 1 0 0 0,-1-1 1 0 0,0 1-1 0 0,-2-3 0 0 0,3 3-16 0 0,-1 1 1 0 0,1 0-1 0 0,-1-1 1 0 0,1 1-1 0 0,-1 0 1 0 0,1-1-1 0 0,-1 1 1 0 0,1 0-1 0 0,-1 0 1 0 0,1-1 0 0 0,-1 1-1 0 0,0 0 1 0 0,1 0-1 0 0,-1 0 1 0 0,1 0-1 0 0,-2 0 1 0 0,0 0 87 0 0,-6 4-133 0 0,0 2-16 0 0,-9 24 0 0 0,15-29 0 0 0,1 1 0 0 0,0 0 0 0 0,0-1 0 0 0,0 1 0 0 0,0 0 0 0 0,0 0 0 0 0,0 0 0 0 0,0 0 0 0 0,1 0 0 0 0,-1 0 0 0 0,1 0 0 0 0,-1 0 0 0 0,1 4 0 0 0,-1 2 0 0 0,-3 9 0 0 0,3-15 0 0 0,1-1 0 0 0,-1 1 0 0 0,1-1 0 0 0,0 1 0 0 0,0 0 0 0 0,-1-1 0 0 0,1 1 0 0 0,0 0 0 0 0,1 3 0 0 0,1 15 0 0 0,-2-14 0 0 0,0-3 0 0 0,1 1 0 0 0,-1-1 0 0 0,1 0 0 0 0,0 1 0 0 0,0-1 0 0 0,1 4 0 0 0,1 2 0 0 0,2 3 0 0 0,-1 1 0 0 0,3-3 0 0 0,-7-9 0 0 0,1-1 0 0 0,0 1 0 0 0,0-1 0 0 0,-1 0 0 0 0,1 1 0 0 0,0-1 0 0 0,0 0 0 0 0,0 1 0 0 0,0-1 0 0 0,-1 0 0 0 0,1 0 0 0 0,2 0 0 0 0,-1 0 0 0 0,0 0 0 0 0,1-1 0 0 0,-1 1 0 0 0,0-1 0 0 0,0 0 0 0 0,0 1 0 0 0,1-1 0 0 0,-1 0 0 0 0,0 0 0 0 0,0-1 0 0 0,0 1 0 0 0,3-3 0 0 0,21-21 0 0 0,-22 20 0 0 0,12-11 0 0 0,-1 1 0 0 0,-1-1 0 0 0,0-1 0 0 0,-1 0 0 0 0,12-19 0 0 0,0-8 0 0 0,12-25 0 0 0,-35 64-12 0 0,9-11 96 0 0,-9 14 287 0 0,-2 5 117 0 0,1 1-379 0 0,0 0 1 0 0,-1 0-1 0 0,0 0 0 0 0,0 0 1 0 0,0 0-1 0 0,-1 7 1 0 0,-1 34 241 0 0,3-31-351 0 0,5 5 0 0 0,-3-15 0 0 0,0-2 0 0 0,-1 0-95 0 0,0 0 0 0 0,0 0 1 0 0,0 0-1 0 0,0 0 0 0 0,0 0 0 0 0,1-1 0 0 0,-1 1 0 0 0,0-1 0 0 0,1 0 1 0 0,-1 0-1 0 0,1 0 0 0 0,-1 0 0 0 0,1 0 0 0 0,0 0 0 0 0,-1-1 0 0 0,1 1 1 0 0,0-1-1 0 0,0 0 0 0 0,-1 0 0 0 0,6 0 0 0 0,-6 0 95 0 0,0 0 0 0 0,-1 0 0 0 0,1 0 0 0 0,0 0 0 0 0,0-1 0 0 0,0 1 0 0 0,-1 0 0 0 0,1-1 0 0 0,0 1 0 0 0,0-1 0 0 0,-1 0 0 0 0,1 0 0 0 0,0 1 0 0 0,1-3 0 0 0,2 0 0 0 0,-5 3 0 0 0,1-1 0 0 0,-1 1 0 0 0,0 0 0 0 0,0 0 0 0 0,0 0 0 0 0,0 0 0 0 0,1 0 0 0 0,-1 0 0 0 0,0 0 0 0 0,0-1 0 0 0,0 1 0 0 0,1 0 0 0 0,-1 0 0 0 0,0 0 0 0 0,0 0 0 0 0,1 0 0 0 0,-1 0 0 0 0,0 0 0 0 0,0 0 0 0 0,0 0 0 0 0,1 0 0 0 0,-1 0 0 0 0,0 0 0 0 0,0 0 0 0 0,0 0 0 0 0,1 1 0 0 0,-1-1 0 0 0,0 0 0 0 0,0 0 0 0 0,0 0 0 0 0,1 0 0 0 0,-1 0 0 0 0,0 0 0 0 0,0 0 0 0 0,0 1 0 0 0,0-1 0 0 0,1 0 0 0 0,-1 0 0 0 0,0 0 0 0 0,0 0 0 0 0,0 1 0 0 0,0-1 0 0 0,0 0 0 0 0,0 0 0 0 0,1 0 0 0 0,-1 1 0 0 0,0-1 0 0 0,0 0 0 0 0,0 0 0 0 0,0 0 0 0 0,0 1 0 0 0,0-1 0 0 0,0 0 0 0 0,0 0 0 0 0,0 1 0 0 0,0-1 0 0 0,0 0 0 0 0,0 0 0 0 0,0 0 0 0 0,0 1 0 0 0,0-1 0 0 0,0 0 0 0 0,-1 0 0 0 0,1 1 0 0 0,-4 16 0 0 0,4-16 0 0 0,-24 70 18 0 0,0 1-108 0 0,24-70-281 0 0,0-2-117 0 0,0 0-21 0 0,10 2-1434 0 0,-9-2 1799 0 0,0 0 0 0 0,0 1 1 0 0,0-1-1 0 0,0 0 0 0 0,0 0 1 0 0,0 0-1 0 0,1 0 1 0 0,-1 0-1 0 0,0 0 0 0 0,0 0 1 0 0,0 0-1 0 0,0 0 1 0 0,0-1-1 0 0,0 1 0 0 0,1-1 1 0 0,17-10-1889 0 0,-2-6-15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41 230 13823 0 0,'0'0'315'0'0,"0"0"45"0"0,0 0 21 0 0,1-1-49 0 0,4-6-14 0 0,0 0-1 0 0,0 0 1 0 0,7-13 0 0 0,3-5 2330 0 0,15-29 101 0 0,-28 49-2391 0 0,1-1-1 0 0,-1 1 1 0 0,1-1-1 0 0,1-9 0 0 0,2-4 928 0 0,-5 16-841 0 0,-1 3-429 0 0,0-1 1 0 0,0 0-1 0 0,0 1 0 0 0,0-1 1 0 0,0 1-1 0 0,0-1 0 0 0,0 0 0 0 0,0 1 1 0 0,0-1-1 0 0,0 1 0 0 0,0-1 1 0 0,0 0-1 0 0,-1 1 0 0 0,1-1 0 0 0,0 1 1 0 0,0-1-1 0 0,-1 1 0 0 0,1-1 1 0 0,0 1-1 0 0,-1-1 0 0 0,1 1 0 0 0,0-1 1 0 0,-1 1-1 0 0,1-1 0 0 0,-1 1 1 0 0,1-1-1 0 0,-1 1 0 0 0,1 0 0 0 0,-2-1 1 0 0,1 0 140 0 0,0 0 332 0 0,1 1 21 0 0,-2 1-66 0 0,-4 1-432 0 0,0 0 0 0 0,0 0 0 0 0,0 1 0 0 0,0-1 0 0 0,0 2 0 0 0,1-1 0 0 0,-1 0 0 0 0,1 1 0 0 0,0 0 0 0 0,0 1 0 0 0,0-1 0 0 0,0 1 0 0 0,1 0 0 0 0,-8 10 0 0 0,7-7-11 0 0,0-1 0 0 0,1-1 0 0 0,0 1 0 0 0,0 0 0 0 0,-3 9 0 0 0,6-11 0 0 0,0-1 0 0 0,0 1 0 0 0,0-1 0 0 0,0 1 0 0 0,1 0 0 0 0,0-1 0 0 0,0 1 0 0 0,0 0 0 0 0,1-1 0 0 0,-1 1 0 0 0,2 4 0 0 0,3 5 0 0 0,-1-11 0 0 0,-2-2 0 0 0,14 12 0 0 0,-13-11 0 0 0,0-1 0 0 0,0 1 0 0 0,0-1 0 0 0,0 0 0 0 0,0 0 0 0 0,0 0 0 0 0,1 0 0 0 0,-1 0 0 0 0,0-1 0 0 0,0 1 0 0 0,1-1 0 0 0,-1 0 0 0 0,0 0 0 0 0,0 0 0 0 0,1-1 0 0 0,-1 1 0 0 0,5-2 0 0 0,0 0 0 0 0,-1 0 0 0 0,1-1 0 0 0,0 0 0 0 0,-1 0 0 0 0,14-9 0 0 0,-9 3 0 0 0,0 0 0 0 0,-1 0 0 0 0,0-1 0 0 0,0-1 0 0 0,-1 1 0 0 0,-1-2 0 0 0,1 1 0 0 0,-2-1 0 0 0,0-1 0 0 0,0 0 0 0 0,-2 0 0 0 0,1 0 0 0 0,7-27 0 0 0,-12 34-7 0 0,5-8 24 0 0,2-1 45 0 0,-8 14 309 0 0,-1 1 117 0 0,0 0 21 0 0,8 52 99 0 0,-8-51-645 0 0,0 1 0 0 0,0-1 1 0 0,1 0-1 0 0,-1 0 0 0 0,0 1 0 0 0,0-1 0 0 0,1 0 1 0 0,-1 0-1 0 0,0 1 0 0 0,1-1 0 0 0,-1 0 0 0 0,1 0 1 0 0,0 0-1 0 0,-1 0 0 0 0,1 0 0 0 0,0 0 0 0 0,0 0 0 0 0,0 0 1 0 0,1 1-1 0 0,-2-1 9 0 0,1-1-1 0 0,-1 0 1 0 0,1 1 0 0 0,-1-1 0 0 0,0 0 0 0 0,1 0 0 0 0,-1 1 0 0 0,0-1-1 0 0,0 1 1 0 0,1-1 0 0 0,-1 0 0 0 0,0 1 0 0 0,0-1 0 0 0,0 1-1 0 0,1-1 1 0 0,-1 0 0 0 0,0 1 0 0 0,0-1 0 0 0,0 1 0 0 0,0-1-1 0 0,0 1 1 0 0,0 0 0 0 0,19 8-580 0 0,-14-8 608 0 0,0 0 0 0 0,0 0 0 0 0,1 0 0 0 0,-1-1 0 0 0,0 1 0 0 0,0-1 0 0 0,0 0 0 0 0,0-1 0 0 0,1 0 0 0 0,-1 1 0 0 0,6-3 0 0 0,4 0 0 0 0,-6 3 0 0 0,-3 7 0 0 0,-5-5 0 0 0,-1 1 0 0 0,1-1 0 0 0,-1 1 0 0 0,0-1 0 0 0,1 1 0 0 0,-1-1 0 0 0,-1 1 0 0 0,1-1 0 0 0,0 1 0 0 0,-1-1 0 0 0,1 1 0 0 0,-2 3 0 0 0,-11 31 0 0 0,9-28 0 0 0,-16 30 0 0 0,15-32 0 0 0,2-1 0 0 0,-1 1 0 0 0,0 0 0 0 0,1 1 0 0 0,1-1 0 0 0,-1 0 0 0 0,1 1 0 0 0,-1 9 0 0 0,3-6 0 0 0,3-1 0 0 0,-1-9 0 0 0,-1 0 0 0 0,0 1 0 0 0,1-1 0 0 0,-1 0 0 0 0,0 0 0 0 0,1 0 0 0 0,-1 0 0 0 0,1 0 0 0 0,0 0 0 0 0,-1 0 0 0 0,1 0 0 0 0,0-1 0 0 0,-1 1 0 0 0,1-1 0 0 0,0 1 0 0 0,0-1 0 0 0,0 0 0 0 0,-1 0 0 0 0,1 0 0 0 0,0 0 0 0 0,0 0 0 0 0,0 0 0 0 0,0 0 0 0 0,-1 0 0 0 0,1-1 0 0 0,3 0 0 0 0,6-2 0 0 0,-1 0 0 0 0,1-1 0 0 0,10-6 0 0 0,-17 9 0 0 0,19-11-6 0 0,1-1 0 0 0,-2-2 0 0 0,0 0 0 0 0,-1-1 0 0 0,0 0 0 0 0,-2-2 0 0 0,0-1 0 0 0,-1 0 0 0 0,0-1 0 0 0,-2-1 0 0 0,18-30 0 0 0,-20 25-853 0 0,-14 23-1322 0 0,-4-5-6691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0,'0'0'191'0'0,"0"0"26"0"0,0 0 9 0 0,0 0 42 0 0,0 0 158 0 0,0 0 72 0 0,0 0 12 0 0,0 0-67 0 0,0 0-358 0 0,0 0-406 0 0,0 0-154 0 0,0 0-33 0 0,0 0-4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0,'0'0'231'0'0,"0"0"29"0"0,0 0 19 0 0,0-1-41 0 0,1-5-190 0 0,-2 0 98 0 0,1 5 600 0 0,0 1 232 0 0,0 0 40 0 0,0 0-63 0 0,0 0-760 0 0,0-1 1 0 0,0 1-1 0 0,0 0 0 0 0,0-1 1 0 0,0 1-1 0 0,0 0 1 0 0,0-1-1 0 0,0 1 0 0 0,0 0 1 0 0,0 0-1 0 0,1-1 0 0 0,-1 1 1 0 0,0 0-1 0 0,0-1 1 0 0,0 1-1 0 0,0 0 0 0 0,0 0 1 0 0,1-1-1 0 0,-1 1 1 0 0,0 0-1 0 0,0 0 0 0 0,0 0 1 0 0,1-1-1 0 0,-1 1 0 0 0,0 0 1 0 0,0 0-1 0 0,1 0 1 0 0,0-1 120 0 0,0 1 0 0 0,1 1 1 0 0,-1-1-1 0 0,0 0 1 0 0,0 0-1 0 0,1 0 0 0 0,-1 1 1 0 0,0-1-1 0 0,0 0 1 0 0,0 1-1 0 0,0-1 0 0 0,0 1 1 0 0,0 0-1 0 0,0-1 1 0 0,2 2-1 0 0,3 3-316 0 0,-1-1 0 0 0,0 1 0 0 0,-1 0 0 0 0,1 0 0 0 0,-1 1 0 0 0,0 0 0 0 0,0-1 0 0 0,0 1 0 0 0,-1 0 0 0 0,3 7 0 0 0,8 13 0 0 0,-10-16 0 0 0,1 0 0 0 0,-1 0 0 0 0,-1 0 0 0 0,0 0 0 0 0,2 16 0 0 0,-1-11 0 0 0,8 26 0 0 0,-7-28 0 0 0,-1-5 0 0 0,-1 0 0 0 0,0 0 0 0 0,2 12 0 0 0,-3-17 0 0 0,1 24 0 0 0,-3-17 0 0 0,2 0 0 0 0,-1-1 0 0 0,-1-9 0 0 0,0 1 0 0 0,0-1 0 0 0,0 0 0 0 0,0 0 0 0 0,0 1 0 0 0,0-1 0 0 0,0 0 0 0 0,0 0 0 0 0,0 1 0 0 0,0-1 0 0 0,0 0 0 0 0,0 0 0 0 0,0 1 0 0 0,0-1 0 0 0,0 0 0 0 0,1 0 0 0 0,-1 1 0 0 0,0-1 0 0 0,0 0 0 0 0,0 0 0 0 0,0 1 0 0 0,0-1 0 0 0,1 0 0 0 0,-1 0 0 0 0,0 0 0 0 0,0 0 0 0 0,0 1 0 0 0,1-1 0 0 0,-1 0 0 0 0,0 0 0 0 0,0 0 0 0 0,0 0 0 0 0,1 0 0 0 0,-1 1 0 0 0,0-1 0 0 0,0 0 0 0 0,1 0 0 0 0,-1 0 0 0 0,0 0 0 0 0,0 0 0 0 0,1 0 0 0 0,-1 0 0 0 0,0 0 0 0 0,0 0 0 0 0,1 0 0 0 0,-1 0 0 0 0,0 0 0 0 0,0 0 0 0 0,1 0 0 0 0,-1 0 0 0 0,0-1 0 0 0,0 1 0 0 0,1 0 0 0 0,-1 0 0 0 0,0 0 0 0 0,0 0 0 0 0,1 0 0 0 0,-1-1 0 0 0,0 1 0 0 0,0 0 0 0 0,0 0 0 0 0,1 0 0 0 0,-1 0 0 0 0,0-1 0 0 0,0 1 0 0 0,2-1-34 0 0,0-1 0 0 0,-1 1 1 0 0,1 0-1 0 0,0-1 0 0 0,-1 0 0 0 0,0 1 0 0 0,1-1 0 0 0,-1 0 1 0 0,0 0-1 0 0,0 1 0 0 0,0-1 0 0 0,0 0 0 0 0,0 0 0 0 0,0 0 1 0 0,0 0-1 0 0,-1 0 0 0 0,1-1 0 0 0,-1 1 0 0 0,0 0 0 0 0,1 0 1 0 0,-1-3-1 0 0,0 1-98 0 0,3-41-6649 0 0,-2 37 4734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10135 0 0,'0'0'231'0'0,"0"0"29"0"0,0 0 19 0 0,0 0 37 0 0,0 0 125 0 0,0 0 58 0 0,0 0 11 0 0,0 0 2 0 0,0 0 0 0 0,-5 8 512 0 0,1-3-357 0 0,0 0-1 0 0,-1-1 0 0 0,-6 7 0 0 0,-3 2 765 0 0,-50 50 3108 0 0,-36 29-4374 0 0,94-86-165 0 0,1-1 0 0 0,0 1 0 0 0,-8 12 0 0 0,8-11 0 0 0,0 0 0 0 0,0-1 0 0 0,-9 9 0 0 0,-52 35-64 0 0,65-49-273 0 0,1-1-138 0 0,3-2-33 0 0,4-1 208 0 0,-3 0 81 0 0,1 1 1 0 0,-1-1-1 0 0,1 0 1 0 0,-1 0-1 0 0,0 0 1 0 0,0 0 0 0 0,6-7-1 0 0,1-3-2213 0 0,25-23-1 0 0,-18 23 898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10135 0 0,'0'0'231'0'0,"0"0"29"0"0,0 0 19 0 0,0 0 37 0 0,-8-2 624 0 0,3 3-704 0 0,-1-1 5034 0 0,1 0 410 0 0,7-1-5525 0 0,1-1-153 0 0,0 0 0 0 0,0 1-1 0 0,0-1 1 0 0,1 1 0 0 0,-1 0 0 0 0,0 0 0 0 0,1 0 0 0 0,5 0 0 0 0,2 0-2 0 0,11-3 512 0 0,0 2 0 0 0,0 0 0 0 0,36 3 0 0 0,-49-1-512 0 0,28 5 0 0 0,1 4-64 0 0,-36-9-273 0 0,-2 0-138 0 0,0 0-33 0 0,0 0-140 0 0,-4 2-1203 0 0,4-2 1772 0 0,0 0 0 0 0,-1 0 0 0 0,1 1 0 0 0,0-1 0 0 0,0 0 0 0 0,0 0 1 0 0,-1 0-1 0 0,1 0 0 0 0,0 0 0 0 0,0 0 0 0 0,-1 0 0 0 0,1 0 0 0 0,0 1 1 0 0,0-1-1 0 0,0 0 0 0 0,-1 0 0 0 0,1 0 0 0 0,0 0 0 0 0,0 0 0 0 0,-1 0 1 0 0,1 0-1 0 0,0-1 0 0 0,0 1 0 0 0,-1 0 0 0 0,1 0 0 0 0,0 0 0 0 0,0 0 1 0 0,-1 0-1 0 0,1 0 0 0 0,-8-4-1456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27 10135 0 0,'0'0'464'0'0,"0"0"-9"0"0,1-1-295 0 0,4-3 65 0 0,-4 3 854 0 0,12-11 5787 0 0,-8 5-2594 0 0,-5 7-4223 0 0,0 0 0 0 0,-1 0 0 0 0,1 0 0 0 0,0-1 0 0 0,0 1 0 0 0,0 0 0 0 0,0 0 0 0 0,-1 0 0 0 0,1 0 0 0 0,0 0 0 0 0,0 0 0 0 0,0 0 0 0 0,0 0 0 0 0,-1 0 0 0 0,1-1 0 0 0,0 1 0 0 0,0 0 0 0 0,0 0 0 0 0,-1 0 0 0 0,1 0 0 0 0,0 0 0 0 0,0 0 0 0 0,0 0 0 0 0,-1 0 0 0 0,1 0 0 0 0,0 1 0 0 0,0-1 0 0 0,0 0 0 0 0,-1 0 0 0 0,1 0 0 0 0,0 0 0 0 0,0 0 0 0 0,0 0 0 0 0,-1 0 0 0 0,1 0 0 0 0,0 0 0 0 0,0 1 0 0 0,0-1 0 0 0,-7 3 150 0 0,0 0 0 0 0,0 1-1 0 0,1-1 1 0 0,-1 1 0 0 0,1 1 0 0 0,0-1 0 0 0,-6 8-1 0 0,-12 7 260 0 0,17-14-458 0 0,0 0 0 0 0,0 0 0 0 0,0 1 0 0 0,1 0 0 0 0,0 0 0 0 0,0 1 0 0 0,1 0 0 0 0,0 0 0 0 0,0 0 0 0 0,0 1 0 0 0,-3 7 0 0 0,5-7 0 0 0,3 0 0 0 0,3 6 0 0 0,1-11 0 0 0,-2-3 0 0 0,7 8 0 0 0,1-2 0 0 0,-1 1 0 0 0,1-1 0 0 0,1-1 0 0 0,-1 0 0 0 0,21 7 0 0 0,-13-5 0 0 0,19 10 0 0 0,5 14 0 0 0,-36-28 0 0 0,3 5 0 0 0,4 13 0 0 0,-9-15 0 0 0,-2-4 0 0 0,-1 0 0 0 0,1 0 0 0 0,-1 0 0 0 0,0 0 0 0 0,0 1 0 0 0,0-1 0 0 0,0 0 0 0 0,-1 1 0 0 0,1 2 0 0 0,0-1 7 0 0,0 1 0 0 0,0-1 0 0 0,-1 1 0 0 0,0-1 0 0 0,0 1 0 0 0,0-1 0 0 0,-1 1 0 0 0,1-1 0 0 0,-1 1 0 0 0,0-1 0 0 0,0 1 0 0 0,-1-1 0 0 0,1 0 0 0 0,-3 6 0 0 0,-1-1 50 0 0,0 1-1 0 0,-1-1 0 0 0,0 0 0 0 0,0 0 1 0 0,-8 7-1 0 0,8-10 20 0 0,1-1 1 0 0,-1 1-1 0 0,-1-2 1 0 0,1 1 0 0 0,-1-1-1 0 0,1 0 1 0 0,-1 0-1 0 0,0-1 1 0 0,-1 0-1 0 0,1 0 1 0 0,-12 3-1 0 0,14-5-39 0 0,0 0-1 0 0,0 0 0 0 0,0-1 0 0 0,0 1 0 0 0,0-1 0 0 0,0 0 0 0 0,0-1 1 0 0,0 1-1 0 0,0-1 0 0 0,0 0 0 0 0,0 0 0 0 0,0 0 0 0 0,0-1 0 0 0,0 0 0 0 0,1 0 1 0 0,-1 0-1 0 0,1 0 0 0 0,-8-6 0 0 0,6 4-36 0 0,2 1 0 0 0,1 0 0 0 0,-1 1 0 0 0,1-1 0 0 0,-1 0 0 0 0,1-1 0 0 0,0 1 0 0 0,0-1 0 0 0,1 1 0 0 0,-1-1 0 0 0,-3-8 0 0 0,5 12 0 0 0,1 0 0 0 0,0-1 0 0 0,0 1 0 0 0,-1-1 0 0 0,1 1 0 0 0,0-1 0 0 0,0 1 0 0 0,0-1 0 0 0,0 1 0 0 0,0 0 0 0 0,0-1 0 0 0,0 1 0 0 0,0-1 0 0 0,0 1 0 0 0,0-1 0 0 0,0 1 0 0 0,0-1 0 0 0,0 1 0 0 0,0-1 0 0 0,0 1 0 0 0,0-1 0 0 0,1 1 0 0 0,-1 0 0 0 0,0-1 0 0 0,0 1 0 0 0,1-1 0 0 0,-1 1 0 0 0,0 0 0 0 0,0-1 0 0 0,1 1 0 0 0,-1-1 0 0 0,0 1 0 0 0,1 0 0 0 0,-1 0 0 0 0,1-1 0 0 0,0 0 0 0 0,23-24 0 0 0,-3 3 0 0 0,-10 9 0 0 0,23-20 0 0 0,-12 12 0 0 0,1-1 0 0 0,-13 13 0 0 0,0-1 0 0 0,-1 0 0 0 0,0 0 0 0 0,8-12 0 0 0,-3 1 0 0 0,-6 11 0 0 0,-2 0 0 0 0,1 0 0 0 0,4-12 0 0 0,-9 20 0 0 0,-1-1 0 0 0,0 1 0 0 0,-1-1 0 0 0,1 1 0 0 0,0-1 0 0 0,-1 1 0 0 0,1-1 0 0 0,-1 1 0 0 0,0-1 0 0 0,0 0 0 0 0,0 1 0 0 0,0-1 0 0 0,0 1 0 0 0,-1-1 0 0 0,1 1 0 0 0,-1-1 0 0 0,1 0 0 0 0,-1 1 0 0 0,-2-4 0 0 0,3 5 0 0 0,0 0 0 0 0,-1 1 0 0 0,1-1 0 0 0,0 0 0 0 0,-1 1 0 0 0,1-1 0 0 0,0 1 0 0 0,-1-1 0 0 0,1 0 0 0 0,-1 1 0 0 0,1-1 0 0 0,-1 1 0 0 0,1-1 0 0 0,-1 1 0 0 0,1-1 0 0 0,-1 1 0 0 0,0 0 0 0 0,1-1 0 0 0,-1 1 0 0 0,0 0 0 0 0,1-1 0 0 0,-2 1 0 0 0,-1-1-133 0 0,-1-1-345 0 0,0 0 1 0 0,0 0-1 0 0,0 1 1 0 0,0-1-1 0 0,-1 1 1 0 0,1 0-1 0 0,-1 0 1 0 0,-5 0-1 0 0,-10 0-8731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10135 0 0,'0'0'231'0'0,"0"0"29"0"0,0 0 19 0 0,0 0 105 0 0,0 0 410 0 0,0 0 184 0 0,0 0 40 0 0,2 1-63 0 0,2 0-582 0 0,1 0 0 0 0,-1-1 0 0 0,1 1-1 0 0,0-1 1 0 0,7-1 0 0 0,-10 1 139 0 0,1-1 0 0 0,5 0-192 0 0,0-1 0 0 0,1 1 0 0 0,-1 0-1 0 0,0 1 1 0 0,1 0 0 0 0,8 1 0 0 0,23 0 1025 0 0,-6-1 123 0 0,-17-1-1313 0 0,-5 3-641 0 0,-10 1 118 0 0,-5-1-434 0 0,2-1-1113 0 0,-2 0-107 0 0,-10 0-24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48 190 8287 0 0,'0'0'191'0'0,"0"0"26"0"0,0 0 9 0 0,0 0 110 0 0,0 0 444 0 0,0-2 196 0 0,2-5 42 0 0,-1 5-63 0 0,0 1-290 0 0,37-28 2443 0 0,-35 27-2961 0 0,-1-1 0 0 0,0 1-1 0 0,1 0 1 0 0,-1-1 0 0 0,0 1 0 0 0,0-1-1 0 0,0 0 1 0 0,1-4 0 0 0,8-9 580 0 0,11-11-83 0 0,-8 9-436 0 0,22-22-1 0 0,-34 39 281 0 0,-2 1 21 0 0,1-1-66 0 0,-1 0-418 0 0,1 1 0 0 0,-1-1 0 0 0,1 0 1 0 0,-1 1-1 0 0,0-1 0 0 0,1 1 0 0 0,-1-1 0 0 0,1 0 1 0 0,-1 1-1 0 0,0-1 0 0 0,0 0 0 0 0,1 0 0 0 0,-1 1 1 0 0,0-1-1 0 0,0 0 0 0 0,0 0 0 0 0,0 1 0 0 0,0-2 1 0 0,0 0 103 0 0,0 0 359 0 0,0 2 21 0 0,0 0-66 0 0,-2 1-294 0 0,-21 13-133 0 0,13-6-16 0 0,-16 20 0 0 0,8-11 0 0 0,14-14 0 0 0,-6 11 0 0 0,7-10 0 0 0,-12 15 0 0 0,12-16 0 0 0,0 0 0 0 0,0 0 0 0 0,1 0 0 0 0,-1 0 0 0 0,1 1 0 0 0,-3 4 0 0 0,4-6 0 0 0,-7 17 0 0 0,-1 1 0 0 0,-12 17 0 0 0,18-32 0 0 0,0 0 0 0 0,0-1 0 0 0,0 1 0 0 0,-2 9 0 0 0,-7 37 0 0 0,11-48 0 0 0,0 1 0 0 0,5 13 0 0 0,0-4 0 0 0,3-1 0 0 0,2-1 0 0 0,4-3 0 0 0,-8-6 0 0 0,0-1 0 0 0,0 0 0 0 0,1-1 0 0 0,-1 1 0 0 0,0-1 0 0 0,0 0 0 0 0,0 0 0 0 0,0 0 0 0 0,0-1 0 0 0,1 0 0 0 0,-1 0 0 0 0,9-3 0 0 0,5-3 0 0 0,35-18 0 0 0,-45 20 0 0 0,-2 1 60 0 0,0 0 1 0 0,-1-1-1 0 0,1 0 0 0 0,-1 0 0 0 0,-1 0 1 0 0,1-1-1 0 0,-1 0 0 0 0,0 0 0 0 0,0-1 0 0 0,0 1 1 0 0,-1-1-1 0 0,0 0 0 0 0,-1 0 0 0 0,1 0 1 0 0,-1-1-1 0 0,2-8 0 0 0,-1 3 43 0 0,-1 1-1 0 0,-1-1 0 0 0,0 1 1 0 0,0-1-1 0 0,-1 0 1 0 0,-1 0-1 0 0,0 0 0 0 0,-1 1 1 0 0,-3-17-1 0 0,3 19-102 0 0,1 7 0 0 0,-1 0 0 0 0,1 0 0 0 0,-1 0 0 0 0,0 0 0 0 0,0 0 0 0 0,0 1 0 0 0,0-1 0 0 0,0 0 0 0 0,-1 1 0 0 0,1-1 0 0 0,-4-4 0 0 0,-1 0 0 0 0,1 2-133 0 0,4 4-563 0 0,1 1-258 0 0,0 0-56 0 0,0 0-81 0 0,0 0-286 0 0,0 0-126 0 0,0 0-29 0 0,0 0-4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17503 0 0,'0'0'399'0'0,"0"0"60"0"0,0 0 21 0 0,0 0-59 0 0,-1 1-276 0 0,-3 4-57 0 0,3-3 283 0 0,1-2 117 0 0,0 0 21 0 0,0 0 3 0 0,0 0 0 0 0,0 0 0 0 0,0 0 0 0 0,0 0 0 0 0,0 0 0 0 0,0 0 0 0 0,0 0 0 0 0,2 0-69 0 0,7-1-294 0 0,1-3-133 0 0,-2-1-353 0 0,-7 4-1422 0 0,-1-2-638 0 0,0-10-130 0 0,0-3-29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91 146 4607 0 0,'0'0'208'0'0,"0"0"67"0"0,0 0 154 0 0,0 0 69 0 0,0 0 12 0 0,0 0-67 0 0,0 0-222 0 0,0 0 166 0 0,-6-2 363 0 0,4-1 4036 0 0,2 3-4764 0 0,0-1 0 0 0,0 0 0 0 0,0 1 0 0 0,-1-1 0 0 0,1 0 0 0 0,0 1 0 0 0,0-1 0 0 0,0 0 0 0 0,-1 1 0 0 0,1-1 0 0 0,0 0-1 0 0,-1 1 1 0 0,1-1 0 0 0,0 1 0 0 0,-1-1 0 0 0,1 1 0 0 0,-1-1 0 0 0,1 1 0 0 0,-1-1 0 0 0,1 1 0 0 0,-2-1 0 0 0,1 0 103 0 0,-1-1 363 0 0,2 2 21 0 0,0 0 3 0 0,0 0 0 0 0,0-2 0 0 0,-2-6 0 0 0,1 6-69 0 0,0 0-294 0 0,0-7 678 0 0,0 0 0 0 0,-1-17-1 0 0,2 24-314 0 0,0 2 0 0 0,0 0-69 0 0,-1-3-324 0 0,1-1-68 0 0,3-14-56 0 0,1-3 448 0 0,-3 19 45 0 0,-1 2 21 0 0,0 0-66 0 0,0-2-294 0 0,-1-6-133 0 0,1 7-16 0 0,0 1 0 0 0,0 0 0 0 0,0 0 0 0 0,0-1 0 0 0,0 1 0 0 0,0 0 0 0 0,-1 0 0 0 0,1-1 0 0 0,0 1 0 0 0,0 0 0 0 0,0 0 0 0 0,0-1 0 0 0,0 1 0 0 0,0 0 0 0 0,-1 0 0 0 0,1 0 0 0 0,0-1 0 0 0,0 1 0 0 0,0 0 0 0 0,-1 0 0 0 0,1 0 0 0 0,0 0 0 0 0,0 0 0 0 0,0-1 0 0 0,-1 1 0 0 0,1 0 0 0 0,0 0 0 0 0,-1 0 0 0 0,-6 7 0 0 0,-20 45 0 0 0,24-48 0 0 0,1 0 0 0 0,0 0 0 0 0,-1 1 0 0 0,2-1 0 0 0,-1 0 0 0 0,0 1 0 0 0,0 4 0 0 0,-6 21 0 0 0,4-18 0 0 0,4-11 0 0 0,0 0 0 0 0,-1-1 0 0 0,1 1 0 0 0,0-1 0 0 0,0 1 0 0 0,0 0 0 0 0,0-1 0 0 0,0 1 0 0 0,0 0 0 0 0,0-1 0 0 0,0 1 0 0 0,0 0 0 0 0,0-1 0 0 0,0 1 0 0 0,1 0 0 0 0,0 0 0 0 0,-1 0 0 0 0,1-1 0 0 0,0 1 0 0 0,0-1 0 0 0,0 1 0 0 0,-1-1 0 0 0,1 0 0 0 0,0 1 0 0 0,0-1 0 0 0,0 0 0 0 0,0 0 0 0 0,0 1 0 0 0,0-1 0 0 0,0 0 0 0 0,0 0 0 0 0,0 0 0 0 0,0 0 0 0 0,0 0 0 0 0,1-1 0 0 0,20-4 0 0 0,-8-1 0 0 0,-11 3 0 0 0,-3 2 0 0 0,0 0 0 0 0,1 1 0 0 0,-1-1 0 0 0,1 0 0 0 0,-1 0 0 0 0,1 0 0 0 0,-1 0 0 0 0,1 1 0 0 0,0-1 0 0 0,-1 0 0 0 0,1 1 0 0 0,0-1 0 0 0,-1 1 0 0 0,1-1 0 0 0,0 0 0 0 0,1 0 0 0 0,10-6 0 0 0,0 1 0 0 0,0 3 0 0 0,2 5 0 0 0,5 6 0 0 0,-14-7 0 0 0,13-2 0 0 0,12-5 0 0 0,-18 4 0 0 0,-3-4-64 0 0,-6-4-1102 0 0,-3 10 918 0 0,0-1-1 0 0,1 1 1 0 0,-1 0-1 0 0,0 0 1 0 0,0-1 0 0 0,0 1-1 0 0,0 0 1 0 0,0-1-1 0 0,0 1 1 0 0,0 0 0 0 0,0 0-1 0 0,0-1 1 0 0,0 1-1 0 0,0 0 1 0 0,0-1-1 0 0,0 1 1 0 0,-1 0 0 0 0,1 0-1 0 0,0-1 1 0 0,0 1-1 0 0,0 0 1 0 0,0-1 0 0 0,0 1-1 0 0,-1 0 1 0 0,1 0-1 0 0,0 0 1 0 0,0-1 0 0 0,0 1-1 0 0,-1 0 1 0 0,1 0-1 0 0,0 0 1 0 0,0-1 0 0 0,-1 1-1 0 0,1 0 1 0 0,0 0-1 0 0,0 0 1 0 0,-1 0-1 0 0,1 0 1 0 0,-1-1 0 0 0,1 1-5114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 6447 0 0,'0'0'298'0'0,"0"0"-10"0"0,1-1-188 0 0,6-3 49 0 0,-6 3 571 0 0,-1 1 249 0 0,2-1 45 0 0,6-1-61 0 0,-7 2-288 0 0,-1 0-121 0 0,0 0-28 0 0,0 0-4 0 0,0 0 0 0 0,0 0 0 0 0,0 0 0 0 0,0 0 0 0 0,0 0 0 0 0,0 0 0 0 0,0 0 0 0 0,0 0 0 0 0,0 0 0 0 0,0 0 0 0 0,0 0 0 0 0,0 0-68 0 0,0 0-217 0 0,0 0 161 0 0,-1 1 100 0 0,-4 1-253 0 0,4-1-167 0 0,-1 0 0 0 0,0 1 0 0 0,0-1 0 0 0,1 0-1 0 0,-1 1 1 0 0,0 0 0 0 0,1-1 0 0 0,-1 1 0 0 0,1 0 0 0 0,0-1-1 0 0,0 1 1 0 0,-2 3 0 0 0,-5 8 225 0 0,0 0-1 0 0,0 1 1 0 0,2 0-1 0 0,-1 0 1 0 0,2 1 0 0 0,-7 28-1 0 0,-6 18-292 0 0,10-38 0 0 0,-8 45 0 0 0,16-63 0 0 0,0 1 0 0 0,0 0 0 0 0,0-1 0 0 0,1 1 0 0 0,1 8 0 0 0,-1-9 0 0 0,0 1 0 0 0,0 0 0 0 0,-1 0 0 0 0,0-1 0 0 0,0 9 0 0 0,-1 2-73 0 0,1-12-103 0 0,0 0 1 0 0,0 0 0 0 0,-1 0-1 0 0,1-1 1 0 0,-1 1 0 0 0,0 0-1 0 0,0 0 1 0 0,0-1 0 0 0,-2 5 0 0 0,11-37-2030 0 0,-1 1-2061 0 0,-4 19 2731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72 6447 0 0,'0'0'142'0'0,"0"0"22"0"0,0 0 13 0 0,1-2 55 0 0,3-6 181 0 0,-3 5 78 0 0,-1 3 18 0 0,0 0 3 0 0,0 0 0 0 0,0 0 0 0 0,0 0 0 0 0,0 0 0 0 0,0 0 0 0 0,0 0 0 0 0,0 0 0 0 0,0 0 0 0 0,0 0 0 0 0,2-1 0 0 0,-2 1-990 0 0,4-3 1118 0 0,-3 2-168 0 0,-1 0-1 0 0,1 1 1 0 0,0-1 0 0 0,-1 0-1 0 0,1 0 1 0 0,0 1-1 0 0,-1-1 1 0 0,1 0-1 0 0,-1 0 1 0 0,0 0-1 0 0,1 0 1 0 0,-1 0-1 0 0,1 0 1 0 0,-1 1-1 0 0,0-3 1 0 0,-1 5-311 0 0,-1-1 1 0 0,0 0 0 0 0,0 0 0 0 0,0 0-1 0 0,0 0 1 0 0,1 0 0 0 0,-1 0-1 0 0,-1 0 1 0 0,-1 0 0 0 0,4-1-190 0 0,-11 4 44 0 0,-2 2-16 0 0,11-5 0 0 0,1-1 0 0 0,0 1 0 0 0,-1-1 0 0 0,1 1 0 0 0,-1 0 0 0 0,1-1 0 0 0,0 1 0 0 0,0 0 0 0 0,-1 0 0 0 0,1 0 0 0 0,0 0 0 0 0,0 0 0 0 0,0 1 0 0 0,0-1 0 0 0,0 0 0 0 0,0 0 0 0 0,1 1 0 0 0,-2 2 0 0 0,-5 6 0 0 0,4-7 0 0 0,2-2 0 0 0,0 1 0 0 0,0-1 0 0 0,0 0 0 0 0,0 0 0 0 0,0 1 0 0 0,0-1 0 0 0,0 1 0 0 0,1-1 0 0 0,-1 1 0 0 0,1-1 0 0 0,-1 3 0 0 0,-6 21 0 0 0,7-13 0 0 0,1-8 0 0 0,0-2 0 0 0,13 15 0 0 0,-5-4 0 0 0,1-2 0 0 0,0-2 0 0 0,10 2 0 0 0,-3 1 0 0 0,-7-4 0 0 0,-1 2 0 0 0,-2 1 0 0 0,-3 3 0 0 0,-5 0 0 0 0,-3 5 0 0 0,0-15 0 0 0,1 0 0 0 0,-5 12 0 0 0,6-13 0 0 0,-9 8 0 0 0,1-1 0 0 0,3-2 0 0 0,-1 1 0 0 0,0-1 0 0 0,-2-3 0 0 0,1-3 0 0 0,-2-2 0 0 0,0-2 0 0 0,-5-2 0 0 0,13 1 0 0 0,1 1 0 0 0,2 2 0 0 0,-1 0 0 0 0,1-1 0 0 0,-1 1 0 0 0,1 0 0 0 0,-1 0 0 0 0,1-1 0 0 0,-1 1 0 0 0,1 0 0 0 0,0-1 0 0 0,-1 1 0 0 0,1 0 0 0 0,-1-1 0 0 0,1 1 0 0 0,0-1 0 0 0,0 1 0 0 0,-1-1 0 0 0,1 1 0 0 0,0 0 0 0 0,-1-1 0 0 0,1 1 0 0 0,0-1 0 0 0,0 0 0 0 0,0 1 0 0 0,0-1 0 0 0,0 1 0 0 0,-1-1 0 0 0,1 1 0 0 0,0-1 0 0 0,0 1 0 0 0,0-1 0 0 0,1 0 0 0 0,-1-1 0 0 0,-1-8 0 0 0,6-2 0 0 0,0 5 134 0 0,0 1 0 0 0,1 0 0 0 0,0 0 1 0 0,0 0-1 0 0,9-5 0 0 0,14-15 944 0 0,45-49-913 0 0,-70 71-165 0 0,2-2 0 0 0,-1 0 0 0 0,1 0 0 0 0,-1 0 0 0 0,0 0 0 0 0,0-1 0 0 0,-1 0 0 0 0,5-8 0 0 0,25-59 0 0 0,-30 60 0 0 0,-6 9 0 0 0,1 4 0 0 0,-2-10 0 0 0,-4 0 0 0 0,3 8 0 0 0,2 3 0 0 0,-1-2-114 0 0,0 0 0 0 0,0 1 0 0 0,-1-1 0 0 0,1 1 0 0 0,0 0 0 0 0,-5-1 0 0 0,-7 3-1573 0 0,5 1 499 0 0,-7 0-2796 0 0,14-1 1937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10135 0 0,'0'0'464'0'0,"0"0"-9"0"0,0 0-223 0 0,0 0 156 0 0,0 0 100 0 0,0 0 21 0 0,0 0 3 0 0,0 0 0 0 0,0 0 0 0 0,0 0 0 0 0,0 0 0 0 0,2 0 0 0 0,3 0-314 0 0,32-2 2164 0 0,65-10-311 0 0,-80 9-1286 0 0,66-9-413 0 0,54 1 1696 0 0,-133 10-2048 0 0,22-1 0 0 0,18 1 0 0 0,6 4 0 0 0,-31-1 0 0 0,1-1 0 0 0,39-4 0 0 0,44-6 0 0 0,-31 7 0 0 0,-16 2 0 0 0,-29-3 0 0 0,-7 4 0 0 0,14-3 0 0 0,2 4 0 0 0,-9-3 405 0 0,5 0 416 0 0,36 4 1 0 0,13 3-822 0 0,-83-6 0 0 0,0 0 0 0 0,1 0 0 0 0,-1 1 0 0 0,0-1 0 0 0,0 1 0 0 0,6 1 0 0 0,-6 0 0 0 0,1-2 0 0 0,-1 1 0 0 0,0 0 0 0 0,1-1 0 0 0,-1 1 0 0 0,7-1 0 0 0,75 0 0 0 0,-63 0 0 0 0,5 0 0 0 0,41 5 0 0 0,-23-5 0 0 0,-5-2 0 0 0,-26 3 0 0 0,0 1 0 0 0,16 0 0 0 0,-5-3 0 0 0,10 1 0 0 0,-24 0 0 0 0,5 3 0 0 0,-14-2 0 0 0,2 2 0 0 0,28 3 0 0 0,-24-5 0 0 0,-4 0 0 0 0,1-1 0 0 0,0 0 0 0 0,0 1 0 0 0,-1-2 0 0 0,7 0 0 0 0,34 0 0 0 0,-14 0 0 0 0,42-6 0 0 0,-50 2 0 0 0,-3 4 0 0 0,-7 2 0 0 0,10 1 284 0 0,-13-1-32 0 0,1-1 0 0 0,-1 0 0 0 0,1 0 0 0 0,-1-1 0 0 0,0 0 0 0 0,13-4 0 0 0,23-7-252 0 0,5-4 0 0 0,-24 11 0 0 0,-14 1 0 0 0,0 1 0 0 0,1 2 0 0 0,-14 1 0 0 0,0 0 0 0 0,1 0 0 0 0,-1 0 0 0 0,0 0 0 0 0,1 0 0 0 0,-1 0 0 0 0,0 0 0 0 0,1 0 0 0 0,-1 0 0 0 0,0 0 0 0 0,1 1 0 0 0,-1-1 0 0 0,0 0 0 0 0,1 0 0 0 0,-1 0 0 0 0,0 1 0 0 0,0-1 0 0 0,1 0 0 0 0,-1 0 0 0 0,0 1 0 0 0,0-1 0 0 0,0 0 0 0 0,1 0 0 0 0,-1 1 0 0 0,0-1 0 0 0,0 0 0 0 0,0 1 0 0 0,0-1 0 0 0,0 1-44 0 0,-1 0 0 0 0,1 0 0 0 0,-1 0 0 0 0,0 0 0 0 0,0 0 0 0 0,1 0-1 0 0,-1 0 1 0 0,0 0 0 0 0,0-1 0 0 0,0 1 0 0 0,0 0 0 0 0,0-1 0 0 0,0 1 0 0 0,0 0 0 0 0,0-1 0 0 0,0 0 0 0 0,-1 1-1 0 0,1-1 1 0 0,0 0 0 0 0,0 1 0 0 0,-2-1 0 0 0,-30 5-1674 0 0,15-5 203 0 0,-5-1-18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 11975 0 0,'0'0'547'0'0,"0"0"-11"0"0,0 0-203 0 0,0 0 419 0 0,0 0 220 0 0,0 0 42 0 0,0 0-129 0 0,0 0-506 0 0,0 0 37 0 0,0 0 80 0 0,0 0 14 0 0,0 0-67 0 0,2 1-222 0 0,-1 0-77 0 0,0 0-1 0 0,0 0 1 0 0,1 0-1 0 0,-1 0 1 0 0,0 0-1 0 0,-1 0 1 0 0,1 0-1 0 0,0 1 1 0 0,0-1-1 0 0,0 0 1 0 0,-1 0-1 0 0,1 1 1 0 0,0 2-1 0 0,0-3-176 0 0,0 1 34 0 0,0 1 0 0 0,0-1 0 0 0,0 0 0 0 0,0 1-1 0 0,0-1 1 0 0,0 1 0 0 0,-1-1 0 0 0,1 1 0 0 0,-1-1 0 0 0,0 1 0 0 0,1-1-1 0 0,-1 1 1 0 0,-1-1 0 0 0,1 1 0 0 0,0 0 0 0 0,-2 4 0 0 0,1-1 0 0 0,-1 6-1 0 0,-1 0 0 0 0,-1 0 0 0 0,1-1 0 0 0,-2 1 0 0 0,-9 17 0 0 0,2-3 0 0 0,0-2 180 0 0,-27 39 0 0 0,30-55-58 0 0,6-6-113 0 0,1-1-1 0 0,1 0 1 0 0,-1 1 0 0 0,1-1-1 0 0,-1 0 1 0 0,0 0 0 0 0,0 0-1 0 0,-3 1 1 0 0,-2-4 87 0 0,5 1-57 0 0,0 0 42 0 0,-7-7 66 0 0,7 4-143 0 0,-1 1-1 0 0,1-1 1 0 0,0 1 0 0 0,0-1 0 0 0,0 1-1 0 0,1-1 1 0 0,-1 0 0 0 0,1 0 0 0 0,-1-6 0 0 0,-5-39 178 0 0,6 39-125 0 0,-8-87 767 0 0,8 81-320 0 0,1 16-206 0 0,4-30 972 0 0,-1 19-1270 0 0,1 0 0 0 0,4 3 0 0 0,16-9 0 0 0,-16 12 0 0 0,-6 3 0 0 0,-1 1 0 0 0,1 0 0 0 0,-1-1 0 0 0,1 1 0 0 0,0 0 0 0 0,-1 0 0 0 0,1 0 0 0 0,0 0 0 0 0,0 1 0 0 0,0-1 0 0 0,0 0 0 0 0,-1 1 0 0 0,1 0 0 0 0,3-1 0 0 0,3 0 0 0 0,0-2 0 0 0,22-2 0 0 0,-16 3 0 0 0,-7 1 0 0 0,0 0 0 0 0,-1 1 0 0 0,1 0 0 0 0,0 0 0 0 0,0 0 0 0 0,0 1 0 0 0,0 0 0 0 0,-1 0 0 0 0,14 5 0 0 0,-3-2 0 0 0,-14-5 0 0 0,1 1 0 0 0,25 11 0 0 0,-20-7-64 0 0,-7-3-273 0 0,-2-1-138 0 0,0 0-33 0 0,0 0-4 0 0,0 0 0 0 0,0 0 0 0 0,0 0 0 0 0,0 0-136 0 0,0 0-572 0 0,0 0-253 0 0,0 0-51 0 0,0 0-11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0,'0'0'603'0'0,"0"0"-103"0"0,0 0 1044 0 0,0 0 500 0 0,0 0 100 0 0,0 0-191 0 0,0 0-886 0 0,0 0-386 0 0,0 0-75 0 0,0 0-65 0 0,0 0-193 0 0,0 0-85 0 0,0 0-21 0 0,0 0-72 0 0,0 0-297 0 0,0 0-128 0 0,0 0-29 0 0,0 0-193 0 0,2 1-796 0 0,0 0 786 0 0,-2-1 346 0 0,1 0-1 0 0,0 1 1 0 0,-1-1-1 0 0,1 0 1 0 0,-1 0-1 0 0,1 0 1 0 0,0 1-1 0 0,-1-1 1 0 0,1 0-1 0 0,0 0 1 0 0,-1 0-1 0 0,1 0 1 0 0,0 0-1 0 0,-1 0 1 0 0,1 0-1 0 0,0 0 1 0 0,-1-1 0 0 0,1 1-1 0 0,0 0 1 0 0,17-4-1569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 7367 0 0,'0'0'334'0'0,"0"0"-1"0"0,1-1-213 0 0,29-16 4407 0 0,-28 16-3009 0 0,-2 1-467 0 0,0 0-202 0 0,0 0-38 0 0,0 0-28 0 0,0 0-81 0 0,0 0-35 0 0,0 0-10 0 0,0 0-18 0 0,0 0-72 0 0,0 0-30 0 0,0 0-8 0 0,0 2-20 0 0,-5 19 67 0 0,0-1-1 0 0,-2 0 0 0 0,0 0 0 0 0,-1 0 0 0 0,-12 21 0 0 0,18-38-553 0 0,-4 16 25 0 0,6-16-44 0 0,-8 20 11 0 0,8-21-79 0 0,-1 1 0 0 0,0 0-1 0 0,1-1 1 0 0,0 1 0 0 0,-1 0 0 0 0,1 0-1 0 0,0-1 1 0 0,1 6 0 0 0,11-17-1826 0 0,-10 8 1534 0 0,-1 0 108 0 0,0 0 0 0 0,0 0-1 0 0,0 1 1 0 0,0-1 0 0 0,0 0 0 0 0,0 0 0 0 0,-1 0 0 0 0,1 0 0 0 0,0 0-1 0 0,-1 0 1 0 0,1 0 0 0 0,0-1 0 0 0,0-1 0 0 0,0-6-1426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71 122 8287 0 0,'0'0'191'0'0,"0"0"26"0"0,0 0 9 0 0,0 0 42 0 0,-4-10 1678 0 0,2 2-1229 0 0,-2 1 0 0 0,1-1 0 0 0,-1 1-1 0 0,-5-9 1 0 0,8 15-205 0 0,1 1 0 0 0,0 0 0 0 0,0 0 0 0 0,-13-24 2560 0 0,11 19-2495 0 0,-1 0-1 0 0,0 1 0 0 0,0-1 0 0 0,0 1 1 0 0,0 0-1 0 0,-1 0 0 0 0,-4-4 1 0 0,7 7-68 0 0,1 1-66 0 0,0 2-294 0 0,1 13-64 0 0,0-1 0 0 0,1 1 0 0 0,0 0 0 0 0,2-1 1 0 0,-1 0-1 0 0,9 21 0 0 0,44 82 943 0 0,-8-19-588 0 0,-39-78-440 0 0,0-1 0 0 0,2 1 0 0 0,0-2 0 0 0,1 1 0 0 0,22 25 0 0 0,-9-22 0 0 0,-20-17 0 0 0,1-3 0 0 0,-3-9 0 0 0,-2 1-816 0 0,0-1 0 0 0,0 0-1 0 0,-1 1 1 0 0,0-1 0 0 0,-1 0 0 0 0,1 1-1 0 0,-4-12 1 0 0,2 4-311 0 0,0 3-920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3679 0 0,'0'0'284'0'0,"0"0"58"0"0,0 0 934 0 0,0 0 424 0 0,0 0 85 0 0,2-1-140 0 0,4-1-868 0 0,0 0 322 0 0,-1-1 0 0 0,0 1 1 0 0,10-6-1 0 0,-14 7-754 0 0,-1 1-8 0 0,0 0-7 0 0,0 0-29 0 0,0 0-12 0 0,13-2 287 0 0,-4 2-288 0 0,-7 0 0 0 0,-2 0 0 0 0,0 0-13 0 0,0 0-56 0 0,2 0-26 0 0,79 2 548 0 0,-22-1-499 0 0,1-2-1 0 0,-1-3 0 0 0,62-11 1 0 0,-4 5 180 0 0,-63 8-134 0 0,23-12 328 0 0,-38 5 239 0 0,-32 12-423 0 0,-5-2-9192 0 0,-2-1 2209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78 218 11831 0 0,'0'0'540'0'0,"0"0"-5"0"0,0 0-252 0 0,-1-2 207 0 0,1 1-553 0 0,-2-20 3409 0 0,1 20-3276 0 0,1 1 0 0 0,0-1 0 0 0,0 1-1 0 0,0-1 1 0 0,0 0 0 0 0,0 1 0 0 0,0-1-1 0 0,0 1 1 0 0,0-1 0 0 0,0 1 0 0 0,0-1-1 0 0,0 0 1 0 0,0 1 0 0 0,0-1 0 0 0,1 1-1 0 0,-1-1 1 0 0,0 1 0 0 0,0-1 0 0 0,1 1-1 0 0,-1-1 1 0 0,0 1 0 0 0,1-1 0 0 0,-1 1-1 0 0,0 0 1 0 0,1-1 0 0 0,-1 1 0 0 0,0-1-1 0 0,1 1 1 0 0,-1 0 0 0 0,2-1 0 0 0,-2 1 140 0 0,0 0-2 0 0,0 0-12 0 0,0 0-49 0 0,0 0-19 0 0,0 0-7 0 0,0 0-9 0 0,0 0-33 0 0,0 0-14 0 0,0 0-1 0 0,1 2-10 0 0,0-1-52 0 0,0 0 0 0 0,0 1 0 0 0,0-1 0 0 0,0 0 0 0 0,0 1 0 0 0,0-1 0 0 0,0 1 1 0 0,-1 0-1 0 0,1-1 0 0 0,0 1 0 0 0,-1-1 0 0 0,0 1 0 0 0,1 0 0 0 0,-1-1 1 0 0,0 1-1 0 0,0 0 0 0 0,0 0 0 0 0,0-1 0 0 0,0 1 0 0 0,-1 2 0 0 0,1 2 18 0 0,-4 20-73 0 0,0 0 0 0 0,-2 0 1 0 0,-1 0-1 0 0,-14 35 1 0 0,-10 13-175 0 0,15-40 87 0 0,14-24 1 0 0,7-18 51 0 0,3-3 110 0 0,-2 2 96 0 0,0-2 0 0 0,0 1-1 0 0,-1-1 1 0 0,0 0 0 0 0,-1 0 0 0 0,0 0 0 0 0,4-21 0 0 0,0-1 307 0 0,27-103 1436 0 0,-20 82-1106 0 0,12-35 174 0 0,-25 80-840 0 0,-1 8-22 0 0,8 0-66 0 0,0 0 0 0 0,0 0 0 0 0,-1-1 1 0 0,1-1-1 0 0,0 1 0 0 0,13-7 0 0 0,-10 4-6 0 0,0 1-1 0 0,15-3 1 0 0,81-12 88 0 0,-88 17-58 0 0,-15 4-3 0 0,-2 0-16 0 0,18 6 47 0 0,-19-7-109 0 0,6 7 58 0 0,-5-7-4983 0 0,-3-1 3355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12839 0 0,'2'-1'588'0'0,"2"-5"-387"0"0,0 0 0 0 0,0 0 0 0 0,4-7 0 0 0,-7 11-157 0 0,0 1-1 0 0,0 0 1 0 0,0 0-1 0 0,0-1 1 0 0,0 1-1 0 0,0 0 1 0 0,1 0-1 0 0,-1 0 1 0 0,0 0-1 0 0,1 1 1 0 0,1-2-1 0 0,-2 2 34 0 0,1-2 584 0 0,0 1 31 0 0,20-22 2876 0 0,-20 22-3289 0 0,-2 1-75 0 0,0 0-39 0 0,0 0-5 0 0,0 0-1 0 0,0 0-7 0 0,0 0-7 0 0,0 0-1 0 0,0 0-12 0 0,-1 2-116 0 0,1 0 0 0 0,-1 0 0 0 0,1 0 0 0 0,-1 0 1 0 0,0-1-1 0 0,0 1 0 0 0,0 0 0 0 0,-2 2 0 0 0,-1 2 3 0 0,-9 20 61 0 0,6-15-80 0 0,0 1 0 0 0,4-2 0 0 0,3-10 0 0 0,0 0 0 0 0,1 1 0 0 0,-1-1 0 0 0,1 1 0 0 0,-1-1 0 0 0,0 0 0 0 0,1 1 0 0 0,-1-1 0 0 0,1 0 0 0 0,-1 1 0 0 0,1-1 0 0 0,-1 0 0 0 0,1 0 0 0 0,0 0 0 0 0,-1 1 0 0 0,1-1 0 0 0,10 1-2 0 0,-9-1 13 0 0,1 0 0 0 0,0 0 0 0 0,0 0-1 0 0,0 1 1 0 0,0-1 0 0 0,-1 1 0 0 0,1 0 0 0 0,0 0 0 0 0,0 0 0 0 0,2 1 0 0 0,41 15 53 0 0,-43-16-57 0 0,0 1 0 0 0,0-1 0 0 0,0 1 0 0 0,-1 0 0 0 0,6 3 1 0 0,-3 4 43 0 0,-4-7-52 0 0,0 1 42 0 0,0 0 0 0 0,0 0 0 0 0,0 0 0 0 0,0 0 0 0 0,0 0 0 0 0,-1 0 0 0 0,1 0 0 0 0,-1 0 0 0 0,0 0 0 0 0,0 0 0 0 0,0 0 0 0 0,-1 5 0 0 0,-3 15 343 0 0,3-21-288 0 0,-7 10 97 0 0,-14 14 241 0 0,20-24-350 0 0,2-2-11 0 0,-1 2-1 0 0,-6 6-12 0 0,-4 0-36 0 0,-1-4 24 0 0,7-2-36 0 0,1 0 0 0 0,-1 0 0 0 0,0-1 0 0 0,0 0 0 0 0,-6 1 0 0 0,6-1-8 0 0,-8-1-4 0 0,4-2-11 0 0,6 0-43 0 0,-1-4-21 0 0,3 5-16 0 0,1 1 3 0 0,0 0 7 0 0,0 0-2 0 0,0 0-11 0 0,0 0-9 0 0,0 0-1 0 0,0 0-15 0 0,0 0-62 0 0,1-9-59 0 0,-1 7-6672 0 0,0 2 1052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13791 0 0,'0'0'630'0'0,"0"0"-13"0"0,0 0-297 0 0,0 0 201 0 0,0 0 137 0 0,0 0 22 0 0,0 0 4 0 0,0 0-10 0 0,0 0-2 0 0,0 0 0 0 0,3-1-24 0 0,73-29 2159 0 0,47-12-231 0 0,-110 39-2540 0 0,-2 0-16 0 0,-9 2-119 0 0,-2 1-16 0 0,0 0-102 0 0,0 0-470 0 0,0 0-206 0 0,0 0-928 0 0,0 0-3740 0 0,0 0-1605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10135 0 0,'0'0'231'0'0,"0"0"29"0"0,0 0 19 0 0,-6 1 508 0 0,6-1 5816 0 0,23-10-3292 0 0,-19 7-3041 0 0,0 1 0 0 0,0 0-1 0 0,0 0 1 0 0,1 0 0 0 0,-1 1 0 0 0,7-2 0 0 0,44-9 1126 0 0,-40 8-1274 0 0,0 0 1 0 0,1 2-1 0 0,-1-1 1 0 0,22 1-1 0 0,-36 2-459 0 0,-1 0-138 0 0,0 0-33 0 0,2 1 65 0 0,3 3 86 0 0,-5-3 223 0 0,0 0 0 0 0,0-1 0 0 0,0 1 1 0 0,0 0-1 0 0,0-1 0 0 0,-1 1 0 0 0,1 0 0 0 0,0-1 0 0 0,0 1 0 0 0,-1 0 0 0 0,1-1 0 0 0,0 1 1 0 0,-1 0-1 0 0,1-1 0 0 0,-1 1 0 0 0,1-1 0 0 0,0 1 0 0 0,-2 0 0 0 0,-6 5-2023 0 0,6-5-2686 0 0,2-1-1149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13823 0 0,'0'0'315'0'0,"-1"2"45"0"0,-1-1-230 0 0,-1 2-61 0 0,-3 10 696 0 0,6-11-33 0 0,0-2 237 0 0,1 0 45 0 0,4 3-844 0 0,1-2 1 0 0,-1 1-1 0 0,1 0 1 0 0,-1-1 0 0 0,1 0-1 0 0,0-1 1 0 0,-1 1-1 0 0,11-1 1 0 0,49-7 1016 0 0,-53 6-711 0 0,51-11 1322 0 0,1 0-4704 0 0,-63 12 2738 0 0,0 0 0 0 0,0 0 0 0 0,0 0 0 0 0,0-1 0 0 0,0 1 0 0 0,0 0 0 0 0,0-1 0 0 0,-1 1-1 0 0,1 0 1 0 0,0-1 0 0 0,0 1 0 0 0,0-1 0 0 0,0 0 0 0 0,0 0 0 0 0,2-1-308 0 0,0 0-1059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139 121 8287 0 0,'0'0'191'0'0,"0"0"26"0"0,0 0 9 0 0,2-1-34 0 0,1-2 286 0 0,0-1-1 0 0,0 0 1 0 0,0 0 0 0 0,0 0 0 0 0,-1 0 0 0 0,1-1 0 0 0,-1 1 0 0 0,0-1-1 0 0,-1 1 1 0 0,2-6 0 0 0,8-16 1400 0 0,-10 25-1366 0 0,1-11 1024 0 0,0 10-1361 0 0,1-16 850 0 0,-2 16-654 0 0,-1 2 117 0 0,0 0 21 0 0,0 0-66 0 0,0-1-294 0 0,2-5-133 0 0,-9 9-16 0 0,-11 15 0 0 0,10-10 0 0 0,4-4 0 0 0,0 0 0 0 0,1 0 0 0 0,-1 1 0 0 0,1-1 0 0 0,-3 6 0 0 0,-9 15 422 0 0,7-10 383 0 0,-14 17 0 0 0,18-27-801 0 0,0 1 1 0 0,1 0-1 0 0,-6 12 0 0 0,-3 7-5 0 0,-2-1 1 0 0,-11 17 0 0 0,23-39 0 0 0,1 0 0 0 0,-1 0 0 0 0,1 0 0 0 0,-1 0 0 0 0,1 0 0 0 0,0 0 0 0 0,-1 1 0 0 0,1-1 0 0 0,1 0 0 0 0,-1 1 0 0 0,0-1 0 0 0,0 1 0 0 0,1-1 0 0 0,0 1 0 0 0,-1-1 0 0 0,1 5 0 0 0,0 1 0 0 0,0 5 0 0 0,3-1 0 0 0,3 5 0 0 0,-2-13 0 0 0,-1-3 0 0 0,7 8 0 0 0,4-4 0 0 0,-8-3 0 0 0,1-1 0 0 0,-1 0 0 0 0,1 0 0 0 0,0 0 0 0 0,-1-1 0 0 0,1 0 0 0 0,0-1 0 0 0,-1 0 0 0 0,1 0 0 0 0,-1 0 0 0 0,1 0 0 0 0,-1-1 0 0 0,0 0 0 0 0,10-5 0 0 0,-8 3 0 0 0,-1 0 0 0 0,0-1 0 0 0,0 0 0 0 0,-1 0 0 0 0,1-1 0 0 0,-1 1 0 0 0,0-1 0 0 0,-1 0 0 0 0,0-1 0 0 0,0 0 0 0 0,5-8 0 0 0,-4 5 205 0 0,0-1 0 0 0,-1 0 0 0 0,-1-1-1 0 0,1 1 1 0 0,-2-1 0 0 0,0 0 0 0 0,0 0 0 0 0,-1 0-1 0 0,1-14 1 0 0,-3 0-205 0 0,-3-45 0 0 0,1 36 0 0 0,0 23 0 0 0,-4 4-64 0 0,6 8-3 0 0,-1-1 1 0 0,0 1-1 0 0,1 0 0 0 0,-1-1 0 0 0,0 1 1 0 0,1 0-1 0 0,-1-1 0 0 0,0 1 0 0 0,1 0 1 0 0,-1 0-1 0 0,0 0 0 0 0,0 0 0 0 0,1 0 1 0 0,-1 0-1 0 0,0 0 0 0 0,0 0 0 0 0,1 0 1 0 0,-1 0-1 0 0,0 0 0 0 0,0 0 1 0 0,1 1-1 0 0,-1-1 0 0 0,0 0 0 0 0,1 0 1 0 0,-1 1-1 0 0,0-1 0 0 0,1 1 0 0 0,-1-1 1 0 0,0 0-1 0 0,1 1 0 0 0,-1-1 0 0 0,1 1 1 0 0,-1 0-1 0 0,0 0 0 0 0,-2 3-646 0 0,0 0-1 0 0,0 1 1 0 0,0-1-1 0 0,-2 6 1 0 0,1-3-626 0 0,-4 7-5483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0,'0'0'399'0'0,"0"0"60"0"0,0 0 21 0 0,0 0-59 0 0,0 0-204 0 0,0 0 170 0 0,0 0 101 0 0,0 0 21 0 0,0 0 3 0 0,0 0 0 0 0,0 0 0 0 0,0 0 0 0 0,2-1-69 0 0,15-8-257 0 0,-12 10-217 0 0,23-11-92 0 0,-7 1-2568 0 0,-8 1-3095 0 0,-5 0-652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11975 0 0,'0'0'267'0'0,"0"0"42"0"0,0 0 17 0 0,0 0-28 0 0,0 0-126 0 0,0 0 204 0 0,0 0 111 0 0,0 0 22 0 0,0 0 3 0 0,0 0 0 0 0,0 0 0 0 0,0 0 0 0 0,0 0 0 0 0,0 0 0 0 0,-2 1 0 0 0,-2 3-213 0 0,0 0-1 0 0,0 1 1 0 0,0-1 0 0 0,0 1-1 0 0,0 0 1 0 0,1 0 0 0 0,0 0-1 0 0,0 1 1 0 0,-3 9-1 0 0,-13 18 815 0 0,11-17-420 0 0,6-12-632 0 0,0 0-1 0 0,0 0 1 0 0,0 0-1 0 0,-1 0 1 0 0,0-1 0 0 0,-5 7-1 0 0,5-8-60 0 0,-1 1 0 0 0,-5 13 0 0 0,9-16 0 0 0,1 0 0 0 0,-1 0 0 0 0,0 0 0 0 0,0 0 0 0 0,0 0 0 0 0,0 0 0 0 0,1-1 0 0 0,-1 1 0 0 0,0 0 0 0 0,0 0 0 0 0,0 0 0 0 0,1 0 0 0 0,-1 0 0 0 0,0 0 0 0 0,0 0 0 0 0,1 0 0 0 0,-1 0 0 0 0,0 0 0 0 0,0 0 0 0 0,0 0 0 0 0,1 0 0 0 0,-1 0 0 0 0,0 0 0 0 0,0 0 0 0 0,0 1 0 0 0,1-1 0 0 0,-1 0 0 0 0,0 0 0 0 0,0 0 0 0 0,0 0 0 0 0,1 0 0 0 0,-1 0 0 0 0,0 1 0 0 0,0-1 0 0 0,0 0 0 0 0,0 0 0 0 0,0 0 0 0 0,1 0 0 0 0,-1 1 0 0 0,0-1 0 0 0,0 0 0 0 0,0 0 0 0 0,0 0 0 0 0,0 1 0 0 0,0-1 0 0 0,0 0 0 0 0,0 0 0 0 0,0 0 0 0 0,0 1 0 0 0,0-1 0 0 0,0 0 0 0 0,0 0 0 0 0,0 0 0 0 0,0 1 0 0 0,0-1 0 0 0,0 0 0 0 0,0 0 0 0 0,0 0 0 0 0,0 1 0 0 0,0-1 0 0 0,0 0 0 0 0,0 0 0 0 0,0 1 0 0 0,68-31 0 0 0,-55 25 0 0 0,1 2 0 0 0,-3 0 72 0 0,-11 3-37 0 0,1 0 0 0 0,0 1-1 0 0,-1-1 1 0 0,1 0 0 0 0,-1 0-1 0 0,1 0 1 0 0,-1 1 0 0 0,1-1 0 0 0,-1 0-1 0 0,1 1 1 0 0,-1-1 0 0 0,1 0-1 0 0,-1 1 1 0 0,1-1 0 0 0,-1 1 0 0 0,0-1-1 0 0,1 1 1 0 0,-1-1 0 0 0,1 1-1 0 0,-1-1 1 0 0,1 2 0 0 0,-1-2 60 0 0,2 2-40 0 0,0 0 28 0 0,-1 0 0 0 0,1 1 0 0 0,-1-1 0 0 0,1 0 0 0 0,-1 0 0 0 0,0 1 0 0 0,0-1 0 0 0,0 1 0 0 0,0-1 0 0 0,0 1 0 0 0,0 4 0 0 0,5 12-17 0 0,-3-9-66 0 0,8 36 0 0 0,-10-40 0 0 0,1 4 0 0 0,0 1 0 0 0,-1-1 0 0 0,0 0 0 0 0,-2 16 0 0 0,1-13 0 0 0,-2 5 0 0 0,-1-14 0 0 0,0-1 0 0 0,2 1 0 0 0,-11 12 0 0 0,8-12 0 0 0,0 1 0 0 0,0-1 0 0 0,-1 0 0 0 0,0 0 0 0 0,0 0 0 0 0,0-1 0 0 0,0 0 0 0 0,0 0 0 0 0,-10 4 0 0 0,6-4 0 0 0,-1 0 0 0 0,1-1 0 0 0,-1 0 0 0 0,0 0 0 0 0,-11 0 0 0 0,0 0 0 0 0,16-1 0 0 0,3-1 0 0 0,0 0 0 0 0,1 1 0 0 0,-1-1 0 0 0,1 0 0 0 0,-1 0 0 0 0,1 0 0 0 0,-1 0 0 0 0,1-1 0 0 0,-1 1 0 0 0,0 0 0 0 0,1-1 0 0 0,-1 1 0 0 0,1-1 0 0 0,-3 0 0 0 0,-5-3 0 0 0,3 0 0 0 0,4-4 0 0 0,-1 2-64 0 0,3 4-273 0 0,-3-21-5262 0 0,-13 5-154 0 0,11 12 3706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11975 0 0,'0'0'547'0'0,"0"0"-11"0"0,1-12 1697 0 0,1 8 1675 0 0,15-5-2976 0 0,1 2 0 0 0,-1 0-1 0 0,2 2 1 0 0,27-7-1 0 0,-19 6 171 0 0,12-5-494 0 0,-24 8-608 0 0,-3 0-64 0 0,-10 3-273 0 0,6-4-160 0 0,-5 3-7541 0 0,-3 1 7014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22 13823 0 0,'0'0'630'0'0,"-1"-1"-13"0"0,-18-12 5271 0 0,13 9-4575 0 0,5 3-358 0 0,1 1-290 0 0,-10-3 994 0 0,7 5-1657 0 0,0 0 0 0 0,0 0-1 0 0,0 0 1 0 0,0 0 0 0 0,0 0 0 0 0,0 1 0 0 0,0-1 0 0 0,1 1 0 0 0,-1 0 0 0 0,-3 5 0 0 0,-21 36-4 0 0,14-20 0 0 0,-137 197 1577 0 0,79-123-1102 0 0,48-65-819 0 0,1 0 0 0 0,1 2 0 0 0,-19 45 0 0 0,39-79-234 0 0,1-1-285 0 0,0 0-126 0 0,14-4-6411 0 0,1-2 320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19351 0 0,'0'0'439'0'0,"0"0"62"0"0,0 0 33 0 0,0 0-65 0 0,-7 15 1148 0 0,-6-6-1025 0 0,1 0-374 0 0,0-2 0 0 0,-1 0 0 0 0,-18 8 0 0 0,20-10-48 0 0,0-1 0 0 0,1 2 1 0 0,-1 0-1 0 0,2 0 0 0 0,-1 1 1 0 0,-12 10-1 0 0,18-13-170 0 0,1 1 0 0 0,-1-1 0 0 0,1 1 0 0 0,-1-1 0 0 0,1 1 0 0 0,1 0 0 0 0,-1 0 0 0 0,-3 9 0 0 0,6-13 0 0 0,-1 0 0 0 0,1 1 0 0 0,-1-1 0 0 0,1 0 0 0 0,-1 0 0 0 0,1 0 0 0 0,0 1 0 0 0,-1-1 0 0 0,1 0 0 0 0,0 0 0 0 0,0 1 0 0 0,0-1 0 0 0,0 0 0 0 0,0 1 0 0 0,0-1 0 0 0,1 0 0 0 0,-1 0 0 0 0,0 1 0 0 0,1-1 0 0 0,0 2 0 0 0,1 1 0 0 0,-1-1 0 0 0,1 0 0 0 0,-1 0 0 0 0,1 0 0 0 0,0 0 0 0 0,0 0 0 0 0,0-1 0 0 0,0 1 0 0 0,1-1 0 0 0,-1 1 0 0 0,1-1 0 0 0,-1 0 0 0 0,1 0 0 0 0,0 0 0 0 0,4 2 0 0 0,-5-3 0 0 0,5 4 0 0 0,-1 0 0 0 0,0 0 0 0 0,0 0 0 0 0,0 0 0 0 0,-1 1 0 0 0,0 0 0 0 0,0 0 0 0 0,0 1 0 0 0,-1-1 0 0 0,4 9 0 0 0,5 4 0 0 0,-5-6 0 0 0,-8-8 0 0 0,-1-3 0 0 0,6 30 0 0 0,-5-30 0 0 0,0-1 0 0 0,0 1 0 0 0,0 0 0 0 0,1-1 0 0 0,-1 1 0 0 0,-1 0 0 0 0,1-1 0 0 0,0 1 0 0 0,0-1 0 0 0,-1 1 0 0 0,1 0 0 0 0,-1-1 0 0 0,1 1 0 0 0,-2 1 0 0 0,-1 3 0 0 0,3-3 0 0 0,-2 3 0 0 0,0 0 0 0 0,0 0 0 0 0,0 0 0 0 0,-7 12 0 0 0,8-17-3 0 0,0 1-1 0 0,0 0 1 0 0,-1-1-1 0 0,1 1 1 0 0,-1-1-1 0 0,1 1 1 0 0,-1-1-1 0 0,0 0 1 0 0,0 0-1 0 0,1 1 1 0 0,-1-1-1 0 0,0-1 1 0 0,0 1-1 0 0,0 0 0 0 0,0 0 1 0 0,0-1-1 0 0,0 1 1 0 0,-3 0-1 0 0,-8 1 15 0 0,0 0-1 0 0,0 0 0 0 0,0-1 0 0 0,-13-1 0 0 0,18 0-10 0 0,-1 0 0 0 0,-17-4 0 0 0,25 4 0 0 0,0 0 0 0 0,0 0 0 0 0,0-1 0 0 0,1 1 0 0 0,-1 0 0 0 0,0 0 0 0 0,0-1 0 0 0,0 1 0 0 0,0-1 0 0 0,0 1 0 0 0,1-1 0 0 0,-1 1 0 0 0,0-1 0 0 0,0 0 0 0 0,1 1 0 0 0,-1-1 0 0 0,0 0 0 0 0,1 1 0 0 0,-2-2 0 0 0,0-2 0 0 0,0 3 0 0 0,1 0 0 0 0,0 0 0 0 0,0 0 0 0 0,0-1 0 0 0,0 1 0 0 0,0 0 0 0 0,0 0 0 0 0,0-1 0 0 0,1 1 0 0 0,-1 0 0 0 0,0-1 0 0 0,1 1 0 0 0,-1-1 0 0 0,1 1 0 0 0,-1-1 0 0 0,1 1 0 0 0,0-1 0 0 0,0 1 0 0 0,-1-1 0 0 0,1 1 0 0 0,0-1 0 0 0,1 1 0 0 0,-1-1 0 0 0,0 0 0 0 0,0 1 0 0 0,1-1 0 0 0,-1 1 0 0 0,0-1 0 0 0,1 1 0 0 0,0 0 0 0 0,-1-1 0 0 0,1 1 0 0 0,0-1 0 0 0,0 1 0 0 0,1-1 0 0 0,3-6 178 0 0,1 2 0 0 0,0-1 0 0 0,0 1 0 0 0,1 0-1 0 0,0 0 1 0 0,0 0 0 0 0,14-7 0 0 0,22-18 463 0 0,17-21-641 0 0,67-64 0 0 0,-113 102 0 0 0,-10 10 0 0 0,0 1 0 0 0,0-1 0 0 0,-1 0 0 0 0,0 0 0 0 0,0 0 0 0 0,0-1 0 0 0,4-6 0 0 0,-7 10 0 0 0,1 0 0 0 0,-1 0 0 0 0,1 0 0 0 0,-1 0 0 0 0,1 0 0 0 0,-1 0 0 0 0,0 0 0 0 0,0 0 0 0 0,1 0 0 0 0,-1 0 0 0 0,0 0 0 0 0,0 0 0 0 0,0 0 0 0 0,0 0 0 0 0,0 0 0 0 0,0 0 0 0 0,0 0 0 0 0,-1 0 0 0 0,1 0 0 0 0,0 0 0 0 0,-1-2 0 0 0,-1 0 0 0 0,0-5 0 0 0,2 7 0 0 0,0 1 0 0 0,0-1 0 0 0,0 1 0 0 0,0-1 0 0 0,0 1 0 0 0,0-1 0 0 0,-1 1 0 0 0,1-1 0 0 0,0 1 0 0 0,0-1 0 0 0,-1 1 0 0 0,1-1 0 0 0,0 1 0 0 0,-1 0 0 0 0,1-1 0 0 0,0 1 0 0 0,-1-1 0 0 0,1 1 0 0 0,-1 0 0 0 0,1-1 0 0 0,0 1 0 0 0,-1 0 0 0 0,1 0 0 0 0,-1-1 0 0 0,1 1 0 0 0,-1 0 0 0 0,1 0 0 0 0,-1 0 0 0 0,1 0 0 0 0,-1 0 0 0 0,0 0 0 0 0,0-1 0 0 0,-6-1-633 0 0,1 1 1 0 0,-1-1-1 0 0,0 1 0 0 0,1 0 0 0 0,-1 1 1 0 0,-12 0-1 0 0,-7-1-1187 0 0,15 0 285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10135 0 0,'0'0'231'0'0,"0"0"29"0"0,0 0 19 0 0,0 0 37 0 0,0 0 125 0 0,0 0 58 0 0,0 0 11 0 0,0 0 2 0 0,0 0 0 0 0,0 0 0 0 0,0 0 0 0 0,0 0 0 0 0,0 0 0 0 0,0 0 0 0 0,0 0 0 0 0,0 0 0 0 0,0 0 0 0 0,0 0 0 0 0,0 0 0 0 0,0 0 0 0 0,0 0 0 0 0,0 0 0 0 0,0 0 0 0 0,-1-1-69 0 0,-2-2-222 0 0,2 2 166 0 0,1 1 101 0 0,0 0 21 0 0,0 0-66 0 0,3 0-419 0 0,-1 0 1 0 0,1-1-1 0 0,0 0 0 0 0,-1 0 1 0 0,1 1-1 0 0,4-4 1 0 0,7-1-31 0 0,69-13 78 0 0,-66 14 380 0 0,-14 2-284 0 0,0 2-1 0 0,0-1 1 0 0,0 0-1 0 0,1 0 1 0 0,-1 1-1 0 0,0 0 1 0 0,0 0 0 0 0,4 0-1 0 0,-6 0-182 0 0,-1 0 0 0 0,1 0 1 0 0,-1 0-1 0 0,0 0 0 0 0,1 0 0 0 0,-1 0 0 0 0,1 0 0 0 0,-1 1 1 0 0,0-1-1 0 0,1 0 0 0 0,-1 0 0 0 0,1 0 0 0 0,-1 1 1 0 0,0-1-1 0 0,1 0 0 0 0,-1 0 0 0 0,0 1 0 0 0,1-1 0 0 0,-1 0 1 0 0,0 1-1 0 0,0-1 0 0 0,1 0 0 0 0,-1 1 0 0 0,0-1 0 0 0,0 1 1 0 0,0-1-1 0 0,0 0 0 0 0,1 1 0 0 0,-1-1 0 0 0,0 1 0 0 0,0-1 1 0 0,0 1-1 0 0,0-1 0 0 0,0 0 0 0 0,0 1 0 0 0,0-1 0 0 0,0 1 1 0 0,0-1-1 0 0,0 1 0 0 0,0-1 0 0 0,0 0 0 0 0,0 1 1 0 0,-1-1-1 0 0,1 1 0 0 0,0-1 0 0 0,0 0 0 0 0,0 1 0 0 0,-1-1 1 0 0,1 0-1 0 0,0 1 0 0 0,0-1 0 0 0,-1 0 0 0 0,1 1 0 0 0,0-1 1 0 0,-1 0-1 0 0,1 1 0 0 0,-1-1 0 0 0,-1 3-754 0 0,-26 21 1172 0 0,10-14-1887 0 0,-1-7-6448 0 0,11-3 1494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 6447 0 0,'0'0'298'0'0,"0"0"-10"0"0,0 0-50 0 0,0 0 493 0 0,0 0 238 0 0,0 0 45 0 0,0 0-61 0 0,2-7 2308 0 0,-1 4-3598 0 0,-2 0 2221 0 0,-4 4 3841 0 0,0 0-5725 0 0,1 1 0 0 0,-1 0 0 0 0,1 0 0 0 0,-7 4 0 0 0,1 0 0 0 0,8-5-19 0 0,-14 7 536 0 0,0 0 0 0 0,1 1-1 0 0,-25 19 1 0 0,34-22-517 0 0,1 0 0 0 0,-1 1 0 0 0,1 0 0 0 0,1 0 0 0 0,-1 0 0 0 0,-3 8 0 0 0,-18 48 0 0 0,19-45 0 0 0,4-1 0 0 0,2-8 0 0 0,1 4 0 0 0,3-9 0 0 0,-2-3 0 0 0,5 7 0 0 0,2-3 0 0 0,-4-3 0 0 0,0-1 0 0 0,0 0 0 0 0,0-1 0 0 0,0 1 0 0 0,0-1 0 0 0,0 0 0 0 0,0 0 0 0 0,0 0 0 0 0,0 0 0 0 0,5-2 0 0 0,0 1 0 0 0,1-2 0 0 0,18-6 0 0 0,-9 0 0 0 0,-16 6 0 0 0,0 1 0 0 0,0 0 0 0 0,0-1 0 0 0,0 1 0 0 0,-1-1 0 0 0,1 0 0 0 0,3-5 0 0 0,8-10 0 0 0,-12 16 68 0 0,-1 0 1 0 0,1 0-1 0 0,-1-1 0 0 0,0 1 0 0 0,0-1 1 0 0,0 1-1 0 0,0-1 0 0 0,0 1 1 0 0,0-1-1 0 0,-1 0 0 0 0,1 0 0 0 0,-1 1 1 0 0,0-1-1 0 0,0-3 0 0 0,0 0 78 0 0,0 0 1 0 0,0 1-1 0 0,-1-1 0 0 0,0 1 1 0 0,0 0-1 0 0,-3-8 0 0 0,-1 1-146 0 0,-15-24 0 0 0,12 22 0 0 0,5 9 0 0 0,-1 2-133 0 0,3 3-563 0 0,1 0-258 0 0,0 0-56 0 0,0 0-81 0 0,0 0-286 0 0,0 0-126 0 0,0 0-950 0 0,0 0-3690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11975 0 0,'0'0'547'0'0,"0"0"-11"0"0,0 0-203 0 0,0 0 419 0 0,0 0 220 0 0,0 0 42 0 0,0 0 8 0 0,0 0 2 0 0,0 0 0 0 0,0 0 0 0 0,0 0-69 0 0,0 0-290 0 0,0 0-121 0 0,0 0-28 0 0,0 0-72 0 0,2-16-272 0 0,1 9-373 0 0,-3 6-112 0 0,1 0 0 0 0,0 0 0 0 0,-1 0 0 0 0,1 0 0 0 0,0 0 0 0 0,0 0 0 0 0,0 0 0 0 0,0 0 0 0 0,0 0 0 0 0,1-1 0 0 0,1 0-1303 0 0,3-3-5204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4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13823 0 0,'0'0'315'0'0,"0"0"45"0"0,2 0 21 0 0,-2 0-253 0 0,1 1-1 0 0,-1-1 0 0 0,1 0 1 0 0,-1 0-1 0 0,1 0 0 0 0,-1 0 0 0 0,1 0 1 0 0,-1 0-1 0 0,1 0 0 0 0,-1 1 1 0 0,0-1-1 0 0,1 0 0 0 0,-1 0 1 0 0,1 1-1 0 0,-1-1 0 0 0,0 0 1 0 0,1 1-1 0 0,-1-1 0 0 0,0 0 1 0 0,1 1-1 0 0,-1-1 0 0 0,0 0 1 0 0,0 1-1 0 0,1-1 0 0 0,-1 1 1 0 0,0-1-1 0 0,0 0 0 0 0,0 1 0 0 0,1-1 1 0 0,-1 1-1 0 0,0-1 0 0 0,0 1 1 0 0,0-1-1 0 0,0 1 0 0 0,0-1 1 0 0,0 1-1 0 0,0-1 0 0 0,0 1 1 0 0,0-1-1 0 0,0 1 0 0 0,0-1 1 0 0,-1 0-1 0 0,1 1 0 0 0,0-1 1 0 0,0 1-1 0 0,0 0 0 0 0,-1 0 385 0 0,1 1 0 0 0,-3 5-177 0 0,0 0-1 0 0,-1 0 1 0 0,0 0-1 0 0,0 0 1 0 0,0-1-1 0 0,-1 0 1 0 0,0 0-1 0 0,0 0 1 0 0,-1 0 0 0 0,-11 8-1 0 0,-12 21-334 0 0,23-29 0 0 0,4-4 0 0 0,-1 0 0 0 0,1 1 0 0 0,0-1 0 0 0,0 1 0 0 0,0 0 0 0 0,0 0 0 0 0,-2 5 0 0 0,-2 3 0 0 0,4-3 0 0 0,9-2 0 0 0,-5-5 0 0 0,1 0 0 0 0,0-1 0 0 0,0 1 0 0 0,1-1 0 0 0,-1 0 0 0 0,0 1 0 0 0,0-1 0 0 0,0-1 0 0 0,0 1 0 0 0,0 0 0 0 0,0-1 0 0 0,5-1 0 0 0,5-2 0 0 0,20-9 0 0 0,-14 5 0 0 0,-1 0-542 0 0,-1-1-1 0 0,-1 0 1 0 0,16-12-1 0 0,-7 5-116 0 0,38-28-6856 0 0,-59 41 5979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13823 0 0,'0'0'630'0'0,"0"0"-13"0"0,0 0-320 0 0,11 4 1103 0 0,3 2 279 0 0,19 6-630 0 0,-31-11-678 0 0,-2-1 117 0 0,0 0 21 0 0,0 0 3 0 0,0 0 0 0 0,0 0 0 0 0,-3 1-221 0 0,1 1 0 0 0,-1 0 0 0 0,1 0 0 0 0,0 0 0 0 0,0 0 0 0 0,0 1 0 0 0,-3 3 0 0 0,1-1-59 0 0,-27 31-80 0 0,2 1 0 0 0,1 2 0 0 0,-29 53 0 0 0,41-59-152 0 0,1 1 0 0 0,-17 60 0 0 0,30-85 0 0 0,0-6-243 0 0,1-2 180 0 0,1 0 0 0 0,-1 0-1 0 0,1-1 1 0 0,-1 1-1 0 0,1 0 1 0 0,0 0 0 0 0,0 0-1 0 0,-1 0 1 0 0,1 0-1 0 0,0 0 1 0 0,0 0 0 0 0,0 0-1 0 0,0 0 1 0 0,0 0-1 0 0,0 0 1 0 0,0 0 0 0 0,1 1-1 0 0,0-2 17 0 0,0 1 1 0 0,0-1-1 0 0,0 1 0 0 0,0-1 0 0 0,0 0 1 0 0,0 0-1 0 0,0 1 0 0 0,0-1 0 0 0,0 0 0 0 0,0 0 1 0 0,0 0-1 0 0,3 0 0 0 0,0-2-481 0 0,1 0 0 0 0,-1 0 0 0 0,0-1 1 0 0,1 1-1 0 0,-1-1 0 0 0,0 0 0 0 0,0 0 0 0 0,4-5 0 0 0,-1 2-387 0 0,7-6-1131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15663 0 0,'0'0'356'0'0,"0"0"50"0"0,2-1 20 0 0,2 0-319 0 0,1 0-1 0 0,-1-1 0 0 0,1 1 1 0 0,7-5-1 0 0,2-1-35 0 0,-12 6 294 0 0,-2 1 122 0 0,0 0 22 0 0,0 0 3 0 0,0 0 0 0 0,0 0 0 0 0,0 0 0 0 0,0 0 0 0 0,0 0 0 0 0,0 0 0 0 0,0 0 0 0 0,-17 10 96 0 0,-28 16 124 0 0,25-15-74 0 0,-26 19 0 0 0,23-15-658 0 0,14-9 0 0 0,-1 0 0 0 0,-9 9 0 0 0,17-13 0 0 0,0 0 0 0 0,0 0 0 0 0,0 1 0 0 0,0-1 0 0 0,0 0 0 0 0,0 1 0 0 0,1-1 0 0 0,-1 1 0 0 0,1 0 0 0 0,0-1 0 0 0,0 1 0 0 0,0 0 0 0 0,-1 3 0 0 0,3 2 0 0 0,3-2 0 0 0,0-1 0 0 0,0 1 0 0 0,0-1 0 0 0,1 0 0 0 0,0-1 0 0 0,0 1 0 0 0,0-1 0 0 0,0 0 0 0 0,1-1 0 0 0,10 6 0 0 0,-8-4 0 0 0,0 0 0 0 0,-1 0 0 0 0,1 0 0 0 0,-1 1 0 0 0,7 8 0 0 0,-8-7 0 0 0,2 2 0 0 0,0 1 0 0 0,-1-1 0 0 0,7 14 0 0 0,-12-20 0 0 0,-1 0 0 0 0,1 0 0 0 0,-1 1 0 0 0,0-1 0 0 0,0 0 0 0 0,0 1 0 0 0,0-1 0 0 0,-1 1 0 0 0,0-1 0 0 0,1 0 0 0 0,-1 1 0 0 0,0-1 0 0 0,-1 1 0 0 0,1-1 0 0 0,-2 7 0 0 0,1-5 0 0 0,-1 0 0 0 0,0 0 0 0 0,0 0 0 0 0,0 0 0 0 0,0 0 0 0 0,-1-1 0 0 0,0 1 0 0 0,0-1 0 0 0,0 0 0 0 0,0 0 0 0 0,-1 0 0 0 0,1 0 0 0 0,-1-1 0 0 0,0 1 0 0 0,0-1 0 0 0,-1 0 0 0 0,1 0 0 0 0,-1-1 0 0 0,1 1 0 0 0,-1-1 0 0 0,0 0 0 0 0,0 0 0 0 0,-9 2 0 0 0,2-1 256 0 0,1-1 0 0 0,-1 0 0 0 0,-20 1 0 0 0,29-3-199 0 0,-1 0 0 0 0,1 0 0 0 0,0 0 0 0 0,-1 0 0 0 0,1-1-1 0 0,-1 0 1 0 0,1 1 0 0 0,0-1 0 0 0,0 0 0 0 0,0-1 0 0 0,-1 1 0 0 0,1-1 0 0 0,0 1 0 0 0,0-1-1 0 0,1 0 1 0 0,-1 0 0 0 0,-4-4 0 0 0,6 5-57 0 0,0-1 0 0 0,0 0 0 0 0,0 1 0 0 0,0-1 0 0 0,1 0 0 0 0,-1 1 0 0 0,0-1 0 0 0,1 0 0 0 0,-1 0 0 0 0,1 1 0 0 0,0-1 0 0 0,-1 0 0 0 0,1 0 0 0 0,0 0 0 0 0,0 0 0 0 0,0 0 0 0 0,1 0 0 0 0,-1 1 0 0 0,0-1 0 0 0,1 0 0 0 0,-1 0 0 0 0,1 0 0 0 0,-1 1 0 0 0,1-1 0 0 0,0 0 0 0 0,0 1 0 0 0,0-1 0 0 0,0 0 0 0 0,1-1 0 0 0,3-4 0 0 0,0 0 0 0 0,1 1 0 0 0,0-1 0 0 0,0 1 0 0 0,7-6 0 0 0,60-45 0 0 0,56-51 0 0 0,-125 104 0 0 0,0 0 0 0 0,0-1 0 0 0,0 0 0 0 0,-1 0 0 0 0,1 0 0 0 0,-1 0 0 0 0,3-7 0 0 0,-5 10 0 0 0,-1 0 0 0 0,1 0 0 0 0,0 1 0 0 0,-1-1 0 0 0,0 0 0 0 0,1 0 0 0 0,-1 0 0 0 0,0 0 0 0 0,0 0 0 0 0,0 0 0 0 0,0 0 0 0 0,-1 0 0 0 0,1 0 0 0 0,0 1 0 0 0,-1-1 0 0 0,1 0 0 0 0,-1 0 0 0 0,0 0 0 0 0,1 0 0 0 0,-1 1 0 0 0,0-1 0 0 0,0 0 0 0 0,0 1 0 0 0,-1-1 0 0 0,1 1 0 0 0,-2-3 0 0 0,-1 0-289 0 0,0 1 1 0 0,0-1-1 0 0,-1 1 1 0 0,1 0-1 0 0,-1 0 1 0 0,-6-3-1 0 0,4 4-675 0 0,1-1-1 0 0,-1 1 1 0 0,1 1-1 0 0,-1 0 1 0 0,0 0-1 0 0,0 0 1 0 0,-12 0-1 0 0,6 1-6747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1 186 919 0 0,'0'0'540'0'0,"0"0"1932"0"0,0 0 846 0 0,0 0 164 0 0,0 0-356 0 0,0 0-1638 0 0,0 0-722 0 0,0 0-146 0 0,0-3-42 0 0,1-5-49 0 0,-1 6-17 0 0,1 0-7 0 0,1-5-15 0 0,-2 5-61 0 0,0 2-21 0 0,0 0-7 0 0,0 0-1 0 0,2-2 0 0 0,-1 1-218 0 0,0 0-100 0 0,0 0 1 0 0,0 0-1 0 0,0 0 0 0 0,0 0 0 0 0,1 0 1 0 0,-1 0-1 0 0,0 0 0 0 0,0 0 0 0 0,1 1 1 0 0,-1-1-1 0 0,1 0 0 0 0,-1 1 0 0 0,0-1 1 0 0,1 1-1 0 0,-1 0 0 0 0,1-1 1 0 0,-1 1-1 0 0,1 0 0 0 0,-1 0 0 0 0,1 0 1 0 0,-1 0-1 0 0,1 0 0 0 0,-1 0 0 0 0,1 0 1 0 0,-1 1-1 0 0,1-1 0 0 0,1 1 0 0 0,-2-1-68 0 0,0 1 1 0 0,-1-1-1 0 0,1 0 0 0 0,0 0 0 0 0,0 0 0 0 0,-1 0 0 0 0,1 0 0 0 0,0 0 0 0 0,0 0 0 0 0,-1 0 0 0 0,1 0 0 0 0,0 0 0 0 0,0 0 0 0 0,-1-1 0 0 0,1 1 0 0 0,0 0 0 0 0,0-1 0 0 0,3 0 32 0 0,36 0 165 0 0,-32 1-170 0 0,1 0 1 0 0,-1 0-1 0 0,11-2 0 0 0,22-6 169 0 0,41-1 0 0 0,-27 4-90 0 0,38-2 143 0 0,-51 3-149 0 0,-33 3-63 0 0,0-1-1 0 0,0 2 0 0 0,0-1 1 0 0,10 2-1 0 0,68 6 493 0 0,-66-4-526 0 0,-17-2-9 0 0,1 0 1 0 0,0-1 0 0 0,-1 1 0 0 0,1-1 0 0 0,9-1-1 0 0,61-2 86 0 0,-52 0 30 0 0,0 2 0 0 0,0 1 0 0 0,38 4 0 0 0,-59-4-118 0 0,0 0 0 0 0,0 1 0 0 0,-1-1 1 0 0,1 0-1 0 0,0 0 0 0 0,0 0 0 0 0,0 0 1 0 0,0-1-1 0 0,0 1 0 0 0,0 0 0 0 0,0-1 1 0 0,-1 1-1 0 0,1-1 0 0 0,0 0 0 0 0,2-1 0 0 0,4-1 24 0 0,14-3 18 0 0,-1 2 0 0 0,1 0-1 0 0,0 2 1 0 0,35 0 0 0 0,-31 2 27 0 0,37-6-1 0 0,15 1 1 0 0,-25 2-17 0 0,16 1-63 0 0,-29 7 31 0 0,-22-2-7 0 0,28 2 0 0 0,6-6-19 0 0,-34 0 0 0 0,0 1 0 0 0,27 3 0 0 0,-35-2 0 0 0,0 0 0 0 0,-1-1 0 0 0,1-1 0 0 0,10-1 0 0 0,8 0 0 0 0,51-7 0 0 0,-1-1 0 0 0,-33 5 0 0 0,14 1 0 0 0,-21 2 0 0 0,-21 1 0 0 0,28 1 0 0 0,11 1 0 0 0,-8-1 0 0 0,-29 0 0 0 0,-13 0 0 0 0,-1 0 0 0 0,1 0 0 0 0,-1 1 0 0 0,1-1 0 0 0,-1 1 0 0 0,9 3 0 0 0,13 4 0 0 0,-16-8 0 0 0,-2-1 0 0 0,37 0 0 0 0,12 3 0 0 0,-40-1 0 0 0,-1 0 0 0 0,18-3 0 0 0,-32 2 0 0 0,0-1 0 0 0,0 1 0 0 0,-1 0 0 0 0,1 0 0 0 0,0 0 0 0 0,0 0 0 0 0,0 0 0 0 0,0 1 0 0 0,4 0 0 0 0,4 1 0 0 0,17-3 0 0 0,-5 0 0 0 0,0-2 0 0 0,30-6 0 0 0,6-1 0 0 0,-26 6 0 0 0,-12 0 0 0 0,33 0 0 0 0,32-3 59 0 0,-2 0 21 0 0,-40 13-3 0 0,-31-7-41 0 0,-5 1 15 0 0,-8 0-51 0 0,0 0 0 0 0,0 0 0 0 0,0 0 0 0 0,0 0 1 0 0,0 0-1 0 0,0 0 0 0 0,0 0 0 0 0,0 1 0 0 0,0-1 0 0 0,0 0 0 0 0,0 0 0 0 0,1 0 0 0 0,-1 0 0 0 0,0 0 0 0 0,0 0 0 0 0,0 1 0 0 0,0-1 0 0 0,0 0 0 0 0,0 0 0 0 0,0 0 0 0 0,0 0 0 0 0,0 0 0 0 0,0 0 0 0 0,-1 1 0 0 0,1-1 0 0 0,0 0 0 0 0,0 0 0 0 0,0 0 0 0 0,0 0 0 0 0,0 0 0 0 0,0 0 0 0 0,0 1 0 0 0,0-1 0 0 0,0 0 0 0 0,0 0 0 0 0,0 0 0 0 0,0 0 0 0 0,0 0 0 0 0,-1 0 0 0 0,1 0 0 0 0,0 0 0 0 0,0 0 0 0 0,0 1 0 0 0,0-1 0 0 0,-1 1-168 0 0,-6-2-879 0 0,-1 0 0 0 0,1-1 0 0 0,0 0-1 0 0,0 0 1 0 0,1 0 0 0 0,-1-1 0 0 0,-10-5 0 0 0,-3-3-872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7999 0 0,'0'0'366'0'0,"0"0"-5"0"0,0 0-128 0 0,0 0 314 0 0,0 0 165 0 0,0 0 31 0 0,0 0-14 0 0,-8 9 1108 0 0,4-2-1245 0 0,3-6 0 0 0,1-1 0 0 0,0 0 0 0 0,0 0-14 0 0,0 0-64 0 0,0 0-30 0 0,0 0-4 0 0,0 0-14 0 0,0 0-62 0 0,0 0-27 0 0,0 0-8 0 0,0 0-19 0 0,0 0-78 0 0,0 0-31 0 0,0 0-8 0 0,0 0-14 0 0,0 0-58 0 0,0 0-29 0 0,0 0-4 0 0,0 0 0 0 0,0 0-1 0 0,0 0-6 0 0,0 0-1 0 0,0 0-5 0 0,0 0-23 0 0,0 0-11 0 0,0 0-1 0 0,0 0 8 0 0,0 0 35 0 0,0 0 18 0 0,0 0 3 0 0,0 0 3 0 0,0 0 11 0 0,0 0 9 0 0,0 0 1 0 0,0 0-7 0 0,0 0-26 0 0,0 0-8 0 0,0 0-6 0 0,0 0-5 0 0,0 0-16 0 0,0 0-4 0 0,0 0 0 0 0,0 0-5 0 0,0 0-18 0 0,0 0 14 0 0,0 0 9 0 0,0 0-20 0 0,0 0-11 0 0,0 0 4 0 0,0 0 22 0 0,0 0 5 0 0,0 0 0 0 0,0 0 1 0 0,0 0 7 0 0,0 0 7 0 0,0 0 1 0 0,0 0-71 0 0,0-1 1 0 0,0 1-1 0 0,1-1 0 0 0,-1 1 1 0 0,0 0-1 0 0,0-1 0 0 0,0 1 1 0 0,0-1-1 0 0,0 1 0 0 0,0 0 1 0 0,0-1-1 0 0,-1 1 0 0 0,1-1 1 0 0,0 1-1 0 0,0-1 0 0 0,0 1 1 0 0,0 0-1 0 0,0-1 0 0 0,-1 1 1 0 0,1 0-1 0 0,0-1 0 0 0,-2 1-36 0 0,0 0-1 0 0,1 0 1 0 0,-1 1-1 0 0,0-1 1 0 0,1 1-1 0 0,-1-1 0 0 0,1 1 1 0 0,-1 0-1 0 0,1-1 1 0 0,-1 1-1 0 0,1 0 0 0 0,0 0 1 0 0,-1 0-1 0 0,-1 2 1 0 0,-1 0 3 0 0,0 0-3 0 0,-1 0 0 0 0,1 1 1 0 0,0-1-1 0 0,-1 1 0 0 0,2 0 0 0 0,-1 0 0 0 0,0 0 1 0 0,1 1-1 0 0,-3 4 0 0 0,-5 7 7 0 0,-7 9-12 0 0,1 1 0 0 0,-19 41 0 0 0,30-57 0 0 0,4-7 0 0 0,0 0 0 0 0,1 0 0 0 0,-1 0 0 0 0,1 0 0 0 0,0 0 0 0 0,0 1 0 0 0,0-1 0 0 0,0 0 0 0 0,1 1 0 0 0,-1-1 0 0 0,1 1 0 0 0,0 4 0 0 0,0 27 3 0 0,7-18-14 0 0,-6-15 8 0 0,10 17-50 0 0,-1-12 53 0 0,-3-6 0 0 0,-1 0 0 0 0,1 0 0 0 0,0-1 0 0 0,-1 0 0 0 0,1-1 0 0 0,-1 1 0 0 0,1-1 0 0 0,-1 0 0 0 0,1-1 0 0 0,-1 0 0 0 0,12-4 0 0 0,46-26 11 0 0,-59 29 1 0 0,1 0 1 0 0,-1 0 0 0 0,0 0-1 0 0,0-1 1 0 0,0 1-1 0 0,-1-1 1 0 0,1-1 0 0 0,-1 1-1 0 0,0 0 1 0 0,0-1-1 0 0,5-8 1 0 0,-6 9 17 0 0,-1 0 0 0 0,0-1 0 0 0,0 1 0 0 0,-1 0 0 0 0,1-1 0 0 0,-1 1 0 0 0,0-1 0 0 0,0 1 0 0 0,0-1 0 0 0,0 0 0 0 0,-1 1 0 0 0,0-1 0 0 0,0 0-1 0 0,-1 0 1 0 0,0-7 0 0 0,-2 0 56 0 0,-1 0 0 0 0,0 0 0 0 0,0 0 0 0 0,-1 1 0 0 0,-7-13-1 0 0,9 19-87 0 0,0 0 0 0 0,-1 0 0 0 0,0 0 0 0 0,0 0 1 0 0,0 0-1 0 0,0 1 0 0 0,-1 0 0 0 0,1 0 0 0 0,-1 0 0 0 0,0 1 0 0 0,0-1 0 0 0,-8-3 0 0 0,9 5-68 0 0,0 0 0 0 0,0 1 1 0 0,0-1-1 0 0,0 1 0 0 0,-1 0 1 0 0,1 0-1 0 0,0 0 0 0 0,-1 1 1 0 0,1-1-1 0 0,0 1 0 0 0,-6 1 1 0 0,10-1-39 0 0,-13 2-935 0 0,8 2-4953 0 0,5-4 4528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1839 0 0,'0'0'594'0'0,"0"0"1819"0"0,0 0 798 0 0,0 0 158 0 0,0 0-282 0 0,0 0-1305 0 0,0 0-576 0 0,0 0-112 0 0,0 0-76 0 0,0 0-218 0 0,0 0-96 0 0,2 1-22 0 0,6 0-51 0 0,-6-1-207 0 0,-2 0-88 0 0,3 0-16 0 0,18 4 241 0 0,-19-3-522 0 0,-2-1-98 0 0,0 0-9 0 0,2-1-131 0 0,0 0-341 0 0,2-1 646 0 0,1-2-8389 0 0,3-6 1775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13823 0 0,'0'0'315'0'0,"0"0"45"0"0,0 0 21 0 0,0 0-49 0 0,0 0-81 0 0,0 0 481 0 0,0 0 237 0 0,1-1 45 0 0,9-10 198 0 0,-2 0 0 0 0,1-1 0 0 0,7-14 0 0 0,-9 15-310 0 0,-2-4 566 0 0,-12 30-1123 0 0,0-3 123 0 0,1 0 1 0 0,0 1 0 0 0,-6 21 0 0 0,10-28-520 0 0,1-1-1 0 0,0 0 0 0 0,0 1 1 0 0,0-1-1 0 0,1 1 1 0 0,0-1-1 0 0,0 0 1 0 0,0 1-1 0 0,1-1 1 0 0,0 1-1 0 0,0-1 1 0 0,0 0-1 0 0,1 1 1 0 0,-1-1-1 0 0,1 0 1 0 0,3 5-1 0 0,-4-8-456 0 0,-1-2 65 0 0,11 3 278 0 0,-6-1 165 0 0,-3-1 0 0 0,-1-1 0 0 0,0 1 0 0 0,1-1 0 0 0,-1 0 0 0 0,1 1 0 0 0,-1-1 0 0 0,0 0 0 0 0,1 0 0 0 0,-1 0 0 0 0,1 0 0 0 0,-1 0 0 0 0,1 0 0 0 0,-1 0 0 0 0,0-1 0 0 0,4 0 0 0 0,17-5-1016 0 0,-14-2-620 0 0,-7 6 1439 0 0,-1 1-962 0 0,0-11-2558 0 0,-4-8 1681 0 0,0 2-11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90 169 919 0 0,'0'0'447'0'0,"0"0"1540"0"0,0 0 675 0 0,0 0 140 0 0,0-1-237 0 0,4-14 2280 0 0,-4 13-4537 0 0,0-1 0 0 0,0 1 0 0 0,0 0 0 0 0,-1-1 0 0 0,1 1 0 0 0,-1-1 0 0 0,0 1 0 0 0,0 0 0 0 0,1 0 0 0 0,-1-1 0 0 0,-1 1 0 0 0,-1-3 0 0 0,-2-17 1956 0 0,5 20-2152 0 0,-1 1 1 0 0,1-1-1 0 0,0 1 0 0 0,0-1 1 0 0,0 0-1 0 0,0 1 0 0 0,0-1 1 0 0,0 1-1 0 0,0-1 0 0 0,1 0 1 0 0,-1 1-1 0 0,1-1 0 0 0,-1 1 1 0 0,1-1-1 0 0,-1 1 0 0 0,1 0 0 0 0,1-3 1 0 0,1-3 157 0 0,-2 6-10 0 0,-1 1-4 0 0,0-2-9 0 0,0 0-198 0 0,0 1-1 0 0,0 0 1 0 0,0 0 0 0 0,1 0 0 0 0,-1-1-1 0 0,0 1 1 0 0,1 0 0 0 0,-1 0 0 0 0,1 0 0 0 0,-1 0-1 0 0,2-2 1 0 0,-1 1 127 0 0,2-10 96 0 0,0 4-144 0 0,-2 6-4 0 0,-1 2-17 0 0,0 0-10 0 0,0 0-1 0 0,0-2-3 0 0,2-12 158 0 0,-2 14-247 0 0,0 0 0 0 0,0-1 0 0 0,0 1 0 0 0,0 0 0 0 0,0 0 0 0 0,-1 0 0 0 0,1 0 0 0 0,0 0 0 0 0,0 0 0 0 0,0 0 0 0 0,0 0 0 0 0,0 0 0 0 0,0 0 0 0 0,0 0 0 0 0,0-1 0 0 0,0 1 0 0 0,0 0-1 0 0,0 0 1 0 0,0 0 0 0 0,-1 0 0 0 0,1 0 0 0 0,0 0 0 0 0,0 0 0 0 0,0 0 0 0 0,0 0 0 0 0,0 0 0 0 0,0 0 0 0 0,0 0 0 0 0,0 0 0 0 0,0 0 0 0 0,-1 0 0 0 0,1 0 0 0 0,0 0 0 0 0,0 0 0 0 0,0 0 0 0 0,0 0 0 0 0,0 0 0 0 0,0 0 0 0 0,0 0 0 0 0,0 0 0 0 0,-1 0 0 0 0,1 0-1 0 0,0 0 1 0 0,0 0 0 0 0,0 0 0 0 0,0 1 0 0 0,0-1 0 0 0,0 0 0 0 0,0 0 0 0 0,0 0 0 0 0,0 0 0 0 0,0 0 0 0 0,0 0 0 0 0,0 0 0 0 0,0 0 0 0 0,0 0 0 0 0,-1 0 0 0 0,1 0 0 0 0,0 1 0 0 0,-12 16 83 0 0,-21 40-76 0 0,29-48-11 0 0,0 0 0 0 0,1 0 0 0 0,0 1 0 0 0,-4 18 0 0 0,3-9 0 0 0,-5 11 0 0 0,3-9 0 0 0,-5 28 0 0 0,10-45 2 0 0,0 14-17 0 0,5-25-244 0 0,-3 6 233 0 0,-1 1 0 0 0,1-1 0 0 0,-1 0 0 0 0,1 0 0 0 0,-1 0 0 0 0,1 0 0 0 0,-1 0 0 0 0,1 0 1 0 0,-1 0-1 0 0,0 0 0 0 0,0 0 0 0 0,1-2 0 0 0,-1-6-689 0 0,1 1-1 0 0,0-1 1 0 0,0 0 0 0 0,5-14 0 0 0,-6 23 609 0 0,0 0 1 0 0,0-1-1 0 0,0 1 1 0 0,0-1-1 0 0,0 1 1 0 0,0 0-1 0 0,0-1 0 0 0,0 1 1 0 0,0-1-1 0 0,0 1 1 0 0,0 0-1 0 0,0-1 1 0 0,0 1-1 0 0,0-1 1 0 0,0 1-1 0 0,0 0 1 0 0,0-1-1 0 0,0 1 0 0 0,-1 0 1 0 0,1-1-1 0 0,0 1 1 0 0,0 0-1 0 0,-1-1 1 0 0,1 0-306 0 0,-1 0-1732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1375 0 0,'0'0'403'0'0,"0"0"1154"0"0,-2 2 510 0 0,2-2-1840 0 0,0 0-1 0 0,0 0 1 0 0,0 0-1 0 0,-1 0 1 0 0,1 1-1 0 0,0-1 1 0 0,0 0-1 0 0,0 0 1 0 0,0 0-1 0 0,-1 1 1 0 0,1-1-1 0 0,0 0 1 0 0,0 0-1 0 0,0 1 1 0 0,0-1-1 0 0,0 0 1 0 0,0 0 0 0 0,0 1-1 0 0,0-1 1 0 0,0 0-1 0 0,0 0 1 0 0,0 1-1 0 0,0-1 1 0 0,0 0-1 0 0,0 0 1 0 0,0 1-1 0 0,0-1 1 0 0,0 0-1 0 0,0 1 1 0 0,0-1-1 0 0,0 0 1 0 0,0 0-1 0 0,0 0 1 0 0,0 1-1 0 0,1-1 1 0 0,4 3 4729 0 0,0-1-5506 0 0,-3-1-383 0 0,9 2 1348 0 0,1 0 1 0 0,-1-1-1 0 0,1 0 1 0 0,-1-1-1 0 0,17 0 1 0 0,58-7 1373 0 0,-30 2-1026 0 0,159-11 748 0 0,62-2-361 0 0,-226 13-811 0 0,33 0 353 0 0,-87 3-1076 0 0,0 1-1 0 0,0-1 1 0 0,0 0-1 0 0,1 0 1 0 0,-1 0-1 0 0,-3-2 1 0 0,-3-1-5702 0 0,7 3-1241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70 265 455 0 0,'7'-13'0'0'0,"13"-23"1050"0"0,-10 10 9931 0 0,-5 13-2278 0 0,-60 166-8509 0 0,35-109-331 0 0,15-35 78 0 0,1 0 1 0 0,-1 0-1 0 0,2 0 1 0 0,0 0 0 0 0,-4 19-1 0 0,3-6-127 0 0,-2 17-340 0 0,6-37 334 0 0,1 0 35 0 0,1 7 18 0 0,-2-7 3 0 0,0-2 42 0 0,0 0 162 0 0,0 0 29 0 0,0 0-5 0 0,0 0 11 0 0,2-1 7 0 0,-1 0-86 0 0,1 0 0 0 0,-1 0 0 0 0,0 0 0 0 0,1 0 0 0 0,-1 0 0 0 0,0-1-1 0 0,0 1 1 0 0,0 0 0 0 0,0-1 0 0 0,0 1 0 0 0,0-1 0 0 0,-1 1 0 0 0,1-1 0 0 0,0 1 0 0 0,-1-1-1 0 0,1 1 1 0 0,-1-1 0 0 0,1-2 0 0 0,-1-2 83 0 0,0 1-1 0 0,0-1 1 0 0,0 1 0 0 0,-2-8-1 0 0,0 2 117 0 0,-1-10 20 0 0,2 11-10 0 0,-1-1 0 0 0,1 1-1 0 0,0-1 1 0 0,1 1 0 0 0,1-1-1 0 0,-1 1 1 0 0,4-16 0 0 0,6-13 705 0 0,20-47 1 0 0,-17 50-537 0 0,-8 21-279 0 0,1 0 0 0 0,0 1 0 0 0,1 0-1 0 0,9-14 1 0 0,-15 24-123 0 0,17-18 0 0 0,-16 18-3 0 0,0 1 7 0 0,15-4-85 0 0,5-1 62 0 0,0 2 0 0 0,1 1 0 0 0,26-3 0 0 0,69-2 230 0 0,-7 7-714 0 0,-120 4 336 0 0,6 1-2030 0 0,-4 0-5724 0 0,-6 2 1254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33 2759 0 0,'2'-1'207'0'0,"9"-10"1726"0"0,3-3 8896 0 0,-9 8-10242 0 0,-3 5 207 0 0,-2 1-56 0 0,0 0-138 0 0,0 0-65 0 0,0 0-14 0 0,0 0-17 0 0,0 0-66 0 0,0 0-29 0 0,0 0-8 0 0,-1 2-25 0 0,-6 10-161 0 0,0-1 1 0 0,0 0-1 0 0,-1 0 0 0 0,-18 17 1 0 0,15-15-181 0 0,4-5-35 0 0,10-9-5 0 0,4-1 36 0 0,0 1 0 0 0,-1-1-1 0 0,1 1 1 0 0,0 0 0 0 0,0 1 0 0 0,12 0 0 0 0,-14 2 36 0 0,-1 1 1 0 0,1-1-1 0 0,-1 1 0 0 0,0 0 1 0 0,1 0-1 0 0,-1 0 1 0 0,0 0-1 0 0,-1 1 0 0 0,1-1 1 0 0,-1 1-1 0 0,1 0 0 0 0,3 6 1 0 0,-6-6-14 0 0,0-1 1 0 0,0 0 0 0 0,0 1-1 0 0,0 0 1 0 0,0-1 0 0 0,-1 1-1 0 0,1 0 1 0 0,-1 3 0 0 0,0 2-18 0 0,3 6 230 0 0,-2 0-1 0 0,0 0 0 0 0,-1 0 1 0 0,-3 31-1 0 0,1-34 6 0 0,-1 2 27 0 0,2-12-178 0 0,-1-1-1 0 0,-1 3-87 0 0,-1-1 0 0 0,1 0 0 0 0,-1 0 0 0 0,0-1 0 0 0,1 1 0 0 0,-1-1 1 0 0,-1 0-1 0 0,1 0 0 0 0,0 0 0 0 0,0-1 0 0 0,-1 1 0 0 0,1-1 0 0 0,-1 0 0 0 0,-4 0 0 0 0,3 1-5 0 0,0-1 0 0 0,0 0 0 0 0,0 0 0 0 0,1 0 0 0 0,-1-1 0 0 0,0 0 0 0 0,0 0-1 0 0,0-1 1 0 0,0 0 0 0 0,0 0 0 0 0,0 0 0 0 0,0-1 0 0 0,1 0 0 0 0,-1 0 0 0 0,0 0 0 0 0,-6-4 0 0 0,5 0 14 0 0,2-2-31 0 0,4-2-11 0 0,2 2-15 0 0,-1 6-70 0 0,0 2-60 0 0,0 0 29 0 0,1-1 0 0 0,-1 1 0 0 0,1-1 0 0 0,-1 1 0 0 0,0-1 0 0 0,1 1 0 0 0,-1-1 0 0 0,0 1 0 0 0,1-1 0 0 0,-1 1 0 0 0,0-1 0 0 0,0 1 0 0 0,0-1 0 0 0,1 1 0 0 0,-1-1 0 0 0,0 0 0 0 0,0 1 0 0 0,0-1 0 0 0,0 1 0 0 0,0-1 0 0 0,0-1 0 0 0,-1-13-6949 0 0,-3 10 423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4143 0 0,'0'0'319'0'0,"0"0"114"0"0,0 0 1261 0 0,0 0 570 0 0,0 0 116 0 0,0 0-150 0 0,0 0-704 0 0,0 0-313 0 0,0 0-58 0 0,0 0-67 0 0,0 0-215 0 0,2 0-89 0 0,26-9 645 0 0,1 2 0 0 0,0 1-1 0 0,48-4 1 0 0,-29 4-463 0 0,8 3 234 0 0,-53 3-1112 0 0,-3 0-72 0 0,0 0-199 0 0,0 0-75 0 0,-2-1-13 0 0,-39-5-3186 0 0,28 0 1706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13247 0 0,'0'0'604'0'0,"0"0"-13"0"0,0 0-270 0 0,0 0 261 0 0,0 0 155 0 0,0 0 30 0 0,0 0 13 0 0,0 0 24 0 0,0 0 10 0 0,2-1 2 0 0,25-10 459 0 0,-1 1 1 0 0,34-7-1 0 0,-39 12-829 0 0,-13 2-338 0 0,-4 2-72 0 0,-1 0 0 0 0,0 0 0 0 0,1 0 0 0 0,0 0 0 0 0,-1 1 0 0 0,1 0 0 0 0,-1 0 0 0 0,1 0 0 0 0,-1 0 0 0 0,8 2 0 0 0,1 0-107 0 0,-10-2-286 0 0,-2 0-88 0 0,0 0-10 0 0,0 0-170 0 0,0 0-712 0 0,4 8-2983 0 0,-3-6-2174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2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3679 0 0,'0'0'167'0'0,"-5"6"-75"0"0,5-4 4773 0 0,1 0 5223 0 0,2 0-9844 0 0,1 0 1 0 0,0 0-1 0 0,0-1 0 0 0,0 1 0 0 0,0-1 0 0 0,0 0 1 0 0,0 0-1 0 0,0 0 0 0 0,0-1 0 0 0,0 1 0 0 0,0-1 1 0 0,1 0-1 0 0,-1 0 0 0 0,4-1 0 0 0,18 1 136 0 0,-11 1-197 0 0,45-1 227 0 0,-56 0-413 0 0,4 0-321 0 0,-1-1 1 0 0,0 0-1 0 0,9-2 1 0 0,-3-1-1172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38 629 7775 0 0,'0'0'356'0'0,"0"0"-8"0"0,0 0-98 0 0,0 0 419 0 0,0 0 208 0 0,0 0 41 0 0,0 0 7 0 0,0 0-4 0 0,1-2-1 0 0,29-61 4648 0 0,-29 61-5041 0 0,0 0-376 0 0,-1 0 0 0 0,0 0 1 0 0,1-1-1 0 0,0 1 0 0 0,0 0 1 0 0,-1 0-1 0 0,3-4 0 0 0,0 1 68 0 0,-1 0-1 0 0,2-4 87 0 0,-1-1 1 0 0,0 0-1 0 0,0 0 1 0 0,0 0-1 0 0,-2 0 1 0 0,2-16-1 0 0,-4-33 735 0 0,2 49-762 0 0,-1 10-250 0 0,0-1 0 0 0,1 0 0 0 0,-1 1-1 0 0,0-1 1 0 0,0 0 0 0 0,0 0 0 0 0,0 1 0 0 0,0-1-1 0 0,0 0 1 0 0,0 0 0 0 0,0 1 0 0 0,0-1 0 0 0,0 0-1 0 0,0 0 1 0 0,-1 1 0 0 0,1-2 0 0 0,-1 1 2 0 0,1 1-20 0 0,0-1 1 0 0,0 1-1 0 0,0 0 1 0 0,0-1 0 0 0,0 1-1 0 0,0 0 1 0 0,0-1-1 0 0,0 1 1 0 0,0 0-1 0 0,0-1 1 0 0,-1 1 0 0 0,1 0-1 0 0,0-1 1 0 0,0 1-1 0 0,0 0 1 0 0,-1 0 0 0 0,1-1-1 0 0,0 1 1 0 0,0 0-1 0 0,-1 0 1 0 0,1-1-1 0 0,-7 0 53 0 0,-1 9-51 0 0,5-1-19 0 0,0 0 0 0 0,0 0 0 0 0,1 0 0 0 0,0 1 0 0 0,0 0 1 0 0,-1 15-1 0 0,-3 10-9 0 0,0 2-75 0 0,-4 52-1 0 0,7-41 19 0 0,-1-26-35 0 0,0 1 0 0 0,-1-1 0 0 0,-10 27 0 0 0,9-29 63 0 0,4-14-9 0 0,-1 3 52 0 0,2-6 55 0 0,2-3 24 0 0,8-25 224 0 0,-6 22-241 0 0,-1 0 1 0 0,0 0-1 0 0,-1-1 1 0 0,1 1-1 0 0,-1 0 1 0 0,1-8-1 0 0,1-20 448 0 0,12-57 0 0 0,-8 56-209 0 0,4-51 0 0 0,-7 30-124 0 0,0-42-61 0 0,-3 66-92 0 0,0 24-14 0 0,0-1 1 0 0,-1 1-1 0 0,0 0 1 0 0,-2-12-1 0 0,1-1 108 0 0,1 14-82 0 0,0 1 0 0 0,0-1 0 0 0,0 1 0 0 0,-2-10-1 0 0,-1 4-22 0 0,1 1-22 0 0,1 7-31 0 0,5-5 31 0 0,-1 6 11 0 0,-1 0 0 0 0,1 1 0 0 0,0-1 0 0 0,0 1 0 0 0,0-1 0 0 0,1 1 0 0 0,-1 0 0 0 0,0 0 0 0 0,0 0 0 0 0,1 1 0 0 0,-1-1 0 0 0,6 1 0 0 0,18-6 0 0 0,109-26-46 0 0,-66 17 28 0 0,35-6-157 0 0,26-6-82 0 0,-113 23 501 0 0,-12 2-16 0 0,0 1 0 0 0,0 0 0 0 0,-1-1 0 0 0,12-5 0 0 0,-16 6 215 0 0,-1 1-358 0 0,0 0-406 0 0,0 0-154 0 0,0 0-33 0 0,0 0-140 0 0,0 0-572 0 0,0 0-253 0 0,0 0-1382 0 0,0 0-5333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4143 0 0,'0'0'319'0'0,"0"0"14"0"0,0 0 841 0 0,0 0 384 0 0,0 0 77 0 0,0 0-104 0 0,0 0-514 0 0,0 0-228 0 0,0 0-42 0 0,0 0-10 0 0,0 0-2 0 0,0 0-6 0 0,0 0-1 0 0,0 0-2 0 0,0 0-12 0 0,0 0-2 0 0,0 0 0 0 0,0 0-24 0 0,0 0-101 0 0,0 0-47 0 0,0 0-11 0 0,0 0-37 0 0,0 0-152 0 0,0 0-69 0 0,0 0-14 0 0,0 0-22 0 0,0 0-91 0 0,1 2-44 0 0,0-1-56 0 0,0 1 1 0 0,0-1 0 0 0,0 1-1 0 0,-1 0 1 0 0,1-1 0 0 0,-1 1-1 0 0,1 0 1 0 0,-1-1-1 0 0,0 1 1 0 0,1 0 0 0 0,-1 0-1 0 0,0 0 1 0 0,0-1 0 0 0,0 1-1 0 0,0 0 1 0 0,-1 0 0 0 0,1-1-1 0 0,-1 3 1 0 0,-1 3 24 0 0,0-1 0 0 0,0-1 0 0 0,-1 1 1 0 0,0 0-1 0 0,0 0 0 0 0,0-1 0 0 0,-1 0 0 0 0,-8 10 0 0 0,11-13-2 0 0,0-1 0 0 0,-4 5-43 0 0,2-3 18 0 0,-2 1-19 0 0,3-3 37 0 0,0 0 0 0 0,-5 2-36 0 0,5-2 36 0 0,2-1 11 0 0,-1 2-17 0 0,1-2-36 0 0,-1 0-1 0 0,1 0 1 0 0,0 0-1 0 0,0 0 1 0 0,-1 0-1 0 0,1 0 1 0 0,0 1-1 0 0,0-1 1 0 0,0 0-1 0 0,0 0 1 0 0,-1 0-1 0 0,1 1 1 0 0,0-1-1 0 0,0 0 0 0 0,0 0 1 0 0,0 1-1 0 0,0-1 1 0 0,0 0-1 0 0,0 0 1 0 0,0 0-1 0 0,-1 1 1 0 0,1-1-1 0 0,0 0 1 0 0,0 0-1 0 0,0 1 1 0 0,0-1-1 0 0,0 0 1 0 0,0 0-1 0 0,0 1 0 0 0,1-1 1 0 0,-1 0-1 0 0,0 0 1 0 0,0 1-1 0 0,0-1 1 0 0,0 0-1 0 0,0 0 1 0 0,0 1-1 0 0,0-1 1 0 0,0 0-1 0 0,1 0 1 0 0,-1 0-1 0 0,0 1 1 0 0,0-1-1 0 0,0 0 1 0 0,0 0-1 0 0,1 0 0 0 0,-1 0 1 0 0,0 1-1 0 0,0-1 1 0 0,0 0-1 0 0,1 0 1 0 0,-1 0-1 0 0,0 0 1 0 0,0 0-1 0 0,1 0 1 0 0,-1 0-1 0 0,0 0 1 0 0,0 0-1 0 0,1 0 1 0 0,-1 1-1 0 0,0-1 0 0 0,0 0 1 0 0,1 0-1 0 0,-1-1 1 0 0,0 1-1 0 0,1 0 1 0 0,21 1-24 0 0,-19-1 100 0 0,-1 0-30 0 0,0 1 0 0 0,21 8 0 0 0,-19-8-64 0 0,-3-1-1 0 0,1 0 0 0 0,-1 1 0 0 0,0-1 1 0 0,1 1-1 0 0,-1 0 0 0 0,0-1 0 0 0,0 1 1 0 0,1 0-1 0 0,-1 0 0 0 0,0-1 0 0 0,0 1 0 0 0,0 0 1 0 0,0 0-1 0 0,1 1 0 0 0,1 1-7 0 0,0 0 0 0 0,-1 0 1 0 0,1 1-1 0 0,-1-1 0 0 0,0 0 0 0 0,3 6 0 0 0,1 0 3 0 0,-4-5 5 0 0,0-1 0 0 0,0 1 0 0 0,0 0 0 0 0,0-1 0 0 0,0 1 0 0 0,1 7 0 0 0,1 0 0 0 0,0 0 0 0 0,-4 1 0 0 0,0 3 0 0 0,0-7 0 0 0,-1 1 0 0 0,0-1 0 0 0,0 1 0 0 0,-4 13 0 0 0,4-19 5 0 0,0 0-1 0 0,0 0 1 0 0,0 0-1 0 0,0 0 1 0 0,0 0 0 0 0,-3 3-1 0 0,-12 26 39 0 0,14-29-1 0 0,-2 2-23 0 0,0 0-1 0 0,-1-1 0 0 0,0 0 0 0 0,-7 6 0 0 0,12-10-23 0 0,-4 1 47 0 0,-5 2-20 0 0,-11-1 33 0 0,16-3-46 0 0,2 2-3 0 0,0-1 1 0 0,0 0-1 0 0,0 0 1 0 0,0-1-1 0 0,0 1 1 0 0,0 0-1 0 0,0-1 1 0 0,0 1-1 0 0,0-1 1 0 0,0 0 0 0 0,-3-1-1 0 0,-3-2 41 0 0,2 3 22 0 0,1 0 0 0 0,-1-1 0 0 0,1 0 0 0 0,0 0 0 0 0,0-1 0 0 0,0 0 0 0 0,-9-6 0 0 0,12 8 19 0 0,2 1 0 0 0,0-1-6 0 0,-2-3-56 0 0,-13-1 397 0 0,11 4-381 0 0,-5 2-31 0 0,0 3-11 0 0,1 0-12 0 0,6-3-51 0 0,2-1-21 0 0,-21 11-917 0 0,7-10 224 0 0,13-1 348 0 0,-5 0 735 0 0,3 0-6651 0 0,3 0 4542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 6911 0 0,'0'0'528'0'0,"0"0"-192"0"0,0 0 459 0 0,0 0 240 0 0,0 0 49 0 0,0 0 6 0 0,-1-1-15 0 0,-7-2 293 0 0,5 2-575 0 0,0 0 0 0 0,-1 0 0 0 0,1 0 0 0 0,0 0 0 0 0,0 1 1 0 0,-7-1-1 0 0,9 1-129 0 0,1 0-7 0 0,0 0-26 0 0,0 0-107 0 0,0 0-48 0 0,0 0-11 0 0,0 0-4 0 0,0 0-10 0 0,12 2-90 0 0,0 0 1 0 0,0-1-1 0 0,0-1 0 0 0,0 0 1 0 0,0 0-1 0 0,14-3 0 0 0,17-1 289 0 0,-18 3-283 0 0,0-2 0 0 0,33-6 0 0 0,-56 8-276 0 0,0 1-18 0 0,7-3 7 0 0,-9 4-75 0 0,0 0 1 0 0,0 0-1 0 0,0 0 0 0 0,0-1 0 0 0,0 1 0 0 0,0 0 1 0 0,0 0-1 0 0,0 0 0 0 0,0 0 0 0 0,-1-1 1 0 0,1 1-1 0 0,-1 1 0 0 0,0 0-121 0 0,0 0 0 0 0,-1-1 0 0 0,1 1 0 0 0,-1 0 0 0 0,1-1 0 0 0,-1 1-1 0 0,0-1 1 0 0,1 0 0 0 0,-1 0 0 0 0,0 1 0 0 0,0-1 0 0 0,0 0 0 0 0,0-1 0 0 0,0 1 0 0 0,0 0 0 0 0,-4 0-1 0 0,2 1-988 0 0,0-3-5228 0 0,-7-4-1975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15663 0 0,'-4'-2'239'0'0,"3"1"-153"0"0,0 1 0 0 0,0 0 0 0 0,0-1 1 0 0,1 1-1 0 0,-1-1 0 0 0,0 0 0 0 0,0 1 1 0 0,0-1-1 0 0,1 0 0 0 0,-1 1 0 0 0,0-1 0 0 0,1 0 1 0 0,-1 0-1 0 0,0 0 0 0 0,1 1 0 0 0,-1-1 1 0 0,0-1-1 0 0,1 1 279 0 0,0 1 122 0 0,0 0 22 0 0,18-9 99 0 0,0 7-663 0 0,-16 3-36 0 0,1-1 0 0 0,-1-1 0 0 0,1 1-1 0 0,-1 0 1 0 0,0-1 0 0 0,1 1 0 0 0,-1-1-1 0 0,3-1 1 0 0,4-2-417 0 0,2 2-4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2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19351 0 0,'0'0'439'0'0,"-2"-10"1225"0"0,-1-4-1575 0 0,3 12 282 0 0,0 2 117 0 0,3-7 533 0 0,-2 3-735 0 0,0 3-124 0 0,-1-1-1 0 0,1 1 1 0 0,-1-1 0 0 0,1 1-1 0 0,0-1 1 0 0,0 1-1 0 0,-1 0 1 0 0,1-1 0 0 0,0 1-1 0 0,2-1 1 0 0,-3 1-483 0 0,0 1-154 0 0,0 0-1569 0 0,0 0-6148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253 487 11975 0 0,'58'-86'1302'0'0,"-43"65"-950"0"0,-1-2 0 0 0,0 1 1 0 0,-2-1-1 0 0,-1-1 1 0 0,-1-1-1 0 0,13-42 0 0 0,0-5 835 0 0,-13 45-728 0 0,-1 0-1 0 0,7-41 1 0 0,-16 66 50 0 0,0 2-66 0 0,0 0-222 0 0,-12 3 654 0 0,9-2-772 0 0,0 1 0 0 0,1 0-1 0 0,-1 0 1 0 0,0 0 0 0 0,1 0 0 0 0,-1 1 0 0 0,1-1 0 0 0,0 1 0 0 0,-3 2-1 0 0,-15 28-13 0 0,-6 14-88 0 0,-38 99 0 0 0,-4 57-12 0 0,35-97-44 0 0,-36 113-957 0 0,17 4 96 0 0,49-197 575 0 0,0 49 0 0 0,-1 6-417 0 0,1-70 199 0 0,3-11 532 0 0,0 0 0 0 0,-1 0 0 0 0,1 0 0 0 0,0 0-1 0 0,0 0 1 0 0,0 0 0 0 0,0 0 0 0 0,-1 0 0 0 0,1 0-1 0 0,0-1 1 0 0,0 1 0 0 0,0 0 0 0 0,0 0 0 0 0,-1 0 0 0 0,1 0-1 0 0,0 0 1 0 0,0 0 0 0 0,0 0 0 0 0,0 0 0 0 0,0-1-1 0 0,0 1 1 0 0,-1 0 0 0 0,1 0 0 0 0,0 0 0 0 0,0 0 0 0 0,0-1-1 0 0,0 1 1 0 0,0 0 0 0 0,0 0 0 0 0,0 0 0 0 0,0 0-1 0 0,0-1 1 0 0,-7-21-1173 0 0,6 13 1298 0 0,0 1 0 0 0,1-1 0 0 0,0 0 0 0 0,0 1 0 0 0,1-1 0 0 0,1-8 0 0 0,15-53 1129 0 0,-5 27-732 0 0,42-200 3169 0 0,-53 234-3568 0 0,0 0-1 0 0,0 0 1 0 0,-1-9-1 0 0,0 16-18 0 0,0 2-34 0 0,0-1 0 0 0,0 1-1 0 0,0-1 1 0 0,-1 1 0 0 0,1 0 0 0 0,0-1 0 0 0,0 1 0 0 0,-1 0-1 0 0,1-1 1 0 0,0 1 0 0 0,0 0 0 0 0,-1-1 0 0 0,1 1 0 0 0,-1 0-1 0 0,1-1 1 0 0,0 1 0 0 0,-1 0 0 0 0,1 0 0 0 0,-1 0 0 0 0,1-1-1 0 0,0 1 1 0 0,-1 0 0 0 0,1 0 0 0 0,-1 0 0 0 0,1 0 0 0 0,-1 0-1 0 0,1 0 1 0 0,-1 0 0 0 0,1 0 0 0 0,0 0 0 0 0,-1 0 0 0 0,1 0-1 0 0,-1 0 1 0 0,0 0 0 0 0,-16 3 63 0 0,-8 4-106 0 0,1 2 0 0 0,-44 21 0 0 0,57-23 0 0 0,11-7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0,-1 0 0 0 0,1 1 0 0 0,0-1 0 0 0,0 0 0 0 0,0 0 0 0 0,0 0 0 0 0,0 0 0 0 0,0 0 0 0 0,0 0 0 0 0,10 0 0 0 0,13-3 0 0 0,1-4 0 0 0,0 0 0 0 0,-1-2 0 0 0,0 0 0 0 0,36-21 0 0 0,21-9 0 0 0,9-4-31 0 0,15-6 505 0 0,-102 48 14 0 0,-2 1 21 0 0,1-1-66 0 0,-23 23-388 0 0,1 2 0 0 0,-29 39 0 0 0,45-52-55 0 0,0-1 0 0 0,1 0 0 0 0,-4 14 0 0 0,6-11 0 0 0,5 1 0 0 0,4 6 0 0 0,-3-16 0 0 0,-1-2 0 0 0,8 6 0 0 0,-7-5 0 0 0,0-2 0 0 0,1 1 0 0 0,-1 0 0 0 0,1-1 0 0 0,0 0 0 0 0,-1 0 0 0 0,1-1 0 0 0,0 1 0 0 0,0-1 0 0 0,-1 0 0 0 0,1 0 0 0 0,0 0 0 0 0,0-1 0 0 0,-1 0 0 0 0,9-2 0 0 0,-5 1 0 0 0,0-1 0 0 0,0 0 0 0 0,-1-1 0 0 0,1 1 0 0 0,-1-1 0 0 0,0-1 0 0 0,0 1 0 0 0,9-9 0 0 0,-13 10 0 0 0,-1 0 0 0 0,1-1 0 0 0,-1 1 0 0 0,1-1 0 0 0,-1 1 0 0 0,0-1 0 0 0,0 1 0 0 0,-1-1 0 0 0,1 0 0 0 0,-1 0 0 0 0,0 0 0 0 0,0 0 0 0 0,0 0 0 0 0,0 0 0 0 0,-1 0 0 0 0,0-1 0 0 0,0 1 0 0 0,0 0 0 0 0,-1-5 0 0 0,-1-10 0 0 0,-1 1 0 0 0,-1 0 0 0 0,-7-19 0 0 0,5 17 0 0 0,5 15 0 0 0,-8-18 0 0 0,4 13 0 0 0,0 7 0 0 0,4 6 0 0 0,3 4 0 0 0,7 5 0 0 0,-6-9 0 0 0,0-1 0 0 0,0 0 0 0 0,1 0 0 0 0,-1 0 0 0 0,1 0 0 0 0,0-1 0 0 0,-1 1 0 0 0,1-1 0 0 0,4 1 0 0 0,39 6 0 0 0,-35-7 0 0 0,0 1 0 0 0,-1 0 0 0 0,1 0 0 0 0,-1 1 0 0 0,12 5 0 0 0,-19-6 0 0 0,-1 0 0 0 0,1-1 0 0 0,-1 1 0 0 0,0 0 0 0 0,1 1 0 0 0,-1-1 0 0 0,0 0 0 0 0,0 1 0 0 0,-1 0 0 0 0,1-1 0 0 0,-1 1 0 0 0,1 0 0 0 0,-1 1 0 0 0,0-1 0 0 0,0 0 0 0 0,2 6 0 0 0,-3-7 0 0 0,0 0 0 0 0,0 0 0 0 0,0 1 0 0 0,0-1 0 0 0,0 1 0 0 0,-1-1 0 0 0,1 1 0 0 0,-1-1 0 0 0,1 1 0 0 0,-1 4 0 0 0,0 0 0 0 0,0 6 0 0 0,-2 1 0 0 0,2-13 0 0 0,0 0 0 0 0,0 0 0 0 0,0-1 0 0 0,0 1 0 0 0,-1 0 0 0 0,1 0 0 0 0,0-1 0 0 0,-1 1 0 0 0,1 0 0 0 0,0-1 0 0 0,-1 1 0 0 0,1 0 0 0 0,-1-1 0 0 0,0 2 0 0 0,1-2 0 0 0,-1 0 0 0 0,1 0 0 0 0,0 1 0 0 0,-1-1 0 0 0,1 0 0 0 0,-1 0 0 0 0,1 0 0 0 0,-1 0 0 0 0,1 0 0 0 0,-1 0 0 0 0,1 0 0 0 0,0 0 0 0 0,-1 0 0 0 0,1 0 0 0 0,-1 0 0 0 0,1 0 0 0 0,-1 0 0 0 0,1 0 0 0 0,-1-1 0 0 0,1 1 0 0 0,0 0 0 0 0,-1 0 0 0 0,1 0 0 0 0,-1-1 0 0 0,-1-1 0 0 0,0 1 0 0 0,1-1 0 0 0,-1 0 0 0 0,0 0 0 0 0,1 0 0 0 0,0 0 0 0 0,-1 0 0 0 0,1 0 0 0 0,0 0 0 0 0,0 0 0 0 0,0 0 0 0 0,0-1 0 0 0,1 1 0 0 0,-1 0 0 0 0,1-1 0 0 0,-1 1 0 0 0,1-1 0 0 0,0 1 0 0 0,0-3 0 0 0,0-3 0 0 0,0 0 0 0 0,0 0 0 0 0,1 0 0 0 0,3-12 0 0 0,-3 12 0 0 0,1 1 0 0 0,0 0 0 0 0,0-1 0 0 0,1 1 0 0 0,0 0 0 0 0,0 0 0 0 0,1 1 0 0 0,-1-1 0 0 0,2 1 0 0 0,-1 0 0 0 0,1 0 0 0 0,0 0 0 0 0,0 0 0 0 0,8-6 0 0 0,0 4 0 0 0,0 4 0 0 0,-6 4 0 0 0,0 0 0 0 0,0 0 0 0 0,0 1 0 0 0,0 0 0 0 0,9 2 0 0 0,-8-1 0 0 0,0 0 0 0 0,0-1 0 0 0,0 0 0 0 0,9-1 0 0 0,-7-1 0 0 0,-1-1 0 0 0,1 0 0 0 0,0 0 0 0 0,-1-1 0 0 0,0 0 0 0 0,0-1 0 0 0,16-8 0 0 0,0 0 0 0 0,-14 5 0 0 0,0 0 0 0 0,0 0 0 0 0,-1-1 0 0 0,0 0 0 0 0,0-1 0 0 0,12-13 0 0 0,12-12 0 0 0,-26 25 0 0 0,0 0 0 0 0,-1 0 1 0 0,-1-1-1 0 0,1 1 0 0 0,-2-2 0 0 0,1 1 0 0 0,6-18 0 0 0,2-3 71 0 0,-9 18 971 0 0,-12 33-108 0 0,-10 29-934 0 0,12-34 0 0 0,-1 1 0 0 0,-2 15 0 0 0,-11 48 0 0 0,0-8 0 0 0,7-10 0 0 0,-3-1 0 0 0,-28 72 0 0 0,39-119 0 0 0,18-44 0 0 0,26-40 0 0 0,-26 51 0 0 0,35-35 0 0 0,-20 23 0 0 0,-25 27 0 0 0,0 1 0 0 0,0-1 0 0 0,1 1 0 0 0,0 0 0 0 0,0 0 0 0 0,11-6 0 0 0,-4 5 0 0 0,1 0 0 0 0,0 0 0 0 0,17-3 0 0 0,-17 6 0 0 0,-12 2 0 0 0,0 0 0 0 0,0 0 0 0 0,0 0 0 0 0,-1 0 0 0 0,1 1 0 0 0,0-1 0 0 0,0 0 0 0 0,0 0 0 0 0,-1 0 0 0 0,1 1 0 0 0,0-1 0 0 0,0 1 0 0 0,-1-1 0 0 0,2 1 0 0 0,-1 0 0 0 0,-1 0 0 0 0,1-1 0 0 0,-1 1 0 0 0,1 0 0 0 0,-1 0 0 0 0,1 0 0 0 0,-1-1 0 0 0,0 1 0 0 0,1 0 0 0 0,-1 0 0 0 0,0 0 0 0 0,0 1 0 0 0,0 11 0 0 0,-1-10 0 0 0,1-1 0 0 0,-1 0 0 0 0,-1 0 0 0 0,1 0 0 0 0,0 0 0 0 0,0 0 0 0 0,-1 0 0 0 0,1 0 0 0 0,-1 0 0 0 0,1 0 0 0 0,-1-1 0 0 0,0 1 0 0 0,-2 1 0 0 0,-29 18 0 0 0,21-15 0 0 0,-11 6 0 0 0,0-2 0 0 0,-43 14 0 0 0,56-21 0 0 0,10-3 0 0 0,0 1 0 0 0,-1-1 0 0 0,1 0 0 0 0,0 0 0 0 0,-1 0 0 0 0,1 0 0 0 0,0 0 0 0 0,0 0 0 0 0,-1 0 0 0 0,1 1 0 0 0,0-1 0 0 0,0 0 0 0 0,-1 0 0 0 0,1 0 0 0 0,0 0 0 0 0,0 1 0 0 0,-1-1 0 0 0,1 0 0 0 0,0 0 0 0 0,0 1 0 0 0,0-1 0 0 0,0 0 0 0 0,0 0 0 0 0,-1 1 0 0 0,2 3 0 0 0,0 0 0 0 0,0 0 0 0 0,1 0 0 0 0,-1 0 0 0 0,1 0 0 0 0,2 5 0 0 0,4 8 0 0 0,-3-3 0 0 0,-1 1 0 0 0,0 0 0 0 0,-1 0 0 0 0,-1 1 0 0 0,1 18 0 0 0,-3-26-64 0 0,0-6-273 0 0,0-2-138 0 0,0 0-33 0 0,0 1 398 0 0,1-1 1 0 0,0 1-1 0 0,0 0 0 0 0,-1-1 1 0 0,1 1-1 0 0,0 0 0 0 0,0-1 0 0 0,0 1 1 0 0,-1-1-1 0 0,1 1 0 0 0,0-1 1 0 0,0 0-1 0 0,2 1 0 0 0,1-1-319 0 0,0-1 0 0 0,1 0 0 0 0,-1 1 0 0 0,0-2 0 0 0,0 1 0 0 0,0 0 0 0 0,0-1 0 0 0,-1 1 0 0 0,1-1 0 0 0,0 0 0 0 0,-1-1 0 0 0,1 1 0 0 0,-1-1 1 0 0,5-3-1 0 0,6-7-6393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86 11975 0 0,'0'0'267'0'0,"0"0"42"0"0,0 0 17 0 0,0 0-28 0 0,0 0-58 0 0,0 0 491 0 0,0 0 238 0 0,0 0 45 0 0,0 0-61 0 0,0 0-288 0 0,0 0-121 0 0,0 0-28 0 0,0 0-4 0 0,0 0 0 0 0,0 0 0 0 0,0 0 0 0 0,0 0 0 0 0,0 0 0 0 0,0 0 0 0 0,0 0 0 0 0,0 0-68 0 0,-17-5 171 0 0,10 6-455 0 0,0 1 1 0 0,0-1-1 0 0,0 1 1 0 0,0 1-1 0 0,0-1 1 0 0,1 1 0 0 0,-1 0-1 0 0,1 1 1 0 0,-12 7-1 0 0,14-7-160 0 0,-1 0 0 0 0,1 0 0 0 0,-1 0 0 0 0,1 1 0 0 0,1 0 0 0 0,-5 6 0 0 0,-10 11 0 0 0,6-9 0 0 0,0 1 0 0 0,1 0 0 0 0,1 0 0 0 0,0 1 0 0 0,-11 23 0 0 0,20-35 0 0 0,-2 7 0 0 0,9 10 0 0 0,-6-19 0 0 0,1 1 0 0 0,-1-1 0 0 0,1 0 0 0 0,0 0 0 0 0,0 0 0 0 0,0 0 0 0 0,0 0 0 0 0,0 0 0 0 0,0 0 0 0 0,0 0 0 0 0,0 0 0 0 0,0 0 0 0 0,0 0 0 0 0,0-1 0 0 0,0 1 0 0 0,1 0 0 0 0,1 0 0 0 0,0 0 0 0 0,0 0 0 0 0,0-1 0 0 0,0 1 0 0 0,0-1 0 0 0,1 0 0 0 0,-1 1 0 0 0,5-2 0 0 0,0 0 0 0 0,1 0 0 0 0,-1-1 0 0 0,1 0 0 0 0,14-7 0 0 0,-7 1 0 0 0,-1-1 0 0 0,1 0 0 0 0,-2-2 0 0 0,22-18 0 0 0,-27 21 173 0 0,0-1 0 0 0,0 0 0 0 0,-1-1 0 0 0,15-20 0 0 0,-19 23-60 0 0,0 0 1 0 0,0-1-1 0 0,-1 1 0 0 0,0-1 0 0 0,0 1 0 0 0,0-1 0 0 0,-1 0 0 0 0,1-14 0 0 0,-3 22-111 0 0,0 1 1 0 0,0-1 0 0 0,0 0-1 0 0,0 0 1 0 0,0 0 0 0 0,0 0-1 0 0,0 0 1 0 0,0 0 0 0 0,0 0-1 0 0,0 0 1 0 0,-1 0-1 0 0,1 0 1 0 0,0 1 0 0 0,0-1-1 0 0,0 0 1 0 0,0 0 0 0 0,0 0-1 0 0,0 0 1 0 0,-1 0 0 0 0,1 0-1 0 0,0 0 1 0 0,0 0 0 0 0,0 0-1 0 0,0 0 1 0 0,0 0 0 0 0,0 0-1 0 0,-1 0 1 0 0,1 0-1 0 0,0 0 1 0 0,0 0 0 0 0,0 0-1 0 0,0 0 1 0 0,0 0 0 0 0,0-1-1 0 0,-1 1 1 0 0,1 0 0 0 0,0 0-1 0 0,0 0 1 0 0,0 0 0 0 0,0 0-1 0 0,0 0 1 0 0,0 0-1 0 0,0 0 1 0 0,0 0 0 0 0,-1 0-1 0 0,1-1 1 0 0,0 1 0 0 0,0 0-1 0 0,0 0 1 0 0,0 0 0 0 0,0 0-1 0 0,0 0 1 0 0,0 0 0 0 0,0 0-1 0 0,0-1 1 0 0,0 1-1 0 0,0 0 1 0 0,0 0 0 0 0,0 0-1 0 0,-7 8 5 0 0,2-1-7 0 0,1 1 0 0 0,0 0 0 0 0,0 0 0 0 0,1 0 0 0 0,0 0 0 0 0,0 1 0 0 0,1-1 0 0 0,0 1 0 0 0,1-1 0 0 0,0 1 0 0 0,0 0 0 0 0,1 12 0 0 0,3-7 0 0 0,2-11 0 0 0,-4-3 0 0 0,1 2 0 0 0,1 1 0 0 0,12 0 0 0 0,-9-2 0 0 0,-1-1 0 0 0,1 0 0 0 0,0 0 0 0 0,0-1 0 0 0,0 1 0 0 0,-1-1 0 0 0,1 0 0 0 0,0-1 0 0 0,-1 0 0 0 0,1 0 0 0 0,-1 0 0 0 0,1 0 0 0 0,-1-1 0 0 0,0 0 0 0 0,0 0 0 0 0,6-5 0 0 0,-2 0 0 0 0,0 0 0 0 0,0-1 0 0 0,-1 1 0 0 0,0-2 0 0 0,-1 1 0 0 0,13-21 0 0 0,38-89 0 0 0,-48 95 0 0 0,-10 24 0 0 0,0 0 0 0 0,0-1 0 0 0,0 1 0 0 0,0 0 0 0 0,0 0 0 0 0,0 0 0 0 0,0 0 0 0 0,0 0 0 0 0,0 0 0 0 0,0 0 0 0 0,0-1 0 0 0,1 1 0 0 0,-1 0 0 0 0,0 0 0 0 0,0 0 0 0 0,0 0 0 0 0,0 0 0 0 0,0 0 0 0 0,0 0 0 0 0,0 0 0 0 0,0 0 0 0 0,0 0 0 0 0,0-1 0 0 0,1 1 0 0 0,-1 0 0 0 0,0 0 0 0 0,0 0 0 0 0,0 0 0 0 0,0 0 0 0 0,0 0 0 0 0,0 0 0 0 0,1 0 0 0 0,-1 0 0 0 0,0 0 0 0 0,0 0 0 0 0,0 0 0 0 0,0 0 0 0 0,0 0 0 0 0,0 0 0 0 0,0 0 0 0 0,1 0 0 0 0,2 5 0 0 0,1 8 0 0 0,1 30 0 0 0,-5-35 0 0 0,1 1 0 0 0,0-1 0 0 0,0 1 0 0 0,1-1 0 0 0,0 0 0 0 0,1 0 0 0 0,3 10 0 0 0,5 3 0 0 0,11 39 0 0 0,-14-30 0 0 0,-7-17 0 0 0,-3-9 0 0 0,0-3 0 0 0,2 0 0 0 0,0-1 0 0 0,-1 1 0 0 0,1 0 0 0 0,-1-1 0 0 0,1 1 0 0 0,-1 0 0 0 0,1-1 0 0 0,-1 1 0 0 0,1 0 0 0 0,-1-1 0 0 0,1 1 0 0 0,-1-1 0 0 0,0 1 0 0 0,1-1 0 0 0,-1 1 0 0 0,0-1 0 0 0,0 0 0 0 0,1 1 0 0 0,-1-1 0 0 0,0 0 0 0 0,0 0 0 0 0,1 1 0 0 0,-1-1 0 0 0,0 0 0 0 0,-1 0 0 0 0,-2 1 0 0 0,2-1-186 0 0,0 1 0 0 0,-1 0 0 0 0,1-1-1 0 0,-1 1 1 0 0,1-1 0 0 0,-1 0 0 0 0,1 0 0 0 0,-1 0 0 0 0,1 0-1 0 0,-1 0 1 0 0,1 0 0 0 0,0-1 0 0 0,-1 1 0 0 0,1-1 0 0 0,-1 0 0 0 0,1 0-1 0 0,0 0 1 0 0,-1 0 0 0 0,1 0 0 0 0,0 0 0 0 0,0-1 0 0 0,0 1-1 0 0,0-1 1 0 0,0 1 0 0 0,0-1 0 0 0,0 0 0 0 0,1 0 0 0 0,-1 1-1 0 0,1-1 1 0 0,-1-1 0 0 0,1 1 0 0 0,0 0 0 0 0,0 0 0 0 0,0 0 0 0 0,0-1-1 0 0,-1-3 1 0 0,1 5 84 0 0,1 1 0 0 0,0-1 0 0 0,0 0 0 0 0,0 1 0 0 0,0-1 0 0 0,0 0 0 0 0,0 1 0 0 0,0-1 1 0 0,0 0-1 0 0,0 1 0 0 0,0-1 0 0 0,0 1 0 0 0,0-1 0 0 0,0 0 0 0 0,1 1 0 0 0,-1-2 0 0 0,1 0-213 0 0,2-8-709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24 15663 0 0,'0'0'356'0'0,"-7"-5"994"0"0,6 5-1295 0 0,0 0 1 0 0,0 0-1 0 0,0 0 1 0 0,0-1-1 0 0,1 1 1 0 0,-1 0-1 0 0,0 0 1 0 0,0 1-1 0 0,0-1 1 0 0,0 0-1 0 0,1 0 1 0 0,-1 0 0 0 0,0 1-1 0 0,0-1 1 0 0,0 0-1 0 0,1 1 1 0 0,-1-1-1 0 0,0 0 1 0 0,1 1-1 0 0,-1-1 1 0 0,0 1-1 0 0,1-1 1 0 0,-1 1-1 0 0,0-1 1 0 0,1 1-1 0 0,-1 0 1 0 0,1-1 0 0 0,-1 1-1 0 0,0 1 1 0 0,-3 3 167 0 0,-4 2-39 0 0,0 1 0 0 0,0 0 1 0 0,1 1-1 0 0,0 0 0 0 0,1 0 0 0 0,-1 0 1 0 0,2 1-1 0 0,-6 11 0 0 0,-31 88 830 0 0,39-98-1030 0 0,-84 235 1621 0 0,41-129-1605 0 0,39-100 0 0 0,9-23 0 0 0,2-5 0 0 0,0 0 0 0 0,1 1 0 0 0,0 0 0 0 0,8-12 0 0 0,-2 8 240 0 0,1 0 0 0 0,0 1 0 0 0,1 0 0 0 0,0 1 0 0 0,20-14 0 0 0,-2 2 346 0 0,-23 17-662 0 0,0 1 1 0 0,0 0-1 0 0,1 0 0 0 0,17-8 0 0 0,-15 9-306 0 0,-8 4 257 0 0,0-1 0 0 0,0 1-1 0 0,0 0 1 0 0,0 0 0 0 0,0 0-1 0 0,4 0 1 0 0,-5 1 219 0 0,0 0-1 0 0,-1 0 0 0 0,1 1 1 0 0,0-1-1 0 0,-1 0 1 0 0,1 1-1 0 0,0 0 0 0 0,-1-1 1 0 0,1 1-1 0 0,-1 0 1 0 0,1-1-1 0 0,-1 1 1 0 0,1 0-1 0 0,-1 0 0 0 0,2 2 1 0 0,0-1-84 0 0,0 1 0 0 0,0-1 1 0 0,0 1-1 0 0,-1 0 0 0 0,1 0 1 0 0,-1 0-1 0 0,0 1 0 0 0,1-1 0 0 0,-1 1 1 0 0,-1-1-1 0 0,1 1 0 0 0,0-1 1 0 0,-1 1-1 0 0,1 6 0 0 0,0 0-8 0 0,-1 0 1 0 0,-1 0-1 0 0,0 0 0 0 0,-1 13 1 0 0,0-11-4 0 0,-2 25 1 0 0,-7 37 0 0 0,10-73 0 0 0,0 0 0 0 0,0 0 0 0 0,-1 0 0 0 0,1 0 0 0 0,0 0 0 0 0,0 0 0 0 0,0 0 0 0 0,-1 0 0 0 0,1 0 0 0 0,0 0 0 0 0,-1 0 0 0 0,1 0 0 0 0,-1 0 0 0 0,1-1 0 0 0,-1 1 0 0 0,1 0 0 0 0,-1 0 0 0 0,0 0 0 0 0,0-1 0 0 0,-1 2 0 0 0,-1 1 0 0 0,-2 3 0 0 0,-1-1 0 0 0,6-5-6 0 0,0 0 0 0 0,0 0 0 0 0,-1 0-1 0 0,1 1 1 0 0,0-1 0 0 0,0 0 0 0 0,0 0 0 0 0,-1 0 0 0 0,1 0-1 0 0,0 0 1 0 0,0 1 0 0 0,-1-1 0 0 0,1 0 0 0 0,0 0 0 0 0,-1 0-1 0 0,1 0 1 0 0,0 0 0 0 0,0 0 0 0 0,-1 0 0 0 0,1 0-1 0 0,0 0 1 0 0,-1 0 0 0 0,1 0 0 0 0,0 0 0 0 0,0 0 0 0 0,-1 0-1 0 0,1-1 1 0 0,0 1 0 0 0,0 0 0 0 0,-1 0 0 0 0,1 0 0 0 0,0 0-1 0 0,0 0 1 0 0,-1-1 0 0 0,1 1 0 0 0,0 0 0 0 0,0 0 0 0 0,0 0-1 0 0,-1-1 1 0 0,1 1 0 0 0,0 0 0 0 0,0 0 0 0 0,0 0-1 0 0,0-1 1 0 0,0 1 0 0 0,-1-1 0 0 0,-2-9-535 0 0,3 9 496 0 0,0-5-484 0 0,0 0 1 0 0,0-1-1 0 0,0 1 0 0 0,0 0 1 0 0,1-1-1 0 0,0 1 0 0 0,1 0 1 0 0,-1 0-1 0 0,3-7 0 0 0,5-7-1552 0 0,13-26 1 0 0,-9 22 1428 0 0,82-150-4406 0 0,-13 25 3538 0 0,-34 47 6310 0 0,-46 99-4482 0 0,10-32 2682 0 0,-11 33-2761 0 0,-1 0-1 0 0,0 0 1 0 0,1 1 0 0 0,-1-1-1 0 0,0 0 1 0 0,0 0-1 0 0,0 1 1 0 0,0-1-1 0 0,-1 0 1 0 0,1 1-1 0 0,0-1 1 0 0,-1 0-1 0 0,1 0 1 0 0,-1 1 0 0 0,1-1-1 0 0,-1 1 1 0 0,-2-4-1 0 0,3 4 796 0 0,-12 1 1435 0 0,12 0-2385 0 0,-1 0 0 0 0,1 0 0 0 0,-1 0 0 0 0,1 0 0 0 0,0 0 0 0 0,-1 0 0 0 0,1 0 0 0 0,-1 0 0 0 0,1 0 0 0 0,0 0 1 0 0,-1 0-1 0 0,1 0 0 0 0,-1 1 0 0 0,1-1 0 0 0,0 0 0 0 0,-1 0 0 0 0,1 0 0 0 0,0 0 0 0 0,-1 1 0 0 0,1-1 0 0 0,0 0 0 0 0,-1 0 1 0 0,1 1-1 0 0,-1-1 0 0 0,5 6-155 0 0,1-1 0 0 0,-1 0 0 0 0,1 0 1 0 0,0-1-1 0 0,0 1 0 0 0,7 4 0 0 0,23 13-4468 0 0,-31-19 3432 0 0,7 4-418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15663 0 0,'0'0'356'0'0,"0"0"50"0"0,0 0 20 0 0,0 0-42 0 0,0 0-180 0 0,0 0 176 0 0,0 0 107 0 0,0 0 22 0 0,0 0 3 0 0,0 0 0 0 0,0-16 1024 0 0,17-19 512 0 0,-12 27-1757 0 0,1 0 0 0 0,0 0 0 0 0,0 0 0 0 0,1 1 0 0 0,0 0 0 0 0,16-11-1 0 0,-12 9-182 0 0,5-3-108 0 0,24-14 0 0 0,-10 7 0 0 0,-19 13 0 0 0,0 1 0 0 0,0 0 0 0 0,0 1 0 0 0,18-5 0 0 0,-23 7 0 0 0,-3 1 0 0 0,0 0 0 0 0,0 1 0 0 0,0-1 0 0 0,0 1 0 0 0,1 0 0 0 0,-1-1 0 0 0,0 1 0 0 0,0 0 0 0 0,0 1 0 0 0,0-1 0 0 0,0 1 0 0 0,0-1 0 0 0,0 1 0 0 0,0 0 0 0 0,0 0 0 0 0,0 0 0 0 0,0 0 0 0 0,0 1 0 0 0,2 1 0 0 0,-3-1 0 0 0,0 0 0 0 0,0-1 0 0 0,0 1 0 0 0,-1 0 0 0 0,1 0 0 0 0,-1 0 0 0 0,1 0 0 0 0,-1 0 0 0 0,0 1 0 0 0,0-1 0 0 0,0 0 0 0 0,0 0 0 0 0,0 1 0 0 0,-1-1 0 0 0,1 1 0 0 0,-1-1 0 0 0,1 1 0 0 0,-1-1 0 0 0,0 1 0 0 0,0-1 0 0 0,0 1 0 0 0,0-1 0 0 0,-1 1 0 0 0,0 2 0 0 0,-1 4 146 0 0,0 0 1 0 0,-1 0-1 0 0,0-1 0 0 0,-1 1 1 0 0,0-1-1 0 0,-6 11 0 0 0,-4 2 366 0 0,-17 20 0 0 0,22-31-512 0 0,-17 15 0 0 0,26-24 0 0 0,0-1 0 0 0,0 0 0 0 0,-1 0 0 0 0,1 1 0 0 0,0-1 0 0 0,0 0 0 0 0,-1 0 0 0 0,1 0 0 0 0,0 0 0 0 0,0 1 0 0 0,-1-1 0 0 0,1 0 0 0 0,0 0 0 0 0,0 0 0 0 0,-1 0 0 0 0,1 0 0 0 0,0 0 0 0 0,-1 0 0 0 0,1 0 0 0 0,0 0 0 0 0,-1 0 0 0 0,1 0 0 0 0,0 0 0 0 0,0 0 0 0 0,-1 0 0 0 0,1 0 0 0 0,0 0 0 0 0,-1 0 0 0 0,1 0 0 0 0,0 0 0 0 0,0 0 0 0 0,-1 0 0 0 0,1-1 0 0 0,0 1 0 0 0,-1 0 0 0 0,1 0 0 0 0,0 0 0 0 0,0 0 0 0 0,0-1 0 0 0,-1 1 0 0 0,1 0 0 0 0,0 0 0 0 0,0-1 0 0 0,0 1 0 0 0,-1 0 0 0 0,1 0 0 0 0,0-1 0 0 0,0 1 0 0 0,0 0 0 0 0,0 0 0 0 0,0-1 0 0 0,0 1 0 0 0,0 0 0 0 0,0-1 0 0 0,0 1 0 0 0,-1 0 0 0 0,1-1 0 0 0,0 1 0 0 0,1 0 0 0 0,-1 0 0 0 0,0-1 0 0 0,0 1 0 0 0,0 0 0 0 0,0-1 0 0 0,1-5 0 0 0,1-1 0 0 0,-1 1 0 0 0,1 0 0 0 0,1 0 0 0 0,-1-1 0 0 0,1 2 0 0 0,0-1 0 0 0,5-7 0 0 0,20-30 0 0 0,54-64 0 0 0,-66 90 0 0 0,23-22 0 0 0,-31 32 0 0 0,0 0 0 0 0,1 1 0 0 0,0 0 0 0 0,0 1 0 0 0,14-7 0 0 0,-7 7 0 0 0,-3 6 0 0 0,-11 0 0 0 0,-1-1 0 0 0,0 1 0 0 0,1 0 0 0 0,-1 1 0 0 0,0-1 0 0 0,0 0 0 0 0,0 0 0 0 0,1 0 0 0 0,-1 1 0 0 0,-1-1 0 0 0,1 1 0 0 0,0-1 0 0 0,0 0 0 0 0,0 1 0 0 0,-1 0 0 0 0,1 1 0 0 0,7 27 0 0 0,-5-1 0 0 0,-1 1 0 0 0,-4 45 0 0 0,2 30 0 0 0,0-104-51 0 0,0-1 0 0 0,0 0 0 0 0,0 0 0 0 0,0 1 0 0 0,0-1 0 0 0,0 0 0 0 0,0 0 0 0 0,0 0 0 0 0,0 1 0 0 0,0-1 0 0 0,0 0 0 0 0,0 0-1 0 0,0 1 1 0 0,1-1 0 0 0,-1 0 0 0 0,0 0 0 0 0,0 0 0 0 0,0 1 0 0 0,0-1 0 0 0,0 0 0 0 0,0 0 0 0 0,0 0 0 0 0,1 1 0 0 0,-1-1 0 0 0,0 0 0 0 0,0 0 0 0 0,0 0 0 0 0,0 0 0 0 0,1 0 0 0 0,-1 1 0 0 0,0-1 0 0 0,0 0 0 0 0,0 0 0 0 0,1 0-1 0 0,-1 0 1 0 0,0 0 0 0 0,0 0 0 0 0,1 0 0 0 0,-1 0 0 0 0,0 0 0 0 0,0 0 0 0 0,0 0 0 0 0,1 0 0 0 0,10-6-4668 0 0,-10 5 4240 0 0,9-6-7029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317 128 15663 0 0,'1'-1'356'0'0,"7"-2"-133"0"0,-1-1-1 0 0,0 1 0 0 0,0-1 1 0 0,0-1-1 0 0,7-5 1 0 0,20-13 242 0 0,-31 22-276 0 0,-1-1-1 0 0,-1 1 1 0 0,1-1-1 0 0,0 1 1 0 0,0-1-1 0 0,-1 0 1 0 0,3-3-1 0 0,-3 4 324 0 0,-1 1 0 0 0,0 0 0 0 0,-1-2 68 0 0,-1-2-343 0 0,-1 0 1 0 0,1 1-1 0 0,-1-1 0 0 0,0 1 0 0 0,0 0 1 0 0,-1 0-1 0 0,1 0 0 0 0,-1 0 0 0 0,1 0 1 0 0,-1 1-1 0 0,0-1 0 0 0,0 1 0 0 0,0 0 1 0 0,-1 1-1 0 0,1-1 0 0 0,0 1 0 0 0,-5-2 1 0 0,1 1-109 0 0,0 1 0 0 0,0 0 1 0 0,0 0-1 0 0,0 0 0 0 0,0 1 1 0 0,0 0-1 0 0,0 0 0 0 0,0 1 1 0 0,-8 2-1 0 0,1 2 22 0 0,0 0 0 0 0,1 1 0 0 0,-16 9 0 0 0,-5 2-548 0 0,16-8 356 0 0,0 1 0 0 0,1 1 0 0 0,1 1-1 0 0,-30 25 1 0 0,44-34 75 0 0,-1 0-1 0 0,1 1 0 0 0,0-1 0 0 0,1 1 0 0 0,-1-1 0 0 0,1 1 0 0 0,-1 0 0 0 0,1 0 0 0 0,0 0 0 0 0,1 0 1 0 0,-1 0-1 0 0,-1 5 0 0 0,3-7-27 0 0,0 0 0 0 0,-1 0 0 0 0,1 0 0 0 0,0 0 0 0 0,0 0 0 0 0,0 0 0 0 0,0 0 0 0 0,1 0 0 0 0,-1 0 1 0 0,1 0-1 0 0,-1 0 0 0 0,1 0 0 0 0,0 0 0 0 0,-1 0 0 0 0,1 0 0 0 0,0 0 0 0 0,0-1 0 0 0,0 1 0 0 0,1 0 0 0 0,-1-1 0 0 0,0 1 1 0 0,1-1-1 0 0,-1 1 0 0 0,1-1 0 0 0,-1 0 0 0 0,1 1 0 0 0,-1-1 0 0 0,4 1 0 0 0,1 1-6 0 0,0 0 0 0 0,1 0 0 0 0,-1-1 0 0 0,1 0 0 0 0,0 0 0 0 0,0-1 0 0 0,0 1 0 0 0,0-2 0 0 0,0 1 0 0 0,0-1 0 0 0,10 0 0 0 0,10-3 0 0 0,43-10 0 0 0,-50 9 0 0 0,-4 0 120 0 0,1-1 0 0 0,-1-1 0 0 0,0 0 0 0 0,0-1 0 0 0,-1 0 0 0 0,0-2 0 0 0,-1 1 0 0 0,1-2 0 0 0,-2 0 0 0 0,1-1 0 0 0,17-18 0 0 0,-30 28 323 0 0,-2 23-402 0 0,-2 1 1 0 0,0-1 0 0 0,-8 27-1 0 0,-3 20-42 0 0,-55 311 1 0 0,61-349 360 0 0,-2 0 0 0 0,-1-1 0 0 0,-20 37 0 0 0,9-29 72 0 0,20-35-414 0 0,0 0-1 0 0,-1 0 1 0 0,1 0-1 0 0,-1-1 1 0 0,1 1 0 0 0,-1-1-1 0 0,0 1 1 0 0,0-1-1 0 0,-6 3 1 0 0,9-5-45 0 0,-1 1 1 0 0,0-1-1 0 0,1 0 1 0 0,-1 0-1 0 0,1 1 0 0 0,-1-1 1 0 0,0 0-1 0 0,1 0 1 0 0,-1 0-1 0 0,0 0 1 0 0,0 0-1 0 0,1 0 0 0 0,-1 0 1 0 0,0 0-1 0 0,1-1 1 0 0,-1 1-1 0 0,1 0 0 0 0,-1 0 1 0 0,0 0-1 0 0,1-1 1 0 0,-1 1-1 0 0,0 0 0 0 0,1-1 1 0 0,-1 1-1 0 0,1 0 1 0 0,-1-1-1 0 0,1 1 1 0 0,-1-1-1 0 0,0 0 0 0 0,-6-13-1128 0 0,6 11 831 0 0,0 1 1 0 0,1-1-1 0 0,0 0 1 0 0,-1 0-1 0 0,1 1 1 0 0,0-1-1 0 0,1-4 1 0 0,2-11-1696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1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1 455 0 0,'-9'2'291'0'0,"7"-1"1213"0"0,2-1 504 0 0,0 0 96 0 0,-2 1-197 0 0,-18 7 1151 0 0,18-8-2578 0 0,2 0 0 0 0,0 0 7 0 0,0 0 28 0 0,0 0 11 0 0,-2 1 2 0 0,-29-1 2310 0 0,29-1-2469 0 0,2 1-8 0 0,-3 0-13 0 0,-42 2 1392 0 0,43-2-1546 0 0,2 0-28 0 0,-1 0 225 0 0,-6 3-565 0 0,6-2 3980 0 0,8 2-3685 0 0,0 0 0 0 0,0-1 1 0 0,0 0-1 0 0,1-1 1 0 0,-1 1-1 0 0,15 0 0 0 0,51-3 281 0 0,-15 1-336 0 0,-43 0-57 0 0,14 1-2 0 0,33 6 0 0 0,-49-4 35 0 0,0 3-31 0 0,-3 1-11 0 0,-4 4 0 0 0,-6-9 1 0 0,0 1 0 0 0,0-1 0 0 0,0 0 0 0 0,-1 1 0 0 0,1-1-1 0 0,-1 1 1 0 0,1-1 0 0 0,-1 0 0 0 0,0 1 0 0 0,0-1 0 0 0,0 0 0 0 0,0 0 0 0 0,0 0 0 0 0,0 0-1 0 0,-1 0 1 0 0,1 0 0 0 0,-1 0 0 0 0,1 0 0 0 0,-5 3 0 0 0,-2 2 11 0 0,-1 1-1 0 0,-20 10 1 0 0,20-13-5 0 0,-68 36 109 0 0,4-4-124 0 0,65-33 8 0 0,-15 9 0 0 0,14-5 0 0 0,2 1 0 0 0,1 0-11 0 0,5-7-49 0 0,1-2-33 0 0,0 2 10 0 0,0-1-29 0 0,1 0-1 0 0,-1-1 1 0 0,1 1-1 0 0,-1 0 0 0 0,1 0 1 0 0,-1 0-1 0 0,1-1 1 0 0,-1 1-1 0 0,1 0 0 0 0,0-1 1 0 0,-1 1-1 0 0,1-1 0 0 0,0 1 1 0 0,0-1-1 0 0,0 1 1 0 0,-1-1-1 0 0,1 1 0 0 0,0-1 1 0 0,0 0-1 0 0,0 1 1 0 0,0-1-1 0 0,0 0 0 0 0,0 0 1 0 0,0 1-1 0 0,0-1 0 0 0,-1 0 1 0 0,1 0-1 0 0,0 0 1 0 0,0 0-1 0 0,0-1 0 0 0,1 1 1 0 0,3 0-590 0 0,-1-1-1 0 0,1 1 1 0 0,0-1 0 0 0,-1 0-1 0 0,9-3 1 0 0,13-8-1323 0 0,3 0-14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11975 0 0,'0'0'267'0'0,"0"0"42"0"0,0 0 17 0 0,0 0-28 0 0,0 0-58 0 0,0 0 491 0 0,0 0 238 0 0,0 0 45 0 0,0 0 8 0 0,0 0 2 0 0,0 0 0 0 0,0 0 0 0 0,-8-12 3192 0 0,7 11-4077 0 0,0-1-6 0 0,4-6 522 0 0,-2 7-1706 0 0,-1 1-385 0 0,0 0-806 0 0,0 0-3078 0 0,0 0-1318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191 194 10135 0 0,'0'0'231'0'0,"0"0"29"0"0,0 0 19 0 0,1-1-41 0 0,10-7 137 0 0,-10 7-231 0 0,0 0 355 0 0,11-10 2059 0 0,-9 8-2225 0 0,0 0 0 0 0,0 0 0 0 0,-1 0-1 0 0,0 0 1 0 0,1 0 0 0 0,-1-1 0 0 0,-1 1 0 0 0,1-1-1 0 0,0 0 1 0 0,-1 1 0 0 0,0-1 0 0 0,0 0 0 0 0,0 0-1 0 0,0 0 1 0 0,0 0 0 0 0,-1 0 0 0 0,0 0 0 0 0,0 0-1 0 0,-1-7 1 0 0,0 3 595 0 0,0 4-776 0 0,0 0 0 0 0,0 0 0 0 0,0 0 0 0 0,0 0 0 0 0,0 0 0 0 0,-1 1 0 0 0,-3-8 0 0 0,2 7-152 0 0,1 0 0 0 0,-1 0 0 0 0,0 1 0 0 0,0-1 0 0 0,-1 0 0 0 0,1 1 0 0 0,-1 0 0 0 0,-5-4 0 0 0,8 6 0 0 0,-1 0 0 0 0,1 0 0 0 0,-1 1 0 0 0,0-1 0 0 0,1 0 0 0 0,-1 1 0 0 0,0-1 0 0 0,1 1 0 0 0,-1-1 0 0 0,0 1 0 0 0,0 0 0 0 0,-2 0 0 0 0,-1-1 0 0 0,3 1 0 0 0,1-1 0 0 0,-1 1 0 0 0,1-1 0 0 0,-1 1 0 0 0,1 0 0 0 0,-1 0 0 0 0,0 0 0 0 0,1 0 0 0 0,-1 0 0 0 0,1 0 0 0 0,-1 0 0 0 0,1 1 0 0 0,-1-1 0 0 0,1 0 0 0 0,-1 1 0 0 0,1 0 0 0 0,-1-1 0 0 0,1 1 0 0 0,-2 0 0 0 0,-2 2 0 0 0,-1 0 0 0 0,0-1 0 0 0,1 1 0 0 0,0 0 0 0 0,-10 7 0 0 0,13-9 0 0 0,1 1 0 0 0,-1-1 0 0 0,0 0 0 0 0,1 1 0 0 0,-1-1 0 0 0,1 1 0 0 0,-1 0 0 0 0,1-1 0 0 0,0 1 0 0 0,0 0 0 0 0,-2 3 0 0 0,0 1 0 0 0,-7 9 0 0 0,2 1 0 0 0,-1 0 0 0 0,2 0 0 0 0,-7 20 0 0 0,1-3 0 0 0,11-28 0 0 0,0 0 0 0 0,1 1 0 0 0,-1-1 0 0 0,1 0 0 0 0,0 0 0 0 0,0 1 0 0 0,1-1 0 0 0,-1 8 0 0 0,1-12 0 0 0,0-1 0 0 0,0 1 0 0 0,0 0 0 0 0,0 0 0 0 0,1 0 0 0 0,-1 0 0 0 0,0 0 0 0 0,0-1 0 0 0,1 1 0 0 0,-1 0 0 0 0,1 0 0 0 0,-1 0 0 0 0,0-1 0 0 0,1 1 0 0 0,-1 0 0 0 0,1-1 0 0 0,0 1 0 0 0,-1 0 0 0 0,1-1 0 0 0,0 1 0 0 0,-1 0 0 0 0,1-1 0 0 0,0 0 0 0 0,0 1 0 0 0,-1-1 0 0 0,2 1 0 0 0,1 1 0 0 0,-2 0 0 0 0,2 1 0 0 0,11 1 0 0 0,-9-3 0 0 0,-1 0 0 0 0,-1-1 0 0 0,1 1 0 0 0,-1-1 0 0 0,1 0 0 0 0,0 0 0 0 0,-1 0 0 0 0,4-2 0 0 0,3 1 148 0 0,-1-1 1 0 0,0-1-1 0 0,0 0 0 0 0,0 0 1 0 0,0-1-1 0 0,0 0 0 0 0,-1 0 1 0 0,14-10-1 0 0,-15 10 400 0 0,0 0-494 0 0,9-8 60 0 0,-4 1-117 0 0,-11 11 3 0 0,-1 0 0 0 0,0-1 0 0 0,0 1 0 0 0,0 0 0 0 0,0 0 0 0 0,0 0 0 0 0,0 0 0 0 0,1-1 0 0 0,-1 1 0 0 0,0 0 0 0 0,0 0 0 0 0,0 0 0 0 0,1 0 0 0 0,-1 0 0 0 0,0 0 0 0 0,0 0 0 0 0,0 0 0 0 0,1 0 0 0 0,-1-1 0 0 0,0 1 0 0 0,0 0 0 0 0,0 0 0 0 0,1 0 0 0 0,-1 0 0 0 0,0 0 0 0 0,0 0 0 0 0,0 0 0 0 0,1 0 0 0 0,-1 1 0 0 0,0-1 0 0 0,0 0 0 0 0,0 0 0 0 0,1 0 0 0 0,-1 0 0 0 0,0 0 0 0 0,0 0 0 0 0,0 0 0 0 0,1 0 0 0 0,-1 0 0 0 0,0 1 0 0 0,0-1 0 0 0,0 0 0 0 0,0 0 0 0 0,1 0 0 0 0,-1 0 0 0 0,0 1 0 0 0,0-1 0 0 0,0 0 0 0 0,0 0 0 0 0,0 0 0 0 0,0 0 0 0 0,0 1 0 0 0,0-1 0 0 0,1 0 0 0 0,-1 0 0 0 0,0 1 0 0 0,0-1 0 0 0,0 0 0 0 0,0 0 0 0 0,0 0 0 0 0,0 1 0 0 0,0-1 0 0 0,0 0 0 0 0,0 0 0 0 0,0 0 0 0 0,-1 1 0 0 0,1-1 0 0 0,0 0 0 0 0,0 0 0 0 0,0 7 0 0 0,-1-1 0 0 0,1 0 0 0 0,-2 0 0 0 0,1 1 0 0 0,0-1 0 0 0,-1 0 0 0 0,0-1 0 0 0,-4 8 0 0 0,-4 15 0 0 0,-33 96 0 0 0,28-89 16 0 0,-6 14-96 0 0,20-47-257 0 0,1-2-138 0 0,0 0-33 0 0,0 0-72 0 0,2-1-285 0 0,5-7-209 0 0,0-1 1 0 0,0 0-1 0 0,-1 0 1 0 0,0 0-1 0 0,-1-1 1 0 0,9-19-1 0 0,-2 1-462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 11975 0 0,'10'-4'1275'0'0,"14"-3"-1180"0"0,-23 6 281 0 0,-1 1 113 0 0,0 0 20 0 0,0 0 3 0 0,0 0 0 0 0,0 0 0 0 0,0 0 0 0 0,2 2-177 0 0,-1 0 0 0 0,0 0 0 0 0,0 1-1 0 0,0-1 1 0 0,0 0 0 0 0,1 4 0 0 0,-2-6-243 0 0,1 2 135 0 0,-1 0 0 0 0,0 0 0 0 0,0 0 0 0 0,1 0-1 0 0,-1 0 1 0 0,0 0 0 0 0,-1 0 0 0 0,1 0 0 0 0,0-1 0 0 0,-1 1-1 0 0,1 0 1 0 0,-2 3 0 0 0,-10 22 538 0 0,8-19-335 0 0,-41 69 538 0 0,28-49-342 0 0,-22 46 0 0 0,32-57-626 0 0,1-3 0 0 0,0 2 0 0 0,-7 24 0 0 0,12-33 0 0 0,-1 0 0 0 0,1 0 0 0 0,1 1 0 0 0,-1-1 0 0 0,1 0 0 0 0,1 1 0 0 0,-1-1 0 0 0,4 15 0 0 0,-3-18 0 0 0,0-1 0 0 0,0 1 0 0 0,1-1 0 0 0,0 1 0 0 0,-1-1 0 0 0,1 1 0 0 0,0-1 0 0 0,1 0 0 0 0,-1 0 0 0 0,1 0 0 0 0,-1 0 0 0 0,1-1 0 0 0,0 1 0 0 0,0-1 0 0 0,0 1 0 0 0,0-1 0 0 0,0 0 0 0 0,1 0 0 0 0,3 1 0 0 0,-1-1 0 0 0,0 0 0 0 0,0 0 0 0 0,0-1 0 0 0,1 0 0 0 0,-1 0 0 0 0,0-1 0 0 0,8 1 0 0 0,0-2 0 0 0,0 0 0 0 0,16-4 0 0 0,-17 2 0 0 0,1 0 0 0 0,-1-1 0 0 0,0-1 0 0 0,-1 0 0 0 0,1-1 0 0 0,-1 0 0 0 0,17-11 0 0 0,-28 16 75 0 0,0 0 1 0 0,1 1-1 0 0,-1-1 1 0 0,0 0-1 0 0,0 0 0 0 0,0 0 1 0 0,1 0-1 0 0,-1 0 0 0 0,0 0 1 0 0,0 0-1 0 0,-1 0 1 0 0,1-1-1 0 0,0 1 0 0 0,0 0 1 0 0,0-1-1 0 0,-1 1 0 0 0,1 0 1 0 0,0-2-1 0 0,1-5 376 0 0,-11 1-286 0 0,7 5-186 0 0,0 1 0 0 0,0 0-1 0 0,0 0 1 0 0,0 1 0 0 0,-1-1-1 0 0,1 0 1 0 0,0 1 0 0 0,-1-1-1 0 0,1 1 1 0 0,0 0 0 0 0,-1 0 0 0 0,1 0-1 0 0,-1 0 1 0 0,1 0 0 0 0,0 1-1 0 0,-1-1 1 0 0,1 1 0 0 0,0-1 0 0 0,-4 2-1 0 0,-5 3-229 0 0,0-1 0 0 0,-17 12 0 0 0,12-8 46 0 0,-1 2-1417 0 0,-1-2 1 0 0,-18 6-1 0 0,21-9 87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5871 0 0,'0'0'267'0'0,"0"0"0"0"0,-4-11 201 0 0,4 7-235 0 0,0 1 1 0 0,0 0-1 0 0,1-1 1 0 0,-1 1-1 0 0,1-1 1 0 0,-1 1-1 0 0,1 0 1 0 0,0 0 0 0 0,0-1-1 0 0,1 1 1 0 0,2-5-1 0 0,1-2-11 0 0,-5 8 191 0 0,0 2-12 0 0,1-2-1 0 0,0 1-118 0 0,-1 1 0 0 0,0-1 0 0 0,1 0 0 0 0,-1 1 0 0 0,1-1 0 0 0,-1 1 0 0 0,1-1 0 0 0,0 1 0 0 0,-1-1 0 0 0,1 1 0 0 0,-1 0 0 0 0,1-1 0 0 0,0 1 0 0 0,-1-1 0 0 0,1 1 0 0 0,0 0 0 0 0,0 0 0 0 0,-1 0 0 0 0,2-1 0 0 0,20-1 253 0 0,-18 2-444 0 0,0-1 1 0 0,1 1 0 0 0,-1-1 0 0 0,7-2 0 0 0,30-13 701 0 0,-6 1 174 0 0,71-20 1 0 0,-103 34-770 0 0,-1 1-7 0 0,6 2 23 0 0,-8 2 96 0 0,-13 10-199 0 0,-56 44-1633 0 0,54-46 400 0 0,5-4-645 0 0,0 0 0 0 0,-14 7-1 0 0,23-15 424 0 0,1 0 0 0 0,0 0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15663 0 0,'0'0'356'0'0,"0"0"50"0"0,0 0 20 0 0,0 0-42 0 0,0 0-42 0 0,0 0 750 0 0,0 0 352 0 0,0 0 76 0 0,4-8 699 0 0,0-4-1856 0 0,2 1-1 0 0,-1 0 0 0 0,2 0 1 0 0,13-18-1 0 0,36-35-16 0 0,-11 22 1259 0 0,-45 42-1605 0 0,0 0 0 0 0,1-1 0 0 0,-1 1 0 0 0,0 0 0 0 0,0 0 0 0 0,1 0 0 0 0,-1-1 0 0 0,0 1 0 0 0,0 0 0 0 0,1 0 0 0 0,-1 0 0 0 0,0 0 0 0 0,1 0 0 0 0,-1-1 0 0 0,0 1 0 0 0,1 0 0 0 0,-1 0 0 0 0,0 0 0 0 0,1 0 0 0 0,-1 0 0 0 0,0 0 0 0 0,1 0 0 0 0,-1 0 0 0 0,0 0 0 0 0,1 0 0 0 0,-1 0 0 0 0,0 1 0 0 0,1-1 0 0 0,-1 0 0 0 0,0 0 0 0 0,1 0 0 0 0,-1 0 0 0 0,0 0 0 0 0,1 1 0 0 0,-1-1 0 0 0,0 0 0 0 0,0 0 0 0 0,1 0 0 0 0,-1 1 0 0 0,0-1 0 0 0,0 0 0 0 0,0 1 0 0 0,1-1 0 0 0,-1 0 0 0 0,0 0 0 0 0,0 1 0 0 0,0-1 0 0 0,0 0 0 0 0,0 1 0 0 0,1-1 0 0 0,4 9 0 0 0,0 0 0 0 0,-1 0 0 0 0,1 0 0 0 0,-2 1 0 0 0,6 19 0 0 0,-7-20 0 0 0,1 1 0 0 0,1 0 0 0 0,-1-1 0 0 0,1 0 0 0 0,1 0 0 0 0,7 11 0 0 0,-9-15 0 0 0,1-1 0 0 0,0 1 0 0 0,0-1 0 0 0,0 0 0 0 0,0-1 0 0 0,1 1 0 0 0,0-1 0 0 0,-1 0 0 0 0,1 0 0 0 0,0 0 0 0 0,0 0 0 0 0,9 2 0 0 0,-11-4 0 0 0,1 0 0 0 0,-1-1 0 0 0,1 1 0 0 0,-1-1 0 0 0,0 0 0 0 0,1 0 0 0 0,-1 0 0 0 0,1 0 0 0 0,-1-1 0 0 0,0 1 0 0 0,1-1 0 0 0,-1 0 0 0 0,0 0 0 0 0,1 0 0 0 0,-1 0 0 0 0,0-1 0 0 0,0 1 0 0 0,0-1 0 0 0,0 0 0 0 0,0 0 0 0 0,-1 0 0 0 0,4-2 0 0 0,-1-1-253 0 0,-1-1 1 0 0,1 1-1 0 0,-1-1 1 0 0,0 1-1 0 0,-1-1 0 0 0,1-1 1 0 0,-1 1-1 0 0,0 0 0 0 0,-1-1 1 0 0,0 1-1 0 0,0-1 1 0 0,0 0-1 0 0,-1 0 0 0 0,0 1 1 0 0,0-1-1 0 0,0-7 0 0 0,0-1-8276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11055 0 0,'0'0'852'0'0,"-2"0"-560"0"0,-6 0-256 0 0,5 0 611 0 0,0 0 0 0 0,0 1 0 0 0,0-1 0 0 0,0 1 0 0 0,0-1 0 0 0,0 1 0 0 0,0 0 0 0 0,0 0 0 0 0,-4 2 0 0 0,5-2-434 0 0,2-1 20 0 0,0 0-1 0 0,0 0-26 0 0,0 0-109 0 0,1 0-91 0 0,0-1 0 0 0,0 1 0 0 0,1-1 0 0 0,-1 0 0 0 0,0 1 0 0 0,0-1 0 0 0,0 0 0 0 0,0 0 0 0 0,0 0 0 0 0,2-1 0 0 0,4-4-7 0 0,1 2-17 0 0,1 0 0 0 0,-1 1 1 0 0,1 0-1 0 0,0 0 0 0 0,0 1 0 0 0,15-2 0 0 0,57 0 7 0 0,-59 6-13 0 0,0 0-1 0 0,0 2 0 0 0,0 0 1 0 0,-1 2-1 0 0,28 10 0 0 0,6 2-395 0 0,-23-8-1541 0 0,-19-6-4222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2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0,'0'0'231'0'0,"0"0"29"0"0,0 0 19 0 0,-2 1-41 0 0,-3 3-44 0 0,4-3 552 0 0,1-1 232 0 0,0 0 40 0 0,0 0-63 0 0,0 0-290 0 0,0 0-121 0 0,0 0-28 0 0,0 0-4 0 0,0 0 0 0 0,0 0 0 0 0,0 0 0 0 0,0 0-68 0 0,0 0-217 0 0,0 0 161 0 0,0 0 100 0 0,0 0 21 0 0,0 0-66 0 0,2 1-294 0 0,10 2-133 0 0,4 1-16 0 0,0 2 0 0 0,0 0 0 0 0,-1 1 0 0 0,0 0 0 0 0,26 18 0 0 0,-27-16 0 0 0,9 5 0 0 0,0 2 0 0 0,0 1 0 0 0,38 38 0 0 0,-59-53 8 0 0,0 0 0 0 0,-1 0 0 0 0,1 0 0 0 0,-1 0 0 0 0,0 0 0 0 0,1 0 0 0 0,-1 0 0 0 0,1 3 0 0 0,-2-3 363 0 0,1 0 117 0 0,0 2-281 0 0,0 7 540 0 0,-11 12-584 0 0,8-19-163 0 0,-1-1 0 0 0,0 1 0 0 0,-1 0 0 0 0,1-1 0 0 0,-1 0 0 0 0,1 0 0 0 0,-7 4 0 0 0,5-3 0 0 0,1-1 0 0 0,0 1 0 0 0,-1 0 0 0 0,1 0 0 0 0,-5 6 0 0 0,-31 44 0 0 0,20-28 0 0 0,-25 42 0 0 0,-23 38 0 0 0,61-96 0 0 0,1-3-64 0 0,4-6-273 0 0,2-1-138 0 0,0 0-33 0 0,0 0-72 0 0,0 0-285 0 0,0 0-126 0 0,2-1-29 0 0,65-54-5132 0 0,-39 32 1376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3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148 325 8287 0 0,'0'0'191'0'0,"0"0"26"0"0,0 0 9 0 0,-4 5 468 0 0,-16-8 994 0 0,19 2-1317 0 0,1 1 117 0 0,0 0 21 0 0,-7-2 302 0 0,4 0 1962 0 0,3-19-1653 0 0,14-21-189 0 0,-12 39-616 0 0,-1-1 0 0 0,0 0 0 0 0,0 1 0 0 0,0-1 0 0 0,-1 0-1 0 0,1 0 1 0 0,-1 1 0 0 0,0-1 0 0 0,0-6 0 0 0,-4-13-299 0 0,3 20 115 0 0,1 1 0 0 0,1-1 0 0 0,-1 0 0 0 0,0 1 0 0 0,0-1 0 0 0,1 1 0 0 0,0 0 0 0 0,-1-1 0 0 0,1 1 0 0 0,1-3 0 0 0,8-28 476 0 0,1-3-607 0 0,-10 27 0 0 0,0 0-1 0 0,1 0 1 0 0,2-11 0 0 0,1 1 73 0 0,-5 18 298 0 0,-6-16 1218 0 0,3 15-1576 0 0,2 1-13 0 0,0 1 1 0 0,0-1-1 0 0,0 0 0 0 0,-1 0 0 0 0,1 1 0 0 0,0-1 0 0 0,-1 1 0 0 0,1-1 1 0 0,0 1-1 0 0,-1 0 0 0 0,1-1 0 0 0,0 1 0 0 0,-1 0 0 0 0,1 0 1 0 0,-1 0-1 0 0,1 0 0 0 0,-1 0 0 0 0,-1 1 0 0 0,-5 1 0 0 0,-1 2 0 0 0,1 0 0 0 0,2 2 0 0 0,5-5 0 0 0,-1 3 0 0 0,6 10 0 0 0,1 0 0 0 0,-1 1 0 0 0,4 27 0 0 0,-4-18 0 0 0,-3-13 0 0 0,-1-1 0 0 0,0 1 0 0 0,0-1 0 0 0,-1 1 0 0 0,-2 10 0 0 0,0 1 0 0 0,-2 2 0 0 0,0 1 0 0 0,-2-1 0 0 0,-1-1 0 0 0,-13 29 0 0 0,-4 13 0 0 0,12-28 0 0 0,1 1 0 0 0,-8 49 0 0 0,20-82 0 0 0,-1-3 0 0 0,1 0 0 0 0,0 0 0 0 0,0 0 0 0 0,0 0 0 0 0,0 0 0 0 0,0 0 0 0 0,1 0 0 0 0,-1 0 0 0 0,2 2 0 0 0,0 4 0 0 0,1-1-133 0 0,-2-6-563 0 0,-1-1-258 0 0,0 0-1421 0 0,0 0-5475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3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8287 0 0,'0'0'191'0'0,"0"0"26"0"0,0 0 9 0 0,-1 0-34 0 0,-3 1-78 0 0,3 0 274 0 0,1-1 110 0 0,0 0 12 0 0,-6 0 265 0 0,4-2 4082 0 0,1 2-4535 0 0,-1-3-600 0 0,5-8 3458 0 0,-2 9-3011 0 0,0 0-248 0 0,8-5 2053 0 0,-7 7-1603 0 0,-2 0 117 0 0,0 0 21 0 0,0 0-66 0 0,0 1-294 0 0,4 6-133 0 0,-3 2-16 0 0,0-8 0 0 0,-1-1 0 0 0,0 1 0 0 0,0-1 0 0 0,0 1 0 0 0,0-1 0 0 0,-1 1 0 0 0,1 0 0 0 0,0-1 0 0 0,0 1 0 0 0,0-1 0 0 0,0 1 0 0 0,0-1 0 0 0,-1 1 0 0 0,1-1 0 0 0,0 1 0 0 0,-1-1 0 0 0,1 1 0 0 0,0-1 0 0 0,-1 1 0 0 0,-3 0 0 0 0,-2 1 0 0 0,0-5 0 0 0,1-2 0 0 0,1 2 0 0 0,6 10 0 0 0,-2-5-275 0 0,1 2 210 0 0,0-1-6063 0 0,-1-3-1188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0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71 315 6447 0 0,'0'0'298'0'0,"0"0"-10"0"0,0 0-118 0 0,0 0 206 0 0,-2 2 111 0 0,-1 3-52 0 0,-11 9 1784 0 0,14-13-1841 0 0,-1-1 0 0 0,0 1 0 0 0,1-1 0 0 0,-1 0 0 0 0,0 1 0 0 0,0-1 0 0 0,1 0-1 0 0,-1 0 1 0 0,0 0 0 0 0,0 1 0 0 0,0-1 0 0 0,1 0 0 0 0,-1 0 0 0 0,0 0 0 0 0,-1 0 0 0 0,0-1 134 0 0,2 1 0 0 0,-1-1 0 0 0,-17-5 680 0 0,17 5-821 0 0,0 1-299 0 0,1 0 0 0 0,-1 0 1 0 0,1 0-1 0 0,-1 0 0 0 0,1-1 0 0 0,-1 1 1 0 0,1 0-1 0 0,-1 0 0 0 0,1-1 0 0 0,0 1 1 0 0,-1 0-1 0 0,1 0 0 0 0,-1-1 0 0 0,1 1 0 0 0,0-1 1 0 0,-1 1-1 0 0,1 0 0 0 0,0-1 0 0 0,0 1 1 0 0,-1-1-1 0 0,1 0 0 0 0,-4-8-61 0 0,4 8-11 0 0,-1 0 0 0 0,1 0 1 0 0,-1 0-1 0 0,1 0 0 0 0,0 0 0 0 0,-1 0 1 0 0,1 0-1 0 0,0 0 0 0 0,0 0 1 0 0,0-1-1 0 0,-1 1 0 0 0,1 0 1 0 0,1 0-1 0 0,-1 0 0 0 0,0-1 0 0 0,2-14 1 0 0,-2 10-6 0 0,1-1 0 0 0,1 1 1 0 0,-1 0-1 0 0,1-1 0 0 0,0 1 0 0 0,1 0 0 0 0,-1 0 0 0 0,8-11 0 0 0,2-1 186 0 0,20-23 0 0 0,-20 27 390 0 0,-1 0 1 0 0,14-25-1 0 0,-18 28-555 0 0,1 2-16 0 0,3 1 0 0 0,-10 8 0 0 0,0 0 0 0 0,-1 0 0 0 0,1-1 0 0 0,0 1 0 0 0,-1 0 0 0 0,1 0 0 0 0,0 0 0 0 0,-1 0 0 0 0,1 0 0 0 0,0 0 0 0 0,0 0 0 0 0,-1 0 0 0 0,1 0 0 0 0,0 0 0 0 0,1 0 0 0 0,0 1 0 0 0,3 1 0 0 0,7 13 0 0 0,-9-10 0 0 0,-1-3 0 0 0,-1 1 0 0 0,1 0 0 0 0,-1 0 0 0 0,0 0 0 0 0,1 0 0 0 0,-2 0 0 0 0,1 0 0 0 0,0 4 0 0 0,9 34 0 0 0,-8-33 0 0 0,4 29 0 0 0,-5-23 0 0 0,-3 10 0 0 0,1-19 0 0 0,-1 9 0 0 0,2-14 0 0 0,0 0 0 0 0,0 0 0 0 0,0 0 0 0 0,0 0 0 0 0,0 0 0 0 0,0 0 0 0 0,0 0 0 0 0,-1 0 0 0 0,1 0 0 0 0,0 1 0 0 0,0-1 0 0 0,0 0 0 0 0,0 0 0 0 0,0 0 0 0 0,0 0 0 0 0,0 0 0 0 0,0 0 0 0 0,0 0 0 0 0,0 0 0 0 0,0 1 0 0 0,0-1 0 0 0,0 0 0 0 0,0 0 0 0 0,0 0 0 0 0,0 0 0 0 0,0 0 0 0 0,0 0 0 0 0,0 0 0 0 0,0 0 0 0 0,0 1 0 0 0,1-1 0 0 0,-1 0 0 0 0,0 0 0 0 0,0 0 0 0 0,0 0 0 0 0,0 0 0 0 0,0 0 0 0 0,0 0 0 0 0,0 0 0 0 0,0 0 0 0 0,0 0 0 0 0,0 0 0 0 0,0 0 0 0 0,0 1 0 0 0,1-1 0 0 0,-1 0 0 0 0,0 0 0 0 0,0 0 0 0 0,0 0 0 0 0,0 0 0 0 0,0 0 0 0 0,0 0 0 0 0,7-5 0 0 0,9-11 0 0 0,-14 14 0 0 0,71-75 0 0 0,-58 60 0 0 0,-10 12 0 0 0,0-1 0 0 0,0 1 0 0 0,0 0 0 0 0,1 1 0 0 0,0-1 0 0 0,0 1 0 0 0,0 0 0 0 0,0 1 0 0 0,10-5 0 0 0,-15 7 0 0 0,-1 1 0 0 0,1 0 0 0 0,0-1 0 0 0,-1 1 0 0 0,1 0 0 0 0,0 0 0 0 0,-1 0 0 0 0,1 0 0 0 0,0-1 0 0 0,-1 1 0 0 0,1 0 0 0 0,0 0 0 0 0,-1 0 0 0 0,1 0 0 0 0,1 1 0 0 0,10 8 0 0 0,-6 4 0 0 0,-5-10 0 0 0,-1 0 0 0 0,-3 19 0 0 0,0 33 0 0 0,3-41 0 0 0,2-1 0 0 0,-1-3 0 0 0,-2-10 0 0 0,1 1 0 0 0,0-1 0 0 0,0 0 0 0 0,0 0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 0 0 0 0,0 0 0 0 0,-1 0 0 0 0,1-1 0 0 0,0 1 0 0 0,0 0 0 0 0,0 0 0 0 0,0 0 0 0 0,0 0 0 0 0,-1-1 0 0 0,1 0 0 0 0,-1 0 0 0 0,0 0 0 0 0,1 1 0 0 0,0-1 0 0 0,-1 0 0 0 0,1 0 0 0 0,0 0 0 0 0,-1 0 0 0 0,1 0 0 0 0,0 0 0 0 0,0 0 0 0 0,0 0 0 0 0,-1 0 0 0 0,1 0 0 0 0,0 0 0 0 0,1 0 0 0 0,-1 0 0 0 0,0 1 0 0 0,0-1 0 0 0,0 0 0 0 0,0 0 0 0 0,1 0 0 0 0,0-1 0 0 0,12-26 0 0 0,-4 11 0 0 0,-3 5 0 0 0,0 0 0 0 0,0 1 0 0 0,1 0 0 0 0,1 0 0 0 0,0 0 0 0 0,0 1 0 0 0,1 0 0 0 0,0 0 0 0 0,1 1 0 0 0,19-14 0 0 0,-22 19 0 0 0,0 0 0 0 0,0 0 0 0 0,10-3 0 0 0,-3 1 0 0 0,0 1 0 0 0,0 3 0 0 0,0 0 0 0 0,-2 3 0 0 0,-2 5 0 0 0,-2 5 0 0 0,-5-6 0 0 0,0 5 0 0 0,-3 19 0 0 0,-1-11 0 0 0,-8 32 0 0 0,6-37 0 0 0,-9 29 0 0 0,10-28 0 0 0,2-13 0 0 0,0 0 0 0 0,1 0 0 0 0,-1-1 0 0 0,0 1 0 0 0,0 0 0 0 0,0 0 0 0 0,1 0 0 0 0,-1 0 0 0 0,1-1 0 0 0,-1 1 0 0 0,0 0 0 0 0,2 1 0 0 0,0 0 0 0 0,0-1 0 0 0,0 1 0 0 0,0 0 0 0 0,0-1 0 0 0,0 0 0 0 0,0 0 0 0 0,1 1 0 0 0,-1-1 0 0 0,0-1 0 0 0,1 1 0 0 0,-1 0 0 0 0,0-1 0 0 0,1 1 0 0 0,-1-1 0 0 0,1 1 0 0 0,-1-1 0 0 0,1 0 0 0 0,0 0 0 0 0,-1 0 0 0 0,1-1 0 0 0,-1 1 0 0 0,1-1 0 0 0,-1 1 0 0 0,0-1 0 0 0,3-1 0 0 0,5-1 0 0 0,-1 0 0 0 0,0-1 0 0 0,0-1 0 0 0,-1 1 0 0 0,10-7 0 0 0,-2 0 0 0 0,-1 0 0 0 0,-1-1 0 0 0,1-1 0 0 0,-2 0 0 0 0,0-1 0 0 0,0 0 0 0 0,14-22 0 0 0,-11 11 0 0 0,-14 22 0 0 0,-1 2 0 0 0,0 0 0 0 0,0 0 0 0 0,0 0 0 0 0,0 0 0 0 0,-1 0 0 0 0,1 0 0 0 0,0 0 0 0 0,-1-1 0 0 0,1 1 0 0 0,-1 0 0 0 0,0 0 0 0 0,1-1 0 0 0,-1 1 0 0 0,0 0 0 0 0,0-2 0 0 0,2-8 0 0 0,-2 11 0 0 0,0-1 0 0 0,0 1 0 0 0,0 0 0 0 0,0 0 0 0 0,0-1 0 0 0,0 1 0 0 0,0 0 0 0 0,0-1 0 0 0,0 1 0 0 0,0 0 0 0 0,0-1 0 0 0,0 1 0 0 0,0 0 0 0 0,0 0 0 0 0,0-1 0 0 0,0 1 0 0 0,0 0 0 0 0,0-1 0 0 0,0 1 0 0 0,0 0 0 0 0,0 0 0 0 0,-1-1 0 0 0,1 1 0 0 0,0 0 0 0 0,0 0 0 0 0,0-1 0 0 0,-1 1 0 0 0,1 0 0 0 0,0 0 0 0 0,0 0 0 0 0,0-1 0 0 0,-1 1 0 0 0,1 0 0 0 0,0 0 0 0 0,-1 0 0 0 0,1 0 0 0 0,0 0 0 0 0,0-1 0 0 0,-1 1 0 0 0,1 0 0 0 0,0 0 0 0 0,-1 0 0 0 0,1 0 0 0 0,0 0 0 0 0,0 0 0 0 0,-1 0 0 0 0,1 0 0 0 0,0 0 0 0 0,-1 0 0 0 0,1 0 0 0 0,0 0 0 0 0,0 0 0 0 0,-1 1 0 0 0,1-1 0 0 0,0 0 0 0 0,-1 0 0 0 0,1 0 0 0 0,0 0 0 0 0,0 0 0 0 0,-1 1 0 0 0,1-1 0 0 0,0 0 0 0 0,-1 0 0 0 0,0 0 0 0 0,0 0 0 0 0,0 0 0 0 0,0 0 0 0 0,0 0 0 0 0,0 1 0 0 0,0-1 0 0 0,0 0 0 0 0,0 1 0 0 0,0-1 0 0 0,0 0 0 0 0,0 1 0 0 0,0-1 0 0 0,0 1 0 0 0,1 0 0 0 0,-1-1 0 0 0,0 1 0 0 0,0 0 0 0 0,1-1 0 0 0,-1 1 0 0 0,0 1 0 0 0,-2 1 0 0 0,-1 1 0 0 0,0 1 0 0 0,0 0 0 0 0,1 0 0 0 0,0 0 0 0 0,0 0 0 0 0,-5 10 0 0 0,-10 35 0 0 0,10-27 0 0 0,-4 26 0 0 0,10-40 0 0 0,1 0 0 0 0,0 1 0 0 0,1-1 0 0 0,-1 1 0 0 0,3 16 0 0 0,2-13-64 0 0,-2-10-8 0 0,-1-1 1 0 0,1 0-1 0 0,0 1 0 0 0,0-1 1 0 0,0 0-1 0 0,0 0 0 0 0,0 0 0 0 0,0 0 1 0 0,0-1-1 0 0,1 1 0 0 0,-1-1 1 0 0,1 1-1 0 0,-1-1 0 0 0,1 0 1 0 0,-1 0-1 0 0,1 0 0 0 0,0 0 0 0 0,0 0 1 0 0,-1-1-1 0 0,1 1 0 0 0,0-1 1 0 0,0 0-1 0 0,0 1 0 0 0,0-2 0 0 0,4 1 1 0 0,1-1-545 0 0,0 0 1 0 0,0-1-1 0 0,15-4 0 0 0,6-6-4013 0 0,1 0-1615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284 394 8287 0 0,'0'0'382'0'0,"0"0"-8"0"0,1-2-240 0 0,1 0-119 0 0,0-1-27 0 0,2-13 162 0 0,-1 1 703 0 0,2-16 3159 0 0,-5 30-3496 0 0,0 1-4 0 0,5-21 2048 0 0,-5 19-2048 0 0,0 1-211 0 0,0-4-398 0 0,-3 0 2897 0 0,2 4-2736 0 0,0 0-1 0 0,-1-1 1 0 0,1 1 0 0 0,0 0-1 0 0,-1 0 1 0 0,1 0-1 0 0,-1 0 1 0 0,1 0 0 0 0,-1 0-1 0 0,1 0 1 0 0,-3 0-1 0 0,2 1 48 0 0,0 0 0 0 0,0 0 0 0 0,0 0 0 0 0,0 0 0 0 0,0 1 0 0 0,0-1 0 0 0,0 1 0 0 0,0 0 0 0 0,-2 0 0 0 0,-1 1 220 0 0,0 0-329 0 0,0 1-1 0 0,0 0 1 0 0,1 0-1 0 0,-1 0 1 0 0,0 0-1 0 0,1 1 1 0 0,0-1-1 0 0,0 1 1 0 0,0 0-1 0 0,-3 5 1 0 0,1-2-3 0 0,-1 0 1 0 0,-13 11 0 0 0,1-3 0 0 0,0 2 0 0 0,2 0 0 0 0,0 1 0 0 0,-24 34 0 0 0,24-32 0 0 0,13-15 0 0 0,-1-1 0 0 0,1 1 0 0 0,1 0 0 0 0,-1 0 0 0 0,1 1 0 0 0,0-1 0 0 0,0 1 0 0 0,-2 6 0 0 0,3-7 0 0 0,-2 17 0 0 0,3-8 0 0 0,8-3 0 0 0,5-3 0 0 0,-8-7 0 0 0,0 0 0 0 0,0-1 0 0 0,0 1 0 0 0,0-1 0 0 0,0 0 0 0 0,0 0 0 0 0,0 0 0 0 0,0 0 0 0 0,0-1 0 0 0,0 0 0 0 0,5-1 0 0 0,2-1 0 0 0,0-1 0 0 0,18-9 0 0 0,-1-3 0 0 0,-2-1 0 0 0,0-1 0 0 0,-2-1 0 0 0,36-35 0 0 0,-47 41 0 0 0,-1-2 0 0 0,-1 1 0 0 0,0-1 0 0 0,14-28 0 0 0,8-11 0 0 0,-24 41 111 0 0,-1 1 0 0 0,0-1-1 0 0,-2-1 1 0 0,1 0 0 0 0,-2 0 0 0 0,1 0-1 0 0,-2 0 1 0 0,0-1 0 0 0,-1 0 0 0 0,-1 1-1 0 0,0-1 1 0 0,0 0 0 0 0,-2 0 0 0 0,0-1-1 0 0,-1 1 1 0 0,-3-20 0 0 0,3 33-95 0 0,1-1 1 0 0,-1 0-1 0 0,0 1 1 0 0,0-1-1 0 0,-1 1 1 0 0,1-1-1 0 0,0 1 1 0 0,-1-1-1 0 0,1 1 1 0 0,-1 0-1 0 0,0 0 1 0 0,-2-3 0 0 0,2 4 49 0 0,1 0 0 0 0,0 0 0 0 0,-1 0 0 0 0,1 0 1 0 0,-1 0-1 0 0,1 0 0 0 0,-1 0 0 0 0,0 1 0 0 0,1-1 1 0 0,-1 0-1 0 0,0 1 0 0 0,0-1 0 0 0,1 1 1 0 0,-1 0-1 0 0,0 0 0 0 0,0 0 0 0 0,0 0 0 0 0,1 0 1 0 0,-1 0-1 0 0,-3 1 0 0 0,3-1-38 0 0,0 1 0 0 0,0 0-1 0 0,0 1 1 0 0,0-1 0 0 0,0 0 0 0 0,0 0 0 0 0,0 1-1 0 0,0-1 1 0 0,1 1 0 0 0,-1 0 0 0 0,1-1-1 0 0,-1 1 1 0 0,-1 4 0 0 0,-17 29 179 0 0,15-27-195 0 0,-7 17-125 0 0,1 2 0 0 0,1 0 1 0 0,1 0-1 0 0,-10 52 0 0 0,-4 115-707 0 0,22-173 504 0 0,1 1 1 0 0,1-1-1 0 0,1 0 0 0 0,1 0 0 0 0,10 36 0 0 0,-3-32-2184 0 0,1-10-4019 0 0,-2-7-119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48 10135 0 0,'0'0'231'0'0,"0"0"29"0"0,0-1 19 0 0,-1 0-146 0 0,0-1 1 0 0,1 1-1 0 0,-1 0 1 0 0,0-1 0 0 0,1 1-1 0 0,-1-1 1 0 0,1 1-1 0 0,0-1 1 0 0,-1 1-1 0 0,1-1 1 0 0,0 1 0 0 0,0-1-1 0 0,0 1 1 0 0,0-1-1 0 0,0 0 1 0 0,0 1 0 0 0,1-1-1 0 0,-1 1 1 0 0,0-1-1 0 0,1 1 1 0 0,0-1-1 0 0,-1 1 1 0 0,2-3 0 0 0,-2 4-128 0 0,1-2 984 0 0,-1 2 30 0 0,0 0-65 0 0,0 0-290 0 0,0-5-86 0 0,0 3-73 0 0,0 3 2576 0 0,-8 60-1387 0 0,7-47-1710 0 0,0 0 0 0 0,-2 0 0 0 0,1 0 0 0 0,-1 0 0 0 0,-7 17 0 0 0,-58 103 15 0 0,63-126 0 0 0,0 0 0 0 0,-1 0 0 0 0,0 0 0 0 0,-1-1 0 0 0,0 1 0 0 0,0-2 0 0 0,0 1 0 0 0,-1-1 0 0 0,0 0 0 0 0,0 0 0 0 0,0-1 0 0 0,-14 6 0 0 0,-15 6 0 0 0,33-16 0 0 0,1 0 0 0 0,1 0 0 0 0,0 0 0 0 0,0-1 0 0 0,0 0 0 0 0,0 1 0 0 0,-1-1 0 0 0,1 0 0 0 0,0 0 0 0 0,0 0 0 0 0,-1 0 0 0 0,1 0 0 0 0,0-1 0 0 0,-4 0 0 0 0,-5-3 0 0 0,8 3 0 0 0,-2-2 0 0 0,-4-12 0 0 0,8 12 0 0 0,-1-1 0 0 0,1 0 0 0 0,0 0 0 0 0,0 0 0 0 0,0 0 0 0 0,0 0 0 0 0,1 0 0 0 0,0 0 0 0 0,0 0 0 0 0,0 0 0 0 0,0 0 0 0 0,0 0 0 0 0,1 0 0 0 0,0 0 0 0 0,2-6 0 0 0,2-6 0 0 0,1 1 0 0 0,11-22 0 0 0,-14 32 0 0 0,12-19 0 0 0,-6 15 0 0 0,2 2 0 0 0,1 3 0 0 0,-11 4 0 0 0,-1 0 0 0 0,1 0 0 0 0,0 0 0 0 0,-1 0 0 0 0,1 0 0 0 0,0 0 0 0 0,-1 0 0 0 0,1 0 0 0 0,0 0 0 0 0,-1 0 0 0 0,1 0 0 0 0,0 0 0 0 0,-1 0 0 0 0,1 1 0 0 0,0-1 0 0 0,0 1 0 0 0,1 1 0 0 0,-1 0 0 0 0,1 0 0 0 0,-1 0 0 0 0,1 0 0 0 0,-1 1 0 0 0,0-1 0 0 0,0 0 0 0 0,0 1 0 0 0,2 4 0 0 0,0 9 0 0 0,-4 1 0 0 0,-2 24 0 0 0,1-24 0 0 0,1 6 0 0 0,3-17 0 0 0,0-1 0 0 0,-1 1 0 0 0,-1-4 0 0 0,1 1 0 0 0,-1-1 0 0 0,1 0 0 0 0,-1 1 0 0 0,1-1 0 0 0,0 0 0 0 0,0 1 0 0 0,0-1 0 0 0,2 3 0 0 0,11 21 0 0 0,-8-18 0 0 0,10 20 0 0 0,-12-18-64 0 0,-3-9-42 0 0,0 0 0 0 0,-1 0 0 0 0,1-1 0 0 0,0 1 0 0 0,0 0 0 0 0,0-1 0 0 0,0 1 0 0 0,0-1 0 0 0,0 1 0 0 0,0-1 0 0 0,0 1 0 0 0,0-1 0 0 0,0 1 0 0 0,0-1-1 0 0,0 0 1 0 0,0 0 0 0 0,0 0 0 0 0,0 0 0 0 0,0 0 0 0 0,0 0 0 0 0,0 0 0 0 0,1 0 0 0 0,0 0 0 0 0,0 0-537 0 0,7-5-2354 0 0,-7 3 1462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17503 0 0,'0'0'399'0'0,"0"0"60"0"0,0 0 21 0 0,0 0-59 0 0,0-2-276 0 0,0 1-144 0 0,0 0 0 0 0,0 0-1 0 0,0 0 1 0 0,0 1-1 0 0,0-1 1 0 0,1 0 0 0 0,-1 0-1 0 0,0 0 1 0 0,0 0 0 0 0,1 0-1 0 0,-1 0 1 0 0,0 1 0 0 0,1-1-1 0 0,-1 0 1 0 0,1 0 0 0 0,-1 0-1 0 0,1 1 1 0 0,-1-1 0 0 0,1 0-1 0 0,0 1 1 0 0,-1-1-1 0 0,2 0 1 0 0,0-1 0 0 0,12-11 2 0 0,-8 11 19 0 0,-2 0 25 0 0,17-8 454 0 0,1 1 0 0 0,0 0 0 0 0,0 2 0 0 0,1 0 0 0 0,-1 2 0 0 0,1 0 0 0 0,42-2 0 0 0,-53 7-549 0 0,-10 0-289 0 0,-1 0-703 0 0,6 2 1758 0 0,-6-2-3097 0 0,-1 1-3539 0 0,-12 3-326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0,'0'0'267'0'0,"0"0"42"0"0,3 0 17 0 0,61 11 529 0 0,1-2 3588 0 0,-63-9-3419 0 0,-2 0 0 0 0,0 0-69 0 0,3 1-290 0 0,7 1-121 0 0,-7-1-28 0 0,-3-1-72 0 0,3 0-289 0 0,0 1-143 0 0,1 1-7 0 0,16 0-5 0 0,-17-2-11 0 0,0-1 0 0 0,0 1 0 0 0,0 0 0 0 0,0-1 0 0 0,0 0 0 0 0,0 1 0 0 0,4-3 0 0 0,-5 2-151 0 0,-1 1-1 0 0,1-1 1 0 0,-1 0-1 0 0,1 0 1 0 0,-1 1-1 0 0,1-1 1 0 0,-1 0-1 0 0,0 0 1 0 0,1-1-1 0 0,-1 1 1 0 0,0 0-1 0 0,0 0 1 0 0,0-1-1 0 0,0 1 1 0 0,1-3-1 0 0,4-14-1351 0 0,3-2-20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77 6447 0 0,'0'0'142'0'0,"0"0"22"0"0,0 0 13 0 0,2-1-20 0 0,20-7-50 0 0,14-13 1260 0 0,-14 6 93 0 0,35-16 4254 0 0,-55 30-5202 0 0,-2 1 0 0 0,0 0 0 0 0,0 0 0 0 0,0 0 0 0 0,0 0 0 0 0,0 0 0 0 0,0 0 0 0 0,0 0 0 0 0,-1 2 0 0 0,-13 10 370 0 0,-1-1 1 0 0,-18 11-1 0 0,27-18-878 0 0,0 0 1 0 0,1 0-1 0 0,-8 8 1 0 0,-5 4-6 0 0,12-12 1 0 0,1 1 0 0 0,0-1 0 0 0,0 1 0 0 0,0 0 0 0 0,1 1 0 0 0,0-1 0 0 0,0 1 0 0 0,0 0 0 0 0,-6 12 0 0 0,7-11 0 0 0,-1-1 0 0 0,0 0 0 0 0,-10 11 0 0 0,9-11 0 0 0,0 0 0 0 0,1 1 0 0 0,-5 7 0 0 0,3-2 0 0 0,0 0 0 0 0,1 1 0 0 0,0-1 0 0 0,1 1 0 0 0,1 0 0 0 0,-3 15 0 0 0,7-13 0 0 0,5-3 0 0 0,-4-9 0 0 0,0-2 0 0 0,0 1 0 0 0,0 0 0 0 0,1 0 0 0 0,-1-1 0 0 0,1 1 0 0 0,-1-1 0 0 0,1 1 0 0 0,-1-1 0 0 0,1 0 0 0 0,0 0 0 0 0,-1 0 0 0 0,1-1 0 0 0,0 1 0 0 0,0-1 0 0 0,0 1 0 0 0,0-1 0 0 0,-1 0 0 0 0,1 0 0 0 0,0 0 0 0 0,0-1 0 0 0,4 0 0 0 0,3-1 0 0 0,-1 0 0 0 0,1-1 0 0 0,0 0 0 0 0,-1-1 0 0 0,12-5 0 0 0,-11 3 0 0 0,1-1 0 0 0,14-12 0 0 0,0 0 0 0 0,-18 14 0 0 0,0-1 0 0 0,-1 1 0 0 0,1-1 0 0 0,-1-1 0 0 0,0 1 0 0 0,-1-1 0 0 0,0 0 0 0 0,0 0 0 0 0,0 0 0 0 0,5-14 0 0 0,-7 14 0 0 0,-1 1 0 0 0,0-1 0 0 0,0 1 0 0 0,0-1 0 0 0,-1 0 0 0 0,0 1 0 0 0,-1-1 0 0 0,1 0 0 0 0,-1 0 0 0 0,-1 0 0 0 0,1 0 0 0 0,-1 1 0 0 0,0-1 0 0 0,-3-7 0 0 0,1 1 0 0 0,2 7 0 0 0,-1 1 0 0 0,0-1 0 0 0,1 0 0 0 0,-2 1 0 0 0,1-1 0 0 0,-1 1 0 0 0,0 0 0 0 0,0 0 0 0 0,0 0 0 0 0,-6-7 0 0 0,6 9 3 0 0,-1 0-1 0 0,1 1 1 0 0,0 0-1 0 0,-1 0 1 0 0,1 0 0 0 0,-1 0-1 0 0,0 0 1 0 0,1 1-1 0 0,-6-2 1 0 0,6 2-59 0 0,1 1-1 0 0,-1 0 1 0 0,0 0-1 0 0,1 0 1 0 0,-1 0 0 0 0,0 0-1 0 0,1 0 1 0 0,-1 1 0 0 0,1-1-1 0 0,-1 1 1 0 0,0 0 0 0 0,1-1-1 0 0,-1 1 1 0 0,1 1 0 0 0,-3 0-1 0 0,-11 9-1558 0 0,0 0-3428 0 0,-1 4-1839 0 0</inkml:trace>
  <inkml:trace contextRef="#ctx0" brushRef="#br0" timeOffset="1">440 408 17503 0 0,'0'0'399'0'0,"0"0"60"0"0,0 0 21 0 0,0 0-59 0 0,1-2-276 0 0,10-18-129 0 0,-7 14-16 0 0,0 1 0 0 0,0-1 0 0 0,6-5 0 0 0,1-1 0 0 0,-3 4 0 0 0,9-7-64 0 0,-15 14-273 0 0,-2 1-138 0 0,0 0-1158 0 0,0 0-4506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118 161 13823 0 0,'16'-30'1354'0'0,"-13"24"-854"0"0,0 1 0 0 0,0 0 0 0 0,-1-1 0 0 0,1 0 0 0 0,2-11 0 0 0,-5 16 453 0 0,0 1-288 0 0,0 0-121 0 0,0 0-28 0 0,0 0-4 0 0,0 0 0 0 0,-5 10 512 0 0,-12 37-111 0 0,-22 92 1 0 0,6-14-77 0 0,15-87-837 0 0,15-32 0 0 0,0 0 0 0 0,0 1 0 0 0,0-1 0 0 0,1 0 0 0 0,0 1 0 0 0,-2 8 0 0 0,2-4 0 0 0,2-11 0 0 0,0 0 0 0 0,0 1 0 0 0,0-1 0 0 0,0 0 0 0 0,0 0 0 0 0,0 0 0 0 0,0 0 0 0 0,0 1 0 0 0,0-1 0 0 0,0 0 0 0 0,0 0 0 0 0,0 0 0 0 0,0 1 0 0 0,0-1 0 0 0,0 0 0 0 0,0 0 0 0 0,0 0 0 0 0,0 0 0 0 0,0 1 0 0 0,0-1 0 0 0,-1 0 0 0 0,1 0 0 0 0,0 0 0 0 0,0 0 0 0 0,0 0 0 0 0,0 1 0 0 0,0-1 0 0 0,0 0 0 0 0,-1 0 0 0 0,1 0 0 0 0,0 0 0 0 0,0 0 0 0 0,0 0 0 0 0,0 0 0 0 0,-1 0 0 0 0,1 0 0 0 0,0 0 0 0 0,0 1 0 0 0,0-1 0 0 0,0 0 0 0 0,-1 0 0 0 0,1 0 0 0 0,0 0 0 0 0,0 0 0 0 0,0 0 0 0 0,-1 0 0 0 0,1 0 0 0 0,0-1 0 0 0,0 1 0 0 0,0 0 0 0 0,0 0 0 0 0,-1 0 0 0 0,1 0 0 0 0,0 0 0 0 0,0 0 0 0 0,0 0 0 0 0,0 0 0 0 0,-1 0 0 0 0,1 0 0 0 0,0-1 0 0 0,0 1 0 0 0,0 0 0 0 0,0 0 0 0 0,0 0 0 0 0,0 0 0 0 0,-1 0 0 0 0,1-1 0 0 0,-4-6 0 0 0,2 4 0 0 0,1-1 0 0 0,0 1 0 0 0,1 0 0 0 0,-1 0 0 0 0,0 0 0 0 0,1 0 0 0 0,0-1 0 0 0,0 1 0 0 0,0 0 0 0 0,0 0 0 0 0,0 0 0 0 0,2-6 0 0 0,11-41 0 0 0,-9 40 0 0 0,4-17 205 0 0,2 1 0 0 0,0 1 0 0 0,2 0-1 0 0,1 0 1 0 0,1 1 0 0 0,1 1 0 0 0,1 0-1 0 0,1 1 1 0 0,21-20 0 0 0,-27 30-205 0 0,18-14 0 0 0,-28 25 0 0 0,0 0 0 0 0,0 1 0 0 0,-1-1 0 0 0,1 1 0 0 0,0-1 0 0 0,0 1 0 0 0,0-1 0 0 0,0 1 0 0 0,0-1 0 0 0,0 1 0 0 0,0 0 0 0 0,-1 0 0 0 0,1-1 0 0 0,0 1 0 0 0,0 0 0 0 0,0 0 0 0 0,0 0 0 0 0,0 0 0 0 0,0 0 0 0 0,0 0 0 0 0,0 1 0 0 0,0-1 0 0 0,0 0 0 0 0,0 0 0 0 0,0 1 0 0 0,0-1 0 0 0,0 0 0 0 0,0 1 0 0 0,0-1 0 0 0,0 1 0 0 0,-1-1 0 0 0,1 1 0 0 0,0 0 0 0 0,0 0 0 0 0,1 0 0 0 0,0 1 0 0 0,-1 0 0 0 0,1 0 0 0 0,0 0 0 0 0,-1 0 0 0 0,1 0 0 0 0,-1 0 0 0 0,1 1 0 0 0,-1-1 0 0 0,0 1 0 0 0,0-1 0 0 0,1 6 0 0 0,6 32 0 0 0,-6-24 0 0 0,10 71 0 0 0,-10-58 0 0 0,2-1 0 0 0,1 0 0 0 0,9 30 0 0 0,-12-51 0 0 0,-2-5 0 0 0,0 0 0 0 0,1 0 0 0 0,-1 0 0 0 0,1 0 0 0 0,0 0 0 0 0,-1 0 0 0 0,1 0 0 0 0,0 0 0 0 0,0 0 0 0 0,0-1 0 0 0,2 3 0 0 0,3 2 0 0 0,-5-6 0 0 0,0 1 0 0 0,1-1 0 0 0,-1 0 0 0 0,0 1 0 0 0,0-1 0 0 0,0 0 0 0 0,0 0 0 0 0,0 1 0 0 0,1-1 0 0 0,-1 0 0 0 0,0 0 0 0 0,0 0 0 0 0,0-1 0 0 0,0 1 0 0 0,1 0 0 0 0,-1 0 0 0 0,0-1 0 0 0,0 1 0 0 0,0 0 0 0 0,2-2 0 0 0,-1 1 0 0 0,1-1 0 0 0,-1 1 0 0 0,0-1 0 0 0,0 0 0 0 0,0 0 0 0 0,0 0 0 0 0,0 0 0 0 0,2-3 0 0 0,2-3 0 0 0,-1-1 0 0 0,0 0 0 0 0,7-16 0 0 0,-4 2 101 0 0,-1-1 1 0 0,-1 1-1 0 0,5-38 1 0 0,1-73 213 0 0,-10 110-373 0 0,-2 16-38 0 0,1-2 11 0 0,0 0 0 0 0,-1-1 0 0 0,0 1-1 0 0,-1 0 1 0 0,-2-11 0 0 0,3 19 92 0 0,0 2-11 0 0,0-1 0 0 0,0 1 0 0 0,-1-1 1 0 0,1 1-1 0 0,0-1 0 0 0,0 1 0 0 0,0-1 1 0 0,0 1-1 0 0,0-1 0 0 0,-1 1 0 0 0,1-1 1 0 0,0 1-1 0 0,-1-1 0 0 0,1 1 0 0 0,0 0 1 0 0,0-1-1 0 0,-1 1 0 0 0,1-1 0 0 0,-1 1 1 0 0,1 0-1 0 0,0-1 0 0 0,-1 1 0 0 0,1 0 0 0 0,-1 0 1 0 0,1-1-1 0 0,-1 1 0 0 0,1 0 0 0 0,-1 0 1 0 0,1 0-1 0 0,-1 0 0 0 0,1 0 0 0 0,-1-1 1 0 0,1 1-1 0 0,-1 0 0 0 0,1 0 0 0 0,-1 0 1 0 0,1 0-1 0 0,-1 1 0 0 0,-1-1-721 0 0,2 0-246 0 0,0 0-1544 0 0,0 0-6014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10135 0 0,'0'0'231'0'0,"0"0"29"0"0,0 0 19 0 0,0 0 37 0 0,8-3 624 0 0,-8 3-857 0 0,0 0 0 0 0,0-1 0 0 0,0 1 1 0 0,1 0-1 0 0,-1 0 0 0 0,0 0 0 0 0,0 0 0 0 0,0 0 1 0 0,0 0-1 0 0,0 0 0 0 0,1 0 0 0 0,-1 0 1 0 0,0 0-1 0 0,0 0 0 0 0,0 0 0 0 0,0 0 0 0 0,1 0 1 0 0,-1 0-1 0 0,0 0 0 0 0,0 0 0 0 0,0 0 1 0 0,0 0-1 0 0,1 0 0 0 0,-1 0 0 0 0,0 0 0 0 0,0 0 1 0 0,0 0-1 0 0,0 0 0 0 0,0 0 0 0 0,1 1 1 0 0,-1-1-1 0 0,0 0 0 0 0,0 0 0 0 0,0 0 0 0 0,0 0 1 0 0,0 0-1 0 0,0 0 0 0 0,1 1 0 0 0,-1-1 1 0 0,0 0-1 0 0,0 0 0 0 0,0 0 0 0 0,0 0 1 0 0,0 0-1 0 0,0 1 0 0 0,0-1 0 0 0,0 0 0 0 0,0 0 1 0 0,0 0-1 0 0,0 0 0 0 0,0 1 0 0 0,0-1 1 0 0,0 0-1 0 0,0 0 0 0 0,0 0 0 0 0,-1 11 4103 0 0,1-9-5327 0 0,-4 13 1539 0 0,1-1 0 0 0,-2 1 0 0 0,-11 24 0 0 0,0 1-385 0 0,4-11 69 0 0,9-24 68 0 0,0 1 0 0 0,0 0 1 0 0,1 0-1 0 0,0 0 0 0 0,0 0 0 0 0,0 1 0 0 0,1-1 0 0 0,0 0 0 0 0,0 1 0 0 0,0-1 0 0 0,2 12 0 0 0,-1-17-199 0 0,0 1 1 0 0,0-1-1 0 0,0 0 1 0 0,1 0-1 0 0,-1 1 1 0 0,1-1-1 0 0,-1 0 0 0 0,1 0 1 0 0,-1 0-1 0 0,1 0 1 0 0,0 1-1 0 0,-1-1 1 0 0,1 0-1 0 0,0 0 1 0 0,0-1-1 0 0,0 1 0 0 0,0 0 1 0 0,0 0-1 0 0,0 0 1 0 0,0-1-1 0 0,0 1 1 0 0,0 0-1 0 0,0-1 1 0 0,0 1-1 0 0,1-1 1 0 0,-1 1-1 0 0,0-1 0 0 0,0 0 1 0 0,1 1-1 0 0,1-1 1 0 0,2 0-18 0 0,0 0 0 0 0,-1 0 0 0 0,1-1 0 0 0,0 1 0 0 0,8-3 1 0 0,-11 2 138 0 0,4-1-32 0 0,-1 1-1 0 0,0-2 0 0 0,1 1 1 0 0,-1-1-1 0 0,0 0 1 0 0,0 0-1 0 0,0 0 1 0 0,-1-1-1 0 0,1 1 0 0 0,-1-1 1 0 0,8-9-1 0 0,1-3 724 0 0,21-35 0 0 0,-25 36-785 0 0,-6 10 21 0 0,0-1 0 0 0,-1 0 0 0 0,1 0 0 0 0,-1 0 0 0 0,-1 0 0 0 0,1 0 0 0 0,-1-1 0 0 0,0 1 0 0 0,0 0 0 0 0,-1-1 0 0 0,1 1 0 0 0,-2 0 0 0 0,1-1 0 0 0,-2-8 0 0 0,2 14-10 0 0,-1 0 0 0 0,1-1 0 0 0,-1 1 0 0 0,0 0 0 0 0,1 0 0 0 0,-1 0 0 0 0,0 0 0 0 0,0 0 0 0 0,0 0 0 0 0,1 0 0 0 0,-1 0 0 0 0,0 0 0 0 0,0 0 0 0 0,0 1 0 0 0,-1-1 0 0 0,1 0 0 0 0,0 1 0 0 0,0-1 0 0 0,0 0 0 0 0,0 1 0 0 0,-1 0 0 0 0,1-1 0 0 0,0 1 0 0 0,0 0 0 0 0,-1 0 0 0 0,1-1 0 0 0,0 1 0 0 0,-2 0 0 0 0,-1 0-611 0 0,-1 0 0 0 0,1 1-1 0 0,-1-1 1 0 0,1 1 0 0 0,-1 0 0 0 0,1 0-1 0 0,-5 2 1 0 0,-7 3-6199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13823 0 0,'0'0'315'0'0,"0"0"45"0"0,0 0 21 0 0,0 0-49 0 0,-11 6 651 0 0,-11 8 1562 0 0,18-12-2298 0 0,1 0 0 0 0,-1 0 0 0 0,1 0-1 0 0,0 1 1 0 0,0-1 0 0 0,0 1 0 0 0,0 0 0 0 0,0 0-1 0 0,0 0 1 0 0,-2 4 0 0 0,-7 5-228 0 0,10-10 5 0 0,0-1 1 0 0,1 1-1 0 0,-1-1 1 0 0,0 1-1 0 0,1 0 1 0 0,0 0-1 0 0,-1 0 1 0 0,1 0-1 0 0,0 0 1 0 0,0 0-1 0 0,0 0 1 0 0,0 0-1 0 0,0 0 1 0 0,0 0-1 0 0,1 0 1 0 0,-1 1-1 0 0,0 1 1 0 0,1-3 68 0 0,0 0 1 0 0,0 0-1 0 0,-1 0 1 0 0,1-1-1 0 0,0 1 1 0 0,0 0-1 0 0,0 0 1 0 0,0 0-1 0 0,0 0 1 0 0,0 0-1 0 0,0 0 1 0 0,0-1-1 0 0,0 1 1 0 0,1 0-1 0 0,-1 0 1 0 0,0 1-1 0 0,3-1-92 0 0,-1 0 0 0 0,1 0-1 0 0,-1 0 1 0 0,1 0 0 0 0,0 0-1 0 0,-1 0 1 0 0,1-1 0 0 0,0 1-1 0 0,-1-1 1 0 0,1 0 0 0 0,0 0 0 0 0,0 0-1 0 0,-1 0 1 0 0,1 0 0 0 0,0-1-1 0 0,-1 1 1 0 0,1-1 0 0 0,0 0-1 0 0,-1 0 1 0 0,4-1 0 0 0,4-1 0 0 0,101-30-1 0 0,-101 31 0 0 0,-9 2 56 0 0,1 0-1 0 0,-1 0 0 0 0,0 0 1 0 0,1 0-1 0 0,-1 1 0 0 0,1-1 1 0 0,-1 0-1 0 0,0 1 0 0 0,0-1 1 0 0,1 1-1 0 0,-1-1 1 0 0,0 1-1 0 0,0 0 0 0 0,1-1 1 0 0,-1 1-1 0 0,0 0 0 0 0,0 0 1 0 0,0 0-1 0 0,0 0 1 0 0,0 0-1 0 0,0 0 0 0 0,-1 0 1 0 0,1 0-1 0 0,0 0 0 0 0,0 1 1 0 0,-1-1-1 0 0,1 0 1 0 0,-1 0-1 0 0,1 1 0 0 0,-1-1 1 0 0,1 0-1 0 0,-1 1 0 0 0,0 1 1 0 0,2 5-37 0 0,-1-1 1 0 0,0 1 0 0 0,-1 0-1 0 0,0 0 1 0 0,0 0 0 0 0,-3 15-1 0 0,-14 46 12 0 0,3-14-34 0 0,13-51 3 0 0,0 0 0 0 0,0 0 0 0 0,-1 0 0 0 0,1-1 0 0 0,-1 1 0 0 0,0 0 0 0 0,0 0 0 0 0,-1-1 0 0 0,1 1 0 0 0,-1-1 0 0 0,0 0 0 0 0,1 0 0 0 0,-1 0 0 0 0,-1 0 0 0 0,1-1 0 0 0,0 1 0 0 0,-1-1 0 0 0,1 1 0 0 0,-1-1 0 0 0,0-1 0 0 0,1 1 0 0 0,-1 0 0 0 0,0-1 0 0 0,0 0 0 0 0,-5 1 0 0 0,-9 2 0 0 0,-1-1 0 0 0,0-1 0 0 0,0-1 0 0 0,-22-1 0 0 0,26 0 0 0 0,1 0 0 0 0,-26-5 0 0 0,29 2 0 0 0,9 0 0 0 0,2 2 0 0 0,0 1 0 0 0,0 0 0 0 0,-1-1 0 0 0,1 1 0 0 0,0 0 0 0 0,0 0 0 0 0,0 0 0 0 0,0 0 0 0 0,0 0 0 0 0,-1-1 0 0 0,1 1 0 0 0,0 0 0 0 0,0 0 0 0 0,0 0 0 0 0,0 0 0 0 0,0-1 0 0 0,0 1 0 0 0,0 0 0 0 0,0 0 0 0 0,0 0 0 0 0,0 0 0 0 0,0-1 0 0 0,0 1 0 0 0,0 0 0 0 0,0 0 0 0 0,0 0 0 0 0,0-1 0 0 0,0 1 0 0 0,0 0 0 0 0,0 0 0 0 0,0 0 0 0 0,0-1 0 0 0,0 1 0 0 0,0 0 0 0 0,10-5 0 0 0,-5 3 0 0 0,2 0 0 0 0,-1-2-64 0 0,-5 3-273 0 0,-1 1-138 0 0,0 0-33 0 0,-2 0-140 0 0,-9 0-930 0 0,3 0-2118 0 0,0 0-3126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4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12 187 11975 0 0,'0'0'547'0'0,"-6"-13"202"0"0,5 11-503 0 0,0 1 1 0 0,1-1-1 0 0,-1 1 0 0 0,1-1 0 0 0,-1 1 0 0 0,1-1 1 0 0,-1 1-1 0 0,1-1 0 0 0,0-2 0 0 0,3-4 1247 0 0,-2 7-1325 0 0,-1 1 1 0 0,0-1-1 0 0,1 1 1 0 0,-1-1-1 0 0,0 1 1 0 0,1-1 0 0 0,-1 0-1 0 0,0 1 1 0 0,0-1-1 0 0,0 0 1 0 0,1 1-1 0 0,-1-1 1 0 0,0 0-1 0 0,0 1 1 0 0,0-1-1 0 0,0 0 1 0 0,0 0-1 0 0,17-6 2799 0 0,15-6-1707 0 0,0 1 1 0 0,38-9-1 0 0,-54 16-1108 0 0,-1-1 0 0 0,29-14 0 0 0,-27 12-76 0 0,29-11 0 0 0,-42 19-36 0 0,-1 0-53 0 0,15-7-215 0 0,-27-3-3774 0 0,1 2 2469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1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39 211 6447 0 0,'0'0'142'0'0,"0"0"22"0"0,0 0 13 0 0,0 0 55 0 0,0 0 181 0 0,0 0 78 0 0,0 0 18 0 0,0 0-66 0 0,0 0-222 0 0,0 0 166 0 0,0 0 101 0 0,0 0 21 0 0,-7 0 302 0 0,2 0 1962 0 0,4-1-2558 0 0,-3 0 379 0 0,-9 9-283 0 0,6-2-239 0 0,6-5 299 0 0,1-1 117 0 0,0 0 21 0 0,0 0-66 0 0,0 0-222 0 0,0 0 166 0 0,0 0 101 0 0,0 0 21 0 0,0 0-66 0 0,2 0-294 0 0,9 0-133 0 0,0 0 56 0 0,-8 0 299 0 0,-3 0 117 0 0,0 0 21 0 0,2-1-66 0 0,8-1-294 0 0,2 1-133 0 0,0 3-16 0 0,1-3 0 0 0,0-2 0 0 0,7-5 0 0 0,3 2 0 0 0,-4 3 0 0 0,15-6 0 0 0,-20 5 0 0 0,0 3 0 0 0,0 2 0 0 0,0-1 0 0 0,1 1 0 0 0,-1-3 0 0 0,-1 1 0 0 0,1-1 0 0 0,1 0 0 0 0,-1 1 0 0 0,0-1 0 0 0,7-3 180 0 0,-20 4-60 0 0,1 1-1 0 0,-1 0 1 0 0,0-1 0 0 0,1 1 0 0 0,-1 0-1 0 0,1 0 1 0 0,-1 0 0 0 0,0 0 0 0 0,1 0-1 0 0,2 0 1 0 0,1 1 266 0 0,7 1-237 0 0,1 0-133 0 0,0 0-16 0 0,-1-4 0 0 0,1 0 0 0 0,7-2 0 0 0,13-5 0 0 0,-6 2 0 0 0,-23 7 0 0 0,-2 0 0 0 0,-1 0 0 0 0,0 0 0 0 0,1 0 0 0 0,-1 0 0 0 0,0 0 0 0 0,1 0 0 0 0,-1 0 0 0 0,0 0 0 0 0,1 0 0 0 0,-1-1 0 0 0,0 1 0 0 0,0-1 0 0 0,3 0 0 0 0,35-7 0 0 0,-25 7 0 0 0,-2 0 0 0 0,6 0 0 0 0,-18 1 0 0 0,35-5 0 0 0,-15 2 0 0 0,-17 3 0 0 0,13 0 0 0 0,-2 1 0 0 0,28 9 0 0 0,0-11 0 0 0,-37 3 0 0 0,-3-2 0 0 0,-1 1 0 0 0,1 0 0 0 0,-1-1 0 0 0,1 0 0 0 0,0 1 0 0 0,-1-1 0 0 0,1 0 0 0 0,0 0 0 0 0,-1 1 0 0 0,1-1 0 0 0,2-1 0 0 0,10 0 0 0 0,-1-2 0 0 0,1 2 0 0 0,1 1 0 0 0,-1 1 0 0 0,-1-1 0 0 0,1-2 0 0 0,1 4 0 0 0,16 6 0 0 0,-27-5 0 0 0,1-1 0 0 0,13-1 0 0 0,-5-2 0 0 0,2-1 0 0 0,-1 0 0 0 0,-1-1 0 0 0,8 0 0 0 0,-1 4 0 0 0,7-2 0 0 0,-22 1 0 0 0,-5 0 0 0 0,34-6 0 0 0,-21 5 0 0 0,1-2 0 0 0,0 1 0 0 0,28 2 0 0 0,21 3 0 0 0,-36-5 0 0 0,-22 1 0 0 0,17 1 0 0 0,6 2 0 0 0,-14-2 0 0 0,42 1 0 0 0,-38 1 0 0 0,-14-2 0 0 0,14-4 0 0 0,-5 1 0 0 0,8 0 0 0 0,-17 3 0 0 0,25-5 0 0 0,-16 4 0 0 0,1-1 0 0 0,-1 1 0 0 0,1 0 0 0 0,1 0 0 0 0,-1 1 0 0 0,7-2 0 0 0,-10 3 0 0 0,12 2 0 0 0,-22-3 0 0 0,0 0 0 0 0,1 0 0 0 0,-1 0 0 0 0,1 0 0 0 0,-1 0 0 0 0,1 1 0 0 0,-1-1 0 0 0,1 1 0 0 0,-1-1 0 0 0,0 1 0 0 0,1-1 0 0 0,-1 1 0 0 0,2 1 0 0 0,0-1 0 0 0,12-3 0 0 0,1-1 0 0 0,-13 1 0 0 0,19 3 0 0 0,-12-1 0 0 0,3 1 0 0 0,28 1 0 0 0,-28-2 0 0 0,0-1 0 0 0,-1 0 0 0 0,40-2 0 0 0,-9-2 0 0 0,-16-1 0 0 0,-12 5 365 0 0,27 0-1 0 0,-2 0 520 0 0,-37 1-1334 0 0,11 5-424 0 0,-11-4 979 0 0,0 0 0 0 0,0 0 0 0 0,0-1-1 0 0,0 1 1 0 0,0-1 0 0 0,0 0 0 0 0,0 1-1 0 0,1-2 1 0 0,-1 1 0 0 0,4-1-1 0 0,1 1 318 0 0,13 6-237 0 0,1-3-185 0 0,-1-5 0 0 0,6 4 0 0 0,13-3 0 0 0,-13 0 0 0 0,3 2 0 0 0,7-1 0 0 0,-23 4 0 0 0,-11-3 0 0 0,0 0 0 0 0,0-1 0 0 0,0 1 0 0 0,0 0 0 0 0,0-1 0 0 0,0 0 0 0 0,0 0 0 0 0,0 0 0 0 0,0 0 0 0 0,4 0 0 0 0,14 0 0 0 0,-17 1 0 0 0,1-1 0 0 0,-1 0 0 0 0,0 0 0 0 0,0 0 0 0 0,8-2 0 0 0,-4 0 0 0 0,0 1 0 0 0,17 0 0 0 0,2 0 0 0 0,75-9 0 0 0,96-6 0 0 0,-170 13 0 0 0,-18 1 0 0 0,-1 1 0 0 0,1 1 0 0 0,0 0 0 0 0,-1 0 0 0 0,20 3 0 0 0,-25-1 0 0 0,19 0 0 0 0,-10-1 0 0 0,2 0 0 0 0,-1-1 0 0 0,30-3 0 0 0,57 0 0 0 0,-4 1 0 0 0,-58 0 0 0 0,-21 2 0 0 0,22-4 0 0 0,-29 3 0 0 0,-1 0 0 0 0,13 1 0 0 0,-13 1 0 0 0,0-1 0 0 0,0-1 0 0 0,11-2 0 0 0,-15 3 0 0 0,-1-1 0 0 0,1 1 0 0 0,-1 0 0 0 0,12 1 0 0 0,-11 0 0 0 0,0-1 0 0 0,0 0 0 0 0,10-1 0 0 0,89-9 0 0 0,-76 8 0 0 0,3 0 0 0 0,-2 0 0 0 0,-1 2 0 0 0,1 0 0 0 0,-19 0 0 0 0,0-1 0 0 0,-1 0 0 0 0,17-5 0 0 0,-14 4 0 0 0,24-1 0 0 0,-1 0 0 0 0,-19 1 0 0 0,30-4 0 0 0,-44 6 0 0 0,0 0 0 0 0,0 0 0 0 0,0 0 0 0 0,0 1 0 0 0,0-1 0 0 0,5 2 0 0 0,15 1 0 0 0,-8-2 0 0 0,0 2 0 0 0,4-3 0 0 0,-13 1 0 0 0,-4 0 0 0 0,0-1 0 0 0,0 0 0 0 0,0 0 0 0 0,0 0 0 0 0,0 0 0 0 0,0 0 0 0 0,0-1 0 0 0,0 1 0 0 0,3-1 0 0 0,5 0 0 0 0,-10 1 0 0 0,1 0 0 0 0,0 0 0 0 0,0 0 0 0 0,0 0 0 0 0,0 0 0 0 0,0 0 0 0 0,0 0 0 0 0,-1 0 0 0 0,1 0 0 0 0,0 1 0 0 0,0-1 0 0 0,0 0 0 0 0,0 1 0 0 0,-1-1 0 0 0,1 0 0 0 0,1 1 0 0 0,13 1 0 0 0,14-6 0 0 0,-9 6 0 0 0,22-4 0 0 0,-3 5 0 0 0,-18-3 0 0 0,-14-2 0 0 0,15-2 0 0 0,-10 3 0 0 0,24-2 0 0 0,-12 0 0 0 0,-19 2 0 0 0,0 0 0 0 0,0 0 0 0 0,-1 1 0 0 0,1-1 0 0 0,0 1 0 0 0,0 0 0 0 0,-1 1 0 0 0,1-1 0 0 0,5 2 0 0 0,-4-1 0 0 0,-4 0 0 0 0,0-1 0 0 0,0 0 0 0 0,0 0 0 0 0,0 0 0 0 0,0 0 0 0 0,0 0 0 0 0,0 0 0 0 0,0 0 0 0 0,0-1 0 0 0,3 0 0 0 0,24-1 0 0 0,-21 3 0 0 0,28-2 0 0 0,-23-1 0 0 0,-6 2 0 0 0,0-1 0 0 0,1 1 0 0 0,13 1 0 0 0,-2 2 0 0 0,-15-2 0 0 0,1 0 0 0 0,-1-1 0 0 0,0 1 0 0 0,0-1 0 0 0,1 0 0 0 0,4-1 0 0 0,34-1 0 0 0,-41 1 0 0 0,1 1 0 0 0,-1 0 0 0 0,1 0 0 0 0,-1 0 0 0 0,0 0 0 0 0,1 0 0 0 0,-1 0 0 0 0,0 1 0 0 0,4 0 0 0 0,0 1 0 0 0,1-1 0 0 0,-1 0 0 0 0,11-1 0 0 0,3 2 0 0 0,-12-4 0 0 0,-6 2 0 0 0,0-1 0 0 0,1 1 0 0 0,-1-1 0 0 0,1 1 0 0 0,-1 0 0 0 0,0 0 0 0 0,1 0 0 0 0,3 1 0 0 0,87 2 0 0 0,-30 0 0 0 0,-17-7 0 0 0,-38 4 0 0 0,15-1 0 0 0,-16 0 0 0 0,25-1 0 0 0,-12-1 0 0 0,-16 3 0 0 0,6-2 0 0 0,0 1 0 0 0,1 0 0 0 0,-1 1 0 0 0,0 0 0 0 0,13 2 0 0 0,109 0 791 0 0,-88-2-646 0 0,-2-5-145 0 0,-32 4 8 0 0,8-1 79 0 0,34 0-1 0 0,-25 2 21 0 0,28-6 181 0 0,-43 6-192 0 0,15 5 64 0 0,-22-6-107 0 0,3-1-30 0 0,-6 2 36 0 0,-2 0 6 0 0,0 0-28 0 0,0 0-199 0 0,-2-1-420 0 0,-26-10-2532 0 0,10-1-5513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1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6447 0 0,'0'0'142'0'0,"0"0"22"0"0,0 0 13 0 0,0 0 55 0 0,0 0 181 0 0,0 0 78 0 0,0 0 18 0 0,0 0 3 0 0,2-7 1467 0 0,0-8-1867 0 0,1-1 1973 0 0,-1 7-2196 0 0,0 4 432 0 0,-1-1 0 0 0,0 1 0 0 0,0 0 0 0 0,-1 0 0 0 0,1-1 0 0 0,-1-9 0 0 0,0 12-645 0 0,0 2 601 0 0,0-1-1 0 0,0 1 0 0 0,0 0 0 0 0,0 0 1 0 0,0 0-1 0 0,0-1 0 0 0,0 1 0 0 0,-1 0 1 0 0,1 0-1 0 0,0 0 0 0 0,-1 0 0 0 0,1 0 0 0 0,-1 0 1 0 0,1 0-1 0 0,-2-2 0 0 0,2 2 95 0 0,0 1 117 0 0,0 0 21 0 0,0 0-66 0 0,0 2-294 0 0,0 6-135 0 0,0-5-11 0 0,3 11-4 0 0,5 22 602 0 0,-7-32-314 0 0,0 1-1 0 0,0 0 0 0 0,0 0 0 0 0,0 9 0 0 0,-1-6-282 0 0,0 0 0 0 0,1-1 0 0 0,2 16 0 0 0,1-5-4 0 0,1 14 0 0 0,-4-26 0 0 0,1 18 0 0 0,-2 21 0 0 0,5-22 0 0 0,-2-9 0 0 0,0 0 0 0 0,1 17 0 0 0,0-1 0 0 0,-4-26 0 0 0,4 12 0 0 0,6 14 0 0 0,-7-24 0 0 0,4 28 0 0 0,-6-28 0 0 0,0 19 0 0 0,-2-17 0 0 0,0 1 0 0 0,-1-1 0 0 0,0 0 0 0 0,-6 15 0 0 0,4-10 0 0 0,1-2 0 0 0,-10 33 0 0 0,10-28 0 0 0,1 3 0 0 0,2 2 0 0 0,0 7 0 0 0,0 10 0 0 0,0-36 0 0 0,1-1 0 0 0,-1 1 0 0 0,0 0 0 0 0,0-1 0 0 0,0 1 0 0 0,0 0 0 0 0,0-1 0 0 0,-1 1 0 0 0,1 0 0 0 0,0-1 0 0 0,-2 4 0 0 0,0 2 0 0 0,-2 25 0 0 0,4-20 0 0 0,0 1 0 0 0,2 0 0 0 0,2 14 0 0 0,-3-7 0 0 0,-2 1 0 0 0,3 16 0 0 0,-1 1 0 0 0,1-11 0 0 0,-2-14 0 0 0,1 0 0 0 0,0 1 0 0 0,1 2 0 0 0,-2-13 0 0 0,-2 16 0 0 0,1-13 0 0 0,1-3 0 0 0,0 0 0 0 0,0 0 0 0 0,1-1 0 0 0,-1 1 0 0 0,1 0 0 0 0,-1-1 0 0 0,1 1 0 0 0,2 5 0 0 0,1 15 0 0 0,-2-19 0 0 0,-1 0 0 0 0,-3 15 0 0 0,1-15 0 0 0,-1 0 0 0 0,3 14 0 0 0,1-4 0 0 0,-1 0 0 0 0,0-2 0 0 0,1 0 0 0 0,2 1 0 0 0,1-1 0 0 0,3-2 0 0 0,3-1 0 0 0,-11-9 0 0 0,0 1 0 0 0,1-1 0 0 0,-1 1 0 0 0,1 0 0 0 0,-1-1 0 0 0,0 1 0 0 0,1-1 0 0 0,-1 1 0 0 0,0 0 0 0 0,0-1 0 0 0,1 1 0 0 0,-1 0 0 0 0,0-1 0 0 0,0 2 0 0 0,-2 6-64 0 0,1-7 29 0 0,1-1 0 0 0,-1 0 0 0 0,1 1 0 0 0,-1-1 0 0 0,1 0 1 0 0,-1 0-1 0 0,1 0 0 0 0,-1 0 0 0 0,1 1 0 0 0,-1-1 0 0 0,1 0 0 0 0,-1 0 0 0 0,1 0 0 0 0,-1 0 0 0 0,1 0 0 0 0,-1 0 0 0 0,1 0 0 0 0,-1 0 0 0 0,0-1 0 0 0,0 1-78 0 0,-2 1-219 0 0,-2 0-94 0 0,-1-2-5474 0 0,-4-3-982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1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42 6447 0 0,'0'0'142'0'0,"0"0"22"0"0,0 0 13 0 0,-1-1-20 0 0,-4-4-125 0 0,1 1 43 0 0,3 3 306 0 0,1 1 110 0 0,0 0 18 0 0,-11-12 3587 0 0,8 10-3653 0 0,2 1-311 0 0,-1-1-1 0 0,1 1 1 0 0,-1-1-1 0 0,1 1 1 0 0,-1 0-1 0 0,0 0 1 0 0,0 0 0 0 0,1 0-1 0 0,-1 0 1 0 0,0 0-1 0 0,0 0 1 0 0,0 1-1 0 0,0-1 1 0 0,0 0-1 0 0,0 1 1 0 0,0 0 0 0 0,0 0-1 0 0,0-1 1 0 0,-4 2-1 0 0,3-1-106 0 0,1 0 463 0 0,2 0 21 0 0,0 0-66 0 0,-2 0-294 0 0,1 0-61 0 0,0 0 0 0 0,0 0 0 0 0,0 0 0 0 0,0 0 0 0 0,0 0 0 0 0,0 1 0 0 0,1-1 0 0 0,-1 0-1 0 0,0 1 1 0 0,0-1 0 0 0,0 0 0 0 0,0 1 0 0 0,0-1 0 0 0,0 1 0 0 0,1-1 0 0 0,-1 1 0 0 0,0 0 0 0 0,0-1 0 0 0,1 1 0 0 0,-2 1-1 0 0,2-1 72 0 0,0-1-1 0 0,0 1 1 0 0,0 0-1 0 0,0 0 1 0 0,0 0-1 0 0,0 0 0 0 0,0 0 1 0 0,0 0-1 0 0,0 0 1 0 0,0 0-1 0 0,0-1 0 0 0,1 1 1 0 0,-1 0-1 0 0,1 1 1 0 0,1 6-286 0 0,-2-4 138 0 0,6 18-6 0 0,-4-17-5 0 0,0 3 0 0 0,0-1 0 0 0,0 0 0 0 0,1 1 0 0 0,0-1 0 0 0,0-1 0 0 0,1 1 0 0 0,7 10 0 0 0,3 5 0 0 0,3 1 0 0 0,6 11 0 0 0,-14-20 0 0 0,3-1 0 0 0,13 12 0 0 0,-15-14 0 0 0,2-4 0 0 0,-2-3 72 0 0,-8-3 299 0 0,-2-1 117 0 0,0 0 21 0 0,0 0-66 0 0,0 0-358 0 0,0 0-406 0 0,0 0-154 0 0,-10 3-625 0 0,9-3 1016 0 0,0 0 1 0 0,1 0-1 0 0,-1 0 0 0 0,0-1 0 0 0,0 1 0 0 0,1 0 0 0 0,-1-1 1 0 0,0 1-1 0 0,0 0 0 0 0,1-1 0 0 0,-1 1 0 0 0,0 0 0 0 0,1-1 1 0 0,-1 1-1 0 0,1-1 0 0 0,-1 0 0 0 0,1 1 0 0 0,-1-1 0 0 0,1 1 1 0 0,-1-1-1 0 0,1 0 0 0 0,-1 1 0 0 0,1-1 0 0 0,0 0 0 0 0,-1 0 1 0 0,1 1-1 0 0,0-1 0 0 0,0 0 0 0 0,0 0 0 0 0,-1 1 0 0 0,1-1 1 0 0,0 0-1 0 0,0 0 0 0 0,0 0 0 0 0,0 1 0 0 0,0-1 0 0 0,0 0 1 0 0,1 0-1 0 0,-1-1 0 0 0,0 0 113 0 0,0-31-3026 0 0,2 17 1462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6447 0 0,'0'0'298'0'0,"0"0"-10"0"0,0 0-118 0 0,0 0 206 0 0,0 0 111 0 0,0 0 22 0 0,0 0 71 0 0,0 0 286 0 0,0 0 124 0 0,0 0 30 0 0,0 0-133 0 0,0 0-508 0 0,0 0 37 0 0,0 0 80 0 0,0 0 14 0 0,-1 2-67 0 0,-9 15 165 0 0,8-15-120 0 0,2 0 21 0 0,-18 28 422 0 0,-1-1 1 0 0,-30 35-1 0 0,43-57-1069 0 0,-13 15 124 0 0,-1-2 0 0 0,-27 24 0 0 0,-16 15 499 0 0,56-53-288 0 0,-1 3 127 0 0,0 0 1 0 0,-8 11 0 0 0,15-18-776 0 0,1-2-49 0 0,0 0 127 0 0,0 0 574 0 0,-2 5 485 0 0,1-3-540 0 0,2-3 563 0 0,8-10-787 0 0,-6 6-137 0 0,1 1 0 0 0,-1-1 0 0 0,1 1 0 0 0,0 0 0 0 0,6-4 0 0 0,0-2-157 0 0,-7 6 333 0 0,0 0-1 0 0,1 0 1 0 0,-1 1 0 0 0,1-1 0 0 0,7-4-1 0 0,21-22-5626 0 0,-32 30 3620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1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6447 0 0,'0'0'142'0'0,"0"0"22"0"0,0 0 13 0 0,0 0 55 0 0,0 0 181 0 0,0 0 78 0 0,0 0 18 0 0,0 0 3 0 0,0 0 0 0 0,0 0 0 0 0,0 0 0 0 0,0 0 0 0 0,0 0 0 0 0,0 0 0 0 0,0 0 0 0 0,0 0 0 0 0,0-2 0 0 0,-3-9 955 0 0,3 11-1410 0 0,1 0 0 0 0,-1-1 0 0 0,0 1-1 0 0,0 0 1 0 0,0 0 0 0 0,-1 0 0 0 0,1 0-1 0 0,0 0 1 0 0,0 0 0 0 0,0 0 0 0 0,0 0 0 0 0,0 0-1 0 0,0-1 1 0 0,0 1 0 0 0,0 0 0 0 0,0 0-1 0 0,0 0 1 0 0,0 0 0 0 0,0 0 0 0 0,0 0 0 0 0,0 0-1 0 0,0 0 1 0 0,0 0 0 0 0,0 0 0 0 0,0 0-1 0 0,0 0 1 0 0,-1-1 0 0 0,1 1 0 0 0,0 0 0 0 0,0 0-1 0 0,0 0 1 0 0,0 0 0 0 0,0 0 0 0 0,0 0 0 0 0,0 0-1 0 0,0 0 1 0 0,0 0 0 0 0,-1 0 0 0 0,1 0-1 0 0,0 0 1 0 0,0 0 0 0 0,0 0 0 0 0,0 0 0 0 0,0 0-1 0 0,0 0 1 0 0,0 0 0 0 0,0 0 0 0 0,0 0-1 0 0,-1 0 1 0 0,1 0 0 0 0,0 1 0 0 0,-3 3 204 0 0,0 1 1 0 0,0 0 0 0 0,0 0 0 0 0,-3 10-1 0 0,2-7-261 0 0,2-3 0 0 0,0 0 0 0 0,0 0 0 0 0,1 0 0 0 0,0 0 0 0 0,-1 7 0 0 0,-4 8 0 0 0,5-11 0 0 0,0 3 0 0 0,1 0-64 0 0,0-10-273 0 0,7-6-653 0 0,-4 1-4029 0 0,3-4-595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6447 0 0,'0'0'142'0'0,"0"0"22"0"0,0 0 13 0 0,0 0 123 0 0,0 0 468 0 0,0 0 205 0 0,0 0 41 0 0,0 0-129 0 0,0 0-506 0 0,0 0 37 0 0,0 0 80 0 0,0 0 14 0 0,1-1 2 0 0,1-1-314 0 0,0 0-164 0 0,3-13 1862 0 0,-3 7-1808 0 0,-2 6 283 0 0,0 2 117 0 0,0 0 21 0 0,0 0-66 0 0,3-4-314 0 0,1-14-93 0 0,-3 10 36 0 0,-1 6 299 0 0,1 0 117 0 0,1 0-322 0 0,-1-1-55 0 0,-3-15 729 0 0,-1 7-840 0 0,3 2 72 0 0,0 8 299 0 0,0 1 117 0 0,0 0 21 0 0,-1-2-66 0 0,1 1-285 0 0,2 6-62 0 0,1 8 258 0 0,-2-11 134 0 0,-1 10 464 0 0,4 55-787 0 0,1-7-165 0 0,-3-23 0 0 0,0 34 0 0 0,9-17 0 0 0,-9-40 0 0 0,0-7 0 0 0,0 1 0 0 0,-1 0 0 0 0,-1-1 0 0 0,1 13 0 0 0,-3 9 0 0 0,2 0 0 0 0,5 44 0 0 0,3 30 0 0 0,-6-56 0 0 0,-2-36 0 0 0,0-1 0 0 0,0 1 0 0 0,4 13 0 0 0,-3-18 104 0 0,0-1 0 0 0,-1 0 0 0 0,1 0-1 0 0,-1 0 1 0 0,0 1 0 0 0,0-1 0 0 0,-1 0-1 0 0,1 1 1 0 0,-3 6 0 0 0,-1 18 890 0 0,4-18-987 0 0,-1 0-1 0 0,-4 22 1 0 0,3-26-8 0 0,1-1 1 0 0,0 0-1 0 0,1 1 1 0 0,-1-1 0 0 0,1 1-1 0 0,1-1 1 0 0,1 13-1 0 0,2-1 1 0 0,2 16 0 0 0,0 9 0 0 0,-4-9 0 0 0,1-3 0 0 0,-2-25 0 0 0,1 22 0 0 0,1 3 0 0 0,-3-27 0 0 0,0 3 0 0 0,0 0 0 0 0,0 1 0 0 0,2 8 0 0 0,3-7 0 0 0,-4-7 0 0 0,0 0 0 0 0,0 0 0 0 0,0 0 0 0 0,0 0 0 0 0,0 0 0 0 0,0 1 0 0 0,-1-1 0 0 0,0 0 0 0 0,0 6 0 0 0,-1 10 0 0 0,1 13 0 0 0,3 33 0 0 0,0-36 0 0 0,-2-26 0 0 0,3 14 0 0 0,8 36 0 0 0,-10-46-64 0 0,-1-6-273 0 0,-1-1-138 0 0,0 0-33 0 0,0 0-72 0 0,0-2-285 0 0,1-1 578 0 0,0 0-1 0 0,0 0 1 0 0,-1-1 0 0 0,1 1 0 0 0,-1 0-1 0 0,0-4 1 0 0,0-8-737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42 0 0,0 0 158 0 0,0 0 72 0 0,0 0 12 0 0,1 1 2 0 0,4 7 1366 0 0,1-1-1 0 0,11 12 0 0 0,-16-18-1434 0 0,1 0-294 0 0,17 4-61 0 0,-16-3 130 0 0,1-1-1 0 0,0 1 1 0 0,-1 0-1 0 0,1 0 1 0 0,-1 0 0 0 0,1 1-1 0 0,-1-1 1 0 0,4 5-1 0 0,21 15 244 0 0,-19-15-60 0 0,0 1 1 0 0,0 0-1 0 0,15 17 0 0 0,-20-21-401 0 0,-1 0 0 0 0,0 0 0 0 0,0 0 0 0 0,-1 0 0 0 0,1 0 0 0 0,-1 1 0 0 0,2 5 0 0 0,10 23 0 0 0,-9-24 0 0 0,0 1 0 0 0,0 1 0 0 0,4 16 0 0 0,-6-17 0 0 0,-3-10 0 0 0,1 1 0 0 0,-1 0 0 0 0,0 0 0 0 0,1 0 0 0 0,-1 0 0 0 0,0 0 0 0 0,0 0 0 0 0,0 0 0 0 0,0 0 0 0 0,0 0 0 0 0,0 0 0 0 0,0 0 0 0 0,0 0 0 0 0,-1-1 0 0 0,1 1 0 0 0,-1 2 0 0 0,0 0 0 0 0,1-3 0 0 0,0 0 0 0 0,0 0 0 0 0,0 1-1 0 0,0-1 1 0 0,0 0 0 0 0,0 0 0 0 0,0 0 0 0 0,0 0-1 0 0,0 0 1 0 0,0 1 0 0 0,0-1 0 0 0,0 0 0 0 0,0 0-1 0 0,0 0 1 0 0,0 0 0 0 0,0 0 0 0 0,0 1-1 0 0,0-1 1 0 0,0 0 0 0 0,0 0 0 0 0,0 0 0 0 0,0 0-1 0 0,0 0 1 0 0,0 1 0 0 0,0-1 0 0 0,0 0 0 0 0,0 0-1 0 0,1 0 1 0 0,-1 0 0 0 0,0 0 0 0 0,0 0 0 0 0,0 0-1 0 0,0 0 1 0 0,0 1 0 0 0,0-1 0 0 0,1 0 0 0 0,-1 0-1 0 0,0 0 1 0 0,5-4-71 0 0,2-6-251 0 0,-3 5 4 0 0,-2-1 0 0 0,1 1 1 0 0,0-1-1 0 0,1-6 0 0 0,1-5-3346 0 0,-3 11 860 0 0,1-7-2810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 19351 0 0,'0'0'439'0'0,"-7"-17"1225"0"0,7 13-1575 0 0,0 3 282 0 0,0 1 117 0 0,0 0 21 0 0,0 0 3 0 0,0 0 0 0 0,-1 0 0 0 0,-1 2-384 0 0,0 0 0 0 0,1 0 0 0 0,-1-1 0 0 0,0 1 0 0 0,1 0 1 0 0,-1 0-1 0 0,1 0 0 0 0,0 0 0 0 0,0 1 0 0 0,0-1 0 0 0,0 0 0 0 0,0 1 0 0 0,-1 3 0 0 0,-7 37 878 0 0,7-33-802 0 0,-45 230-39 0 0,35-187-165 0 0,3 1 0 0 0,-4 63 0 0 0,13-105-192 0 0,0 0 1 0 0,1 1-1 0 0,3 19 1 0 0,-4-29 23 0 0,1 0 0 0 0,0 0 0 0 0,-1-1 0 0 0,1 1 0 0 0,0 0 0 0 0,1 0 0 0 0,-1 0 0 0 0,0-1 0 0 0,1 1 0 0 0,0-1 0 0 0,-1 1 0 0 0,1-1 0 0 0,0 0 0 0 0,0 1 0 0 0,0-1 0 0 0,1 0 0 0 0,-1 0 0 0 0,0-1 0 0 0,1 1 0 0 0,3 1-1 0 0,3 1-8360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42 8287 0 0,'0'0'191'0'0,"0"0"26"0"0,0 0 9 0 0,1-1-34 0 0,6-2-154 0 0,-6 3-16 0 0,1-1 0 0 0,0 1 0 0 0,-1-1 0 0 0,0 0 0 0 0,1 1 0 0 0,-1-1 0 0 0,1 0 0 0 0,-1 0 0 0 0,0 0 0 0 0,0 0 0 0 0,0 0 0 0 0,2-3 0 0 0,-1 2 156 0 0,-1 0 320 0 0,-1 2 12 0 0,7-14 98 0 0,-5 9-536 0 0,-1 4 299 0 0,-1 1 117 0 0,0 0 21 0 0,0 0 3 0 0,0 0 0 0 0,0 0 0 0 0,0 0 0 0 0,0 0-69 0 0,0 0-222 0 0,0 0 166 0 0,0 0 101 0 0,0 0 21 0 0,0 0-66 0 0,-5 6-278 0 0,-30 26-165 0 0,25-24 0 0 0,-151 140 2048 0 0,149-138-2050 0 0,-1 1 9 0 0,-5 20-76 0 0,17-29-268 0 0,1-2-138 0 0,0 0-33 0 0,0 0 66 0 0,1 0 420 0 0,-1 0 0 0 0,1 1 0 0 0,-1-1 0 0 0,1 0 0 0 0,0 0 0 0 0,-1 0 0 0 0,1 0 0 0 0,-1 0 0 0 0,1 0 0 0 0,0 0 0 0 0,-1 0 0 0 0,1 0 0 0 0,0 0 0 0 0,-1 0 0 0 0,1 0 0 0 0,-1 0 0 0 0,1 0 0 0 0,0-1 0 0 0,-1 1 0 0 0,1 0 0 0 0,-1 0 0 0 0,1-1 0 0 0,-1 1 0 0 0,2-1 0 0 0,9-7-2330 0 0,-8 5 183 0 0,4-5-2606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6447 0 0,'0'0'142'0'0,"0"0"22"0"0,0 0 13 0 0,0 0 123 0 0,0 0 468 0 0,0 0 205 0 0,0 0 41 0 0,0 0-61 0 0,0 0-288 0 0,0 0-121 0 0,0 0-28 0 0,0 0-4 0 0,0 0 0 0 0,0 0 0 0 0,0 0 0 0 0,0 0-68 0 0,0 0-217 0 0,0 0 161 0 0,0 0 100 0 0,0 0 21 0 0,0 0-66 0 0,2 0-294 0 0,0 1-68 0 0,0 0-1 0 0,0-1 1 0 0,0 1-1 0 0,0-1 0 0 0,0 1 1 0 0,1-1-1 0 0,-1 0 1 0 0,3 0-1 0 0,-3 0 42 0 0,0 0 0 0 0,1 0 0 0 0,-1 0-1 0 0,0 1 1 0 0,0-1 0 0 0,0 1 0 0 0,0-1 0 0 0,0 1 0 0 0,0 0-1 0 0,2 1 1 0 0,-2-1-66 0 0,0 0-1 0 0,-1 0 0 0 0,1 0 1 0 0,0 0-1 0 0,-1 0 0 0 0,0 1 1 0 0,3 2-1 0 0,-3-3 433 0 0,-1-1 21 0 0,1 3-66 0 0,1 6-294 0 0,-2-8-148 0 0,1 0-1 0 0,-1-1 1 0 0,0 1-1 0 0,0-1 1 0 0,0 1-1 0 0,0 0 1 0 0,0-1 0 0 0,0 1-1 0 0,1 0 1 0 0,-1-1-1 0 0,-1 1 1 0 0,1-1-1 0 0,0 1 1 0 0,0 0-1 0 0,0-1 1 0 0,0 1 0 0 0,0 0-1 0 0,0-1 1 0 0,-1 1-1 0 0,1-1 1 0 0,0 1-1 0 0,-1-1 1 0 0,1 1-1 0 0,0-1 1 0 0,-1 1 0 0 0,0 0-1 0 0,-1 1 1 0 0,-3 7-1 0 0,0 0 0 0 0,-1 0 0 0 0,0-1 0 0 0,-9 10 0 0 0,-41 34 0 0 0,43-41 0 0 0,13-11 0 0 0,0 1 0 0 0,-1-1 0 0 0,1 0 0 0 0,0 0 0 0 0,0 0 0 0 0,0 0 0 0 0,-1 1 0 0 0,1-1 0 0 0,0 0 0 0 0,0 0 0 0 0,0 1 0 0 0,0-1 0 0 0,-1 0 0 0 0,1 0 0 0 0,0 1 0 0 0,0-1 0 0 0,0 0 0 0 0,0 0 0 0 0,0 1 0 0 0,0-1 0 0 0,0 0 0 0 0,0 1 0 0 0,0-1 0 0 0,0 0 0 0 0,0 0 0 0 0,0 1 0 0 0,0-1 0 0 0,0 0 0 0 0,0 1 0 0 0,0-1 0 0 0,0 0 0 0 0,0 0 0 0 0,0 1 0 0 0,1-1 0 0 0,-1 0 0 0 0,0 0 0 0 0,0 1 0 0 0,0-1 0 0 0,0 0 0 0 0,1 0 0 0 0,-1 1 0 0 0,0-1 0 0 0,0 0 0 0 0,0 0 0 0 0,1 0 0 0 0,-1 0 0 0 0,0 1 0 0 0,0-1 0 0 0,1 0 0 0 0,-1 0 0 0 0,0 0 0 0 0,0 0 0 0 0,1 0 0 0 0,-1 0 0 0 0,0 0 0 0 0,0 0 0 0 0,1 0 0 0 0,0 1 0 0 0,1 0 0 0 0,-1 0 0 0 0,0 0 0 0 0,1 0 0 0 0,-1-1 0 0 0,1 1 0 0 0,-1 0 0 0 0,0-1 0 0 0,1 1 0 0 0,-1-1 0 0 0,1 0 0 0 0,0 1 0 0 0,-1-1 0 0 0,1 0 0 0 0,2 0 0 0 0,2 0 0 0 0,22 2 0 0 0,-21-2 0 0 0,1 0 0 0 0,14 4 0 0 0,-19-3 1 0 0,5 0-23 0 0,8-1-90 0 0,-14 0-584 0 0,-2 0-257 0 0,0 0-741 0 0,0 0-2878 0 0,0 0-1228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2759 0 0,'0'0'107'0'0,"0"0"-19"0"0,0 0 60 0 0,0 0 233 0 0,0 0 106 0 0,0 0 22 0 0,3-9 99 0 0,-4 7-515 0 0,1 0 0 0 0,-1 1 0 0 0,1-1 0 0 0,-1 1 0 0 0,1-1 0 0 0,0 0 0 0 0,0 1 0 0 0,0-1 0 0 0,0 0 0 0 0,0-1-1 0 0,0-2 326 0 0,0 4 94 0 0,0 1 0 0 0,-2-16 1536 0 0,2 14-1880 0 0,0 0 0 0 0,0 0 0 0 0,-1-1 0 0 0,2 1 0 0 0,-1 0 0 0 0,0-1 0 0 0,0 1 0 0 0,1 0 0 0 0,-1 0 0 0 0,1 0 0 0 0,0-1 0 0 0,0 1 0 0 0,1-3 0 0 0,1-2 552 0 0,-2 5-657 0 0,-1 1-1 0 0,1-1 1 0 0,-1 0 0 0 0,0 1-1 0 0,0-1 1 0 0,1 0-1 0 0,-1 0 1 0 0,0 1-1 0 0,0-1 1 0 0,-1 0-1 0 0,1-2 1 0 0,-1-5 237 0 0,-7-9 2236 0 0,8 18-2027 0 0,0 0-66 0 0,-1 1-294 0 0,-5 4 94 0 0,1-1 0 0 0,0 1-1 0 0,0 0 1 0 0,0 1 0 0 0,-5 7-1 0 0,8-10 201 0 0,0 3-294 0 0,1-2-18 0 0,0-1 0 0 0,1 0-1 0 0,-1 1 1 0 0,1-1 0 0 0,-1 1 0 0 0,1-1-1 0 0,0 0 1 0 0,1 1 0 0 0,-1-1 0 0 0,1 1-1 0 0,-1-1 1 0 0,1 0 0 0 0,0 1 0 0 0,1 2-1 0 0,4 14-27 0 0,8 19-103 0 0,-12-27 104 0 0,3 25 0 0 0,-1 0 1128 0 0,-2 35-624 0 0,5-35-608 0 0,-1-3 0 0 0,-1-1 0 0 0,1 40 0 0 0,-5-59 0 0 0,1 0 0 0 0,0 0 0 0 0,1 0 0 0 0,1-1 0 0 0,10 26 0 0 0,-4-9 0 0 0,3 13 0 0 0,-2 1 0 0 0,5 51 0 0 0,-13-81 0 0 0,9 26 0 0 0,-6-21 0 0 0,1 1 0 0 0,-1 2 0 0 0,-1-1 0 0 0,4 43 0 0 0,7 71 0 0 0,-15-107 0 0 0,0-6 0 0 0,1-1 0 0 0,6 33 0 0 0,-7-48 0 0 0,-1 0 0 0 0,1 0 0 0 0,-2 11 0 0 0,0 15 0 0 0,3-5 0 0 0,-1-16 0 0 0,0-6 0 0 0,7 22 0 0 0,-5-18 0 0 0,0-1 0 0 0,2 0 0 0 0,-5-7 0 0 0,0-1 0 0 0,1 0 0 0 0,-1 1 0 0 0,0-1 0 0 0,1 1 0 0 0,-1-1 0 0 0,0 1 0 0 0,1-1 0 0 0,-1 1 0 0 0,0-1 0 0 0,0 1 0 0 0,0-1 0 0 0,1 1 0 0 0,-1-1 0 0 0,0 1 0 0 0,0 0 0 0 0,0-1 0 0 0,0 1 0 0 0,0-1 0 0 0,0 1 0 0 0,0-1 0 0 0,0 2 0 0 0,-1-2 0 0 0,1 1 0 0 0,0 0 0 0 0,0-1 0 0 0,0 1 0 0 0,0-1 0 0 0,0 1 0 0 0,0-1 0 0 0,0 1 0 0 0,0 0 0 0 0,0-1 0 0 0,0 1 0 0 0,0-1 0 0 0,0 1 0 0 0,0 0 0 0 0,0-1 0 0 0,0 1 0 0 0,1-1 0 0 0,-1 1 0 0 0,0-1 0 0 0,1 2 0 0 0,1 6 0 0 0,-2 6 13 0 0,-1-3-159 0 0,1-9-550 0 0,0-2-257 0 0,-1-2-1286 0 0,-3-7-4924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6447 0 0,'0'0'142'0'0,"0"0"22"0"0,0 0 13 0 0,0 0 55 0 0,0 0 181 0 0,0 0 78 0 0,-1 2 18 0 0,1 0-253 0 0,-1-1 0 0 0,0 1 0 0 0,1 0 0 0 0,-1 0 0 0 0,1 0 0 0 0,0 0 0 0 0,0 0 0 0 0,0 0 0 0 0,0-1 0 0 0,0 1 0 0 0,0 0 0 0 0,0 0 0 0 0,0 0 0 0 0,1 0 0 0 0,0 2 0 0 0,0-3 256 0 0,-1-1 0 0 0,0 0 0 0 0,0 0 0 0 0,18 29 2216 0 0,-12-20-2217 0 0,-1 1 0 0 0,0 0 0 0 0,5 14 0 0 0,1 3-579 0 0,34 70 68 0 0,-35-65 443 0 0,-9-31 45 0 0,2 10 464 0 0,1-1-803 0 0,-2-1-197 0 0,-1-7-289 0 0,-1-2-138 0 0,4-21-1569 0 0,-4 7 127 0 0,-3-29 0 0 0,2 23 374 0 0,-1-1 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8287 0 0,'0'0'382'0'0,"0"0"-8"0"0,0 2-170 0 0,1 1-158 0 0,-1-1 34 0 0,1-1 1 0 0,-1 0-1 0 0,0 1 0 0 0,0-1 1 0 0,0 1-1 0 0,0-1 1 0 0,0 1-1 0 0,0-1 1 0 0,0 1-1 0 0,0-1 0 0 0,-1 1 1 0 0,1-1-1 0 0,-1 1 1 0 0,1-1-1 0 0,-1 0 1 0 0,1 1-1 0 0,-1-1 0 0 0,0 0 1 0 0,0 1-1 0 0,1-1 1 0 0,-1 0-1 0 0,0 0 0 0 0,0 0 1 0 0,-2 2-1 0 0,-5 4 852 0 0,1 0-1 0 0,-17 12 1 0 0,5-5 201 0 0,-60 53 2545 0 0,31-20-4549 0 0,41-39 770 0 0,0 0 0 0 0,1 1 0 0 0,0 0-1 0 0,0 0 1 0 0,-4 10 0 0 0,10-19 98 0 0,0 0 1 0 0,0 0-1 0 0,0 0 0 0 0,0 0 0 0 0,0 0 1 0 0,0 0-1 0 0,0 0 0 0 0,0 0 0 0 0,0 0 1 0 0,0 0-1 0 0,1 0 0 0 0,-1 0 0 0 0,0 0 1 0 0,0 0-1 0 0,0 0 0 0 0,0 0 0 0 0,0 0 0 0 0,0 0 1 0 0,0 0-1 0 0,0 0 0 0 0,0 0 0 0 0,0 0 1 0 0,0 0-1 0 0,0 0 0 0 0,0 0 0 0 0,0 0 1 0 0,0 0-1 0 0,0 0 0 0 0,1 0 0 0 0,-1 0 1 0 0,0 0-1 0 0,0 0 0 0 0,0 0 0 0 0,0 0 0 0 0,0 0 1 0 0,0 0-1 0 0,0 0 0 0 0,0 0 0 0 0,0 0 1 0 0,0 0-1 0 0,0 0 0 0 0,0 0 0 0 0,0 0 1 0 0,0 0-1 0 0,0 1 0 0 0,0-1 0 0 0,0 0 0 0 0,0 0 1 0 0,0 0-1 0 0,0 0 0 0 0,0 0 0 0 0,0 0 1 0 0,0 0-1 0 0,0 0 0 0 0,0 0 0 0 0,0 0 1 0 0,0 0-1 0 0,0 0 0 0 0,0 0 0 0 0,0 0 1 0 0,0 0-1 0 0,0 1 0 0 0,0-1 0 0 0,9-5-412 0 0,9-8-433 0 0,-4 1 84 0 0,-9 7-95 0 0,1 0 0 0 0,12-8 0 0 0,8-3-665 0 0,-3-5-11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42 0 0,0 0 158 0 0,0 8 348 0 0,0-6 3274 0 0,0-2-9502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6447 0 0,'0'0'142'0'0,"0"0"22"0"0,0 0 13 0 0,-7 1 959 0 0,6 0-976 0 0,0 1-53 0 0,-10 1 727 0 0,5-3-746 0 0,5 0 283 0 0,1 0-310 0 0,-1 0 0 0 0,1 0 0 0 0,0 0-1 0 0,-1 0 1 0 0,1 0 0 0 0,-1 0 0 0 0,1 0 0 0 0,0 0 0 0 0,-1 1 0 0 0,1-1-1 0 0,-1 0 1 0 0,1 0 0 0 0,0 0 0 0 0,-1 1 0 0 0,1-1 0 0 0,0 0 0 0 0,-1 0-1 0 0,1 1 1 0 0,0-1 0 0 0,-1 0 0 0 0,1 1 0 0 0,0-1 0 0 0,-7 15 2726 0 0,2-4-1201 0 0,4-9-1215 0 0,1-2 117 0 0,0 0 21 0 0,0 0-66 0 0,-1 1-294 0 0,-5 6-139 0 0,-7 11 68 0 0,13-17 293 0 0,0-1 117 0 0,0 0 21 0 0,0 0-66 0 0,9 0-278 0 0,-6 0-32 0 0,0 0 0 0 0,0 0 0 0 0,0 0-1 0 0,-1 0 1 0 0,1-1 0 0 0,0 1 0 0 0,0-1-1 0 0,0 0 1 0 0,-1 0 0 0 0,1 0 0 0 0,5-2-1 0 0,20-9 323 0 0,-19 9-455 0 0,22-6 0 0 0,-20 5-60 0 0,-8 3 221 0 0,0 0 0 0 0,0 0 0 0 0,-1 1 0 0 0,1-1 0 0 0,0 1 0 0 0,0-1 0 0 0,0 1-1 0 0,0 0 1 0 0,0 0 0 0 0,0 0 0 0 0,0 0 0 0 0,4 1 0 0 0,0 2-145 0 0,-6-2-16 0 0,0-1 0 0 0,0 0 0 0 0,0 0 0 0 0,-1 1 0 0 0,1-1 0 0 0,0 1 0 0 0,0-1 0 0 0,0 1 0 0 0,-1-1 0 0 0,1 1 0 0 0,0-1 0 0 0,-1 1 0 0 0,1 0 0 0 0,-1-1 0 0 0,1 1 0 0 0,0 0 0 0 0,-1 0 0 0 0,0-1 0 0 0,1 1 0 0 0,-1 0 0 0 0,1 0 0 0 0,-1 0 0 0 0,0 0 0 0 0,0-1 0 0 0,1 1 0 0 0,-1 0 0 0 0,0 1 0 0 0,0 1 0 0 0,3 7 0 0 0,-6-2 0 0 0,0-3 0 0 0,0 0 0 0 0,0 0 0 0 0,0 0 0 0 0,-7 6 0 0 0,-6 9 0 0 0,16-19 0 0 0,0-1 0 0 0,-1 1 0 0 0,1-1 0 0 0,0 1 0 0 0,-1-1 0 0 0,1 1 0 0 0,-1-1 0 0 0,1 1 0 0 0,-1-1 0 0 0,1 1 0 0 0,-1-1 0 0 0,1 0 0 0 0,-1 1 0 0 0,1-1 0 0 0,-1 0 0 0 0,1 0 0 0 0,-1 1 0 0 0,1-1 0 0 0,-2 0 0 0 0,-4-3 0 0 0,5 3 0 0 0,-5-5 0 0 0,6-3 0 0 0,6 0 0 0 0,0 2 0 0 0,2 2 0 0 0,2 5 0 0 0,-8-2 0 0 0,-1 1 0 0 0,-1 0 0 0 0,1 0 0 0 0,0 1 0 0 0,0-1 0 0 0,-1 0 0 0 0,1 0 0 0 0,0 0 0 0 0,0 0 0 0 0,-1 1 0 0 0,1-1 0 0 0,0 0 0 0 0,-1 0 0 0 0,1 1 0 0 0,-1-1 0 0 0,1 1 0 0 0,0-1 0 0 0,-1 1 0 0 0,1-1 0 0 0,-1 1 0 0 0,1-1 0 0 0,-1 1 0 0 0,1 0 0 0 0,11 10 0 0 0,-10-7 0 0 0,-2-1 0 0 0,10 19 0 0 0,-9-20 0 0 0,0-1 0 0 0,-1-1 0 0 0,1 1 0 0 0,-1-1 0 0 0,0 1 0 0 0,1 0 0 0 0,-1-1 0 0 0,0 1 0 0 0,1 0 0 0 0,-1 0 0 0 0,0-1 0 0 0,0 1 0 0 0,0 0 0 0 0,0 0 0 0 0,0-1 0 0 0,0 1 0 0 0,0 0 0 0 0,0-1 0 0 0,0 1 0 0 0,0 0 0 0 0,0 0 0 0 0,0-1 0 0 0,-1 2 0 0 0,1 1 0 0 0,0-2 0 0 0,0 0 0 0 0,0 0 0 0 0,0 1 0 0 0,0-1 0 0 0,0 0 0 0 0,0 0 0 0 0,-1 0 0 0 0,1 0 0 0 0,0 0 0 0 0,-1 0 0 0 0,1 0 0 0 0,-1 0 0 0 0,1 0 0 0 0,-2 1 0 0 0,-1 4 0 0 0,0-1 0 0 0,-1 0 0 0 0,0 0 0 0 0,0 0 0 0 0,-7 6 0 0 0,1-1 0 0 0,7-6 103 0 0,-1-1 0 0 0,0 0 0 0 0,0 1 0 0 0,0-1-1 0 0,0 0 1 0 0,0-1 0 0 0,0 1 0 0 0,-1-1 0 0 0,0 0 0 0 0,1 0 0 0 0,-1 0-1 0 0,0-1 1 0 0,-6 2 0 0 0,-6-1 489 0 0,-17-3-977 0 0,25 0-376 0 0,4-1 96 0 0,3 2 656 0 0,1-1-1 0 0,0 1 1 0 0,0-1-1 0 0,0 1 1 0 0,0-1-1 0 0,0 1 0 0 0,0-1 1 0 0,0 0-1 0 0,0 1 1 0 0,0-1-1 0 0,0 0 0 0 0,0 0 1 0 0,0 0-1 0 0,0 0 1 0 0,0 0-1 0 0,1 1 0 0 0,-2-3 1 0 0,0 0-56 0 0,-1 0-142 0 0,1 0-1 0 0,0 0 1 0 0,0 0 0 0 0,0-1 0 0 0,1 1-1 0 0,-1 0 1 0 0,1-1 0 0 0,-1 1-1 0 0,1-1 1 0 0,1 1 0 0 0,-1-1-1 0 0,0 1 1 0 0,0-7 0 0 0,1-2-1352 0 0,0-1 0 0 0,3-18 0 0 0,-2 29 1497 0 0,4-31-1985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6447 0 0,'0'0'142'0'0,"0"0"22"0"0,0 0 13 0 0,0 0 55 0 0,0 0 181 0 0,0 0 78 0 0,0 0 18 0 0,0 0 3 0 0,0 0 0 0 0,-1-3 0 0 0,0 2-470 0 0,-1-3 413 0 0,0 1 0 0 0,1-1 1 0 0,-1 0-1 0 0,1 0 1 0 0,0 0-1 0 0,0 0 0 0 0,0 0 1 0 0,0 0-1 0 0,1-1 1 0 0,0-6-1 0 0,-1-14-218 0 0,0 23-60 0 0,0-3-301 0 0,12-8 2103 0 0,-10 11-1592 0 0,-1 2 101 0 0,0 0 21 0 0,2-1-66 0 0,2-6-294 0 0,-6 2-61 0 0,1 4 283 0 0,2 4 312 0 0,-1-2-612 0 0,-8 15 780 0 0,4-6-851 0 0,-1 1 72 0 0,4-9 299 0 0,1 1 117 0 0,3 70 629 0 0,0-59-1117 0 0,-2-10 0 0 0,0 1 0 0 0,-1-1 0 0 0,1 0 0 0 0,-1 1 0 0 0,0-1 0 0 0,0 1 0 0 0,0-1 0 0 0,-2 6 0 0 0,2-2 206 0 0,-1-1 0 0 0,1 1-1 0 0,1-1 1 0 0,0 1 0 0 0,0-1-1 0 0,2 9 1 0 0,5 25 98 0 0,3 50 0 0 0,3-24-304 0 0,-9-38 0 0 0,11 30 0 0 0,-9-35 0 0 0,-2 0 0 0 0,6 39 0 0 0,-4-6 0 0 0,-4-29 0 0 0,1 31 0 0 0,3 32 0 0 0,-5-77 0 0 0,0 0 0 0 0,1-1 0 0 0,1 0 0 0 0,0 1 0 0 0,6 12 0 0 0,0 0 0 0 0,2 5 0 0 0,16 53 0 0 0,-24-63 0 0 0,-1-9 0 0 0,0 1 0 0 0,6 15 0 0 0,-7-25 0 0 0,4 17 0 0 0,-4-10 0 0 0,0 1 0 0 0,0 0 0 0 0,-1 14 0 0 0,0-14 0 0 0,0 0 0 0 0,4 19 0 0 0,-2-17 0 0 0,1 7 0 0 0,-1 0 0 0 0,-1 0 0 0 0,0 35 0 0 0,-2-28 0 0 0,-1-1 0 0 0,0-14 0 0 0,1 1 0 0 0,0-1 0 0 0,2 16 0 0 0,2-1 0 0 0,-2-11 0 0 0,-2-11 0 0 0,1 1 0 0 0,0 0 0 0 0,0-1 0 0 0,0 1 0 0 0,1-1 0 0 0,0 1 0 0 0,4 6 0 0 0,5 19 0 0 0,-5-6 0 0 0,12 45 0 0 0,-9-43 0 0 0,-4 0 0 0 0,-6-25-407 0 0,-1-4-710 0 0,-5-11-2608 0 0,2 4-200 0 0,-3-5-3157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6447 0 0,'0'0'142'0'0,"0"0"22"0"0,0 0 13 0 0,-2-1 123 0 0,-29-4 3408 0 0,29 4-3043 0 0,0 2-121 0 0,2-1-401 0 0,0 0-1 0 0,-1 0 1 0 0,1 0-1 0 0,0 0 1 0 0,0 0 0 0 0,-1 0-1 0 0,1 1 1 0 0,0-1-1 0 0,-1 0 1 0 0,1 0-1 0 0,0 0 1 0 0,0 0-1 0 0,-1 1 1 0 0,1-1-1 0 0,0 0 1 0 0,0 0-1 0 0,-1 1 1 0 0,1-1 0 0 0,0 0-1 0 0,0 0 1 0 0,0 1-1 0 0,0-1 1 0 0,-1 0-1 0 0,1 1 1 0 0,0-1-1 0 0,0 0 1 0 0,0 0-1 0 0,0 1 1 0 0,0 0-1 0 0,3 10 4918 0 0,-1-6-6189 0 0,-2-3 1638 0 0,1 0-66 0 0,12 36 165 0 0,-7-18-701 0 0,1-1 1 0 0,1-1-1 0 0,14 25 0 0 0,8 16 478 0 0,-28-54-240 0 0,1 0 0 0 0,-1 0 0 0 0,0 0 0 0 0,-1 0 0 0 0,3 12 0 0 0,1 5-1182 0 0,-4-21 1238 0 0,-1-1 249 0 0,0 0 50 0 0,1 3-58 0 0,1 1-348 0 0,-1-2-94 0 0,0 0 1 0 0,-1-1-1 0 0,1 1 1 0 0,-1 0-1 0 0,1 0 1 0 0,-1 0-1 0 0,1 0 1 0 0,-1 0-1 0 0,0 0 0 0 0,0 0 1 0 0,0 0-1 0 0,0 0 1 0 0,0 0-1 0 0,-1 0 1 0 0,0 3-1 0 0,1-3-337 0 0,0-2-138 0 0,0 0-33 0 0,0 0 66 0 0,-3-36-2573 0 0,3-22-3897 0 0,3 42 4865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 8287 0 0,'0'0'191'0'0,"3"0"26"0"0,-1 1-145 0 0,2 0-13 0 0,13-3 228 0 0,-1-4-79 0 0,-15 3-115 0 0,0 1 4700 0 0,-6 3-4628 0 0,1-1-78 0 0,1 1 0 0 0,-1-1-1 0 0,1 1 1 0 0,-1 1 0 0 0,1-1 0 0 0,-1 0 0 0 0,1 1 0 0 0,-1-1 0 0 0,1 1-1 0 0,-4 3 1 0 0,-46 20 1379 0 0,26-13-900 0 0,23-9-512 0 0,0 0-1 0 0,0 0 0 0 0,1 0 0 0 0,0 0 1 0 0,-1 0-1 0 0,1 1 0 0 0,0-1 0 0 0,0 1 1 0 0,1 0-1 0 0,-4 6 0 0 0,-9 12 817 0 0,2-7-545 0 0,-15 15-1 0 0,-32 32-365 0 0,59-61-28 0 0,1-1-63 0 0,22-22-1051 0 0,-19 20 840 0 0,-1 0 1 0 0,0 0-1 0 0,0 0 0 0 0,0 0 1 0 0,0 0-1 0 0,0-1 0 0 0,0 1 0 0 0,0-1 1 0 0,-1 1-1 0 0,0-1 0 0 0,2-4 0 0 0,2-3-409 0 0,5-7-783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13823 0 0,'0'0'315'0'0,"0"0"45"0"0,0 0 21 0 0,0 0-49 0 0,0 0-81 0 0,0 0 481 0 0,0-1 237 0 0,1-10 182 0 0,1 1 0 0 0,0-1 0 0 0,1 1 0 0 0,-1 0 0 0 0,7-14 0 0 0,1-6-269 0 0,8-26 442 0 0,18-114 0 0 0,-33 112-1308 0 0,-3 58-16 0 0,0 0 0 0 0,0 0 0 0 0,0 0 0 0 0,1-1 0 0 0,-1 1 0 0 0,0 0 0 0 0,0 0 0 0 0,0 0 0 0 0,0 0 0 0 0,0-1 0 0 0,0 1 0 0 0,0 0 0 0 0,0 0 0 0 0,0 0 0 0 0,0 0 0 0 0,0-1 0 0 0,0 1 0 0 0,0 0 0 0 0,0 0 0 0 0,0 0 0 0 0,0 0 0 0 0,0-1 0 0 0,0 1 0 0 0,0 0 0 0 0,0 0 0 0 0,0 0 0 0 0,-1 0 0 0 0,1-1 0 0 0,0 1 0 0 0,0 0 0 0 0,0 0 0 0 0,0 0 0 0 0,0 0 0 0 0,0 0 0 0 0,0 0 0 0 0,-1-1 0 0 0,1 1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0,0 0 0 0 0,-1 1 0 0 0,-7 5 0 0 0,8-5 0 0 0,-3 4 0 0 0,-1 1 0 0 0,1 0 0 0 0,0 0 0 0 0,0 0 0 0 0,1 0 0 0 0,0 1 0 0 0,0-1 0 0 0,0 1 0 0 0,-1 12 0 0 0,2-2 0 0 0,0 1 0 0 0,2 26 0 0 0,-2-40 0 0 0,1-3 0 0 0,0 0 0 0 0,0 0 0 0 0,0 1 0 0 0,0-1 0 0 0,0 0 0 0 0,1 0 0 0 0,-1 0 0 0 0,0 0 0 0 0,0 0 0 0 0,1 0 0 0 0,-1 0 0 0 0,1 0 0 0 0,-1 0 0 0 0,1 0 0 0 0,0 1 0 0 0,-1-1 0 0 0,1 0 0 0 0,-1 0 0 0 0,0 0 0 0 0,0 0 0 0 0,1 0 0 0 0,-1 0 0 0 0,0 0 0 0 0,1-1 0 0 0,-1 1 0 0 0,1 0 0 0 0,-1 0 0 0 0,1-1 0 0 0,0 1 0 0 0,-1 0 0 0 0,1-1 0 0 0,1 2 0 0 0,0 0 0 0 0,-1-1 0 0 0,0-1 0 0 0,0 1 0 0 0,-1 0 0 0 0,1 0 0 0 0,0 0 0 0 0,0-1 0 0 0,0 1 0 0 0,0 0 0 0 0,0-1 0 0 0,0 1 0 0 0,0-1 0 0 0,0 1 0 0 0,0-1 0 0 0,0 0 0 0 0,1 1 0 0 0,-1-1 0 0 0,0 0 0 0 0,0 0 0 0 0,0 0 0 0 0,0 0 0 0 0,0 0 0 0 0,1 0 0 0 0,-1 0 0 0 0,0 0 0 0 0,0 0 0 0 0,0-1 0 0 0,0 1 0 0 0,0 0 0 0 0,1-1 0 0 0,-1 1 0 0 0,0-1 0 0 0,0 1 0 0 0,0-1 0 0 0,0 1 0 0 0,0-1 0 0 0,1-1 0 0 0,3-1 0 0 0,2-1 0 0 0,0-1 0 0 0,0 1 0 0 0,-1-1 0 0 0,1-1 0 0 0,-1 1 0 0 0,0-1 0 0 0,-1 0 0 0 0,10-13 0 0 0,1-5 0 0 0,15-30 0 0 0,-23 39 0 0 0,-2 5 0 0 0,-2 2 0 0 0,1 0 0 0 0,-1-1 0 0 0,5-14 0 0 0,-13 36 0 0 0,0-1 0 0 0,1-1 0 0 0,0 1 0 0 0,-1 16 0 0 0,3-8-15 0 0,-1 0-189 0 0,2 0 1 0 0,0-1-1 0 0,5 37 1 0 0,-4-54-751 0 0,-1-2-1011 0 0,0 0-4023 0 0,0 0-1724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8287 0 0,'0'0'167'0'0,"-1"-1"0"0"0,1 0-1 0 0,0 1 1 0 0,0-1 0 0 0,0 1-1 0 0,-1-1 1 0 0,1 0 0 0 0,0 1-1 0 0,0-1 1 0 0,-1 1 0 0 0,1-1-1 0 0,-1 1 1 0 0,1-1 0 0 0,0 1-1 0 0,-1-1 1 0 0,1 1 0 0 0,-2-1-1 0 0,-1 3 263 0 0,0 0 0 0 0,1 0 0 0 0,-1 0 0 0 0,1 0 0 0 0,-1 0 0 0 0,1 1 0 0 0,-3 2 0 0 0,4-4 14 0 0,-1 2-270 0 0,2-1-167 0 0,0-1 0 0 0,0 1 0 0 0,-1-1-1 0 0,1 1 1 0 0,-1-1 0 0 0,1 1 0 0 0,-1-1 0 0 0,1 0 0 0 0,-1 1-1 0 0,-1 1 1 0 0,0 0 206 0 0,1 1-1 0 0,-1-1 0 0 0,1 1 1 0 0,0-1-1 0 0,0 1 1 0 0,0 0-1 0 0,-1 6 0 0 0,0 6 517 0 0,1-14-240 0 0,1-2 21 0 0,0 2-66 0 0,0-2-440 0 0,0 0 1 0 0,0 0-1 0 0,-1 0 1 0 0,1 1-1 0 0,0-1 1 0 0,0 0-1 0 0,0 0 0 0 0,0 1 1 0 0,0-1-1 0 0,0 0 1 0 0,0 0-1 0 0,0 1 1 0 0,0-1-1 0 0,0 0 0 0 0,0 0 1 0 0,0 1-1 0 0,0-1 1 0 0,1 0-1 0 0,-1 0 1 0 0,0 0-1 0 0,0 1 1 0 0,0-1-1 0 0,0 0 0 0 0,0 0 1 0 0,0 0-1 0 0,1 1 1 0 0,-1-1-1 0 0,0 0 1 0 0,0 0-1 0 0,0 0 0 0 0,0 0 1 0 0,1 1-1 0 0,-1-1 1 0 0,0 0-1 0 0,0 0 1 0 0,0 0-1 0 0,1 0 1 0 0,-1 0-1 0 0,0 0 0 0 0,0 0 1 0 0,1 0-1 0 0,-1 0 1 0 0,0 0-1 0 0,0 0 1 0 0,1 1-1 0 0,-1-1 1 0 0,0 0-1 0 0,0-1 0 0 0,0 1 1 0 0,1 0-1 0 0,-1 0 1 0 0,0 0-1 0 0,0 0 1 0 0,1 0-1 0 0,-1 0 0 0 0,0 0 1 0 0,0 0-1 0 0,0 0 1 0 0,1 0-1 0 0,-1-1 1 0 0,0 1-1 0 0,0 0 1 0 0,0 0-1 0 0,1 0 0 0 0,-1 0 1 0 0,0 0-1 0 0,0-1 1 0 0,0 1-1 0 0,17-12 704 0 0,-13 9-495 0 0,1-1-1 0 0,-1 1 1 0 0,1 0-1 0 0,0 0 1 0 0,8-3-1 0 0,-11 4-211 0 0,-1 1 0 0 0,-1 1 0 0 0,1-1 0 0 0,-1 1 0 0 0,1 0 0 0 0,0-1 0 0 0,-1 1 0 0 0,1 0 0 0 0,-1-1 0 0 0,1 1 0 0 0,0 0 0 0 0,-1-1 0 0 0,1 1 0 0 0,0 0 0 0 0,0 0 0 0 0,-1 0 0 0 0,1 0 0 0 0,1 0 0 0 0,5 1 0 0 0,2 1 0 0 0,0 0 0 0 0,4 3 0 0 0,-11-2 0 0 0,-1-1 0 0 0,7 5 0 0 0,0-11-64 0 0,-2-3-669 0 0,-5 6 156 0 0,-1-1 0 0 0,0 1 1 0 0,0 0-1 0 0,1-1 0 0 0,-1 1 0 0 0,0 0 0 0 0,0-1 0 0 0,0 1 0 0 0,0-1 0 0 0,-1 1 0 0 0,1 0 0 0 0,-1-3 0 0 0,0-4-958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 8287 0 0,'-1'-2'4138'0'0,"-2"7"-1754"0"0,-9 13-1090 0 0,-12 29-118 0 0,14-16-656 0 0,2 0-1 0 0,1 0 1 0 0,-5 49 0 0 0,10-65-455 0 0,-1-1-65 0 0,2-6 0 0 0,0 0 0 0 0,0 0 0 0 0,1 14 0 0 0,1-15-1607 0 0,3-6 425 0 0,-1-4-1373 0 0,4-3-3493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42 0 0,0 0 158 0 0,0 0 72 0 0,0 0 12 0 0,0 0 70 0 0,0 0 286 0 0,0 0 124 0 0,0 0 30 0 0,0 0-65 0 0,0 0-290 0 0,0 0-121 0 0,0 0-28 0 0,0 0-4 0 0,0 0 0 0 0,0 0 0 0 0,0 0 0 0 0,0 0 0 0 0,3 2 0 0 0,8 4 0 0 0,-8-4 0 0 0,-3-2-68 0 0,1 2-289 0 0,5 8-138 0 0,62 158 2031 0 0,-14-54-2048 0 0,12 18 0 0 0,-41-86 0 0 0,-14-27 0 0 0,-12-29 0 0 0,-4-27 0 0 0,-14-8-1390 0 0,9 24-1083 0 0,3 1-3760 0 0,6 19 433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30 4607 0 0,'0'0'208'0'0,"0"-8"32"0"0,-1 0-164 0 0,1 6 312 0 0,0 2 110 0 0,0 0 12 0 0,0 0 2 0 0,-1-1-279 0 0,0 0 0 0 0,0 0 0 0 0,0 0-1 0 0,0 0 1 0 0,0 0 0 0 0,-1 1-1 0 0,1-1 1 0 0,0 0 0 0 0,0 0 0 0 0,-3 0-1 0 0,3 1-159 0 0,0-1 1 0 0,0 1-1 0 0,-1 0 0 0 0,1 0 0 0 0,0 0 0 0 0,0 0 0 0 0,-1 0 0 0 0,1 0 1 0 0,0 0-1 0 0,0 0 0 0 0,-1 0 0 0 0,1 0 0 0 0,-2 1 0 0 0,2 0 439 0 0,-11 3 512 0 0,6-1-692 0 0,0 0-1 0 0,0 1 1 0 0,0-1 0 0 0,0 1-1 0 0,1 0 1 0 0,0 1-1 0 0,-1-1 1 0 0,2 1 0 0 0,-1 0-1 0 0,0 0 1 0 0,-4 8-1 0 0,-1-1 298 0 0,-7 5-253 0 0,13-14-318 0 0,0 1 0 0 0,0 0 0 0 0,-6 8 0 0 0,-3 7 197 0 0,-22 21 0 0 0,22-26 55 0 0,1 1 0 0 0,-19 28 0 0 0,19-23 153 0 0,-21 39-318 0 0,33-58-145 0 0,0 0 0 0 0,-1 1 0 0 0,1-1 0 0 0,0 0 0 0 0,-1 0 0 0 0,1 0 0 0 0,-1 0 0 0 0,1 0 0 0 0,-1 0 0 0 0,0 0 0 0 0,1 0 0 0 0,-1 0 0 0 0,0 0 0 0 0,0-1 0 0 0,-1 2 0 0 0,2-1 0 0 0,-1-1 0 0 0,0 1 0 0 0,0 0 0 0 0,1 0 0 0 0,-1-1 0 0 0,1 1 0 0 0,-1 0 0 0 0,0 0 0 0 0,1 0 0 0 0,0 0 0 0 0,-1 0 0 0 0,1 0 0 0 0,-1 0 0 0 0,1 0 0 0 0,0-1 0 0 0,0 3 0 0 0,-1 3 0 0 0,8-15-64 0 0,15-22-1274 0 0,-7 10-3670 0 0,-2 5-606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 8287 0 0,'0'0'191'0'0,"0"0"26"0"0,0 0 9 0 0,0 0 110 0 0,0 0 444 0 0,0 0 196 0 0,0 0 42 0 0,0 0-63 0 0,4-6 254 0 0,-3 3-1015 0 0,-1 3-49 0 0,0-1 0 0 0,0 1 0 0 0,0-1-1 0 0,0 0 1 0 0,0 1 0 0 0,0-1 0 0 0,0 1 0 0 0,0-1-1 0 0,1 1 1 0 0,-1-1 0 0 0,0 1 0 0 0,1-1 0 0 0,-1 0-1 0 0,0 1 1 0 0,1 0 0 0 0,-1-1 0 0 0,0 1 0 0 0,1-1-1 0 0,-1 1 1 0 0,1-1 0 0 0,0 0 243 0 0,-1 1 100 0 0,0 0 21 0 0,0 0-66 0 0,0 2-294 0 0,-2 5-135 0 0,1-4-14 0 0,-1 0 0 0 0,1 0 0 0 0,0 1 1 0 0,-1-1-1 0 0,1 0 0 0 0,-1 0 0 0 0,0 0 1 0 0,0-1-1 0 0,-4 5 0 0 0,-5 4 321 0 0,10-11-199 0 0,0 0 366 0 0,1 0 21 0 0,-1 1-66 0 0,1-1-440 0 0,0 0 0 0 0,0 0-1 0 0,0 0 1 0 0,0 1 0 0 0,0-1 0 0 0,0 0 0 0 0,0 0 0 0 0,-1 0 0 0 0,1 0 0 0 0,0 0-1 0 0,0 0 1 0 0,0 0 0 0 0,0 0 0 0 0,0 0 0 0 0,0 0 0 0 0,0 0 0 0 0,0 0-1 0 0,0 0 1 0 0,0 1 0 0 0,0-1 0 0 0,0 0 0 0 0,0 0 0 0 0,0 0 0 0 0,-1 0 0 0 0,1 0-1 0 0,0 0 1 0 0,0 0 0 0 0,0 0 0 0 0,0 1 0 0 0,0-1 0 0 0,0 0 0 0 0,0 0-1 0 0,0 0 1 0 0,0 0 0 0 0,0 0 0 0 0,0 0 0 0 0,0 0 0 0 0,0 0 0 0 0,1 1 0 0 0,-1-1-1 0 0,0 0 1 0 0,0 0 0 0 0,0 0 0 0 0,0 0 0 0 0,0 0 0 0 0,0 0 0 0 0,0 0-1 0 0,0 0 1 0 0,0 0 0 0 0,0 0 0 0 0,0 1 0 0 0,0-1 0 0 0,0 0 0 0 0,0 0 0 0 0,1 0-1 0 0,-1 0 1 0 0,0 0 0 0 0,0 0 0 0 0,0 0 0 0 0,0 0 0 0 0,0 0 0 0 0,10-3-25 0 0,0-2 31 0 0,-5 4-9 0 0,4-2 0 0 0,7 2 0 0 0,-6 0 0 0 0,-2 5 72 0 0,-5-2 38 0 0,-1 0 0 0 0,1 0 0 0 0,-1 0-1 0 0,1 0 1 0 0,-1 0 0 0 0,0 1 0 0 0,0-1-1 0 0,0 1 1 0 0,0 0 0 0 0,-1-1 0 0 0,1 1-1 0 0,-1 0 1 0 0,1 0 0 0 0,-1 0 0 0 0,0 0 0 0 0,0 0-1 0 0,0 4 1 0 0,0-5-110 0 0,-1 0 0 0 0,1 0 0 0 0,-1 1 0 0 0,1-1 0 0 0,-1 0 0 0 0,0 1 0 0 0,0-1 0 0 0,0 0 0 0 0,0 1 0 0 0,-1-1 0 0 0,1 0 0 0 0,-1 3 0 0 0,-1 3 0 0 0,-2 8 0 0 0,0 0 0 0 0,-9 22 0 0 0,10-28 0 0 0,1-5 0 0 0,2-3 0 0 0,-1 0 0 0 0,0 0 0 0 0,1 0 0 0 0,-1 0 0 0 0,0 0 0 0 0,0 0 0 0 0,-1 0 0 0 0,1-1 0 0 0,0 1 0 0 0,-3 2 0 0 0,-3 6 0 0 0,5-8 0 0 0,-9 7 0 0 0,4-3 0 0 0,0-2 0 0 0,6-4 0 0 0,0 1 0 0 0,0-1 0 0 0,0 1 0 0 0,0-1 0 0 0,1 1 0 0 0,-1-1 0 0 0,0 0 0 0 0,0 1 0 0 0,0-1 0 0 0,0 0 0 0 0,0 0 0 0 0,0 0 0 0 0,0 0 0 0 0,0 0 0 0 0,0 0 0 0 0,0 0 0 0 0,0 0 0 0 0,0 0 0 0 0,0 0 0 0 0,0 0 0 0 0,0 0 0 0 0,0-1 0 0 0,-1 0 0 0 0,-9-3 0 0 0,-25-12 0 0 0,25 10 87 0 0,10 4-851 0 0,-1 1-1 0 0,1-1 0 0 0,-1 1 0 0 0,1-1 0 0 0,0 1 0 0 0,0-1 0 0 0,-1 0 0 0 0,1 1 0 0 0,0-1 0 0 0,0 0 0 0 0,1 0 1 0 0,-1 0-1 0 0,0 0 0 0 0,0-2 0 0 0,0-11-241 0 0,3-1-530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0,2 2 22 0 0,0-1-406 0 0,0 1-1 0 0,1 0 0 0 0,-1-1 1 0 0,1 0-1 0 0,-1 0 1 0 0,1 1-1 0 0,-1-1 0 0 0,1-1 1 0 0,0 1-1 0 0,-1 0 1 0 0,1-1-1 0 0,0 1 0 0 0,0-1 1 0 0,0 0-1 0 0,-1 0 1 0 0,1 0-1 0 0,0 0 0 0 0,0-1 1 0 0,4 0-1 0 0,-2-1 92 0 0,-1 1 0 0 0,1 0 0 0 0,0 0 0 0 0,0 1 0 0 0,-1-1 1 0 0,1 1-1 0 0,0 0 0 0 0,0 0 0 0 0,0 1 0 0 0,-1 0 0 0 0,1-1 0 0 0,5 3 0 0 0,-9-3-890 0 0,0 8-1089 0 0,-3-7-3649 0 0,-3-2-366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11975 0 0,'0'0'267'0'0,"0"0"42"0"0,8-3 315 0 0,106-31 2330 0 0,-23 9-276 0 0,-80 23-2377 0 0,1-1 0 0 0,0 2 1 0 0,14-1-1 0 0,22-3 542 0 0,-15 0-177 0 0,0 1 0 0 0,0 2 0 0 0,48 2 0 0 0,-48 4-799 0 0,-49 12-3300 0 0,3-12-1611 0 0,-2-1-1394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8287 0 0,'0'0'191'0'0,"0"0"26"0"0,0 0 9 0 0,0 0 42 0 0,0 0 158 0 0,0 0 72 0 0,0 0 12 0 0,0 0 2 0 0,0 0 0 0 0,0 0 0 0 0,0 0 0 0 0,0 0 0 0 0,-3 2 0 0 0,-9 8 0 0 0,9-8 0 0 0,3-2-69 0 0,0 0-222 0 0,-6 13 1755 0 0,-5 4-1665 0 0,10-14-92 0 0,-1-1 0 0 0,1 1 0 0 0,-1 0 0 0 0,1 0 1 0 0,0 0-1 0 0,0 0 0 0 0,-1 6 0 0 0,-5 11 738 0 0,-10 18 0 0 0,9-21-912 0 0,1 0 0 0 0,-5 19-1 0 0,-19 46-44 0 0,25-70 0 0 0,3 1 0 0 0,-1 0 0 0 0,5 0 0 0 0,1-4 72 0 0,-1-7 299 0 0,-1-2 117 0 0,0 0 21 0 0,0 0-66 0 0,0 0-427 0 0,0 0-696 0 0,-11 0-2512 0 0,1-3-3971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104 209 4607 0 0,'0'0'102'0'0,"0"0"20"0"0,0 0 6 0 0,0 0 119 0 0,0 0 500 0 0,1-2 223 0 0,0 0-450 0 0,0 0 0 0 0,0 0 0 0 0,0 0-1 0 0,0 0 1 0 0,-1 0 0 0 0,1-1-1 0 0,-1 1 1 0 0,1 0 0 0 0,-1-1-1 0 0,0 1 1 0 0,0 0 0 0 0,0-1 0 0 0,0-1-1 0 0,0 2-411 0 0,0 1 0 0 0,1 0 0 0 0,0 0 0 0 0,-1-1-1 0 0,1 1 1 0 0,0 0 0 0 0,-1 0 0 0 0,1 0 0 0 0,0 0 0 0 0,1-1 0 0 0,4-5 1265 0 0,3-8-250 0 0,12-25-1 0 0,-14 26-502 0 0,0 0-1 0 0,16-23 1 0 0,-21 34-177 0 0,4-10-268 0 0,-7 9-196 0 0,0 2 32 0 0,-3-6 61 0 0,2 7 13 0 0,1 1 0 0 0,0 0-1 0 0,-1-1 1 0 0,1 1 0 0 0,-1 0-1 0 0,1 0 1 0 0,-1 0 0 0 0,1 0-1 0 0,-1 0 1 0 0,1 0 0 0 0,0 0-1 0 0,-1 1 1 0 0,1-1 0 0 0,-1 0-1 0 0,1 1 1 0 0,0-1 0 0 0,-1 1-1 0 0,1 0 1 0 0,0-1 0 0 0,0 1-1 0 0,-2 1 1 0 0,-29 19 28 0 0,23-13-113 0 0,1 0 0 0 0,0 1 0 0 0,1 0 0 0 0,0 0 0 0 0,0 0 0 0 0,1 1 0 0 0,0 0 0 0 0,0 1 0 0 0,1-1 0 0 0,-5 16 0 0 0,-2 13 0 0 0,-11 65 0 0 0,13-55 0 0 0,7-39 0 0 0,2-7 0 0 0,0 0 0 0 0,1 1 0 0 0,-1-1 0 0 0,1 1 0 0 0,-1-1 0 0 0,1 1 0 0 0,0-1 0 0 0,0 1 0 0 0,1-1 0 0 0,-1 1 0 0 0,1-1 0 0 0,0 0 0 0 0,0 1 0 0 0,1 3 0 0 0,3 5 0 0 0,-4-11 0 0 0,-1-1 0 0 0,1 1 0 0 0,0-1 0 0 0,-1 1 0 0 0,1-1 0 0 0,-1 1 0 0 0,1-1 0 0 0,0 0 0 0 0,-1 1 0 0 0,1-1 0 0 0,0 0 0 0 0,0 0 0 0 0,-1 0 0 0 0,1 0 0 0 0,1 1 0 0 0,2-1 0 0 0,0 0 0 0 0,-1-1 0 0 0,1 1 0 0 0,0-1 0 0 0,0 0 0 0 0,-1 0 0 0 0,1 0 0 0 0,-1 0 0 0 0,1-1 0 0 0,-1 1 0 0 0,1-1 0 0 0,-1 0 0 0 0,0 0 0 0 0,0 0 0 0 0,0 0 0 0 0,0-1 0 0 0,5-4 0 0 0,5-7 0 0 0,-1 1 0 0 0,15-23 0 0 0,-16 21 0 0 0,-6 9 0 0 0,-1 0 0 0 0,1-1 0 0 0,-1 0 0 0 0,0 1 0 0 0,-1-1 0 0 0,5-15 0 0 0,0 0 0 0 0,-6 17 0 0 0,0 0 0 0 0,0 0 0 0 0,-1-1 0 0 0,1 1 0 0 0,-1 0 0 0 0,0-1 0 0 0,-1 1 0 0 0,1 0 0 0 0,-1-1 0 0 0,0 1 0 0 0,-1-1 0 0 0,1 1 0 0 0,-1 0 0 0 0,0-1 0 0 0,0 1 0 0 0,-1 0 0 0 0,1 0 0 0 0,-1 0 0 0 0,-4-8 0 0 0,4 8 0 0 0,-10-13 0 0 0,3 10 0 0 0,1 4-133 0 0,6 4-563 0 0,2 0-257 0 0,0 0-58 0 0,0 0-80 0 0,0 0-286 0 0,0 0-126 0 0,1 1-29 0 0,7 4-4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13823 0 0,'0'0'315'0'0,"-4"0"45"0"0,-16-4 353 0 0,20 4-530 0 0,0 0 194 0 0,0 0 110 0 0,0 0 22 0 0,0-2-66 0 0,-1-6-294 0 0,6-1-133 0 0,9-6-4790 0 0,-12 14-636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2-449 0 0,2 10 711 0 0,-1 1 1 0 0,2 0-1 0 0,0-1 0 0 0,0 0 0 0 0,1 1 1 0 0,7 13-1 0 0,7 22 530 0 0,-15-39-1475 0 0,0 0-16 0 0,1-2-133 0 0,-3-6-563 0 0,-1-1-258 0 0,0 0-1421 0 0,0 0-5475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8287 0 0,'0'0'191'0'0,"2"-2"26"0"0,15-10 3119 0 0,-16 11-2381 0 0,-1 1-290 0 0,0 0-121 0 0,0 0-28 0 0,1-1-72 0 0,4-3-217 0 0,-4 3 161 0 0,-1 1 100 0 0,0 0 21 0 0,0 0-66 0 0,-5 6-278 0 0,-3 3-165 0 0,0-1 0 0 0,-12 9 0 0 0,18-14 0 0 0,-4 2 0 0 0,6-5 0 0 0,0 0 0 0 0,0 0-1 0 0,0 0 1 0 0,0 0 0 0 0,0 0 0 0 0,1 0-1 0 0,-1 0 1 0 0,0 0 0 0 0,0 0-1 0 0,0 0 1 0 0,0 0 0 0 0,0 0 0 0 0,1 0-1 0 0,-1 0 1 0 0,0 0 0 0 0,0 0-1 0 0,0 0 1 0 0,0 0 0 0 0,0 0 0 0 0,1 0-1 0 0,-1 0 1 0 0,0 0 0 0 0,0 0-1 0 0,0 1 1 0 0,0-1 0 0 0,0 0 0 0 0,0 0-1 0 0,1 0 1 0 0,-1 0 0 0 0,0 0 0 0 0,0 0-1 0 0,0 0 1 0 0,0 1 0 0 0,0-1-1 0 0,0 0 1 0 0,0 0 0 0 0,0 0 0 0 0,0 0-1 0 0,0 0 1 0 0,0 1 0 0 0,0-1-1 0 0,0 0 1 0 0,0 0 0 0 0,0 0 0 0 0,0 0-1 0 0,0 0 1 0 0,0 1 0 0 0,0-1-1 0 0,0 0 1 0 0,0 0 0 0 0,0 0 0 0 0,0 0-1 0 0,0 0 1 0 0,0 1 0 0 0,0-1-1 0 0,0 0 1 0 0,0 0 0 0 0,0 0 0 0 0,0 0-1 0 0,0 0 1 0 0,0 0 0 0 0,-1 1 0 0 0,1-1-1 0 0,10-2 91 0 0,-5 1 103 0 0,-3 0-17 0 0,1 0 1 0 0,0 1 0 0 0,0 0 0 0 0,0-1-1 0 0,-1 1 1 0 0,1 0 0 0 0,0 0 0 0 0,0 1-1 0 0,3-1 1 0 0,3 2-161 0 0,-6-1-16 0 0,-1 0 0 0 0,0 0 0 0 0,0 0 0 0 0,1 0 0 0 0,-1 0 0 0 0,0 1 0 0 0,0-1 0 0 0,0 1 0 0 0,0-1 0 0 0,0 1 0 0 0,-1 0 0 0 0,1 0 0 0 0,0-1 0 0 0,-1 1 0 0 0,1 1 0 0 0,-1-1 0 0 0,0 0 0 0 0,1 2 0 0 0,-1-3 0 0 0,0 2 108 0 0,1 1 1 0 0,-1-1-1 0 0,0 1 0 0 0,0-1 0 0 0,0 1 0 0 0,-1-1 0 0 0,1 1 1 0 0,-1 0-1 0 0,0-1 0 0 0,0 1 0 0 0,0 0 0 0 0,0-1 1 0 0,-1 1-1 0 0,1 0 0 0 0,-1-1 0 0 0,0 1 0 0 0,0-1 0 0 0,-2 4 1 0 0,-1 7-117 0 0,-1 1 8 0 0,-1-1 0 0 0,0 1 0 0 0,-13 20 0 0 0,-5 10 0 0 0,20-35 0 0 0,-2 0 0 0 0,1 0 0 0 0,-2 0 0 0 0,1-1 0 0 0,-1 0 0 0 0,-1 0 0 0 0,-15 15 0 0 0,21-23 0 0 0,-4 3 0 0 0,-5 2 0 0 0,5-4 0 0 0,1-5 0 0 0,4 2 0 0 0,1 1 0 0 0,-1-1 0 0 0,1 0 0 0 0,0 0 0 0 0,-1 0 0 0 0,1 0 0 0 0,0 0 0 0 0,-1 0 0 0 0,1 0 0 0 0,0 0 0 0 0,0 0 0 0 0,0 0 0 0 0,0 0 0 0 0,0 0 0 0 0,0 0 0 0 0,0 0 0 0 0,0 0 0 0 0,1 0 0 0 0,-1 0 0 0 0,0 0 0 0 0,1-1 0 0 0,8-18 0 0 0,-7 17 0 0 0,-1 1 32 0 0,0 0 0 0 0,0 0 0 0 0,0 0 0 0 0,1 0 0 0 0,-1 0 0 0 0,1 0 0 0 0,-1 0 1 0 0,1 1-1 0 0,1-3 0 0 0,5-4 1087 0 0,2-4-511 0 0,-4 6-608 0 0,2 5 0 0 0,-6 1 0 0 0,14 9 0 0 0,-14-8 0 0 0,7 7 0 0 0,4 7 0 0 0,-4-3 0 0 0,-8-7 0 0 0,-1-1 0 0 0,1 2 0 0 0,1 0 0 0 0,-2 1 0 0 0,1-1 0 0 0,-1 0 0 0 0,0 1 0 0 0,0 7 0 0 0,-1 21 0 0 0,0-34-41 0 0,1 1 0 0 0,0-1 0 0 0,0 0 0 0 0,1 0 0 0 0,-1 0 0 0 0,0 0 0 0 0,0-1 1 0 0,0 1-1 0 0,1 0 0 0 0,-1 0 0 0 0,0 0 0 0 0,1 2 0 0 0,0-3 8 0 0,-1 0 1 0 0,0 0-1 0 0,0 0 0 0 0,0 0 1 0 0,0 0-1 0 0,1 0 1 0 0,-1 1-1 0 0,0-1 0 0 0,0 0 1 0 0,0 0-1 0 0,1 0 0 0 0,-1 0 1 0 0,0 0-1 0 0,0 0 1 0 0,0 0-1 0 0,1 0 0 0 0,-1 0 1 0 0,0 0-1 0 0,0 0 1 0 0,1 0-1 0 0,-1 0 0 0 0,0 0 1 0 0,0 0-1 0 0,0 0 1 0 0,1 0-1 0 0,-1 0 0 0 0,0 0 1 0 0,0 0-1 0 0,0 0 0 0 0,1-1 1 0 0,-1 1-1 0 0,0 0 1 0 0,14-13-1407 0 0,-13 11 1566 0 0,10-12-1616 0 0,13-20-1 0 0,-12 12-4192 0 0,-6 8 519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6447 0 0,'0'0'298'0'0,"0"0"-10"0"0,0 0-118 0 0,0 0 206 0 0,0 0 111 0 0,0 0 22 0 0,0 0 3 0 0,0 0 0 0 0,0 0 0 0 0,0 0 0 0 0,0 0 68 0 0,0 0 286 0 0,0 0 124 0 0,5-4 581 0 0,-5 3 5254 0 0,-10 9-6809 0 0,8-6-16 0 0,-4 4 0 0 0,5 3 0 0 0,1-7 0 0 0,-6 10 0 0 0,3-8 0 0 0,-3 4 0 0 0,3 0 0 0 0,5-1 0 0 0,5 0 0 0 0,-2-4 32 0 0,-1 0-1 0 0,0-1 1 0 0,1 1 0 0 0,-1-1-1 0 0,1 0 1 0 0,9 3-1 0 0,-2-2 679 0 0,-10-2-201 0 0,-1 0-66 0 0,1-1-366 0 0,13 10 11 0 0,-13-9-88 0 0,0 0 0 0 0,0 0 0 0 0,-1 1 0 0 0,1-1 0 0 0,0 0 0 0 0,-1 1 0 0 0,0-1 0 0 0,1 1 0 0 0,-1-1 0 0 0,0 1 0 0 0,1 0 0 0 0,-1-1 0 0 0,0 1 0 0 0,0 0 0 0 0,-1 0 0 0 0,1 0 0 0 0,1 4 0 0 0,-2-4 0 0 0,2 7 0 0 0,-1-1 0 0 0,1 0 0 0 0,-1 0 0 0 0,-1 0 0 0 0,1 0 0 0 0,-1 0 0 0 0,-1 1 0 0 0,1-1 0 0 0,-4 10 0 0 0,1-8 0 0 0,0 0 0 0 0,-1-1 0 0 0,-1 1 0 0 0,0-1 0 0 0,-6 9 0 0 0,4-6 0 0 0,4-8 0 0 0,1-1 0 0 0,-1 1 0 0 0,-1-1 0 0 0,1 1 0 0 0,-1-1 0 0 0,1 0 0 0 0,-1 0 0 0 0,-5 2 0 0 0,-5 6 0 0 0,-6-2 0 0 0,13-7 0 0 0,-1 0 0 0 0,8-1 0 0 0,-1-1 0 0 0,0 0 0 0 0,1 0 0 0 0,-1 0 0 0 0,0 0 0 0 0,1 0 0 0 0,-1 1 0 0 0,0-1 0 0 0,1 0 0 0 0,-1-1 0 0 0,0 1 0 0 0,1 0 0 0 0,-1 0 0 0 0,0 0 0 0 0,1 0 0 0 0,-1 0 0 0 0,1-1 0 0 0,-1 1 0 0 0,0 0 0 0 0,1-1 0 0 0,-1 1 0 0 0,1 0 0 0 0,-2-2 0 0 0,1 1 0 0 0,-3 0 0 0 0,0-1 0 0 0,0 0 0 0 0,0-1 0 0 0,1 1 0 0 0,-1-1 0 0 0,1 1 0 0 0,-1-1 0 0 0,1 0 0 0 0,0 0 0 0 0,-3-4 0 0 0,3 1 0 0 0,1-1 0 0 0,1 0-64 0 0,1 6-273 0 0,0 1-138 0 0,0 0-33 0 0,0 0-4 0 0,0 0 0 0 0,0 0 0 0 0,0 0-522 0 0,0 0-2196 0 0,0 0-959 0 0,0 0-190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13823 0 0,'-10'4'932'0'0,"10"-4"-864"0"0,0 0-1 0 0,0 0 1 0 0,0 0-1 0 0,0 1 1 0 0,0-1-1 0 0,0 0 1 0 0,0 0 0 0 0,0 0-1 0 0,-1 0 1 0 0,1 1-1 0 0,0-1 1 0 0,0 0-1 0 0,0 0 1 0 0,0 0-1 0 0,0 0 1 0 0,0 0-1 0 0,0 1 1 0 0,0-1-1 0 0,0 0 1 0 0,0 0-1 0 0,0 0 1 0 0,0 0-1 0 0,1 1 1 0 0,-1-1-1 0 0,0 0 1 0 0,0 0-1 0 0,0 0 1 0 0,0 0-1 0 0,0 0 1 0 0,0 1-1 0 0,0-1 1 0 0,0 0-1 0 0,0 0 1 0 0,1 0-1 0 0,0 2 291 0 0,1-1 0 0 0,0 0 0 0 0,0 1 0 0 0,0-1 0 0 0,0 0 0 0 0,0 0-1 0 0,0-1 1 0 0,3 2 0 0 0,0-1-234 0 0,0 1-1 0 0,0-1 1 0 0,-1-1-1 0 0,1 1 1 0 0,0-1 0 0 0,0 1-1 0 0,0-1 1 0 0,0-1-1 0 0,0 1 1 0 0,7-3-1 0 0,2 0 336 0 0,0-2-1 0 0,16-7 0 0 0,-21 9-28 0 0,10-3-414 0 0,-19 6-20 0 0,0 0 0 0 0,0 1 0 0 0,0-1 1 0 0,-1 0-1 0 0,1 0 0 0 0,0 0 0 0 0,0 0 0 0 0,0 1 0 0 0,0-1 0 0 0,0 0 0 0 0,0 0 0 0 0,0 0 0 0 0,0 0 0 0 0,0 0 0 0 0,0 1 1 0 0,0-1-1 0 0,0 0 0 0 0,0 0 0 0 0,0 0 0 0 0,0 0 0 0 0,0 1 0 0 0,0-1 0 0 0,1 0 0 0 0,-1 0 0 0 0,0 0 0 0 0,0 0 1 0 0,0 0-1 0 0,0 0 0 0 0,0 1 0 0 0,0-1 0 0 0,0 0 0 0 0,0 0 0 0 0,0 0 0 0 0,1 0 0 0 0,-1 0 0 0 0,0 0 0 0 0,0 0 1 0 0,0 0-1 0 0,0 1 0 0 0,0-1 0 0 0,1 0 0 0 0,-1 0 0 0 0,0 0 0 0 0,0 0 0 0 0,0 0 0 0 0,0 0 0 0 0,0 0 0 0 0,1 0 1 0 0,-1 0-1 0 0,0 0 0 0 0,0 0 0 0 0,0 0 0 0 0,0 0 0 0 0,1 0 0 0 0,-1 0 0 0 0,0 0 0 0 0,0 0 0 0 0,0 0 0 0 0,-8 8-1017 0 0,7-7 798 0 0,0 0-1 0 0,-1-1 0 0 0,1 1 1 0 0,0 0-1 0 0,-1-1 0 0 0,1 1 1 0 0,-1-1-1 0 0,1 0 0 0 0,-1 0 1 0 0,1 1-1 0 0,-3-1 0 0 0,2 0-42 0 0,-7 1-1268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63 4607 0 0,'0'0'102'0'0,"0"0"20"0"0,0 0 6 0 0,0 0 51 0 0,0 0 213 0 0,0 0 96 0 0,0 0 21 0 0,0 0 3 0 0,0 0 0 0 0,0 0 0 0 0,0 0 0 0 0,0 0-69 0 0,0 0-222 0 0,0 0 166 0 0,0 0 101 0 0,0 0 21 0 0,0 0 3 0 0,0 0 0 0 0,0 0 0 0 0,0 0 0 0 0,2-9 1979 0 0,1 3-2342 0 0,1 0-133 0 0,-1-2-16 0 0,-1 1 72 0 0,-1 6 299 0 0,-4-23 3266 0 0,1 24-3559 0 0,1-1 0 0 0,-1 1 0 0 0,1 0 0 0 0,-1 0-1 0 0,1 0 1 0 0,-1 0 0 0 0,1 0 0 0 0,-1 0 0 0 0,1 0-1 0 0,-1 0 1 0 0,1 1 0 0 0,-1-1 0 0 0,-2 2 0 0 0,0-1 288 0 0,3-1 77 0 0,0 1-294 0 0,-5 5-133 0 0,-7 8-16 0 0,10-11 0 0 0,-2 4 0 0 0,4 6 0 0 0,-7 13 0 0 0,9-22 0 0 0,0-2 0 0 0,-5 21 0 0 0,4-22 0 0 0,0 0 0 0 0,-1 0 0 0 0,1 0 0 0 0,0 0 0 0 0,0 1 0 0 0,0-1 0 0 0,-1 0 0 0 0,1 0 0 0 0,0 0 0 0 0,1 0 0 0 0,-1 0 0 0 0,0 0 0 0 0,0 1 0 0 0,0-1 0 0 0,1 0 0 0 0,-1 0 0 0 0,1 1 0 0 0,5 17 0 0 0,-3 0 0 0 0,-1-16 0 0 0,3 15 0 0 0,-4-7 0 0 0,-1 19 0 0 0,-3-15 0 0 0,1-4 0 0 0,1 1 0 0 0,-1 19 0 0 0,2-9 0 0 0,0-16 0 0 0,-5 18 0 0 0,-1 8 0 0 0,4-26 0 0 0,0 0 0 0 0,0-1 0 0 0,-5 11 0 0 0,6-12 0 0 0,-2 2 0 0 0,-3 16 0 0 0,3-8 0 0 0,2-10 0 0 0,3 8 0 0 0,2 8 0 0 0,-4-11 0 0 0,0-1 72 0 0,1-3 485 0 0,0-4-486 0 0,-1 0 0 0 0,0-1 0 0 0,0 1 0 0 0,0 0 0 0 0,0-1 0 0 0,0 1 0 0 0,0 0 0 0 0,0-1 0 0 0,0 1-1 0 0,0 0 1 0 0,0-1 0 0 0,0 1 0 0 0,0 0 0 0 0,-1-1 0 0 0,1 1 0 0 0,0 0 0 0 0,0-1 0 0 0,-1 1 0 0 0,0 0 0 0 0,-3 7-71 0 0,-2-3-201 0 0,4-3-850 0 0,2-2-385 0 0,0 0-78 0 0,0 0-20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130 169 4607 0 0,'0'0'208'0'0,"0"0"67"0"0,0 0 154 0 0,8-6 1159 0 0,10-32 5000 0 0,-17 34-5842 0 0,-1 4-715 0 0,-1-1 0 0 0,1 1 0 0 0,0 0 0 0 0,0-1 0 0 0,0 1 1 0 0,0 0-1 0 0,0-1 0 0 0,0 1 0 0 0,0-1 0 0 0,0 1 0 0 0,-1-1 0 0 0,1 1 0 0 0,0 0 0 0 0,1-1 0 0 0,-1 1 0 0 0,0-1 0 0 0,0 1 0 0 0,0-1 1 0 0,0 1-1 0 0,0 0 0 0 0,0-1 0 0 0,0 1 0 0 0,1 0 0 0 0,-1-1 0 0 0,0 1 0 0 0,0-1 0 0 0,1 1 0 0 0,2-9 403 0 0,5-21 1639 0 0,-7 29-1585 0 0,-1 1 21 0 0,0 0-66 0 0,-1-1-294 0 0,0-4-133 0 0,-9-35-16 0 0,7 30 0 0 0,2 7 0 0 0,-6-3 0 0 0,2 3 0 0 0,-1 1 0 0 0,-1 4 0 0 0,1 0 72 0 0,5-1 299 0 0,1-1 117 0 0,0 0 21 0 0,0 0-134 0 0,0 0-576 0 0,0 0-250 0 0,0 0-49 0 0,-1 0 603 0 0,0 1 0 0 0,0 0 0 0 0,0 0 1 0 0,0 0-1 0 0,0 0 0 0 0,1 0 0 0 0,-1 0 0 0 0,0 0 1 0 0,1 0-1 0 0,-1 0 0 0 0,0 0 0 0 0,0 2 0 0 0,0-2-224 0 0,-57 94 286 0 0,49-78-165 0 0,-9 26 0 0 0,15-34 0 0 0,1-4 0 0 0,-2 3 0 0 0,1 1 0 0 0,0 0 0 0 0,0 0 0 0 0,1 1 0 0 0,0-1 0 0 0,0 12 0 0 0,2-18 0 0 0,0-2 0 0 0,-1 1 0 0 0,1-1 0 0 0,0 1 0 0 0,0-1 0 0 0,0 1 0 0 0,0-1 0 0 0,1 1 0 0 0,-1-1 0 0 0,0 1 0 0 0,1-1 0 0 0,-1 1 0 0 0,2 1 0 0 0,3 10 0 0 0,-4-11 0 0 0,0 1 0 0 0,0-1 0 0 0,0 1 0 0 0,0-1 0 0 0,1 0 0 0 0,-1 0 0 0 0,1 1 0 0 0,1 1 0 0 0,1 1 0 0 0,-3-3 0 0 0,0-1 0 0 0,0 1 0 0 0,0-1 0 0 0,0 0 0 0 0,0 1 0 0 0,0-1 0 0 0,0 0 0 0 0,0 1 0 0 0,0-1 0 0 0,1 0 0 0 0,-1 0 0 0 0,0 0 0 0 0,1 0 0 0 0,2 1 0 0 0,2 1 0 0 0,2 4 0 0 0,-2-4 0 0 0,5-2 0 0 0,-1 0 0 0 0,6-1 0 0 0,-13-1 0 0 0,10-4 0 0 0,-11 1 0 0 0,-1 2 0 0 0,1 0 0 0 0,7-12 0 0 0,-6 5 0 0 0,-1-1 0 0 0,1 1 0 0 0,-1 0 0 0 0,-1-1 0 0 0,0 0 0 0 0,0 1 0 0 0,-1-14 0 0 0,0 15 38 0 0,0-4 464 0 0,-1-1 1 0 0,0 1 0 0 0,-4-18-1 0 0,4 21-502 0 0,1 9 0 0 0,0 0 0 0 0,0-1 0 0 0,0 1 0 0 0,0-1 0 0 0,0 1 0 0 0,0 0 0 0 0,0-1 0 0 0,-1 1 0 0 0,1 0 0 0 0,0-1 0 0 0,0 1 0 0 0,0 0 0 0 0,0-1 0 0 0,0 1 0 0 0,-1 0 0 0 0,1-1 0 0 0,0 1 0 0 0,0 0 0 0 0,-1 0 0 0 0,1-1 0 0 0,0 1 0 0 0,-1 0 0 0 0,-5-6 0 0 0,5 5 0 0 0,0 0 0 0 0,1 0 0 0 0,-1 0 0 0 0,0 1 0 0 0,1-1 0 0 0,-1 0 0 0 0,0 1 0 0 0,1-1 0 0 0,-1 0 0 0 0,0 1 0 0 0,0-1 0 0 0,0 1 0 0 0,0-1 0 0 0,1 1 0 0 0,-1-1 0 0 0,0 1 0 0 0,-2-1 0 0 0,-9-2 0 0 0,2-2-777 0 0,11-1-1306 0 0,8 0-237 0 0,-8 6 2660 0 0,26-12-5844 0 0,-11 3 3968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11975 0 0,'0'0'267'0'0,"0"0"42"0"0,0 0 17 0 0,0 0-28 0 0,-3-1-126 0 0,-6 1 1347 0 0,-1 0 0 0 0,1 0 0 0 0,-17 3 0 0 0,18-1-1583 0 0,6-2-273 0 0,5 0-138 0 0,6-3-55 0 0,-6 2-4474 0 0,-3 1-610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4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10135 0 0,'0'0'231'0'0,"0"0"29"0"0,0 0 19 0 0,0 0 105 0 0,0 0 410 0 0,0 0 184 0 0,0 0 40 0 0,0 0-131 0 0,0 0-508 0 0,0 0 37 0 0,0 0 80 0 0,0 0 14 0 0,0 1-67 0 0,0 1-328 0 0,1 2-63 0 0,-7 9-54 0 0,2-7 310 0 0,0-1-1 0 0,0 1 0 0 0,0-1 1 0 0,-1 0-1 0 0,-5 5 0 0 0,1-2-103 0 0,9-8-204 0 0,1 0 0 0 0,-1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1 0 0 0,-1-1 0 0 0,8-3 0 0 0,7-5 0 0 0,34-20 0 0 0,-36 22 0 0 0,-8 8 0 0 0,-3-1 0 0 0,7 3 0 0 0,-3 4 0 0 0,-4-7 11 0 0,-1 0 0 0 0,1 0-1 0 0,0 0 1 0 0,-1 1 0 0 0,1-1-1 0 0,-1 0 1 0 0,0 0 0 0 0,1 1-1 0 0,-1-1 1 0 0,0 1 0 0 0,0-1-1 0 0,0 0 1 0 0,0 1 0 0 0,0-1-1 0 0,0 0 1 0 0,0 1 0 0 0,0-1-1 0 0,-1 0 1 0 0,0 2 0 0 0,0 3 218 0 0,-2 11-69 0 0,0 0 1 0 0,0 1-1 0 0,-2-2 1 0 0,0 1 0 0 0,-1 0-1 0 0,-1-1 1 0 0,0 0-1 0 0,-1-1 1 0 0,-13 19-1 0 0,6-9-160 0 0,13-20 0 0 0,-1 0 0 0 0,0 0 0 0 0,0-1 0 0 0,0 1 0 0 0,-5 4 0 0 0,5-4 0 0 0,2-3 0 0 0,0-1 0 0 0,0 0 0 0 0,1 0 0 0 0,-1 0 0 0 0,0 0 0 0 0,0 0 0 0 0,0 0 0 0 0,0 0 0 0 0,0 0 0 0 0,-1 0 0 0 0,1-1 0 0 0,-2 2 0 0 0,-5 1 0 0 0,5-3 0 0 0,-1-1 0 0 0,1 1 0 0 0,0-1 0 0 0,-1 0 0 0 0,1 0 0 0 0,0 0 0 0 0,-4-3 0 0 0,6 4 0 0 0,0-1 0 0 0,0 0 0 0 0,1 1 0 0 0,-1-1 0 0 0,0 0 0 0 0,0 0 0 0 0,1 0 0 0 0,-1 0 0 0 0,1 0 0 0 0,-1 0 0 0 0,1 0 0 0 0,-1 0 0 0 0,1 0 0 0 0,-1 0 0 0 0,1 0 0 0 0,0 0 0 0 0,0 0 0 0 0,-1 0 0 0 0,1 0 0 0 0,0 0 0 0 0,0 0 0 0 0,0 0 0 0 0,0-1 0 0 0,0 1 0 0 0,1 0 0 0 0,-1 0 0 0 0,0-1 0 0 0,0 2 0 0 0,3-10 0 0 0,2 3 0 0 0,0 0 0 0 0,2 3 0 0 0,-5 4 0 0 0,1 2 0 0 0,9 8 0 0 0,6 4 0 0 0,-15-10 0 0 0,0-2 0 0 0,-1 0 0 0 0,0 1 0 0 0,0-1 0 0 0,0 1 0 0 0,0-1 0 0 0,2 6 0 0 0,6 10 0 0 0,-4-9 0 0 0,2-5 0 0 0,-1-5-201 0 0,-6 1-110 0 0,0-1-1 0 0,1 1 1 0 0,-1 0 0 0 0,0-1 0 0 0,0 0-1 0 0,0 1 1 0 0,1-1 0 0 0,-1 0 0 0 0,0 1 0 0 0,0-1-1 0 0,0 0 1 0 0,0 0 0 0 0,0 0 0 0 0,0 0-1 0 0,-1 0 1 0 0,1 0 0 0 0,1-2 0 0 0,1-1-3004 0 0,1-1-2047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 10135 0 0,'0'0'231'0'0,"0"0"29"0"0,0 0 19 0 0,-7-3 977 0 0,-5-19 1814 0 0,12 21-2558 0 0,0 1 0 0 0,-2-12 654 0 0,2 7 1767 0 0,0 5-2864 0 0,0 0 0 0 0,0 0 0 0 0,0-1 1 0 0,0 1-1 0 0,0 0 0 0 0,0-1 0 0 0,-1 1 0 0 0,1 0 1 0 0,0-1-1 0 0,0 1 0 0 0,0 0 0 0 0,0 0 0 0 0,0-1 1 0 0,-1 1-1 0 0,1 0 0 0 0,0 0 0 0 0,0-1 0 0 0,0 1 1 0 0,-1 0-1 0 0,1 0 0 0 0,0 0 0 0 0,0-1 0 0 0,-1 1 1 0 0,1 0-1 0 0,0 0 0 0 0,-1 0 0 0 0,1 0 0 0 0,0 0 1 0 0,0 0-1 0 0,-1-1 0 0 0,1 1 0 0 0,0 0 0 0 0,-1 0 0 0 0,1 0 1 0 0,-1 0-1 0 0,-10 8 659 0 0,8-6-736 0 0,1 1 0 0 0,0 0 1 0 0,0 0-1 0 0,0 0 0 0 0,0 0 1 0 0,-3 6-1 0 0,3 1 8 0 0,-1 0 0 0 0,1-1 0 0 0,1 1 0 0 0,-2 16 0 0 0,8 51 0 0 0,-3-58 0 0 0,-1 1 0 0 0,-1-1 0 0 0,-1 1 0 0 0,0-1 0 0 0,-2 1 0 0 0,-6 26 0 0 0,7-36 0 0 0,-1-4 0 0 0,-1-10-269 0 0,3 1-284 0 0,0 1 0 0 0,0 0 0 0 0,1 0 0 0 0,-1 0 0 0 0,0-1 0 0 0,1 1 0 0 0,-1-4 1 0 0,1 2-366 0 0,-1-4-1128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8287 0 0,'0'0'191'0'0,"0"0"26"0"0,0 0 9 0 0,0 0 42 0 0,0 0 158 0 0,-13 12 1174 0 0,-1-4-1512 0 0,13-7 246 0 0,-1 0 0 0 0,1 0-1 0 0,-1 0 1 0 0,1 1 0 0 0,-1-1-1 0 0,1 1 1 0 0,0-1 0 0 0,0 0-1 0 0,0 1 1 0 0,0 0 0 0 0,0-1-1 0 0,0 1 1 0 0,0 0 0 0 0,0-1-1 0 0,0 1 1 0 0,1 0 0 0 0,-1 0-1 0 0,1 3 1 0 0,-1 0 33 0 0,1 1 0 0 0,0 0 1 0 0,1-1-1 0 0,1 11 0 0 0,0-6-423 0 0,4 38 739 0 0,-3 0 0 0 0,-4 83-1 0 0,0-120-398 0 0,0 0 0 0 0,-1 1 0 0 0,0-1 0 0 0,-4 13 0 0 0,-6 20 344 0 0,11-35-628 0 0,-1 1 0 0 0,1-2 72 0 0,-4 19 1771 0 0,5-25-2539 0 0,0-2-258 0 0,0 0-56 0 0,0 0-149 0 0,0 0-573 0 0,0 0-253 0 0,0 0-51 0 0,0 0-11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72 6447 0 0,'0'0'298'0'0,"0"0"-10"0"0,0 0-118 0 0,0 0 206 0 0,1-1 111 0 0,12-10 534 0 0,-11 10-509 0 0,-2 1 0 0 0,2-8 512 0 0,8-28 3224 0 0,-10 34-3861 0 0,0 2 101 0 0,0 0 21 0 0,0 0-66 0 0,6-6-278 0 0,-2 0-165 0 0,-9 9 0 0 0,-3 4 288 0 0,1 1 0 0 0,0 0 0 0 0,1 1 0 0 0,-9 13 0 0 0,11-12-70 0 0,-4 7-153 0 0,0 1 0 0 0,1 0 0 0 0,1 1 0 0 0,1-1 0 0 0,-5 30 0 0 0,8-23-65 0 0,0 40 0 0 0,2-64 0 0 0,0 9 0 0 0,0-8 0 0 0,0 1 0 0 0,1-1 0 0 0,-1 0 0 0 0,1 0 0 0 0,0 0 0 0 0,-1 1 0 0 0,1-1 0 0 0,1 2 0 0 0,1 2 0 0 0,-3-6 0 0 0,0 0 0 0 0,0 1 0 0 0,0-1 0 0 0,0 1 0 0 0,1-1 0 0 0,-1 1 0 0 0,0-1 0 0 0,0 0 0 0 0,0 1 0 0 0,0-1 0 0 0,1 0 0 0 0,-1 1 0 0 0,0-1 0 0 0,0 0 0 0 0,1 1 0 0 0,-1-1 0 0 0,0 0 0 0 0,1 1 0 0 0,-1-1 0 0 0,0 0 0 0 0,1 0 0 0 0,-1 1 0 0 0,0-1 0 0 0,1 0 0 0 0,-1 0 0 0 0,1 0 0 0 0,-1 1 0 0 0,0-1 0 0 0,1 0 0 0 0,-1 0 0 0 0,1 0 0 0 0,-1 0 0 0 0,0 0 0 0 0,1 0 0 0 0,-1 0 0 0 0,1 0 0 0 0,-1 0 0 0 0,1 0 0 0 0,-1 0 0 0 0,0 0 0 0 0,2-1 0 0 0,-2 1 0 0 0,3 0-3 0 0,0 0 0 0 0,1 0 0 0 0,-1 0 0 0 0,0-1 0 0 0,0 1 0 0 0,0-1 0 0 0,0 0 0 0 0,0 0 0 0 0,0 0 0 0 0,0 0-1 0 0,0 0 1 0 0,0-1 0 0 0,0 1 0 0 0,4-4 0 0 0,1-2 184 0 0,0 0 0 0 0,0-1 1 0 0,6-9-1 0 0,-3 6 580 0 0,-8 6-714 0 0,-1 1 0 0 0,1-1-1 0 0,-1 1 1 0 0,0-1 0 0 0,0 0 0 0 0,0 1 0 0 0,0-1-1 0 0,-1 0 1 0 0,0 0 0 0 0,0 0 0 0 0,-1-1-1 0 0,1-8 1 0 0,-1 11 70 0 0,-1 1 0 0 0,1-1 0 0 0,-1 0 0 0 0,0 1 0 0 0,1-1 0 0 0,-1 1 0 0 0,0 0-1 0 0,-1-1 1 0 0,1 1 0 0 0,-3-4 0 0 0,-19-24 742 0 0,11 15-956 0 0,10 11 97 0 0,-1 0 0 0 0,1 1 0 0 0,-1-1 0 0 0,0 1 0 0 0,0 0 0 0 0,0 0 0 0 0,0 0 0 0 0,-1 0 0 0 0,1 0 0 0 0,-1 1 0 0 0,0-1 0 0 0,0 1 0 0 0,0 0 0 0 0,-4-1 0 0 0,2 0 2 0 0,-9-3-68 0 0,14 5-271 0 0,1 1-138 0 0,0 0-33 0 0,0 0-140 0 0,0 0-572 0 0,0 0-253 0 0,0 0-596 0 0,0 0-2303 0 0,0 0-990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15663 0 0,'0'0'719'0'0,"0"0"-20"0"0,0-1-449 0 0,4-3-11 0 0,-4 3 850 0 0,16-7 4104 0 0,-13 8-4984 0 0,0 0-1 0 0,0 0 0 0 0,0 0 0 0 0,0 1 0 0 0,0-1 0 0 0,0 1 0 0 0,0 0 0 0 0,-1-1 0 0 0,1 1 0 0 0,0 0 0 0 0,0 1 0 0 0,-1-1 0 0 0,1 0 0 0 0,-1 1 1 0 0,1 0-1 0 0,-1-1 0 0 0,3 4 0 0 0,-4-4-207 0 0,0-1 0 0 0,0 1 1 0 0,-1 0-1 0 0,1-1 0 0 0,0 1 1 0 0,-1 0-1 0 0,1 0 0 0 0,0 0 0 0 0,-1 0 1 0 0,1 0-1 0 0,-1 0 0 0 0,1-1 1 0 0,-1 1-1 0 0,0 0 0 0 0,1 2 1 0 0,0 1-6 0 0,1-2 4 0 0,4 6 0 0 0,0 0 0 0 0,-1 0 0 0 0,0 1 0 0 0,0 0 0 0 0,-1 0 0 0 0,5 14 0 0 0,-5-9 0 0 0,-1-1 0 0 0,2 17 0 0 0,-5-26 0 0 0,0 0 0 0 0,1 0 0 0 0,-2 0 0 0 0,1 1 0 0 0,0-1 0 0 0,-1 0 0 0 0,0 0 0 0 0,0 0 0 0 0,0 0 0 0 0,0 0 0 0 0,-3 6 0 0 0,2-8 0 0 0,1 1 0 0 0,-1 8 0 0 0,-2 2 65 0 0,1-11 140 0 0,1-2-32 0 0,1 2-152 0 0,-1-1 0 0 0,0 0 0 0 0,0 1 0 0 0,0-1 1 0 0,0 0-1 0 0,1 0 0 0 0,-2 0 0 0 0,1-1 0 0 0,0 1 1 0 0,0 0-1 0 0,0-1 0 0 0,0 1 0 0 0,0-1 0 0 0,0 0 1 0 0,-1 0-1 0 0,1 0 0 0 0,-3 0 0 0 0,1-1 39 0 0,0 1-1 0 0,0-1 1 0 0,1 0 0 0 0,-1-1 0 0 0,0 1-1 0 0,0-1 1 0 0,1 0 0 0 0,-7-4-1 0 0,2 1 18 0 0,2 0-1 0 0,-1 0 0 0 0,1-1 1 0 0,0 0-1 0 0,0-1 0 0 0,0 1 0 0 0,1-1 1 0 0,-6-9-1 0 0,5 4-76 0 0,0 1 0 0 0,1-1 0 0 0,1-1 0 0 0,-1 1 0 0 0,2-1 0 0 0,-3-15 0 0 0,6 28 0 0 0,0-1 0 0 0,-1 0 0 0 0,1 0 0 0 0,0 0 0 0 0,0 1 0 0 0,0-1 0 0 0,0 0 0 0 0,0 0 0 0 0,0 0 0 0 0,0 0 0 0 0,0 0 0 0 0,0 1 0 0 0,0-1 0 0 0,0 0 0 0 0,0 0 0 0 0,1 0 0 0 0,-1 1 0 0 0,0-1 0 0 0,1 0 0 0 0,-1 0 0 0 0,1 1 0 0 0,-1-1 0 0 0,1 0 0 0 0,-1 1 0 0 0,2-2 0 0 0,-1 0 0 0 0,1-1 0 0 0,0 1 0 0 0,0-1 0 0 0,0 1 0 0 0,0 0 0 0 0,0 0 0 0 0,0 0 0 0 0,0 0 0 0 0,1 0 0 0 0,-1 0 0 0 0,1 1 0 0 0,-1-1 0 0 0,1 1 0 0 0,5-3 0 0 0,-6 4 0 0 0,5-3-47 0 0,1 1 1 0 0,-1 1-1 0 0,1-1 0 0 0,-1 1 1 0 0,1 1-1 0 0,0-1 0 0 0,-1 1 1 0 0,1 1-1 0 0,0-1 0 0 0,-1 1 1 0 0,1 1-1 0 0,9 2 0 0 0,-12-2 137 0 0,13 4 168 0 0,21 11 1 0 0,-38-16-457 0 0,0-1 0 0 0,0 1 0 0 0,0-1-1 0 0,0 1 1 0 0,0-1 0 0 0,1 0 0 0 0,-1 1 0 0 0,0-1 0 0 0,0 0-1 0 0,0 0 1 0 0,0 0 0 0 0,0 1 0 0 0,0-1 0 0 0,1 0 0 0 0,-1-1-1 0 0,0 1 1 0 0,0 0 0 0 0,0 0 0 0 0,0 0 0 0 0,0-1 0 0 0,0 1-1 0 0,1-1 1 0 0,-1 1 0 0 0,0-1 0 0 0,0 1 0 0 0,0-1 0 0 0,0 1-1 0 0,-1-1 1 0 0,1 0 0 0 0,0 0 0 0 0,1-1 0 0 0,4-6-8333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0,'0'0'267'0'0,"0"0"42"0"0,0 0 17 0 0,0 0-28 0 0,0 0-58 0 0,0 0 491 0 0,0 0 238 0 0,0 0 45 0 0,0 0-61 0 0,0 0-288 0 0,0 0-121 0 0,11-8 996 0 0,-2-5 83 0 0,-9 13-1629 0 0,0 0-1 0 0,0-1 1 0 0,0 1 0 0 0,0 0 0 0 0,0 0-1 0 0,0 0 1 0 0,0 0 0 0 0,0 0-1 0 0,0 0 1 0 0,0 0 0 0 0,0 0 0 0 0,0 0-1 0 0,0 0 1 0 0,1 0 0 0 0,-1 0 0 0 0,0-1-1 0 0,0 1 1 0 0,0 0 0 0 0,0 0 0 0 0,0 0-1 0 0,0 0 1 0 0,0 0 0 0 0,0 0 0 0 0,0 0-1 0 0,0 0 1 0 0,0 0 0 0 0,0-1 0 0 0,0 1-1 0 0,0 0 1 0 0,0 0 0 0 0,0 0-1 0 0,-1 0 1 0 0,1 0 0 0 0,0 0 0 0 0,0 0-1 0 0,0 0 1 0 0,0 0 0 0 0,0 0 0 0 0,0 0-1 0 0,0-1 1 0 0,0 1 0 0 0,0 0 0 0 0,0 0-1 0 0,0 0 1 0 0,0 0 0 0 0,0 0 0 0 0,0 0-1 0 0,-1 0 1 0 0,1 0 0 0 0,0 0 0 0 0,0 0-1 0 0,0 0 1 0 0,0 0 0 0 0,0 0-1 0 0,0 0 1 0 0,0 0 0 0 0,0 0 0 0 0,0 0-1 0 0,0 0 1 0 0,-1 0 0 0 0,1 0 0 0 0,0 0-1 0 0,0 0 1 0 0,0 0 0 0 0,0 0 0 0 0,-4 1-393 0 0,3 0-554 0 0,1-1-1150 0 0,0 0-4380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 8287 0 0,'0'0'191'0'0,"0"0"26"0"0,0 0 9 0 0,1-1-34 0 0,14-4 310 0 0,-14 4-4 0 0,-1 1 12 0 0,0 0 2 0 0,0 0 0 0 0,0 0 0 0 0,0 0 0 0 0,0 0 0 0 0,0 0 0 0 0,0 0 0 0 0,0 0 0 0 0,0 0 0 0 0,0 0 0 0 0,0 0 0 0 0,0 0 0 0 0,0 0-69 0 0,-1 1-294 0 0,-12 8 375 0 0,0 0 0 0 0,1 2 0 0 0,-13 13 0 0 0,-5 3-556 0 0,24-22 32 0 0,10-16 0 0 0,7-7 0 0 0,9-4 0 0 0,-11 18 0 0 0,2 2 0 0 0,2 2-6 0 0,-9 4 90 0 0,-2-1 281 0 0,18 30 1240 0 0,-14-13-1533 0 0,-6-18 299 0 0,0 0 117 0 0,5 36 629 0 0,-5-6-1117 0 0,0-26 0 0 0,0 0 0 0 0,-1 0 0 0 0,1 0 0 0 0,-2 0 0 0 0,1 0 0 0 0,0 0 0 0 0,-1 0 0 0 0,0 0 0 0 0,-1 0 0 0 0,1 0 0 0 0,-1-1 0 0 0,0 0 0 0 0,-1 1 0 0 0,1-1 0 0 0,-7 7 0 0 0,3-4 0 0 0,4-4 0 0 0,0-1 0 0 0,0 0 0 0 0,0 0 0 0 0,0 0 0 0 0,0 0 0 0 0,0 0 0 0 0,-5 2 0 0 0,-2 5 0 0 0,0-1 0 0 0,10-9 0 0 0,0 1 0 0 0,-1-1 0 0 0,1 0 0 0 0,0 0 0 0 0,-1 1 0 0 0,1-1 0 0 0,-1 0 0 0 0,1 0 0 0 0,-1 0 0 0 0,1 1 0 0 0,0-1 0 0 0,-1 0 0 0 0,1 0 0 0 0,-1 0 0 0 0,1 0 0 0 0,-1 0 0 0 0,1 0 0 0 0,-1 0 0 0 0,1 0 0 0 0,-1 0 0 0 0,1 0 0 0 0,-1 0 0 0 0,1 0 0 0 0,-1-1 0 0 0,1 1 0 0 0,0 0 0 0 0,-1 0 0 0 0,-1-1 0 0 0,-4 1 0 0 0,5 0 0 0 0,1 0 0 0 0,0 1 0 0 0,0-1 0 0 0,0 0 0 0 0,-1 0 0 0 0,1 0 0 0 0,0 0 0 0 0,0 0 0 0 0,-1 0 0 0 0,1 0 0 0 0,0 0 0 0 0,0 0 0 0 0,-1 0 0 0 0,1 0 0 0 0,0 0 0 0 0,0 0 0 0 0,-1 0 0 0 0,1-1 0 0 0,0 1 0 0 0,0 0 0 0 0,-1 0 0 0 0,1 0 0 0 0,0 0 0 0 0,0 0 0 0 0,0 0 0 0 0,-1-1 0 0 0,1 1 0 0 0,0 0 0 0 0,0 0 0 0 0,0 0 0 0 0,-1-1 0 0 0,2-3 0 0 0,0 4 0 0 0,-1-1 0 0 0,0 1 0 0 0,0 0 0 0 0,0 0 0 0 0,0-1 0 0 0,0 1 0 0 0,0 0 0 0 0,0 0 0 0 0,0 0 0 0 0,0-1 0 0 0,0 1 0 0 0,1 0 0 0 0,-1 0 0 0 0,0-1 0 0 0,0 1 0 0 0,0 0 0 0 0,0 0 0 0 0,1 0 0 0 0,-1 0 0 0 0,0-1 0 0 0,0 1 0 0 0,0 0 0 0 0,1 0 0 0 0,-1 0 0 0 0,0 0 0 0 0,0 0 0 0 0,0 0 0 0 0,1 0 0 0 0,-1 0 0 0 0,0 0 0 0 0,0 0 0 0 0,1-1 0 0 0,-1 1 0 0 0,0 0 0 0 0,0 0 0 0 0,1 0 0 0 0,-1 0 0 0 0,0 1 0 0 0,0-1 0 0 0,1 0 0 0 0,-1 0 0 0 0,0 0 0 0 0,0 0 0 0 0,1 0 0 0 0,-1 0 0 0 0,0 0 0 0 0,0 0 0 0 0,0 0 0 0 0,1 1 0 0 0,-1-1 0 0 0,0 0 0 0 0,0 0 0 0 0,0 0 0 0 0,1 0 0 0 0,-1 1 0 0 0,0-1 0 0 0,0 0 0 0 0,0 0 0 0 0,0 0 0 0 0,0 1 0 0 0,14 9 0 0 0,-9-7 0 0 0,24 12 0 0 0,-12-7-64 0 0,-16-7-273 0 0,3-4-140 0 0,5 0-3485 0 0,-6 0 3274 0 0,0 0 0 0 0,-1 0 0 0 0,1 1 0 0 0,-1-1 0 0 0,1-1 0 0 0,-1 1 0 0 0,3-5 0 0 0,-1 0-848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 6447 0 0,'0'0'142'0'0,"0"0"22"0"0,0 0 13 0 0,-4-13 2163 0 0,0 7 5748 0 0,-17 20-7019 0 0,-32 29-1 0 0,50-40-741 0 0,-8 5 1157 0 0,22-13-1348 0 0,-6 3 158 0 0,0-1 1 0 0,-1 1-1 0 0,1 0 1 0 0,0 0-1 0 0,0 1 1 0 0,11-3-1 0 0,-7 4-278 0 0,0 3-16 0 0,-4 5 0 0 0,-4-5 0 0 0,0-1 0 0 0,-1 0 0 0 0,1 0 0 0 0,-1 0 0 0 0,0 0 0 0 0,0 0 0 0 0,1 1 0 0 0,-2-1 0 0 0,1 0 0 0 0,0 0 0 0 0,-1 3 0 0 0,-7 22 0 0 0,4-14 0 0 0,-3 0 0 0 0,1-6 0 0 0,-1 0 0 0 0,-1-5 0 0 0,3-3 0 0 0,9-4 0 0 0,4 4 0 0 0,2 2 0 0 0,0 3 0 0 0,-8-3 0 0 0,0-1 0 0 0,-1 1 0 0 0,1 0 0 0 0,0 0 0 0 0,-1 0 0 0 0,1 0 0 0 0,-1 0 0 0 0,1 0 0 0 0,-1 1 0 0 0,0-1 0 0 0,3 3 0 0 0,-1 0 0 0 0,-1-2 0 0 0,0 0 0 0 0,0 0 0 0 0,0 0 0 0 0,0 0 0 0 0,0 0 0 0 0,-1 0 0 0 0,1 0 0 0 0,0 3 0 0 0,2 1 0 0 0,-3-4 0 0 0,0-1 0 0 0,0 1 0 0 0,0-1 0 0 0,0 1 0 0 0,0-1 0 0 0,0 1 0 0 0,-1 0 0 0 0,1-1 0 0 0,0 1 0 0 0,-1 0 0 0 0,1 0 0 0 0,-1-1 0 0 0,0 1 0 0 0,1 3 0 0 0,-1 0 0 0 0,2 0 0 0 0,-2-3 0 0 0,1-1 0 0 0,-1 1 0 0 0,0-1 0 0 0,0 1 0 0 0,1-1 0 0 0,-1 0 0 0 0,0 1 0 0 0,0-1 0 0 0,0 1 0 0 0,0-1 0 0 0,-1 1 0 0 0,1-1 0 0 0,0 1 0 0 0,-1-1 0 0 0,0 3 0 0 0,1-1 0 0 0,0-2 0 0 0,0 0 0 0 0,-1 0 0 0 0,1 0 0 0 0,0 0 0 0 0,-1 0 0 0 0,1 0 0 0 0,-1 0 0 0 0,1 0 0 0 0,-1 0 0 0 0,0 0 0 0 0,1 0 0 0 0,-1 0 0 0 0,0 0 0 0 0,0-1 0 0 0,0 2 0 0 0,-5 4 49 0 0,1 0 1 0 0,-1-1-1 0 0,0 0 0 0 0,-1 0 0 0 0,1 0 0 0 0,-1-1 0 0 0,0 0 1 0 0,-14 7-1 0 0,-19 1 1121 0 0,39-12-1245 0 0,0 1 0 0 0,0-1 0 0 0,0 0 0 0 0,0 0 0 0 0,0 0-1 0 0,0 0 1 0 0,0-1 0 0 0,0 1 0 0 0,0 0 0 0 0,0 0 0 0 0,0-1-1 0 0,0 1 1 0 0,0 0 0 0 0,0-1 0 0 0,0 1 0 0 0,0-1-1 0 0,0 1 1 0 0,0-1 0 0 0,-13-11-262 0 0,13 11-742 0 0,1 1-370 0 0,2-8-5551 0 0,0 0 1008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6447 0 0,'0'0'142'0'0,"0"0"22"0"0,0 0 13 0 0,0 0 55 0 0,0 0 181 0 0,0 0 78 0 0,0 0 18 0 0,0 0-66 0 0,0 0-222 0 0,0 0 166 0 0,0 0 101 0 0,0 0 21 0 0,0 0 3 0 0,0 0 0 0 0,0 0 0 0 0,0 0 0 0 0,0 0 0 0 0,0 0 0 0 0,0 0 0 0 0,0 0 0 0 0,0 0-69 0 0,0 0-222 0 0,0 0 166 0 0,0 0 101 0 0,0 0 21 0 0,0 0 3 0 0,0 0 0 0 0,0 0 0 0 0,0 0 0 0 0,0 0-69 0 0,-1 2-294 0 0,1 0-147 0 0,-1-1 0 0 0,0 1-1 0 0,1 0 1 0 0,-1-1 0 0 0,1 1-1 0 0,-1 0 1 0 0,1 0 0 0 0,0 0 0 0 0,0 3-1 0 0,-2 15-2 0 0,-5 9 1 0 0,4-15 228 0 0,1-1-1 0 0,0 1 1 0 0,1-1-1 0 0,0 1 1 0 0,1-1 0 0 0,1 1-1 0 0,0 0 1 0 0,4 13-1 0 0,0 8-5 0 0,1 36-1 0 0,-5-44 180 0 0,-2 0 0 0 0,0 0 1 0 0,-8 38-1 0 0,-6-5-401 0 0,8-40 0 0 0,-3 24 0 0 0,3-5 30 0 0,3-23 471 0 0,1 1-1 0 0,1 0 1 0 0,0 28-1 0 0,2-35-484 0 0,3 2-16 0 0,-3-8 0 0 0,-2 5 0 0 0,0-1 0 0 0,-1 0 0 0 0,1-1-133 0 0,1-6-563 0 0,1-1-258 0 0,2-14-1303 0 0,-2 10 1548 0 0,0-1 1 0 0,1 1 0 0 0,-1 0 0 0 0,1 0 0 0 0,0-1 0 0 0,1 1 0 0 0,2-6 0 0 0,6-7-1339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7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54 2759 0 0,'0'0'107'0'0,"0"0"-19"0"0,-1 1-11 0 0,-5 4-61 0 0,-1-2-16 0 0,1-2 71 0 0,5-1 294 0 0,1 0 122 0 0,0 0 22 0 0,0 0 71 0 0,0 0 286 0 0,0 0 124 0 0,0 0 30 0 0,0 0-65 0 0,0 0-290 0 0,0 0-121 0 0,0 0-28 0 0,0 0-72 0 0,0 0-217 0 0,0 0 161 0 0,0 0 100 0 0,0 0 21 0 0,0 0 3 0 0,0 0 0 0 0,0 0 0 0 0,0 0 0 0 0,0 0 0 0 0,0 0 0 0 0,0 0 0 0 0,6-8 592 0 0,14-15-1093 0 0,-7 8 66 0 0,-12 14 294 0 0,5-8 1218 0 0,-5 5-1573 0 0,-5 1-16 0 0,-10 6 72 0 0,12-2 67 0 0,0 0 0 0 0,0-1 0 0 0,0 1 0 0 0,0 0 0 0 0,0 0 0 0 0,0 1 0 0 0,0-1 0 0 0,0 0 0 0 0,0 0 0 0 0,1 1-1 0 0,-1-1 1 0 0,1 1 0 0 0,-1 0 0 0 0,-1 2 0 0 0,-11 11-247 0 0,5-6 108 0 0,2-2 0 0 0,-2 6 0 0 0,0-1 0 0 0,1 1 0 0 0,0 0 0 0 0,1 1 0 0 0,1 0 0 0 0,-9 26 0 0 0,12-27 0 0 0,0 0 0 0 0,1 0 0 0 0,0 0 0 0 0,1 1 0 0 0,1-1 0 0 0,0 0 0 0 0,3 25 0 0 0,0-25 0 0 0,1 0 0 0 0,0 0 0 0 0,1 0 0 0 0,-1-3 72 0 0,-3-8 299 0 0,5 0 354 0 0,-6-1-681 0 0,0-1-1 0 0,1 0 0 0 0,-1 0 0 0 0,0 1 0 0 0,1-1 0 0 0,-1 0 1 0 0,1 0-1 0 0,-1 1 0 0 0,1-1 0 0 0,-1 0 0 0 0,0 0 1 0 0,1 0-1 0 0,-1 0 0 0 0,1 0 0 0 0,-1 0 0 0 0,1 0 1 0 0,-1 0-1 0 0,1 0 0 0 0,0 0 0 0 0,17-1-26 0 0,-14-1-19 0 0,0 0 3 0 0,1 0-1 0 0,1-1 0 0 0,-1 0 0 0 0,0 0 0 0 0,1 0 0 0 0,-1-1 0 0 0,-1 1 0 0 0,1-1 0 0 0,-1-1 0 0 0,1 1 0 0 0,-1 0 0 0 0,0-1 0 0 0,-1 0 0 0 0,1 0 0 0 0,-1 0 0 0 0,0 0 0 0 0,0-1 0 0 0,2-5 0 0 0,2-4 0 0 0,-1 4 0 0 0,0 0 0 0 0,0-1 0 0 0,-2 1 0 0 0,1-1 0 0 0,-2 0 0 0 0,1-1 0 0 0,-2 1 0 0 0,0 0 0 0 0,0-1 0 0 0,0-15 0 0 0,-2 4 0 0 0,1 14 0 0 0,-1 0 0 0 0,0 1 0 0 0,0-1 0 0 0,-1 1 0 0 0,-1-1 0 0 0,-3-13 0 0 0,5 22 0 0 0,-1-3 0 0 0,-9-5 0 0 0,9 8 0 0 0,-1 1 0 0 0,1-1-1 0 0,0 0 1 0 0,-1 1 0 0 0,1-1 0 0 0,0 1-1 0 0,-1-1 1 0 0,1 1 0 0 0,-1-1-1 0 0,1 1 1 0 0,-1 0 0 0 0,1 0 0 0 0,-1 0-1 0 0,1 0 1 0 0,-1 0 0 0 0,1 0 0 0 0,-1 0-1 0 0,1 0 1 0 0,-1 1 0 0 0,1-1-1 0 0,-1 1 1 0 0,1-1 0 0 0,0 1 0 0 0,-2 0-1 0 0,-5 2-56 0 0,-20 3-1263 0 0,26-5 672 0 0,2-1-572 0 0,0 0-253 0 0,0 0-972 0 0,0 0-3697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 10135 0 0,'0'0'231'0'0,"0"0"29"0"0,0 0 19 0 0,0 0 105 0 0,0 0 410 0 0,0 0 184 0 0,4-10 1142 0 0,-4 7 4153 0 0,-18-14-6567 0 0,15 12-224 0 0,1 4-435 0 0,2 1-741 0 0,1-2-2878 0 0,0-9-1228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10135 0 0,'0'0'231'0'0,"0"0"29"0"0,0 0 19 0 0,0 0 37 0 0,0 0 125 0 0,0 0 58 0 0,0 0 11 0 0,0 0-67 0 0,0 0-222 0 0,-1 2 166 0 0,-2 0-210 0 0,0 1 1 0 0,0-1-1 0 0,0 1 1 0 0,-1-1 0 0 0,1 0-1 0 0,-6 2 1 0 0,-8 5 184 0 0,-1 3-309 0 0,-27 16 337 0 0,41-27-232 0 0,6-3 65 0 0,14-11 315 0 0,25-16 148 0 0,-38 27-686 0 0,11-3 0 0 0,-7 4 72 0 0,-5 1 299 0 0,-1 1-216 0 0,0 0 1 0 0,0 1-1 0 0,-1-1 1 0 0,1 1-1 0 0,0-1 1 0 0,-1 1-1 0 0,1-1 0 0 0,-1 1 1 0 0,1-1-1 0 0,-1 3 1 0 0,1-3-261 0 0,0 5 105 0 0,-1 0 0 0 0,0 0 0 0 0,0 0 0 0 0,0 0 0 0 0,-1 0 0 0 0,1 0 0 0 0,-2-1 0 0 0,1 1 0 0 0,-4 11 0 0 0,1-4 0 0 0,1-3 0 0 0,0-1 0 0 0,2 1 0 0 0,-3 13 0 0 0,3-13 137 0 0,-1-1-1 0 0,0 0 1 0 0,0 0-1 0 0,-1 0 1 0 0,0-1-1 0 0,-1 1 1 0 0,0-1-1 0 0,-1 1 1 0 0,1-1 0 0 0,-1-1-1 0 0,-1 1 1 0 0,0-1-1 0 0,0 0 1 0 0,-10 10-1 0 0,12-14-136 0 0,0 0 0 0 0,1 1 0 0 0,-1-1 0 0 0,0 0 0 0 0,-1-1 0 0 0,1 1 0 0 0,0-1 0 0 0,-9 4 0 0 0,7-2 0 0 0,4-3 0 0 0,1 0 0 0 0,0 0 0 0 0,-1 0 0 0 0,1 0 0 0 0,-1 0 0 0 0,0-1 0 0 0,1 1 0 0 0,-1 0 0 0 0,0-1 0 0 0,1 1 0 0 0,-4 0 0 0 0,-6 0 0 0 0,11-1 0 0 0,-1-1 0 0 0,1 1 0 0 0,0 0 0 0 0,-1 0 0 0 0,1-1 0 0 0,0 1 0 0 0,-1 0 0 0 0,1-1 0 0 0,0 1 0 0 0,-1 0 0 0 0,1-1 0 0 0,0 1 0 0 0,0-1 0 0 0,-1 1 0 0 0,1 0 0 0 0,0-1 0 0 0,0 1 0 0 0,0-1 0 0 0,0 1 0 0 0,0 0 0 0 0,0-1 0 0 0,-1 0 0 0 0,5-11 0 0 0,2 2 0 0 0,3 4 0 0 0,1 3 0 0 0,-1 1 0 0 0,1 4 0 0 0,-1 4 0 0 0,-6-4 0 0 0,9 13 0 0 0,-9-12 0 0 0,6 16 0 0 0,0 5-64 0 0,-8-22-273 0 0,-1-2-138 0 0,2-1 271 0 0,0 1-1 0 0,0-1 1 0 0,0 0 0 0 0,0 0-1 0 0,-1 1 1 0 0,1-1-1 0 0,0-1 1 0 0,-1 1 0 0 0,4-2-1 0 0,-4 1-307 0 0,7-10-1356 0 0,6-9-1129 0 0,-8 11 1462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11975 0 0,'0'0'267'0'0,"0"0"42"0"0,0 0 17 0 0,0 0-28 0 0,0 0-126 0 0,0 0 204 0 0,0 0 111 0 0,2 0 22 0 0,7 0 3 0 0,-7 0 0 0 0,-2 0 0 0 0,0 0 0 0 0,0 0-69 0 0,0 0-222 0 0,0 0 166 0 0,0 0 101 0 0,0 0 21 0 0,0 3 3 0 0,1 1-244 0 0,0 1 0 0 0,-1-1 0 0 0,0 1 0 0 0,0 0 0 0 0,0-1 0 0 0,0 1 0 0 0,-2 5 0 0 0,-26 67 663 0 0,24-66 170 0 0,3-3-1085 0 0,5 0-16 0 0,-3-8 0 0 0,0 1 0 0 0,1 0 0 0 0,-1 0 0 0 0,1 0 0 0 0,0-1 0 0 0,-1 1 0 0 0,1-1 0 0 0,-1 1 0 0 0,1-1 0 0 0,0 0 0 0 0,-1 0 0 0 0,1 1 0 0 0,0-1 0 0 0,0 0 0 0 0,-1-1 0 0 0,1 1 0 0 0,0 0 0 0 0,-1 0 0 0 0,1-1 0 0 0,0 1 0 0 0,2-2 0 0 0,5-1 0 0 0,1-1 0 0 0,13-9 0 0 0,-11 6 0 0 0,-6 5 0 0 0,16-6 0 0 0,-13 6 0 0 0,1 4 0 0 0,-2 0-64 0 0,-7-2-273 0 0,10-5-646 0 0,-8 3 593 0 0,0-1 0 0 0,0 1 0 0 0,0-1 0 0 0,-1 1 0 0 0,1-1 0 0 0,-1 0 0 0 0,0 0-1 0 0,1-1 1 0 0,1-3 0 0 0,-1 1-193 0 0,-1 3-1391 0 0,0-8-3824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11975 0 0,'0'0'547'0'0,"0"0"-11"0"0,0 0-271 0 0,0 0 133 0 0,-1 2 91 0 0,1 1-274 0 0,-1 0 1 0 0,1-1-1 0 0,-1 1 0 0 0,0 0 1 0 0,0 0-1 0 0,0-1 0 0 0,-1 1 1 0 0,-1 2-1 0 0,-13 29 1084 0 0,-11 49 2180 0 0,-10 46-2944 0 0,26-87-453 0 0,-6 37 1524 0 0,-6 23-1437 0 0,39-132-5228 0 0,-8 11-1761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112 117 8287 0 0,'0'0'382'0'0,"0"0"-8"0"0,1-1-240 0 0,1-1 20 0 0,-1 1 1 0 0,0 0 0 0 0,0 0-1 0 0,0 0 1 0 0,0-1 0 0 0,0 1-1 0 0,0-1 1 0 0,-1 1 0 0 0,1-1-1 0 0,0 1 1 0 0,-1-1 0 0 0,1-1-1 0 0,1-2 306 0 0,1-2 76 0 0,1 1 0 0 0,0 0 0 0 0,0-1 0 0 0,0 1 0 0 0,1 0 0 0 0,8-7 0 0 0,-12 12-165 0 0,2-4 4120 0 0,-17 21-3281 0 0,-4 1-1210 0 0,-32 22 0 0 0,47-37 0 0 0,-3 4 0 0 0,0 2 0 0 0,-2 3 509 0 0,0 1 0 0 0,1 0 0 0 0,-10 22 0 0 0,0 1-497 0 0,15-30-12 0 0,-1 0 0 0 0,1 1 0 0 0,1-1 0 0 0,-1 1 0 0 0,1-1 0 0 0,0 1 0 0 0,0-1 0 0 0,1 1 0 0 0,-1-1 0 0 0,1 1 0 0 0,1 0 0 0 0,-1-1 0 0 0,1 1 0 0 0,0-1 0 0 0,0 1 0 0 0,0-1 0 0 0,1 1 0 0 0,0-1 0 0 0,3 6 0 0 0,-4-9 0 0 0,0 0 0 0 0,0 0 0 0 0,0 0 0 0 0,0 0 0 0 0,0-1 0 0 0,0 1 0 0 0,1-1 0 0 0,-1 1 0 0 0,1-1 0 0 0,2 3 0 0 0,0-1 0 0 0,8 2 0 0 0,-8-6 0 0 0,-2 0 0 0 0,4 1 0 0 0,-1-1 0 0 0,0-1 0 0 0,1 1 0 0 0,-1-1 0 0 0,0 0 0 0 0,0 0 0 0 0,0 0 0 0 0,0-1 0 0 0,-1 0 0 0 0,1 0 0 0 0,-1 0 0 0 0,1 0 0 0 0,-1-1 0 0 0,0 0 0 0 0,-1 0 0 0 0,1 0 0 0 0,0 0 0 0 0,2-5 0 0 0,3-5 0 0 0,0-1 0 0 0,-1 1 0 0 0,-1-1 0 0 0,10-27 0 0 0,-11 17 388 0 0,0 0 1 0 0,-1 0-1 0 0,-2 0 0 0 0,1-30 0 0 0,-3 30-281 0 0,-2 5-171 0 0,1 18-273 0 0,0 1 238 0 0,0 1 1 0 0,0-1 0 0 0,0 1-1 0 0,-1-1 1 0 0,1 0-1 0 0,0 1 1 0 0,0-1-1 0 0,-1 1 1 0 0,1-1 0 0 0,0 1-1 0 0,0-1 1 0 0,-1 1-1 0 0,1-1 1 0 0,-1 1 0 0 0,0-1-1 0 0,-30 8-132 0 0,11 0-4447 0 0,19-6-165 0 0,1-1-1149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0,'0'0'439'0'0,"0"0"62"0"0,0 0 33 0 0,6-4 95 0 0,0 1-380 0 0,0 0 0 0 0,0 1 0 0 0,0 0 0 0 0,0 1 0 0 0,0-1 1 0 0,0 1-1 0 0,1 0 0 0 0,10 0 0 0 0,8-1 1329 0 0,-4-2-1188 0 0,1 2 0 0 0,0 0 0 0 0,-1 1 1 0 0,1 2-1 0 0,24 2 0 0 0,-18-1-390 0 0,-27-2 0 0 0,-1 0 0 0 0,0 0 0 0 0,0 0 0 0 0,0 0 0 0 0,1-1 0 0 0,-1 1 0 0 0,0 0 0 0 0,0 0 0 0 0,1 0 0 0 0,-1 0 0 0 0,0 0 0 0 0,0 1 0 0 0,0-1 0 0 0,1 0 0 0 0,-1 0 0 0 0,0 0 0 0 0,0 0 0 0 0,1 0 0 0 0,-1 0 0 0 0,0 0 0 0 0,0 0 0 0 0,0 0 0 0 0,0 1 0 0 0,1-1 0 0 0,-1 0 0 0 0,0 0 0 0 0,0 0 0 0 0,0 0 0 0 0,0 1 0 0 0,1-1 0 0 0,-1 0 0 0 0,0 0 0 0 0,0 0 0 0 0,0 1 0 0 0,0-1 0 0 0,0 0 0 0 0,0 0 0 0 0,0 0 0 0 0,0 1 0 0 0,0-1 0 0 0,0 0 0 0 0,0 0 0 0 0,0 1 0 0 0,0-1 0 0 0,0 0 0 0 0,0 0 0 0 0,0 0 0 0 0,0 1 0 0 0,0-1 0 0 0,0 0 0 0 0,0 0 0 0 0,0 1 0 0 0,0-1 0 0 0,0 0 0 0 0,0 0 0 0 0,0 0 0 0 0,0 1 0 0 0,-1-1 0 0 0,1 0 0 0 0,0 0 0 0 0,0 1 0 0 0,-8 9 0 0 0,7-10 0 0 0,-31 29 907 0 0,23-22-526 0 0,1 0-1 0 0,-12 14 0 0 0,15-16-380 0 0,2-1 0 0 0,0-1 0 0 0,0 1 0 0 0,0 0 0 0 0,0 1 0 0 0,-2 5 0 0 0,4-9 0 0 0,1 0 0 0 0,-1 0 0 0 0,1 0 0 0 0,0 0 0 0 0,0 0 0 0 0,-1 0 0 0 0,1 0 0 0 0,0 1 0 0 0,0-1 0 0 0,0 0 0 0 0,0 0 0 0 0,0 0 0 0 0,1 0 0 0 0,-1 0 0 0 0,0 0 0 0 0,0 0 0 0 0,1 1 0 0 0,-1-1 0 0 0,1 0 0 0 0,-1 0 0 0 0,1 0 0 0 0,-1 0 0 0 0,1 0 0 0 0,0-1 0 0 0,-1 1 0 0 0,1 0 0 0 0,0 0 0 0 0,0 0 0 0 0,-1 0 0 0 0,1-1 0 0 0,0 1 0 0 0,0 0 0 0 0,0-1 0 0 0,0 1 0 0 0,0-1 0 0 0,0 1 0 0 0,2 0 0 0 0,1 1 0 0 0,0 0-166 0 0,0 0 1 0 0,1-1-1 0 0,-1 1 0 0 0,0-1 1 0 0,1 0-1 0 0,-1 0 0 0 0,1 0 0 0 0,0-1 1 0 0,5 1-1 0 0,2-1-555 0 0,0-1 0 0 0,17-2 0 0 0,-16-1-1800 0 0,-2 0-6010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0,'0'0'315'0'0,"0"0"45"0"0,0 0 21 0 0,0 0-49 0 0,0 0-81 0 0,0 0 481 0 0,0 0 237 0 0,0 0 45 0 0,0 0-61 0 0,9-4 1284 0 0,-8 3-2190 0 0,0 0 126 0 0,1 0 1 0 0,0-1 0 0 0,-1 1-1 0 0,1-1 1 0 0,-1 1 0 0 0,0-1 0 0 0,1 1-1 0 0,-1-1 1 0 0,1-2 0 0 0,0 0-148 0 0,-1 0 0 0 0,0 0 0 0 0,0 0 0 0 0,0 0 0 0 0,-1 0 0 0 0,0 0 1 0 0,1 0-1 0 0,-2-5 0 0 0,1 8-722 0 0,0 1-257 0 0,0 0-831 0 0,0 0-3260 0 0,0 0-1394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13823 0 0,'0'0'315'0'0,"0"0"45"0"0,0 0 21 0 0,0 0-49 0 0,0 0-149 0 0,0 0 194 0 0,0 0 110 0 0,0 0 22 0 0,-1 2-66 0 0,-1 3-349 0 0,0-1 0 0 0,0 1 0 0 0,-1 0-1 0 0,1-1 1 0 0,-1 0 0 0 0,0 0 0 0 0,-1 0 0 0 0,1 0 0 0 0,-1 0 0 0 0,0-1 0 0 0,1 1 0 0 0,-7 2-1 0 0,0 2 106 0 0,-1-2 0 0 0,0 1-1 0 0,0-1 1 0 0,-13 4-1 0 0,22-8-198 0 0,1-2 0 0 0,0 1 0 0 0,1-1 0 0 0,-1 1 0 0 0,0-1 0 0 0,0 0 0 0 0,1 1 0 0 0,-1-1 0 0 0,0 0 0 0 0,0 0 0 0 0,1 0 0 0 0,-1 0 0 0 0,0 0 0 0 0,0 0 0 0 0,1 0 0 0 0,-1 0 0 0 0,0 0 0 0 0,-1 0 0 0 0,2 0 0 0 0,-1 0 0 0 0,1 0 0 0 0,0 0 0 0 0,0 0 0 0 0,0 0 0 0 0,0 0 0 0 0,0 0 0 0 0,-1-1 0 0 0,1 1 0 0 0,0 0 0 0 0,0 0 0 0 0,0 0 0 0 0,0 0 0 0 0,0 0 0 0 0,0 0 0 0 0,0 0 0 0 0,-1 0 0 0 0,1-1 0 0 0,0 1 0 0 0,0 0 0 0 0,0 0 0 0 0,0 0 0 0 0,0 0 0 0 0,0 0 0 0 0,0 0 0 0 0,0-1 0 0 0,0 1 0 0 0,0 0 0 0 0,0 0 0 0 0,0 0 0 0 0,0 0 0 0 0,0 0 0 0 0,0-1 0 0 0,0 1 0 0 0,0 0 0 0 0,0 0 0 0 0,0 0 0 0 0,0 0 0 0 0,0 0 0 0 0,0-1 0 0 0,0 1 0 0 0,0 0 0 0 0,0 0 0 0 0,0 0 0 0 0,0 0 0 0 0,0 0 0 0 0,1 0 0 0 0,-1-1 0 0 0,0 1 0 0 0,0 0 0 0 0,0 0 0 0 0,0 0 0 0 0,0 0 0 0 0,0 0 0 0 0,0 0 0 0 0,1 0 0 0 0,-1 0 0 0 0,0 0 0 0 0,0 0 0 0 0,0 0 0 0 0,0-1 0 0 0,1 1 0 0 0,5-6 0 0 0,-4 4 0 0 0,0 1 0 0 0,0 0 0 0 0,0-1 0 0 0,0 1 0 0 0,0 0 0 0 0,0 1 0 0 0,0-1 0 0 0,0 0 0 0 0,0 0 0 0 0,1 1 0 0 0,-1 0 0 0 0,0-1 0 0 0,0 1 0 0 0,1 0 0 0 0,3 0 0 0 0,9-1 0 0 0,-12 1 0 0 0,14 3 0 0 0,-15-3 31 0 0,-1 0 0 0 0,1 1 0 0 0,0-1 0 0 0,0 1 0 0 0,-1-1 0 0 0,1 1 0 0 0,-1 0 0 0 0,1 0 1 0 0,-1 0-1 0 0,1 0 0 0 0,-1 0 0 0 0,1 0 0 0 0,-1 0 0 0 0,0 0 0 0 0,0 0 0 0 0,1 1 0 0 0,-1-1 0 0 0,0 0 0 0 0,1 3 0 0 0,0 0 279 0 0,1-1-224 0 0,-1 0 0 0 0,0 0 1 0 0,-1 1-1 0 0,1-1 0 0 0,-1 1 0 0 0,1 0 1 0 0,-1-1-1 0 0,0 1 0 0 0,0 0 0 0 0,-1 0 1 0 0,1 0-1 0 0,-1-1 0 0 0,0 6 0 0 0,0 2-90 0 0,-1-1-1 0 0,0 1 1 0 0,-4 13-1 0 0,3-17 192 0 0,0 0 0 0 0,0 0 0 0 0,-1-1-1 0 0,-1 1 1 0 0,1-1 0 0 0,-1 1 0 0 0,0-1 0 0 0,0 0-1 0 0,-9 9 1 0 0,0-2-151 0 0,-1 0 0 0 0,-24 17 0 0 0,28-23-36 0 0,0 0 0 0 0,0-1 0 0 0,-1-1 0 0 0,0 0 0 0 0,0 0 0 0 0,0-1 0 0 0,-1-1 0 0 0,0 1 0 0 0,-19 1 0 0 0,28-5 0 0 0,0 0 0 0 0,0 0 0 0 0,0-1 0 0 0,0 1 0 0 0,0-1 0 0 0,-3 0 0 0 0,5 0 0 0 0,0 1 0 0 0,0 0 0 0 0,0-1 0 0 0,0 1 0 0 0,-1-1 0 0 0,1 1 0 0 0,0-1 0 0 0,0 0 0 0 0,0 1 0 0 0,0-1 0 0 0,1 0 0 0 0,-1 0 0 0 0,0 0 0 0 0,0 1 0 0 0,0-1 0 0 0,1 0 0 0 0,-1 0 0 0 0,0 0 0 0 0,1 0 0 0 0,-2-2 0 0 0,2 1 0 0 0,0 1 0 0 0,1-1 0 0 0,-1 1 0 0 0,0 0 0 0 0,0-1 0 0 0,1 1 0 0 0,-1 0 0 0 0,1-1 0 0 0,-1 1 0 0 0,1 0 0 0 0,0 0 0 0 0,-1-1 0 0 0,1 1 0 0 0,0 0 0 0 0,0 0 0 0 0,0 0 0 0 0,0 0 0 0 0,0 0 0 0 0,2-2 0 0 0,0 0 0 0 0,0 1 0 0 0,1-1 0 0 0,-1 0 0 0 0,1 1 0 0 0,0 0 0 0 0,4-2 0 0 0,-3 2 0 0 0,-3 1 0 0 0,1 0 0 0 0,0 0 0 0 0,-1 1 0 0 0,1-1 0 0 0,0 1 0 0 0,0-1 0 0 0,4 1 0 0 0,-6 0 0 0 0,-1 0 0 0 0,1 0 0 0 0,0 0 0 0 0,-1-1 0 0 0,1 1 0 0 0,0 0 0 0 0,-1 0 0 0 0,1 0 0 0 0,0 0 0 0 0,-1 0 0 0 0,1 0 0 0 0,0 0 0 0 0,-1 1 0 0 0,1-1 0 0 0,-1 0 0 0 0,1 0 0 0 0,0 0 0 0 0,-1 1 0 0 0,1-1 0 0 0,0 0 0 0 0,-1 1 0 0 0,1-1 0 0 0,-1 0 0 0 0,1 1 0 0 0,1 1 0 0 0,7 3 0 0 0,-2 3 0 0 0,3 12 0 0 0,-1-1 0 0 0,1-1 0 0 0,-5-10 0 0 0,0-3-64 0 0,-4-4-273 0 0,20-5-2514 0 0,-5-9-1067 0 0,-5 2-2224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17503 0 0,'0'0'399'0'0,"0"0"60"0"0,0 0 21 0 0,0 0-59 0 0,1 2-276 0 0,8 6-129 0 0,-1 3-16 0 0,-8-7 0 0 0,-1-3 0 0 0,1 2 15 0 0,0-1 0 0 0,0 1 0 0 0,-1-1 0 0 0,1 1 0 0 0,-1-1 0 0 0,0 1 0 0 0,1-1 0 0 0,-1 1 0 0 0,-1-1 0 0 0,1 1 0 0 0,0-1 0 0 0,0 0 0 0 0,-1 0 0 0 0,1 1 0 0 0,-1-1 0 0 0,-3 3 0 0 0,-3 5 661 0 0,6-7-556 0 0,-1 0 1 0 0,0 0-1 0 0,0 0 0 0 0,0 0 1 0 0,0 0-1 0 0,0 0 0 0 0,0-1 1 0 0,-1 0-1 0 0,-3 3 0 0 0,-35 13-275 0 0,25-12 296 0 0,16-6 230 0 0,1 0 117 0 0,0 0 21 0 0,0 0-66 0 0,2-1-431 0 0,0 1 0 0 0,1-1 0 0 0,-1 0 1 0 0,0 0-1 0 0,0-1 0 0 0,0 1 0 0 0,3-3 0 0 0,4-2-345 0 0,-6 4 277 0 0,1 1 1 0 0,-1-1 0 0 0,1 1-1 0 0,0 0 1 0 0,0 0 0 0 0,0 0-1 0 0,-1 0 1 0 0,1 1 0 0 0,0-1-1 0 0,0 1 1 0 0,5 0 0 0 0,-7 1 101 0 0,1-1 0 0 0,-1 1 1 0 0,1 0-1 0 0,-1 0 0 0 0,1 0 1 0 0,-1 0-1 0 0,0 0 0 0 0,1 0 1 0 0,-1 1-1 0 0,0-1 0 0 0,0 1 1 0 0,0 0-1 0 0,0-1 0 0 0,0 1 1 0 0,0 0-1 0 0,-1 0 0 0 0,1 0 1 0 0,-1 0-1 0 0,1 1 0 0 0,-1-1 1 0 0,0 0-1 0 0,2 5 0 0 0,-2-4-35 0 0,0 0-1 0 0,0 0 1 0 0,0 0-1 0 0,0 0 1 0 0,-1 0-1 0 0,1 1 1 0 0,-1-1 0 0 0,0 0-1 0 0,0 0 1 0 0,0 1-1 0 0,0-1 1 0 0,-1 0-1 0 0,1 0 1 0 0,-1 0-1 0 0,0 1 1 0 0,0-1-1 0 0,-2 5 1 0 0,-3 3 339 0 0,0 0 0 0 0,0 0 0 0 0,-11 13 0 0 0,4-7 92 0 0,9-11-440 0 0,-1-1 0 0 0,1 0 1 0 0,-1 0-1 0 0,-1 0 0 0 0,1 0 0 0 0,-1-1 0 0 0,0 0 0 0 0,-6 4 1 0 0,-55 24-5 0 0,36-18 0 0 0,-16 5 2 0 0,59-19 0 0 0,0 0 0 0 0,-1 1 0 0 0,1 0 0 0 0,16 5 0 0 0,-9-3 0 0 0,-3 0 256 0 0,-1 1 0 0 0,1 0 0 0 0,15 7 0 0 0,-22-7-110 0 0,-1 0 1 0 0,0 0-1 0 0,0 0 0 0 0,0 1 1 0 0,-1 0-1 0 0,13 12 0 0 0,-19-17-146 0 0,0 1 0 0 0,-1-1 0 0 0,1 1 0 0 0,-1-1 0 0 0,1 1 0 0 0,-1 0 0 0 0,1-1 0 0 0,-1 1 0 0 0,1 0 0 0 0,-1-1 0 0 0,1 1 0 0 0,-1 0 0 0 0,0-1 0 0 0,0 1 0 0 0,1 0 0 0 0,-1 0 0 0 0,0-1 0 0 0,0 1 0 0 0,0 0 0 0 0,0 0 0 0 0,0 0 0 0 0,0-1 0 0 0,0 1 0 0 0,0 0 0 0 0,0 0 0 0 0,0 0 0 0 0,0 1 0 0 0,-1 1 0 0 0,-1 8 0 0 0,-2-9 0 0 0,3-2 0 0 0,1 0-97 0 0,-1 1 0 0 0,0-1-1 0 0,1 0 1 0 0,-1 1 0 0 0,0-1 0 0 0,1 0 0 0 0,-1 0-1 0 0,0 1 1 0 0,0-1 0 0 0,1 0 0 0 0,-1 0 0 0 0,0 0-1 0 0,0 0 1 0 0,1 0 0 0 0,-1 0 0 0 0,0 0 0 0 0,0 0-1 0 0,1 0 1 0 0,-1 0 0 0 0,0-1 0 0 0,0 1-1 0 0,1 0 1 0 0,-1 0 0 0 0,0-1 0 0 0,1 1 0 0 0,-1 0-1 0 0,0-1 1 0 0,1 1 0 0 0,-1-1 0 0 0,1 1 0 0 0,-1-1-1 0 0,1 1 1 0 0,-1-1 0 0 0,1 1 0 0 0,-1-1 0 0 0,1 0-1 0 0,-1 0 1 0 0,-1-2-412 0 0,-6-6-1024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6447 0 0,'0'0'298'0'0,"0"0"-10"0"0,0 0-118 0 0,0 0 206 0 0,0 0 111 0 0,0 0 22 0 0,0 0 3 0 0,0 0 0 0 0,0 0 0 0 0,0 0 0 0 0,0 0 0 0 0,0 0 0 0 0,-1-2 0 0 0,0-1-455 0 0,1-1 374 0 0,-1 1 0 0 0,0 0 0 0 0,-1 0 0 0 0,1 0 0 0 0,0 0 0 0 0,-1 0-1 0 0,1 1 1 0 0,-1-1 0 0 0,0 0 0 0 0,0 1 0 0 0,0-1 0 0 0,-4-2 0 0 0,5 4 57 0 0,1 1 21 0 0,0 0-66 0 0,0 0-222 0 0,0 0 166 0 0,-5-4 164 0 0,6 4-103 0 0,7 4 2206 0 0,-4-2-2654 0 0,5 7 0 0 0,-2-2 0 0 0,3 4 0 0 0,-7-8 0 0 0,0 1 0 0 0,0 0 0 0 0,0 1 0 0 0,0-1 0 0 0,0 1 0 0 0,-1-1 0 0 0,0 1 0 0 0,0 0 0 0 0,0-1 0 0 0,1 10 0 0 0,-2-8 0 0 0,1 0 0 0 0,0 0 0 0 0,0 0 0 0 0,1 0 0 0 0,-1-1 0 0 0,6 9 0 0 0,20 34 0 0 0,57 84 0 0 0,-78-119 0 0 0,-1 0 0 0 0,5-3 0 0 0,3-3 0 0 0,-2-3-64 0 0,-9-3-273 0 0,-3-1-138 0 0,0 0-33 0 0,0 0-72 0 0,0 0-285 0 0,-4-7-964 0 0,3 4-3609 0 0,1 3-362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 6447 0 0,'0'0'298'0'0,"0"0"-10"0"0,0 0-118 0 0,0 0 206 0 0,0 0 111 0 0,0 0 22 0 0,0 0 3 0 0,0 0 0 0 0,0 0 0 0 0,0 0 0 0 0,0 0-69 0 0,2-1-294 0 0,4-3-61 0 0,-4 3 283 0 0,18-9 4210 0 0,-18 9-4069 0 0,-2 1-69 0 0,2-1-294 0 0,5-1-61 0 0,-5 1 283 0 0,-2 1 117 0 0,0 0 21 0 0,0 0-66 0 0,0 0-222 0 0,0 0 166 0 0,0 0 101 0 0,0 0 21 0 0,-1 3-66 0 0,0 0-368 0 0,-10 17 15 0 0,0 1-90 0 0,8-14 0 0 0,-1-1 0 0 0,1-1 0 0 0,-1 1 0 0 0,-8 10 0 0 0,-27 26 0 0 0,-26 28 0 0 0,42-45 0 0 0,1 0 0 0 0,-26 40 0 0 0,28-36 0 0 0,16-25 0 0 0,-8 19 0 0 0,8-12 0 0 0,4-10 0 0 0,0-1 0 0 0,0 1 0 0 0,0-1 0 0 0,0 1 0 0 0,0 0 0 0 0,0-1 0 0 0,0 1 0 0 0,0-1 0 0 0,0 1 0 0 0,0-1 0 0 0,0 1 0 0 0,0-1 0 0 0,1 1 0 0 0,-1-1 0 0 0,0 1 0 0 0,0-1 0 0 0,1 2 0 0 0,-1-2-3 0 0,1 0 0 0 0,-1 0 0 0 0,0 0 1 0 0,1 1-1 0 0,-1-1 0 0 0,1 0 0 0 0,-1 0 0 0 0,0 0 0 0 0,1 0 0 0 0,-1 0 0 0 0,1 0 0 0 0,-1 0 0 0 0,1 0 0 0 0,-1 0 1 0 0,0 0-1 0 0,1 0 0 0 0,-1 0 0 0 0,1 0 0 0 0,-1 0 0 0 0,0 0 0 0 0,1 0 0 0 0,1-1-102 0 0,0 0 1 0 0,0 0-1 0 0,-1 0 0 0 0,1 0 0 0 0,-1 0 0 0 0,1 0 1 0 0,-1-1-1 0 0,1 1 0 0 0,-1 0 0 0 0,0-1 1 0 0,1 1-1 0 0,-1-1 0 0 0,0 1 0 0 0,0-1 0 0 0,0 0 1 0 0,0 1-1 0 0,1-4 0 0 0,3-6-1618 0 0,-4 11 1523 0 0,-1-1-1 0 0,1 0 1 0 0,-1 0 0 0 0,0 0 0 0 0,1 0-1 0 0,-1 0 1 0 0,0 0 0 0 0,0 0-1 0 0,1 0 1 0 0,-1 0 0 0 0,0 0 0 0 0,0 0-1 0 0,0 0 1 0 0,0 0 0 0 0,-1 0-1 0 0,1-2 1 0 0,0 1-379 0 0,0-1-1468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8287 0 0,'0'0'191'0'0,"0"0"26"0"0,0 0 9 0 0,0 0 42 0 0,0 0 158 0 0,0 0 72 0 0,0 0 12 0 0,0 0 2 0 0,0 0 0 0 0,0 0 0 0 0,0 0 0 0 0,0 0 0 0 0,0 0 0 0 0,0 0 0 0 0,0 0 0 0 0,0 0 0 0 0,0 0 0 0 0,0 0 0 0 0,0 0 0 0 0,0 0 0 0 0,0 0 0 0 0,0 0 0 0 0,0 0 0 0 0,0 0-69 0 0,2-2-294 0 0,2 1-146 0 0,-1 0 0 0 0,1 0 0 0 0,0 0 0 0 0,-1 1 0 0 0,8-1-1 0 0,19-4-3 0 0,211-50 2049 0 0,-225 53-2048 0 0,-15 2 0 0 0,0-1 0 0 0,0 1 0 0 0,0 0 0 0 0,0 1 0 0 0,-1-1 0 0 0,1 0 0 0 0,0 0 0 0 0,0 0 0 0 0,0 0 0 0 0,-1 1 0 0 0,1-1 0 0 0,0 0 0 0 0,1 2 0 0 0,-2-2 0 0 0,-1 1 0 0 0,1 0 0 0 0,0-1 0 0 0,-1 1 0 0 0,1-1 0 0 0,0 1 0 0 0,-1 0 0 0 0,1-1 0 0 0,-1 1 0 0 0,1-1 0 0 0,-1 1 0 0 0,1-1 0 0 0,-1 1 0 0 0,1-1 0 0 0,-1 0 0 0 0,0 1 0 0 0,1-1 0 0 0,-1 0 0 0 0,0 1 0 0 0,1-1 0 0 0,-2 0 0 0 0,-18 10 0 0 0,-20 9-1458 0 0,9-4-5486 0 0,18-10 2234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8287 0 0,'0'0'191'0'0,"0"0"26"0"0,0 0 9 0 0,0 0 42 0 0,0 0 158 0 0,0 0 72 0 0,0 0 12 0 0,0 0 2 0 0,0 0 0 0 0,0 0 0 0 0,0 0 0 0 0,0 0 0 0 0,0 0 0 0 0,0 0 0 0 0,0 0 0 0 0,0 0-69 0 0,0 0-222 0 0,0 0 166 0 0,0 0 101 0 0,2 1 21 0 0,3 0-274 0 0,24-1 138 0 0,-13-1-183 0 0,-8 1 122 0 0,0 0 1 0 0,-1-1 0 0 0,16-3-1 0 0,-17 2-253 0 0,-1 1 1 0 0,0 0-1 0 0,1 0 0 0 0,-1 0 0 0 0,1 1 1 0 0,-1-1-1 0 0,1 2 0 0 0,-1-1 0 0 0,8 1 1 0 0,4 1-45 0 0,-14-1-15 0 0,15-1 0 0 0,-9-1 0 0 0,3-2-279 0 0,-10 0 802 0 0,2 1-7016 0 0,-4 2 4958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0,'0'0'191'0'0,"0"0"26"0"0,0 0 9 0 0,2 1-34 0 0,5 2-78 0 0,-5-2 274 0 0,42 1 1550 0 0,-32 0-1001 0 0,0-1 1 0 0,0-1 0 0 0,24-2-1 0 0,6-2-937 0 0,-30 3 0 0 0,1 0 0 0 0,19-4 0 0 0,-25 2-1017 0 0,-6 3-4070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81 6447 0 0,'0'0'298'0'0,"0"0"-10"0"0,0 0-50 0 0,0 0 493 0 0,0 0 238 0 0,0 0 45 0 0,0 0-129 0 0,1-1-581 0 0,0-2-103 0 0,0 0-1 0 0,1 1 1 0 0,0-1-1 0 0,-1 0 1 0 0,1 1-1 0 0,0 0 1 0 0,0-1 0 0 0,1 1-1 0 0,2-2 1 0 0,7-8 826 0 0,-11 11-860 0 0,0 0-39 0 0,0 0 0 0 0,0 0 0 0 0,0 0 0 0 0,0 1 0 0 0,-1-1 0 0 0,1 0 0 0 0,0 0 0 0 0,-1 0 0 0 0,1 0 0 0 0,0 0 0 0 0,-1 0 1 0 0,1 0-1 0 0,-1-1 0 0 0,0 1 0 0 0,1 0 0 0 0,-1 0 0 0 0,0 0 0 0 0,0 0 0 0 0,1-1 0 0 0,-1 1 0 0 0,0 0 0 0 0,0 0 0 0 0,-1-2 0 0 0,1 1 243 0 0,0 2 117 0 0,0 0 21 0 0,0 0-66 0 0,-2 0-294 0 0,-6-2-133 0 0,-2 6-16 0 0,0 0 0 0 0,0 4 0 0 0,-21 37 874 0 0,5-6 284 0 0,19-28-1156 0 0,1 0 1 0 0,0 0-1 0 0,1 1 0 0 0,0 0 1 0 0,0 0-1 0 0,-4 25 0 0 0,6-24-2 0 0,-9 41 0 0 0,10-36 0 0 0,3-13 0 0 0,0-1 0 0 0,0 10 0 0 0,4-1 0 0 0,2-1 0 0 0,1-3 0 0 0,4-5 0 0 0,-5-2 0 0 0,24 0 0 0 0,-26-3 0 0 0,0 1 0 0 0,0-1 0 0 0,-1 0 0 0 0,1 0 0 0 0,0-1 0 0 0,-1 1 0 0 0,1-1 0 0 0,5-4 0 0 0,13-3 0 0 0,-22 8 0 0 0,1 1 0 0 0,-1-1 0 0 0,0 0 0 0 0,1 1 0 0 0,-1-1 0 0 0,0 0 0 0 0,1 0 0 0 0,-1 0 0 0 0,0 1 0 0 0,0-1 0 0 0,0-1 0 0 0,0 1 0 0 0,0 0 0 0 0,0 0 0 0 0,0 0 0 0 0,0 0 0 0 0,1-3 0 0 0,18-22 0 0 0,-14 18 146 0 0,0-1 1 0 0,0 1-1 0 0,-1-1 0 0 0,0 0 1 0 0,-1-1-1 0 0,0 1 0 0 0,-1-1 0 0 0,0 1 1 0 0,0-1-1 0 0,-1 0 0 0 0,0 0 1 0 0,0 0-1 0 0,-1-16 0 0 0,-1 21-146 0 0,0-2 0 0 0,-1 1 0 0 0,1-1 0 0 0,-1 1 0 0 0,0-1 0 0 0,-1 1 0 0 0,1-1 0 0 0,-1 1 0 0 0,0 0 0 0 0,-1-1 0 0 0,0 1 0 0 0,-5-8 0 0 0,-18-23-583 0 0,6 16-4095 0 0,19 20 3175 0 0,1 1-29 0 0,0 0-4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11975 0 0,'0'0'267'0'0,"0"0"42"0"0,0 0 17 0 0,0 0-28 0 0,0 0-58 0 0,0 0 491 0 0,0 0 238 0 0,0 0 45 0 0,0 0-61 0 0,0 0-288 0 0,0 0-121 0 0,0 0-28 0 0,0 0-72 0 0,0-1-289 0 0,-3-12-1390 0 0,3 11-201 0 0,0 2-862 0 0,0 0-3156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21191 0 0,'0'0'480'0'0,"0"0"67"0"0,2 0 31 0 0,11-4 57 0 0,-12 3-610 0 0,0 0 0 0 0,1 1 0 0 0,0-1 1 0 0,-1 1-1 0 0,1-1 0 0 0,-1 1 1 0 0,1-1-1 0 0,0 1 0 0 0,-1 0 1 0 0,1 0-1 0 0,0 0 0 0 0,-1 0 0 0 0,1 0 1 0 0,-1 0-1 0 0,1 1 0 0 0,0-1 1 0 0,-1 0-1 0 0,1 1 0 0 0,-1-1 0 0 0,3 2 1 0 0,2 1 177 0 0,-1 0 1 0 0,0 0-1 0 0,1 1 1 0 0,-1 0-1 0 0,-1 0 1 0 0,1 0-1 0 0,0 0 1 0 0,-1 1-1 0 0,0 0 0 0 0,0 0 1 0 0,-1 0-1 0 0,1 0 1 0 0,-1 0-1 0 0,0 1 1 0 0,0 0-1 0 0,-1 0 1 0 0,0-1-1 0 0,0 1 1 0 0,2 12-1 0 0,6 31 236 0 0,-6-32-240 0 0,-1 0 0 0 0,0 1 0 0 0,-1-1-1 0 0,-1 1 1 0 0,-2 27 0 0 0,-5 6-199 0 0,-2-1 0 0 0,-2 0 0 0 0,-23 66 0 0 0,27-103 0 0 0,0-1 0 0 0,-12 20 0 0 0,-6 9 0 0 0,21-35-507 0 0,0 0 0 0 0,-1 0 0 0 0,0-1 0 0 0,-4 6 0 0 0,4-7-608 0 0,1 0-1 0 0,-1 0 1 0 0,0-1-1 0 0,0 0 1 0 0,-8 5-1 0 0,3-3-7672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10135 0 0,'0'0'231'0'0,"0"0"29"0"0,0 0 19 0 0,0 0 105 0 0,0 0 410 0 0,0 0 184 0 0,0 0 40 0 0,0 0-63 0 0,0 0-290 0 0,0 0-121 0 0,0 0-28 0 0,-4 8 508 0 0,0-1-823 0 0,-1-1 0 0 0,0 1 0 0 0,0 0 0 0 0,-1-1 0 0 0,0 0 0 0 0,0-1 0 0 0,-9 8 0 0 0,2-2-169 0 0,-7 1 899 0 0,19-11-422 0 0,0-1-66 0 0,1 0-440 0 0,0 0 0 0 0,0 0 1 0 0,-1 0-1 0 0,1 0 0 0 0,0 0 0 0 0,0 0 0 0 0,0 0 1 0 0,0 0-1 0 0,-1 0 0 0 0,1 0 0 0 0,0 0 0 0 0,0 0 1 0 0,0 0-1 0 0,0 0 0 0 0,-1 0 0 0 0,1 0 1 0 0,0-1-1 0 0,0 1 0 0 0,0 0 0 0 0,0 0 0 0 0,0 0 1 0 0,-1 0-1 0 0,1 0 0 0 0,0 0 0 0 0,0 0 1 0 0,0-1-1 0 0,0 1 0 0 0,0 0 0 0 0,0 0 0 0 0,0 0 1 0 0,-1 0-1 0 0,1 0 0 0 0,0-1 0 0 0,0 1 1 0 0,0 0-1 0 0,0 0 0 0 0,0 0 0 0 0,0 0 0 0 0,0-1 1 0 0,0 1-1 0 0,0 0 0 0 0,0 0 0 0 0,0 0 1 0 0,0 0-1 0 0,0-1 0 0 0,0 1 0 0 0,0 0 0 0 0,0 0 1 0 0,0 0-1 0 0,0 0 0 0 0,0 0 0 0 0,0-1 1 0 0,1 1-1 0 0,-1 0 0 0 0,0 0 0 0 0,5-8-30 0 0,-5 7 39 0 0,3-3-12 0 0,0 1 0 0 0,1-1 0 0 0,-1 0 0 0 0,1 1 0 0 0,-1 0 0 0 0,1 0 0 0 0,0 0 0 0 0,8-4 0 0 0,1 0 0 0 0,23-7 0 0 0,-33 13 111 0 0,8-3-381 0 0,-6 6 2082 0 0,-5-1-1582 0 0,3 1-219 0 0,-1 0 0 0 0,0 0-1 0 0,1 1 1 0 0,-1-1 0 0 0,0 1 0 0 0,-1 0 0 0 0,1-1 0 0 0,0 1 0 0 0,-1 0 0 0 0,0 0 0 0 0,1 0 0 0 0,-1 0-1 0 0,1 4 1 0 0,-2-5 2 0 0,2 9-13 0 0,0 0 0 0 0,-1-1 0 0 0,0 1 0 0 0,-2 20 0 0 0,1 7 0 0 0,0-28 0 0 0,0 1 0 0 0,0-1 0 0 0,-1 1 0 0 0,0-1 0 0 0,0 1 0 0 0,-2-1 0 0 0,1 1 0 0 0,-1-1 0 0 0,-1 0 0 0 0,1 0 0 0 0,-2-1 0 0 0,0 1 0 0 0,0-1 0 0 0,0 0 0 0 0,-1 0 0 0 0,0-1 0 0 0,-11 11 0 0 0,-1-1 0 0 0,-23 18 0 0 0,34-31 0 0 0,0 0 0 0 0,-1 0 0 0 0,0 0 0 0 0,0-1 0 0 0,-1 0 0 0 0,-13 4 0 0 0,13-5 0 0 0,8-3 0 0 0,0 1 0 0 0,0-1 0 0 0,0 1 0 0 0,0-1 0 0 0,-1 1 0 0 0,1-1 0 0 0,0 0 0 0 0,0 1 0 0 0,-1-1 0 0 0,1 0 0 0 0,0 0 0 0 0,0 0 0 0 0,-1 0 0 0 0,1 0 0 0 0,0 0 0 0 0,0-1 0 0 0,-3 0 0 0 0,0-3 0 0 0,3 3 0 0 0,1 0 0 0 0,-1 0 0 0 0,1 0 0 0 0,0 0 0 0 0,-1 0 0 0 0,1 1 0 0 0,0-1 0 0 0,0 0 0 0 0,0 0 0 0 0,-1 0 0 0 0,1 0 0 0 0,0 0 0 0 0,0 0 0 0 0,0 0 0 0 0,1 0 0 0 0,-1 0 0 0 0,0 0 0 0 0,0 0 0 0 0,0 0 0 0 0,1 0 0 0 0,-1 0 0 0 0,1-1 0 0 0,0-1 0 0 0,1-1 0 0 0,0 0 0 0 0,0-1 0 0 0,0 1 0 0 0,1 0 0 0 0,-1 0 0 0 0,1 1 0 0 0,0-1 0 0 0,0 0 0 0 0,1 1 0 0 0,-1 0 0 0 0,1 0 0 0 0,7-5 0 0 0,6-7 0 0 0,-10 10 0 0 0,2 4 0 0 0,-7 1 0 0 0,0 0 0 0 0,0 0 0 0 0,0 1 0 0 0,0-1 0 0 0,0 1 0 0 0,-1-1 0 0 0,1 1 0 0 0,0-1 0 0 0,0 1 0 0 0,-1 0 0 0 0,1 0 0 0 0,0 0 0 0 0,-1 0 0 0 0,1 0 0 0 0,-1 0 0 0 0,1 1 0 0 0,-1-1 0 0 0,0 0 0 0 0,1 1 0 0 0,-1-1 0 0 0,0 1 0 0 0,0-1 0 0 0,0 1 0 0 0,1 2 0 0 0,-2-3 0 0 0,1 2 0 0 0,8 12 0 0 0,13 13 0 0 0,-21-26 0 0 0,0 0 0 0 0,0-1 0 0 0,0 1 0 0 0,1 0 0 0 0,-1-1 0 0 0,1 1 0 0 0,-1-1 0 0 0,1 1 0 0 0,-1-1 0 0 0,1 0 0 0 0,2 2 0 0 0,-1-1 0 0 0,6 1 0 0 0,0-2 0 0 0,5-1-24 0 0,-12-1-16 0 0,-1 0-297 0 0,-1 1-138 0 0,0 0-33 0 0,1-2-140 0 0,1 1 236 0 0,0-2-80 0 0,1-2-3742 0 0,2-3-1908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11975 0 0,'0'0'267'0'0,"0"0"42"0"0,0 0 17 0 0,0 0-28 0 0,0 0-58 0 0,0 0 491 0 0,0 2 238 0 0,1 1-721 0 0,-1-1 1 0 0,0 1-1 0 0,-1 0 0 0 0,1 0 0 0 0,0 0 1 0 0,-1-1-1 0 0,1 1 0 0 0,-1 0 0 0 0,0 0 0 0 0,0-1 1 0 0,0 1-1 0 0,0-1 0 0 0,-1 1 0 0 0,1-1 0 0 0,-1 1 1 0 0,1-1-1 0 0,-1 0 0 0 0,-3 4 0 0 0,4-5-157 0 0,1 0 0 0 0,-1 0 0 0 0,1 0 0 0 0,-1 0 0 0 0,1 0 0 0 0,-1 0 0 0 0,1 1 0 0 0,0-1 0 0 0,0 0 0 0 0,0 0 0 0 0,0 0 0 0 0,-1 0 0 0 0,2 3 0 0 0,-2 0 103 0 0,0 0-78 0 0,0 1 0 0 0,-1-1 0 0 0,0 0 0 0 0,0 1 0 0 0,-1-1 0 0 0,1 0 0 0 0,-1 0 0 0 0,1-1 0 0 0,-1 1 0 0 0,0-1 0 0 0,-1 1 0 0 0,1-1 0 0 0,-1 0 0 0 0,1 0 0 0 0,-1 0 0 0 0,0-1 0 0 0,0 1 0 0 0,-7 2 0 0 0,5-3-28 0 0,6-3 26 0 0,0 0 0 0 0,0 0 0 0 0,0 0 0 0 0,0 0 0 0 0,0-1 0 0 0,0 1 0 0 0,0 0 0 0 0,1 0 0 0 0,-1 0 0 0 0,0 0 0 0 0,1-2 0 0 0,0 1-67 0 0,1-1 0 0 0,-1 1-1 0 0,0 0 1 0 0,0 0 0 0 0,1 0 0 0 0,-1 0-1 0 0,1 0 1 0 0,0 0 0 0 0,0 1 0 0 0,0-1 0 0 0,0 0-1 0 0,3-1 1 0 0,14-14-47 0 0,-17 15 0 0 0,-1 1 0 0 0,1 0 0 0 0,0 0 0 0 0,-1 0 0 0 0,1 0 0 0 0,0 0 0 0 0,0 1 0 0 0,-1-1 0 0 0,1 1 0 0 0,0-1 0 0 0,0 1 0 0 0,4-1 0 0 0,0 0 0 0 0,5-2 0 0 0,6-1 0 0 0,-15 3 0 0 0,-1 1 0 0 0,1 0 0 0 0,-1-1 0 0 0,1 1 0 0 0,-1 0 0 0 0,1 0 0 0 0,0 0 0 0 0,-1 0 0 0 0,1 0 0 0 0,2 1 0 0 0,1 0 0 0 0,25 3 0 0 0,-20-3 0 0 0,-3 3 72 0 0,6 12 1144 0 0,-12-15-1064 0 0,0 1 291 0 0,2 11-278 0 0,-2-11-165 0 0,0 1 0 0 0,-1 0 0 0 0,0 0 0 0 0,0-1 0 0 0,1 1 0 0 0,-2 0 0 0 0,1 0 0 0 0,0 0 0 0 0,0-1 0 0 0,-1 1 0 0 0,0 0 0 0 0,1-1 0 0 0,-1 1 0 0 0,0 0 0 0 0,-1-1 0 0 0,1 1 0 0 0,0-1 0 0 0,-1 1 0 0 0,1-1 0 0 0,-4 4 0 0 0,-3 2 0 0 0,1-1 0 0 0,-1 0 0 0 0,-1 0 0 0 0,-10 6 0 0 0,-2 2 0 0 0,6-6 0 0 0,-3-1 0 0 0,10-5 0 0 0,2-3 0 0 0,9-6 0 0 0,-2-5 0 0 0,-1 10 0 0 0,0 1 0 0 0,0 0 0 0 0,0-1 0 0 0,0 1 0 0 0,0 0 0 0 0,0-1 0 0 0,0 1 0 0 0,0 0 0 0 0,0-1 0 0 0,1 1 0 0 0,-1 0 0 0 0,0 0 0 0 0,0-1 0 0 0,0 1 0 0 0,0 0 0 0 0,1-1 0 0 0,-1 1 0 0 0,0 0 0 0 0,0 0 0 0 0,1 0 0 0 0,-1-1 0 0 0,0 1 0 0 0,0 0 0 0 0,1 0 0 0 0,-1 0 0 0 0,0-1 0 0 0,1 1 0 0 0,-1 0 0 0 0,0 0 0 0 0,0 0 0 0 0,1 0 0 0 0,-1 0 0 0 0,0 0 0 0 0,1 0 0 0 0,-1 0 0 0 0,1 0 0 0 0,5-3 0 0 0,-2 1 0 0 0,-2 0 0 0 0,0 1 0 0 0,1 0 0 0 0,-1 0 0 0 0,0 0 0 0 0,1 0 0 0 0,-1 0 0 0 0,0 0 0 0 0,1 0 0 0 0,-1 1 0 0 0,1 0 0 0 0,-1-1 0 0 0,1 1 0 0 0,-1 0 0 0 0,1 0 0 0 0,-1 0 0 0 0,1 0 0 0 0,4 2 0 0 0,-6-2 0 0 0,0 0 0 0 0,0 0 0 0 0,0 1 0 0 0,0-1 0 0 0,0 0 0 0 0,0 1 0 0 0,1-1 0 0 0,-1 1 0 0 0,0-1 0 0 0,-1 1 0 0 0,1 0 0 0 0,0-1 0 0 0,0 1 0 0 0,0 0 0 0 0,0 0 0 0 0,0 0 0 0 0,-1 0 0 0 0,1-1 0 0 0,0 1 0 0 0,-1 0 0 0 0,1 0 0 0 0,-1 0 0 0 0,1 0 0 0 0,0 2 0 0 0,0 1 0 0 0,1-2 0 0 0,-1 0 0 0 0,0 0 0 0 0,0 0 0 0 0,0 0 0 0 0,0 0 0 0 0,-1 1 0 0 0,1-1 0 0 0,-1 0 0 0 0,1 0 0 0 0,-1 1 0 0 0,1 3 0 0 0,-1 2 0 0 0,17 69 0 0 0,-17-72 0 0 0,0-1 0 0 0,0 1 0 0 0,0-1 0 0 0,-1 1 0 0 0,0-1 0 0 0,0 1 0 0 0,0-1 0 0 0,0 1 0 0 0,-3 4 0 0 0,-20 38 0 0 0,21-42 0 0 0,0 0 0 0 0,-1-1 0 0 0,0 1 0 0 0,0-1 0 0 0,0 1 0 0 0,-7 4 0 0 0,-18 18 0 0 0,27-25 0 0 0,-1-1 0 0 0,1 1 0 0 0,-1 0 0 0 0,1-1 0 0 0,-1 0 0 0 0,0 1 0 0 0,0-1 0 0 0,1 0 0 0 0,-1 0 0 0 0,0-1 0 0 0,-3 1 0 0 0,-37 4 0 0 0,32-5 0 0 0,5 1-330 0 0,0 0 0 0 0,1-1 0 0 0,-1 0 0 0 0,0-1 0 0 0,0 1 0 0 0,-8-3 0 0 0,12 3 156 0 0,0-1-1 0 0,0-1 1 0 0,-1 1-1 0 0,1 0 1 0 0,0 0-1 0 0,0-1 1 0 0,0 0-1 0 0,0 1 1 0 0,0-1-1 0 0,1 0 1 0 0,-1 0-1 0 0,0 0 1 0 0,1 0-1 0 0,-1 0 1 0 0,1 0-1 0 0,0 0 1 0 0,0 0-1 0 0,-2-4 1 0 0,-5-14-1858 0 0,0-4-15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231 339 8287 0 0,'0'0'191'0'0,"0"0"26"0"0,0 0 9 0 0,-2 2-34 0 0,-6 2-154 0 0,1 0-32 0 0,-3 1 212 0 0,8-3 22 0 0,1-1 258 0 0,1-1 12 0 0,0 0-67 0 0,0 0-222 0 0,0 0 166 0 0,-2-1-304 0 0,2 0 84 0 0,0 1 0 0 0,-1-1 0 0 0,1 1 0 0 0,0-1 0 0 0,-1 1 0 0 0,1 0-1 0 0,0-1 1 0 0,-1 1 0 0 0,1 0 0 0 0,-1-1 0 0 0,1 1 0 0 0,-1 0-1 0 0,1 0 1 0 0,-1 0 0 0 0,1-1 0 0 0,-1 1 0 0 0,1 0 0 0 0,-1 0 0 0 0,1 0-1 0 0,-1 0 1 0 0,0 0 0 0 0,-2 1 75 0 0,0 0-1 0 0,1 0 0 0 0,-1 0 1 0 0,1 0-1 0 0,0 1 0 0 0,-1-1 1 0 0,-2 4-1 0 0,-3-1-153 0 0,6-3 283 0 0,0 0 117 0 0,0-1-314 0 0,-13 6 841 0 0,14-5-644 0 0,1-1 117 0 0,0 0 21 0 0,0 0-66 0 0,0 0-222 0 0,0 0 166 0 0,0 0 101 0 0,0 0 21 0 0,0 0-66 0 0,2-1-294 0 0,5-3-134 0 0,-3 2-15 0 0,0 0 1 0 0,1 0-1 0 0,-1 0 0 0 0,0 0 0 0 0,7-1 0 0 0,16-1 0 0 0,-18 3 0 0 0,8 0 0 0 0,24 1 0 0 0,-31 2 0 0 0,-9 9 0 0 0,-2 0 72 0 0,0-9 299 0 0,1-2 117 0 0,-1 12 396 0 0,-4 27-2664 0 0,0-14 1801 0 0,-4 17-21 0 0,2-14 0 0 0,-1 1 0 0 0,5-17 0 0 0,-2-1 0 0 0,-1 0 0 0 0,1 0 0 0 0,-3-2 0 0 0,-1-3 0 0 0,-2-2 0 0 0,1-4 0 0 0,-11-7 0 0 0,-28-8 0 0 0,41 12 0 0 0,-1-1 0 0 0,1 0 0 0 0,0-1 0 0 0,0 0 0 0 0,0 0 0 0 0,-11-11 0 0 0,15 13 0 0 0,-9-15 0 0 0,10 12 0 0 0,0 0 0 0 0,0-1 0 0 0,0 1 0 0 0,0 0 0 0 0,1-1 0 0 0,0 0 0 0 0,1 1 0 0 0,-2-13 0 0 0,0-1 0 0 0,-2-52 0 0 0,4 35 0 0 0,1 11 0 0 0,0 0 0 0 0,1 1 0 0 0,6-33 0 0 0,-4 39-13 0 0,-3 16 72 0 0,0 1 0 0 0,1-1 1 0 0,-1 1-1 0 0,1-1 0 0 0,-1 1 0 0 0,1-1 1 0 0,0 1-1 0 0,0-1 0 0 0,0 1 1 0 0,0-1-1 0 0,0 1 0 0 0,0 0 1 0 0,1 0-1 0 0,2-4 0 0 0,9-8 304 0 0,-5 4 13 0 0,18-15 1 0 0,-25 23-377 0 0,1 1 0 0 0,-1 0 0 0 0,1-1 0 0 0,0 1 0 0 0,-1 0 0 0 0,1 0 0 0 0,0 0 0 0 0,0 0 0 0 0,0 0 0 0 0,0 0 0 0 0,0 1 0 0 0,0-1 0 0 0,0 1 0 0 0,2-1 0 0 0,4-1 0 0 0,17-10 0 0 0,-20 9 0 0 0,1 0 0 0 0,-1 0 0 0 0,1 1 0 0 0,0 0 0 0 0,0 0 0 0 0,0 0 0 0 0,0 1 0 0 0,11-2 0 0 0,9 0 0 0 0,9-7 0 0 0,-26 8-64 0 0,-7 1-273 0 0,-2 1-138 0 0,0 0-33 0 0,0-2-72 0 0,6-18-3069 0 0,-6 18-1396 0 0,0 2-1393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56 8287 0 0,'0'0'191'0'0,"0"0"26"0"0,0 0 9 0 0,1-2-34 0 0,0 1-53 0 0,0-1-1 0 0,0 1 1 0 0,0-1 0 0 0,0 1 0 0 0,-1-1 0 0 0,1 0 0 0 0,-1 1-1 0 0,1-1 1 0 0,-1 0 0 0 0,1 1 0 0 0,-1-1 0 0 0,0 0 0 0 0,0-2-1 0 0,3-15 5565 0 0,-4 18-5574 0 0,0 0-1 0 0,1 1 1 0 0,-1-1 0 0 0,0 0-1 0 0,0 1 1 0 0,1-1 0 0 0,-1 1-1 0 0,0-1 1 0 0,0 1-1 0 0,0-1 1 0 0,0 1 0 0 0,1 0-1 0 0,-1-1 1 0 0,0 1 0 0 0,0 0-1 0 0,0 0 1 0 0,0 0-1 0 0,0 0 1 0 0,0-1 0 0 0,-2 2-1 0 0,-19-3 1267 0 0,21 2-883 0 0,1 0 0 0 0,-15 2 956 0 0,-15 3-1296 0 0,19-2-172 0 0,8-1 0 0 0,0-1 0 0 0,0 1 0 0 0,0 0 0 0 0,0 0 0 0 0,0 0 0 0 0,0 0 0 0 0,-3 4 0 0 0,0 0 0 0 0,4-4 0 0 0,-1-1 0 0 0,1 1 0 0 0,0 0 0 0 0,0 0 0 0 0,1 0 0 0 0,-1 0 0 0 0,0 0 0 0 0,-2 4 0 0 0,-1 2 0 0 0,1-3 0 0 0,0 1 0 0 0,0 0 0 0 0,1 0 0 0 0,0 0 0 0 0,0 0 0 0 0,1 0 0 0 0,-4 14 0 0 0,2-6 0 0 0,2 0 0 0 0,-3 25 0 0 0,2 6 0 0 0,6-34 0 0 0,4-2 0 0 0,5-3 0 0 0,-8-5 0 0 0,0-1 0 0 0,0 0 0 0 0,0 0 0 0 0,0 0 0 0 0,0-1 0 0 0,0 1 0 0 0,0-1 0 0 0,0 0 0 0 0,0 0 0 0 0,0 0 0 0 0,-1-1 0 0 0,1 1 0 0 0,5-4 0 0 0,4-3 0 0 0,0 0 0 0 0,15-12 0 0 0,-17 10 0 0 0,0 1 0 0 0,-1-2 0 0 0,0 1 0 0 0,-1-1 0 0 0,0-1 0 0 0,11-18 0 0 0,-16 23 0 0 0,-2 0 0 0 0,1 0 0 0 0,3-13 0 0 0,-4 10 0 0 0,-3 9 0 0 0,-3 5 0 0 0,-7 11 0 0 0,4-5 0 0 0,2-3-2 0 0,0 0-1 0 0,1 0 1 0 0,0 1-1 0 0,0 0 0 0 0,0 0 1 0 0,1 0-1 0 0,1 0 1 0 0,-4 16-1 0 0,-1 17-2767 0 0,7-40 2495 0 0,1 0 0 0 0,-1 0-1 0 0,0 0 1 0 0,1 0 0 0 0,-1 0 0 0 0,1 0 0 0 0,-1 0 0 0 0,1 0 0 0 0,-1-1 0 0 0,1 1-1 0 0,0 0 1 0 0,-1 0 0 0 0,1 0 0 0 0,0-1 0 0 0,0 1 0 0 0,0 0 0 0 0,-1 0 0 0 0,1-1-1 0 0,2 2 1 0 0,-1-1-1261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29 102 13823 0 0,'0'0'315'0'0,"0"0"45"0"0,-2 0 21 0 0,0 0-284 0 0,2 0-78 0 0,-1 0 0 0 0,1 0 1 0 0,-1 0-1 0 0,1 0 0 0 0,-1 0 1 0 0,0 0-1 0 0,1 0 0 0 0,-1 0 0 0 0,1 0 1 0 0,-1 0-1 0 0,1 0 0 0 0,-1 1 1 0 0,1-1-1 0 0,-1 0 0 0 0,1 0 1 0 0,-1 1-1 0 0,0 0 0 0 0,-10 7-2 0 0,9-5 6 0 0,1-1 20 0 0,0-1 322 0 0,1-1 122 0 0,0 0 22 0 0,0 2-376 0 0,0 0 0 0 0,1 0 0 0 0,-1 0 0 0 0,0 0 0 0 0,0 0 0 0 0,1 0 0 0 0,-1-1 0 0 0,1 1 0 0 0,0 0 0 0 0,0 0-1 0 0,-1-1 1 0 0,1 1 0 0 0,0 0 0 0 0,0-1 0 0 0,0 1 0 0 0,1-1 0 0 0,-1 1 0 0 0,0-1 0 0 0,3 3 0 0 0,-1-3-4 0 0,-1 1-1 0 0,1-1 1 0 0,0 1 0 0 0,0-1-1 0 0,-1 0 1 0 0,1 0 0 0 0,0 0 0 0 0,0 0-1 0 0,0-1 1 0 0,0 1 0 0 0,5 0-1 0 0,-4-1-100 0 0,1 0 0 0 0,-1 0 0 0 0,0 0 0 0 0,1-1 0 0 0,-1 1-1 0 0,0-1 1 0 0,1 0 0 0 0,-1-1 0 0 0,0 1 0 0 0,0 0-1 0 0,0-1 1 0 0,0 0 0 0 0,0 0 0 0 0,-1 0 0 0 0,1-1 0 0 0,0 1-1 0 0,4-6 1 0 0,-5 4 109 0 0,0 0-1 0 0,0 0 1 0 0,0 0-1 0 0,-1-1 1 0 0,1 1-1 0 0,-1-1 1 0 0,0 1-1 0 0,0-1 1 0 0,-1 0-1 0 0,1 0 1 0 0,0-6-1 0 0,-2 7-57 0 0,0 1 0 0 0,0-1 0 0 0,0 1 0 0 0,0-1 0 0 0,-1 1-1 0 0,1-1 1 0 0,-1 1 0 0 0,0 0 0 0 0,0-1 0 0 0,0 1 0 0 0,-1 0 0 0 0,1-1-1 0 0,-1 1 1 0 0,0 0 0 0 0,0 0 0 0 0,-3-4 0 0 0,4 6-21 0 0,-1-1 1 0 0,0 0 0 0 0,0 0-1 0 0,0 1 1 0 0,0-1-1 0 0,0 1 1 0 0,0 0 0 0 0,-1-1-1 0 0,1 1 1 0 0,0 0-1 0 0,-1 1 1 0 0,1-1 0 0 0,0 0-1 0 0,-1 0 1 0 0,1 1-1 0 0,-1 0 1 0 0,1-1 0 0 0,-1 1-1 0 0,0 0 1 0 0,-4 1-1 0 0,0 0-415 0 0,0 0 1 0 0,1 0-1 0 0,-1 1 0 0 0,1 0 0 0 0,-1 0 0 0 0,-7 4 0 0 0,0 2-5362 0 0,-1 0-1801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10135 0 0,'0'0'231'0'0,"0"0"29"0"0,0 0 19 0 0,0 0 37 0 0,0 0 125 0 0,0 0 58 0 0,0 0 11 0 0,0 0 2 0 0,0 0 0 0 0,0 0 0 0 0,0 0 0 0 0,0 0 0 0 0,0 0 0 0 0,1-2 0 0 0,1-18 512 0 0,-1 18-512 0 0,-1 0 0 0 0,36-84 2640 0 0,-11 23-2693 0 0,-15 34 422 0 0,-6 18-700 0 0,0-1 0 0 0,0 1 0 0 0,8-13 0 0 0,-30 63-181 0 0,2 2 0 0 0,-20 76 0 0 0,32-83 0 0 0,5-19 0 0 0,5-2 0 0 0,3-5 0 0 0,-5-7 0 0 0,-1-1 0 0 0,0 1 0 0 0,1-1 0 0 0,-1 0 0 0 0,0 0 0 0 0,1 0 0 0 0,-1 0 0 0 0,0-1 0 0 0,1 1 0 0 0,-1-1 0 0 0,5-1 0 0 0,-2 0 0 0 0,0 0 0 0 0,0 0 0 0 0,0-1 0 0 0,0 0 0 0 0,6-4 0 0 0,-1-1 0 0 0,-1-1 0 0 0,0 0 0 0 0,0-1 0 0 0,-1 0 0 0 0,-1 0 0 0 0,15-21 0 0 0,-12 12 0 0 0,0 0 0 0 0,-2-1 0 0 0,11-28 0 0 0,-16 34 0 0 0,-4 14 0 0 0,0 0 0 0 0,0 0 0 0 0,0 0 0 0 0,-1 1 0 0 0,1-1 0 0 0,0 0 0 0 0,0 0 0 0 0,0 0 0 0 0,0 0 0 0 0,0 0 0 0 0,0 0 0 0 0,0 0 0 0 0,-1 0 0 0 0,1 0 0 0 0,0 0 0 0 0,0 0 0 0 0,0-1 0 0 0,0 1 0 0 0,0 0 0 0 0,0 0 0 0 0,0 0 0 0 0,-1 0 0 0 0,1 0 0 0 0,0 0 0 0 0,0 0 0 0 0,0 0 0 0 0,0 0 0 0 0,0 0 0 0 0,0 0 0 0 0,0 0 0 0 0,0 0 0 0 0,0-1 0 0 0,0 1 0 0 0,-1 0 0 0 0,1 0 0 0 0,0 0 0 0 0,0 0 0 0 0,0 0 0 0 0,0 0 0 0 0,0 0 0 0 0,0 0 0 0 0,0-1 0 0 0,0 1 0 0 0,0 0 0 0 0,0 0 0 0 0,0 0 0 0 0,0 0 0 0 0,0 0 0 0 0,0 0 0 0 0,0 0 0 0 0,0-1 0 0 0,0 1 0 0 0,0 0 0 0 0,-6 7 0 0 0,-21 37 0 0 0,23-36 0 0 0,0 0 0 0 0,1 1 0 0 0,0-1 0 0 0,0 1 0 0 0,1-1 0 0 0,0 1 0 0 0,0 0 0 0 0,0 12 0 0 0,0-2 0 0 0,1-15 0 0 0,1 1 0 0 0,0-1 0 0 0,0 1 0 0 0,0-1 0 0 0,1 5 0 0 0,3 4 0 0 0,-3-11 0 0 0,0 0 0 0 0,0 1 0 0 0,1-1 0 0 0,-1-1 0 0 0,1 1 0 0 0,0 0 0 0 0,-1 0 0 0 0,1 0 0 0 0,0-1 0 0 0,0 1 0 0 0,0-1 0 0 0,0 0 0 0 0,0 1 0 0 0,1-1 0 0 0,-1 0 0 0 0,0 0 0 0 0,4 1 0 0 0,-1-2 0 0 0,-1 1 0 0 0,1 0 0 0 0,-1-1 0 0 0,1 0 0 0 0,-1 0 0 0 0,1 0 0 0 0,-1-1 0 0 0,1 0 0 0 0,4-1 0 0 0,7-3 0 0 0,1-1 0 0 0,-1 0 0 0 0,-1-2 0 0 0,0 0 0 0 0,0 0 0 0 0,0-2 0 0 0,-1 1 0 0 0,0-2 0 0 0,13-13 0 0 0,-9 4 0 0 0,0-2 0 0 0,-1 0 0 0 0,-2 0 0 0 0,25-48 0 0 0,-15 27 0 0 0,-9 10 0 0 0,0-1 0 0 0,21-69 0 0 0,-18 43 0 0 0,-11 36 72 0 0,-7 22 299 0 0,-1 2 117 0 0,0 0 21 0 0,0 0-66 0 0,-2 2-419 0 0,0 0 0 0 0,1 0 0 0 0,-1 0-1 0 0,1 0 1 0 0,0 0 0 0 0,-2 4 0 0 0,2-3-26 0 0,-2 0 2 0 0,-5 17 0 0 0,1 3 0 0 0,2 0 0 0 0,0 0 0 0 0,-1 33 0 0 0,3-32 0 0 0,0 0 0 0 0,-1 0 0 0 0,-10 30 0 0 0,-25 58 0 0 0,20-48 0 0 0,13-43 16 0 0,3-4-96 0 0,2-15-257 0 0,1 1-327 0 0,-1-3 632 0 0,1 0-1 0 0,0 1 0 0 0,0-1 0 0 0,0 0 1 0 0,0 0-1 0 0,0 1 0 0 0,0-1 0 0 0,0 0 0 0 0,0 1 1 0 0,-1-1-1 0 0,1 0 0 0 0,0 1 0 0 0,0-1 1 0 0,0 0-1 0 0,1 1 0 0 0,-1-1 0 0 0,0 0 0 0 0,0 1 1 0 0,0-1-1 0 0,0 0 0 0 0,0 1 0 0 0,0-1 1 0 0,0 0-1 0 0,0 0 0 0 0,1 1 0 0 0,-1-1 0 0 0,0 0 1 0 0,0 0-1 0 0,1 1 0 0 0,1 0-68 0 0,-1-1-1 0 0,1 0 0 0 0,0 0 1 0 0,-1 1-1 0 0,1-1 1 0 0,0 0-1 0 0,0-1 0 0 0,-1 1 1 0 0,1 0-1 0 0,0 0 1 0 0,0-1-1 0 0,-1 1 0 0 0,1-1 1 0 0,0 0-1 0 0,-1 1 1 0 0,1-1-1 0 0,-1 0 0 0 0,1 0 1 0 0,1-1-1 0 0,1-1-1203 0 0,0 0 0 0 0,0 0 0 0 0,0 0 0 0 0,-1 0 1 0 0,0 0-1 0 0,6-7 0 0 0,-1-7-4057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10135 0 0,'-13'9'304'0'0,"0"0"-1"0"0,1 0 0 0 0,-17 18 0 0 0,20-19-280 0 0,6-5 248 0 0,1 0 0 0 0,0-1 0 0 0,0 1 0 0 0,0 0 0 0 0,0 0 0 0 0,0 1 0 0 0,1-1 0 0 0,-1 0 0 0 0,0 4 0 0 0,1-4 751 0 0,7 9 1026 0 0,-5-10-1912 0 0,1 1 0 0 0,0-1 0 0 0,-1-1 0 0 0,1 1 0 0 0,0 0-1 0 0,0 0 1 0 0,0-1 0 0 0,1 1 0 0 0,-1-1 0 0 0,0 1 0 0 0,0-1 0 0 0,1 0-1 0 0,-1 0 1 0 0,1 0 0 0 0,-1-1 0 0 0,1 1 0 0 0,2 0 0 0 0,5 0-230 0 0,-1 0 1 0 0,1-1 0 0 0,13-1-1 0 0,2 0 270 0 0,-1 0-797 0 0,0-1 0 0 0,0-1-1 0 0,35-10 1 0 0,-39 8-5518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50 338 11975 0 0,'0'0'547'0'0,"-1"-1"-11"0"0,0-8 135 0 0,-1 0-1 0 0,1 1 1 0 0,1-1 0 0 0,0 0-1 0 0,1-15 1 0 0,7-8 5749 0 0,-12 46-6417 0 0,1 1 0 0 0,0-1 0 0 0,1 1 1 0 0,0 27-1 0 0,1-26-2 0 0,-6 28-1 0 0,5-28-9 0 0,-1-13 29 0 0,2 1-432 0 0,-1-1-280 0 0,1-3 591 0 0,0 1 1 0 0,0 0-1 0 0,0 0 1 0 0,0 0-1 0 0,0 0 0 0 0,0 0 1 0 0,0 0-1 0 0,0 0 0 0 0,0 0 1 0 0,0 3-1 0 0,-1-3-977 0 0,2-1-372 0 0,-1-1-71 0 0,-9-7-14 0 0</inkml:trace>
  <inkml:trace contextRef="#ctx0" brushRef="#br0" timeOffset="1">32 1 13823 0 0,'0'0'304'0'0,"0"0"64"0"0,0 0 16 0 0,0 0 0 0 0,0 0-312 0 0,0 0-72 0 0,0 0 0 0 0,0 0 0 0 0,0 0 424 0 0,-8 3 72 0 0,-1-1 16 0 0,9-2 0 0 0,0 0-824 0 0,0 0-160 0 0,0 0-32 0 0,0 0-5944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258 153 10135 0 0,'0'-2'231'0'0,"3"-45"594"0"0,-1 17 2471 0 0,7-30 0 0 0,-7 51-1463 0 0,-1 5-489 0 0,-2 5-840 0 0,-6 18-425 0 0,-4 10 417 0 0,0 1 0 0 0,2 0 0 0 0,-8 53 0 0 0,1-12-504 0 0,-90 299-393 0 0,63-255-1174 0 0,39-104 1570 0 0,0 0-1 0 0,-7 10 1 0 0,-2 7 5 0 0,7-16 0 0 0,5-12 0 0 0,1 0 0 0 0,0 0 0 0 0,0 0 0 0 0,0 0 0 0 0,-1 0 0 0 0,1 0 0 0 0,0 0 0 0 0,0 0 0 0 0,0 0 0 0 0,0 0 0 0 0,-1 0 0 0 0,1 0 0 0 0,0 0 0 0 0,0 0 0 0 0,0 0 0 0 0,-1 0 0 0 0,1 0 0 0 0,0 0 0 0 0,0 0 0 0 0,0 0 0 0 0,-1 0 0 0 0,1 0 0 0 0,0 0 0 0 0,0 0 0 0 0,0 0 0 0 0,-1 0 0 0 0,1 0 0 0 0,0 0 0 0 0,0-1 0 0 0,0 1 0 0 0,0 0 0 0 0,-1 0 0 0 0,1 0 0 0 0,0 0 0 0 0,0-1 0 0 0,0 1 0 0 0,0 0 0 0 0,0 0 0 0 0,-2-3 0 0 0,1 1 0 0 0,0 0 0 0 0,0-1 0 0 0,0 1 0 0 0,0-1 0 0 0,1 1 0 0 0,-1-1 0 0 0,1 1 0 0 0,0-1 0 0 0,-1 1 0 0 0,1-1 0 0 0,1-4 0 0 0,5-36 0 0 0,-2 17 0 0 0,1-73 401 0 0,-5 66 310 0 0,-1 23-535 0 0,1-1 0 0 0,0 1 0 0 0,1-1 0 0 0,3-12 0 0 0,1 10-176 0 0,4 2 0 0 0,-4 6 0 0 0,1 1 0 0 0,-1 0 0 0 0,1 0 0 0 0,0 0 0 0 0,0 1 0 0 0,1 0 0 0 0,10-4 0 0 0,-10 4 0 0 0,0 1 0 0 0,0-1 0 0 0,0 1 0 0 0,12-1 0 0 0,-5 1 0 0 0,-5 0 0 0 0,1 0 0 0 0,0-1 0 0 0,0 2 0 0 0,-1 0 0 0 0,1 0 0 0 0,0 1 0 0 0,0 0 0 0 0,16 2 0 0 0,3 1 0 0 0,-17-1 0 0 0,-3 3 0 0 0,-8-5 0 0 0,0 1 0 0 0,0-1 0 0 0,0 0 0 0 0,0 1 0 0 0,0 0 0 0 0,-1-1 0 0 0,1 1 0 0 0,0-1 0 0 0,0 1 0 0 0,-1 0 0 0 0,1 0 0 0 0,0-1 0 0 0,-1 1 0 0 0,1 0 0 0 0,-1 0 0 0 0,1 0 0 0 0,-1 0 0 0 0,1 0 0 0 0,0 1 0 0 0,0 2 0 0 0,4 9 0 0 0,-3 1 0 0 0,-3-6 0 0 0,1-1 0 0 0,-2 0 0 0 0,-1 8 0 0 0,1-5 0 0 0,-3 8 0 0 0,1-15 0 0 0,1-1 0 0 0,-1 5 0 0 0,2-5 0 0 0,1 1 0 0 0,-1-1 0 0 0,0 0 0 0 0,0 0 0 0 0,0 0 0 0 0,0 0 0 0 0,-3 3 0 0 0,-4 3 0 0 0,0-3 0 0 0,1-5 0 0 0,2-6 0 0 0,5 3 0 0 0,1 1 0 0 0,0 0 0 0 0,0 0 0 0 0,0-1 0 0 0,0 1 0 0 0,0 0 0 0 0,0 0 0 0 0,1-1 0 0 0,-1 1 0 0 0,2-4 0 0 0,10-26 0 0 0,-8 23 0 0 0,2-7 0 0 0,1 0 0 0 0,1 1 0 0 0,0-1 0 0 0,1 2 0 0 0,14-18 0 0 0,-15 21 0 0 0,1 0 0 0 0,1-1 0 0 0,0 1 0 0 0,1 1 0 0 0,0 0 0 0 0,0 0 0 0 0,16-9 0 0 0,-25 17 0 0 0,8-3 0 0 0,-1-1 0 0 0,12-3 0 0 0,-20 8 0 0 0,0 1 0 0 0,0 0 0 0 0,-1-1 0 0 0,1 1 0 0 0,0 0 0 0 0,0 0 0 0 0,0 0 0 0 0,0-1 0 0 0,-1 1 0 0 0,1 0 0 0 0,0 0 0 0 0,0 0 0 0 0,1 1 0 0 0,9 8 0 0 0,18 23-64 0 0,-27-30-273 0 0,0 13-1238 0 0,5-3 1559 0 0,0 2 16 0 0,2-1 0 0 0,-6-10 0 0 0,1 1 0 0 0,19 5 0 0 0,-14-6 0 0 0,1 0 0 0 0,17 3 0 0 0,-8-5 0 0 0,-15-2 0 0 0,1-1 0 0 0,21 1 0 0 0,-14 1 0 0 0,-10-1-79 0 0,17-2 562 0 0,-18 4 273 0 0,-3 1-104 0 0,-2 3-472 0 0,-52 87-180 0 0,47-80 0 0 0,2-3 0 0 0,1-1 0 0 0,0 1 0 0 0,0 0 0 0 0,1 1 0 0 0,-4 9 0 0 0,7-7 0 0 0,5 0 0 0 0,6-4 0 0 0,-6-7 0 0 0,0 0 0 0 0,0 0 0 0 0,0 0 0 0 0,0 0 0 0 0,0 0 0 0 0,0-1 0 0 0,0 1 0 0 0,0-1 0 0 0,0 0 0 0 0,0 0 0 0 0,0 0 0 0 0,0-1 0 0 0,0 1 0 0 0,0-1 0 0 0,5-1 0 0 0,2-1 0 0 0,-1 0 0 0 0,1-1 0 0 0,13-8 0 0 0,1-2 0 0 0,-1-2 0 0 0,-1-1 0 0 0,0 0 0 0 0,-1-2 0 0 0,24-26 0 0 0,-21 21 0 0 0,-24 24 0 0 0,0 0 0 0 0,0 0 0 0 0,0 0 0 0 0,0 0 0 0 0,0 0 0 0 0,0-1 1 0 0,0 1-1 0 0,0 0 0 0 0,0 0 0 0 0,0 0 0 0 0,0 0 0 0 0,0 0 0 0 0,0 0 0 0 0,1 0 0 0 0,-1 0 0 0 0,0 0 0 0 0,0 0 0 0 0,0 0 0 0 0,0-1 0 0 0,0 1 0 0 0,0 0 0 0 0,0 0 0 0 0,1 0 0 0 0,-1 0 1 0 0,0 0-1 0 0,0 0 0 0 0,0 0 0 0 0,0 0 0 0 0,0 0 0 0 0,0 0 0 0 0,1 0 0 0 0,-1 0 0 0 0,0 0 0 0 0,0 0 0 0 0,0 0 0 0 0,0 0 0 0 0,0 0 0 0 0,0 0 0 0 0,0 0 0 0 0,1 1 0 0 0,-1-1 0 0 0,0 0 0 0 0,0 0 1 0 0,1 7-7 0 0,-4 7 81 0 0,-11 19 1204 0 0,10-23-1421 0 0,0-1 0 0 0,0 0 0 0 0,1 1 0 0 0,0 0-1 0 0,1 0 1 0 0,0 0 0 0 0,0 0 0 0 0,0 15 0 0 0,5-1 51 0 0,0-16-549 0 0,0-4 424 0 0,-3-4-21 0 0,0 1-1 0 0,0-1 0 0 0,1 0 0 0 0,-1 1 0 0 0,0-1 0 0 0,1 1 0 0 0,-1-1 0 0 0,0 0 0 0 0,1 0 0 0 0,-1 1 0 0 0,1-1 0 0 0,-1 0 0 0 0,0 0 0 0 0,1 1 0 0 0,-1-1 0 0 0,1 0 0 0 0,-1 0 0 0 0,1 0 0 0 0,-1 0 0 0 0,1 1 0 0 0,0-1 0 0 0,0 0-1186 0 0,9 2-5458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18 133 11975 0 0,'0'0'547'0'0,"0"-2"-11"0"0,-7-15-17 0 0,5 15-375 0 0,0-1 345 0 0,2 3 20 0 0,0-2 71 0 0,-4-3 3202 0 0,2 12-1736 0 0,2-6-2310 0 0,0 1 707 0 0,1 1-294 0 0,4 7-133 0 0,-4-9-16 0 0,-1 0 0 0 0,1-1 0 0 0,0 1 0 0 0,-1-1 0 0 0,1 1 0 0 0,0-1 0 0 0,0 1 0 0 0,-1-1 0 0 0,1 1 0 0 0,0-1 0 0 0,0 0 0 0 0,1 1 0 0 0,0-1 0 0 0,0 0 0 0 0,0 0 0 0 0,-1 0 0 0 0,1-1 0 0 0,0 1 0 0 0,0 0 0 0 0,0-1 0 0 0,0 1 0 0 0,-1-1 0 0 0,1 0 0 0 0,0 1 0 0 0,0-1 0 0 0,-1 0 0 0 0,1 0 0 0 0,-1 0 0 0 0,1 0 0 0 0,1-2 0 0 0,0 1 0 0 0,-1-1 0 0 0,1 1 0 0 0,-1 0 0 0 0,0-1 0 0 0,0 0 0 0 0,0 1 0 0 0,0-1 0 0 0,3-6 0 0 0,-4 5 0 0 0,1 0 0 0 0,-1 0 0 0 0,0 0 0 0 0,-1 0 0 0 0,1 0 0 0 0,-1-1 0 0 0,0 1 0 0 0,0 0 0 0 0,0 0 0 0 0,0-1 0 0 0,-1 1 0 0 0,0 0 0 0 0,0 0 0 0 0,-2-7 0 0 0,3 10-68 0 0,-1-1 0 0 0,0 1 1 0 0,0 0-1 0 0,1 0 0 0 0,-1-1 0 0 0,0 1 0 0 0,0 0 0 0 0,0 0 0 0 0,0 0 1 0 0,0 0-1 0 0,-1 0 0 0 0,1 0 0 0 0,0 0 0 0 0,0 0 0 0 0,-1 1 0 0 0,1-1 1 0 0,0 0-1 0 0,-1 1 0 0 0,1-1 0 0 0,-1 1 0 0 0,1-1 0 0 0,-1 1 0 0 0,1 0 1 0 0,-1 0-1 0 0,1 0 0 0 0,-1 0 0 0 0,1 0 0 0 0,-1 0 0 0 0,1 0 0 0 0,-1 0 0 0 0,1 0 1 0 0,0 1-1 0 0,-1-1 0 0 0,1 1 0 0 0,-1-1 0 0 0,1 1 0 0 0,0-1 0 0 0,-3 2 1 0 0,-7 4-6759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19351 0 0,'0'0'886'0'0,"0"0"-21"0"0,0 2-554 0 0,0 6 171 0 0,-1 0 1 0 0,1-1-1 0 0,-1 1 1 0 0,-1 0 0 0 0,0 0-1 0 0,0 0 1 0 0,-5 12 0 0 0,1-7 24 0 0,0 1 0 0 0,-1-1 0 0 0,-1-1 0 0 0,0 1 1 0 0,0-1-1 0 0,-2 0 0 0 0,-11 11 0 0 0,0-4-3217 0 0,-3-3-3476 0 0,13-9-2602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284 539 8287 0 0,'0'0'382'0'0,"0"-1"-8"0"0,-3-27-12 0 0,3 21 417 0 0,0 0 0 0 0,-1 1 0 0 0,1-1 0 0 0,-2 1 0 0 0,-3-13 0 0 0,-2 1 1181 0 0,6 14-1632 0 0,0 0 0 0 0,-1-1 0 0 0,0 1 0 0 0,0 0 0 0 0,0 1 0 0 0,0-1 0 0 0,-1 0 0 0 0,1 1 0 0 0,-6-6 0 0 0,7 7-182 0 0,-1 1 0 0 0,1-1-1 0 0,0 0 1 0 0,0 1 0 0 0,0-1 0 0 0,0 0-1 0 0,0 0 1 0 0,0-3 0 0 0,-3-4 522 0 0,3 8-653 0 0,-1 0 1 0 0,1 0-1 0 0,-1 1 0 0 0,1-1 0 0 0,-1 0 1 0 0,0 1-1 0 0,1-1 0 0 0,-1 1 0 0 0,0-1 1 0 0,0 1-1 0 0,1 0 0 0 0,-1 0 0 0 0,0 0 1 0 0,0 0-1 0 0,-2 0 0 0 0,-5 2 177 0 0,0 1 0 0 0,0 0 0 0 0,0 0 0 0 0,1 0 0 0 0,0 1 0 0 0,-1 1 0 0 0,1-1 0 0 0,1 1 0 0 0,-1 0 0 0 0,-10 11 0 0 0,7-7-212 0 0,1 1 1 0 0,0 1 0 0 0,1 0-1 0 0,0 0 1 0 0,1 0 0 0 0,-8 16-1 0 0,13-21 20 0 0,-1 1 0 0 0,1-1 0 0 0,0 1 0 0 0,1 0 0 0 0,0 0 0 0 0,0 0 0 0 0,-1 9 0 0 0,4-2 0 0 0,2-11 0 0 0,-1-1 0 0 0,1 2 0 0 0,-3-3 0 0 0,1 0 0 0 0,0 1 0 0 0,0-1 0 0 0,0 0 0 0 0,0 0 0 0 0,0 0 0 0 0,0 0 0 0 0,0 0 0 0 0,0 0 0 0 0,0 0 0 0 0,1 0 0 0 0,-1 0 0 0 0,0 0 0 0 0,1-1 0 0 0,-1 1 0 0 0,0 0 0 0 0,1-1 0 0 0,-1 0 0 0 0,1 1 0 0 0,-1-1 0 0 0,1 0 0 0 0,-1 0 0 0 0,3 1 0 0 0,2-1 0 0 0,1 0 0 0 0,-1 0 0 0 0,1 0 0 0 0,-1 0 0 0 0,0-1 0 0 0,1 0 0 0 0,-1-1 0 0 0,0 0 0 0 0,0 0 0 0 0,0 0 0 0 0,0 0 0 0 0,0-1 0 0 0,0 0 0 0 0,0 0 0 0 0,7-6 0 0 0,-1 0 0 0 0,-1-1 0 0 0,0 0 0 0 0,0-1 0 0 0,-1 0 0 0 0,13-19 0 0 0,-7 10 0 0 0,-13 17 0 0 0,1-1 0 0 0,-1 0 0 0 0,0-1 0 0 0,0 1 0 0 0,0-1 0 0 0,-1 1 0 0 0,0-1 0 0 0,1 0 0 0 0,-2 0 0 0 0,1 1 0 0 0,1-8 0 0 0,-2 3 0 0 0,-1 9 0 0 0,0 0 0 0 0,0-1 0 0 0,0 1 0 0 0,0 0 0 0 0,-1 0 0 0 0,1 0 0 0 0,0-1 0 0 0,0 1 0 0 0,0 0 0 0 0,0 0 0 0 0,0 0 0 0 0,0-1 0 0 0,0 1 0 0 0,0 0 0 0 0,-1 0 0 0 0,1 0 0 0 0,0 0 0 0 0,0-1 0 0 0,0 1 0 0 0,0 0 0 0 0,-1 0 0 0 0,1 0 0 0 0,0 0 0 0 0,0 0 0 0 0,0 0 0 0 0,-1 0 0 0 0,1 0 0 0 0,0-1 0 0 0,0 1 0 0 0,0 0 0 0 0,-1 0 0 0 0,1 0 0 0 0,0 0 0 0 0,0 0 0 0 0,-1 0 0 0 0,1 0 0 0 0,0 0 0 0 0,0 0 0 0 0,0 0 0 0 0,-1 0 0 0 0,1 0 0 0 0,0 1 0 0 0,0-1 0 0 0,0 0 0 0 0,-1 0 0 0 0,1 0 0 0 0,0 0 0 0 0,0 0 0 0 0,0 0 0 0 0,-1 0 0 0 0,1 1 0 0 0,0-1 0 0 0,0 0 0 0 0,0 0 0 0 0,0 0 0 0 0,0 0 0 0 0,-1 1 0 0 0,1-1 0 0 0,0 0 0 0 0,-4 3 0 0 0,0 1 0 0 0,0-1 0 0 0,1 1 0 0 0,-1 0 0 0 0,1 0 0 0 0,0 0 0 0 0,0 0 0 0 0,0 0 0 0 0,0 1 0 0 0,1-1 0 0 0,0 1 0 0 0,-2 6 0 0 0,-2 5 0 0 0,2-1 0 0 0,-5 28 0 0 0,8-39 0 0 0,1-1 0 0 0,0 0 0 0 0,0 0 0 0 0,0 1 0 0 0,0-1 0 0 0,0 0 0 0 0,0 0 0 0 0,1 0 0 0 0,0 1 0 0 0,-1-1 0 0 0,1 0 0 0 0,0 0 0 0 0,1 0 0 0 0,-1 0 0 0 0,0 0 0 0 0,1 0 0 0 0,0-1 0 0 0,2 4 0 0 0,-3-4 0 0 0,1 0 0 0 0,0-1 0 0 0,0 1 0 0 0,1 0 0 0 0,-1-1 0 0 0,0 0 0 0 0,1 1 0 0 0,-1-1 0 0 0,0 0 0 0 0,1 0 0 0 0,0 0 0 0 0,-1 0 0 0 0,1-1 0 0 0,-1 1 0 0 0,1-1 0 0 0,0 0 0 0 0,-1 0 0 0 0,1 1 0 0 0,0-2 0 0 0,0 1 0 0 0,4-1 0 0 0,5-2 1 0 0,0 0 0 0 0,22-9 0 0 0,-1 0-405 0 0,-23 9 213 0 0,0-1 1 0 0,0-1-1 0 0,-1 1 1 0 0,1-1-1 0 0,-1-1 1 0 0,0 0-1 0 0,15-13 1 0 0,-12 8 340 0 0,-1-1 1 0 0,0-1-1 0 0,0 0 0 0 0,12-20 1 0 0,-3-4 142 0 0,-1 0 1 0 0,-1-1-1 0 0,13-46 0 0 0,16-102-273 0 0,-31 114 1400 0 0,-16 70-1296 0 0,-1 4-9 0 0,-5 12 78 0 0,-6 19-17 0 0,6-7-176 0 0,2 1 0 0 0,0 0 0 0 0,0 34 0 0 0,3-31 0 0 0,-3-3-398 0 0,0-1-1 0 0,-15 46 1 0 0,14-52 209 0 0,-7 17-137 0 0,-21 44 0 0 0,-7 21 370 0 0,38-98-44 0 0,1 0 0 0 0,0 0 0 0 0,1 0 0 0 0,-1 0 0 0 0,1 0 0 0 0,-1 0 0 0 0,1 0 0 0 0,1 6 0 0 0,-1-9-5 0 0,0 0 1 0 0,0 0-1 0 0,1 1 0 0 0,-1-1 0 0 0,0 0 0 0 0,0 0 0 0 0,1 0 1 0 0,-1 0-1 0 0,1 1 0 0 0,-1-1 0 0 0,1 0 0 0 0,0 0 1 0 0,-1 0-1 0 0,1 0 0 0 0,0 0 0 0 0,0 0 0 0 0,-1 0 0 0 0,1-1 1 0 0,0 1-1 0 0,0 0 0 0 0,0 0 0 0 0,0-1 0 0 0,0 1 1 0 0,0 0-1 0 0,0-1 0 0 0,1 1 0 0 0,-1-1 0 0 0,2 1 0 0 0,0-1-108 0 0,0 0-1 0 0,0 0 0 0 0,0 0 0 0 0,0 0 0 0 0,-1-1 0 0 0,1 1 0 0 0,0-1 0 0 0,3-1 0 0 0,-1 1-161 0 0,2-1-551 0 0,0-1-1 0 0,0 1 0 0 0,0-2 1 0 0,0 1-1 0 0,0-1 0 0 0,9-6 1 0 0,6-5-5316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10135 0 0,'0'0'231'0'0,"2"1"29"0"0,4 1-191 0 0,-1-1-1 0 0,1 1 1 0 0,0-1 0 0 0,0-1 0 0 0,-1 1-1 0 0,1-1 1 0 0,0 0 0 0 0,7-1 0 0 0,50-7 2410 0 0,-61 7-2237 0 0,131-24 4974 0 0,0-4-3812 0 0,-129 28-1511 0 0,16-2-5873 0 0,-11 4-264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241 433 6447 0 0,'0'0'142'0'0,"0"0"22"0"0,0 0 13 0 0,2-1-20 0 0,-2-1-123 0 0,13-10 420 0 0,-11 9 201 0 0,1 1 0 0 0,0-1 0 0 0,-1 0 0 0 0,1 0 0 0 0,-1-1-1 0 0,3-5 1 0 0,-4 8-143 0 0,-2-2 648 0 0,1 1-1018 0 0,0 0 1 0 0,-1 0 0 0 0,1 0-1 0 0,0 0 1 0 0,0 0-1 0 0,0 0 1 0 0,1 1 0 0 0,-1-1-1 0 0,0 0 1 0 0,2-3-1 0 0,-2 4 229 0 0,0 1 117 0 0,3-17 685 0 0,-3 12-1004 0 0,1 3-71 0 0,-1 1 1 0 0,0-1-1 0 0,0 0 1 0 0,0 1-1 0 0,0-1 1 0 0,0 0-1 0 0,0 1 1 0 0,-1-1-1 0 0,1 0 1 0 0,0 1-1 0 0,-1-1 1 0 0,1 0-1 0 0,-1 1 1 0 0,0-1 0 0 0,0 1-1 0 0,1-1 1 0 0,-1 1-1 0 0,0-1 1 0 0,0 1-1 0 0,0 0 1 0 0,-1-1-1 0 0,-1-1 1 0 0,2 2 389 0 0,1 1 21 0 0,-2 0-66 0 0,-3-2-428 0 0,0 1 0 0 0,0 0 0 0 0,-1 0 0 0 0,1 1 0 0 0,-1-1 0 0 0,1 1 0 0 0,0 0 0 0 0,-1 1 0 0 0,1-1 0 0 0,-7 3 0 0 0,3 2-15 0 0,-73 59 0 0 0,69-52 0 0 0,0 1 0 0 0,1 0 0 0 0,-15 22 0 0 0,20-26 0 0 0,2 0 0 0 0,-1 0 0 0 0,1 1 0 0 0,1 0 0 0 0,-1 0 0 0 0,-4 20 0 0 0,8-26 0 0 0,1 0 0 0 0,-1-1 0 0 0,1 1 0 0 0,0 0 0 0 0,0-1 0 0 0,0 1 0 0 0,1 4 0 0 0,3 1 0 0 0,-1-6 0 0 0,-1-1 0 0 0,1 0 0 0 0,-1 0 0 0 0,1 0 0 0 0,0 0 0 0 0,-1 0 0 0 0,1-1 0 0 0,0 1 0 0 0,0-1 0 0 0,1 0 0 0 0,-1 0 0 0 0,0 0 0 0 0,0 0 0 0 0,0 0 0 0 0,1-1 0 0 0,-1 1 0 0 0,0-1 0 0 0,1 0 0 0 0,-1 0 0 0 0,0 0 0 0 0,1-1 0 0 0,3 0 0 0 0,0 0 0 0 0,-1-1 0 0 0,1 1 0 0 0,0-1 0 0 0,-1-1 0 0 0,1 1 0 0 0,-1-1 0 0 0,0 0 0 0 0,0-1 0 0 0,10-7 0 0 0,-7 4 0 0 0,15-12 0 0 0,-1-2 0 0 0,41-44 0 0 0,-51 47 25 0 0,10-9 202 0 0,-2-1-1 0 0,0-1 0 0 0,26-53 1 0 0,-26 35 145 0 0,-1 0 1 0 0,24-94-1 0 0,-42 134-371 0 0,-1 5 6 0 0,0 0 0 0 0,-1 0 0 0 0,1 0 0 0 0,-1 0 1 0 0,0 0-1 0 0,1 0 0 0 0,-1 0 0 0 0,0 0 0 0 0,0-2 0 0 0,0 2 364 0 0,-16 9 1069 0 0,7 4-1416 0 0,-1-1 0 0 0,2 1 0 0 0,-1 1 0 0 0,2 0 0 0 0,0 0 0 0 0,-8 17 0 0 0,-3 5-27 0 0,-19 40 3 0 0,22-40 0 0 0,3-6 0 0 0,2 1 0 0 0,2 1 0 0 0,0-1 0 0 0,-3 36 0 0 0,9-57-180 0 0,1 0 1 0 0,0 0-1 0 0,0 0 1 0 0,1 0-1 0 0,0 0 0 0 0,1 0 1 0 0,-1 0-1 0 0,1 0 0 0 0,1 0 1 0 0,3 12-1 0 0,-5-19 178 0 0,1-1 1 0 0,-1 1-1 0 0,0 0 0 0 0,0 0 0 0 0,0-1 0 0 0,1 1 1 0 0,-1 0-1 0 0,0-1 0 0 0,1 1 0 0 0,-1-1 0 0 0,0 1 1 0 0,1 0-1 0 0,-1-1 0 0 0,1 1 0 0 0,-1-1 1 0 0,1 1-1 0 0,-1-1 0 0 0,1 0 0 0 0,0 1 0 0 0,-1-1 1 0 0,1 1-1 0 0,-1-1 0 0 0,1 0 0 0 0,0 0 0 0 0,0 1 1 0 0,2 0-41 0 0,0 1-122 0 0,0-1 1 0 0,0 1-1 0 0,1-1 0 0 0,-1 0 0 0 0,0 0 0 0 0,1 0 0 0 0,-1 0 1 0 0,1 0-1 0 0,0-1 0 0 0,-1 1 0 0 0,5-1 0 0 0,-1-1-873 0 0,1 1-1 0 0,-1-1 0 0 0,1-1 0 0 0,9-2 1 0 0,3-4-5105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195 409 13823 0 0,'0'0'315'0'0,"0"0"45"0"0,0 0 21 0 0,0 0-49 0 0,-1-2-81 0 0,-1-2 315 0 0,0 2-135 0 0,1 0 0 0 0,0 0 1 0 0,0 0-1 0 0,-1 0 0 0 0,1 0 0 0 0,1 0 0 0 0,-1 0 0 0 0,0-1 0 0 0,0-3 0 0 0,-12-8 1109 0 0,11 12-1391 0 0,0 0 0 0 0,0 0 0 0 0,0 1 1 0 0,0-1-1 0 0,0 0 0 0 0,-1 1 0 0 0,1-1 0 0 0,-1 1 0 0 0,1 0 0 0 0,-5-2 0 0 0,7 3-149 0 0,-1 0 0 0 0,1-1 0 0 0,0 1 0 0 0,-1 0 0 0 0,1 0 0 0 0,-1-1 0 0 0,1 1 0 0 0,-1 0 0 0 0,1 0 0 0 0,-1 0 0 0 0,1-1 0 0 0,-1 1 0 0 0,1 0 0 0 0,-1 0 0 0 0,0 0 0 0 0,1 0 0 0 0,-1 0 0 0 0,1 0 0 0 0,-1 0 0 0 0,1 0 0 0 0,-1 1 0 0 0,1-1 0 0 0,-1 0 0 0 0,1 0 0 0 0,-2 0 0 0 0,0 1 0 0 0,-14 2 0 0 0,-8 12 0 0 0,23-14 0 0 0,-6 4 0 0 0,0 1 0 0 0,0 0 0 0 0,0 1 0 0 0,1 0 0 0 0,0 0 0 0 0,0 0 0 0 0,1 0 0 0 0,0 1 0 0 0,0 0 0 0 0,1 0 0 0 0,0 1 0 0 0,-3 9 0 0 0,6-16 0 0 0,0 0 0 0 0,0 0 0 0 0,0 1 0 0 0,1-1 0 0 0,-1 0 0 0 0,1 1 0 0 0,0-1 0 0 0,-1 0 0 0 0,1 4 0 0 0,1-1 0 0 0,0 10 0 0 0,1-11 0 0 0,0-2 0 0 0,4 4 0 0 0,-4-4 0 0 0,-1-1 0 0 0,0-1 0 0 0,0 1 0 0 0,0-1 0 0 0,-1 1 0 0 0,1-1 0 0 0,0 0 0 0 0,0 1 0 0 0,0-1 0 0 0,0 0 0 0 0,0 0 0 0 0,0 1 0 0 0,0-1 0 0 0,0 0 0 0 0,0 0 0 0 0,1 0 0 0 0,3 0 0 0 0,-1 0 0 0 0,1 0 0 0 0,-1 0 0 0 0,1 0 0 0 0,-1-1 0 0 0,1 1 0 0 0,-1-1 0 0 0,1 0 0 0 0,-1-1 0 0 0,0 1 0 0 0,0-1 0 0 0,1 0 0 0 0,-1 0 0 0 0,0 0 0 0 0,-1 0 0 0 0,1-1 0 0 0,0 0 0 0 0,-1 0 0 0 0,5-4 0 0 0,6-7 0 0 0,-2 0 0 0 0,0-1 0 0 0,13-20 0 0 0,-21 29 0 0 0,29-52 0 0 0,-29 54 0 0 0,-2 8 0 0 0,-4 8 0 0 0,2-12 0 0 0,-12 39-2 0 0,7-24 5 0 0,-5 22 1 0 0,9-33-10 0 0,1 0 0 0 0,-1 0 1 0 0,1 0-1 0 0,0-1 0 0 0,0 1 0 0 0,0 0 1 0 0,1 0-1 0 0,-1 0 0 0 0,1 0 1 0 0,0-1-1 0 0,2 5 0 0 0,-3-6-74 0 0,1-1 1 0 0,0 1-1 0 0,0 0 0 0 0,0-1 1 0 0,0 1-1 0 0,1-1 0 0 0,-1 1 1 0 0,0-1-1 0 0,1 1 0 0 0,-1-1 1 0 0,1 0-1 0 0,-1 0 0 0 0,1 0 0 0 0,-1 0 1 0 0,1 0-1 0 0,0 0 0 0 0,0 0 1 0 0,-1-1-1 0 0,1 1 0 0 0,0 0 1 0 0,0-1-1 0 0,0 0 0 0 0,0 1 1 0 0,0-1-1 0 0,0 0 0 0 0,-1 0 0 0 0,1 0 1 0 0,0 0-1 0 0,0 0 0 0 0,4-1 1 0 0,4-2-213 0 0,0 1 0 0 0,0-1 0 0 0,0-1 0 0 0,12-5 0 0 0,-19 7 262 0 0,16-6 105 0 0,-1-2-1 0 0,-1 0 0 0 0,0-2 1 0 0,-1 1-1 0 0,0-2 1 0 0,0 0-1 0 0,-1-1 1 0 0,-1-1-1 0 0,13-17 0 0 0,-6 5 549 0 0,-2-2 0 0 0,-1 0 0 0 0,-2 0 0 0 0,21-53 0 0 0,-20 42-472 0 0,-4 11-146 0 0,-1 0 0 0 0,7-33-1 0 0,-17 45 439 0 0,-2 16 45 0 0,0 1 21 0 0,-2 1-66 0 0,-5 8-413 0 0,0 0 1 0 0,0 0-1 0 0,0 0 1 0 0,-7 16-1 0 0,-20 45-16 0 0,27-54-15 0 0,-22 52-460 0 0,2 2-1 0 0,-28 117 1 0 0,54-177 258 0 0,-1 0-1 0 0,1 14 1 0 0,0 2 205 0 0,1-26-2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0,6-6 0 0 0,4-8 0 0 0,-4 4 0 0 0,0-1 0 0 0,0-1 0 0 0,-1 1 0 0 0,6-22 0 0 0,7-50 0 0 0,-18 83 0 0 0,1 0 0 0 0,-1 0 0 0 0,0-1 0 0 0,0 1 0 0 0,0 0 0 0 0,0 0 0 0 0,0-1 0 0 0,0 1 0 0 0,0 0 0 0 0,0 0 0 0 0,0-1 0 0 0,0 1 0 0 0,0 0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 0 0 0 0,-1 0 0 0 0,1 0 0 0 0,0 0 0 0 0,0-1 0 0 0,0 1 0 0 0,-1 0 0 0 0,1 0 0 0 0,0 0 0 0 0,0 0 0 0 0,-1 0 0 0 0,1 0 0 0 0,0 0 0 0 0,-1 1 0 0 0,-7 3 0 0 0,2 1 0 0 0,1 0 0 0 0,0 0 0 0 0,0 1 0 0 0,0 0 0 0 0,1 0 0 0 0,0 0 0 0 0,0 1 0 0 0,0-1 0 0 0,-3 11 0 0 0,6-17 0 0 0,1 1 0 0 0,-1 0 0 0 0,1 0 0 0 0,-1 0 0 0 0,1 0 0 0 0,-1 0 0 0 0,1 0 0 0 0,0 0 0 0 0,-1 0 0 0 0,1 0 0 0 0,0 1 0 0 0,0-1 0 0 0,0 0 0 0 0,0 0 0 0 0,0 0 0 0 0,0 0 0 0 0,0 0 0 0 0,0 0 0 0 0,0 0 0 0 0,1 0 0 0 0,-1 0 0 0 0,1 2 0 0 0,0 0 0 0 0,-1-2 0 0 0,0-1 0 0 0,0 1 0 0 0,0 0 0 0 0,0-1 0 0 0,1 1 0 0 0,-1-1 0 0 0,0 1 0 0 0,0-1 0 0 0,0 1 0 0 0,0-1 0 0 0,1 1 0 0 0,-1 0 0 0 0,0-1 0 0 0,1 0 0 0 0,-1 1 0 0 0,0-1 0 0 0,1 1 0 0 0,-1-1 0 0 0,1 1 0 0 0,-1-1 0 0 0,0 0 0 0 0,1 1 0 0 0,-1-1 0 0 0,1 0 0 0 0,-1 1 0 0 0,1-1 0 0 0,-1 0 0 0 0,1 0 0 0 0,0 1 0 0 0,-1-1 0 0 0,2 0 0 0 0,-1 0 0 0 0,4 2-12 0 0,0 0 0 0 0,-1-1 0 0 0,1 0 0 0 0,0 0 1 0 0,0-1-1 0 0,0 1 0 0 0,0-1 0 0 0,8 0 0 0 0,41-7-4088 0 0,-50 7 3414 0 0,11-3-4157 0 0,0-1-1149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76 11975 0 0,'0'0'547'0'0,"0"0"-11"0"0,-2-19 3943 0 0,-3 7-2520 0 0,0 1 1 0 0,-13-20-1 0 0,18 30-1447 0 0,0 1 0 0 0,-3 0-136 0 0,2 0-322 0 0,0-1 0 0 0,-1 1-1 0 0,1 0 1 0 0,0 0 0 0 0,-1 0 0 0 0,1 0-1 0 0,-1 0 1 0 0,1 0 0 0 0,0 0-1 0 0,-1 0 1 0 0,1 0 0 0 0,0 1-1 0 0,-3 0 1 0 0,-4 2-54 0 0,0 1 0 0 0,0 0 0 0 0,1 0 0 0 0,0 1 0 0 0,0 0 0 0 0,0 0 0 0 0,0 0 0 0 0,1 1 0 0 0,-11 13 0 0 0,7-7 0 0 0,1 1 0 0 0,1 0 0 0 0,0 0 0 0 0,-10 23 0 0 0,15-28 0 0 0,0 0 0 0 0,-2 16 0 0 0,4-8 0 0 0,4-13 0 0 0,-2-2 0 0 0,-1 0 0 0 0,0 0 0 0 0,1-1 0 0 0,-1 1 0 0 0,0 0 0 0 0,1-1 0 0 0,-1 1 0 0 0,0-1 0 0 0,1 1 0 0 0,-1-1 0 0 0,1 1 0 0 0,-1-1 0 0 0,1 1 0 0 0,-1-1 0 0 0,1 1 0 0 0,-1-1 0 0 0,1 0 0 0 0,0 1 0 0 0,-1-1 0 0 0,1 0 0 0 0,-1 1 0 0 0,1-1 0 0 0,0 0 0 0 0,-1 0 0 0 0,1 0 0 0 0,1 1 0 0 0,0-1 0 0 0,2 1 0 0 0,0 0 0 0 0,0 0 0 0 0,1-1 0 0 0,-1 1 0 0 0,0-1 0 0 0,1 0 0 0 0,-1 0 0 0 0,0-1 0 0 0,1 1 0 0 0,-1-1 0 0 0,0 0 0 0 0,0 0 0 0 0,1 0 0 0 0,-1-1 0 0 0,0 1 0 0 0,0-1 0 0 0,3-2 0 0 0,10-6 0 0 0,-2 1 0 0 0,23-19 0 0 0,-38 28 0 0 0,8-7 0 0 0,-1 0 0 0 0,0 0 0 0 0,0 0 0 0 0,11-17 0 0 0,20-22 0 0 0,-53 67-707 0 0,1 0-1 0 0,2 1 1 0 0,-17 39 0 0 0,28-60 496 0 0,1 1 0 0 0,-1-1 1 0 0,1 1-1 0 0,0-1 0 0 0,-1 1 1 0 0,1-1-1 0 0,0 1 0 0 0,0 0 0 0 0,0-1 1 0 0,0 1-1 0 0,0-1 0 0 0,1 3 1 0 0,7 15-7335 0 0,-7-17 3042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64 10135 0 0,'0'0'464'0'0,"0"0"-9"0"0,0-2-295 0 0,7-22 723 0 0,-6 23 87 0 0,-1 1-866 0 0,0 0 0 0 0,0-1 0 0 0,1 1 0 0 0,-1 0 0 0 0,0-1 0 0 0,1 1-1 0 0,-1 0 1 0 0,0-1 0 0 0,0 1 0 0 0,0 0 0 0 0,1-1 0 0 0,-1 1 0 0 0,0 0 0 0 0,0-1-1 0 0,0 1 1 0 0,0-1 0 0 0,0 1 0 0 0,0 0 0 0 0,0-1 0 0 0,0 1 0 0 0,0-1-1 0 0,0 1 1 0 0,0 0 0 0 0,0-2 0 0 0,0-8 1383 0 0,0 9-463 0 0,0 1-69 0 0,0-1-723 0 0,0-1 1 0 0,-1 1-1 0 0,1 0 0 0 0,0-1 1 0 0,-1 1-1 0 0,1-1 1 0 0,-1 1-1 0 0,1 0 0 0 0,-2-3 1 0 0,-1 4-132 0 0,-1 0 0 0 0,1 0 0 0 0,0 0 1 0 0,-1 1-1 0 0,1 0 0 0 0,0-1 0 0 0,0 1 0 0 0,-1 0 0 0 0,1 0 1 0 0,-4 2-1 0 0,-31 18 851 0 0,29-15-957 0 0,1 1 0 0 0,0-1 0 0 0,0 1 0 0 0,1 1 1 0 0,0 0-1 0 0,0 0 0 0 0,0 0 0 0 0,1 0 0 0 0,1 1 0 0 0,-1 0 0 0 0,1 1 0 0 0,-5 15 0 0 0,9-23-58 0 0,0 0 0 0 0,1 0 0 0 0,-1 0 0 0 0,1 0 0 0 0,0 0 0 0 0,-1 0 0 0 0,1 0 1 0 0,0 0-1 0 0,0 0 0 0 0,1 0 0 0 0,-1 0 0 0 0,0 0 0 0 0,1 0 0 0 0,-1 0 0 0 0,1 0 0 0 0,-1 0 0 0 0,1 0 0 0 0,0-1 0 0 0,0 1 0 0 0,0 0 0 0 0,0 0 0 0 0,0-1 0 0 0,0 1 0 0 0,1-1 0 0 0,-1 1 0 0 0,0-1 1 0 0,1 1-1 0 0,-1-1 0 0 0,4 2 0 0 0,-1-1 60 0 0,0 0 0 0 0,0 0 0 0 0,0-1 0 0 0,0 1-1 0 0,1-1 1 0 0,-1 0 0 0 0,0-1 0 0 0,1 1 0 0 0,-1-1 0 0 0,1 0 0 0 0,-1 0 0 0 0,7-1 0 0 0,1 0 76 0 0,-1-2 0 0 0,0 1 0 0 0,-1-1 0 0 0,1-1-1 0 0,-1 0 1 0 0,1-1 0 0 0,-1 0 0 0 0,0 0 0 0 0,-1-1 0 0 0,1 0-1 0 0,-1-1 1 0 0,-1 0 0 0 0,1 0 0 0 0,-1-1 0 0 0,0 0 0 0 0,-1-1-1 0 0,0 0 1 0 0,10-16 0 0 0,0 2 519 0 0,-13 20-577 0 0,-5 9-12 0 0,-6 9-5 0 0,-2 1 2 0 0,8-15 0 0 0,1 1 0 0 0,-1-1 0 0 0,1 0 0 0 0,-1 0 0 0 0,1 1 0 0 0,-1-1 0 0 0,1 1 0 0 0,0-1 0 0 0,-1 0 0 0 0,1 1 0 0 0,0-1 0 0 0,0 0 0 0 0,0 3 0 0 0,0 4 0 0 0,1 14 0 0 0,-1-21 0 0 0,0 0 0 0 0,1 0 0 0 0,-1 0 0 0 0,0 0 0 0 0,0 0 0 0 0,1 0 0 0 0,-1 0 0 0 0,0 0 0 0 0,1 0 0 0 0,-1 0 0 0 0,1 0 0 0 0,-1 0 0 0 0,1 0 0 0 0,-1 0 0 0 0,1 0 0 0 0,0 0 0 0 0,0-1 0 0 0,-1 1 0 0 0,1 0 0 0 0,0 0 0 0 0,0-1 0 0 0,0 1 0 0 0,0-1 0 0 0,1 1 0 0 0,1 1 0 0 0,0 0 0 0 0,0-1 0 0 0,1 0 0 0 0,-1 1 0 0 0,1-1 0 0 0,-1 0 0 0 0,1-1 0 0 0,-1 1 0 0 0,1 0 0 0 0,-1-1 0 0 0,1 0 0 0 0,0 0 0 0 0,-1 0 0 0 0,1 0 0 0 0,-1-1 0 0 0,7-1 0 0 0,5-2 0 0 0,-1 0 0 0 0,20-9 0 0 0,-30 11 0 0 0,55-31 0 0 0,-52 32 0 0 0,-5 3 0 0 0,-4 4 0 0 0,-1 4 0 0 0,-1 0 0 0 0,-6 11 0 0 0,-8 20 0 0 0,18-41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0,6-2 0 0 0,9-8 0 0 0,-13 9 0 0 0,145-89 0 0 0,-132 83 0 0 0,-1 0 0 0 0,1 1 0 0 0,1 1 0 0 0,19-4 0 0 0,-32 9 0 0 0,-1-1 0 0 0,0 1 0 0 0,0-1 0 0 0,1 1 0 0 0,-1 0 0 0 0,0 0 0 0 0,1 0 0 0 0,-1 0 0 0 0,0 1 0 0 0,0-1 0 0 0,1 0 0 0 0,3 2 0 0 0,6 5 0 0 0,-10-3 0 0 0,-2-2 0 0 0,2 1 0 0 0,0-1 0 0 0,-1 0 0 0 0,0 1 0 0 0,0-1 0 0 0,1 1 0 0 0,-1 0 0 0 0,-1-1 0 0 0,1 1 0 0 0,0 0 0 0 0,-1 0 0 0 0,1-1 0 0 0,-1 1 0 0 0,0 0 0 0 0,0 0 0 0 0,0 0 0 0 0,-1 3 0 0 0,1-3 0 0 0,0 1 0 0 0,-1-1 0 0 0,1 1 0 0 0,1-1 0 0 0,-1 1 0 0 0,1 0 0 0 0,-1-1 0 0 0,1 1 0 0 0,2 4 0 0 0,-3-7 0 0 0,0 0 0 0 0,1 0 0 0 0,-1 0 0 0 0,0 0 0 0 0,1 0 0 0 0,-1 0 0 0 0,1 0 0 0 0,-1 0 0 0 0,1 0 0 0 0,0 0 0 0 0,-1 0 0 0 0,1 0 0 0 0,0-1 0 0 0,0 1 0 0 0,0 0 0 0 0,0 0 0 0 0,-1-1 0 0 0,1 1 0 0 0,0-1 0 0 0,2 2 0 0 0,1 0 0 0 0,-2 0 0 0 0,-2-1 0 0 0,1 0 0 0 0,0-1 0 0 0,-1 1 0 0 0,1 0 0 0 0,0-1 0 0 0,0 1 0 0 0,-1-1 0 0 0,1 1 0 0 0,0-1 0 0 0,0 1 0 0 0,0-1 0 0 0,0 1 0 0 0,0-1 0 0 0,-1 0 0 0 0,3 1 0 0 0,3 1 0 0 0,-2 0 0 0 0,1-1 0 0 0,0 1 0 0 0,-1-1 0 0 0,1 0 0 0 0,7 0 0 0 0,2 2 0 0 0,3 0 0 0 0,-2-2 0 0 0,-11-1 0 0 0,2 0 0 0 0,-1-1 0 0 0,1 0 0 0 0,0 0 0 0 0,0 0 0 0 0,-1-1 0 0 0,1 0 0 0 0,10-4 0 0 0,36-24 0 0 0,-34 19 0 0 0,-7 3 0 0 0,1 1 0 0 0,-1-2 0 0 0,-1 1 0 0 0,0-2 0 0 0,0 1 0 0 0,-1-1 0 0 0,0-1 0 0 0,15-22 0 0 0,-19 27 1 0 0,-3 4 7 0 0,-1 0-1 0 0,0 1 0 0 0,0-1 0 0 0,0 0 0 0 0,0 0 0 0 0,0 0 0 0 0,0 0 0 0 0,0 0 0 0 0,1-4 0 0 0,-2 4 364 0 0,0 2 117 0 0,0 0 21 0 0,0 0-66 0 0,-1 1-425 0 0,-1 1 1 0 0,1-1 0 0 0,0 0-1 0 0,-1 0 1 0 0,1 0 0 0 0,0 1-1 0 0,0-1 1 0 0,-2 4 0 0 0,0-2-22 0 0,-14 20 3 0 0,0 1 0 0 0,-24 46 0 0 0,39-66 0 0 0,1-1 0 0 0,0 1 0 0 0,0 0 0 0 0,0-1 0 0 0,0 1 0 0 0,1-1 0 0 0,-1 1 0 0 0,1 0 0 0 0,0 0 0 0 0,1 5 0 0 0,-1-7 0 0 0,0-1 0 0 0,0 1 0 0 0,0-1 0 0 0,0 1 0 0 0,0-1 0 0 0,1 0 0 0 0,-1 1 0 0 0,0-1 0 0 0,1 1 0 0 0,-1-1 0 0 0,1 0 0 0 0,0 0 0 0 0,-1 1 0 0 0,1-1 0 0 0,0 0 0 0 0,0 0 0 0 0,0 0 0 0 0,0 1 0 0 0,0-1 0 0 0,0 0 0 0 0,0-1 0 0 0,0 1 0 0 0,0 0 0 0 0,2 1 0 0 0,1 0 0 0 0,-1 0-24 0 0,-1-1 0 0 0,1 1 0 0 0,0-1 0 0 0,0 0 0 0 0,1 0 0 0 0,-1 0 0 0 0,0-1 0 0 0,0 1-1 0 0,0-1 1 0 0,0 0 0 0 0,1 1 0 0 0,3-2 0 0 0,3 1-164 0 0,0-1 1 0 0,18-5-1 0 0,-7 0-1633 0 0,-1-2-3586 0 0,2-1-2113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10135 0 0,'0'0'231'0'0,"0"0"29"0"0,3 1 19 0 0,-2-1-267 0 0,0 0 1 0 0,0 1-1 0 0,0-1 1 0 0,1 0 0 0 0,-1 0-1 0 0,0 1 1 0 0,0-1 0 0 0,0 0-1 0 0,0 0 1 0 0,0 0-1 0 0,0 0 1 0 0,0-1 0 0 0,1 1-1 0 0,-1 0 1 0 0,0 0-1 0 0,1-1 1 0 0,0 0-4 0 0,0-1 0 0 0,0 1 0 0 0,1-1 0 0 0,-1 1 0 0 0,-1-1 0 0 0,1 0 0 0 0,3-2 0 0 0,14-18 681 0 0,-1 3 1277 0 0,0 0 1 0 0,16-27-1 0 0,-34 45-1926 0 0,3-3 319 0 0,0-1 0 0 0,0 0-1 0 0,0 0 1 0 0,-1 0 0 0 0,0 0 0 0 0,2-7 0 0 0,-3 11 152 0 0,-1 1 0 0 0,0 0 0 0 0,0 0 0 0 0,-6-3 599 0 0,1 4-1110 0 0,1-1 1 0 0,0 1-1 0 0,-1 1 1 0 0,1-1-1 0 0,0 0 1 0 0,0 1-1 0 0,0 0 1 0 0,0 0-1 0 0,0 0 1 0 0,-5 4-1 0 0,-6 3 0 0 0,12-7-1 0 0,1 1 0 0 0,-1-1 0 0 0,0 0 0 0 0,1 1 0 0 0,0-1 0 0 0,-1 1 0 0 0,1 0 0 0 0,0 0 0 0 0,1 0 0 0 0,-3 4 0 0 0,1-2 0 0 0,1-1 0 0 0,-1 1 0 0 0,-7 7 0 0 0,8-10 0 0 0,0 0 0 0 0,-1 0 0 0 0,1 1 0 0 0,0-1 0 0 0,0 1 0 0 0,1 0 0 0 0,-1-1 0 0 0,1 1 0 0 0,-1 0 0 0 0,1 0 0 0 0,0 0 0 0 0,0 0 0 0 0,0 0 0 0 0,0 0 0 0 0,1 0 0 0 0,-1 1 0 0 0,1-1 0 0 0,0 0 0 0 0,-1 0 0 0 0,2 4 0 0 0,-1 4 0 0 0,3 0 0 0 0,-2-10 0 0 0,0 0 0 0 0,0 0 0 0 0,0 0 0 0 0,0 0 0 0 0,0 0 0 0 0,1 0 0 0 0,-1-1 0 0 0,0 1 0 0 0,1 0 0 0 0,-1-1 0 0 0,0 1 0 0 0,1-1 0 0 0,-1 1 0 0 0,1-1 0 0 0,-1 0 0 0 0,1 0 0 0 0,1 1 0 0 0,30-1 0 0 0,-29-1 0 0 0,11 0 0 0 0,0-2 0 0 0,-1 0 0 0 0,0-1 0 0 0,0 0 0 0 0,27-12 0 0 0,-30 11 0 0 0,1-1 26 0 0,0-1-1 0 0,-1 0 1 0 0,0-1 0 0 0,-1 0-1 0 0,16-15 1 0 0,-14 12 263 0 0,-2 1 200 0 0,-1 0 1 0 0,13-19-1 0 0,-12 15-368 0 0,0-1-117 0 0,-1-1 1 0 0,0 0-1 0 0,10-30 0 0 0,-10 24-5 0 0,-3 10 1 0 0,-4 7 0 0 0,1 0 0 0 0,-1-1 0 0 0,0 1 0 0 0,2-11 0 0 0,-23 44 0 0 0,16-21 0 0 0,1-1 0 0 0,0 1 0 0 0,0 0 0 0 0,-2 12 0 0 0,4-15 0 0 0,0-1 0 0 0,0 0 0 0 0,0 0 0 0 0,0 0 0 0 0,0 0 0 0 0,1 0 0 0 0,-1 0 0 0 0,1 0 0 0 0,0 0 0 0 0,0 0 0 0 0,0-1 0 0 0,0 1 0 0 0,3 4 0 0 0,-2-5 0 0 0,-1 1 0 0 0,1-1 0 0 0,0 0 0 0 0,0 0 0 0 0,0 0 0 0 0,0 0 0 0 0,0 0 0 0 0,1-1 0 0 0,-1 1 0 0 0,0-1 0 0 0,1 1 0 0 0,3 1 0 0 0,-5-3 0 0 0,8 6 0 0 0,-2-2 0 0 0,0 0 0 0 0,0 0 0 0 0,0-1 0 0 0,0 0 0 0 0,1 0 0 0 0,15 4 0 0 0,-23-7 0 0 0,1 0 0 0 0,0 0 0 0 0,0 0 0 0 0,0 0 0 0 0,0 0 0 0 0,-1 0 0 0 0,1 1 0 0 0,0-1 0 0 0,0 0 0 0 0,0 1 0 0 0,-1-1 0 0 0,1 0 0 0 0,0 1 0 0 0,0-1 0 0 0,-1 1 0 0 0,1 0 0 0 0,-1-1 0 0 0,1 1 0 0 0,0-1 0 0 0,-1 1 0 0 0,1 0 0 0 0,-1-1 0 0 0,1 1 0 0 0,-1 0 0 0 0,0 0 0 0 0,1-1 0 0 0,-1 1 0 0 0,0 0 0 0 0,1 0 0 0 0,-1 1 0 0 0,1 1 0 0 0,-1-1 0 0 0,0 1 0 0 0,1-1 0 0 0,-1 1 0 0 0,0-1 0 0 0,0 1 0 0 0,-1-1 0 0 0,1 1 0 0 0,0-1 0 0 0,-1 1 0 0 0,0-1 0 0 0,1 1 0 0 0,-1-1 0 0 0,0 0 0 0 0,-2 4 0 0 0,-20 32 0 0 0,18-31 0 0 0,-2 3 0 0 0,5-8 0 0 0,0 1 0 0 0,0 0 0 0 0,1 0 0 0 0,-1 0 0 0 0,1 0 0 0 0,0 0 0 0 0,-1 0 0 0 0,1 1 0 0 0,0-1 0 0 0,1 0 0 0 0,-1 0 0 0 0,0 7 0 0 0,0 2 0 0 0,1-11-2 0 0,-1-1 0 0 0,1 0-1 0 0,0 0 1 0 0,0 1 0 0 0,0-1-1 0 0,0 0 1 0 0,0 0 0 0 0,0 1-1 0 0,0-1 1 0 0,0 0 0 0 0,0 0 0 0 0,0 1-1 0 0,0-1 1 0 0,0 0 0 0 0,0 1-1 0 0,0-1 1 0 0,0 0 0 0 0,0 0-1 0 0,0 1 1 0 0,0-1 0 0 0,0 0-1 0 0,0 1 1 0 0,0-1 0 0 0,0 0 0 0 0,0 0-1 0 0,1 1 1 0 0,-1-1 0 0 0,0 0-1 0 0,0 0 1 0 0,0 0 0 0 0,0 1-1 0 0,1-1 1 0 0,-1 0 0 0 0,0 0 0 0 0,0 0-1 0 0,1 1 1 0 0,-1-1 0 0 0,0 0-1 0 0,0 0 1 0 0,1 0 0 0 0,-1 0-1 0 0,0 0 1 0 0,0 0 0 0 0,1 0 0 0 0,-1 0-1 0 0,0 0 1 0 0,0 0 0 0 0,1 1-1 0 0,-1-1 1 0 0,0 0 0 0 0,1-1-1 0 0,-1 1 1 0 0,0 0 0 0 0,0 0 0 0 0,1 0-1 0 0,-1 0 1 0 0,0 0 0 0 0,0 0-1 0 0,1 0 1 0 0,-1 0 0 0 0,0 0-1 0 0,0-1 1 0 0,1 1 0 0 0,-1 0 0 0 0,1 0-118 0 0,2-1-262 0 0,0 1 1 0 0,0-1-1 0 0,0 0 1 0 0,0 0-1 0 0,0 0 1 0 0,0 0-1 0 0,0 0 1 0 0,-1-1-1 0 0,1 1 1 0 0,0-1-1 0 0,-1 0 1 0 0,1 0-1 0 0,3-3 1 0 0,9-14-1665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8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10135 0 0,'0'0'231'0'0,"0"0"29"0"0,0 0 19 0 0,6-5 7 0 0,-4 3-171 0 0,0 0-1 0 0,0 0 0 0 0,-1 0 1 0 0,1 0-1 0 0,-1 0 0 0 0,1 0 0 0 0,-1-1 1 0 0,0 1-1 0 0,2-5 0 0 0,1-2 613 0 0,4-5 977 0 0,-1 1 1 0 0,9-24 0 0 0,-12 28-1210 0 0,0 0 0 0 0,0 1 0 0 0,7-9-1 0 0,5-11 207 0 0,8-17 404 0 0,-11 22-325 0 0,18-46-1 0 0,-13 15-779 0 0,-17 48 0 0 0,-5 2 72 0 0,2 4-24 0 0,1 0-1 0 0,-1 0 0 0 0,1 0 1 0 0,-1 0-1 0 0,1 0 0 0 0,-1 0 1 0 0,1 0-1 0 0,-1 0 0 0 0,1 1 1 0 0,-1-1-1 0 0,1 0 1 0 0,-1 1-1 0 0,1 0 0 0 0,-1-1 1 0 0,1 1-1 0 0,0 0 0 0 0,-1-1 1 0 0,1 1-1 0 0,0 0 0 0 0,0 0 1 0 0,-2 2-1 0 0,-2 1 187 0 0,0 1-1 0 0,0 0 1 0 0,-6 8-1 0 0,3-1-452 0 0,0-1 0 0 0,1 1 0 0 0,-8 18 0 0 0,12-22-102 0 0,-7 14 56 0 0,1 1 0 0 0,-7 31 0 0 0,14-31 265 0 0,2-23 0 0 0,-1 1 0 0 0,1 0 0 0 0,0-1 0 0 0,0 1 0 0 0,0 0 0 0 0,0 0 0 0 0,0-1 0 0 0,0 1 0 0 0,0 0 0 0 0,0 0 0 0 0,0-1 0 0 0,0 1 0 0 0,0 0 0 0 0,1 0 0 0 0,-1-1 0 0 0,0 1 0 0 0,0 0 0 0 0,1-1 0 0 0,-1 1 0 0 0,0 0 0 0 0,1-1 0 0 0,-1 1 0 0 0,1 0 0 0 0,-1-1 0 0 0,1 1 0 0 0,-1-1 0 0 0,1 1 0 0 0,-1-1 0 0 0,1 1 0 0 0,0-1 0 0 0,-1 0 0 0 0,1 1 0 0 0,0-1 0 0 0,-1 0 0 0 0,1 1 0 0 0,0-1 0 0 0,0 0 0 0 0,2 1 0 0 0,0 1 0 0 0,1-1 0 0 0,0 0 0 0 0,0-1 0 0 0,0 1 0 0 0,0 0 0 0 0,0-1 0 0 0,0 0 0 0 0,0 0 0 0 0,0 0 0 0 0,0-1 0 0 0,0 1 0 0 0,0-1 0 0 0,0 0 0 0 0,0 0 0 0 0,0 0 0 0 0,0-1 0 0 0,0 1 0 0 0,5-4 0 0 0,2-1 0 0 0,0-1 0 0 0,-1 0 0 0 0,1-1 0 0 0,13-14 0 0 0,-15 15 0 0 0,0-2 0 0 0,0 0 0 0 0,0 0 0 0 0,8-13 0 0 0,10-14 0 0 0,-12 15 0 0 0,14-24 0 0 0,-19 31 0 0 0,-8 11 8 0 0,1 0 0 0 0,-1-1 0 0 0,0 1 0 0 0,0-1 0 0 0,0 0 0 0 0,-1 0 0 0 0,2-4 0 0 0,-2 6 329 0 0,-2 5-156 0 0,1 0-1 0 0,-1 1 0 0 0,0-1 0 0 0,0 0 0 0 0,-1 0 0 0 0,1-1 0 0 0,-3 6 0 0 0,-3 5-46 0 0,-7 20-628 0 0,2 0 0 0 0,0 1 0 0 0,-7 42 0 0 0,19-72 494 0 0,-1-1 0 0 0,1 1 0 0 0,0-1 0 0 0,0 1 0 0 0,1 4 0 0 0,4 13-39 0 0,3-14-181 0 0,-5-5 36 0 0,-1-1 74 0 0,-1 0 0 0 0,1 0 0 0 0,-1 0-1 0 0,1-1 1 0 0,-1 1 0 0 0,1 0 0 0 0,0-1-1 0 0,-1 1 1 0 0,1-1 0 0 0,0 0 0 0 0,-1 1-1 0 0,1-1 1 0 0,0 0 0 0 0,0 0 0 0 0,-1 0-1 0 0,1 0 1 0 0,0 0 0 0 0,2-1 0 0 0,2 0-644 0 0,-1-1 0 0 0,1 0 1 0 0,0 0-1 0 0,6-3 1 0 0,2-3-782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315 338 13823 0 0,'0'0'630'0'0,"0"0"-13"0"0,-8-4 2104 0 0,-15-2-1185 0 0,22 6-1024 0 0,-16 2 955 0 0,11-2-1310 0 0,0 0 1 0 0,1 0-1 0 0,-1 1 1 0 0,0 0 0 0 0,1 1-1 0 0,-1-1 1 0 0,1 1-1 0 0,0 0 1 0 0,-1 0-1 0 0,1 0 1 0 0,0 1-1 0 0,-7 5 1 0 0,-20 9 16 0 0,20-12-176 0 0,1 2 0 0 0,-1-1-1 0 0,-12 11 1 0 0,11-5 2 0 0,0 0 0 0 0,1 1 0 0 0,0 0 0 0 0,1 1 0 0 0,-19 30 0 0 0,26-33 0 0 0,3-1 0 0 0,2-9 0 0 0,-1 1 0 0 0,1-1 0 0 0,0 1 0 0 0,-1-1 0 0 0,1 1 0 0 0,0-1 0 0 0,0 0 0 0 0,0 1 0 0 0,1-1 0 0 0,-1 0 0 0 0,0 0 0 0 0,0 0 0 0 0,1 0 0 0 0,-1 0 0 0 0,0 0 0 0 0,1 0 0 0 0,-1 0 0 0 0,1-1 0 0 0,-1 1 0 0 0,1 0 0 0 0,0-1 0 0 0,-1 0 0 0 0,3 1 0 0 0,2 0 0 0 0,0 0 0 0 0,0 0 0 0 0,0-1 0 0 0,0 0 0 0 0,7-1 0 0 0,2 0-284 0 0,0-1-1 0 0,0-1 0 0 0,0 0 1 0 0,-1-1-1 0 0,1 0 1 0 0,18-9-1 0 0,-6 0 432 0 0,-1-1 0 0 0,34-23 0 0 0,-54 33-43 0 0,1-1-1 0 0,-1 0 1 0 0,-1 0-1 0 0,1-1 0 0 0,-1 1 1 0 0,0-1-1 0 0,0 0 1 0 0,0-1-1 0 0,-1 1 0 0 0,0-1 1 0 0,-1 0-1 0 0,1 0 0 0 0,-1 0 1 0 0,3-12-1 0 0,-5 8-103 0 0,-1 11 0 0 0,0 0 0 0 0,0 0 0 0 0,0 0 0 0 0,0 0 0 0 0,0-1 0 0 0,0 1 0 0 0,0 0 0 0 0,0 0 0 0 0,0 0 0 0 0,0 0 0 0 0,0-1 0 0 0,0 1 0 0 0,0 0 0 0 0,0 0 0 0 0,0 0 0 0 0,0 0 0 0 0,0 0 0 0 0,0-1 0 0 0,0 1 0 0 0,0 0 0 0 0,0 0 0 0 0,0 0 0 0 0,0 0 0 0 0,0 0 0 0 0,-1-1 0 0 0,1 1 0 0 0,0 0 0 0 0,0 0 0 0 0,0 0 0 0 0,0 0 0 0 0,0 0 0 0 0,0 0 0 0 0,-1 0 0 0 0,1-1 0 0 0,0 1 0 0 0,0 0 0 0 0,0 0 0 0 0,0 0 0 0 0,0 0 0 0 0,-1 0 0 0 0,1 0 0 0 0,0 0 0 0 0,0 0 0 0 0,0 0 0 0 0,0 0 0 0 0,-1 0 0 0 0,1 0 0 0 0,0 0 0 0 0,0 0 0 0 0,0 0 0 0 0,0 0 0 0 0,-1 0 0 0 0,1 0 0 0 0,0 0 0 0 0,0 0 0 0 0,0 0 0 0 0,0 1 0 0 0,0-1 0 0 0,-1 0 0 0 0,1 0 0 0 0,0 0 0 0 0,0 0 0 0 0,0 0 0 0 0,0 0 0 0 0,-1 1 0 0 0,-7 7 0 0 0,7-8 0 0 0,-8 10 0 0 0,0 0 0 0 0,0 1 0 0 0,1 0 0 0 0,0 0 0 0 0,1 1 0 0 0,0-1 0 0 0,1 2 0 0 0,-5 14 0 0 0,10-24-86 0 0,0 0 0 0 0,0-1 0 0 0,1 1 0 0 0,0 0 1 0 0,-1 0-1 0 0,1-1 0 0 0,0 1 0 0 0,0 0 0 0 0,1 0 0 0 0,-1-1 0 0 0,0 1 0 0 0,1 0 0 0 0,0 0 0 0 0,-1-1 0 0 0,1 1 1 0 0,0 0-1 0 0,1-1 0 0 0,-1 1 0 0 0,0-1 0 0 0,1 0 0 0 0,-1 1 0 0 0,5 3 0 0 0,4 2 70 0 0,-5-6-69 0 0,0 0 0 0 0,0 0-1 0 0,0-1 1 0 0,0 0 0 0 0,1 0-1 0 0,-1 0 1 0 0,0 0 0 0 0,1-1-1 0 0,-1 0 1 0 0,1 0 0 0 0,5-1-1 0 0,8-2-426 0 0,32-7 0 0 0,-42 7 512 0 0,-1 0 0 0 0,1-1 0 0 0,12-7 0 0 0,2 0 0 0 0,-14 6 10 0 0,0 0 1 0 0,-1 0-1 0 0,1-1 0 0 0,-1 0 0 0 0,-1 0 0 0 0,1-1 0 0 0,-1 0 1 0 0,10-13-1 0 0,-2 0 93 0 0,0-1 0 0 0,12-26 1 0 0,-3 11 1321 0 0,-22 29-1141 0 0,-5 6-159 0 0,-1 2 74 0 0,0 1-55 0 0,0 0 0 0 0,1 0 1 0 0,-1 1-1 0 0,1-1 0 0 0,0 1 1 0 0,0 0-1 0 0,0 0 0 0 0,0 0 0 0 0,0 0 1 0 0,-3 6-1 0 0,-22 38-127 0 0,28-47-16 0 0,-3 7-5 0 0,-1 0-1 0 0,1 0 0 0 0,1 0 1 0 0,-1 0-1 0 0,1 1 1 0 0,1-1-1 0 0,-1 1 1 0 0,1-1-1 0 0,0 1 0 0 0,1 0 1 0 0,0-1-1 0 0,0 1 1 0 0,2 12-1 0 0,-1-18-57 0 0,-1-1 0 0 0,1 0 0 0 0,0 1 0 0 0,-1-1 0 0 0,1 0 0 0 0,0 1 0 0 0,0-1 0 0 0,0 0 0 0 0,0 0 0 0 0,0 0 0 0 0,0 1 0 0 0,0-1 0 0 0,0-1 0 0 0,1 1 0 0 0,-1 0 0 0 0,0 0 0 0 0,1 0 0 0 0,-1-1 0 0 0,0 1 0 0 0,1 0 0 0 0,-1-1 0 0 0,1 1 0 0 0,-1-1 0 0 0,1 0 0 0 0,-1 1 0 0 0,1-1 0 0 0,-1 0 0 0 0,1 0 0 0 0,-1 0 0 0 0,3 0 0 0 0,4-1 65 0 0,0 0 1 0 0,0 0-1 0 0,0-1 1 0 0,9-2-1 0 0,-15 3-26 0 0,9-2 23 0 0,-1-1 0 0 0,-1 0 0 0 0,1 0 0 0 0,0-1 0 0 0,-1 0 0 0 0,0-1 0 0 0,0 0 0 0 0,8-7 0 0 0,-3 0 0 0 0,-1-1 0 0 0,-1 0 0 0 0,19-26 0 0 0,50-68 0 0 0,-65 85 0 0 0,-16 19 0 0 0,-5 6 0 0 0,-6 6 0 0 0,6-3-19 0 0,-1 0 1 0 0,1 1-1 0 0,1 0 0 0 0,-1 0 0 0 0,-6 12 0 0 0,9-15-91 0 0,1 0-1 0 0,-1 0 0 0 0,1 0 1 0 0,0 0-1 0 0,0 0 1 0 0,0 0-1 0 0,1 1 0 0 0,-1-1 1 0 0,1 0-1 0 0,-1 0 1 0 0,1 1-1 0 0,0-1 0 0 0,1 0 1 0 0,-1 1-1 0 0,1 3 1 0 0,-1-6 101 0 0,1-1 0 0 0,-1 1 0 0 0,1-1 0 0 0,-1 1 0 0 0,0 0 1 0 0,1-1-1 0 0,-1 1 0 0 0,1-1 0 0 0,-1 0 0 0 0,1 1 0 0 0,0-1 0 0 0,-1 1 1 0 0,1-1-1 0 0,-1 0 0 0 0,1 1 0 0 0,0-1 0 0 0,-1 0 0 0 0,2 1 1 0 0,0 0 10 0 0,5 2-2 0 0,0 1 0 0 0,0-1 0 0 0,0-1 0 0 0,1 1 0 0 0,-1-1 0 0 0,1-1 0 0 0,-1 1 0 0 0,1-1 0 0 0,-1 0 0 0 0,1-1 0 0 0,0 0 0 0 0,-1 0 0 0 0,1-1 0 0 0,0 0 0 0 0,-1 0 0 0 0,12-4 0 0 0,2-1 0 0 0,0-1 0 0 0,-1-1 0 0 0,0-1 0 0 0,29-17 0 0 0,-33 15 0 0 0,-1 0 0 0 0,16-15 0 0 0,-6 5 0 0 0,-14 12 225 0 0,-1-2-1 0 0,0 1 0 0 0,17-24 1 0 0,21-40 832 0 0,-43 66-1036 0 0,-5 8-21 0 0,16-26 474 0 0,22-48-1 0 0,-37 71-181 0 0,0 0 0 0 0,0 0 0 0 0,0 0 1 0 0,0 0-1 0 0,-1 0 0 0 0,2-6 0 0 0,-22 10 812 0 0,16 0-1102 0 0,-1 0-1 0 0,0 1 1 0 0,1 0-1 0 0,-1 0 1 0 0,1 0-1 0 0,0 1 1 0 0,0-1-1 0 0,0 1 1 0 0,0 0 0 0 0,0 0-1 0 0,0 0 1 0 0,-6 8-1 0 0,-2 4-3 0 0,-20 30 0 0 0,10-5 2 0 0,2 1 0 0 0,1 1 0 0 0,-16 55 0 0 0,20-56 0 0 0,-38 88-64 0 0,49-121-119 0 0,-9 27-1397 0 0,13-32 1431 0 0,1-3 149 0 0,-1 1-1 0 0,0-1 1 0 0,1 1 0 0 0,-1-1-1 0 0,0 1 1 0 0,1-1-1 0 0,-1 1 1 0 0,1-1-1 0 0,-1 1 1 0 0,1-1 0 0 0,-1 0-1 0 0,1 1 1 0 0,-1-1-1 0 0,1 0 1 0 0,0 0 0 0 0,-1 1-1 0 0,1-1 1 0 0,-1 0-1 0 0,1 0 1 0 0,0 0 0 0 0,-1 0-1 0 0,1 0 1 0 0,-1 0-1 0 0,1 0 1 0 0,0 0 0 0 0,-1 0-1 0 0,1 0 1 0 0,0 0-1 0 0,-1 0 1 0 0,1 0 0 0 0,-1 0-1 0 0,1 0 1 0 0,0-1-1 0 0,-1 1 1 0 0,2-1 0 0 0,-1 1-2 0 0,7-2 69 0 0,0 0-1 0 0,-1 0 1 0 0,1-1-1 0 0,-1 0 1 0 0,1 0-1 0 0,6-5 1 0 0,41-29 836 0 0,-38 25-591 0 0,31-18-1 0 0,-29 21-311 0 0,0 0 0 0 0,30-9 0 0 0,-47 18 0 0 0,0-1 0 0 0,0 1 0 0 0,0 0 0 0 0,0 0 0 0 0,0 0 0 0 0,0 0 0 0 0,0 0 0 0 0,0 0 0 0 0,0 0 0 0 0,-1 1 0 0 0,1-1 0 0 0,2 1 0 0 0,5 4 0 0 0,-7-3 0 0 0,-1 0 0 0 0,0-1 0 0 0,1 1 0 0 0,-1 0 0 0 0,0-1 0 0 0,0 1 0 0 0,0 0 0 0 0,0 0 0 0 0,-1 0 0 0 0,1 0 0 0 0,0 0 0 0 0,-1 0 0 0 0,0 0 0 0 0,1 0 0 0 0,-1 2 0 0 0,0 1 0 0 0,0-1 0 0 0,0 1 0 0 0,-1-1 0 0 0,0 1 0 0 0,0-1 0 0 0,-2 7 0 0 0,-2 2 0 0 0,0-1 0 0 0,-1 0 0 0 0,-13 19 0 0 0,1-1 0 0 0,16-23 0 0 0,9-5 0 0 0,-3-2-5 0 0,0-1 0 0 0,0 0 0 0 0,0-1 0 0 0,0 1 0 0 0,0-1 1 0 0,0 1-1 0 0,0-1 0 0 0,0 0 0 0 0,-1-1 0 0 0,1 1 0 0 0,-1-1 0 0 0,5-4 0 0 0,-6 6-332 0 0,-2 1-138 0 0,0 0-33 0 0,0 0-4 0 0,0 0 0 0 0,0 0 0 0 0,0 0-1398 0 0,0 0-5596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63 154 8287 0 0,'0'0'191'0'0,"0"0"26"0"0,0 0 9 0 0,1-2-34 0 0,4-3-78 0 0,-4 4 274 0 0,0-1-116 0 0,0 0-1 0 0,1 1 0 0 0,-1-1 0 0 0,1 0 0 0 0,-1 1 0 0 0,1 0 1 0 0,2-2-1 0 0,2-3 1003 0 0,5-6 1088 0 0,16-25 0 0 0,-26 36-1850 0 0,15-21 3107 0 0,-16 22-3594 0 0,0 0 0 0 0,0 0 0 0 0,0 0 0 0 0,0-1 1 0 0,0 1-1 0 0,0 0 0 0 0,-1 0 0 0 0,1 0 0 0 0,0 0 0 0 0,0 0 1 0 0,0 0-1 0 0,0 0 0 0 0,0 0 0 0 0,0 0 0 0 0,0 0 0 0 0,0 0 1 0 0,0-1-1 0 0,0 1 0 0 0,0 0 0 0 0,-1 0 0 0 0,1 0 0 0 0,0 0 1 0 0,0 0-1 0 0,0 0 0 0 0,0 0 0 0 0,0 0 0 0 0,0 0 0 0 0,0 0 1 0 0,0 0-1 0 0,-1 0 0 0 0,1 0 0 0 0,0 0 0 0 0,0 0 0 0 0,0 0 1 0 0,0 0-1 0 0,0 0 0 0 0,0 0 0 0 0,0 0 0 0 0,0 0 0 0 0,-1 0 1 0 0,1 0-1 0 0,0 1 0 0 0,0-1 0 0 0,0 0 0 0 0,0 0 0 0 0,0 0 1 0 0,0 0-1 0 0,0 0 0 0 0,0 0 0 0 0,0 0 0 0 0,0 0 0 0 0,0 0 0 0 0,-1 0 1 0 0,1 0-1 0 0,0 1 0 0 0,0-1 0 0 0,0 0 0 0 0,0 0 0 0 0,0 0 1 0 0,-12 9 210 0 0,-13 13-377 0 0,6 1 141 0 0,7-9 0 0 0,1 1 0 0 0,-17 28 0 0 0,28-42 0 0 0,-8 14 0 0 0,-9 23 0 0 0,15-33 0 0 0,1 0 0 0 0,0-1 0 0 0,0 1 0 0 0,0 0 0 0 0,0 1 0 0 0,1-1 0 0 0,-1 0 0 0 0,1 0 0 0 0,1 6 0 0 0,2 3 0 0 0,0-11 0 0 0,-1-2 0 0 0,-1 0 0 0 0,0 0 0 0 0,0 0 0 0 0,0 0 0 0 0,0 0 0 0 0,0 0 0 0 0,0 0 0 0 0,1 0 0 0 0,-1 0 0 0 0,0-1 0 0 0,0 1 0 0 0,1 0 0 0 0,-1-1 0 0 0,0 1 0 0 0,1-1 0 0 0,-1 1 0 0 0,0-1 0 0 0,1 0 0 0 0,-1 0 0 0 0,3 1 0 0 0,0-1 0 0 0,-1 0 0 0 0,1 0 0 0 0,0 0 0 0 0,0-1 0 0 0,-1 1 0 0 0,1-1 0 0 0,0 0 0 0 0,-1 0 0 0 0,1 0 0 0 0,-1-1 0 0 0,1 1 0 0 0,-1-1 0 0 0,0 0 0 0 0,0 0 0 0 0,1 0 0 0 0,-1 0 0 0 0,-1 0 0 0 0,1-1 0 0 0,0 1 0 0 0,3-5 0 0 0,5-6 0 0 0,0 0 0 0 0,16-28 0 0 0,-13 19 512 0 0,21-48 0 0 0,-30 59-366 0 0,-2 0 1 0 0,1-1-1 0 0,-2 1 0 0 0,1-1 1 0 0,-1 1-1 0 0,0-24 0 0 0,-2 8-1973 0 0,-13 39 1662 0 0,5 0-2136 0 0,0 0 0 0 0,-6 14 0 0 0,13-25 2128 0 0,-6 15-2383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60 220 19351 0 0,'-10'-11'2103'0'0,"10"10"-2046"0"0,0 1 0 0 0,0 0 0 0 0,0-1 0 0 0,-1 1 0 0 0,1-1 0 0 0,0 1 0 0 0,0 0 0 0 0,0-1 0 0 0,-1 1 0 0 0,1-1 0 0 0,0 1 0 0 0,0 0 0 0 0,-1 0 0 0 0,1-1 0 0 0,0 1 0 0 0,-1 0 0 0 0,1-1 0 0 0,0 1 0 0 0,-1 0 0 0 0,1 0 0 0 0,0 0 0 0 0,-1-1 0 0 0,1 1 0 0 0,-1 0 0 0 0,1 0 0 0 0,0 0 0 0 0,-1 0 0 0 0,1 0 0 0 0,-1 0 0 0 0,1 0 0 0 0,0 0 0 0 0,-1 0 0 0 0,1 0 0 0 0,-1 0 0 0 0,1 0 0 0 0,-1 0 0 0 0,1 0 0 0 0,0 0 0 0 0,-1 0 0 0 0,-1 2 110 0 0,1-1-1 0 0,0 1 1 0 0,0-1 0 0 0,0 1 0 0 0,0-1 0 0 0,0 1-1 0 0,0 0 1 0 0,0-1 0 0 0,-1 4 0 0 0,-3 7-135 0 0,1 0-1 0 0,0 1 1 0 0,0 0 0 0 0,-1 15-1 0 0,4-22-30 0 0,0 0 0 0 0,1 1-1 0 0,0-1 1 0 0,0 1-1 0 0,0-1 1 0 0,1 1 0 0 0,0-1-1 0 0,1 1 1 0 0,-1-1 0 0 0,4 9-1 0 0,1-6 0 0 0,-5-9 0 0 0,1 1 0 0 0,-1 0 0 0 0,0-1 0 0 0,1 1 0 0 0,-1-1 0 0 0,1 1 0 0 0,-1-1 0 0 0,1 0 0 0 0,-1 0 0 0 0,1 0 0 0 0,-1 0 0 0 0,1 0 0 0 0,-1 0 0 0 0,0 0 0 0 0,1 0 0 0 0,-1 0 0 0 0,1-1 0 0 0,-1 1 0 0 0,1-1 0 0 0,-1 1 0 0 0,1-1 0 0 0,-1 0 0 0 0,0 1 0 0 0,2-2 0 0 0,3-2 0 0 0,0 1 0 0 0,0-1 0 0 0,9-10 0 0 0,-5 5 145 0 0,-1-1 0 0 0,0 0 1 0 0,-1-1-1 0 0,0 0 0 0 0,-1 0 0 0 0,0 0 0 0 0,0-1 0 0 0,-2 0 0 0 0,1-1 1 0 0,-2 1-1 0 0,1-1 0 0 0,-2 0 0 0 0,3-18 0 0 0,-3 15-137 0 0,0-7-2 0 0,0-29 0 0 0,-3 44-7 0 0,-1 1 1 0 0,1-1 0 0 0,-1 1-1 0 0,-1-1 1 0 0,1 1-1 0 0,-1 0 1 0 0,-6-13-1 0 0,8 19-7 0 0,-1 0 1 0 0,1 0-1 0 0,-1 0 1 0 0,1 0-1 0 0,-1 0 0 0 0,1 0 1 0 0,-1 0-1 0 0,0 0 1 0 0,1 1-1 0 0,-1-1 0 0 0,0 0 1 0 0,0 1-1 0 0,0-1 1 0 0,1 0-1 0 0,-1 1 0 0 0,0-1 1 0 0,0 1-1 0 0,0-1 0 0 0,0 1 1 0 0,0-1-1 0 0,0 1 1 0 0,0 0-1 0 0,-1-1 0 0 0,0 1-26 0 0,0 1-1 0 0,0-1 0 0 0,1 0 0 0 0,-1 0 1 0 0,0 1-1 0 0,0-1 0 0 0,1 1 1 0 0,-1-1-1 0 0,0 1 0 0 0,0 0 0 0 0,1 0 1 0 0,-3 1-1 0 0,-3 3-249 0 0,-1 1 1 0 0,1 0 0 0 0,-13 13-1 0 0,20-18 269 0 0,-12 13-2049 0 0,1 1-3825 0 0,2 0-1823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23 246 10135 0 0,'0'0'464'0'0,"0"0"-9"0"0,0 0-155 0 0,0 0 443 0 0,0 0 227 0 0,0 0 44 0 0,0 0 8 0 0,0 0 2 0 0,0 0 0 0 0,12-11 1620 0 0,40-72 2000 0 0,-46 70-4291 0 0,0 1 0 0 0,-1-1 0 0 0,-1 0 0 0 0,0-1 0 0 0,0 1-1 0 0,-2-1 1 0 0,0 1 0 0 0,1-27 0 0 0,-4 35-281 0 0,1 4 299 0 0,0 1 117 0 0,-10 6 464 0 0,4 0-936 0 0,0 0 1 0 0,1 0 0 0 0,-1 1-1 0 0,1-1 1 0 0,1 1 0 0 0,-1 0 0 0 0,1 1-1 0 0,1-1 1 0 0,-4 10 0 0 0,0-3-19 0 0,-4 10 2 0 0,1 1 0 0 0,-8 28 0 0 0,14-38 0 0 0,1 1 0 0 0,0-1 0 0 0,1 1 0 0 0,-1 30 0 0 0,4-40-90 0 0,-1 1-1 0 0,1-1 0 0 0,0 0 1 0 0,1 1-1 0 0,-1-1 1 0 0,1 0-1 0 0,1 0 1 0 0,-1 0-1 0 0,1 0 1 0 0,5 8-1 0 0,-7-11 53 0 0,1-1-1 0 0,0 0 1 0 0,0 0 0 0 0,0 1 0 0 0,0-1-1 0 0,0-1 1 0 0,0 1 0 0 0,0 0-1 0 0,1 0 1 0 0,-1-1 0 0 0,1 0-1 0 0,-1 1 1 0 0,1-1 0 0 0,-1 0-1 0 0,1 0 1 0 0,0 0 0 0 0,0 0 0 0 0,-1-1-1 0 0,1 1 1 0 0,0-1 0 0 0,0 0-1 0 0,0 0 1 0 0,0 0 0 0 0,0 0-1 0 0,4-1 1 0 0,2 0-397 0 0,0 0 0 0 0,0-1 0 0 0,-1 0 0 0 0,1-1 0 0 0,-1 0 0 0 0,1 0 0 0 0,-1-1 0 0 0,0 0 0 0 0,12-8-1 0 0,-2-3-8093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416 117 13823 0 0,'0'0'315'0'0,"0"-11"870"0"0,0 10-1229 0 0,0-11 1061 0 0,-3-26-1 0 0,3 33-661 0 0,-1 1-1 0 0,0 0 0 0 0,-1 0 1 0 0,1 0-1 0 0,-1 0 0 0 0,0 0 0 0 0,0 0 1 0 0,0 1-1 0 0,-5-7 0 0 0,7 9-255 0 0,-1 0 1 0 0,0 1-1 0 0,-1-1 0 0 0,1 1 1 0 0,0-1-1 0 0,0 1 0 0 0,0-1 0 0 0,0 1 1 0 0,0 0-1 0 0,0 0 0 0 0,-1 0 0 0 0,-1-1 1 0 0,-1 1 145 0 0,1-1-164 0 0,-1 0-1 0 0,0 1 1 0 0,1 0-1 0 0,-1 0 1 0 0,0 0-1 0 0,0 0 1 0 0,1 1-1 0 0,-1-1 1 0 0,0 1 0 0 0,1 0-1 0 0,-1 0 1 0 0,1 0-1 0 0,-1 1 1 0 0,-6 3-1 0 0,-2 2-82 0 0,0 0-1 0 0,-18 15 0 0 0,16-11 125 0 0,0 1 1 0 0,1 1-1 0 0,0 0 0 0 0,1 0 0 0 0,0 1 0 0 0,1 1 1 0 0,1 0-1 0 0,-9 17 0 0 0,17-30-178 0 0,1 1 1 0 0,0-1-1 0 0,0 1 0 0 0,0-1 0 0 0,0 1 0 0 0,0-1 1 0 0,0 1-1 0 0,1 0 0 0 0,0-1 0 0 0,-1 1 0 0 0,1 0 1 0 0,0 0-1 0 0,0-1 0 0 0,0 1 0 0 0,1 0 0 0 0,-1-1 1 0 0,1 1-1 0 0,-1 0 0 0 0,3 4 0 0 0,4 0 56 0 0,-2-6 0 0 0,0 1 0 0 0,1-1 0 0 0,-1 0 0 0 0,0 0 0 0 0,1-1 0 0 0,-1 1 0 0 0,0-1 0 0 0,1 0 0 0 0,-1-1 0 0 0,0 1 0 0 0,7-2 0 0 0,7-2 0 0 0,33-12 0 0 0,-33 8 1 0 0,1-1 0 0 0,-1-1 0 0 0,24-16 0 0 0,-4 2 59 0 0,-38 23 277 0 0,-1 1 138 0 0,0 0 33 0 0,0 0-65 0 0,0 4-425 0 0,0-1 1 0 0,-1 1 0 0 0,1-1-1 0 0,-1 1 1 0 0,0-1 0 0 0,0 0-1 0 0,0 1 1 0 0,-2 3-1 0 0,-3 10-20 0 0,-42 135 2 0 0,1-3 0 0 0,18-57 0 0 0,23-78 0 0 0,1 0 0 0 0,-2-1 0 0 0,0 0 0 0 0,-13 18 0 0 0,16-26 0 0 0,-1 0 0 0 0,1 0 0 0 0,-1 0 0 0 0,-10 7 0 0 0,-6 0 0 0 0,10-12 0 0 0,6-1 0 0 0,-1 0-132 0 0,0 0-1 0 0,-1 0 1 0 0,1 0-1 0 0,0-1 1 0 0,0 0-1 0 0,0 0 1 0 0,1-1 0 0 0,-1 0-1 0 0,0 0 1 0 0,1 0-1 0 0,0-1 1 0 0,-6-4-1 0 0,-6-7-1377 0 0,1 0 0 0 0,-15-21 0 0 0,12 15-342 0 0,13 13-5668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33 312 10135 0 0,'0'0'464'0'0,"0"0"-9"0"0,-6 2-278 0 0,5-2-49 0 0,0 0-1 0 0,0 0 0 0 0,0 0 0 0 0,-1 0 1 0 0,1 0-1 0 0,0 0 0 0 0,0 0 0 0 0,0 0 1 0 0,0 0-1 0 0,0 0 0 0 0,0-1 0 0 0,0 1 0 0 0,0 0 1 0 0,0-1-1 0 0,0 1 0 0 0,0-1 0 0 0,0 1 1 0 0,0-1-1 0 0,0 0 0 0 0,0 1 0 0 0,0-1 1 0 0,0 0-1 0 0,-1-1 0 0 0,2 1 166 0 0,0-1 0 0 0,0 1-1 0 0,0-1 1 0 0,0 1 0 0 0,0-1-1 0 0,0 1 1 0 0,0-1 0 0 0,0 1 0 0 0,1-1-1 0 0,-1 1 1 0 0,1 0 0 0 0,0-3-1 0 0,0 2-207 0 0,1-6 351 0 0,1 0 0 0 0,1 0 0 0 0,-1 1 0 0 0,1 0 0 0 0,1-1 0 0 0,5-7 0 0 0,4-2-278 0 0,18-17 0 0 0,-16 19 265 0 0,-9 7-115 0 0,0 1-1 0 0,0 0 0 0 0,1 0 1 0 0,13-9-1 0 0,-6 6-288 0 0,-10 7-9 0 0,1-1 0 0 0,-1 1-1 0 0,0 0 1 0 0,1 1 0 0 0,0-1 0 0 0,10-2 0 0 0,-8 2 361 0 0,-7 3 117 0 0,-1 0 21 0 0,0 0-66 0 0,2 1-294 0 0,-1 0-148 0 0,0 0 0 0 0,-1 0-1 0 0,1-1 1 0 0,0 1 0 0 0,0 0 0 0 0,0 1 0 0 0,-1-1-1 0 0,1 0 1 0 0,0 0 0 0 0,-1 0 0 0 0,1 0 0 0 0,-1 0-1 0 0,1 1 1 0 0,-1-1 0 0 0,0 0 0 0 0,1 0 0 0 0,-1 1-1 0 0,0-1 1 0 0,0 0 0 0 0,0 1 0 0 0,0 2 0 0 0,0 0-3 0 0,1 9 2 0 0,0 0 0 0 0,-1 0 0 0 0,-1 0 0 0 0,0 0 0 0 0,0 0 0 0 0,-2 0 0 0 0,1 0 0 0 0,-2 0 0 0 0,-7 19 0 0 0,2-12 0 0 0,9-20 0 0 0,0 0 0 0 0,0 0 0 0 0,0 0 0 0 0,0 0 0 0 0,0 1 0 0 0,0-1 0 0 0,0 0 0 0 0,0 0 0 0 0,0 0 0 0 0,0 0 0 0 0,0 1 0 0 0,0-1 0 0 0,0 0 0 0 0,0 0 0 0 0,0 0 0 0 0,0 0 0 0 0,-1 1 0 0 0,1-1 0 0 0,0 0 0 0 0,0 0 0 0 0,0 0 0 0 0,0 0 0 0 0,0 0 0 0 0,0 0 0 0 0,-1 1 0 0 0,1-1 0 0 0,0 0 0 0 0,0 0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0,0-1 0 0 0,-1 1 0 0 0,1 0 0 0 0,0 0 0 0 0,0 0 0 0 0,0 0 0 0 0,0 0 0 0 0,0 0 0 0 0,0-1 0 0 0,0 1 0 0 0,0 0 0 0 0,-1 0 0 0 0,1 0 0 0 0,0-1 0 0 0,-3-8 0 0 0,3 9 0 0 0,0-3 0 0 0,0 0 0 0 0,0 1 0 0 0,1-1 0 0 0,-1 0 0 0 0,1 1 0 0 0,-1-1 0 0 0,1 1 0 0 0,0-1 0 0 0,0 0 0 0 0,0 1 0 0 0,0 0 0 0 0,3-4 0 0 0,18-26 0 0 0,3 5 0 0 0,45-40 0 0 0,-59 59 0 0 0,0-1 0 0 0,1 1 0 0 0,0 1 0 0 0,0 0 0 0 0,1 1 0 0 0,0 0 0 0 0,20-6 0 0 0,-6 9 0 0 0,-13 5 0 0 0,-11 2 0 0 0,-3-2 0 0 0,1 1 0 0 0,1-1 0 0 0,-1 1 0 0 0,0 0 0 0 0,0 0 0 0 0,0 0 0 0 0,-1 0 0 0 0,1 0 0 0 0,-1 0 0 0 0,0 0 0 0 0,1 0 0 0 0,-2 5 0 0 0,-5 36 0 0 0,4-33 0 0 0,-1 4 0 0 0,-1 0 0 0 0,-7 16 0 0 0,-4 12 0 0 0,14-30 0 0 0,3-10 0 0 0,-1-2 0 0 0,7 6 0 0 0,-6-6-41 0 0,0 0-1 0 0,0-1 1 0 0,0 1 0 0 0,0-1-1 0 0,0 1 1 0 0,0-1-1 0 0,0 0 1 0 0,0 0 0 0 0,0 0-1 0 0,0 0 1 0 0,0 0 0 0 0,0 0-1 0 0,0-1 1 0 0,0 1 0 0 0,3-2-1 0 0,33-14-1020 0 0,-21 8 810 0 0,4-2 245 0 0,35-23 0 0 0,-45 26 5 0 0,-1-1 239 0 0,0 0 0 0 0,0-1-1 0 0,0 0 1 0 0,-1-1 0 0 0,9-13 0 0 0,16-16 334 0 0,-17 22-571 0 0,-17 17 0 0 0,0 0 0 0 0,0 0 0 0 0,0 0 0 0 0,0 0 0 0 0,0 0 0 0 0,0 0 0 0 0,0 0 0 0 0,0-1 0 0 0,0 1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1 0 0 0,1 5 0 0 0,-3 7 0 0 0,-3 4 0 0 0,0-1 0 0 0,-11 21 0 0 0,-9 24 0 0 0,23-55 0 0 0,1 0 0 0 0,-1 1 0 0 0,1-1 0 0 0,0 1 0 0 0,1-1 0 0 0,0 1 0 0 0,0 10 0 0 0,3-1 0 0 0,0-13 0 0 0,-1-2 0 0 0,12 11 0 0 0,-4-9 0 0 0,-6-2-4 0 0,1-1-1 0 0,-1 0 1 0 0,0 0-1 0 0,0 0 0 0 0,0-1 1 0 0,0 1-1 0 0,1-1 1 0 0,-1 0-1 0 0,0 0 1 0 0,0-1-1 0 0,4-1 1 0 0,-1-1-14 0 0,0 1 1 0 0,-1-1 0 0 0,0-1-1 0 0,0 1 1 0 0,10-10-1 0 0,-6 3 17 0 0,0 0 0 0 0,-1-1 0 0 0,0 0 0 0 0,-1-1 0 0 0,13-24 0 0 0,-18 30 9 0 0,-1 0 0 0 0,1 0-1 0 0,-1-1 1 0 0,0 1 0 0 0,-1-1 0 0 0,0 0 0 0 0,0 1 0 0 0,-1-1 0 0 0,1 0 0 0 0,-2 0-1 0 0,1 1 1 0 0,-1-1 0 0 0,0 0 0 0 0,-1 1 0 0 0,0-1 0 0 0,0 1 0 0 0,-1 0-1 0 0,1 0 1 0 0,-2-1 0 0 0,-6-10 0 0 0,10 17-8 0 0,-1 0 0 0 0,0 0 0 0 0,0 0 0 0 0,0 0 0 0 0,0 0 0 0 0,0 0 0 0 0,0 0 0 0 0,0 0 0 0 0,0 0 0 0 0,0 1 0 0 0,0-1 0 0 0,0 0 0 0 0,0 1 0 0 0,-1-1 0 0 0,1 1 0 0 0,0-1 0 0 0,0 1 0 0 0,-1 0 0 0 0,1-1 0 0 0,-3 1 0 0 0,2 0 0 0 0,0 0 0 0 0,0 1 0 0 0,-1-1 0 0 0,1 0 0 0 0,0 1 0 0 0,0 0 0 0 0,0 0 0 0 0,0-1 0 0 0,0 1 0 0 0,0 0 0 0 0,-3 3 0 0 0,1-2 0 0 0,0 1 0 0 0,1 0 0 0 0,-1 0 0 0 0,1 0 0 0 0,0 0 0 0 0,0 0 0 0 0,0 1 0 0 0,0 0 0 0 0,1-1 0 0 0,0 1 0 0 0,-1 0 0 0 0,-1 5 0 0 0,3-6 0 0 0,0 1 0 0 0,0-1 0 0 0,1 1 0 0 0,-1-1 0 0 0,1 1 0 0 0,0-1 0 0 0,0 1 0 0 0,0-1 0 0 0,0 1 0 0 0,0-1 0 0 0,1 1 0 0 0,0-1 0 0 0,-1 1 0 0 0,1-1 0 0 0,1 1 0 0 0,1 3 0 0 0,-2-4 0 0 0,1 0 0 0 0,0-1 0 0 0,0 1 0 0 0,0-1 0 0 0,1 1 0 0 0,-1-1 0 0 0,1 0 0 0 0,-1 0 0 0 0,1 0 0 0 0,0 0 0 0 0,0 0 0 0 0,0 0 0 0 0,0-1 0 0 0,0 0 0 0 0,0 1 0 0 0,0-1 0 0 0,5 1 0 0 0,13 1 0 0 0,1 0 0 0 0,-1-1 0 0 0,1-1 0 0 0,-1-1 0 0 0,34-5 0 0 0,-28 2 0 0 0,0 2 0 0 0,47 3 0 0 0,-71-2 0 0 0,2 0 0 0 0,8 9 0 0 0,-10-7 0 0 0,0 0 0 0 0,3 12 0 0 0,-6-11 0 0 0,1 0 0 0 0,0 0 0 0 0,-1 1 0 0 0,1-1 0 0 0,-1 0 0 0 0,0 0 0 0 0,0 0 0 0 0,0 0 0 0 0,-1 1 0 0 0,1-1 0 0 0,-1 0 0 0 0,0 0 0 0 0,0 0 0 0 0,0 0 0 0 0,0 0 0 0 0,0 0 0 0 0,-3 5 0 0 0,-2 0 0 0 0,1 1 0 0 0,-1-1 0 0 0,-1-1 0 0 0,-9 11 0 0 0,16-18 0 0 0,-2 2 0 0 0,0-1 0 0 0,0 1 0 0 0,1-1 0 0 0,-1 1 0 0 0,0-1 0 0 0,0 0 0 0 0,-1 0 0 0 0,1 0 0 0 0,0 0 0 0 0,0 0 0 0 0,0 0 0 0 0,-1 0 0 0 0,1-1 0 0 0,0 1 0 0 0,-3-1 0 0 0,-2 1 0 0 0,7-1 0 0 0,-1 0 0 0 0,1 0 0 0 0,0 0 0 0 0,0 0 0 0 0,-1-1 0 0 0,1 1 0 0 0,0 0 0 0 0,-1 0 0 0 0,1 0 0 0 0,0 0 0 0 0,0 0 0 0 0,-1 0 0 0 0,1 0 0 0 0,0-1 0 0 0,0 1 0 0 0,-1 0 0 0 0,1 0 0 0 0,0 0 0 0 0,0-1 0 0 0,0 1 0 0 0,-1 0 0 0 0,1 0 0 0 0,0-1 0 0 0,0 1 0 0 0,0 0 0 0 0,0 0 0 0 0,-1-1 0 0 0,1 1 0 0 0,0 0 0 0 0,0-1 0 0 0,0 1 0 0 0,0 0 0 0 0,0 0 0 0 0,0-1 0 0 0,0 1 0 0 0,0-1 0 0 0,1-8 0 0 0,-1 8 0 0 0,1-4 0 0 0,1 1 0 0 0,-1-1 0 0 0,1 0 0 0 0,0 1 0 0 0,0-1 0 0 0,1 1 0 0 0,-1 0 0 0 0,1-1 0 0 0,0 1 0 0 0,0 1 0 0 0,4-5 0 0 0,8-6 0 0 0,22-18 0 0 0,-22 19 0 0 0,64-47-2272 0 0,-65 50 814 0 0,0 2 0 0 0,0 0 0 0 0,31-12 0 0 0,-32 15-6062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12 371 8287 0 0,'0'0'191'0'0,"0"0"26"0"0,0 0 9 0 0,0-7 148 0 0,-4-12 1714 0 0,-4-27 1631 0 0,8 42-3384 0 0,0 1 1 0 0,0-1 0 0 0,0 1-1 0 0,1 0 1 0 0,-1-1 0 0 0,1 1-1 0 0,-1-1 1 0 0,1 1 0 0 0,0 0 0 0 0,1 0-1 0 0,1-5 1 0 0,-1 6-192 0 0,-1 0-1 0 0,0-1 1 0 0,1 0 0 0 0,-1 1 0 0 0,0-1 0 0 0,0 0-1 0 0,0 0 1 0 0,0 0 0 0 0,-1 1 0 0 0,1-1-1 0 0,-1-4 1 0 0,0 4-11 0 0,1 0-1 0 0,-1-1 1 0 0,0 1-1 0 0,1 0 0 0 0,0 0 1 0 0,0 0-1 0 0,0 0 1 0 0,0 0-1 0 0,1 1 1 0 0,-1-1-1 0 0,1 0 1 0 0,-1 1-1 0 0,1-1 1 0 0,3-3-1 0 0,3-2 118 0 0,0 0 0 0 0,15-12 1 0 0,1 0-325 0 0,-12 10 388 0 0,2 0 0 0 0,-1 1-1 0 0,1 1 1 0 0,0 0 0 0 0,28-11 0 0 0,-41 19-306 0 0,-1-1 1 0 0,1 1-1 0 0,0 0 1 0 0,-1-1-1 0 0,1 1 1 0 0,0 0-1 0 0,0 0 1 0 0,-1 0-1 0 0,1 0 1 0 0,0 0-1 0 0,-1 0 1 0 0,1 0-1 0 0,0 0 1 0 0,-1 0-1 0 0,1 0 1 0 0,0 0-1 0 0,1 0 1 0 0,1 5 4 0 0,-3-5-14 0 0,5 8 1 0 0,-4-5 0 0 0,-1 0 0 0 0,1 0 0 0 0,-1 0 0 0 0,1 0 0 0 0,-1 0 0 0 0,0 0 0 0 0,0 0 0 0 0,-1 0 0 0 0,1 0 0 0 0,-2 4 0 0 0,-10 30 0 0 0,4-14 0 0 0,5-13 0 0 0,2-4 0 0 0,-1 0 0 0 0,0 0 0 0 0,0-1 0 0 0,-1 1 0 0 0,0 0 0 0 0,0-1 0 0 0,0 0 0 0 0,0 0 0 0 0,-1 0 0 0 0,-4 5 0 0 0,177-169 0 0 0,-119 119 0 0 0,-44 35 0 0 0,0 1 0 0 0,1 0 0 0 0,-1 1 0 0 0,1-1 0 0 0,0 1 0 0 0,11-3 0 0 0,-8 6 0 0 0,-9 1 0 0 0,-1 0 0 0 0,1-1 0 0 0,0 1 0 0 0,-1 0 0 0 0,1 0 0 0 0,0-1 0 0 0,-1 1 0 0 0,1 0 0 0 0,-1 0 0 0 0,1 0 0 0 0,-1 0 0 0 0,1 0 0 0 0,-1 0 0 0 0,0 0 0 0 0,1 0 0 0 0,-1 0 0 0 0,0 0 0 0 0,0 0 0 0 0,0 0 0 0 0,0 0 0 0 0,0 0 0 0 0,0 0 0 0 0,0 1 0 0 0,-4 28 0 0 0,3-27 0 0 0,-5 20 0 0 0,-1-1 0 0 0,-1-1 0 0 0,-14 28 0 0 0,16-36 0 0 0,1-3 0 0 0,20-33 0 0 0,0 0 0 0 0,2 1 0 0 0,1 1 0 0 0,0 1 0 0 0,41-34 0 0 0,-53 48 0 0 0,0 2 0 0 0,1-1 0 0 0,0 1 0 0 0,-1 0 0 0 0,2 0 0 0 0,-1 1 0 0 0,9-4 0 0 0,-7 8 0 0 0,-7 1 0 0 0,-1-1 0 0 0,1 1 0 0 0,-1-1 0 0 0,1 1 0 0 0,-1-1 0 0 0,0 1 0 0 0,0 0 0 0 0,0 0 0 0 0,0-1 0 0 0,0 1 0 0 0,0 0 0 0 0,0 0 0 0 0,-1 0 0 0 0,1 0 0 0 0,0 4 0 0 0,2 32 0 0 0,-3-26 0 0 0,0-1 0 0 0,-1 0 0 0 0,-3 14 0 0 0,3-17-7 0 0,1-1-1 0 0,0 1 1 0 0,0-1 0 0 0,1 0-1 0 0,0 1 1 0 0,3 11-1 0 0,-3-17-4 0 0,1 7-325 0 0,-1-7-138 0 0,-1-2-33 0 0,0 0-140 0 0,0 0-572 0 0,2 0-253 0 0,7 4-1108 0 0,4-2-4241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0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316 240 15663 0 0,'0'0'356'0'0,"0"0"50"0"0,0 0 20 0 0,0 0-42 0 0,0 0-112 0 0,0 0 463 0 0,0 0 234 0 0,0 0 45 0 0,0 0-61 0 0,-10-4 772 0 0,1 3-1360 0 0,-1-1 0 0 0,0 1 0 0 0,-11 1 0 0 0,17 0-244 0 0,0 1-1 0 0,-1 0 0 0 0,1-1 1 0 0,0 2-1 0 0,-1-1 1 0 0,1 0-1 0 0,0 1 0 0 0,0 0 1 0 0,-7 4-1 0 0,-85 63-120 0 0,65-46 0 0 0,21-15 0 0 0,1 0 0 0 0,-1 1 0 0 0,-10 13 0 0 0,16-18 0 0 0,1 1 0 0 0,-1-1 0 0 0,1 1 0 0 0,0 0 0 0 0,1 0 0 0 0,-1 0 0 0 0,1 0 0 0 0,0 1 0 0 0,-2 9 0 0 0,4-5 0 0 0,4-2 0 0 0,-2-6 0 0 0,0 0 0 0 0,0 0 0 0 0,1 0 0 0 0,-1 0 0 0 0,1-1 0 0 0,-1 1 0 0 0,1-1 0 0 0,0 0 0 0 0,-1 0 0 0 0,1 0 0 0 0,0 0 0 0 0,0 0 0 0 0,0 0 0 0 0,0-1 0 0 0,0 1 0 0 0,0-1 0 0 0,4 0 0 0 0,6 0 0 0 0,0-1 0 0 0,21-3 0 0 0,-26 2 0 0 0,1-1 0 0 0,0 1 0 0 0,-1-2 0 0 0,1 1 0 0 0,-1-1 0 0 0,14-8 0 0 0,-3-1 0 0 0,26-22 0 0 0,-31 21 0 0 0,0 0 0 0 0,-1 0 0 0 0,0-2 0 0 0,-2 1 0 0 0,1-2 0 0 0,9-18 0 0 0,-20 30 0 0 0,-4 6 0 0 0,-5 6 0 0 0,-1 6 7 0 0,1 0 1 0 0,0 0-1 0 0,0 1 0 0 0,2 0 0 0 0,-1 1 0 0 0,2-1 1 0 0,0 1-1 0 0,1 0 0 0 0,-3 17 0 0 0,6-30-6 0 0,1 1-1 0 0,0-1 1 0 0,0 0-1 0 0,0 0 1 0 0,0 0-1 0 0,0 0 1 0 0,0 0-1 0 0,0 0 1 0 0,1 0-1 0 0,-1 0 1 0 0,1 0-1 0 0,0 0 1 0 0,-1 0-1 0 0,1 0 1 0 0,0 0-1 0 0,0-1 1 0 0,0 1 0 0 0,0 0-1 0 0,0 0 1 0 0,1-1-1 0 0,-1 1 1 0 0,1-1-1 0 0,-1 1 1 0 0,1-1-1 0 0,-1 0 1 0 0,1 1-1 0 0,0-1 1 0 0,-1 0-1 0 0,1 0 1 0 0,0 0-1 0 0,0 0 1 0 0,0-1-1 0 0,0 1 1 0 0,0 0-1 0 0,0-1 1 0 0,0 0-1 0 0,0 1 1 0 0,0-1 0 0 0,0 0-1 0 0,2 0 1 0 0,5 0-55 0 0,0 0 1 0 0,-1 0-1 0 0,1-1 1 0 0,0-1 0 0 0,-1 1-1 0 0,1-1 1 0 0,-1-1 0 0 0,12-4-1 0 0,8-4-521 0 0,-15 6 372 0 0,-1 0 0 0 0,0 0 1 0 0,0-1-1 0 0,13-9 0 0 0,6-9 198 0 0,-1-2-1 0 0,47-52 1 0 0,-55 54 254 0 0,-2 0 0 0 0,-1-1 0 0 0,-1-1 0 0 0,-1-1 0 0 0,-1 0 0 0 0,-2-1 0 0 0,17-46 0 0 0,-30 70-89 0 0,1 0 0 0 0,-1 0 0 0 0,0 0 0 0 0,0 0 0 0 0,-1-1 0 0 0,1 1 0 0 0,-1 0 0 0 0,0-8 0 0 0,0 12-149 0 0,0 0 0 0 0,-1-1 0 0 0,1 1 0 0 0,0 0 0 0 0,0 0 1 0 0,0-1-1 0 0,-1 1 0 0 0,1 0 0 0 0,0 0 0 0 0,0-1 0 0 0,-1 1 0 0 0,1 0 0 0 0,0 0 0 0 0,-1 0 0 0 0,1-1 0 0 0,0 1 0 0 0,-1 0 0 0 0,1 0 1 0 0,0 0-1 0 0,-1 0 0 0 0,1 0 0 0 0,0 0 0 0 0,-1 0 0 0 0,1 0 0 0 0,0 0 0 0 0,-1 0 0 0 0,1 0 0 0 0,0 0 0 0 0,-1 0 0 0 0,1 0 0 0 0,0 0 1 0 0,-1 0-1 0 0,1 0 0 0 0,0 0 0 0 0,-1 0 0 0 0,1 1 0 0 0,0-1 0 0 0,-1 0 0 0 0,-11 6 165 0 0,3-1-176 0 0,1 1 0 0 0,1 0 0 0 0,-1 0 0 0 0,1 1 0 0 0,0 0 0 0 0,-12 15 0 0 0,-30 53 0 0 0,44-66 0 0 0,-9 15 0 0 0,1 0 0 0 0,-19 50 0 0 0,28-61 0 0 0,0 1 0 0 0,0 0 0 0 0,1 0 0 0 0,1 0 0 0 0,1 0 0 0 0,0 1 0 0 0,1 19 0 0 0,0-31-118 0 0,0 1 1 0 0,1-1-1 0 0,0 0 0 0 0,0 1 1 0 0,-1-1-1 0 0,2 0 0 0 0,-1 1 0 0 0,0-1 1 0 0,1 0-1 0 0,-1 0 0 0 0,1 0 1 0 0,0 0-1 0 0,0 0 0 0 0,0-1 0 0 0,1 1 1 0 0,-1-1-1 0 0,1 1 0 0 0,-1-1 1 0 0,1 0-1 0 0,0 0 0 0 0,0 0 0 0 0,0 0 1 0 0,0 0-1 0 0,0-1 0 0 0,0 1 1 0 0,0-1-1 0 0,7 2 0 0 0,-3-2-453 0 0,1 1-1 0 0,0-1 1 0 0,0-1 0 0 0,-1 1 0 0 0,1-1-1 0 0,0-1 1 0 0,0 1 0 0 0,-1-1-1 0 0,1-1 1 0 0,0 1 0 0 0,10-5-1 0 0,9-4-6948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56 10135 0 0,'0'0'231'0'0,"0"0"29"0"0,0 0 19 0 0,-1-1-41 0 0,-2-2-44 0 0,2 2 552 0 0,1 1 232 0 0,0 0 40 0 0,-6-1 1360 0 0,-4 2-660 0 0,9 0-1645 0 0,-1 0 0 0 0,1 0 0 0 0,0 0 0 0 0,-1 0 0 0 0,1 0 0 0 0,0 0 0 0 0,0 1 0 0 0,0-1 0 0 0,0 0 0 0 0,0 1 1 0 0,0-1-1 0 0,0 0 0 0 0,0 1 0 0 0,1-1 0 0 0,-1 1 0 0 0,0 0 0 0 0,1-1 0 0 0,-1 4 0 0 0,-3 32 316 0 0,3-28 12 0 0,-21 184 717 0 0,-31 21-1042 0 0,39-172-314 0 0,-2-1 0 0 0,-2-1 0 0 0,-23 39 0 0 0,-12 17-372 0 0,-12 21 104 0 0,59-107 506 0 0,21-37 70 0 0,-1 0 0 0 0,12-34 0 0 0,-8 18 122 0 0,30-96 2197 0 0,-37 102-1748 0 0,-8 26-573 0 0,0 0-1 0 0,0 0 1 0 0,-1 0-1 0 0,-1-1 1 0 0,0 1-1 0 0,0 0 1 0 0,-1 0 0 0 0,-2-14-1 0 0,2 23-45 0 0,0 1 0 0 0,0 0 0 0 0,0-1-1 0 0,-1 1 1 0 0,1 0 0 0 0,-1-1 0 0 0,1 1-1 0 0,-1 0 1 0 0,1 0 0 0 0,-1 0 0 0 0,1-1 0 0 0,-1 1-1 0 0,0 0 1 0 0,0 0 0 0 0,0 0 0 0 0,0 0 0 0 0,0 0-1 0 0,0 0 1 0 0,0 1 0 0 0,0-1 0 0 0,0 0-1 0 0,0 0 1 0 0,0 1 0 0 0,0-1 0 0 0,0 0 0 0 0,-1 1-1 0 0,1 0 1 0 0,0-1 0 0 0,-1 1 0 0 0,1 0 0 0 0,0-1-1 0 0,-1 1 1 0 0,1 0 0 0 0,0 0 0 0 0,-1 0-1 0 0,1 0 1 0 0,0 0 0 0 0,-1 0 0 0 0,1 1 0 0 0,0-1-1 0 0,0 0 1 0 0,-1 1 0 0 0,1-1 0 0 0,0 1 0 0 0,0-1-1 0 0,-2 2 1 0 0,-3 1 92 0 0,0 0 0 0 0,0 1-1 0 0,0 0 1 0 0,1 0 0 0 0,-1 0 0 0 0,1 1 0 0 0,0 0-1 0 0,-4 5 1 0 0,5-5-114 0 0,1 0 0 0 0,-1 0 0 0 0,1 0 0 0 0,0 0 0 0 0,0 0 0 0 0,1 1 0 0 0,0-1 0 0 0,0 1 0 0 0,0 0 0 0 0,1 0 0 0 0,-2 8 0 0 0,3-13 0 0 0,0 0 0 0 0,0-1 0 0 0,0 1 0 0 0,0 0 0 0 0,0 0 0 0 0,0 0 0 0 0,0 0 0 0 0,0 0 0 0 0,1 0 0 0 0,-1 0 0 0 0,0 0 0 0 0,1 1 0 0 0,4 2 0 0 0,-4-4 0 0 0,2 2 0 0 0,1 0 0 0 0,-1-1 0 0 0,0 1 0 0 0,1-1 0 0 0,-1 0 0 0 0,1 0 0 0 0,-1 0 0 0 0,1 0 0 0 0,-1 0 0 0 0,1-1 0 0 0,0 0 0 0 0,-1 0 0 0 0,1 0 0 0 0,5 0 0 0 0,3-2 0 0 0,0 1 0 0 0,23-8 0 0 0,42-20 0 0 0,-35 11 0 0 0,-13 7 0 0 0,0-1 0 0 0,-1-2 0 0 0,0-1 0 0 0,-1-1 0 0 0,27-21 0 0 0,-46 30 0 0 0,0 0 0 0 0,0 0 0 0 0,-1-1 0 0 0,0 1 0 0 0,-1-2 0 0 0,0 1 0 0 0,0-1 0 0 0,6-13 0 0 0,-11 22 8 0 0,-1 0 1 0 0,0 0-1 0 0,0 0 0 0 0,0-1 0 0 0,0 1 0 0 0,0 0 1 0 0,0 0-1 0 0,1-1 0 0 0,-1 1 0 0 0,0 0 0 0 0,0 0 1 0 0,0-1-1 0 0,0 1 0 0 0,0 0 0 0 0,0-1 0 0 0,0 1 1 0 0,0 0-1 0 0,0 0 0 0 0,0-1 0 0 0,0 1 0 0 0,0 0 1 0 0,-1 0-1 0 0,1-1 0 0 0,0 1 0 0 0,0 0 0 0 0,0 0 1 0 0,0-1-1 0 0,0 1 0 0 0,0 0 0 0 0,-1 0 0 0 0,1-1 1 0 0,0 1-1 0 0,0 0 0 0 0,0 0 0 0 0,-1 0 0 0 0,1 0 1 0 0,0-1-1 0 0,-1 1 0 0 0,-11 1 696 0 0,-13 10 320 0 0,8-1-1024 0 0,0 1 0 0 0,1 0 0 0 0,-27 26 0 0 0,38-32 0 0 0,0 0 0 0 0,0 1 0 0 0,1-1 0 0 0,0 1 0 0 0,0 0 0 0 0,0 0 0 0 0,1 0 0 0 0,0 0 0 0 0,0 1 0 0 0,0 0 0 0 0,1-1 0 0 0,0 1 0 0 0,0 0 0 0 0,0 9 0 0 0,1-14-13 0 0,1-1-1 0 0,0 1 1 0 0,0 0-1 0 0,0 0 0 0 0,1-1 1 0 0,-1 1-1 0 0,0 0 1 0 0,1-1-1 0 0,-1 1 1 0 0,1 0-1 0 0,0-1 1 0 0,-1 1-1 0 0,1-1 1 0 0,0 1-1 0 0,0-1 1 0 0,0 1-1 0 0,0-1 1 0 0,2 2-1 0 0,-1-1-39 0 0,1 0 1 0 0,-1 0-1 0 0,0 0 0 0 0,1-1 0 0 0,0 1 1 0 0,-1-1-1 0 0,1 0 0 0 0,0 0 0 0 0,0 0 1 0 0,3 1-1 0 0,4-1-112 0 0,0 1 0 0 0,1-1 0 0 0,-1-1 0 0 0,1 1 0 0 0,11-3 0 0 0,-10 0 152 0 0,-1 0-1 0 0,1-2 0 0 0,-1 1 0 0 0,0-1 1 0 0,0-1-1 0 0,0 0 0 0 0,0-1 0 0 0,-1 0 0 0 0,0 0 1 0 0,0-1-1 0 0,12-11 0 0 0,-19 14 69 0 0,1 1 1 0 0,0-1-1 0 0,-1-1 0 0 0,0 1 1 0 0,0 0-1 0 0,0-1 0 0 0,0 0 1 0 0,-1 1-1 0 0,1-1 0 0 0,-1 0 1 0 0,-1 0-1 0 0,1 0 0 0 0,-1-1 1 0 0,0 1-1 0 0,0 0 0 0 0,0-1 1 0 0,-1-8-1 0 0,0 5 45 0 0,0 0-1 0 0,-1 1 1 0 0,-1-1-1 0 0,1 0 1 0 0,-1 0 0 0 0,-1 1-1 0 0,0-1 1 0 0,0 1-1 0 0,-8-15 1 0 0,10 21-117 0 0,0 1 0 0 0,0-1 0 0 0,0 1 0 0 0,0-1 0 0 0,-1 1 0 0 0,1-1-1 0 0,0 1 1 0 0,-1 0 0 0 0,1 0 0 0 0,-1-1 0 0 0,1 1 0 0 0,-1 0 0 0 0,0 1 0 0 0,1-1 0 0 0,-1 0 0 0 0,0 0 0 0 0,1 1-1 0 0,-1-1 1 0 0,0 1 0 0 0,0-1 0 0 0,0 1 0 0 0,0 0 0 0 0,0 0 0 0 0,0 0 0 0 0,1 0 0 0 0,-1 0 0 0 0,0 0 0 0 0,0 0-1 0 0,0 1 1 0 0,0-1 0 0 0,0 1 0 0 0,-2 0 0 0 0,0 1-38 0 0,1-1 1 0 0,-1 1-1 0 0,1 0 0 0 0,-1-1 1 0 0,1 2-1 0 0,0-1 0 0 0,0 0 1 0 0,0 1-1 0 0,0-1 0 0 0,1 1 1 0 0,-1 0-1 0 0,0 0 0 0 0,1 0 1 0 0,-3 5-1 0 0,5-7 33 0 0,0 0 1 0 0,-1 0-1 0 0,1-1 1 0 0,0 1-1 0 0,0 0 1 0 0,0 0-1 0 0,1 0 0 0 0,-1-1 1 0 0,0 1-1 0 0,0 0 1 0 0,0 0-1 0 0,1 0 0 0 0,-1-1 1 0 0,0 1-1 0 0,1 0 1 0 0,-1-1-1 0 0,0 1 0 0 0,1 0 1 0 0,0 0-1 0 0,9 12-154 0 0,-6-10 176 0 0,1 1 0 0 0,-1-1 0 0 0,1 0 0 0 0,0 0 0 0 0,0-1 0 0 0,0 1 0 0 0,0-1 0 0 0,0-1 0 0 0,1 1 0 0 0,7 1 0 0 0,6 1 0 0 0,32 1 0 0 0,9-3 0 0 0,-34-2 0 0 0,-1 1 0 0 0,1 1 0 0 0,38 9 0 0 0,-61-10 0 0 0,0 0 0 0 0,1 0 0 0 0,-1 0 0 0 0,0 1 0 0 0,0-1 0 0 0,4 3 0 0 0,2 5 0 0 0,-8-7 0 0 0,1 0 0 0 0,-1 0 0 0 0,0 0 0 0 0,0 0 0 0 0,-1 0 0 0 0,1 1 0 0 0,0-1 0 0 0,-1 0 0 0 0,1 1 0 0 0,-1-1 0 0 0,0 0 0 0 0,1 1 0 0 0,-1-1 0 0 0,0 1 0 0 0,-1-1 0 0 0,1 0 0 0 0,0 1 0 0 0,-1-1 0 0 0,1 0 0 0 0,-1 1 0 0 0,0-1 0 0 0,0 0 0 0 0,0 0 0 0 0,0 1 0 0 0,0-1 0 0 0,0 0 0 0 0,-1 0 0 0 0,-2 3 0 0 0,1-1 0 0 0,0 0 0 0 0,-1 0 0 0 0,0 0 0 0 0,0 0 0 0 0,0-1 0 0 0,-1 1 0 0 0,1-1 0 0 0,-1 0 0 0 0,1-1 0 0 0,-1 1 0 0 0,-10 3 0 0 0,14-6 0 0 0,-1 1 0 0 0,1-1 0 0 0,-1 0 0 0 0,1 0 0 0 0,-1 0 0 0 0,1 0 0 0 0,-1 0 0 0 0,1 0 0 0 0,-3-1 0 0 0,-6-3 0 0 0,9-1 0 0 0,1 5 0 0 0,0-1 0 0 0,-1 0 0 0 0,1 0 0 0 0,0 0 0 0 0,0 0 0 0 0,0 0 0 0 0,-1 0 0 0 0,1 1 0 0 0,0-1 0 0 0,0 0 0 0 0,0 0 0 0 0,0 0 0 0 0,1 0 0 0 0,-1 0 0 0 0,0 0 0 0 0,0 0 0 0 0,0 0 0 0 0,1 1 0 0 0,-1-1 0 0 0,0 0 0 0 0,1 0 0 0 0,-1 0 0 0 0,1 1 0 0 0,-1-1 0 0 0,2-1 0 0 0,0-1 0 0 0,3-7 0 0 0,1 1 0 0 0,0 0 0 0 0,0 0 0 0 0,1 0 0 0 0,9-8 0 0 0,-3 2 0 0 0,4-5 0 0 0,1 2 0 0 0,32-27 0 0 0,-39 37 0 0 0,0 0 0 0 0,1 1 0 0 0,-1 0 0 0 0,1 1 0 0 0,1 0 0 0 0,22-7 0 0 0,-31 11 0 0 0,-3 1 0 0 0,0 1 0 0 0,1-1 0 0 0,-1 1 0 0 0,1-1 0 0 0,-1 1 0 0 0,0 0 0 0 0,1 0 0 0 0,-1 0 0 0 0,1 0 0 0 0,-1 0 0 0 0,1 0 0 0 0,-1 0 0 0 0,2 0 0 0 0,-1 1-76 0 0,0-1 0 0 0,1 0 0 0 0,-1 1-1 0 0,0 0 1 0 0,0-1 0 0 0,0 1 0 0 0,0 0 0 0 0,0 0 0 0 0,0 0 0 0 0,0 1-1 0 0,0-1 1 0 0,0 0 0 0 0,-1 1 0 0 0,1-1 0 0 0,1 2 0 0 0,26 31-1984 0 0,-15-16 1407 0 0,-9-12 537 0 0,-4-4 113 0 0,1 0-1 0 0,0-1 1 0 0,-1 1-1 0 0,1 0 1 0 0,0-1-1 0 0,0 1 1 0 0,0-1-1 0 0,0 0 1 0 0,0 0-1 0 0,1 0 1 0 0,-1 0-1 0 0,0 0 1 0 0,4 1-1 0 0,-3 0 4 0 0,15 0 0 0 0,-10-2 0 0 0,-5 1 0 0 0,0-1 0 0 0,-1 0 0 0 0,1 0 0 0 0,0 0 0 0 0,0 0 0 0 0,0-1 0 0 0,-1 1 0 0 0,1-1 0 0 0,3 0 0 0 0,2-2 64 0 0,-6 3 273 0 0,0-5 1592 0 0,-6 10-219 0 0,0-2-1710 0 0,-5 5 0 0 0,1-1 0 0 0,0 1 0 0 0,-10 14 0 0 0,2 0-39 0 0,-28 41-324 0 0,40-55 295 0 0,0-1 1 0 0,0 1-1 0 0,0 0 0 0 0,1 0 1 0 0,1 1-1 0 0,-3 10 0 0 0,5-17-12 0 0,0-1 0 0 0,0 1 0 0 0,0-1 0 0 0,0 1 0 0 0,0-1 0 0 0,1 1 1 0 0,-1-1-1 0 0,1 1 0 0 0,-1-1 0 0 0,1 0 0 0 0,0 1 0 0 0,1 1 0 0 0,-1 0 19 0 0,7 8 44 0 0,-4-9 19 0 0,-1-2-3 0 0,1 2-65 0 0,0 0 0 0 0,1-1 0 0 0,-1 0 0 0 0,1 0-1 0 0,-1 0 1 0 0,1 0 0 0 0,-1-1 0 0 0,1 0 0 0 0,-1 1 0 0 0,1-2 0 0 0,-1 1 0 0 0,1-1-1 0 0,0 1 1 0 0,-1-1 0 0 0,0 0 0 0 0,1-1 0 0 0,-1 1 0 0 0,0-1 0 0 0,7-3 0 0 0,3-3-80 0 0,0 0 1 0 0,0-1 0 0 0,-1 0 0 0 0,15-14 0 0 0,10-8 149 0 0,-18 16 11 0 0,-2-1 0 0 0,0-1 0 0 0,30-35 0 0 0,-12-1 775 0 0,-1-1 1 0 0,48-104-1 0 0,-78 147-652 0 0,2-3 156 0 0,-1-1-1 0 0,0 1 0 0 0,-1-1 1 0 0,6-29-1 0 0,-11 19-293 0 0,-2 17 0 0 0,2 7 0 0 0,0 1 0 0 0,-1 0 0 0 0,1 0 0 0 0,0-1 0 0 0,0 1 0 0 0,0 0 0 0 0,0 0 0 0 0,0-1 0 0 0,-1 1 0 0 0,1 0 0 0 0,0 0 0 0 0,0 0 0 0 0,0-1 0 0 0,-1 1 0 0 0,1 0 0 0 0,0 0 0 0 0,0 0 0 0 0,-1 0 0 0 0,1-1 0 0 0,0 1 0 0 0,0 0 0 0 0,-1 0 0 0 0,1 0 0 0 0,0 0 0 0 0,0 0 0 0 0,-1 0 0 0 0,1 0 0 0 0,0 0 0 0 0,-1 0 0 0 0,1 0 0 0 0,0 0 0 0 0,-1 0 0 0 0,1 0 0 0 0,0 0 0 0 0,0 0 0 0 0,-1 0 0 0 0,1 0 0 0 0,0 0 0 0 0,0 0 0 0 0,-1 1 0 0 0,1-1 0 0 0,0 0 0 0 0,0 0 0 0 0,-1 0 0 0 0,1 0 0 0 0,0 1 0 0 0,0-1 0 0 0,-1 0 0 0 0,1 0 0 0 0,0 0 0 0 0,0 1 0 0 0,0-1 0 0 0,0 0 0 0 0,-1 1 0 0 0,-6 7 0 0 0,-1 1 0 0 0,1 0 0 0 0,1 0 0 0 0,0 0 0 0 0,0 1 0 0 0,-7 17 0 0 0,5-12 0 0 0,-5 14 0 0 0,1 1 0 0 0,2 0 0 0 0,-8 35 0 0 0,8-27 0 0 0,-20 50 0 0 0,20-65 0 0 0,0 0 0 0 0,2 1 0 0 0,1 0 0 0 0,1 0 0 0 0,-5 36 0 0 0,10-56 9 0 0,1-3-13 0 0,0 0-1 0 0,0 0 0 0 0,0 0 0 0 0,0 0 0 0 0,0 0 0 0 0,0 0 0 0 0,0 0 0 0 0,0 0 0 0 0,1 0 1 0 0,-1 0-1 0 0,0-1 0 0 0,0 1 0 0 0,1 0 0 0 0,0 2 0 0 0,0-3-51 0 0,-1 1-1 0 0,1 0 1 0 0,-1 0-1 0 0,1-1 1 0 0,-1 1 0 0 0,1 0-1 0 0,0-1 1 0 0,-1 1-1 0 0,1-1 1 0 0,0 1-1 0 0,-1-1 1 0 0,1 1 0 0 0,0-1-1 0 0,0 0 1 0 0,-1 1-1 0 0,1-1 1 0 0,0 0-1 0 0,0 0 1 0 0,1 1 0 0 0,16 1-579 0 0,-3-4 608 0 0,1 0-1 0 0,-1-1 1 0 0,0-1-1 0 0,0 0 1 0 0,28-13-1 0 0,-18 6 78 0 0,0-1 0 0 0,0-1 1 0 0,-1-1-1 0 0,-1-1 0 0 0,-1-1 0 0 0,0-1 0 0 0,35-36 0 0 0,-46 39 396 0 0,0 0 1 0 0,12-20-1 0 0,-8 12-210 0 0,-9 12-232 0 0,0-1 0 0 0,0 1 0 0 0,6-22 0 0 0,-9 22-4 0 0,-3 10 0 0 0,0 0 0 0 0,0 0 0 0 0,0-1 0 0 0,0 1 0 0 0,0 0 0 0 0,0 0 0 0 0,0-1 0 0 0,0 1 0 0 0,0 0 0 0 0,-1 0 0 0 0,1-1 0 0 0,0 1 0 0 0,0 0 0 0 0,0 0 0 0 0,0 0 0 0 0,0-1 0 0 0,0 1 0 0 0,-1 0 0 0 0,1 0 0 0 0,0 0 0 0 0,0 0 0 0 0,0-1 0 0 0,0 1 0 0 0,-1 0 0 0 0,1 0 0 0 0,0 0 0 0 0,-1-1 0 0 0,-1 1 0 0 0,1 0 0 0 0,0 0 0 0 0,0 0 0 0 0,0 0 0 0 0,0 0 0 0 0,0 0 0 0 0,0 1 0 0 0,-1-1 0 0 0,1 0 0 0 0,0 0 0 0 0,0 1 0 0 0,0-1 0 0 0,0 1 0 0 0,0-1 0 0 0,0 1 0 0 0,0-1 0 0 0,0 1 0 0 0,-1 1 0 0 0,-20 17 0 0 0,11-9 0 0 0,11-10 0 0 0,-16 13 0 0 0,1 0 0 0 0,-16 18 0 0 0,27-26 0 0 0,0-1 0 0 0,1 1 0 0 0,-1 0 0 0 0,1 0 0 0 0,0 0 0 0 0,1 1 0 0 0,-1-1 0 0 0,1 1 0 0 0,0-1 0 0 0,0 1 0 0 0,1 0 0 0 0,-2 8 0 0 0,4-5 0 0 0,3 1 0 0 0,20 29 0 0 0,-20-32 0 0 0,4 6 0 0 0,-8-13 0 0 0,9 24 0 0 0,-1-4 0 0 0,-7-17 0 0 0,9 12 0 0 0,-4-7 0 0 0,0-2 0 0 0,1-1 0 0 0,-1 2 0 0 0,2-1 0 0 0,0-1 0 0 0,-5-3-1 0 0,1 0 0 0 0,-1-1 0 0 0,1 1 0 0 0,-1-1 0 0 0,1 1 0 0 0,0-1 0 0 0,0-1 0 0 0,-1 1 0 0 0,1 0 0 0 0,0-1 0 0 0,0 0 0 0 0,0 0 0 0 0,0 0 0 0 0,-1 0 0 0 0,7-2 0 0 0,0 1-47 0 0,-4 0-148 0 0,0 0 0 0 0,1 0 0 0 0,-1-1 1 0 0,0 0-1 0 0,0 0 0 0 0,0-1 0 0 0,-1 1 0 0 0,1-1 0 0 0,8-6 0 0 0,4-5 239 0 0,22-20-1 0 0,-32 27-96 0 0,13-15 54 0 0,0-1 0 0 0,-2-1 0 0 0,26-41 0 0 0,57-117 1375 0 0,-81 142-774 0 0,-13 25-586 0 0,-1 2-15 0 0,0-1 1 0 0,7-24-1 0 0,-12 32 0 0 0,0-1 0 0 0,4-6 0 0 0,-5 12 0 0 0,0-1 0 0 0,-1 1 0 0 0,1 0 0 0 0,-1-1 0 0 0,1 1 0 0 0,-1-1 0 0 0,0 1 0 0 0,0 0 0 0 0,1-1 0 0 0,-1-2 0 0 0,0-11 0 0 0,0 15 0 0 0,0 0 0 0 0,0-1 0 0 0,0 1 0 0 0,0 0 0 0 0,0 0 0 0 0,0-1 0 0 0,0 1 0 0 0,0 0 0 0 0,0 0 0 0 0,0 0 0 0 0,0-1 0 0 0,0 1 0 0 0,-1 0 0 0 0,1 0 0 0 0,0-1 0 0 0,0 1 0 0 0,0 0 0 0 0,0 0 0 0 0,0 0 0 0 0,0-1 0 0 0,-1 1 0 0 0,1 0 0 0 0,0 0 0 0 0,0 0 0 0 0,0 0 0 0 0,-1-1 0 0 0,1 1 0 0 0,0 0 0 0 0,0 0 0 0 0,0 0 0 0 0,-1 0 0 0 0,1 0 0 0 0,0 0 0 0 0,0 0 0 0 0,-1 0 0 0 0,1 0 0 0 0,0 0 0 0 0,0 0 0 0 0,-1 0 0 0 0,1 0 0 0 0,0 0 0 0 0,0 0 0 0 0,-1 0 0 0 0,1 0 0 0 0,0 0 0 0 0,0 0 0 0 0,-1 0 0 0 0,1 0 0 0 0,0 0 0 0 0,0 0 0 0 0,0 0 0 0 0,-1 1 0 0 0,1-1 0 0 0,0 0 0 0 0,-12 7 0 0 0,12-7 0 0 0,-8 6 0 0 0,0 1 0 0 0,1 0 0 0 0,0 1 0 0 0,0-1 0 0 0,-10 16 0 0 0,3-2 0 0 0,-13 26 0 0 0,15-21 0 0 0,0 0 0 0 0,1 1 0 0 0,2 0 0 0 0,1 1 0 0 0,-8 56 0 0 0,15-75 0 0 0,1-1 0 0 0,1 1 0 0 0,-1 0 0 0 0,2 0 0 0 0,-1 0 0 0 0,1-1 0 0 0,0 1 0 0 0,1-1 0 0 0,4 10 0 0 0,1 4 0 0 0,-7-21 0 0 0,0 1 0 0 0,0 0 0 0 0,0-1 0 0 0,0 1 0 0 0,1-1 0 0 0,-1 1 0 0 0,0-1 0 0 0,1 1 0 0 0,-1-1 0 0 0,1 0 0 0 0,0 0 0 0 0,0 0 0 0 0,-1 0 0 0 0,1 0 0 0 0,0 0 0 0 0,0 0 0 0 0,0-1 0 0 0,0 1 0 0 0,0 0 0 0 0,0-1 0 0 0,0 0 0 0 0,0 1 0 0 0,0-1 0 0 0,3 0 0 0 0,5 0 0 0 0,1 0 0 0 0,-1 0 0 0 0,15-3 0 0 0,-7 0 0 0 0,0-1 0 0 0,32-11 0 0 0,-41 11 0 0 0,0 0 0 0 0,0 0 0 0 0,0-1 0 0 0,-1 0 0 0 0,0-1 0 0 0,0 0 0 0 0,7-7 0 0 0,8-8 0 0 0,-1-1 0 0 0,-1-2 0 0 0,-1 0 0 0 0,-2-1 0 0 0,0 0 0 0 0,19-39 0 0 0,-29 47 0 0 0,9-17 0 0 0,23-68 0 0 0,-13 27 0 0 0,-18 52 0 0 0,-8 20 0 0 0,1 0 0 0 0,-1 1 0 0 0,1-1 0 0 0,0 0 0 0 0,4-4 0 0 0,1-3 0 0 0,-19 55 0 0 0,-32 110 0 0 0,16-51 0 0 0,20-75 0 0 0,-35 105 0 0 0,2-20 0 0 0,74-205 0 0 0,9-24 0 0 0,-55 135 0 0 0,7-11 0 0 0,1 0 0 0 0,0 0 0 0 0,-7 17 0 0 0,10-21 0 0 0,0 1 0 0 0,1 0 0 0 0,0 0 0 0 0,0 0 0 0 0,1 0 0 0 0,-1 0 0 0 0,1 1 0 0 0,1-1 0 0 0,0 8 0 0 0,0-12 0 0 0,-1 0 0 0 0,1 0 0 0 0,-1 0 0 0 0,1 0 0 0 0,0 0 0 0 0,0 0 0 0 0,0-1 0 0 0,0 1 0 0 0,0 0 0 0 0,0 0 0 0 0,0-1 0 0 0,1 1 0 0 0,-1-1 0 0 0,1 1 0 0 0,-1-1 0 0 0,1 1 0 0 0,-1-1 0 0 0,1 0 0 0 0,0 0 0 0 0,0 0 0 0 0,-1 0 0 0 0,1 0 0 0 0,0 0 0 0 0,0 0 0 0 0,0-1 0 0 0,0 1 0 0 0,0-1 0 0 0,0 1 0 0 0,0-1 0 0 0,3 0 0 0 0,10 1 135 0 0,0-1-1 0 0,0 0 1 0 0,0-2-1 0 0,0 1 0 0 0,0-2 1 0 0,-1 0-1 0 0,1-1 1 0 0,-1 0-1 0 0,0-1 1 0 0,0-1-1 0 0,0 0 1 0 0,-1 0-1 0 0,23-17 1 0 0,-20 13-64 0 0,-3 1-55 0 0,-1 1 0 0 0,0-1-1 0 0,-1-1 1 0 0,1 0-1 0 0,15-20 1 0 0,-22 22-16 0 0,-5 8 0 0 0,0 0 0 0 0,0-1 0 0 0,0 1 0 0 0,1 0 0 0 0,-1 0 0 0 0,0 0 0 0 0,0-1 0 0 0,0 1 0 0 0,0 0 0 0 0,0 0 0 0 0,0-1 0 0 0,0 1 0 0 0,0 0 0 0 0,0 0 0 0 0,0-1 0 0 0,0 1 0 0 0,0 0 0 0 0,0 0 0 0 0,-1-1 0 0 0,1 1 0 0 0,0 0 0 0 0,0 0 0 0 0,0 0 0 0 0,0-1 0 0 0,0 1 0 0 0,0 0 0 0 0,0 0 0 0 0,-1 0 0 0 0,1-1 0 0 0,0 1 0 0 0,0 0 0 0 0,0 0 0 0 0,-1 0 0 0 0,1 0 0 0 0,0 0 0 0 0,0-1 0 0 0,0 1 0 0 0,-1 0 0 0 0,1 0 0 0 0,0 0 0 0 0,0 0 0 0 0,-1 0 0 0 0,1 0 0 0 0,0 0 0 0 0,0 0 0 0 0,0 0 0 0 0,-1 0 0 0 0,1 0 0 0 0,-11 0 0 0 0,11 0 0 0 0,-2 0 0 0 0,-1 0 0 0 0,0 1 0 0 0,0-1 0 0 0,1 1 0 0 0,-1 0 0 0 0,0 0 0 0 0,1 0 0 0 0,-1 0 0 0 0,0 0 0 0 0,1 0 0 0 0,0 1 0 0 0,-1-1 0 0 0,1 1 0 0 0,0 0 0 0 0,-3 2 0 0 0,-3 4 0 0 0,0 1 0 0 0,-9 14 0 0 0,-1-1 0 0 0,4-6 5 0 0,1 0-1 0 0,0 1 1 0 0,1 1 0 0 0,0 0-1 0 0,-10 24 1 0 0,20-37-3 0 0,-1 1 0 0 0,2 0-1 0 0,-1-1 1 0 0,1 1 0 0 0,0 0 0 0 0,0 0-1 0 0,1 0 1 0 0,-1 0 0 0 0,1 0 0 0 0,1 7-1 0 0,0-8 0 0 0,0 0 0 0 0,1-1-1 0 0,-1 1 1 0 0,1 0-1 0 0,0 0 1 0 0,0-1 0 0 0,0 1-1 0 0,1-1 1 0 0,0 0 0 0 0,0 0-1 0 0,0 0 1 0 0,0 0-1 0 0,7 6 1 0 0,22 15-1 0 0,-14-14 0 0 0,-14-10 0 0 0,1-1 0 0 0,1 1 0 0 0,-1 0 0 0 0,1 0 0 0 0,0 0 0 0 0,0-1 0 0 0,0 1 0 0 0,0-2 0 0 0,0 1 0 0 0,0-1 0 0 0,0 0 0 0 0,0 0 0 0 0,0 0 0 0 0,0-1 0 0 0,0 0 0 0 0,-1 0 0 0 0,1 0 0 0 0,-1-1 0 0 0,1 0 0 0 0,-1 0 0 0 0,0 0 0 0 0,8-8 0 0 0,-13 11-51 0 0,1 0 0 0 0,-1 0 1 0 0,0-1-1 0 0,1 1 0 0 0,-1 0 0 0 0,1 0 0 0 0,-1-1 0 0 0,1 1 1 0 0,-1 0-1 0 0,0-1 0 0 0,1 1 0 0 0,-1-1 0 0 0,0 1 0 0 0,1 0 1 0 0,-1-1-1 0 0,0 1 0 0 0,0-1 0 0 0,1 1 0 0 0,-1-1 0 0 0,0 1 0 0 0,0-1 1 0 0,0 1-1 0 0,0-1 0 0 0,0 1 0 0 0,0-1 0 0 0,0 1 0 0 0,0-1 1 0 0,0 1-1 0 0,0-1 0 0 0,0 1 0 0 0,0-1 0 0 0,0 1 0 0 0,0-1 1 0 0,0 1-1 0 0,0-1 0 0 0,0 1 0 0 0,-1-1 0 0 0,1 1 0 0 0,0-1 1 0 0,0 1-1 0 0,-1-1 0 0 0,1 1 0 0 0,0 0 0 0 0,-1-1 0 0 0,1 0 1 0 0,-1 0-348 0 0,-6-7-1123 0 0,-2-2-14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8287 0 0,'0'0'382'0'0,"0"0"-8"0"0,0 0-102 0 0,0 0 463 0 0,0 0 234 0 0,0 0 45 0 0,4-22 6272 0 0,-4 10-6678 0 0,1 0 1 0 0,-1-1-1 0 0,2 1 0 0 0,0 0 0 0 0,0 0 1 0 0,1 0-1 0 0,1 0 0 0 0,0 0 1 0 0,7-14-1 0 0,-4 13-585 0 0,0 1 1 0 0,1-1 0 0 0,0 2-1 0 0,0-1 1 0 0,2 1-1 0 0,11-11 1 0 0,-19 20-24 0 0,2-2 0 0 0,0 1 0 0 0,0-1 0 0 0,1 1 0 0 0,-1 0 0 0 0,1 0 0 0 0,0 0 0 0 0,0 1 0 0 0,8-3 0 0 0,-5 3 0 0 0,2 5 0 0 0,-8-2 0 0 0,6 7 0 0 0,-2 16 0 0 0,-3-6 0 0 0,-2-1 0 0 0,-1 24 0 0 0,1 3 0 0 0,0-37 0 0 0,-1-5 0 0 0,0 1 0 0 0,0 0 0 0 0,0-1 0 0 0,0 1 0 0 0,0 0 0 0 0,-1 0 0 0 0,1-1 0 0 0,-1 1 0 0 0,0-1 0 0 0,0 1 0 0 0,-1 3 0 0 0,-2 2 0 0 0,4-9 0 0 0,0 1 0 0 0,0 0 0 0 0,0 0 0 0 0,0 0 0 0 0,0 0 0 0 0,0-1 0 0 0,0 1 0 0 0,0 0 0 0 0,0 0 0 0 0,0 0 0 0 0,0 0 0 0 0,0-1 0 0 0,-1 1 0 0 0,1 0 0 0 0,0 0 0 0 0,0 0 0 0 0,0 0 0 0 0,0 0 0 0 0,0-1 0 0 0,0 1 0 0 0,0 0 0 0 0,0 0 0 0 0,0 0 0 0 0,0 0 0 0 0,-1 0 0 0 0,1 0 0 0 0,0 0 0 0 0,0-1 0 0 0,0 1 0 0 0,0 0 0 0 0,0 0 0 0 0,-1 0 0 0 0,1 0 0 0 0,0 0 0 0 0,0 0 0 0 0,0 0 0 0 0,0 0 0 0 0,-1 0 0 0 0,1 0 0 0 0,0 0 0 0 0,0 0 0 0 0,0 0 0 0 0,0 0 0 0 0,-1 0 0 0 0,1 0 0 0 0,0 0 0 0 0,0 0 0 0 0,0 0 0 0 0,0 0 0 0 0,0 0 0 0 0,-1 0 0 0 0,1 0 0 0 0,0 0 0 0 0,0 0 0 0 0,0 0 0 0 0,0 1 0 0 0,0-1 0 0 0,-1 0 0 0 0,1 0 0 0 0,0 0 0 0 0,0 0 0 0 0,0 0 0 0 0,0 0 0 0 0,0 1 0 0 0,0-1 0 0 0,-1-11 0 0 0,2 5 0 0 0,1 0 0 0 0,-1 0 0 0 0,1 1 0 0 0,0-1 0 0 0,0 1 0 0 0,1 0 0 0 0,5-9 0 0 0,0-2 0 0 0,2-1 0 0 0,1 1 0 0 0,1 0 0 0 0,18-20 0 0 0,-28 33 0 0 0,7-7 0 0 0,1 0 0 0 0,0 0 0 0 0,1 1 0 0 0,0 1 0 0 0,0-1 0 0 0,1 2 0 0 0,19-10 0 0 0,-20 12 0 0 0,-2 6 0 0 0,-7 0 0 0 0,-1 0 0 0 0,0 0 0 0 0,0 0 0 0 0,0 0 0 0 0,0 1 0 0 0,0-1 0 0 0,0 0 0 0 0,0 1 0 0 0,0-1 0 0 0,-1 0 0 0 0,1 1 0 0 0,-1-1 0 0 0,1 1 0 0 0,-1-1 0 0 0,1 1 0 0 0,-1-1 0 0 0,0 1 0 0 0,1-1 0 0 0,-1 1 0 0 0,0 0 0 0 0,0-1 0 0 0,0 1 0 0 0,0-1 0 0 0,-1 1 0 0 0,1-1 0 0 0,-1 3 0 0 0,-1 7 0 0 0,-1-1 0 0 0,-6 18 0 0 0,6-20 0 0 0,-2 4 0 0 0,0 0 0 0 0,-1 0 0 0 0,-1-1 0 0 0,1 0 0 0 0,-2 0 0 0 0,-12 14 0 0 0,14-20 0 0 0,5-10 0 0 0,4-8 0 0 0,1 6 0 0 0,0 0 0 0 0,0 0 0 0 0,1 1 0 0 0,-1-1 0 0 0,2 1 0 0 0,-1 0 0 0 0,1 1 0 0 0,-1-1 0 0 0,9-4 0 0 0,8-6 0 0 0,31-17 0 0 0,-40 26 0 0 0,43-31 0 0 0,-54 36 0 0 0,0 1 0 0 0,0-1 0 0 0,1 1 0 0 0,-1 0 0 0 0,0 0 0 0 0,1 0 0 0 0,4-1 0 0 0,19-7 0 0 0,-26 9 0 0 0,1-1 0 0 0,-1 1 0 0 0,1 0 0 0 0,-1 0 0 0 0,0-1 0 0 0,1 1 0 0 0,-1 0 0 0 0,1 0 0 0 0,-1 0 0 0 0,1 0 0 0 0,-1 0 0 0 0,1 0 0 0 0,-1 0 0 0 0,1 0 0 0 0,-1 0 0 0 0,1 0 0 0 0,-1 0 0 0 0,1 0 0 0 0,-1 0 0 0 0,0 0 0 0 0,1 0 0 0 0,-1 0 0 0 0,1 0 0 0 0,-1 0 0 0 0,1 1 0 0 0,-1-1 0 0 0,1 0 0 0 0,-1 0 0 0 0,0 1 0 0 0,1-1 0 0 0,-1 0 0 0 0,0 1 0 0 0,1-1 0 0 0,-1 0 0 0 0,0 1 0 0 0,1-1 0 0 0,-1 0 0 0 0,0 1 0 0 0,1 0 0 0 0,-1 0 0 0 0,7 9 0 0 0,-6-5 0 0 0,0-1 0 0 0,0 1 0 0 0,0-1 0 0 0,0 1 0 0 0,-1 0 0 0 0,1 0 0 0 0,-2 6 0 0 0,-4 38 0 0 0,1-26 0 0 0,3-12 0 0 0,-4 24 0 0 0,2-26 0 0 0,3-8 0 0 0,1-1 0 0 0,-1 1 0 0 0,0-1 0 0 0,0 1 0 0 0,0-1 0 0 0,0 1 0 0 0,0-1 0 0 0,0 0 0 0 0,1 1 0 0 0,-1-1 0 0 0,0 1 0 0 0,0-1 0 0 0,1 1 0 0 0,-1-1 0 0 0,0 0 0 0 0,1 1 0 0 0,-1-1 0 0 0,1 1 0 0 0,0 0 0 0 0,0-1 0 0 0,1 1 0 0 0,-1 0 0 0 0,0-1 0 0 0,1 1 0 0 0,-1-1 0 0 0,1 1 0 0 0,-1-1 0 0 0,1 0 0 0 0,-1 1 0 0 0,1-1 0 0 0,-1 0 0 0 0,1 0 0 0 0,-1 0 0 0 0,1 0 0 0 0,-1 0 0 0 0,1-1 0 0 0,-1 1 0 0 0,1 0 0 0 0,-1-1 0 0 0,0 1 0 0 0,3-2 0 0 0,3-1 0 0 0,0 0 0 0 0,-1-1 0 0 0,8-6 0 0 0,-11 8 0 0 0,6-4 0 0 0,-1-1 0 0 0,0 0 0 0 0,0-1 0 0 0,-1 0 0 0 0,0 0 0 0 0,6-10 0 0 0,34-54 0 0 0,-17 23 0 0 0,-43 68 0 0 0,-1 0 0 0 0,2 0 0 0 0,-21 40 0 0 0,-1 11-1992 0 0,31-63 1852 0 0,2-6-585 0 0,1-1-246 0 0,0 0-815 0 0,2 0-3258 0 0,6 2-1394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315 309 15663 0 0,'0'0'356'0'0,"0"0"50"0"0,0 0 20 0 0,0 0-42 0 0,-6-3-236 0 0,2 1 224 0 0,0 0-1 0 0,0 0 0 0 0,-1 1 1 0 0,1 0-1 0 0,0 0 1 0 0,-1 0-1 0 0,1 0 1 0 0,-9 0-1 0 0,-10-2 1290 0 0,18 3-1435 0 0,1-1-1 0 0,0 1 1 0 0,-1 0-1 0 0,1 0 1 0 0,0 0-1 0 0,-1 1 1 0 0,1 0-1 0 0,-7 1 1 0 0,-2 1 308 0 0,8-2-469 0 0,1 1 0 0 0,0 0-1 0 0,-1-1 1 0 0,1 2 0 0 0,0-1 0 0 0,0 0-1 0 0,-3 4 1 0 0,-13 6 33 0 0,6-5-98 0 0,1 0 0 0 0,0 1 0 0 0,-20 17 0 0 0,28-21 0 0 0,0 1 0 0 0,1-1 0 0 0,-1 1 0 0 0,1 1 0 0 0,0-1 0 0 0,0 0 0 0 0,0 1 0 0 0,1 0 0 0 0,0 0 0 0 0,-4 11 0 0 0,5-7 0 0 0,5 3 0 0 0,1-10 0 0 0,-3-2 0 0 0,2 0 0 0 0,0 1 0 0 0,-1-1 0 0 0,1 1 0 0 0,0-1 0 0 0,-1 0 0 0 0,1 0 0 0 0,0-1 0 0 0,0 1 0 0 0,0-1 0 0 0,0 1 0 0 0,0-1 0 0 0,0 0 0 0 0,4 0 0 0 0,40-6 0 0 0,-43 6 0 0 0,4-2 0 0 0,-1-1 0 0 0,1 0 0 0 0,-1 0 0 0 0,0 0 0 0 0,8-5 0 0 0,4-2 0 0 0,-4 2 0 0 0,-1-1 0 0 0,16-12 0 0 0,2-1 0 0 0,-18 11 59 0 0,0 0 1 0 0,-1-1-1 0 0,0 0 0 0 0,0-1 0 0 0,-1 0 0 0 0,-1-1 1 0 0,0 0-1 0 0,-1-1 0 0 0,8-16 0 0 0,-9 13 47 0 0,0-1 0 0 0,-1 0 0 0 0,0 0 0 0 0,-2-1 0 0 0,-1 0 0 0 0,0 0 0 0 0,3-31 0 0 0,-8 43 16 0 0,0 1-1 0 0,0 0 1 0 0,-1-1-1 0 0,-1-7 1 0 0,2 15-122 0 0,0-1 0 0 0,0 1 0 0 0,0 0 0 0 0,0 0 0 0 0,0-1 0 0 0,0 1 0 0 0,0 0 0 0 0,0 0 0 0 0,0-1 0 0 0,0 1 0 0 0,-1 0 0 0 0,1 0 0 0 0,0-1 0 0 0,0 1 0 0 0,0 0 0 0 0,0 0 0 0 0,0 0 0 0 0,0-1 0 0 0,-1 1 0 0 0,1 0 0 0 0,0 0 0 0 0,0 0 0 0 0,0 0 0 0 0,-1-1 0 0 0,1 1 0 0 0,0 0 0 0 0,0 0 0 0 0,-1 0 0 0 0,1 0 0 0 0,0 0 0 0 0,0 0 0 0 0,-1 0 0 0 0,1-1 0 0 0,0 1 0 0 0,0 0 0 0 0,-1 0 0 0 0,1 0 0 0 0,0 0 0 0 0,0 0 0 0 0,-1 0 0 0 0,1 0 0 0 0,0 0 0 0 0,0 1 0 0 0,-1-1 0 0 0,1 0 0 0 0,0 0 0 0 0,0 0 0 0 0,-1 0 0 0 0,1 0 0 0 0,0 0 0 0 0,0 0 0 0 0,-1 0 0 0 0,1 1 0 0 0,0-1 0 0 0,0 0 0 0 0,0 0 0 0 0,0 0 0 0 0,-1 1 0 0 0,1-1 0 0 0,0 0 0 0 0,0 0 0 0 0,0 1 0 0 0,0-1 0 0 0,-6 4 0 0 0,1 0 0 0 0,1 1 0 0 0,-1-1 0 0 0,1 1 0 0 0,0 1 0 0 0,0-1 0 0 0,-6 11 0 0 0,2-4 0 0 0,0 2 0 0 0,0 1 0 0 0,-10 28 0 0 0,11-27 0 0 0,-1 8 0 0 0,0 0 0 0 0,1 1 0 0 0,-4 34 0 0 0,-2 78 0 0 0,12-117-401 0 0,1-18-74 0 0,0-2-33 0 0,0 0-4 0 0,0 0 0 0 0,2 3-220 0 0,2 0 372 0 0,0-4-5845 0 0,10-10 4158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43 10135 0 0,'0'0'231'0'0,"0"0"29"0"0,0 0 19 0 0,-1-1-41 0 0,-2-40 4108 0 0,3 40-2949 0 0,0 1-574 0 0,0 0-250 0 0,0 0-49 0 0,0 0-11 0 0,0 0-1 0 0,0 0 0 0 0,0 0 0 0 0,0 0-68 0 0,0 0-217 0 0,0 0 161 0 0,0 0 100 0 0,-1 1-366 0 0,0 1 1 0 0,0-1-1 0 0,0 1 0 0 0,0-1 1 0 0,0 1-1 0 0,0-1 0 0 0,1 1 1 0 0,-2 2-1 0 0,-17 54-114 0 0,-18 90 0 0 0,16-56-8 0 0,2-16 0 0 0,-4-1 0 0 0,-3 0 0 0 0,-66 130 0 0 0,81-189 0 0 0,-20 28 0 0 0,4-9 0 0 0,25-31 0 0 0,-2 2 0 0 0,0 0 0 0 0,-1 0 0 0 0,0-1 0 0 0,0 1 0 0 0,0-1 0 0 0,-1 0 0 0 0,-5 4 0 0 0,7-5 0 0 0,10-4 0 0 0,-2-1 0 0 0,-1-1 0 0 0,0 1 0 0 0,0-1 0 0 0,0 0 0 0 0,-1 1 0 0 0,1-1 0 0 0,0-1 0 0 0,-1 1 0 0 0,1 0 0 0 0,-1-1 0 0 0,0 1 0 0 0,0-1 0 0 0,3-4 0 0 0,2-2 0 0 0,-1-1 0 0 0,7-17 0 0 0,40-88 0 0 0,-26 52 0 0 0,20-53 0 0 0,-45 107 0 0 0,0 0 0 0 0,0 0 0 0 0,1-9 0 0 0,-3 15 0 0 0,1 1 0 0 0,-1-1 0 0 0,0 1 0 0 0,0-1 0 0 0,-1 0 0 0 0,1 1 0 0 0,0-1 0 0 0,-1 1 0 0 0,1-1 0 0 0,-1 1 0 0 0,0 0 0 0 0,0-1 0 0 0,0 1 0 0 0,0 0 0 0 0,-2-4 0 0 0,1 5 0 0 0,1 0 0 0 0,-1 0 0 0 0,1 0 0 0 0,-1 1 0 0 0,0-1 0 0 0,1 0 0 0 0,-1 1 0 0 0,0-1 0 0 0,0 1 0 0 0,1 0 0 0 0,-1-1 0 0 0,0 1 0 0 0,0 0 0 0 0,0 0 0 0 0,1 0 0 0 0,-4 1 0 0 0,-30 3 0 0 0,24-1 0 0 0,-1 0 0 0 0,-14 8 0 0 0,-1-1 0 0 0,13-4 0 0 0,0 0 0 0 0,0 1 0 0 0,0 0 0 0 0,1 1 0 0 0,1 0 0 0 0,-1 2 0 0 0,-15 14 0 0 0,27-23 0 0 0,0-1 0 0 0,1 1 0 0 0,-1 0 0 0 0,0 0 0 0 0,1 0 0 0 0,-1 0 0 0 0,1 0 0 0 0,-1 0 0 0 0,1 0 0 0 0,0 0 0 0 0,-1 0 0 0 0,1 0 0 0 0,0 0 0 0 0,0 0 0 0 0,-1 0 0 0 0,1 0 0 0 0,0 0 0 0 0,0 0 0 0 0,0 0 0 0 0,1 0 0 0 0,-1 0 0 0 0,0 0 0 0 0,0 0 0 0 0,0 0 0 0 0,1 0 0 0 0,-1 0 0 0 0,1 0 0 0 0,-1 0 0 0 0,0 0 0 0 0,1 0 0 0 0,0 0 0 0 0,-1 0 0 0 0,1 0 0 0 0,0 1 0 0 0,7 4 0 0 0,0-2 0 0 0,0-1 0 0 0,0-1 0 0 0,0 0 0 0 0,0 0 0 0 0,1 0 0 0 0,-1-1 0 0 0,0 0 0 0 0,1-1 0 0 0,10 0 0 0 0,14-3 0 0 0,35-6 0 0 0,-21 1 0 0 0,-13 1 0 0 0,0-1 0 0 0,0-2 0 0 0,45-19 0 0 0,-62 23 0 0 0,-1-1 0 0 0,1-1 0 0 0,-2 0 0 0 0,1-1 0 0 0,-1-1 0 0 0,-1 0 0 0 0,16-14 0 0 0,-19 15 56 0 0,-9 9 31 0 0,-1-1 0 0 0,0 0 0 0 0,0 1 0 0 0,0-1 0 0 0,0 0 0 0 0,0 0 0 0 0,0 0 0 0 0,0 1 0 0 0,0-1 0 0 0,0 0 0 0 0,0 0 0 0 0,-1-1 0 0 0,1 1 0 0 0,0 0 0 0 0,-1 0 0 0 0,1 0 0 0 0,-1 0 0 0 0,1-1 0 0 0,-1 1 0 0 0,1-2 0 0 0,-14 6 78 0 0,-2 2-165 0 0,1 1 0 0 0,0 0 0 0 0,1 1 0 0 0,-1 0 0 0 0,-17 14 0 0 0,21-15 92 0 0,0 1-1 0 0,1 1 1 0 0,0 0 0 0 0,-15 17-1 0 0,20-21-72 0 0,0 1 0 0 0,1 1-1 0 0,-1-1 1 0 0,1 0-1 0 0,0 1 1 0 0,1-1-1 0 0,-1 1 1 0 0,1 0 0 0 0,0 0-1 0 0,-2 12 1 0 0,4-15-37 0 0,0 0 0 0 0,1 0 0 0 0,-1-1 0 0 0,1 1 1 0 0,-1 0-1 0 0,1-1 0 0 0,0 1 0 0 0,0 0 0 0 0,0-1 0 0 0,0 1 0 0 0,0-1 1 0 0,1 0-1 0 0,-1 1 0 0 0,1-1 0 0 0,-1 0 0 0 0,1 0 0 0 0,0 0 1 0 0,0 0-1 0 0,0 0 0 0 0,0 0 0 0 0,0-1 0 0 0,1 1 0 0 0,-1-1 1 0 0,0 1-1 0 0,1-1 0 0 0,-1 0 0 0 0,1 0 0 0 0,-1 0 0 0 0,1 0 0 0 0,0-1 1 0 0,-1 1-1 0 0,1-1 0 0 0,4 1 0 0 0,6-2 18 0 0,1 0 0 0 0,-1-1 0 0 0,0 0 0 0 0,1-1 0 0 0,-1-1 0 0 0,-1 0 0 0 0,15-6 0 0 0,-21 7 0 0 0,0-1 0 0 0,0 1 0 0 0,0-1 0 0 0,-1 0 0 0 0,0 0 0 0 0,1-1 0 0 0,-1 1 0 0 0,-1-1 0 0 0,1 0 0 0 0,-1-1 0 0 0,0 1 0 0 0,0-1 0 0 0,0 0 0 0 0,-1 0 0 0 0,5-11 0 0 0,-5 7 0 0 0,-1 1 0 0 0,1-1 0 0 0,-2 0 0 0 0,1 0 0 0 0,-1 0 0 0 0,-1 0 0 0 0,0-11 0 0 0,-2 3 0 0 0,0 1 0 0 0,-1 0 0 0 0,-5-21 0 0 0,7 35 0 0 0,1 2 0 0 0,0 1 0 0 0,0-1 0 0 0,0 0 0 0 0,0 0 0 0 0,-1 0 0 0 0,1 1 0 0 0,0-1 0 0 0,-1 0 0 0 0,1 0 0 0 0,0 1 0 0 0,-1-1 0 0 0,1 0 0 0 0,-1 1 0 0 0,1-1 0 0 0,-1 0 0 0 0,1 1 0 0 0,-1-1 0 0 0,0 1 0 0 0,1-1 0 0 0,-1 1 0 0 0,0-1 0 0 0,1 1 0 0 0,-1-1 0 0 0,0 1 0 0 0,0 0 0 0 0,1-1 0 0 0,-1 1 0 0 0,-1 0 0 0 0,1-1 0 0 0,0 0 0 0 0,-1 1 0 0 0,1-1 0 0 0,0 1 0 0 0,0 0 0 0 0,-1-1 0 0 0,1 1 0 0 0,0 0 0 0 0,-1 0 0 0 0,1 0 0 0 0,0 0 0 0 0,-1 0 0 0 0,1 0 0 0 0,0 0 0 0 0,-1 0 0 0 0,1 0 0 0 0,0 1 0 0 0,-1-1 0 0 0,1 1 0 0 0,0-1 0 0 0,-2 2 0 0 0,2-2 0 0 0,1 0 0 0 0,-1 1 0 0 0,1-1 0 0 0,-1 0 0 0 0,1 1 0 0 0,-1-1 0 0 0,1 1 0 0 0,-1-1 0 0 0,1 1 0 0 0,-1-1 0 0 0,1 1 0 0 0,0-1 0 0 0,-1 1 0 0 0,1 0 0 0 0,0-1 0 0 0,-1 1 0 0 0,1 0 0 0 0,0-1 0 0 0,0 1 0 0 0,0-1 0 0 0,0 1 0 0 0,0 0 0 0 0,0-1 0 0 0,0 2 0 0 0,0 1 0 0 0,-2 0 0 0 0,2-2 0 0 0,0 0 0 0 0,-1 0 0 0 0,1 1 0 0 0,0-1 0 0 0,0 0 0 0 0,-1 0 0 0 0,1 0 0 0 0,0 0 0 0 0,0 0 0 0 0,0 0 0 0 0,1 2 0 0 0,-1-1 0 0 0,1 0 0 0 0,0 0 0 0 0,0 0 0 0 0,0-1 0 0 0,0 1 0 0 0,0 0 0 0 0,1 0 0 0 0,-1-1 0 0 0,0 1 0 0 0,3 1 0 0 0,0 1 0 0 0,1 0 0 0 0,-1-1 0 0 0,1 0 0 0 0,0 0 0 0 0,0 0 0 0 0,0 0 0 0 0,0-1 0 0 0,0 0 0 0 0,7 2 0 0 0,8 1 0 0 0,25 3 0 0 0,8 3 0 0 0,-34-6 0 0 0,34 15 0 0 0,-52-20 0 0 0,0 1 0 0 0,1-1 0 0 0,-1 1 0 0 0,0-1 0 0 0,1 1 0 0 0,-1 0 0 0 0,0-1 0 0 0,0 1 0 0 0,0 0 0 0 0,1 0 0 0 0,-1 0 0 0 0,0 0 0 0 0,0 0 0 0 0,0 0 0 0 0,-1 0 0 0 0,1 0 0 0 0,1 3 0 0 0,1 0 0 0 0,-2-3 0 0 0,-1 0 0 0 0,1 0 0 0 0,0 0 0 0 0,0 1 0 0 0,0-1 0 0 0,-1 0 0 0 0,1 1 0 0 0,0-1 0 0 0,-1 0 0 0 0,1 1 0 0 0,-1-1 0 0 0,0 1 0 0 0,0-1 0 0 0,1 1 0 0 0,-1-1 0 0 0,0 0 0 0 0,0 1 0 0 0,0-1 0 0 0,0 1 0 0 0,-1 1 0 0 0,1 1 0 0 0,-1 1 0 0 0,1-1 0 0 0,0-1 0 0 0,0 1 0 0 0,0-1 0 0 0,-1 1 0 0 0,0-1 0 0 0,0 0 0 0 0,0 1 0 0 0,0-1 0 0 0,0 0 0 0 0,-1 0 0 0 0,1 0 0 0 0,-1 0 0 0 0,0 0 0 0 0,0 0 0 0 0,-3 4 0 0 0,-2-1 0 0 0,0-2 0 0 0,6-4 0 0 0,1 0 0 0 0,0 0 0 0 0,-1 1 0 0 0,1-1 0 0 0,-1 0 0 0 0,1 0 0 0 0,-1 0 0 0 0,1 1 0 0 0,-1-1 0 0 0,1 0 0 0 0,-1 0 0 0 0,1 0 0 0 0,-1 0 0 0 0,1 0 0 0 0,-1 0 0 0 0,1 0 0 0 0,-1 0 0 0 0,1 0 0 0 0,-1 0 0 0 0,1 0 0 0 0,-1 0 0 0 0,1-1 0 0 0,-1 1 0 0 0,1 0 0 0 0,0 0 0 0 0,-1 0 0 0 0,1-1 0 0 0,-1 1 0 0 0,1 0 0 0 0,-1-1 0 0 0,0 0 0 0 0,0 1 0 0 0,1 0 0 0 0,-1 0 0 0 0,0-1 0 0 0,0 1 0 0 0,1 0 0 0 0,-1-1 0 0 0,0 1 0 0 0,1 0 0 0 0,-1-1 0 0 0,1 1 0 0 0,-1-1 0 0 0,0 1 0 0 0,1-1 0 0 0,-1 0 0 0 0,1 1 0 0 0,-1-1 0 0 0,1 1 0 0 0,0-1 0 0 0,-1 0 0 0 0,1 1 0 0 0,-1-1 0 0 0,1 0 0 0 0,0 0 0 0 0,0 1 0 0 0,0-1 0 0 0,-1-1 0 0 0,1 0 0 0 0,-1 1 0 0 0,1 0 0 0 0,0 0 0 0 0,-1 0 0 0 0,1 0 0 0 0,0 0 0 0 0,0 0 0 0 0,0 0 0 0 0,0 0 0 0 0,-1 0 0 0 0,1 0 0 0 0,1 0 0 0 0,-1 0 0 0 0,0 0 0 0 0,0 0 0 0 0,0 0 0 0 0,0 0 0 0 0,1 0 0 0 0,-1 0 0 0 0,0 1 0 0 0,1-1 0 0 0,-1 0 0 0 0,1 0 0 0 0,0-1 0 0 0,1-1 0 0 0,11-23 0 0 0,1 1 0 0 0,1 1 0 0 0,21-27 0 0 0,-17 25 0 0 0,-16 23 0 0 0,-1 0 0 0 0,1 0 0 0 0,0 0 0 0 0,0 0 0 0 0,6-3 0 0 0,0-2 0 0 0,-1 3 0 0 0,-1 5-72 0 0,-6 1-299 0 0,0 1 197 0 0,1 1 0 0 0,-1-1 0 0 0,1 1 0 0 0,-1-1-1 0 0,1 0 1 0 0,0 0 0 0 0,0 0 0 0 0,3 3-1 0 0,-1-1 138 0 0,1 0 37 0 0,-1 0 0 0 0,1 0 0 0 0,-1-1 0 0 0,1 0 0 0 0,0 1 0 0 0,0-2 0 0 0,0 1 0 0 0,1-1 0 0 0,-1 0 0 0 0,1 0 0 0 0,-1 0 0 0 0,1-1 0 0 0,-1 0 0 0 0,1 0 0 0 0,0 0 0 0 0,0-1 0 0 0,0 1 0 0 0,-1-2 0 0 0,1 1 0 0 0,0-1 0 0 0,0 1 0 0 0,-1-2 0 0 0,1 1 0 0 0,9-4 0 0 0,-3 1 0 0 0,4-2 0 0 0,21-11 0 0 0,-32 13 64 0 0,-4 3 273 0 0,-1 1 138 0 0,0 0 33 0 0,-1 1-65 0 0,-3 1-431 0 0,1-1 0 0 0,0 1 0 0 0,0 1 1 0 0,0-1-1 0 0,0 0 0 0 0,0 1 0 0 0,0-1 0 0 0,1 1 1 0 0,-1 0-1 0 0,1 0 0 0 0,0 0 0 0 0,-4 6 0 0 0,-1 3-9 0 0,0 1-1 0 0,-4 14 0 0 0,9-23-2 0 0,-4 8-50 0 0,1 1 0 0 0,1 0-1 0 0,0 0 1 0 0,0 0 0 0 0,2 0 0 0 0,-1 0 0 0 0,1 14 0 0 0,2-25-425 0 0,11 16-625 0 0,-10-16 1099 0 0,1-1 1 0 0,-1 0-1 0 0,1 0 0 0 0,-1 0 1 0 0,1 0-1 0 0,0-1 0 0 0,-1 1 0 0 0,1 0 1 0 0,0-1-1 0 0,-1 1 0 0 0,1-1 0 0 0,0 1 1 0 0,0-1-1 0 0,0 0 0 0 0,-1 0 1 0 0,1 0-1 0 0,0 0 0 0 0,0 0 0 0 0,0 0 1 0 0,-1 0-1 0 0,1-1 0 0 0,0 1 0 0 0,2-1 1 0 0,-1 0 0 0 0,0 0 0 0 0,0 0 0 0 0,1-1 0 0 0,-1 1 0 0 0,-1-1 0 0 0,1 1 1 0 0,0-1-1 0 0,0 0 0 0 0,-1 0 0 0 0,1 0 0 0 0,4-5 0 0 0,-3 2 0 0 0,1 0 0 0 0,-1 1 0 0 0,11-8 0 0 0,5-5 0 0 0,-2-1 346 0 0,-2 0 0 0 0,0-1 0 0 0,14-23 0 0 0,22-29 167 0 0,-23 33-418 0 0,-34 49-152 0 0,1-1-1 0 0,0 2 1 0 0,1-1 0 0 0,1 0-1 0 0,-1 1 1 0 0,0 14 0 0 0,4-25-31 0 0,-1 1 1 0 0,1-1-1 0 0,-1 0 1 0 0,1 1-1 0 0,0-1 1 0 0,0 0-1 0 0,-1 1 1 0 0,1-1-1 0 0,0 0 1 0 0,0 0-1 0 0,0 1 1 0 0,0-1-1 0 0,2 1 1 0 0,1 1-114 0 0,0 2 188 0 0,1-1-1 0 0,1 0 0 0 0,-1 0 0 0 0,1 0 0 0 0,-1 0 0 0 0,1-1 1 0 0,0 0-1 0 0,0-1 0 0 0,0 1 0 0 0,1-1 0 0 0,-1 0 0 0 0,13 2 1 0 0,-8-3 14 0 0,-1 0 1 0 0,0 0 0 0 0,1-1 0 0 0,-1 0 0 0 0,1-1 0 0 0,-1 0-1 0 0,17-4 1 0 0,-15 1-2 0 0,0 0 0 0 0,15-6 0 0 0,-23 8 0 0 0,-1 0 0 0 0,1 0 0 0 0,-1 0 0 0 0,0 0 0 0 0,1 0 0 0 0,-1-1 0 0 0,0 1 0 0 0,0-1 0 0 0,-1 0 0 0 0,1 0 0 0 0,3-4 0 0 0,-6 6 87 0 0,1-1 0 0 0,0 1 0 0 0,-1 0 0 0 0,1-1 0 0 0,-1 1 0 0 0,1 0 0 0 0,-1-1 0 0 0,0 1 0 0 0,0-1 0 0 0,0 1 0 0 0,1 0 0 0 0,-1-1 0 0 0,0 1 0 0 0,-1-1 0 0 0,1 1 0 0 0,0-1 0 0 0,0 1 0 0 0,-1 0 0 0 0,1-1 0 0 0,-2-2 0 0 0,2 4-80 0 0,0 0 0 0 0,0-1 0 0 0,-1 1 1 0 0,1-1-1 0 0,0 1 0 0 0,0-1 0 0 0,-1 1 0 0 0,1 0 1 0 0,0-1-1 0 0,-1 1 0 0 0,1-1 0 0 0,0 1 1 0 0,-1 0-1 0 0,1 0 0 0 0,-1-1 0 0 0,1 1 0 0 0,-1 0 1 0 0,1 0-1 0 0,-1-1 0 0 0,1 1 0 0 0,-1 0 0 0 0,-3 1 0 0 0,0 0-7 0 0,1 0 0 0 0,0 0 0 0 0,-1 0 0 0 0,1 1 0 0 0,0-1 0 0 0,0 1 0 0 0,0 0 0 0 0,0-1 0 0 0,0 2 0 0 0,0-1 0 0 0,0 0 0 0 0,1 0 0 0 0,-1 1 0 0 0,1 0 0 0 0,0-1 0 0 0,-3 4 0 0 0,-3 5 0 0 0,1 0 0 0 0,-11 24 0 0 0,14-27 0 0 0,2-4 0 0 0,0 1 0 0 0,0-1 0 0 0,0 1 0 0 0,1-1 0 0 0,-1 1 0 0 0,1 0 0 0 0,1 0 0 0 0,-1 0 0 0 0,1-1 0 0 0,-1 9 0 0 0,5 8-401 0 0,-3-20-74 0 0,1 2-271 0 0,-2-2 721 0 0,0 0-1 0 0,0 0 1 0 0,1-1 0 0 0,-1 1-1 0 0,0 0 1 0 0,1 0 0 0 0,-1 0 0 0 0,1 0-1 0 0,-1 0 1 0 0,1 0 0 0 0,0-1 0 0 0,-1 1-1 0 0,2 1 1 0 0,-1-1 25 0 0,0-1-1 0 0,-1 1 0 0 0,1 0 1 0 0,0-1-1 0 0,-1 1 1 0 0,1-1-1 0 0,0 1 1 0 0,0-1-1 0 0,0 1 1 0 0,-1-1-1 0 0,1 0 0 0 0,0 1 1 0 0,0-1-1 0 0,0 0 1 0 0,0 0-1 0 0,0 1 1 0 0,-1-1-1 0 0,1 0 0 0 0,0 0 1 0 0,0 0-1 0 0,0 0 1 0 0,0 0-1 0 0,0 0 1 0 0,0 0-1 0 0,1-1 1 0 0,0 0-2 0 0,3 0 2 0 0,-1 0 0 0 0,1 0 0 0 0,-1-1 0 0 0,0 1 0 0 0,0-1 0 0 0,0 0 0 0 0,6-5 0 0 0,5-1 0 0 0,3-2 20 0 0,-1-1-1 0 0,27-22 0 0 0,-31 22 365 0 0,0 1-1 0 0,1 0 1 0 0,0 1 0 0 0,25-11-1 0 0,-18 9-367 0 0,-21 11-16 0 0,0 0 0 0 0,1 0 0 0 0,-1 0 0 0 0,0-1 0 0 0,1 1 0 0 0,-1 0 0 0 0,1 0 0 0 0,-1 0 0 0 0,0 0 0 0 0,1 0 0 0 0,-1 0 0 0 0,1 0 0 0 0,-1 0 0 0 0,0 0 0 0 0,1 0 0 0 0,-1 0 0 0 0,1 0 0 0 0,-1 0 0 0 0,0 1 0 0 0,1-1 0 0 0,0 0 0 0 0,-1 1 0 0 0,1 0 0 0 0,-1-1 0 0 0,1 1 0 0 0,-1 0 0 0 0,1-1 0 0 0,-1 1 0 0 0,1 0 0 0 0,-1-1 0 0 0,0 1 0 0 0,0 0 0 0 0,1 0 0 0 0,-1-1 0 0 0,0 1 0 0 0,0 0 0 0 0,0 0 0 0 0,0 0 0 0 0,0-1 0 0 0,0 1 0 0 0,0 0 0 0 0,0 0 0 0 0,0 0 0 0 0,0 0 0 0 0,-6 24 0 0 0,3-13 0 0 0,0 1-15 0 0,1-3-81 0 0,0-1-1 0 0,1 1 0 0 0,0 17 1 0 0,20-26-1330 0 0,-17-1 1358 0 0,-1 0 63 0 0,0 0 0 0 0,0 0 0 0 0,-1 0 0 0 0,1-1 0 0 0,0 1 0 0 0,0 0-1 0 0,-1 0 1 0 0,1-1 0 0 0,0 1 0 0 0,0 0 0 0 0,-1-1 0 0 0,1 1 0 0 0,0 0 0 0 0,-1-1 0 0 0,1 1-1 0 0,-1-1 1 0 0,1 1 0 0 0,0-2 0 0 0,59-45-22 0 0,12-8 455 0 0,-64 50 14 0 0,0 1-1 0 0,14-5 0 0 0,-19 7-339 0 0,-3 2-100 0 0,0 0 0 0 0,1 0 0 0 0,-1 0 1 0 0,0-1-1 0 0,0 1 0 0 0,1 0 0 0 0,-1 0 0 0 0,0 0 1 0 0,0 0-1 0 0,1 0 0 0 0,-1 0 0 0 0,0-1 0 0 0,0 1 1 0 0,1 0-1 0 0,-1 0 0 0 0,0 0 0 0 0,0 0 0 0 0,1 0 1 0 0,-1 0-1 0 0,0 0 0 0 0,0 0 0 0 0,1 0 0 0 0,-1 0 1 0 0,0 0-1 0 0,0 1 0 0 0,1-1 0 0 0,-1 0 0 0 0,0 0 1 0 0,0 0-1 0 0,1 0 0 0 0,-1 0 0 0 0,0 0 0 0 0,0 1 1 0 0,1-1-1 0 0,-1 0 0 0 0,0 0 0 0 0,0 0 0 0 0,0 0 1 0 0,0 1-1 0 0,1-1 0 0 0,-1 0 0 0 0,0 0 0 0 0,0 1 1 0 0,0-1-1 0 0,0 0 0 0 0,0 0 0 0 0,0 1 0 0 0,1-1 1 0 0,-1 0-1 0 0,0 0 0 0 0,0 1 0 0 0,0-1 0 0 0,0 0 1 0 0,0 0-1 0 0,0 1 0 0 0,0-1 0 0 0,0 1 0 0 0,-4 12-321 0 0,4-13 275 0 0,-28 57-1547 0 0,24-47 1591 0 0,4-1 0 0 0,0-7-54 0 0,1-1 0 0 0,0 0 0 0 0,-1 0 0 0 0,1 0 0 0 0,0 0 0 0 0,0 0 0 0 0,0 0 0 0 0,-1 0 0 0 0,1-1 0 0 0,0 1 0 0 0,0 0 0 0 0,0 0 0 0 0,0-1 0 0 0,0 1 0 0 0,1-1 0 0 0,-1 1 0 0 0,0-1 0 0 0,0 1 0 0 0,0-1 0 0 0,0 0 0 0 0,1 1 0 0 0,-1-1 0 0 0,0 0 1 0 0,0 0-1 0 0,1 0 0 0 0,-1 0 0 0 0,0 0 0 0 0,0 0 0 0 0,1 0 0 0 0,-1 0 0 0 0,0-1 0 0 0,0 1 0 0 0,2-1 0 0 0,3 0-222 0 0,0-1 1 0 0,-1 0-1 0 0,1 0 1 0 0,-1-1 0 0 0,9-4-1 0 0,89-58-2796 0 0,-73 44 2759 0 0,-2-1-1 0 0,-1-1 1 0 0,46-49 0 0 0,58-91 4902 0 0,-130 162-4077 0 0,-1 1 0 0 0,-13 14 727 0 0,8-9-942 0 0,-17 17-175 0 0,2 2-1 0 0,1 0 1 0 0,1 1 0 0 0,-25 44-1 0 0,27-39-121 0 0,2 0 0 0 0,2 1 0 0 0,-16 55 0 0 0,21-64 0 0 0,7-21 0 0 0,0-1 0 0 0,0 0 0 0 0,0 0 0 0 0,0 0 0 0 0,0 1 0 0 0,0-1 0 0 0,0 0 0 0 0,0 0 0 0 0,0 0 0 0 0,0 1 0 0 0,0-1 0 0 0,0 0 0 0 0,0 0 0 0 0,0 0 0 0 0,0 1 0 0 0,0-1 0 0 0,0 0 0 0 0,0 0 0 0 0,0 0 0 0 0,0 1 0 0 0,0-1 0 0 0,0 0 0 0 0,0 0 0 0 0,0 0 0 0 0,0 1 0 0 0,0-1 0 0 0,0 0 0 0 0,0 0 0 0 0,1 0 0 0 0,-1 0 0 0 0,0 1 0 0 0,0-1 0 0 0,0 0 0 0 0,0 0 0 0 0,0 0 0 0 0,1 0 0 0 0,-1 0 0 0 0,0 0 0 0 0,0 1 0 0 0,0-1 0 0 0,0 0 0 0 0,1 0 0 0 0,-1 0 0 0 0,0 0 0 0 0,0 0 0 0 0,0 0 0 0 0,1 0 0 0 0,-1 0 0 0 0,0 0 0 0 0,0 0 0 0 0,0 0 0 0 0,1 0 0 0 0,-1 0 0 0 0,0 0 0 0 0,0 0 0 0 0,0 0 0 0 0,1 0 0 0 0,-1 0 0 0 0,0 0 0 0 0,0 0 0 0 0,0 0 0 0 0,1-1 0 0 0,-1 1 0 0 0,11-5 0 0 0,-11 5 0 0 0,11-8 0 0 0,-1 0 0 0 0,0 0 0 0 0,0-1 0 0 0,16-19 0 0 0,-16 17 0 0 0,1 0 0 0 0,0 0 0 0 0,16-11 0 0 0,-9 10 0 0 0,0 0 0 0 0,1 2 0 0 0,30-13 0 0 0,-48 23 0 0 0,0-1 0 0 0,0 1 0 0 0,0 0 0 0 0,0 0 0 0 0,0-1 0 0 0,0 1 0 0 0,0 0 0 0 0,0 0 0 0 0,0 0 0 0 0,0 0 0 0 0,0 0 0 0 0,0 0 0 0 0,0 1 0 0 0,0-1 0 0 0,-1 0 0 0 0,1 0 0 0 0,0 1 0 0 0,0-1 0 0 0,0 0 0 0 0,0 1 0 0 0,0-1 0 0 0,0 1 0 0 0,-1-1 0 0 0,1 1 0 0 0,0-1 0 0 0,0 1 0 0 0,-1 0 0 0 0,1 0 0 0 0,0-1 0 0 0,-1 1 0 0 0,1 0 0 0 0,-1 0 0 0 0,1-1 0 0 0,-1 1 0 0 0,1 1 0 0 0,1 3 0 0 0,0 1 0 0 0,0-1 0 0 0,0 0 0 0 0,1 11 0 0 0,-2-9 0 0 0,-1-2 0 0 0,0 0 0 0 0,0 0 0 0 0,-1 0 0 0 0,0 0 0 0 0,1 0 0 0 0,-2 0 0 0 0,1 0 0 0 0,-4 9 0 0 0,-2 10 0 0 0,5-16-109 0 0,1 0-1 0 0,0 0 1 0 0,0 0-1 0 0,1 0 1 0 0,0 1-1 0 0,0-1 1 0 0,3 9-1 0 0,-3-15-398 0 0,0-2 66 0 0,0 0 15 0 0,0 0-1026 0 0,0 0-475 0 0,-1-3-96 0 0,-6-10-22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0,'0'0'315'0'0,"1"2"45"0"0,-1-1-247 0 0,0 1-62 0 0,0-1 0 0 0,0 0 0 0 0,1 0-1 0 0,-1 0 1 0 0,0 0 0 0 0,1 1 0 0 0,-1-1 0 0 0,1 0 0 0 0,-1 0 0 0 0,1 0 0 0 0,-1 0-1 0 0,1 0 1 0 0,1 1 0 0 0,4 3-39 0 0,4 1-12 0 0,-6-4 0 0 0,8 1 0 0 0,-10-3-133 0 0,-1 0-1 0 0,0 0 1 0 0,1 1 0 0 0,-1-1-1 0 0,1 0 1 0 0,-1-1 0 0 0,1 1-1 0 0,-1 0 1 0 0,0 0-1 0 0,1 0 1 0 0,-1-1 0 0 0,0 1-1 0 0,1-1 1 0 0,-1 1-1 0 0,0-1 1 0 0,1 0 0 0 0,-1 1-1 0 0,0-1 1 0 0,0 0-1 0 0,2-1 1 0 0,10-9-890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15663 0 0,'0'0'719'0'0,"0"0"-20"0"0,0 0-374 0 0,-1 2 84 0 0,-4 14 249 0 0,-10 21 276 0 0,7-19-491 0 0,0 2 0 0 0,-10 38 0 0 0,11-33-76 0 0,-11 26 1 0 0,9-33-368 0 0,9-18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0,7-4 0 0 0,8-9 0 0 0,111-104 2048 0 0,-120 112-2048 0 0,1 0 0 0 0,-1 0 0 0 0,11-5 0 0 0,-13 8 0 0 0,-4 2 0 0 0,0 0 0 0 0,1-1 0 0 0,-1 1 0 0 0,0 0 0 0 0,0 0 0 0 0,0 0 0 0 0,1 0 0 0 0,-1-1 0 0 0,0 1 0 0 0,0 0 0 0 0,0 0 0 0 0,1 0 0 0 0,-1 0 0 0 0,0 0 0 0 0,0 0 0 0 0,0 0 0 0 0,1 0 0 0 0,-1 0 0 0 0,0-1 0 0 0,0 1 0 0 0,1 0 0 0 0,-1 0 0 0 0,0 0 0 0 0,0 0 0 0 0,1 0 0 0 0,-1 0 0 0 0,0 1 0 0 0,0-1 0 0 0,1 0 0 0 0,-1 0 0 0 0,0 0 0 0 0,0 0 0 0 0,1 0 0 0 0,-1 0 0 0 0,0 0 0 0 0,0 0 0 0 0,0 1 0 0 0,1-1 0 0 0,-1 0 0 0 0,0 0 0 0 0,0 0 0 0 0,0 0 0 0 0,0 1 0 0 0,1-1 0 0 0,-1 0 0 0 0,0 0 0 0 0,0 0 0 0 0,0 1 0 0 0,0-1 0 0 0,0 0 0 0 0,0 0 0 0 0,0 1 0 0 0,0-1 0 0 0,0 0 0 0 0,1 0-1 0 0,-1 1 1 0 0,0-1 0 0 0,0 0 0 0 0,0 0 0 0 0,0 0 0 0 0,0 1 0 0 0,-1-1 0 0 0,-1 11 73 0 0,0 0 139 0 0,-2-1-1 0 0,0 0 1 0 0,0 0 0 0 0,-1 0-1 0 0,-8 14 1 0 0,-10 19-1482 0 0,6-5 811 0 0,16-36-29 0 0,1-2-21 0 0,0 0-207 0 0,0 0-857 0 0,4-1-379 0 0,13-5-80 0 0,2-3-15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91 21191 0 0,'-1'-1'147'0'0,"-1"1"0"0"0,1-1 1 0 0,0 0-1 0 0,-1 1 0 0 0,1-1 0 0 0,-1 0 0 0 0,1 0 0 0 0,0 0 0 0 0,0 0 0 0 0,0 0 0 0 0,-3-3 0 0 0,4 4-108 0 0,0-1 0 0 0,0 0-1 0 0,-1 1 1 0 0,1-1-1 0 0,0 1 1 0 0,0-1 0 0 0,0 0-1 0 0,-1 1 1 0 0,1-1-1 0 0,0 0 1 0 0,0 1 0 0 0,0-1-1 0 0,0 0 1 0 0,0 1-1 0 0,0-1 1 0 0,0 0 0 0 0,1 1-1 0 0,-1-1 1 0 0,0 0-1 0 0,0 1 1 0 0,0-1 0 0 0,1 0-1 0 0,-1 1 1 0 0,0-1-1 0 0,1 1 1 0 0,-1-1 0 0 0,1 1-1 0 0,-1-1 1 0 0,0 1-1 0 0,1-1 1 0 0,-1 1-1 0 0,1-1 1 0 0,-1 1 0 0 0,1-1-1 0 0,0 1 1 0 0,0-1-1 0 0,15-13 687 0 0,-11 10-449 0 0,0-1 0 0 0,0 1 0 0 0,0 0-1 0 0,1 0 1 0 0,-1 0 0 0 0,1 1 0 0 0,0 0-1 0 0,12-5 1 0 0,-17 8-276 0 0,0-1 0 0 0,1 1 0 0 0,-1 0 0 0 0,0-1 0 0 0,1 1 0 0 0,-1 0 0 0 0,0 0 0 0 0,1 0 0 0 0,-1 0 0 0 0,0 0 0 0 0,1 0 0 0 0,-1 0 0 0 0,1 0 0 0 0,-1 1 0 0 0,0-1 0 0 0,1 0 0 0 0,-1 1 0 0 0,1 0 0 0 0,2 1 0 0 0,3 1-763 0 0,0 1-1 0 0,0-1 1 0 0,-1 2 0 0 0,8 6-1 0 0,1-1-1006 0 0,5 4-275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59 15663 0 0,'0'0'356'0'0,"0"0"50"0"0,0 0 20 0 0,0 0-42 0 0,-1-8-236 0 0,1 6-26 0 0,0 0 0 0 0,0-1 0 0 0,-1 1 0 0 0,1 0 0 0 0,-1 0 1 0 0,0 0-1 0 0,0 0 0 0 0,0 0 0 0 0,0 0 0 0 0,0 0 0 0 0,0 0 0 0 0,0 0 0 0 0,0 0 0 0 0,-1 0 0 0 0,1 1 0 0 0,-1-1 0 0 0,0 0 0 0 0,1 1 0 0 0,-1 0 0 0 0,0-1 0 0 0,0 1 0 0 0,0 0 0 0 0,0 0 0 0 0,0 0 0 0 0,-3-1 1 0 0,1 1 138 0 0,0 0 1 0 0,0 0 0 0 0,0 0 0 0 0,-1 0 0 0 0,1 1 0 0 0,0 0 0 0 0,0 0 0 0 0,0 0 0 0 0,-1 1 0 0 0,1-1 0 0 0,0 1 0 0 0,-8 3 0 0 0,-61 23 1343 0 0,56-17-1605 0 0,0 0 0 0 0,-30 23 0 0 0,25-16 0 0 0,18-14-11 0 0,0 0 1 0 0,1 1-1 0 0,-1-1 0 0 0,1 1 1 0 0,-4 5-1 0 0,6-7-326 0 0,1-2-138 0 0,0 0-33 0 0,0 0 65 0 0,2 1 294 0 0,2 2 148 0 0,0 0 0 0 0,1-1 0 0 0,-1 1 0 0 0,1-1 0 0 0,-1 0 0 0 0,1-1 0 0 0,0 1 0 0 0,0-1 0 0 0,0 0 0 0 0,0 0 0 0 0,0 0 0 0 0,0-1 0 0 0,0 0 0 0 0,0 0 0 0 0,0 0 1 0 0,0 0-1 0 0,8-3 0 0 0,11-2 2 0 0,-1-1 0 0 0,34-14 0 0 0,-29 10-3 0 0,-1-1 4 0 0,-21 8 65 0 0,1 0-1 0 0,0 0 1 0 0,0 1-1 0 0,0 0 1 0 0,13-3-1 0 0,-13 5 147 0 0,-6 0-177 0 0,-1-1 0 0 0,0 1 0 0 0,1 0 0 0 0,-1 0 0 0 0,1 0 0 0 0,-1 0 0 0 0,0 0 0 0 0,1 0 0 0 0,-1 0 0 0 0,0 0 0 0 0,1 0 0 0 0,-1 0 0 0 0,1 0 0 0 0,-1 0 0 0 0,0 0 0 0 0,1 0 0 0 0,-1 0 0 0 0,0 0 0 0 0,1 1 0 0 0,-1-1 0 0 0,1 0 0 0 0,-1 0 0 0 0,1 1 0 0 0,-5 13 478 0 0,-26 56-514 0 0,16-38 0 0 0,1 1 0 0 0,-11 42 0 0 0,14-33 158 0 0,4-11 269 0 0,-1-1 1 0 0,-18 43-1 0 0,20-62-283 0 0,0 1 0 0 0,-15 21 0 0 0,17-28-122 0 0,-2 0 0 0 0,1 0 0 0 0,0-1 0 0 0,-1 1 0 0 0,0-1 0 0 0,0 0 0 0 0,-11 6 0 0 0,10-6-22 0 0,0-1 0 0 0,0 0 0 0 0,-1 0 0 0 0,1-1 0 0 0,-1 0 0 0 0,0 0 0 0 0,0-1 0 0 0,0 0 0 0 0,-12 1 0 0 0,9-2 0 0 0,1-1 0 0 0,-1 0 0 0 0,0 0 0 0 0,0-1 0 0 0,1 0 0 0 0,-13-5 0 0 0,1 0-376 0 0,11 4-276 0 0,0 0-1 0 0,0-1 1 0 0,1 0-1 0 0,-1 0 0 0 0,1-1 1 0 0,0 0-1 0 0,0-1 0 0 0,-12-10 1 0 0,6-1-883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1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13823 0 0,'0'0'315'0'0,"0"0"45"0"0,0 0 21 0 0,2 0-49 0 0,-1-1-324 0 0,0 1 0 0 0,1-1 1 0 0,-1 0-1 0 0,1 1 0 0 0,-1-1 0 0 0,0 0 0 0 0,0 0 0 0 0,0 0 0 0 0,1 1 0 0 0,-1-1 0 0 0,0-1 1 0 0,0 1-1 0 0,0 0 0 0 0,0 0 0 0 0,-1 0 0 0 0,2-2 0 0 0,11-27 1101 0 0,-2 4 610 0 0,2 0 626 0 0,13-36 1 0 0,-15 34-1304 0 0,16-28-1 0 0,79-111-472 0 0,-70 113-522 0 0,-16 28 375 0 0,-13 17 87 0 0,12-19 0 0 0,-8 12 83 0 0,-18 25-581 0 0,-1 1-10 0 0,1-1-1 0 0,0 1 1 0 0,1 0 0 0 0,0 1 0 0 0,1 0-1 0 0,-6 12 1 0 0,9-14-1 0 0,-1 0 0 0 0,1 0 0 0 0,1 0 0 0 0,0 0 0 0 0,0 0 0 0 0,1 10 0 0 0,0-17 0 0 0,0 0 0 0 0,0 1 0 0 0,1-1 0 0 0,-1 0 0 0 0,1 0 0 0 0,-1 1 0 0 0,1-1 0 0 0,0 0 0 0 0,0 0 0 0 0,0 0 0 0 0,0 0 0 0 0,1 0 0 0 0,-1 0 0 0 0,0 0 0 0 0,1 0 0 0 0,-1-1 0 0 0,1 1 0 0 0,0-1 0 0 0,-1 1 0 0 0,1-1 0 0 0,0 1 0 0 0,0-1 0 0 0,0 0 0 0 0,0 0 0 0 0,0 0 0 0 0,0 0 0 0 0,1 0 0 0 0,-1-1 0 0 0,4 2 0 0 0,1-1 0 0 0,0 0 0 0 0,0-1 0 0 0,0 0 0 0 0,-1 0 0 0 0,1-1 0 0 0,0 0 0 0 0,0 0 0 0 0,0 0 0 0 0,-1-1 0 0 0,1 0 0 0 0,-1 0 0 0 0,1-1 0 0 0,-1 0 0 0 0,0 0 0 0 0,0 0 0 0 0,9-7 0 0 0,0-1 0 0 0,0 0 0 0 0,-1-2 0 0 0,0 1 0 0 0,22-29 0 0 0,35-57 0 0 0,-53 72 0 0 0,-6 10 72 0 0,-11 15 299 0 0,-1 1 117 0 0,0 0 21 0 0,0 0-66 0 0,-1 1-294 0 0,-3 9-148 0 0,1 0 0 0 0,-1 0 0 0 0,2 1 0 0 0,0-1 0 0 0,0 1 0 0 0,1-1 0 0 0,0 1 0 0 0,0-1 0 0 0,2 1-1 0 0,-1-1 1 0 0,1 1 0 0 0,1-1 0 0 0,0 1 0 0 0,0-1 0 0 0,1 0 0 0 0,7 18 0 0 0,-7-23-1 0 0,0 0 0 0 0,0 0 0 0 0,1 0 0 0 0,-1 0 0 0 0,1 0 0 0 0,0-1 0 0 0,0 0 0 0 0,1 0 0 0 0,0 0 0 0 0,-1 0 0 0 0,1-1 0 0 0,0 0 0 0 0,1 0 0 0 0,-1 0 0 0 0,0 0 0 0 0,1-1 0 0 0,0 0 0 0 0,-1 0 0 0 0,1-1 0 0 0,9 2 0 0 0,-7-3 0 0 0,-1-5 0 0 0,-4-3 0 0 0,-2 3-786 0 0,0 0-1 0 0,0 0 1 0 0,-1 0-1 0 0,0-9 1 0 0,0-7-4510 0 0,2 13-3492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144 176 11975 0 0,'0'0'267'0'0,"0"0"42"0"0,0 0 17 0 0,0 0-28 0 0,2-6-186 0 0,-1 1-41 0 0,4-21 2826 0 0,-5-2 687 0 0,0 27-3072 0 0,0 1 0 0 0,0 0 0 0 0,0 0 0 0 0,0 0 0 0 0,0 0 0 0 0,0 0-69 0 0,-12 14-278 0 0,-14 14-165 0 0,9-10 0 0 0,0 1 0 0 0,-28 42 0 0 0,38-49 297 0 0,0 1 1 0 0,-7 16-1 0 0,13-26-313 0 0,0 1-1 0 0,0-1 1 0 0,0 1-1 0 0,0 0 1 0 0,0-1 0 0 0,1 1-1 0 0,-1 0 1 0 0,1 0 0 0 0,0-1-1 0 0,0 1 1 0 0,1 0 0 0 0,-1 0-1 0 0,2 5 1 0 0,-1-8-13 0 0,0-1 1 0 0,0 1-1 0 0,0 0 0 0 0,0-1 1 0 0,0 1-1 0 0,0-1 1 0 0,0 0-1 0 0,0 1 1 0 0,0-1-1 0 0,0 0 0 0 0,0 0 1 0 0,0 0-1 0 0,0 1 1 0 0,0-1-1 0 0,0 0 0 0 0,0-1 1 0 0,1 1-1 0 0,-1 0 1 0 0,1 0-1 0 0,-1 0-6 0 0,8-1 126 0 0,0-1-1 0 0,0 0 1 0 0,-1 0-1 0 0,1-1 1 0 0,0 0-1 0 0,-1 0 1 0 0,0-1-1 0 0,0 0 1 0 0,0 0 0 0 0,13-11-1 0 0,-8 5 109 0 0,1-1 1 0 0,-2-1-1 0 0,0 0 0 0 0,19-24 0 0 0,-21 22-28 0 0,-1 0-1 0 0,0 0 1 0 0,-1-1 0 0 0,-1 0-1 0 0,9-23 1 0 0,-14 33-117 0 0,0-1 0 0 0,-1 0 0 0 0,1 0 0 0 0,-1 0 0 0 0,0 0-1 0 0,-1 0 1 0 0,0 0 0 0 0,0 0 0 0 0,0 0 0 0 0,0 0 0 0 0,-1 0 0 0 0,0 0 0 0 0,0 0 0 0 0,-1 0 0 0 0,0 1-1 0 0,0-1 1 0 0,0 0 0 0 0,-5-7 0 0 0,7 12-61 0 0,-1 0-1 0 0,1 0 1 0 0,-1 1 0 0 0,0-1 0 0 0,1 0-1 0 0,-1 0 1 0 0,0 0 0 0 0,0 1-1 0 0,1-1 1 0 0,-1 0 0 0 0,0 1-1 0 0,0-1 1 0 0,0 1 0 0 0,0-1-1 0 0,0 1 1 0 0,0-1 0 0 0,0 1-1 0 0,0 0 1 0 0,0 0 0 0 0,0-1-1 0 0,0 1 1 0 0,-2 0 0 0 0,1 0-24 0 0,1 0 1 0 0,-1 1 0 0 0,0-1-1 0 0,0 1 1 0 0,0-1-1 0 0,1 1 1 0 0,-1 0-1 0 0,0-1 1 0 0,0 1-1 0 0,1 0 1 0 0,-1 0 0 0 0,-1 1-1 0 0,-1 2-60 0 0,0-1 0 0 0,1 0 0 0 0,-1 1 0 0 0,1 0 0 0 0,0 0-1 0 0,0 0 1 0 0,0 0 0 0 0,-4 8 0 0 0,6-11-182 0 0,0 1 1 0 0,0 0-1 0 0,1 0 0 0 0,-1-1 0 0 0,0 1 1 0 0,1 0-1 0 0,-1 0 0 0 0,1 0 0 0 0,-1 0 1 0 0,1 0-1 0 0,0 0 0 0 0,0 0 0 0 0,0 0 1 0 0,0-1-1 0 0,0 1 0 0 0,1 0 0 0 0,-1 0 1 0 0,1 0-1 0 0,-1 0 0 0 0,1 0 0 0 0,-1 0 1 0 0,3 3-1 0 0,4 4-1774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529 184 13823 0 0,'0'0'630'0'0,"0"0"-13"0"0,0-2-393 0 0,-1-3 11 0 0,-6-13 3996 0 0,-11-4-2040 0 0,4 5-1240 0 0,-43-69 2634 0 0,55 83-3516 0 0,0 0 0 0 0,0 0 1 0 0,-1 0-1 0 0,1 0 0 0 0,0 1 0 0 0,-1-1 0 0 0,0 1 1 0 0,1 0-1 0 0,-6-3 0 0 0,7 4-51 0 0,-1 0-1 0 0,1 1 0 0 0,-1-1 1 0 0,1 1-1 0 0,-1-1 1 0 0,1 1-1 0 0,-1 0 1 0 0,1 0-1 0 0,-1 0 0 0 0,1 0 1 0 0,-1 0-1 0 0,1 0 1 0 0,-1 0-1 0 0,1 0 1 0 0,-1 1-1 0 0,1-1 1 0 0,-1 0-1 0 0,1 1 0 0 0,-1-1 1 0 0,1 1-1 0 0,0 0 1 0 0,-1-1-1 0 0,1 1 1 0 0,-2 2-1 0 0,-5 2-17 0 0,1 1 0 0 0,1 1 0 0 0,-1-1 0 0 0,1 1 0 0 0,0 0 0 0 0,1 1 0 0 0,-9 13 0 0 0,2 3 0 0 0,-14 34 0 0 0,18-38 0 0 0,-10 39 0 0 0,17-52 0 0 0,-1 0 0 0 0,1 1 0 0 0,1-1 0 0 0,-1 0 0 0 0,1 1 0 0 0,1-1 0 0 0,-1 0 0 0 0,1 1 0 0 0,3 8 0 0 0,-4-14 0 0 0,1 0 0 0 0,0 0 0 0 0,0 0 0 0 0,0 0 0 0 0,0 0 0 0 0,0 0 0 0 0,1 0 0 0 0,-1 0 0 0 0,1 0 0 0 0,-1-1 0 0 0,1 1 0 0 0,-1-1 0 0 0,1 1 0 0 0,0-1 0 0 0,0 1 0 0 0,0-1 0 0 0,0 0 0 0 0,0 0 0 0 0,0 0 0 0 0,0 0 0 0 0,0 0 0 0 0,0-1 0 0 0,1 1 0 0 0,-1-1 0 0 0,0 1 0 0 0,0-1 0 0 0,1 0 0 0 0,-1 0 0 0 0,0 0 0 0 0,0 0 0 0 0,1 0 0 0 0,-1 0 0 0 0,0-1 0 0 0,1 1 0 0 0,-1-1 0 0 0,0 1 0 0 0,0-1 0 0 0,0 0 0 0 0,0 0 0 0 0,4-2 0 0 0,24-12 0 0 0,-20 10 0 0 0,0 0 0 0 0,0 0 0 0 0,0-1 0 0 0,-1 0 0 0 0,14-11 0 0 0,-13 5 168 0 0,1 1-1 0 0,16-26 1 0 0,-2 2 260 0 0,-25 35-423 0 0,0 0 1 0 0,0 0 0 0 0,0 0-1 0 0,0 0 1 0 0,0 0-1 0 0,0 0 1 0 0,0 0 0 0 0,0 0-1 0 0,0 0 1 0 0,0 0-1 0 0,1 1 1 0 0,-1-1 0 0 0,0 0-1 0 0,0 0 1 0 0,0 0-1 0 0,0 0 1 0 0,0 0 0 0 0,0 0-1 0 0,0 0 1 0 0,0 0-1 0 0,0 0 1 0 0,0 0 0 0 0,0 0-1 0 0,0 0 1 0 0,0 0-1 0 0,1 0 1 0 0,-1 0 0 0 0,0 0-1 0 0,0 0 1 0 0,0 0-1 0 0,0 0 1 0 0,0 0 0 0 0,0 0-1 0 0,0 0 1 0 0,0 0-1 0 0,0 0 1 0 0,0 0 0 0 0,1 0-1 0 0,-1 0 1 0 0,0 0-1 0 0,0 0 1 0 0,0 0 0 0 0,0 0-1 0 0,0 0 1 0 0,0 0-1 0 0,0 0 1 0 0,0 0 0 0 0,0 0-1 0 0,0 0 1 0 0,0-1 0 0 0,0 1-1 0 0,0 0 1 0 0,1 0-1 0 0,-4 14 350 0 0,-7 21 102 0 0,10-34-454 0 0,-41 170-3 0 0,18-65 0 0 0,15-73 0 0 0,-2 9 0 0 0,-1 0 0 0 0,-25 61 0 0 0,32-94 0 0 0,-1 0 0 0 0,0-1 0 0 0,0 0 0 0 0,0 0 0 0 0,-1 0 0 0 0,0 0 0 0 0,-10 8 0 0 0,14-13 0 0 0,-1-1 0 0 0,0 0 0 0 0,0 0 0 0 0,0 0 0 0 0,0 0 0 0 0,-1 0 0 0 0,1-1 0 0 0,0 1 0 0 0,-1-1 0 0 0,1 0 0 0 0,-1 0 0 0 0,1 0 0 0 0,-1 0 0 0 0,0-1 0 0 0,1 0 0 0 0,-1 0 0 0 0,0 0 0 0 0,1 0 0 0 0,-1 0 0 0 0,0-1 0 0 0,1 1 0 0 0,-5-2 0 0 0,2 0 0 0 0,0-1 0 0 0,0 0 0 0 0,0 0 0 0 0,1 0 0 0 0,-1-1 0 0 0,1 1 0 0 0,0-1 0 0 0,0 0 0 0 0,-7-9 0 0 0,-18-14 0 0 0,1 3-273 0 0,20 15-335 0 0,-20-13 0 0 0,27 20 413 0 0,-1 0-1 0 0,-1 0 0 0 0,1 1 0 0 0,0-1 0 0 0,0 1 0 0 0,0 0 1 0 0,-1 0-1 0 0,1 0 0 0 0,-1 1 0 0 0,1-1 0 0 0,-5 0 0 0 0,-4 1-6263 0 0,1-1-1891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53 383 11975 0 0,'0'0'267'0'0,"0"0"42"0"0,0 0 17 0 0,0 0-28 0 0,-6 6 673 0 0,5-5-774 0 0,0 0 1 0 0,0 0-1 0 0,1 0 0 0 0,-1 0 1 0 0,0 0-1 0 0,0 0 0 0 0,-1 0 1 0 0,1-1-1 0 0,0 1 0 0 0,0 0 1 0 0,0-1-1 0 0,0 1 0 0 0,-1-1 1 0 0,1 1-1 0 0,0-1 0 0 0,0 0 1 0 0,-1 1-1 0 0,1-1 0 0 0,0 0 1 0 0,-1 0-1 0 0,1 0 0 0 0,0 0 1 0 0,0 0-1 0 0,-1 0 0 0 0,1 0 1 0 0,0-1-1 0 0,-1 1 0 0 0,1 0 1 0 0,0-1-1 0 0,0 1 0 0 0,-1-1 1 0 0,1 1-1 0 0,-2-2 0 0 0,3 1-127 0 0,-1 0-1 0 0,1 1 1 0 0,-1-1-1 0 0,1 0 1 0 0,0 1-1 0 0,-1-1 1 0 0,1 0-1 0 0,0 1 1 0 0,0-1-1 0 0,-1 0 1 0 0,1 1-1 0 0,0-1 1 0 0,0 0-1 0 0,0 0 1 0 0,0 1-1 0 0,0-1 1 0 0,0 0-1 0 0,0 1 1 0 0,0-1-1 0 0,0 0 1 0 0,0 0-1 0 0,1 1 1 0 0,-1-2-1 0 0,7-15 823 0 0,8-10-345 0 0,2 1 0 0 0,1 0 0 0 0,23-24 0 0 0,-33 41-511 0 0,81-94 1286 0 0,-25 40-668 0 0,-11 8-654 0 0,-53 55 0 0 0,3-3 0 0 0,-5 8 0 0 0,-8 12 0 0 0,5-9 0 0 0,2-5 0 0 0,2-2 0 0 0,1 0 0 0 0,-1 0 0 0 0,0 0 0 0 0,0 0 0 0 0,1 0 0 0 0,-1 0 0 0 0,1 0 0 0 0,-1 0 0 0 0,1 0 0 0 0,-1 1 0 0 0,1-1 0 0 0,0 0 0 0 0,-1 2 0 0 0,-1 8 0 0 0,2 5 0 0 0,3-12 0 0 0,-1-3 0 0 0,2 4-99 0 0,0 0 0 0 0,1 0 1 0 0,-1 0-1 0 0,1 0 0 0 0,0-1 0 0 0,0 0 0 0 0,0 0 0 0 0,1-1 0 0 0,-1 1 1 0 0,1-1-1 0 0,0 0 0 0 0,0-1 0 0 0,8 3 0 0 0,-6-2 38 0 0,0 1 1 0 0,0 0-1 0 0,0 0 0 0 0,0 0 0 0 0,0 1 0 0 0,-1 1 1 0 0,0-1-1 0 0,0 1 0 0 0,9 10 0 0 0,-15-15 61 0 0,0 0 0 0 0,0 0 0 0 0,0 0 0 0 0,0 0 0 0 0,0 0 0 0 0,-1 0 0 0 0,1 0 0 0 0,0 1 0 0 0,-1-1 0 0 0,1 0 0 0 0,-1 0 0 0 0,1 0 0 0 0,-1 1 0 0 0,0-1 0 0 0,0 0 0 0 0,1 1 0 0 0,-1-1 0 0 0,0 0 0 0 0,0 0 0 0 0,0 1 0 0 0,0-1 0 0 0,0 0 0 0 0,-1 1 0 0 0,1-1 0 0 0,0 0 0 0 0,-1 0 0 0 0,1 1 0 0 0,-2 1 0 0 0,1 2 0 0 0,0-3 0 0 0,0 0 0 0 0,0 0 0 0 0,0 0 0 0 0,0 0 0 0 0,0 0 0 0 0,0 0 0 0 0,-1-1 0 0 0,1 1 0 0 0,-1 0 0 0 0,1-1 0 0 0,-1 1 0 0 0,1-1 0 0 0,-1 1 0 0 0,0-1 0 0 0,-2 2 0 0 0,-3 1 0 0 0,0-1 0 0 0,-1 0 0 0 0,-7 2 0 0 0,-14 6 0 0 0,22-8 0 0 0,-1-1 0 0 0,0 0 0 0 0,0 0 0 0 0,-1 0 0 0 0,1-1 0 0 0,0 0 0 0 0,0-1 0 0 0,-11 0 0 0 0,-4 0 0 0 0,16 0-334 0 0,1 0 0 0 0,-1 0 0 0 0,0-1 0 0 0,1 0 0 0 0,-1 0 0 0 0,-12-4 0 0 0,16 3 96 0 0,0 1-1 0 0,-1 0 0 0 0,1-1 0 0 0,0 0 0 0 0,0 0 1 0 0,-1 0-1 0 0,2 0 0 0 0,-1-1 0 0 0,0 1 0 0 0,0-1 0 0 0,1 1 1 0 0,-1-1-1 0 0,-2-5 0 0 0,4 6-1793 0 0,3-5-15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11975 0 0,'0'0'547'0'0,"1"-1"-11"0"0,44-65 1279 0 0,-5 9 1487 0 0,29-44 614 0 0,19-24-1056 0 0,-74 108-2631 0 0,-1-1 1 0 0,10-19-1 0 0,-22 36 142 0 0,-1 1 117 0 0,0 0 21 0 0,-10 15 99 0 0,-10 17-608 0 0,-15 33 0 0 0,18-33 0 0 0,-25 37 0 0 0,-4-9 0 0 0,-14 20 0 0 0,51-65 0 0 0,0 0 0 0 0,1 0 0 0 0,-11 29 0 0 0,16-36-39 0 0,1-3-101 0 0,0 0 1 0 0,0 1-1 0 0,1-1 1 0 0,0 0-1 0 0,-1 9 1 0 0,2-13 59 0 0,1 1 0 0 0,0-1 1 0 0,0 1-1 0 0,-1-1 0 0 0,1 1 0 0 0,0-1 0 0 0,0 0 1 0 0,0 0-1 0 0,0 1 0 0 0,1-1 0 0 0,-1 0 0 0 0,2 1 1 0 0,-1 0 16 0 0,1 1 18 0 0,0-1-1 0 0,0 0 1 0 0,0 0-1 0 0,0 0 0 0 0,1 0 1 0 0,-1 0-1 0 0,1-1 1 0 0,-1 0-1 0 0,1 0 1 0 0,-1 0-1 0 0,1 0 1 0 0,0 0-1 0 0,0-1 1 0 0,-1 1-1 0 0,1-1 1 0 0,0 0-1 0 0,0 0 0 0 0,-1 0 1 0 0,1-1-1 0 0,0 0 1 0 0,-1 1-1 0 0,1-1 1 0 0,0 0-1 0 0,-1-1 1 0 0,1 1-1 0 0,3-3 1 0 0,-3 2-281 0 0,1 0 0 0 0,-1 0 0 0 0,1-1 0 0 0,-1 0 1 0 0,0 0-1 0 0,0 0 0 0 0,0 0 0 0 0,-1-1 1 0 0,1 1-1 0 0,-1-1 0 0 0,0 0 0 0 0,0 0 0 0 0,0 0 1 0 0,0 0-1 0 0,-1-1 0 0 0,0 1 0 0 0,0-1 0 0 0,0 0 1 0 0,2-8-1 0 0,-2-10-1706 0 0,-2 3-15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13823 0 0,'0'0'315'0'0,"1"11"870"0"0,1-6-1034 0 0,-2-4 569 0 0,2 0-475 0 0,0 1-1 0 0,-1-1 1 0 0,1 0 0 0 0,0 0-1 0 0,-1 0 1 0 0,1-1 0 0 0,0 1-1 0 0,0 0 1 0 0,0-1 0 0 0,0 1-1 0 0,3 0 1 0 0,11-1 220 0 0,0 1 1 0 0,-1-2-1 0 0,1 0 1 0 0,21-5 0 0 0,-8 2-453 0 0,81-15-23 0 0,-52 8-5590 0 0,-45 9 3554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212 198 15663 0 0,'0'0'356'0'0,"1"-1"50"0"0,4-8-161 0 0,-1 0 1 0 0,1-1 0 0 0,2-11-1 0 0,9-18 654 0 0,-13 34-388 0 0,-1-1 0 0 0,1 1 0 0 0,-1 0 1 0 0,-1-1-1 0 0,1 0 0 0 0,-1 1 0 0 0,0-1 0 0 0,0 0 0 0 0,0 0 1 0 0,-1 0-1 0 0,0 0 0 0 0,-1-8 0 0 0,1 14-502 0 0,0-1 29 0 0,0-1 0 0 0,-1 1 0 0 0,1-1 0 0 0,-1 1 0 0 0,1-1 0 0 0,-1 1 0 0 0,1 0 0 0 0,-1-1 0 0 0,0 1 0 0 0,0 0 0 0 0,0-1-1 0 0,0 1 1 0 0,0 0 0 0 0,0 0 0 0 0,-2-2 0 0 0,1 2 26 0 0,-1 1 0 0 0,1-1-1 0 0,0 1 1 0 0,-1-1 0 0 0,1 1 0 0 0,0 0-1 0 0,-1 0 1 0 0,1 0 0 0 0,-1 0-1 0 0,1 0 1 0 0,0 1 0 0 0,-1-1 0 0 0,1 1-1 0 0,0 0 1 0 0,-4 1 0 0 0,-34 15 964 0 0,40-17-1028 0 0,-12 6 0 0 0,1-1 0 0 0,0 1 0 0 0,0 0 0 0 0,0 0 0 0 0,1 1 0 0 0,-18 16 0 0 0,18-13-94 0 0,1 0 0 0 0,0 1 0 0 0,0 0 0 0 0,1 1 0 0 0,-8 15 0 0 0,14-22 43 0 0,-1 0 0 0 0,1 0-1 0 0,0 1 1 0 0,0-1 0 0 0,1 1 0 0 0,-1-1-1 0 0,1 1 1 0 0,0 0 0 0 0,1-1 0 0 0,0 1-1 0 0,0 0 1 0 0,0 0 0 0 0,0-1 0 0 0,1 1-1 0 0,1 6 1 0 0,-1-10-392 0 0,0 0 294 0 0,0-1 148 0 0,0 0 1 0 0,0 1-1 0 0,1-1 0 0 0,-1 0 0 0 0,1 0 1 0 0,-1 0-1 0 0,0 0 0 0 0,1 0 0 0 0,0 0 0 0 0,-1 0 1 0 0,1 0-1 0 0,0-1 0 0 0,-1 1 0 0 0,1-1 1 0 0,0 1-1 0 0,-1-1 0 0 0,1 0 0 0 0,0 0 1 0 0,0 1-1 0 0,0-1 0 0 0,2-1 0 0 0,0 1 2 0 0,3 0-1 0 0,-1 0 0 0 0,1-1 0 0 0,-1 0 0 0 0,1 0 0 0 0,-1-1 0 0 0,1 1 0 0 0,-1-2 0 0 0,11-4 0 0 0,0-2 0 0 0,28-18 0 0 0,-16 1 0 0 0,-5 4 0 0 0,-10 11 399 0 0,-1 0-1 0 0,0-2 0 0 0,-1 1 1 0 0,12-17-1 0 0,-33 48-398 0 0,0 1 0 0 0,-9 35 0 0 0,17-38 0 0 0,2 7 0 0 0,-1-23-13 0 0,0 0 0 0 0,0 0 0 0 0,0 0 0 0 0,0 0 0 0 0,0 0 0 0 0,1 0 0 0 0,-1 0 0 0 0,0 0 0 0 0,1 0 0 0 0,-1 0 0 0 0,0 0 0 0 0,1 0 0 0 0,-1 0 1 0 0,1 0-1 0 0,-1 0 0 0 0,1-1 0 0 0,-1 1 0 0 0,1 0 0 0 0,0 0 0 0 0,0-1 0 0 0,-1 1 0 0 0,1 0 0 0 0,1 0 0 0 0,0 0-44 0 0,0 0 0 0 0,0-1 0 0 0,0 1 0 0 0,0-1 0 0 0,0 1-1 0 0,0-1 1 0 0,0 0 0 0 0,0 1 0 0 0,0-1 0 0 0,0 0 0 0 0,2-1 0 0 0,4 0-142 0 0,1 0 0 0 0,-1-1 0 0 0,-1 0-1 0 0,16-7 1 0 0,-10 2 452 0 0,0-1-1 0 0,0-1 1 0 0,-1 0 0 0 0,0-1-1 0 0,-1 0 1 0 0,18-20 0 0 0,-8 7-46 0 0,7 3-188 0 0,-13 10-22 0 0,-15 10 3 0 0,0 0 0 0 0,0 0 0 0 0,0-1 0 0 0,0 1 0 0 0,1 0 0 0 0,-1 0 0 0 0,0 0 0 0 0,0 0 0 0 0,0-1 0 0 0,0 1 0 0 0,0 0 0 0 0,0 0 0 0 0,1 0 0 0 0,-1 0 0 0 0,0 0 0 0 0,0 0 0 0 0,0 0 0 0 0,0 0 0 0 0,1-1 0 0 0,-1 1 0 0 0,0 0 0 0 0,0 0 0 0 0,0 0 0 0 0,1 0 0 0 0,-1 0 0 0 0,0 0 0 0 0,0 0 0 0 0,0 0 0 0 0,0 0 0 0 0,1 0 0 0 0,-1 0 0 0 0,0 0 0 0 0,0 0 0 0 0,0 0 0 0 0,1 0 0 0 0,-1 1 0 0 0,0-1 0 0 0,0 0 0 0 0,0 0 0 0 0,0 0 0 0 0,1 0 0 0 0,-1 0 0 0 0,0 0 0 0 0,0 0 0 0 0,0 0 0 0 0,0 1 0 0 0,0-1 0 0 0,0 0 0 0 0,1 0 0 0 0,-1 0 0 0 0,0 0 0 0 0,0 1 0 0 0,0-1 0 0 0,0 0 0 0 0,0 0 0 0 0,0 0 0 0 0,0 0 0 0 0,0 1 0 0 0,0 6 0 0 0,-2 6 0 0 0,0-1 0 0 0,-1 1 0 0 0,-7 21 0 0 0,3-14 0 0 0,7-21 0 0 0,1 1 0 0 0,-1 0 0 0 0,0 0 0 0 0,0 0 0 0 0,0 0 0 0 0,0 0 0 0 0,0 0 0 0 0,1-1 0 0 0,-1 1 0 0 0,0 0 0 0 0,0 0 0 0 0,0 0 0 0 0,0 0 0 0 0,1 0 0 0 0,-1 0 0 0 0,0 0 0 0 0,0 0 0 0 0,0 0 0 0 0,1 0 0 0 0,-1 0 0 0 0,0 0 0 0 0,0 0 0 0 0,0 0 0 0 0,1 0 0 0 0,-1 0 0 0 0,0 0 0 0 0,0 0 0 0 0,0 0 0 0 0,1 0 0 0 0,-1 0 0 0 0,0 0 0 0 0,0 0 0 0 0,0 0 0 0 0,0 0 0 0 0,1 1 0 0 0,-1-1 0 0 0,0 0 0 0 0,0 0 0 0 0,0 0 0 0 0,0 0 0 0 0,0 0 0 0 0,0 0 0 0 0,1 1 0 0 0,-1-1 0 0 0,0 0 0 0 0,0 0 0 0 0,0 0 0 0 0,0 0 0 0 0,0 1 0 0 0,0-1 0 0 0,0 0 0 0 0,0 0 0 0 0,0 0 0 0 0,0 1 0 0 0,0-1 0 0 0,0 0 0 0 0,0 0 0 0 0,0 0 0 0 0,0 1 0 0 0,0-1 0 0 0,0 0 0 0 0,0 0 0 0 0,0 0 0 0 0,0 1 0 0 0,0-1 0 0 0,0 0 0 0 0,0 0 0 0 0,0 0 0 0 0,13-7 0 0 0,-13 6 0 0 0,51-38 0 0 0,-27 20 0 0 0,32-19 0 0 0,-46 31 0 0 0,2 1 0 0 0,-1 0 0 0 0,1 1 0 0 0,-1 0 0 0 0,1 1 0 0 0,1 0 0 0 0,17-2 0 0 0,-19 6 0 0 0,-10 1 0 0 0,1 0 0 0 0,-1 0 0 0 0,0 0 0 0 0,0 0 0 0 0,0 0 0 0 0,0 0 0 0 0,0 0 0 0 0,0 1 0 0 0,0-1 0 0 0,0 0 0 0 0,0 1 0 0 0,0-1 0 0 0,-1 1 0 0 0,1-1 0 0 0,-1 1 0 0 0,1-1 0 0 0,-1 1 0 0 0,0-1 0 0 0,1 1 0 0 0,-1 0 0 0 0,0-1 0 0 0,0 1 0 0 0,0 1 0 0 0,0 8 0 0 0,0 0 0 0 0,-2 12 0 0 0,2-20 0 0 0,-2 12 3 0 0,-4 71-70 0 0,6-85-270 0 0,-1 7-384 0 0,3-7-4930 0 0,8-6 3070 0 0,2-4-4241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299 409 15663 0 0,'0'0'356'0'0,"0"0"50"0"0,0 0 20 0 0,0 0-42 0 0,0-2-250 0 0,2-6 19 0 0,-1 6 35 0 0,-1 0 0 0 0,1 0-1 0 0,-1 0 1 0 0,0 0 0 0 0,0 0 0 0 0,0 0 0 0 0,0 0 0 0 0,0 0 0 0 0,0 0-1 0 0,0 0 1 0 0,-1 0 0 0 0,1 0 0 0 0,-1 0 0 0 0,0 0 0 0 0,1 0-1 0 0,-1 0 1 0 0,0 1 0 0 0,0-1 0 0 0,0 0 0 0 0,0 0 0 0 0,-1 1 0 0 0,1-1-1 0 0,0 1 1 0 0,-1-1 0 0 0,1 1 0 0 0,-1 0 0 0 0,1-1 0 0 0,-1 1 0 0 0,0 0-1 0 0,1 0 1 0 0,-1 0 0 0 0,0 0 0 0 0,0 0 0 0 0,0 1 0 0 0,0-1-1 0 0,0 0 1 0 0,1 1 0 0 0,-1 0 0 0 0,0-1 0 0 0,0 1 0 0 0,0 0 0 0 0,-1 0-1 0 0,1 0 1 0 0,-3 1 0 0 0,-11 3-51 0 0,0 2-1 0 0,0 0 1 0 0,0 1 0 0 0,1 0-1 0 0,0 1 1 0 0,1 1 0 0 0,-1 0-1 0 0,2 1 1 0 0,-1 1 0 0 0,2 0-1 0 0,-23 25 1 0 0,24-24-137 0 0,-16 21 0 0 0,25-30 0 0 0,1-1 0 0 0,-1 1 0 0 0,1 0 0 0 0,0-1 0 0 0,-1 1 0 0 0,1 0 0 0 0,1 0 0 0 0,-1 0 0 0 0,0 0 0 0 0,1 0 0 0 0,-1 3 0 0 0,1-5 0 0 0,0 0-1 0 0,0 0 0 0 0,0 0 1 0 0,0 0-1 0 0,0 0 1 0 0,0 0-1 0 0,0 0 1 0 0,0 0-1 0 0,1 0 0 0 0,-1 0 1 0 0,0 0-1 0 0,1-1 1 0 0,-1 1-1 0 0,0 0 1 0 0,1 0-1 0 0,-1 0 0 0 0,1 0 1 0 0,0-1-1 0 0,-1 1 1 0 0,1 0-1 0 0,0-1 1 0 0,-1 1-1 0 0,1 0 1 0 0,0-1-1 0 0,0 1 0 0 0,-1-1 1 0 0,1 1-1 0 0,0-1 1 0 0,0 1-1 0 0,0-1 1 0 0,0 0-1 0 0,0 0 0 0 0,0 1 1 0 0,-1-1-1 0 0,1 0 1 0 0,0 0-1 0 0,0 0 1 0 0,0 0-1 0 0,2 0 1 0 0,1 1-42 0 0,1-1-70 0 0,1 0-1 0 0,0 0 1 0 0,0 0-1 0 0,0-1 1 0 0,0 0-1 0 0,0 0 1 0 0,0 0 0 0 0,8-3-1 0 0,45-21-803 0 0,-35 13 1036 0 0,0-2-1 0 0,-1 0 1 0 0,-1-2 0 0 0,0 0-1 0 0,-1-1 1 0 0,19-21-1 0 0,-14 10 129 0 0,-1 0-1 0 0,-2-2 0 0 0,35-57 1 0 0,-47 69-222 0 0,-2-1 0 0 0,0-1 1 0 0,-1 1-1 0 0,-1-1 1 0 0,-1-1-1 0 0,0 1 0 0 0,-2-1 1 0 0,4-34-1 0 0,-8 54 21 0 0,0 0 1 0 0,0 0-1 0 0,0 0 1 0 0,0 0-1 0 0,0 0 0 0 0,0 0 1 0 0,0 0-1 0 0,-1 0 0 0 0,1 0 1 0 0,0 0-1 0 0,-1-1 0 0 0,1 1 1 0 0,0 0-1 0 0,-1 0 1 0 0,1 0-1 0 0,-1 1 0 0 0,0-1 1 0 0,1 0-1 0 0,-1 0 0 0 0,0 0 1 0 0,-1-1-1 0 0,1 1-12 0 0,0 1-1 0 0,0 0 1 0 0,0 0-1 0 0,0-1 1 0 0,0 1 0 0 0,1 0-1 0 0,-1 0 1 0 0,0 0-1 0 0,0 0 1 0 0,0 0 0 0 0,0 0-1 0 0,0 0 1 0 0,0 0-1 0 0,0 1 1 0 0,0-1 0 0 0,0 0-1 0 0,0 0 1 0 0,0 1-1 0 0,1-1 1 0 0,-1 1 0 0 0,0-1-1 0 0,0 1 1 0 0,0-1-1 0 0,1 1 1 0 0,-1-1-1 0 0,-1 2 1 0 0,-7 6-35 0 0,-1 0 0 0 0,1 1 0 0 0,1 1 0 0 0,-1-1 0 0 0,-7 13 0 0 0,-31 55 0 0 0,29-43-304 0 0,0 0-1 0 0,3 2 1 0 0,1-1 0 0 0,1 2-1 0 0,2-1 1 0 0,2 2 0 0 0,-7 53-1 0 0,16-87 138 0 0,0 1-1 0 0,0 0 0 0 0,0-1 0 0 0,1 1 1 0 0,0-1-1 0 0,2 9 0 0 0,6 5-2260 0 0,-8-17 1825 0 0,0 0 0 0 0,0 0 0 0 0,0 0 1 0 0,0 0-1 0 0,0 0 0 0 0,0 0 0 0 0,0 0 1 0 0,0-1-1 0 0,0 1 0 0 0,0 0 0 0 0,2 0 1 0 0,7 0-6480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338 121 17503 0 0,'0'0'399'0'0,"0"-17"1106"0"0,-1 15-1447 0 0,-1-1-1 0 0,1 1 0 0 0,-1 0 1 0 0,1 0-1 0 0,-1 0 1 0 0,0 0-1 0 0,1 0 0 0 0,-1 0 1 0 0,0 0-1 0 0,0 1 1 0 0,-1-1-1 0 0,1 1 1 0 0,0-1-1 0 0,-1 1 0 0 0,1 0 1 0 0,-5-2-1 0 0,3 2 178 0 0,-1 0 0 0 0,0 0 1 0 0,1 1-1 0 0,-1-1 0 0 0,0 1 0 0 0,0 0 0 0 0,1 0 0 0 0,-10 2 0 0 0,3 0 149 0 0,0 1-1 0 0,0 1 1 0 0,0-1-1 0 0,0 2 1 0 0,1-1-1 0 0,0 2 1 0 0,-13 7-1 0 0,-3 6-383 0 0,-29 24 0 0 0,46-35 0 0 0,0 1 0 0 0,1 0 0 0 0,0 0 0 0 0,1 0 0 0 0,0 1 0 0 0,-8 16 0 0 0,13-24 0 0 0,1-1 0 0 0,0 0 0 0 0,1 0 0 0 0,-1 0 0 0 0,1-1 0 0 0,0 1 0 0 0,-1 0 0 0 0,1 0 0 0 0,0 0 0 0 0,-1 0 0 0 0,1 0 0 0 0,0 0 0 0 0,0 0 0 0 0,0 0 0 0 0,0 0 0 0 0,0 0 0 0 0,0 0 0 0 0,0-1 0 0 0,0 1 0 0 0,0 2 0 0 0,0-3 0 0 0,0 0 0 0 0,0 1 0 0 0,0-1 0 0 0,0 1 0 0 0,0-1 0 0 0,0 1 0 0 0,0-1 0 0 0,0 1 0 0 0,0-1 0 0 0,0 1 0 0 0,0-1 0 0 0,0 0 0 0 0,0 1 0 0 0,0-1 0 0 0,0 1 0 0 0,0-1 0 0 0,1 1 0 0 0,-1-1 0 0 0,0 0 0 0 0,0 1 0 0 0,1-1 0 0 0,-1 1 0 0 0,0-1 0 0 0,0 0 0 0 0,1 1 0 0 0,-1-1 0 0 0,0 0 0 0 0,1 1 0 0 0,-1-1 0 0 0,0 0 0 0 0,1 0 0 0 0,-1 1 0 0 0,1-1 0 0 0,-1 0 0 0 0,0 0 0 0 0,1 0 0 0 0,0 1 0 0 0,0-1 0 0 0,2 1 0 0 0,0 0 0 0 0,0 0 0 0 0,1 0 0 0 0,-1 0 0 0 0,1-1 0 0 0,-1 1 0 0 0,1-1 0 0 0,-1 0 0 0 0,1 0 0 0 0,-1 0 0 0 0,1 0 0 0 0,-1-1 0 0 0,1 1 0 0 0,-1-1 0 0 0,4-1 0 0 0,7-3 0 0 0,0 0 0 0 0,15-8 0 0 0,-12 4 0 0 0,-1-1 0 0 0,0 0 0 0 0,-1-2 0 0 0,0 1 0 0 0,-1-2 0 0 0,0 0 0 0 0,-1-1 0 0 0,20-26 0 0 0,-26 28 15 0 0,1 0-1 0 0,-2 0 0 0 0,1 0 1 0 0,6-21-1 0 0,-13 32 357 0 0,0 1 117 0 0,0 0 21 0 0,-17 13 99 0 0,7-3-613 0 0,1 0-1 0 0,0 1 1 0 0,1 0 0 0 0,1 0-1 0 0,-1 1 1 0 0,2 0 0 0 0,0 0-1 0 0,0 0 1 0 0,1 1 0 0 0,0 0-1 0 0,-4 21 1 0 0,9-31-42 0 0,0 0 0 0 0,-1-1 0 0 0,1 1 0 0 0,0-1 0 0 0,0 1 0 0 0,1 0 0 0 0,-1-1 0 0 0,0 1 0 0 0,1-1 0 0 0,0 1 0 0 0,-1-1 0 0 0,1 1 0 0 0,0-1 0 0 0,0 1 0 0 0,1-1 0 0 0,-1 0 0 0 0,0 1 0 0 0,1-1 0 0 0,-1 0 0 0 0,1 0 0 0 0,0 0 0 0 0,0 0 0 0 0,0-1 0 0 0,0 1-1 0 0,0 0 1 0 0,0-1 0 0 0,0 1 0 0 0,0-1 0 0 0,1 0 0 0 0,-1 0 0 0 0,0 0 0 0 0,1 0 0 0 0,-1 0 0 0 0,1 0 0 0 0,0-1 0 0 0,-1 1 0 0 0,1-1 0 0 0,-1 0 0 0 0,1 0 0 0 0,4 0 0 0 0,6-1 87 0 0,-2-1 1 0 0,1 0-1 0 0,0-1 0 0 0,0 0 1 0 0,-1-1-1 0 0,0 0 0 0 0,1-1 0 0 0,-2 0 1 0 0,1-1-1 0 0,-1 0 0 0 0,0-1 1 0 0,0 0-1 0 0,14-13 0 0 0,-5 2 97 0 0,-1-1-1 0 0,-1-1 1 0 0,0 0 0 0 0,-2-1-1 0 0,16-28 1 0 0,8-23 471 0 0,-39 72-608 0 0,1 0 0 0 0,-1 0 0 0 0,0 0 0 0 0,0 0 0 0 0,0-1 0 0 0,0 1 0 0 0,0 0 0 0 0,0 0 0 0 0,0 0 0 0 0,0 0 0 0 0,0 0 0 0 0,0 0 0 0 0,0 0 0 0 0,0 0 0 0 0,0 0 0 0 0,1 0 0 0 0,-1-1 0 0 0,0 1 0 0 0,0 0 0 0 0,0 0 0 0 0,0 0 0 0 0,0 0 0 0 0,0 0 0 0 0,0 0 0 0 0,0 0 0 0 0,0 0 0 0 0,0-1 0 0 0,0 1 0 0 0,0 0 0 0 0,0 0 0 0 0,0 0 0 0 0,0 0 0 0 0,0 0 0 0 0,0 0 0 0 0,0 0 0 0 0,-1 0 0 0 0,1-1 0 0 0,0 1 0 0 0,0 0 0 0 0,0 0 0 0 0,0 0 0 0 0,0 0 0 0 0,0 0 0 0 0,0 0 0 0 0,0 0 0 0 0,0 0 0 0 0,0 0 0 0 0,0 0 0 0 0,0 0 0 0 0,-1-1 0 0 0,-5 4 0 0 0,-7 7 0 0 0,10-6 0 0 0,0 0 0 0 0,0 1 0 0 0,0-1 0 0 0,0 1 0 0 0,1-1 0 0 0,-1 1 0 0 0,1 0 0 0 0,0 0 0 0 0,1 0 0 0 0,-2 7 0 0 0,2-11 0 0 0,1 1 0 0 0,0-1 0 0 0,-1 0 0 0 0,1 0 0 0 0,0 0 0 0 0,0 0 0 0 0,-1 1 0 0 0,1-1 0 0 0,0 0 0 0 0,0 0 0 0 0,0 0 0 0 0,1 0 0 0 0,-1 1 0 0 0,0-1 0 0 0,0 0 0 0 0,1 0 0 0 0,-1 0 0 0 0,0 0 0 0 0,1 0 0 0 0,0 2 0 0 0,1 0 0 0 0,-2-2 0 0 0,0-1 0 0 0,0 1 0 0 0,1 0 0 0 0,-1 0 0 0 0,0-1 0 0 0,0 1 0 0 0,1 0 0 0 0,-1-1 0 0 0,1 1 0 0 0,-1-1 0 0 0,0 1 0 0 0,1 0 0 0 0,-1-1 0 0 0,1 1 0 0 0,-1-1 0 0 0,1 1 0 0 0,-1-1 0 0 0,1 0 0 0 0,0 1 0 0 0,-1-1 0 0 0,1 1 0 0 0,0-1 0 0 0,-1 0 0 0 0,1 0 0 0 0,0 1 0 0 0,0-1 0 0 0,2 1 0 0 0,6 3 0 0 0,1 1 0 0 0,0-2 0 0 0,17 5 0 0 0,4 2 0 0 0,-24-6 0 0 0,-3 4 0 0 0,-4-6 0 0 0,-1 1 0 0 0,1-1 0 0 0,0 1 0 0 0,0-1 0 0 0,-1 1 0 0 0,0-1 0 0 0,1 1 0 0 0,-1-1 0 0 0,0 0 0 0 0,-3 5 0 0 0,-15 22 0 0 0,13-20 0 0 0,0 3 0 0 0,5-9 0 0 0,-1-1 0 0 0,1 1 0 0 0,0-1 0 0 0,-1 1 0 0 0,1-1 0 0 0,-1 0 0 0 0,0 0 0 0 0,0 0 0 0 0,1 0 0 0 0,-2 0 0 0 0,-1 2 0 0 0,-2 0-133 0 0,4-3-563 0 0,2-1-258 0 0,2-1-56 0 0,40-20-5902 0 0,-30 15 4865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 21191 0 0,'0'0'480'0'0,"0"0"67"0"0,0 0 31 0 0,0 0-56 0 0,0 0-201 0 0,1 0 424 0 0,8-5-388 0 0,1 2-1 0 0,0-1 1 0 0,0 1-1 0 0,0 1 0 0 0,1 0 1 0 0,-1 1-1 0 0,20-1 1 0 0,0-1-2 0 0,7 2-355 0 0,-29 1-61 0 0,-6-1-265 0 0,-2 2 257 0 0,0 0 0 0 0,-1 0 0 0 0,1-1 0 0 0,0 1 0 0 0,0 0 0 0 0,-1-1 0 0 0,1 1 0 0 0,-1 0 0 0 0,1-1 0 0 0,0 1 0 0 0,-1-1-1 0 0,1 1 1 0 0,-1 0 0 0 0,1-1 0 0 0,-1 1 0 0 0,0-1 0 0 0,1 1 0 0 0,-1-1 0 0 0,1 0 0 0 0,-2 1 0 0 0,-17 8-654 0 0,13-6 387 0 0,-16 8-683 0 0,-23 17 1 0 0,2-1-17 0 0,28-19 909 0 0,0 1-1 0 0,1 0 1 0 0,0 1-1 0 0,0 1 1 0 0,-18 18 0 0 0,19-17 788 0 0,22-6 213 0 0,-4-4-751 0 0,0-1 0 0 0,0 1 0 0 0,-1-1 0 0 0,1 0 0 0 0,0 0 0 0 0,0-1 0 0 0,0 1 0 0 0,0-1 0 0 0,7-1 0 0 0,3 0-282 0 0,25-8-1 0 0,-5 1-1213 0 0,-12 4-6462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326 406 19351 0 0,'0'0'439'0'0,"0"0"62"0"0,0 0 33 0 0,0 0-65 0 0,0 0-237 0 0,-1 0 156 0 0,-4-2-232 0 0,0 1 1 0 0,0-1 0 0 0,0 1-1 0 0,-1 1 1 0 0,1-1 0 0 0,0 1-1 0 0,0 0 1 0 0,-1 0 0 0 0,1 1-1 0 0,0-1 1 0 0,0 1 0 0 0,-1 0-1 0 0,1 1 1 0 0,-6 2 0 0 0,-9 4 852 0 0,-1 1 0 0 0,-21 13 1 0 0,16-8-687 0 0,17-8-323 0 0,-1 1 0 0 0,1 0 0 0 0,0 1 0 0 0,0 0 0 0 0,1 0 0 0 0,0 1 0 0 0,-7 11 0 0 0,-12 11 0 0 0,23-27 0 0 0,1-1 0 0 0,0 1 0 0 0,0 0 0 0 0,1 0 0 0 0,-1 0 0 0 0,1 1 0 0 0,-2 4 0 0 0,1 3 0 0 0,3-4 0 0 0,7-2 0 0 0,-4-5-45 0 0,-1 0 1 0 0,0-1-1 0 0,0 1 0 0 0,0-1 0 0 0,0 0 1 0 0,0 1-1 0 0,0-1 0 0 0,0 0 1 0 0,1-1-1 0 0,-1 1 0 0 0,0 0 0 0 0,0 0 1 0 0,0-1-1 0 0,0 0 0 0 0,2 0 1 0 0,34-16-1037 0 0,-24 11 901 0 0,11-7 171 0 0,0-1-1 0 0,-1 0 1 0 0,0-2 0 0 0,-1-1-1 0 0,-1-1 1 0 0,33-34 0 0 0,-25 19 478 0 0,-1-1 0 0 0,-2-2 0 0 0,34-58 0 0 0,-38 51-387 0 0,35-89 1 0 0,-47 107 250 0 0,-8 19-139 0 0,0-1 0 0 0,-1 1-1 0 0,1-1 1 0 0,-1 1 0 0 0,-1-1-1 0 0,1 0 1 0 0,0-11 0 0 0,-20 25-29 0 0,14-4-165 0 0,0 0 0 0 0,0 0 0 0 0,0 1 0 0 0,0-1 0 0 0,0 1 0 0 0,1 0 0 0 0,0 0 0 0 0,-6 8 0 0 0,-19 40 0 0 0,25-47 0 0 0,-34 72 0 0 0,-51 149 0 0 0,76-189-265 0 0,6-24 5 0 0,2 1-1 0 0,0 0 1 0 0,0 1 0 0 0,1-1 0 0 0,-1 24-1 0 0,5-28 112 0 0,5-2 61 0 0,-5-7-4 0 0,1-1 0 0 0,-1 1 0 0 0,1 0 0 0 0,-1 0-1 0 0,1 0 1 0 0,-1-1 0 0 0,1 1 0 0 0,0-1 0 0 0,0 0 0 0 0,-1 1 0 0 0,1-1-1 0 0,0 0 1 0 0,0 0 0 0 0,-1 0 0 0 0,1 0 0 0 0,0 0 0 0 0,0 0 0 0 0,-1-1 0 0 0,4 0-1 0 0,4-1-951 0 0,0-1-1 0 0,12-6 0 0 0,-12 5-211 0 0,5-2-279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 19351 0 0,'0'0'886'0'0,"0"0"-21"0"0,0 2-554 0 0,0 5-133 0 0,0-5 563 0 0,0-2 234 0 0,0 0 38 0 0,0 0-59 0 0,0 0-289 0 0,0 0-121 0 0,0 0-28 0 0,0 0-72 0 0,0 0-217 0 0,0 0 161 0 0,0 0 100 0 0,0 0 21 0 0,0 0-66 0 0,-1-3-560 0 0,1 0-1 0 0,0 1 1 0 0,-1-1 0 0 0,0 0 0 0 0,0 0 0 0 0,-2-5-1 0 0,-3-15-7192 0 0,4 14 5774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132 197 8287 0 0,'0'0'191'0'0,"0"0"26"0"0,0 0 9 0 0,1-3-34 0 0,10-14-147 0 0,-8 15-46 0 0,0 2-5 0 0,11-13 6 0 0,23-12 2496 0 0,-36 25-1984 0 0,-1 0 0 0 0,8-8 2128 0 0,-6 3-2552 0 0,-1 3 283 0 0,0-13 3025 0 0,9-36-1107 0 0,-10 44-2273 0 0,1 2 56 0 0,-1 3 22 0 0,0 1 0 0 0,-1 0 0 0 0,1 0 1 0 0,0-1-1 0 0,-1 1 0 0 0,0 0 0 0 0,1 0 0 0 0,-1-1 0 0 0,0 1 0 0 0,0 0 0 0 0,1 0 0 0 0,-1 0 0 0 0,0 0 1 0 0,0 0-1 0 0,0 0 0 0 0,0 0 0 0 0,0 1 0 0 0,-1-1 0 0 0,1 0 0 0 0,-1 0 0 0 0,-1-1-93 0 0,0 0-1 0 0,0 0 1 0 0,0 1 0 0 0,0 0-1 0 0,0-1 1 0 0,-1 1-1 0 0,-3-1 1 0 0,1 1 66 0 0,5 0 304 0 0,0 1-334 0 0,1-1-1 0 0,0 1 1 0 0,0 0 0 0 0,-1-1 0 0 0,1 1-1 0 0,0 0 1 0 0,-1-1 0 0 0,1 1 0 0 0,-1 0-1 0 0,1 0 1 0 0,0-1 0 0 0,-1 1 0 0 0,1 0-1 0 0,-1 0 1 0 0,1-1 0 0 0,0 1-1 0 0,-1 0 1 0 0,1 0 0 0 0,-1 0 0 0 0,1 0-1 0 0,-1 0 1 0 0,1 0 0 0 0,-1 0 0 0 0,0 0-1 0 0,-20 1 651 0 0,16 0-687 0 0,1 0 0 0 0,0 0 0 0 0,-1 1 0 0 0,1-1 0 0 0,-5 3 0 0 0,7-2 0 0 0,-10 9 0 0 0,-1 7 0 0 0,0-1 0 0 0,-16 31 0 0 0,21-34 0 0 0,2-2 0 0 0,-8 20 0 0 0,7-12 0 0 0,5-18 0 0 0,2-1 0 0 0,-1 0 0 0 0,1-1 0 0 0,0 1 0 0 0,-1 0 0 0 0,1-1 0 0 0,0 1 0 0 0,0 0 0 0 0,-1 0 0 0 0,1-1 0 0 0,0 1 0 0 0,0 0 0 0 0,0 0 0 0 0,0 0 0 0 0,0-1 0 0 0,0 1 0 0 0,0 0 0 0 0,0 0 0 0 0,1 0 0 0 0,-1-1 0 0 0,0 2 0 0 0,3 7 0 0 0,-2-8 0 0 0,1 1 0 0 0,-1-1 0 0 0,1 0 0 0 0,0 0 0 0 0,-1 0 0 0 0,1 0 0 0 0,0 0 0 0 0,-1 0 0 0 0,1-1 0 0 0,0 1 0 0 0,0-1 0 0 0,-1 1 0 0 0,1-1 0 0 0,0 1 0 0 0,0-1 0 0 0,0 0 0 0 0,0 0 0 0 0,0 0 0 0 0,0 0 0 0 0,3-1 0 0 0,1 0 0 0 0,1 0 0 0 0,0 0 0 0 0,0 0 0 0 0,9-5 0 0 0,2-2 0 0 0,1-1 0 0 0,-2-1 0 0 0,31-22 0 0 0,42-44 0 0 0,-75 60 0 0 0,-11 7 0 0 0,-4 9 0 0 0,0 0 0 0 0,0-1 0 0 0,0 1 0 0 0,0 0 0 0 0,0 0 0 0 0,0 0 0 0 0,1 0 0 0 0,-1-1 0 0 0,0 1 0 0 0,0 0 0 0 0,0 0 0 0 0,0 0 0 0 0,0-1 0 0 0,0 1 0 0 0,0 0 0 0 0,0 0 0 0 0,0-1 0 0 0,-1 1 0 0 0,1 0 0 0 0,0 0 0 0 0,0 0 0 0 0,0 0 0 0 0,0-1 0 0 0,0 1 0 0 0,0 0 0 0 0,0 0 0 0 0,0 0 0 0 0,0-1 0 0 0,-1 1 0 0 0,1 0 0 0 0,0 0 0 0 0,0 0 0 0 0,0 0 0 0 0,0 0 0 0 0,-1 0 0 0 0,1-1 0 0 0,0 1 0 0 0,0 0 0 0 0,0 0 0 0 0,0 0 0 0 0,-1 0 0 0 0,1 0 0 0 0,0 0 0 0 0,-1 0 0 0 0,-2 1 0 0 0,1-1 0 0 0,1 1 0 0 0,-1 0 0 0 0,1 0 0 0 0,-1-1 0 0 0,1 1 0 0 0,-1 0 0 0 0,1 1 0 0 0,0-1 0 0 0,-1 0 0 0 0,1 0 0 0 0,0 0 0 0 0,0 1 0 0 0,-2 2 0 0 0,-12 24 0 0 0,8-15 0 0 0,4-7 0 0 0,-1 1 0 0 0,2 0 0 0 0,-1-1 0 0 0,1 1 0 0 0,0 0 0 0 0,0 0 0 0 0,1 1 0 0 0,0-1 0 0 0,-1 13 0 0 0,4-10 0 0 0,3 4 0 0 0,-1-12 0 0 0,-2-1 0 0 0,6 4 0 0 0,-4-4 0 0 0,0 0 0 0 0,0-1 0 0 0,0 1 0 0 0,0-1 0 0 0,0 0 0 0 0,0 0 0 0 0,0-1 0 0 0,0 1 0 0 0,0-1 0 0 0,5-1 0 0 0,42-15 0 0 0,-37 12 0 0 0,18-12 0 0 0,-11 5 0 0 0,-15 8 0 0 0,1 0 0 0 0,-1-1 0 0 0,1 0 0 0 0,-1 0 0 0 0,10-12 0 0 0,-15 17 0 0 0,-1-1 0 0 0,1 0 0 0 0,-1 1 0 0 0,0-1 0 0 0,1 0 0 0 0,-1 0 0 0 0,0 1 0 0 0,1-1 0 0 0,-1 0 0 0 0,0 0 0 0 0,0 0 0 0 0,0 0 0 0 0,1 1 0 0 0,-1-1 0 0 0,0 0 0 0 0,0 0 0 0 0,0 0 0 0 0,-1 0 0 0 0,1 0 0 0 0,0 0 0 0 0,0 0 0 0 0,0 0 0 0 0,0 0 0 0 0,0 0 0 0 0,0 0 0 0 0,0 0 0 0 0,0 0 0 0 0,0 0 0 0 0,0 0 0 0 0,0 0 0 0 0,1 1 0 0 0,-1-1 0 0 0,0 0 0 0 0,1 0 0 0 0,-1 0 0 0 0,1-1 0 0 0,8-11 0 0 0,-9 13 0 0 0,0 0 0 0 0,0 0 0 0 0,1 0 0 0 0,-1 0 0 0 0,0-1 0 0 0,0 1 0 0 0,1 0 0 0 0,-1 0 0 0 0,0 0 0 0 0,0 0 0 0 0,1 0 0 0 0,-1 0 0 0 0,0 0 0 0 0,0 0 0 0 0,1 0 0 0 0,-1 0 0 0 0,0 0 0 0 0,0 0 0 0 0,1 0 0 0 0,-1 0 0 0 0,0 0 0 0 0,1 0 0 0 0,-1 0 0 0 0,0 0 0 0 0,0 0 0 0 0,1 0 0 0 0,-1 0 0 0 0,0 0 0 0 0,0 0 0 0 0,1 0 0 0 0,-1 1 0 0 0,0-1 0 0 0,0 0 0 0 0,0 0 0 0 0,1 0 0 0 0,-1 0 0 0 0,0 1 0 0 0,0-1 0 0 0,0 0 0 0 0,0 0 0 0 0,1 0 0 0 0,-1 1 0 0 0,0-1 0 0 0,0 0 0 0 0,0 0 0 0 0,0 1 0 0 0,0-1 0 0 0,0 0 0 0 0,0 1 0 0 0,0-1 0 0 0,0 0 0 0 0,0 0 0 0 0,0 1 0 0 0,0-1 0 0 0,4 5 0 0 0,-3-3 0 0 0,0-1 0 0 0,0 1 0 0 0,0 0 0 0 0,0-1 0 0 0,-1 1 0 0 0,1 0 0 0 0,0-1 0 0 0,-1 1 0 0 0,1 0 0 0 0,-1 0 0 0 0,0 0 0 0 0,1 2 0 0 0,1 19 0 0 0,-2-16 0 0 0,1 0 0 0 0,-1 0 0 0 0,4 8 0 0 0,-2-6 0 0 0,0-5 0 0 0,-1 1 0 0 0,0-1 0 0 0,0 0 0 0 0,-1 0 0 0 0,1 1 0 0 0,-1-1 0 0 0,0 6 0 0 0,-1-7 0 0 0,0-3 0 0 0,1 1 0 0 0,0 0 0 0 0,0-1 0 0 0,0 1 0 0 0,0 0 0 0 0,0 0 0 0 0,0-1 0 0 0,0 1 0 0 0,0 0 0 0 0,0-1 0 0 0,0 1 0 0 0,0 0 0 0 0,0-1 0 0 0,0 1 0 0 0,0 0 0 0 0,1 0 0 0 0,-1-1 0 0 0,0 1 0 0 0,1-1 0 0 0,-1 2 0 0 0,5 6 0 0 0,3-1 0 0 0,-5-5 0 0 0,0-1 0 0 0,0 0 0 0 0,0 0 0 0 0,0 0 0 0 0,0 0 0 0 0,1 0 0 0 0,-1-1 0 0 0,0 0 0 0 0,0 1 0 0 0,1-1 0 0 0,-1 0 0 0 0,0 0 0 0 0,1-1 0 0 0,4 0 0 0 0,5-2 0 0 0,-1-1 0 0 0,17-7 0 0 0,-22 8 0 0 0,8-4 0 0 0,-1-1 0 0 0,1-1 0 0 0,-1 0 0 0 0,22-20 0 0 0,-29 23 0 0 0,1-1 0 0 0,-1 0 0 0 0,10-12 0 0 0,-14 14 0 0 0,0 1 0 0 0,-1 0 0 0 0,1-1 0 0 0,-1 1 0 0 0,0-1 0 0 0,0 0 0 0 0,-1 0 0 0 0,1 0 0 0 0,-1 0 0 0 0,1-9 0 0 0,-1 9 0 0 0,4 10 0 0 0,0 2 0 0 0,0 2 0 0 0,1-1 0 0 0,1-2 0 0 0,-7-5 0 0 0,1-1 0 0 0,-1 1 0 0 0,1-1 0 0 0,-1 1 0 0 0,0-1 0 0 0,1 0 0 0 0,-1 1 0 0 0,1-1 0 0 0,0 1 0 0 0,-1-1 0 0 0,1 0 0 0 0,-1 0 0 0 0,1 1 0 0 0,0-1 0 0 0,-1 0 0 0 0,1 0 0 0 0,-1 0 0 0 0,1 0 0 0 0,0 1 0 0 0,-1-1 0 0 0,1 0 0 0 0,0 0 0 0 0,-1 0 0 0 0,1 0 0 0 0,0-1 0 0 0,-1 1 0 0 0,1 0 0 0 0,2-1 0 0 0,8 1 0 0 0,0 0 0 0 0,0-2 0 0 0,0 1 0 0 0,0-1 0 0 0,0-1 0 0 0,13-4 0 0 0,26-6 0 0 0,-31 8 0 0 0,-16 4 0 0 0,14-1 0 0 0,-8 3 0 0 0,-6 7 0 0 0,-4 5 0 0 0,-1-10 0 0 0,0-1 0 0 0,-2 8 0 0 0,1-4 0 0 0,0 0 0 0 0,-1 0 0 0 0,-7 10 0 0 0,4-6 0 0 0,1-1 0 0 0,0 1 0 0 0,1 0 0 0 0,-5 12 0 0 0,7-17 0 0 0,2-4 0 0 0,0 0 0 0 0,0 0 0 0 0,1 0 0 0 0,-1 0 0 0 0,0 1 0 0 0,1-1 0 0 0,-1 0 0 0 0,1 0 0 0 0,0 1 0 0 0,-1-1 0 0 0,1 1 0 0 0,0-1 0 0 0,0 2 0 0 0,-1 6 0 0 0,1 2 0 0 0,0-6 0 0 0,6 11 0 0 0,2 6 0 0 0,-7-21 0 0 0,-1 0 0 0 0,0 0 0 0 0,1 0 0 0 0,-1 0 0 0 0,1-1 0 0 0,-1 1 0 0 0,1 0 0 0 0,-1 0 0 0 0,1 0 0 0 0,0 0 0 0 0,-1-1 0 0 0,1 1 0 0 0,0 0 0 0 0,0-1 0 0 0,0 1 0 0 0,-1-1 0 0 0,1 1 0 0 0,0 0 0 0 0,0-1 0 0 0,0 0 0 0 0,0 1 0 0 0,0-1 0 0 0,0 0 0 0 0,0 1 0 0 0,0-1 0 0 0,1 0 0 0 0,1 1 0 0 0,4 0 0 0 0,-1 0 0 0 0,1 0 0 0 0,0-1 0 0 0,0 0 0 0 0,-1 0 0 0 0,10-1 0 0 0,-11 1 0 0 0,2-1 0 0 0,0 1 0 0 0,0-1 0 0 0,0-1 0 0 0,0 1 0 0 0,0-1 0 0 0,0 0 0 0 0,-1-1 0 0 0,1 0 0 0 0,-1 0 0 0 0,0 0 0 0 0,1-1 0 0 0,-2 0 0 0 0,11-7 0 0 0,5-7 341 0 0,0-1 1 0 0,-1-1-1 0 0,-1-1 0 0 0,-1-1 1 0 0,19-28-1 0 0,-28 32-341 0 0,-8 13 0 0 0,-3 11 0 0 0,1-3 0 0 0,1-2 0 0 0,-1 1 0 0 0,1-1 0 0 0,0 1 0 0 0,0-1 0 0 0,0 1 0 0 0,0-1 0 0 0,0 1 0 0 0,0-1 0 0 0,0 1 0 0 0,1-1 0 0 0,-1 1 0 0 0,1-1 0 0 0,-1 1 0 0 0,1-1 0 0 0,-1 1 0 0 0,1-1 0 0 0,1 2 0 0 0,0 1 0 0 0,0 0 0 0 0,1-1 0 0 0,-1 1 0 0 0,1-1 0 0 0,0 1 0 0 0,0-1 0 0 0,6 5 0 0 0,-8-6 0 0 0,0-1 0 0 0,1 0 0 0 0,-1 1 0 0 0,0-1 0 0 0,1 0 0 0 0,-1 0 0 0 0,1 0 0 0 0,0 0 0 0 0,-1 0 0 0 0,1-1 0 0 0,0 1 0 0 0,-1 0 0 0 0,4 0 0 0 0,1 1 0 0 0,2 0 0 0 0,0 1 0 0 0,-1-1 0 0 0,1-1 0 0 0,0 1 0 0 0,0-1 0 0 0,0-1 0 0 0,0 1 0 0 0,1-2 0 0 0,8 0 0 0 0,-1-1 0 0 0,0-1 0 0 0,0-1 0 0 0,24-9 0 0 0,-25 8 0 0 0,-12 6 0 0 0,-3 4 0 0 0,-5 10 0 0 0,3-11 0 0 0,-2 8 0 0 0,1 1 0 0 0,0 0 0 0 0,-1 19 0 0 0,-1 6 0 0 0,3-28 0 0 0,0-2-64 0 0,1-7-273 0 0,1-1-138 0 0,0 0-33 0 0,0 0-72 0 0,-1-1 268 0 0,0 0 1 0 0,-1 0-1 0 0,1 0 0 0 0,0 0 1 0 0,0-1-1 0 0,0 1 0 0 0,0 0 1 0 0,1-1-1 0 0,-1 1 0 0 0,0 0 1 0 0,0-3-1 0 0,-3-7-5206 0 0,1-1-1564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15663 0 0,'0'0'356'0'0,"0"0"50"0"0,0 0 20 0 0,0 0-42 0 0,0 0-112 0 0,0 0 463 0 0,0 0 234 0 0,0 0 45 0 0,0 0-61 0 0,0 0-288 0 0,2-1-121 0 0,61-36 588 0 0,-62 37-1143 0 0,1-1 0 0 0,-1 0 1 0 0,0 1-1 0 0,0-1 0 0 0,0 0 0 0 0,0 0 0 0 0,0 0 1 0 0,0 0-1 0 0,0 0 0 0 0,-1 0 0 0 0,1 0 0 0 0,0 0 0 0 0,0 0 1 0 0,-1 0-1 0 0,1-1 0 0 0,0-1 0 0 0,2-3-206 0 0,-1 3-72 0 0,1 0 1 0 0,-1 0 0 0 0,1 0-1 0 0,0 0 1 0 0,0 0-1 0 0,0 1 1 0 0,1 0 0 0 0,-1-1-1 0 0,1 1 1 0 0,-1 0-1 0 0,1 1 1 0 0,0-1 0 0 0,-1 1-1 0 0,7-2 1 0 0,-1-1-610 0 0,23-8-1134 0 0,-4 4-15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19 15663 0 0,'0'0'356'0'0,"0"0"50"0"0,0 0 20 0 0,0 0-42 0 0,1-1-250 0 0,1-3 19 0 0,-2 3 567 0 0,0 0-343 0 0,0 0 0 0 0,-1 0-1 0 0,1 0 1 0 0,0 0 0 0 0,-1 0 0 0 0,1 0 0 0 0,-1 0 0 0 0,1 0-1 0 0,-1 0 1 0 0,-1-1 0 0 0,-2 3-281 0 0,-1 1-1 0 0,1 0 1 0 0,-1 0 0 0 0,1 0-1 0 0,0 0 1 0 0,0 1-1 0 0,0 0 1 0 0,0-1 0 0 0,1 2-1 0 0,-1-1 1 0 0,1 0-1 0 0,0 1 1 0 0,0-1 0 0 0,0 1-1 0 0,0 0 1 0 0,0 0 0 0 0,-2 6-1 0 0,-5 9 391 0 0,2 0 1 0 0,-11 33-1 0 0,-17 50-486 0 0,-5-2 0 0 0,-59 105 0 0 0,87-184 124 0 0,10-15-9 0 0,-1-1 0 0 0,1 1 1 0 0,-1 1-1 0 0,2-1 0 0 0,-1 0 0 0 0,-3 13 1 0 0,6-17 393 0 0,0-2-66 0 0,3-1-593 0 0,1 0 0 0 0,-1 0 0 0 0,0 0 0 0 0,0 0 0 0 0,4-3 0 0 0,-1 1-169 0 0,2-2 464 0 0,-1 0-1 0 0,1-1 1 0 0,-1 1-1 0 0,0-2 1 0 0,-1 1 0 0 0,1-1-1 0 0,6-10 1 0 0,3-2 82 0 0,10-9-227 0 0,53-45 0 0 0,-64 62 0 0 0,0 0 0 0 0,0 1 0 0 0,1 1 0 0 0,1 0 0 0 0,30-12 0 0 0,-22 16 0 0 0,-16 7 0 0 0,-4 7 0 0 0,-5-9 0 0 0,0 1 0 0 0,1-1 0 0 0,-1 1 0 0 0,0-1 0 0 0,0 1 0 0 0,0-1 0 0 0,1 1 0 0 0,-1-1 0 0 0,0 1 0 0 0,0-1 0 0 0,0 1 0 0 0,0 0 0 0 0,0-1 0 0 0,0 1 0 0 0,0-1 0 0 0,0 1 0 0 0,0-1 0 0 0,0 1 0 0 0,0-1 0 0 0,0 1 0 0 0,-1 0 0 0 0,1-1 0 0 0,0 1 0 0 0,0-1 0 0 0,0 1 0 0 0,-1-1 0 0 0,1 1 0 0 0,0-1 0 0 0,-1 0 0 0 0,1 1 0 0 0,-1 0 0 0 0,0 0 0 0 0,-4 6 0 0 0,1-1 0 0 0,-1 0 0 0 0,0 0 0 0 0,-1 0 0 0 0,0-1 0 0 0,1 0 0 0 0,-2 0 0 0 0,-11 7 0 0 0,4-2 0 0 0,-22 10 0 0 0,12-8 0 0 0,-59 30 0 0 0,75-38 0 0 0,8-4 0 0 0,1 0 0 0 0,-1 1 0 0 0,0-1 0 0 0,0 0 0 0 0,0 1 0 0 0,1-1 0 0 0,-1 0 0 0 0,0 0 0 0 0,1 1 0 0 0,-1-1 0 0 0,0 0 0 0 0,1 0 0 0 0,-1 1 0 0 0,0-1 0 0 0,1 0 0 0 0,-1 0 0 0 0,0 0 0 0 0,1 0 0 0 0,-1 1 0 0 0,1-1 0 0 0,-1 0 0 0 0,0 0 0 0 0,1 0 0 0 0,-1 0 0 0 0,1 0 0 0 0,0 0 0 0 0,16 5 0 0 0,8-3 0 0 0,-20-1 0 0 0,0-1 0 0 0,0 0 0 0 0,0 1 0 0 0,0 0 0 0 0,0 0 0 0 0,0 1 0 0 0,8 3 0 0 0,-11-4 0 0 0,0 0 0 0 0,0 0 0 0 0,0 0 0 0 0,0 0 0 0 0,0 0 0 0 0,-1 0 0 0 0,1 1 0 0 0,0-1 0 0 0,-1 1 0 0 0,1-1 0 0 0,-1 1 0 0 0,2 2 0 0 0,2 2 0 0 0,1-1 0 0 0,13 16 0 0 0,-15-16 0 0 0,-1-3 0 0 0,-1 0 0 0 0,-1 1 0 0 0,1-1 0 0 0,0 1 0 0 0,-1 0 0 0 0,3 5 0 0 0,-1 2 0 0 0,-2-10 0 0 0,-1 0 0 0 0,0 1 0 0 0,0-1 0 0 0,1 1 0 0 0,-1-1 0 0 0,0 1 0 0 0,0-1 0 0 0,0 1 0 0 0,0-1 0 0 0,0 1 0 0 0,1-1 0 0 0,-1 1 0 0 0,0-1 0 0 0,0 1 0 0 0,0-1 0 0 0,-1 1 0 0 0,1-1 0 0 0,0 1 0 0 0,0-1 0 0 0,0 1 0 0 0,0-1 0 0 0,0 1 0 0 0,0-1 0 0 0,-1 0 0 0 0,1 1 0 0 0,0-1 0 0 0,0 1 0 0 0,-1-1 0 0 0,1 1 0 0 0,0-1 0 0 0,-1 1 0 0 0,-1 0 0 0 0,-6 15-64 0 0,7-15-273 0 0,1-1-138 0 0,0 0-1125 0 0,-1-1-4590 0 0,-4-6-1968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257 183 11975 0 0,'0'0'267'0'0,"0"0"42"0"0,0 0 17 0 0,1-1-28 0 0,3-4-196 0 0,2 0 47 0 0,-4 4 571 0 0,1-11 2233 0 0,-1 8 1362 0 0,-1 0-4207 0 0,-1 3 275 0 0,0 1 112 0 0,0 0 16 0 0,0 0-68 0 0,0 1-294 0 0,1 3-54 0 0,0 0 1 0 0,-1 0-1 0 0,1 0 0 0 0,-1-1 0 0 0,0 1 1 0 0,-1 0-1 0 0,1 0 0 0 0,-1 0 0 0 0,1-1 0 0 0,-1 1 1 0 0,0 0-1 0 0,0-1 0 0 0,-1 1 0 0 0,1-1 1 0 0,-4 7-1 0 0,-7 23 445 0 0,6-14-540 0 0,-1-2 0 0 0,0 1 0 0 0,-1-1 0 0 0,-12 18 0 0 0,10-17 0 0 0,7-13 0 0 0,0 1 0 0 0,-1-1 0 0 0,1-1 0 0 0,-1 1 0 0 0,0 0 0 0 0,-1-1 0 0 0,1 0 0 0 0,-1 0 0 0 0,-6 4 0 0 0,8-6 0 0 0,0 0 0 0 0,0 0 0 0 0,-1-1 0 0 0,1 1 0 0 0,-1-1 0 0 0,1 1 0 0 0,-1-1 0 0 0,0-1 0 0 0,1 1 0 0 0,-1 0 0 0 0,0-1 0 0 0,0 0 0 0 0,1 0 0 0 0,-1 0 0 0 0,-7-1 0 0 0,4-1 0 0 0,3 1 120 0 0,0-1 0 0 0,1 0 0 0 0,-1 0 0 0 0,1 0-1 0 0,-1 0 1 0 0,1 0 0 0 0,0-1 0 0 0,0 0 0 0 0,0 1 0 0 0,0-1 0 0 0,0 0 0 0 0,1 0 0 0 0,-1-1-1 0 0,1 1 1 0 0,0 0 0 0 0,-2-6 0 0 0,3 7-110 0 0,-3-5-10 0 0,0-1 0 0 0,1 0 0 0 0,0 0 0 0 0,1 0 0 0 0,0 0 0 0 0,0 0 0 0 0,0-10 0 0 0,0-4 0 0 0,2-34 0 0 0,0 47 0 0 0,1-1 0 0 0,0 1 0 0 0,1 0 0 0 0,0 0 0 0 0,0 0 0 0 0,1 0 0 0 0,1 0 0 0 0,-1 0 0 0 0,1 0 0 0 0,1 1 0 0 0,-1 0 0 0 0,1 0 0 0 0,1 0 0 0 0,0 1 0 0 0,0 0 0 0 0,0 0 0 0 0,1 0 0 0 0,0 1 0 0 0,14-11 0 0 0,-14 13 0 0 0,0 0 0 0 0,0 0 0 0 0,1 1 0 0 0,-1 0 0 0 0,1 0 0 0 0,0 1 0 0 0,0 0 0 0 0,0 0 0 0 0,13-1 0 0 0,33-2 0 0 0,53-8 0 0 0,-82 11 0 0 0,-16 2 0 0 0,0-1 0 0 0,16-2 0 0 0,-18 2-64 0 0,-6 1-273 0 0,-2-2 298 0 0,-1 0-2164 0 0,2 1-4859 0 0,0 1 5015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19351 0 0,'0'0'439'0'0,"0"0"62"0"0,1-2 33 0 0,5-8-21 0 0,-5 8-496 0 0,0-1 0 0 0,0 1-1 0 0,0 0 1 0 0,1-1-1 0 0,-1 1 1 0 0,1 0 0 0 0,3-4-1 0 0,10-6 491 0 0,-10 7-150 0 0,1 0 1 0 0,-1 1-1 0 0,1 0 0 0 0,0 0 1 0 0,0 0-1 0 0,0 1 0 0 0,1-1 1 0 0,-1 2-1 0 0,14-5 0 0 0,-3 3-347 0 0,-3 1-9 0 0,1 0 0 0 0,-1 1-1 0 0,0 0 1 0 0,1 1 0 0 0,-1 1 0 0 0,1 1-1 0 0,16 2 1 0 0,-12-3-9706 0 0,-19 0 7658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13823 0 0,'0'0'630'0'0,"0"0"-13"0"0,0 0-252 0 0,0 0 391 0 0,0 0 216 0 0,2 0 42 0 0,54-2 3082 0 0,-32-1-3552 0 0,-1 0 0 0 0,1-2 0 0 0,34-11-1 0 0,-46 13-109 0 0,-5 1-330 0 0,-1 0-1 0 0,0-1 1 0 0,0 1-1 0 0,0-1 1 0 0,7-5-1 0 0,-12 7-440 0 0,2-3-420 0 0,-4 2-2810 0 0,-6-1 2043 0 0,-1 1-11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194 144 11975 0 0,'0'0'267'0'0,"0"0"42"0"0,0 0 17 0 0,0 0-28 0 0,4-7-186 0 0,9-20 729 0 0,-11 22-215 0 0,0-1-1 0 0,1 1 0 0 0,0-1 0 0 0,0 1 0 0 0,0 0 1 0 0,1 0-1 0 0,5-6 0 0 0,5-9 962 0 0,-6 6 87 0 0,-8 13-1162 0 0,0 1-68 0 0,1-1-289 0 0,-1 0-107 0 0,0 0 0 0 0,0 0 1 0 0,0 0-1 0 0,0 0 0 0 0,1 0 1 0 0,-1 0-1 0 0,-1 0 0 0 0,1 0 1 0 0,0 0-1 0 0,0 0 0 0 0,0 0 1 0 0,0 0-1 0 0,-1 0 0 0 0,1 0 1 0 0,-1 0-1 0 0,1 0 0 0 0,0 0 1 0 0,-1 0-1 0 0,1 1 0 0 0,-1-1 0 0 0,0 0 1 0 0,0-1-1 0 0,-1 0 298 0 0,1 1 97 0 0,-3 2-433 0 0,-1-1-1 0 0,1 1 1 0 0,-1 0 0 0 0,1 0 0 0 0,-1 0 0 0 0,1 1-1 0 0,0-1 1 0 0,-1 1 0 0 0,1 0 0 0 0,0 1 0 0 0,0-1-1 0 0,0 1 1 0 0,1-1 0 0 0,-5 4 0 0 0,-5 7-3 0 0,-1 1-1 0 0,-12 17 1 0 0,5-7-9 0 0,-3 2 2 0 0,-36 52 0 0 0,53-68 0 0 0,4-7 0 0 0,0 1 0 0 0,1 0 0 0 0,-1 0 0 0 0,1 0 0 0 0,0 0 0 0 0,0 1 0 0 0,0-1 0 0 0,-1 8 0 0 0,4-3 0 0 0,1-8 0 0 0,-1-1 0 0 0,1 1 0 0 0,-1-1 0 0 0,0 1 0 0 0,1-1 0 0 0,-1 0 0 0 0,1 0 0 0 0,-1 0 0 0 0,1 1 0 0 0,-1-1 0 0 0,0 0 0 0 0,1-1 0 0 0,1 1 0 0 0,21-5 0 0 0,-13 1 57 0 0,-1-1 0 0 0,1-1 0 0 0,-1 0-1 0 0,-1 0 1 0 0,1-1 0 0 0,-1 0 0 0 0,13-14 0 0 0,52-66 733 0 0,-50 57-595 0 0,-15 18 27 0 0,0-1 0 0 0,9-18 0 0 0,-5 6-3712 0 0,-33 33-751 0 0,7-3 2209 0 0,10-4-15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19351 0 0,'0'0'439'0'0,"4"-9"1225"0"0,-5 6-1546 0 0,1 0 0 0 0,0 1 1 0 0,-1-1-1 0 0,1 0 0 0 0,-1 0 0 0 0,0 1 1 0 0,0-1-1 0 0,0 0 0 0 0,0 1 0 0 0,0-1 1 0 0,-1 1-1 0 0,1-1 0 0 0,-3-1 0 0 0,-3-10 276 0 0,6 11-353 0 0,0 0 1 0 0,0 0-1 0 0,0 0 0 0 0,1 0 1 0 0,0 0-1 0 0,-1 0 0 0 0,1 0 1 0 0,1 0-1 0 0,-1 0 0 0 0,0 0 1 0 0,1 0-1 0 0,0-4 0 0 0,1-4-2300 0 0,-1-2-3537 0 0,-1 13-1086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105 145 19351 0 0,'0'0'38'0'0,"-1"0"-1"0"0,1-1 1 0 0,0 1 0 0 0,0 0-1 0 0,0 0 1 0 0,-1 0-1 0 0,1-1 1 0 0,0 1 0 0 0,0 0-1 0 0,0 0 1 0 0,-1-1-1 0 0,1 1 1 0 0,0 0 0 0 0,0-1-1 0 0,0 1 1 0 0,0 0-1 0 0,0-1 1 0 0,0 1 0 0 0,0 0-1 0 0,0 0 1 0 0,0-1-1 0 0,0 1 1 0 0,0 0 0 0 0,0-1-1 0 0,6-56 1143 0 0,-8 15-410 0 0,1 38-359 0 0,1 1 0 0 0,-1-1 0 0 0,0 0 0 0 0,0 1 0 0 0,0-1 0 0 0,0 1-1 0 0,-1-1 1 0 0,-3-5 0 0 0,4 8 133 0 0,1 1-28 0 0,0 0-4 0 0,0 0 0 0 0,0 0 0 0 0,0 0 0 0 0,0 0-68 0 0,-1 1-289 0 0,0-1-154 0 0,0 0 0 0 0,0 1-1 0 0,0-1 1 0 0,0 1 0 0 0,0-1 0 0 0,0 1 0 0 0,0 0 0 0 0,0-1 0 0 0,0 1 0 0 0,0 0 0 0 0,0 0 0 0 0,1-1 0 0 0,-1 1 0 0 0,0 0 0 0 0,1 0-1 0 0,-1 0 1 0 0,0 0 0 0 0,1 0 0 0 0,-1 0 0 0 0,0 2 0 0 0,-1 2-3 0 0,-4 7 2 0 0,0 0 0 0 0,0 0 0 0 0,-7 26 0 0 0,-5 44 0 0 0,9-41 0 0 0,5-18 0 0 0,-2 45 0 0 0,5-41 0 0 0,0-20 5 0 0,1-5-9 0 0,-1 0 1 0 0,1 0-1 0 0,0-1 1 0 0,0 1 0 0 0,0 0-1 0 0,0 0 1 0 0,0 0-1 0 0,1-1 1 0 0,-1 1-1 0 0,1 0 1 0 0,-1 0 0 0 0,1-1-1 0 0,-1 1 1 0 0,1 0-1 0 0,0-1 1 0 0,0 1-1 0 0,0 0 1 0 0,0-1-1 0 0,1 2 1 0 0,-1-2-174 0 0,0 0 1 0 0,0 0-1 0 0,1 1 0 0 0,-1-2 0 0 0,0 1 1 0 0,0 0-1 0 0,1 0 0 0 0,-1 0 1 0 0,0-1-1 0 0,1 1 0 0 0,-1 0 0 0 0,1-1 1 0 0,-1 1-1 0 0,1-1 0 0 0,-1 0 1 0 0,1 0-1 0 0,-1 1 0 0 0,1-1 0 0 0,0 0 1 0 0,-1 0-1 0 0,1 0 0 0 0,-1-1 0 0 0,1 1 1 0 0,-1 0-1 0 0,1-1 0 0 0,-1 1 1 0 0,1-1-1 0 0,-1 1 0 0 0,1-1 0 0 0,-1 1 1 0 0,0-1-1 0 0,1 0 0 0 0,-1 0 1 0 0,1-1-1 0 0,6-4-1358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163 100 13823 0 0,'0'0'315'0'0,"8"-15"870"0"0,-7 14-1167 0 0,5-13 412 0 0,-4 8-1337 0 0,-2-3 4456 0 0,0 9-3451 0 0,0 0 0 0 0,0 0 0 0 0,0-1-1 0 0,0 1 1 0 0,0 0 0 0 0,0 0 0 0 0,0-1 0 0 0,0 1 0 0 0,-1 0 0 0 0,1 0 0 0 0,0 0 0 0 0,0-1-1 0 0,0 1 1 0 0,0 0 0 0 0,-1 0 0 0 0,1 0 0 0 0,0-1 0 0 0,0 1 0 0 0,0 0 0 0 0,-1 0 0 0 0,1 0-1 0 0,0 0 1 0 0,0 0 0 0 0,0 0 0 0 0,-1-1 0 0 0,1 1 0 0 0,0 0 0 0 0,0 0 0 0 0,-1 0 0 0 0,1 0-1 0 0,0 0 1 0 0,0 0 0 0 0,-1 0 0 0 0,1 0 0 0 0,0 0 0 0 0,0 0 0 0 0,-1 0 0 0 0,1 0 0 0 0,0 0-1 0 0,0 0 1 0 0,-1 1 0 0 0,1-1 0 0 0,0 0 0 0 0,0 0 0 0 0,-1 0 0 0 0,1 0 0 0 0,0 0 0 0 0,0 0-1 0 0,0 1 1 0 0,-1-1 0 0 0,1 0 0 0 0,-14 8 51 0 0,0 1 0 0 0,1 1 1 0 0,0 0-1 0 0,1 0 0 0 0,0 2 0 0 0,-13 14 0 0 0,17-16-36 0 0,-1 1 1 0 0,2-1-1 0 0,0 2 0 0 0,0-1 1 0 0,1 1-1 0 0,0 0 0 0 0,1 0 1 0 0,-4 14-1 0 0,8-24-113 0 0,1 1 0 0 0,-1-1 0 0 0,1 0 0 0 0,-1 0 0 0 0,1 1 0 0 0,0-1 0 0 0,0 0 0 0 0,0 1 0 0 0,0-1 0 0 0,1 0 0 0 0,-1 0 0 0 0,0 1 0 0 0,1-1 0 0 0,0 0 0 0 0,-1 0 0 0 0,1 0 0 0 0,0 1 0 0 0,0-1 0 0 0,0 0 0 0 0,1 0 0 0 0,-1-1 0 0 0,0 1 0 0 0,1 0 0 0 0,-1 0 0 0 0,1-1 0 0 0,0 1 0 0 0,-1 0 0 0 0,1-1 0 0 0,0 0 0 0 0,0 1 0 0 0,0-1 0 0 0,0 0 0 0 0,0 0 0 0 0,0 0 0 0 0,0 0 0 0 0,1-1 0 0 0,-1 1 0 0 0,0-1 0 0 0,0 1 0 0 0,1-1 0 0 0,-1 0 0 0 0,0 1 0 0 0,1-1 0 0 0,-1 0 0 0 0,0-1 0 0 0,3 1 0 0 0,4-3 0 0 0,0 0 0 0 0,0 0 0 0 0,-1 0 0 0 0,0-1 0 0 0,1-1 0 0 0,-1 1 0 0 0,-1-1 0 0 0,15-12 0 0 0,-5 2 0 0 0,0-2 0 0 0,19-24 0 0 0,-29 32 0 0 0,-1-1 0 0 0,0 0 0 0 0,-1 0 0 0 0,0-1 0 0 0,-1 1 0 0 0,0-1 0 0 0,-1 0 0 0 0,0 0 0 0 0,-1-1 0 0 0,0 1 0 0 0,-1 0 0 0 0,0-1 0 0 0,-1-17 0 0 0,0 28-114 0 0,0-1 0 0 0,0 1-1 0 0,0-1 1 0 0,0 1 0 0 0,0-1 0 0 0,-1 1-1 0 0,1-1 1 0 0,-1 1 0 0 0,1-1 0 0 0,-1 1 0 0 0,1 0-1 0 0,-1-1 1 0 0,0 1 0 0 0,0 0 0 0 0,0 0-1 0 0,0-1 1 0 0,0 1 0 0 0,0 0 0 0 0,0 0-1 0 0,0 0 1 0 0,0 0 0 0 0,0 0 0 0 0,-3-1-1 0 0,2 1-69 0 0,1 1-1 0 0,-1-1 1 0 0,0 1-1 0 0,0 0 0 0 0,0-1 1 0 0,0 1-1 0 0,0 0 1 0 0,0 0-1 0 0,1 0 0 0 0,-1 1 1 0 0,0-1-1 0 0,0 0 1 0 0,0 1-1 0 0,0-1 0 0 0,0 1 1 0 0,1-1-1 0 0,-1 1 0 0 0,-2 1 1 0 0,-7 4-1351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49:4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84 13823 0 0,'88'-66'1651'0'0,"-81"60"-1826"0"0,0-3 4416 0 0,-7 9-4170 0 0,0 0 1 0 0,0 0-1 0 0,1 0 0 0 0,-1 0 1 0 0,0 0-1 0 0,0 0 1 0 0,0 0-1 0 0,0 0 0 0 0,0 0 1 0 0,0 0-1 0 0,0 0 0 0 0,0 0 1 0 0,0 0-1 0 0,0-1 0 0 0,0 1 1 0 0,0 0-1 0 0,0 0 1 0 0,0 0-1 0 0,0 0 0 0 0,0 0 1 0 0,0 0-1 0 0,0 0 0 0 0,0 0 1 0 0,0 0-1 0 0,0 0 0 0 0,0 0 1 0 0,0 0-1 0 0,0-1 0 0 0,0 1 1 0 0,0 0-1 0 0,0 0 1 0 0,0 0-1 0 0,0 0 0 0 0,0 0 1 0 0,0 0-1 0 0,0 0 0 0 0,0 0 1 0 0,0 0-1 0 0,-1 0 0 0 0,1 0 1 0 0,0 0-1 0 0,0 0 1 0 0,0 0-1 0 0,0 0 0 0 0,0 0 1 0 0,0-1-1 0 0,0 1 0 0 0,0 0 1 0 0,0 0-1 0 0,0 0 0 0 0,0 0 1 0 0,0 0-1 0 0,0 0 0 0 0,-1 0 1 0 0,1 0-1 0 0,0 0 1 0 0,0 0-1 0 0,-11 4 1201 0 0,2 2-1192 0 0,1 0 0 0 0,0 0 0 0 0,0 1 0 0 0,0 0 0 0 0,1 0 0 0 0,-8 10 0 0 0,-6 6-24 0 0,-9 8 354 0 0,1 2-1 0 0,2 0 1 0 0,1 2-1 0 0,-23 42 1 0 0,45-71-410 0 0,0 1 0 0 0,1 0 0 0 0,0-1 0 0 0,0 1 0 0 0,1 0 0 0 0,-2 9 0 0 0,3-14 0 0 0,1 0 0 0 0,0 0 0 0 0,0 0 0 0 0,0 0 0 0 0,0 0 0 0 0,0 0 0 0 0,0 0 0 0 0,1 0 0 0 0,-1 0 0 0 0,1 0 0 0 0,0-1 0 0 0,-1 1 0 0 0,1 0 0 0 0,0 0 0 0 0,0 0 0 0 0,0-1 0 0 0,0 1 0 0 0,0 0 0 0 0,0-1 0 0 0,1 1 0 0 0,-1-1 0 0 0,1 1 0 0 0,-1-1 0 0 0,1 0 0 0 0,-1 0 0 0 0,1 1 0 0 0,0-1 0 0 0,1 1 0 0 0,8 4 0 0 0,0-1 0 0 0,0 1 0 0 0,1-2 0 0 0,-1 1 0 0 0,1-2 0 0 0,0 1 0 0 0,0-2 0 0 0,0 0 0 0 0,0 0 0 0 0,1-1 0 0 0,-1 0 0 0 0,0-1 0 0 0,1-1 0 0 0,21-3 0 0 0,-23 2 0 0 0,0 0 0 0 0,-1-1 0 0 0,18-7 0 0 0,-25 9 0 0 0,1-1 0 0 0,-1 0 0 0 0,0 0 0 0 0,0 0 0 0 0,1 0 0 0 0,-1 0 0 0 0,-1 0 0 0 0,1-1 0 0 0,0 0 0 0 0,-1 1 0 0 0,1-1 0 0 0,-1 0 0 0 0,0 0 0 0 0,3-6 0 0 0,-4 8 22 0 0,-1 0 0 0 0,1 0-1 0 0,-1 0 1 0 0,1 0 0 0 0,-1 0 0 0 0,1 0 0 0 0,-1 0-1 0 0,0 0 1 0 0,0 0 0 0 0,1 0 0 0 0,-1-1 0 0 0,0 1-1 0 0,0 0 1 0 0,0 0 0 0 0,0 0 0 0 0,-1 0-1 0 0,1-1 1 0 0,0 1 0 0 0,0 0 0 0 0,-1 0 0 0 0,1 0-1 0 0,0 0 1 0 0,-1 0 0 0 0,1 0 0 0 0,-1 0 0 0 0,0 0-1 0 0,1 0 1 0 0,-1 0 0 0 0,0 0 0 0 0,1 0-1 0 0,-1 0 1 0 0,0 1 0 0 0,0-1 0 0 0,0 0 0 0 0,0 0-1 0 0,0 1 1 0 0,0-1 0 0 0,0 1 0 0 0,0-1 0 0 0,0 1-1 0 0,0-1 1 0 0,0 1 0 0 0,0 0 0 0 0,0-1-1 0 0,0 1 1 0 0,-3 0 0 0 0,-3-1 124 0 0,0 0 1 0 0,0 0-1 0 0,0 1 0 0 0,0 0 0 0 0,0 0 1 0 0,-9 2-1 0 0,-4 2-780 0 0,1 1 1 0 0,-1 0-1 0 0,-21 10 0 0 0,13-2-2712 0 0,-36 21-1 0 0,41-20-5441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158 346 10135 0 0,'0'0'231'0'0,"0"0"29"0"0,0 0 19 0 0,-1-2-41 0 0,-1-7-190 0 0,2-8 147 0 0,1 7 513 0 0,-1 3-131 0 0,0 5-134 0 0,1-5-222 0 0,0 5 166 0 0,-1 0 101 0 0,4-9 171 0 0,0 0 1 0 0,9-17-1 0 0,4-12 528 0 0,-1 1-459 0 0,-11 29-376 0 0,-1 0 1 0 0,0 0 0 0 0,-1 0-1 0 0,3-13 1 0 0,-2 0 1084 0 0,-2 18-1162 0 0,-1 1 0 0 0,0-1 0 0 0,-1 0 0 0 0,1 0 0 0 0,-1 1 0 0 0,0-1 0 0 0,-1-6 0 0 0,0 1-259 0 0,2 1-16 0 0,2 1 72 0 0,-3 6 299 0 0,0 2 117 0 0,0 0 21 0 0,0 0-66 0 0,-4 15-278 0 0,-17 34-165 0 0,15-35 0 0 0,0 0 0 0 0,1 0 0 0 0,-5 19 0 0 0,1 4 0 0 0,-2-1 0 0 0,-18 38 0 0 0,4-8 0 0 0,13-34 0 0 0,-19 31 0 0 0,14-35 0 0 0,13-22 0 0 0,0 0 0 0 0,0 0 0 0 0,1 0 0 0 0,0 0 0 0 0,-3 9 0 0 0,5-12 0 0 0,-3 6 0 0 0,-20 29 0 0 0,19-32 0 0 0,12-23 0 0 0,-1 7 0 0 0,-6 8-225 0 0,1 0 1 0 0,-1 1-1 0 0,1-1 1 0 0,0 0-1 0 0,0 0 0 0 0,0 0 1 0 0,0 1-1 0 0,0-1 0 0 0,0 0 1 0 0,0 1-1 0 0,3-3 0 0 0,0 0-1175 0 0,-4 0-1034 0 0,-3-8-102 0 0,2 9-22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15663 0 0,'0'0'719'0'0,"0"0"-20"0"0,1-1-449 0 0,17-26 107 0 0,-11 16 872 0 0,1 0 0 0 0,7-16 0 0 0,-15 25-717 0 0,0 2 0 0 0,2-12 592 0 0,-2 5-1152 0 0,0 5-289 0 0,0 2-138 0 0,0 4-655 0 0,-1-1 0 0 0,0 1 0 0 0,1-1-1 0 0,-1 1 1 0 0,-3 5 0 0 0,3-6-917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0,'0'0'267'0'0,"0"0"42"0"0,-1 2 17 0 0,1-1 219 0 0,-4 3-1100 0 0,3 0 7006 0 0,1-4-7986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192 207 2759 0 0,'0'0'126'0'0,"1"-1"-5"0"0,1-5 46 0 0,-1 4 563 0 0,-2-1-374 0 0,1 1-1 0 0,0-1 0 0 0,1 1 1 0 0,-1-1-1 0 0,0 0 0 0 0,1 1 1 0 0,-1-1-1 0 0,2-3 0 0 0,3-12 1111 0 0,-3-2-14 0 0,-1 18-460 0 0,2-9 983 0 0,1 0-1308 0 0,-2 7-322 0 0,-1 0 1 0 0,1 0 0 0 0,-1 0 0 0 0,1-9 0 0 0,-1 11 42 0 0,-1 2 100 0 0,0 0 21 0 0,0 0 3 0 0,0 0 0 0 0,0 0 0 0 0,0 0 0 0 0,-2 0-34 0 0,1 0-324 0 0,0-1 1 0 0,0 1 0 0 0,-1 0 0 0 0,1 0 0 0 0,0 0 0 0 0,-1 0 0 0 0,1 0 0 0 0,-1 0-1 0 0,1 0 1 0 0,0 0 0 0 0,-1 0 0 0 0,-1 1 0 0 0,1 1-145 0 0,0 0 1 0 0,-1 0-1 0 0,1 0 1 0 0,0 1-1 0 0,1-1 1 0 0,-1 1-1 0 0,0-1 1 0 0,1 1-1 0 0,-1-1 1 0 0,1 1-1 0 0,0 0 1 0 0,0 0-1 0 0,0 0 1 0 0,-1 3-1 0 0,-2 8-2 0 0,-8 17-8 0 0,2 0 0 0 0,-8 41 0 0 0,11-41 0 0 0,-1-1 0 0 0,-19 49 0 0 0,21-67 27 0 0,-3 9 370 0 0,-1 0-1 0 0,-1 0 1 0 0,-21 28-1 0 0,31-48-846 0 0,1-1-50 0 0,0 0 495 0 0,-4 4-494 0 0,3-4 566 0 0,1 0 1 0 0,-1 0-1 0 0,1 0 0 0 0,-1-1 1 0 0,1 1-1 0 0,-1 0 1 0 0,1 0-1 0 0,-1 0 1 0 0,1-1-1 0 0,0 1 1 0 0,-1 0-1 0 0,1-1 1 0 0,-1 1-1 0 0,1 0 1 0 0,0-1-1 0 0,-1 1 1 0 0,1-1-1 0 0,0 1 1 0 0,-1 0-1 0 0,1-1 1 0 0,0 1-1 0 0,-1-1 1 0 0,1 1-1 0 0,0-1 1 0 0,0 1-1 0 0,0-1 1 0 0,-1 0-1 0 0,0 0-67 0 0,1-1 0 0 0,-1 1 0 0 0,0-1 0 0 0,0 1 0 0 0,1 0 0 0 0,-1-1 0 0 0,1 1 0 0 0,-1-1 0 0 0,1 0 0 0 0,0 1 0 0 0,-1-1 0 0 0,1 1 0 0 0,0-1 0 0 0,0 0 0 0 0,0 1 0 0 0,0-1 0 0 0,1 1 0 0 0,-1-1 0 0 0,0 1 0 0 0,1-1 0 0 0,-1 0 0 0 0,1 1 0 0 0,-1-1 0 0 0,2-1 0 0 0,1-3 0 0 0,6-17 0 0 0,11-21 0 0 0,27-43 0 0 0,17-38 0 0 0,-57 110 0 0 0,13-21 0 0 0,5-9 0 0 0,-24 42 188 0 0,1 0 1 0 0,-1 0-1 0 0,1 1 0 0 0,0-1 0 0 0,0 1 1 0 0,0-1-1 0 0,0 1 0 0 0,0 0 1 0 0,4-3-1 0 0,-6 5-185 0 0,0-1 0 0 0,1 1 0 0 0,-1 0 0 0 0,0 0 0 0 0,0 0 0 0 0,0 0 0 0 0,0 0 0 0 0,0 0 0 0 0,0 0 0 0 0,0 0 0 0 0,0 0 0 0 0,0 0 0 0 0,0 0 0 0 0,1 0 0 0 0,-1 0 0 0 0,0 0 0 0 0,0 0 0 0 0,0 0 0 0 0,0 0 0 0 0,0 0-1 0 0,0 0 1 0 0,0 0 0 0 0,0 0 0 0 0,1 0 0 0 0,-1 0 0 0 0,0 0 0 0 0,0 0 0 0 0,0 0 0 0 0,0 0 0 0 0,0 0 0 0 0,0 0 0 0 0,0 0 0 0 0,0 0 0 0 0,0 0 0 0 0,1 0 0 0 0,-1 0 0 0 0,0 0 0 0 0,0 0 0 0 0,0 0 0 0 0,0 1 0 0 0,0-1 0 0 0,0 0 0 0 0,0 0 0 0 0,0 0 0 0 0,0 0 0 0 0,0 0 0 0 0,0 0 0 0 0,0 0 0 0 0,0 0 0 0 0,3 4-2 0 0,0-1 1 0 0,-1 1-1 0 0,0 0 0 0 0,1-1 0 0 0,-1 1 0 0 0,-1 0 1 0 0,1 0-1 0 0,-1 0 0 0 0,1 1 0 0 0,-1-1 1 0 0,0 0-1 0 0,-1 0 0 0 0,1 1 0 0 0,-1-1 1 0 0,0 7-1 0 0,0 11-3 0 0,-8 42 1 0 0,3-33 0 0 0,-1 25 1 0 0,-7 45 0 0 0,2-18 0 0 0,11-70 0 0 0,0-12 0 0 0,0-1 0 0 0,0 1 0 0 0,0 0 0 0 0,0-1 0 0 0,0 1 0 0 0,0 0 0 0 0,0 0 0 0 0,0-1 0 0 0,1 1 0 0 0,-1 0 0 0 0,0-1 0 0 0,0 1 0 0 0,1 0 0 0 0,-1-1 0 0 0,0 1 0 0 0,1-1 0 0 0,-1 1 0 0 0,0-1 0 0 0,1 1 0 0 0,0 0 0 0 0,5-1 0 0 0,-6 0 0 0 0,13-2 0 0 0,-9 0 0 0 0,0 0 0 0 0,0 0 0 0 0,0-1 0 0 0,-1 1 0 0 0,1-1 0 0 0,-1 0 0 0 0,1 0 0 0 0,-1 0 0 0 0,3-4 0 0 0,26-35 0 0 0,-27 35 0 0 0,25-35 0 0 0,-3-1 0 0 0,-1-2 0 0 0,34-81 0 0 0,-13-14 0 0 0,-37 105 0 0 0,-8 32 10 0 0,0-14-84 0 0,-19 40-1246 0 0,-8 32-4953 0 0,24-51 4226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96 8287 0 0,'0'0'382'0'0,"1"-2"-8"0"0,29-32 633 0 0,-29 33-38 0 0,16-18 2207 0 0,-16 17-2713 0 0,0 1 0 0 0,0-1 0 0 0,0 1 0 0 0,-1-1 0 0 0,1 0-1 0 0,-1 1 1 0 0,1-1 0 0 0,-1 0 0 0 0,1 1 0 0 0,-1-1 0 0 0,0 0 0 0 0,0 1-1 0 0,0-1 1 0 0,0 0 0 0 0,0-2 0 0 0,-3-3-697 0 0,3 6 746 0 0,-15-2 956 0 0,9 4-1457 0 0,0-1 0 0 0,0 1-1 0 0,0 0 1 0 0,0 1 0 0 0,0-1 0 0 0,0 1-1 0 0,1 0 1 0 0,-1 1 0 0 0,1-1 0 0 0,0 1-1 0 0,-1 0 1 0 0,1 1 0 0 0,0-1 0 0 0,1 1-1 0 0,-8 7 1 0 0,-10 10-11 0 0,-27 30 0 0 0,43-44 0 0 0,1 0 0 0 0,0 0 0 0 0,0 1 0 0 0,0-1 0 0 0,-5 15 0 0 0,6-11 0 0 0,2-6 0 0 0,0-1 0 0 0,0 1 0 0 0,1 0 0 0 0,0 0 0 0 0,0 0 0 0 0,0 0 0 0 0,1 0 0 0 0,-1 0 0 0 0,2 7 0 0 0,1-3 0 0 0,-1-7 0 0 0,1-1 0 0 0,0 0 0 0 0,0 0 0 0 0,0 0 0 0 0,-1 0 0 0 0,1-1 0 0 0,0 1 0 0 0,0 0 0 0 0,0-1 0 0 0,0 1 0 0 0,0-1 0 0 0,1 0 0 0 0,-1 0 0 0 0,0 0 0 0 0,0 0 0 0 0,0 0 0 0 0,0 0 0 0 0,0 0 0 0 0,0-1 0 0 0,2 0 0 0 0,5-1 0 0 0,-1 0 0 0 0,0 0 0 0 0,14-7 0 0 0,-14 6 5 0 0,0-1 0 0 0,-1 0 1 0 0,1 0-1 0 0,-1-1 0 0 0,0 0 0 0 0,-1 0 0 0 0,1-1 0 0 0,-1 0 0 0 0,0 0 1 0 0,0 0-1 0 0,-1-1 0 0 0,0 1 0 0 0,5-10 0 0 0,-5 11 590 0 0,-4 11 341 0 0,-1 4-491 0 0,2 8-570 0 0,-1-11-122 0 0,-1 1 0 0 0,2-1 0 0 0,-1 1 0 0 0,1-1 1 0 0,4 12-1 0 0,-5-17 196 0 0,0-1 1 0 0,0 1-1 0 0,0 0 1 0 0,1 0-1 0 0,-1-1 1 0 0,0 1-1 0 0,1-1 1 0 0,-1 1-1 0 0,1-1 0 0 0,-1 0 1 0 0,1 0-1 0 0,0 1 1 0 0,-1-1-1 0 0,1 0 1 0 0,0 0-1 0 0,0-1 1 0 0,0 1-1 0 0,0 0 1 0 0,0-1-1 0 0,0 1 1 0 0,0-1-1 0 0,0 1 1 0 0,0-1-1 0 0,0 0 1 0 0,4 0-1 0 0,-1 0-290 0 0,0-1 0 0 0,0 0 0 0 0,0 0 0 0 0,0 0-1 0 0,0 0 1 0 0,0-1 0 0 0,0 1 0 0 0,-1-1 0 0 0,7-4 0 0 0,4-3-2199 0 0,19-15 0 0 0,-30 22 2162 0 0,3-4-250 0 0,0 0 1 0 0,-1 0-1 0 0,1-1 1 0 0,-1 0 0 0 0,5-8-1 0 0,-7 11 334 0 0,19-28-1754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39 13311 0 0,'35'-29'2818'0'0,"-34"28"-1796"0"0,-1 1 2 0 0,0 0-904 0 0,0 0 0 0 0,-1 0 1 0 0,1 0-1 0 0,0 0 0 0 0,-1 1 0 0 0,1-1 0 0 0,0 0 0 0 0,0 0 0 0 0,-1 0 0 0 0,1 1 0 0 0,0-1 0 0 0,0 0 1 0 0,-1 0-1 0 0,1 1 0 0 0,0-1 0 0 0,0 0 0 0 0,0 1 0 0 0,-1-1 0 0 0,1 0 0 0 0,0 0 0 0 0,0 1 1 0 0,0-1-1 0 0,0 0 0 0 0,0 1 0 0 0,1 3 43 0 0,1 0 0 0 0,-1 1 0 0 0,0-1 0 0 0,0 0 0 0 0,0 1 0 0 0,-1-1 0 0 0,1 0 0 0 0,-1 1 0 0 0,0-1 0 0 0,0 1 1 0 0,-1-1-1 0 0,1 0 0 0 0,-2 6 0 0 0,-3 8-162 0 0,-13 33 1 0 0,8-22 53 0 0,-49 137-55 0 0,45-125 18 0 0,-2 0 0 0 0,-1-1 0 0 0,-27 43 0 0 0,38-72-34 0 0,6-8 16 0 0,5-8 0 0 0,6-10 0 0 0,-5 4 183 0 0,0-1-1 0 0,0 1 1 0 0,-2-1 0 0 0,1 0-1 0 0,-1 0 1 0 0,-1 0 0 0 0,0-1-1 0 0,-1 1 1 0 0,2-24 0 0 0,-4 12-18 0 0,0 24-165 0 0,0 0 0 0 0,0 0 0 0 0,0 0 0 0 0,0-1 0 0 0,0 1 0 0 0,0 0 0 0 0,0 0 0 0 0,0 0 0 0 0,0 0 0 0 0,0-1 0 0 0,0 1 0 0 0,0 0 0 0 0,0 0 0 0 0,0 0 0 0 0,0 0 0 0 0,0 0 0 0 0,-1-1 0 0 0,1 1 0 0 0,0 0 0 0 0,0 0 0 0 0,0 0 0 0 0,0 0 0 0 0,0 0 0 0 0,0-1 0 0 0,0 1 0 0 0,0 0 0 0 0,-1 0 0 0 0,1 0 0 0 0,0 0 0 0 0,0 0 0 0 0,0 0 0 0 0,0 0 0 0 0,0 0 0 0 0,-1 0 0 0 0,1 0 0 0 0,0 0 0 0 0,0-1 0 0 0,0 1 0 0 0,0 0 0 0 0,0 0 0 0 0,-1 0 0 0 0,1 0 0 0 0,0 0 0 0 0,0 0 0 0 0,0 0 0 0 0,0 0 0 0 0,-1 0 0 0 0,1 0 0 0 0,0 1 0 0 0,0-1 0 0 0,0 0 0 0 0,0 0 0 0 0,0 0 0 0 0,-1 0 0 0 0,1 0 0 0 0,0 0 0 0 0,0 0 0 0 0,0 0 0 0 0,0 0 0 0 0,0 0 0 0 0,-1 1 0 0 0,-7 6 0 0 0,7-7 0 0 0,-3 4 145 0 0,0-1 0 0 0,0 1 0 0 0,1-1-1 0 0,-1 1 1 0 0,1 0 0 0 0,0 0 0 0 0,0 0 0 0 0,0 1-1 0 0,1-1 1 0 0,0 1 0 0 0,-1 0 0 0 0,-1 7 0 0 0,4-4 4 0 0,4-1-133 0 0,-1-5-57 0 0,-1-1-1 0 0,0 1 0 0 0,0-1 1 0 0,1 0-1 0 0,-1 0 1 0 0,1 0-1 0 0,-1 0 1 0 0,1 0-1 0 0,0-1 1 0 0,-1 1-1 0 0,1-1 0 0 0,0 0 1 0 0,-1 1-1 0 0,1-1 1 0 0,0-1-1 0 0,-1 1 1 0 0,1 0-1 0 0,0-1 1 0 0,2 0-1 0 0,8-2-322 0 0,0-1-1 0 0,19-8 1 0 0,-20 7 296 0 0,3-2 270 0 0,0 0-1 0 0,23-17 1 0 0,-22 14 187 0 0,31-15 1 0 0,-36 20-532 0 0,0-1 1 0 0,0 0-1 0 0,16-13 0 0 0,36-34 1301 0 0,-99 102-1143 0 0,19-23-16 0 0,-23 44 0 0 0,35-61 0 0 0,2-2 0 0 0,0 1 0 0 0,0-1 0 0 0,0 1 0 0 0,1-1 0 0 0,0 1 0 0 0,-1 11 0 0 0,3-9 0 0 0,5-1 0 0 0,-3-8 0 0 0,-1-1 0 0 0,1 1 0 0 0,-1 0 0 0 0,1 0 0 0 0,-1-1 0 0 0,1 1 0 0 0,-1 0 0 0 0,1-1 0 0 0,0 0 0 0 0,-1 1 0 0 0,1-1 0 0 0,0 0 0 0 0,-1 0 0 0 0,1 0 0 0 0,0 0 0 0 0,0 0 0 0 0,-1 0 0 0 0,1-1 0 0 0,0 1 0 0 0,-1-1 0 0 0,1 1 0 0 0,2-2 0 0 0,4 0 0 0 0,-1-2 0 0 0,0 1 0 0 0,10-7 0 0 0,6-6 0 0 0,0-2 0 0 0,-1 0 0 0 0,-1-2 0 0 0,-1 0 0 0 0,35-45 0 0 0,-32 28 0 0 0,2-4 0 0 0,-26 54 0 0 0,-3 9 0 0 0,-5 10 0 0 0,0-1 0 0 0,2 2 0 0 0,-6 44 0 0 0,14-63 0 0 0,3-10 0 0 0,-3-3 0 0 0,6 7 0 0 0,1-3 0 0 0,-8-5 0 0 0,1 1 0 0 0,0-1 0 0 0,-1 0 0 0 0,1 1 0 0 0,0-1 0 0 0,-1 0 0 0 0,1 0 0 0 0,0 1 0 0 0,-1-1 0 0 0,1 0 0 0 0,0 0 0 0 0,-1 0 0 0 0,1 0 0 0 0,0 0 0 0 0,0 0 0 0 0,-1 0 0 0 0,1 0 0 0 0,0 0 0 0 0,-1 0 0 0 0,1 0 0 0 0,0-1 0 0 0,0 1 0 0 0,-1 0 0 0 0,1 0 0 0 0,0-1 0 0 0,1 0 0 0 0,6-2 0 0 0,-1 0 0 0 0,0 0 0 0 0,0-1 0 0 0,0 1 0 0 0,-1-2 0 0 0,1 1 0 0 0,-1-1 0 0 0,0 0 0 0 0,0 0 0 0 0,-1 0 0 0 0,7-9 0 0 0,7-10 0 0 0,24-42 0 0 0,-18 27 0 0 0,-7 8 0 0 0,-14 22 0 0 0,1 0 0 0 0,0 1 0 0 0,10-12 0 0 0,-15 19 0 0 0,0 1 0 0 0,1 0 0 0 0,-1 0 0 0 0,0 0 0 0 0,0 0 0 0 0,0 0 0 0 0,0 0 0 0 0,0 0 0 0 0,0 0 0 0 0,0-1 0 0 0,0 1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0,1 6 0 0 0,-2 8 0 0 0,0-14 0 0 0,-5 21 0 0 0,4-16 0 0 0,-1 0 0 0 0,1 1 0 0 0,0-1 0 0 0,1 0 0 0 0,-1 11 0 0 0,3-7 0 0 0,4-1 0 0 0,-3-6 0 0 0,0 0 0 0 0,1-1 0 0 0,-1 1 0 0 0,0-1 0 0 0,1 1 0 0 0,-1-1 0 0 0,8 1 0 0 0,-7-1 0 0 0,6 1 0 0 0,-2-2 0 0 0,1 0 0 0 0,3-6 0 0 0,-3 2 0 0 0,-9 4 0 0 0,0 0 0 0 0,0 0 0 0 0,0 0 0 0 0,0 0 0 0 0,1 0 0 0 0,-1 0 0 0 0,0-1 0 0 0,0 1 0 0 0,0 0 0 0 0,0 0 0 0 0,0 0 0 0 0,1 0 0 0 0,-1 0 0 0 0,0 0 0 0 0,0 0 0 0 0,0 0 0 0 0,0 0 0 0 0,0 0 0 0 0,1 0 0 0 0,-1 0 0 0 0,0 0 0 0 0,0 0 0 0 0,0 0 0 0 0,0 0 0 0 0,1 0 0 0 0,-1 0 0 0 0,0 0 0 0 0,0 0 0 0 0,0 0 0 0 0,0 0 0 0 0,1 0 0 0 0,-1 0 0 0 0,0 0 0 0 0,0 0 0 0 0,0 1 0 0 0,0-1 0 0 0,0 0 0 0 0,0 0 0 0 0,1 0 0 0 0,-1 0 0 0 0,0 0 0 0 0,0 0 0 0 0,0 1 0 0 0,0-1 0 0 0,0 0 0 0 0,0 0 0 0 0,0 0 0 0 0,0 0 0 0 0,0 0 0 0 0,1 1 0 0 0,-1-1 0 0 0,0 0 0 0 0,0 0 0 0 0,0 0 0 0 0,0 0 0 0 0,0 1 0 0 0,0-1 0 0 0,0 0 0 0 0,0 0 0 0 0,0 0 0 0 0,0 0 0 0 0,0 0 0 0 0,0 1 0 0 0,-1-1 0 0 0,1 0 0 0 0,0 0 0 0 0,0 0 0 0 0,-4 10 0 0 0,3-9 0 0 0,-13 37 0 0 0,10-26 0 0 0,0 0 0 0 0,-7 11 0 0 0,5-12 0 0 0,4-7 0 0 0,2 9 0 0 0,1-4 0 0 0,5-1 0 0 0,-4-7 0 0 0,1-1 0 0 0,-1 1 0 0 0,1 0 0 0 0,-1-1 0 0 0,1 1 0 0 0,-1-1 0 0 0,1 0 0 0 0,-1 1 0 0 0,1-1 0 0 0,0 0 0 0 0,-1-1 0 0 0,1 1 0 0 0,-1 0 0 0 0,1-1 0 0 0,-1 0 0 0 0,1 1 0 0 0,2-3 0 0 0,6 0 0 0 0,-1-2 0 0 0,16-8 0 0 0,-4-1 0 0 0,0 0 0 0 0,-2-1 0 0 0,1-1 0 0 0,-2-1 0 0 0,0-1 0 0 0,-1-1 0 0 0,-1 0 0 0 0,-1-1 0 0 0,-1-1 0 0 0,0-1 0 0 0,-2 0 0 0 0,-1 0 0 0 0,16-39 0 0 0,42-106 72 0 0,-69 166 299 0 0,-1 1 117 0 0,0 0 21 0 0,0 0-66 0 0,-13 13-276 0 0,11-11-169 0 0,-26 36 2 0 0,2 2 0 0 0,-30 58 0 0 0,45-79 0 0 0,-84 178 0 0 0,93-192 0 0 0,0-1 0 0 0,1 1 0 0 0,-1-1 0 0 0,1 1 0 0 0,0 0 0 0 0,0 0 0 0 0,1 0 0 0 0,-1-1 0 0 0,1 1 0 0 0,0 0 0 0 0,0 0 0 0 0,1 0 0 0 0,-1 0 0 0 0,1 0 0 0 0,0-1 0 0 0,3 8 0 0 0,2-3 0 0 0,-4-7-51 0 0,1-1-1 0 0,-1 1 1 0 0,1-1 0 0 0,-1 0-1 0 0,1 1 1 0 0,0-1-1 0 0,-1 0 1 0 0,1-1 0 0 0,0 1-1 0 0,0 0 1 0 0,-1-1 0 0 0,1 0-1 0 0,0 1 1 0 0,0-1 0 0 0,0 0-1 0 0,0-1 1 0 0,-1 1-1 0 0,7-2 1 0 0,1 0-199 0 0,0-1 0 0 0,1 0 0 0 0,15-8 0 0 0,-15 6 248 0 0,-1-1 0 0 0,0 0-1 0 0,0-1 1 0 0,-1 0 0 0 0,0 0 0 0 0,0-1 0 0 0,0 0-1 0 0,10-15 1 0 0,-9 10 3 0 0,0 0-1 0 0,-1-1 1 0 0,-1 0 0 0 0,-1 0-1 0 0,10-26 1 0 0,-16 39-1 0 0,-1-1 0 0 0,1 1 0 0 0,-1 0 0 0 0,0 0 0 0 0,1-1 0 0 0,-1 1 0 0 0,0 0 0 0 0,0 0 0 0 0,0-1 0 0 0,0 1 0 0 0,0 0 0 0 0,-1-2 0 0 0,1 3 0 0 0,0 0 0 0 0,0 0 0 0 0,0 0 0 0 0,0 1 0 0 0,0-1 0 0 0,0 0 0 0 0,0 0 0 0 0,0 0 0 0 0,0 0 0 0 0,-1 0 0 0 0,1 0 0 0 0,0 1 0 0 0,0-1 0 0 0,0 0 0 0 0,0 0 0 0 0,0 0 0 0 0,0 0 0 0 0,0 0 0 0 0,-1 0 0 0 0,1 0 0 0 0,0 0 0 0 0,0 0 0 0 0,0 0 0 0 0,0 0 0 0 0,0 0 0 0 0,-1 1 0 0 0,1-1 0 0 0,0 0 0 0 0,0 0 0 0 0,0 0 0 0 0,0 0 0 0 0,-1 0 0 0 0,1 0 0 0 0,0-1 0 0 0,0 1 0 0 0,0 0 0 0 0,0 0 0 0 0,0 0 0 0 0,-1 0 0 0 0,1 0 0 0 0,0 0 0 0 0,0 0 0 0 0,0 0 0 0 0,0 0 0 0 0,0 0 0 0 0,-1 0 0 0 0,1 0 0 0 0,0-1 0 0 0,0 1 0 0 0,0 0 0 0 0,0 0 0 0 0,0 0 0 0 0,0 0 0 0 0,0 0 0 0 0,0 0 0 0 0,0-1 0 0 0,0 1 0 0 0,-1 0 0 0 0,1 0 0 0 0,0 0 0 0 0,0 0 0 0 0,0 0 0 0 0,0-1 0 0 0,0 1 0 0 0,0 0 0 0 0,0 0 0 0 0,0 0 0 0 0,0 0 0 0 0,0-1 0 0 0,-6 11 0 0 0,6-10 0 0 0,-9 18 0 0 0,0 1 0 0 0,2 0 0 0 0,-11 36 0 0 0,15-44 0 0 0,-14 48-931 0 0,16-58 213 0 0,-1 6 1524 0 0,3-2-8700 0 0,7 1 727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13823 0 0,'0'0'630'0'0,"0"0"-13"0"0,0 0-252 0 0,0 0 391 0 0,0 0 216 0 0,0 0 42 0 0,-16 8 3080 0 0,-19 0-2611 0 0,27-7-1120 0 0,0 0-1 0 0,0 1 1 0 0,0 0 0 0 0,-14 6-1 0 0,-1 5 403 0 0,-35 27-1 0 0,20-13-245 0 0,26-18-519 0 0,1 1 0 0 0,0 0 0 0 0,0 1 0 0 0,1 0 0 0 0,1 0 0 0 0,-13 20 0 0 0,17-24 0 0 0,-1 4 0 0 0,3-3 0 0 0,5 0 0 0 0,-1-7 0 0 0,0 0 0 0 0,0 0 0 0 0,0 0 0 0 0,1 0 0 0 0,-1-1 0 0 0,0 1 0 0 0,1 0 0 0 0,-1-1 0 0 0,1 1 0 0 0,-1-1 0 0 0,1 1 0 0 0,-1-1 0 0 0,1 0 0 0 0,-1 0 0 0 0,1 1 0 0 0,-1-1 0 0 0,1 0 0 0 0,-1 0 0 0 0,1-1 0 0 0,0 1 0 0 0,1 0 0 0 0,5-2 0 0 0,-1 1 0 0 0,15-5 0 0 0,-15 3 0 0 0,-1 0 0 0 0,1-1 0 0 0,10-7 0 0 0,6-3 0 0 0,119-78 0 0 0,-78 48 0 0 0,-57 39 72 0 0,-6 4 299 0 0,-1 1 117 0 0,0 0 21 0 0,-10 22 99 0 0,-45 85-608 0 0,7-17 0 0 0,29-51 0 0 0,2 0 0 0 0,1 2 0 0 0,-13 56 0 0 0,24-74 0 0 0,-2-1 0 0 0,1-1 0 0 0,-2 1 0 0 0,-1-1 0 0 0,-23 39 0 0 0,28-53 0 0 0,-45 64 0 0 0,43-63 0 0 0,0-1 0 0 0,-1-1 0 0 0,0 1 0 0 0,0-1 0 0 0,0 0 0 0 0,-1-1 0 0 0,-9 6 0 0 0,-1-4 0 0 0,11-9 0 0 0,4 1 0 0 0,1 1 0 0 0,1-1 0 0 0,-1 1 0 0 0,1-1 0 0 0,0 0 0 0 0,-1 1 0 0 0,1-1 0 0 0,-1 0 0 0 0,1 0 0 0 0,0 0 0 0 0,0 0 0 0 0,-1 0 0 0 0,1 0 0 0 0,0 0 0 0 0,0-1 0 0 0,0 1 0 0 0,0 0 0 0 0,1-1 0 0 0,-2-1 0 0 0,-1-2 0 0 0,0 1-421 0 0,0 0 0 0 0,0 0 0 0 0,0-1 1 0 0,1 1-1 0 0,0-1 0 0 0,0 0 0 0 0,-3-8 0 0 0,-1-5-1052 0 0,3 10 449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53 203 11975 0 0,'9'-24'1190'0'0,"1"0"0"0"0,1 1 0 0 0,1 1-1 0 0,29-42 1 0 0,-30 49 205 0 0,-4 2 139 0 0,3-4 1519 0 0,-9 16-1868 0 0,-5 10-709 0 0,-15 33 271 0 0,-21 73-1 0 0,13-32-191 0 0,-2 6-1385 0 0,-9 22-332 0 0,31-88 1090 0 0,6-21-299 0 0,1-2-117 0 0,0 0-21 0 0,0 0-139 0 0,1-2 8 0 0,1 1 0 0 0,-1-1 0 0 0,0 0 0 0 0,0 1 0 0 0,0-1-1 0 0,0 0 1 0 0,0 0 0 0 0,0 0 0 0 0,0-2 0 0 0,1-1-2655 0 0,4-7-2697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0,'0'0'803'0'0,"0"0"-18"0"0,0 1-290 0 0,-3 39 2998 0 0,1 8-989 0 0,2-48-2504 0 0,0 12 42 0 0,3-8-70 0 0,4 3-189 0 0,-6-6-839 0 0,7-2-3097 0 0,0-3-3355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13823 0 0,'0'0'630'0'0,"-1"-1"-13"0"0,-3-1-320 0 0,3 2 105 0 0,1 0 87 0 0,0 0 20 0 0,0 0 3 0 0,0 0 0 0 0,0 0 0 0 0,0 0 0 0 0,0 0 68 0 0,0 0 286 0 0,0 0 124 0 0,0 0 30 0 0,0 0-133 0 0,0 2-744 0 0,1-1 1 0 0,0 1-1 0 0,-1 0 0 0 0,1 0 1 0 0,-1 0-1 0 0,0 0 1 0 0,1 0-1 0 0,-1 3 0 0 0,-1 5 36 0 0,0 0-1 0 0,-1-1 0 0 0,0 1 1 0 0,-5 15-1 0 0,-3 7 49 0 0,-32 122-227 0 0,17-68 0 0 0,-8 35 0 0 0,29-111 5 0 0,-7 41-74 0 0,11-50-268 0 0,0-1-138 0 0,0 0-33 0 0,0 0 65 0 0,0 0 222 0 0,0-1-166 0 0,5-12-969 0 0,-2 0-1 0 0,0 0 0 0 0,0 0 0 0 0,1-18 1 0 0,-3 9-4786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 11975 0 0,'-6'5'385'0'0,"5"-4"-301"0"0,-1 1 1 0 0,1-1-1 0 0,-1 1 0 0 0,1-1 1 0 0,0 1-1 0 0,0-1 0 0 0,0 1 0 0 0,0-1 1 0 0,0 1-1 0 0,-2 3 0 0 0,3-4-12 0 0,-1 0 1 0 0,1 0-1 0 0,0-1 0 0 0,-1 1 0 0 0,1 0 0 0 0,0 0 1 0 0,-1-1-1 0 0,1 1 0 0 0,0 0 0 0 0,0 0 0 0 0,0 0 1 0 0,0 0-1 0 0,0-1 0 0 0,0 1 0 0 0,0 0 0 0 0,0 0 1 0 0,0 0-1 0 0,0 0 0 0 0,1-1 0 0 0,-1 1 0 0 0,0 0 1 0 0,0 0-1 0 0,1 0 0 0 0,-1-1 0 0 0,1 2 0 0 0,0-1 99 0 0,0 0 1 0 0,0 0-1 0 0,0 0 0 0 0,1 0 0 0 0,-1 0 0 0 0,0-1 0 0 0,0 1 0 0 0,1 0 0 0 0,-1-1 1 0 0,0 1-1 0 0,1-1 0 0 0,-1 1 0 0 0,2-1 0 0 0,5 1 385 0 0,-1 0 0 0 0,0 0 0 0 0,0-1-1 0 0,13-1 1 0 0,1-3 59 0 0,-1-1 0 0 0,0 0-1 0 0,-1-1 1 0 0,24-11 0 0 0,24-8-509 0 0,-13 5-2206 0 0,-52 19 527 0 0,-2 1-379 0 0,0 0-80 0 0,0 0-15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180 233 19351 0 0,'0'0'439'0'0,"0"0"62"0"0,0 0 33 0 0,-2 0-65 0 0,1-1-454 0 0,-1 1-1 0 0,1 0 1 0 0,-1 0 0 0 0,1-1-1 0 0,-1 1 1 0 0,1-1 0 0 0,-1 0 0 0 0,1 1-1 0 0,0-1 1 0 0,-1 0 0 0 0,1 0-1 0 0,0 0 1 0 0,0 0 0 0 0,0 0 0 0 0,0 0-1 0 0,-2-2 1 0 0,-4-3 355 0 0,4 5-256 0 0,0 0 0 0 0,0 0 1 0 0,0 1-1 0 0,0-1 0 0 0,-1 1 0 0 0,1 0 1 0 0,0 0-1 0 0,0 0 0 0 0,0 0 1 0 0,0 1-1 0 0,0-1 0 0 0,0 1 0 0 0,0 0 1 0 0,0 0-1 0 0,0 0 0 0 0,-5 2 0 0 0,-1 2 314 0 0,-1 0 0 0 0,1 0-1 0 0,-14 10 1 0 0,19-11-346 0 0,0 0 1 0 0,1 0-1 0 0,0 0 0 0 0,0 0 1 0 0,0 0-1 0 0,0 1 0 0 0,1-1 1 0 0,-1 1-1 0 0,1 0 0 0 0,1 0 1 0 0,-1 0-1 0 0,0 0 0 0 0,1 0 1 0 0,0 0-1 0 0,0 0 0 0 0,1 0 1 0 0,0 0-1 0 0,0 0 0 0 0,1 11 1 0 0,0-14-160 0 0,0 0 0 0 0,0 0 0 0 0,0 0-1 0 0,1-1 1 0 0,-1 1 0 0 0,1 0 0 0 0,-1-1 0 0 0,1 1 0 0 0,0-1 0 0 0,0 1 0 0 0,-1-1 0 0 0,1 0 0 0 0,0 0 0 0 0,4 2 0 0 0,-1-2 122 0 0,-1 1 1 0 0,1-1 0 0 0,-1 0-1 0 0,1-1 1 0 0,0 1 0 0 0,-1-1-1 0 0,1 0 1 0 0,0 0 0 0 0,-1 0-1 0 0,1-1 1 0 0,-1 0-1 0 0,1 0 1 0 0,0 0 0 0 0,-1 0-1 0 0,0-1 1 0 0,1 1 0 0 0,-1-1-1 0 0,0 0 1 0 0,0-1 0 0 0,0 1-1 0 0,4-4 1 0 0,-4 4-28 0 0,0-1 1 0 0,0 1-1 0 0,-1-1 1 0 0,1 0-1 0 0,-1-1 1 0 0,0 1-1 0 0,0-1 1 0 0,0 1-1 0 0,0-1 1 0 0,-1 0-1 0 0,1 0 1 0 0,-1 0-1 0 0,0 0 0 0 0,0-1 1 0 0,-1 1-1 0 0,1 0 1 0 0,-1-1-1 0 0,0 1 1 0 0,0-1-1 0 0,0-9 1 0 0,-1 8 5 0 0,-1 0 0 0 0,0-1 1 0 0,-1 1-1 0 0,1 0 0 0 0,-1-1 1 0 0,-1 1-1 0 0,1 0 0 0 0,-1 1 1 0 0,0-1-1 0 0,-4-6 0 0 0,4 8-123 0 0,0 0 0 0 0,0 1 0 0 0,0-1 0 0 0,0 1 0 0 0,-1-1 0 0 0,1 1 0 0 0,-1 0 0 0 0,0 0 0 0 0,0 1-1 0 0,0-1 1 0 0,-1 1 0 0 0,1 0 0 0 0,0 0 0 0 0,-7-2 0 0 0,8 4-349 0 0,0 0 0 0 0,1-1 0 0 0,-1 1 0 0 0,0 0 0 0 0,0 1 0 0 0,0-1-1 0 0,0 0 1 0 0,0 1 0 0 0,1-1 0 0 0,-1 1 0 0 0,0 0 0 0 0,0 0 0 0 0,-2 2 0 0 0,-6 1-1599 0 0</inkml:trace>
  <inkml:trace contextRef="#ctx0" brushRef="#br0" timeOffset="1">586 23 21503 0 0,'0'0'0'0'0,"0"0"0"0"0,-6-8 408 0 0,0 2 80 0 0,-1 1 24 0 0,7 5 0 0 0,0 0-416 0 0,0 0-96 0 0,-9-3 0 0 0,9 3 0 0 0,0 0 0 0 0,0 0 0 0 0,0 0 0 0 0,0 0 0 0 0,-8 1-1616 0 0,8-1-344 0 0,0 0-72 0 0,-7 7-16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19351 0 0,'0'0'439'0'0,"0"0"62"0"0,0 0 33 0 0,0 0-65 0 0,2 0-169 0 0,0-1-161 0 0,0 0 1 0 0,0 0-1 0 0,0 0 1 0 0,-1 0-1 0 0,1 0 1 0 0,0-1-1 0 0,-1 1 1 0 0,1-1-1 0 0,-1 1 1 0 0,1-1-1 0 0,-1 1 1 0 0,1-1-1 0 0,-1 0 1 0 0,1-2-1 0 0,0 1 68 0 0,0 0-1 0 0,0-1 0 0 0,-1 1 1 0 0,0-1-1 0 0,1 1 0 0 0,-1-1 1 0 0,-1 0-1 0 0,2-3 0 0 0,-2 6-287 0 0,0 0 1 0 0,0 0-1 0 0,0 1 0 0 0,0-1 0 0 0,0 0 0 0 0,0 1 0 0 0,0-1 1 0 0,0 0-1 0 0,-1 0 0 0 0,1 1 0 0 0,0-1 0 0 0,0 0 1 0 0,0 1-1 0 0,-1-1 0 0 0,1 1 0 0 0,0-1 0 0 0,-1 0 1 0 0,1 1-1 0 0,-1-1 0 0 0,1 1 0 0 0,-1-1 0 0 0,1 1 1 0 0,-1-1-1 0 0,1 1 0 0 0,-1-1 0 0 0,1 1 0 0 0,-1-1 1 0 0,0 1-1 0 0,1 0 0 0 0,-1-1 0 0 0,0 1 0 0 0,1 0 1 0 0,-1 0-1 0 0,-1-1 0 0 0,0 0-656 0 0,-15-7-1284 0 0,1 1-25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11 466 11975 0 0,'0'0'267'0'0,"0"0"42"0"0,0 0 17 0 0,0 0-28 0 0,-8-16 1246 0 0,7 3-436 0 0,0 11-711 0 0,1-1 0 0 0,0 0 0 0 0,0 1 0 0 0,0-1-1 0 0,0 1 1 0 0,0-1 0 0 0,0 1 0 0 0,1-1-1 0 0,0-3 1 0 0,5-11 345 0 0,1 0-1 0 0,0 1 0 0 0,1 0 0 0 0,13-20 1 0 0,60-96 715 0 0,-60 94-1094 0 0,-14 25-281 0 0,0-1-1 0 0,11-13 1 0 0,34-46 1801 0 0,-47 65-1734 0 0,-32 36-133 0 0,25-26-16 0 0,0 1 0 0 0,0-1 0 0 0,0 0 0 0 0,1 1 0 0 0,-1-1 0 0 0,1 1 0 0 0,0-1 0 0 0,-1 1 0 0 0,1 0 0 0 0,0-1 0 0 0,1 1 0 0 0,-1 0 0 0 0,0 0 0 0 0,1 0 0 0 0,0 0 0 0 0,-1 0 0 0 0,1 0 0 0 0,0 0 0 0 0,1 5 0 0 0,-1-3 0 0 0,0 1 0 0 0,0-1 0 0 0,-1 0 0 0 0,0 1 0 0 0,0-1 0 0 0,0 0 0 0 0,-1 0 0 0 0,-4 9 0 0 0,4-8 0 0 0,0 1 0 0 0,0-1 0 0 0,0 1 0 0 0,-1 11 0 0 0,2-5 0 0 0,0-9 0 0 0,1 1 0 0 0,-1-1 0 0 0,1 1 0 0 0,1-1 0 0 0,-1 1 0 0 0,1-1 0 0 0,-1 1 0 0 0,1-1 0 0 0,1 1 0 0 0,-1-1 0 0 0,1 0 0 0 0,2 7 0 0 0,4 3 0 0 0,-3-13 0 0 0,-4 0 0 0 0,3 0 0 0 0,-1-1 0 0 0,0 1 0 0 0,1 0 0 0 0,-1-1 0 0 0,0 1 0 0 0,1-1 0 0 0,-1 0 0 0 0,1 0 0 0 0,-1-1 0 0 0,0 1 0 0 0,1-1 0 0 0,-1 1 0 0 0,6-3 0 0 0,0 0 0 0 0,0 0 0 0 0,0-1 0 0 0,13-8 0 0 0,-5 1 0 0 0,0-2 0 0 0,-1 0 0 0 0,0 0 0 0 0,-1-2 0 0 0,-1 0 0 0 0,0 0 0 0 0,-2-2 0 0 0,1 1 0 0 0,-2-2 0 0 0,0 1 0 0 0,-1-2 0 0 0,12-30 0 0 0,-18 39 0 0 0,-4 7 26 0 0,-5 7 53 0 0,-4 6 259 0 0,2 5-81 0 0,0 0 0 0 0,0 1-1 0 0,2-1 1 0 0,0 1 0 0 0,-6 33 0 0 0,8-33-638 0 0,1 0 0 0 0,1 1 0 0 0,1-1 0 0 0,0 1 0 0 0,1-1 0 0 0,1 0 0 0 0,0 1 0 0 0,1-1 0 0 0,7 20-1 0 0,-10-35 93 0 0,0-1-452 0 0,0 0-230 0 0,9-2-6423 0 0,0-1 312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 13823 0 0,'0'0'315'0'0,"6"-5"426"0"0,9-20-285 0 0,-14 24 113 0 0,0-1-1 0 0,0 0 1 0 0,1 1-1 0 0,-1-1 0 0 0,0 0 1 0 0,-1 0-1 0 0,1 0 1 0 0,1-2-1 0 0,-6 1 2949 0 0,-7 3-1918 0 0,6 2-1596 0 0,0 0 0 0 0,1 0 0 0 0,0 1 0 0 0,-1-1-1 0 0,1 1 1 0 0,0 0 0 0 0,0 0 0 0 0,1 0 0 0 0,-6 6 0 0 0,3-4 40 0 0,-3 5 387 0 0,0 0 0 0 0,-12 17 0 0 0,-5 7 256 0 0,19-27-686 0 0,1 0 0 0 0,6-7 0 0 0,0 0 0 0 0,0 0 0 0 0,0 1 0 0 0,0-1 0 0 0,0 0 0 0 0,0 0 0 0 0,0 1 0 0 0,0-1 0 0 0,0 0 0 0 0,0 0 0 0 0,0 1 0 0 0,0-1 0 0 0,0 0 0 0 0,0 0 0 0 0,0 1 0 0 0,0-1 0 0 0,0 0 0 0 0,0 0 0 0 0,0 1 0 0 0,0-1 0 0 0,0 0 0 0 0,0 0 0 0 0,1 0 0 0 0,-1 1 0 0 0,0-1 0 0 0,0 0 0 0 0,0 0 0 0 0,1 1 0 0 0,1-1 0 0 0,1 1 0 0 0,-1-1 0 0 0,1 0 0 0 0,-1 0 0 0 0,1 0 0 0 0,-1 0 0 0 0,1 0 0 0 0,2-1 0 0 0,8-1 0 0 0,48-3 0 0 0,-46 3 0 0 0,-1 1 0 0 0,0 0 0 0 0,0 0 0 0 0,19 3 0 0 0,-25 0 6 0 0,-4-2-14 0 0,0 1 0 0 0,-1-1 0 0 0,1 0 1 0 0,0 0-1 0 0,0 0 0 0 0,-1 0 1 0 0,1-1-1 0 0,4 0 0 0 0,-6 0-329 0 0,-2 1-138 0 0,0 0-33 0 0,0 0 65 0 0,-1 3-25 0 0,-1-1 0 0 0,1 0 0 0 0,-1 0-1 0 0,1 0 1 0 0,-1 0 0 0 0,0 0 0 0 0,0-1 0 0 0,0 1-1 0 0,0 0 1 0 0,-2 1 0 0 0,-8 3-4853 0 0,-3 0-1317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0,'0'0'630'0'0,"0"0"-13"0"0,0 0-252 0 0,1 0 391 0 0,4 2-342 0 0,-1-1 0 0 0,0 1 0 0 0,0-1 0 0 0,1-1 0 0 0,-1 1 0 0 0,0 0 0 0 0,1-1 0 0 0,-1 0 0 0 0,1 0 0 0 0,-1-1 0 0 0,1 1 0 0 0,-1-1 0 0 0,8-2 0 0 0,-2 1 302 0 0,1 0 0 0 0,-1 1 0 0 0,0 1 0 0 0,16 0 0 0 0,-18 0-849 0 0,-7 0-563 0 0,-1 0-258 0 0,0 0-1421 0 0,0 0-5475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96 242 10135 0 0,'0'0'231'0'0,"0"0"29"0"0,0 0 19 0 0,0 0 37 0 0,0 0 125 0 0,0 0 58 0 0,0 0 11 0 0,0 0 2 0 0,0 0 0 0 0,2-2 0 0 0,5-5-199 0 0,-2 2 2514 0 0,-5-17 936 0 0,0 16-3539 0 0,0-1 1 0 0,0 1-1 0 0,0 0 0 0 0,1 0 1 0 0,0 0-1 0 0,1 0 1 0 0,-1 0-1 0 0,1 0 0 0 0,4-8 1 0 0,2-4-18 0 0,0 0 295 0 0,0 0-1 0 0,2 0 1 0 0,18-26-1 0 0,-22 38-501 0 0,-46 38 0 0 0,22-10 0 0 0,0 2 0 0 0,-23 41 0 0 0,17-27 0 0 0,17-27 0 0 0,1 0 0 0 0,0 1 0 0 0,0 0 0 0 0,1 0 0 0 0,1 0 0 0 0,0 1 0 0 0,1-1 0 0 0,0 1 0 0 0,-1 22 0 0 0,3-32 0 0 0,1-2 0 0 0,-1-1 0 0 0,1 1 0 0 0,0 0 0 0 0,0 0 0 0 0,0 0 0 0 0,0 0 0 0 0,0-1 0 0 0,0 1 0 0 0,0 0 0 0 0,0 0 0 0 0,1 0 0 0 0,-1-1 0 0 0,0 1 0 0 0,0 0 0 0 0,1 0 0 0 0,-1-1 0 0 0,0 1 0 0 0,1 0 0 0 0,-1 0 0 0 0,1-1 0 0 0,0 2 0 0 0,8 11 0 0 0,-5-11 0 0 0,-1-1 0 0 0,1 1 0 0 0,0 0 0 0 0,0 0 0 0 0,0 0 0 0 0,0-1 0 0 0,0 1 0 0 0,1-1 0 0 0,-1 0 0 0 0,1 0 0 0 0,-1-1 0 0 0,1 1 0 0 0,-1-1 0 0 0,1 0 0 0 0,-1 0 0 0 0,1-1 0 0 0,-1 1 0 0 0,1-1 0 0 0,-1 0 0 0 0,1 0 0 0 0,-1 0 0 0 0,0-1 0 0 0,0 0 0 0 0,0 1 0 0 0,1-2 0 0 0,4-2 0 0 0,9-5 0 0 0,-13 8 0 0 0,0 0 0 0 0,0-1 0 0 0,-1 0 0 0 0,1 0 0 0 0,-1 0 0 0 0,0-1 0 0 0,0 1 0 0 0,5-6 0 0 0,2-5 74 0 0,0-1 0 0 0,-1 0-1 0 0,-1 0 1 0 0,0-1 0 0 0,12-30 0 0 0,-13 24 232 0 0,-1 0 0 0 0,6-30 0 0 0,-11 42-220 0 0,-1 1 0 0 0,0-1 0 0 0,0 0 0 0 0,-1 0 0 0 0,-1 0-1 0 0,1 0 1 0 0,-5-20 0 0 0,4 29-92 0 0,1 1 1 0 0,0-1-1 0 0,0 0 1 0 0,-1 0-1 0 0,1 0 0 0 0,0 0 1 0 0,-1 0-1 0 0,1 1 0 0 0,-1-1 1 0 0,1 0-1 0 0,-1 0 1 0 0,1 1-1 0 0,-1-1 0 0 0,0 0 1 0 0,0 0-1 0 0,0 1-5 0 0,1 0 0 0 0,0-1 0 0 0,-1 1-1 0 0,1 0 1 0 0,-1 0 0 0 0,1 0 0 0 0,-1 0 0 0 0,1 0 0 0 0,0 0 0 0 0,-1 0-1 0 0,1 0 1 0 0,-1 0 0 0 0,1 0 0 0 0,-1 0 0 0 0,1 0 0 0 0,-1 0 0 0 0,1 0-1 0 0,-1 0 1 0 0,0 1 0 0 0,-11 9-552 0 0,5-2-370 0 0,-11 17-1240 0 0,11-6-5067 0 0,5-6 158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19351 0 0,'0'0'439'0'0,"0"0"62"0"0,0 0 33 0 0,0 0-65 0 0,-1-1-309 0 0,0-1-125 0 0,0 1 0 0 0,0-1 1 0 0,0 0-1 0 0,0 0 0 0 0,1 0 0 0 0,-1 1 0 0 0,1-1 1 0 0,-1 0-1 0 0,1 0 0 0 0,0 0 0 0 0,0 0 0 0 0,-1 0 1 0 0,2 0-1 0 0,-1 0 0 0 0,0 0 0 0 0,0 0 1 0 0,0 0-1 0 0,1 0 0 0 0,0-1 0 0 0,0-1 261 0 0,-1 0 1 0 0,1 1-1 0 0,-1-1 0 0 0,0 0 0 0 0,0-5 0 0 0,-1 7 216 0 0,3-6 443 0 0,-2 6-840 0 0,1 1-113 0 0,-1 1 0 0 0,0-1 0 0 0,0 1 1 0 0,0-1-1 0 0,1 0 0 0 0,-1 1 1 0 0,0-1-1 0 0,0 0 0 0 0,0 1 1 0 0,0-1-1 0 0,0 0 0 0 0,0 1 0 0 0,-1-1 1 0 0,1 0-1 0 0,0 1 0 0 0,0-1 1 0 0,0 0-1 0 0,-1 1 0 0 0,1-1 1 0 0,0 0-1 0 0,-1 0 0 0 0,-2-4-66 0 0,2 3-273 0 0,-2 2-195 0 0,-1 1-201 0 0,3-2-5258 0 0,1 1 3944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1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45 15663 0 0,'0'0'356'0'0,"0"0"50"0"0,0 0 20 0 0,1-1-42 0 0,18-35 623 0 0,-19 35-38 0 0,3-4 657 0 0,-4 3 1499 0 0,-3 2-3055 0 0,-1 0 1 0 0,0 0 0 0 0,1 0-1 0 0,-1 1 1 0 0,1 0 0 0 0,-1 0-1 0 0,1 0 1 0 0,-1 0 0 0 0,1 0-1 0 0,-1 1 1 0 0,1 0 0 0 0,-7 4-1 0 0,0 1 102 0 0,0-1 0 0 0,0 2-1 0 0,-13 11 1 0 0,24-19-172 0 0,-1 0 0 0 0,1 0 0 0 0,0 1 0 0 0,0-1 0 0 0,0 0 0 0 0,0 0 0 0 0,-1 0 0 0 0,1 0 0 0 0,0 0 0 0 0,0 0 0 0 0,0 1 0 0 0,0-1 0 0 0,0 0 0 0 0,0 0 0 0 0,0 0 0 0 0,-1 0 0 0 0,1 1 0 0 0,0-1 0 0 0,0 0 0 0 0,0 0 0 0 0,0 0 0 0 0,0 0 0 0 0,0 1 0 0 0,0-1 0 0 0,0 0 0 0 0,0 0 0 0 0,0 0 0 0 0,0 1 0 0 0,0-1 0 0 0,0 0 0 0 0,0 0 0 0 0,0 0 0 0 0,0 1 0 0 0,0-1 0 0 0,0 0 0 0 0,0 0 0 0 0,0 0 0 0 0,1 0 0 0 0,-1 1 0 0 0,0-1 0 0 0,0 0 0 0 0,0 0 0 0 0,0 0 0 0 0,0 0 0 0 0,0 1 0 0 0,1-1 0 0 0,-1 0 0 0 0,0 0 0 0 0,0 0 0 0 0,0 0 0 0 0,0 0 0 0 0,0 0 0 0 0,1 0 0 0 0,-1 0 0 0 0,0 1 0 0 0,0-1 0 0 0,0 0 0 0 0,1 0 0 0 0,10 2 0 0 0,-11-2 0 0 0,7 0 0 0 0,-1 0 0 0 0,1-1 0 0 0,-1 1 0 0 0,1-1 0 0 0,-1-1 0 0 0,0 1 0 0 0,12-5 0 0 0,5-1 0 0 0,10-2 76 0 0,-18 4 67 0 0,1 1-1 0 0,-1 0 1 0 0,1 1-1 0 0,0 1 0 0 0,27 0 1 0 0,-38 2 127 0 0,-4 0-230 0 0,1 0 1 0 0,-1 0-1 0 0,0 0 0 0 0,0 0 1 0 0,1 0-1 0 0,-1 0 0 0 0,0 1 1 0 0,1-1-1 0 0,-1 0 0 0 0,0 1 1 0 0,0-1-1 0 0,0 1 0 0 0,1-1 1 0 0,-1 1-1 0 0,0 0 0 0 0,0-1 1 0 0,0 1-1 0 0,0 0 0 0 0,0 0 1 0 0,1 1-1 0 0,-1-1-40 0 0,0 0 0 0 0,0 0 0 0 0,0 0 0 0 0,0 1 0 0 0,0-1 0 0 0,0 0 0 0 0,0 0 0 0 0,0 1 0 0 0,0-1 0 0 0,0 1 0 0 0,-1-1 0 0 0,1 1 0 0 0,-1-1 0 0 0,1 1 0 0 0,-1-1 0 0 0,0 1 0 0 0,1 2 0 0 0,-1-1 0 0 0,0 0 0 0 0,0 1 0 0 0,-1-1 0 0 0,1 1 0 0 0,-1-1 0 0 0,0 0 0 0 0,-2 7 0 0 0,-2 2 0 0 0,-2 0 0 0 0,1 0 0 0 0,-11 13 0 0 0,13-19 0 0 0,-11 17 254 0 0,-2 0 0 0 0,0-2 0 0 0,-2 0 0 0 0,0-1 0 0 0,-2 0 0 0 0,0-2 0 0 0,-37 25 0 0 0,41-31-237 0 0,13-9-17 0 0,0 0 0 0 0,-1 0 0 0 0,1 0 0 0 0,-1 0-1 0 0,0-1 1 0 0,0 1 0 0 0,-8 1 0 0 0,13-4 0 0 0,0 0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 0 0 0 0,-1 0 0 0 0,1 0 0 0 0,0 0 0 0 0,0 0 0 0 0,0-1 0 0 0,0 1 0 0 0,0 0 0 0 0,0 0 0 0 0,0 0 0 0 0,0 0 0 0 0,-1 0 0 0 0,1 0 0 0 0,0 0 0 0 0,0 0 0 0 0,8-6 0 0 0,-4 5 0 0 0,-1-1 0 0 0,1 1 0 0 0,0 0 0 0 0,0 0 0 0 0,0 0 0 0 0,0 1 0 0 0,0 0 0 0 0,0-1 0 0 0,0 2 0 0 0,0-1 0 0 0,0 0 0 0 0,0 1 0 0 0,0-1 0 0 0,0 1 0 0 0,0 0 0 0 0,0 1 0 0 0,0-1 0 0 0,0 1 0 0 0,5 3 0 0 0,7 4 0 0 0,-1 0 0 0 0,0 1 0 0 0,14 14 0 0 0,-19-17 0 0 0,28 24-64 0 0,-37-30-273 0 0,-1-1-138 0 0,0 0-33 0 0,0 0-4 0 0,0 0 0 0 0,0 0 0 0 0,0 0-1672 0 0,0 0-6688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0-358 0 0,0 0 341 0 0,0 0 205 0 0,1 1 40 0 0,5 2-700 0 0,-1 0 0 0 0,1 0 0 0 0,-1-1-1 0 0,1 1 1 0 0,0-1 0 0 0,0-1-1 0 0,0 1 1 0 0,7 0 0 0 0,6 0-44 0 0,26 0-1 0 0,-13-2-253 0 0,-17 0 251 0 0,6 1 90 0 0,0-1 1 0 0,0 2-1 0 0,-1 1 1 0 0,37 10-1 0 0,-56-13-314 0 0,0 0 0 0 0,0 0 0 0 0,0 1 1 0 0,0-1-1 0 0,0 0 0 0 0,0 1 0 0 0,0-1 0 0 0,0 1 0 0 0,0-1 0 0 0,0 1 0 0 0,-1-1 0 0 0,1 1 1 0 0,0 0-1 0 0,0 0 0 0 0,-1-1 0 0 0,1 1 0 0 0,0 0 0 0 0,-1 0 0 0 0,1 0 0 0 0,-1-1 0 0 0,1 1 1 0 0,-1 0-1 0 0,1 0 0 0 0,-1 0 0 0 0,0 0 0 0 0,0 0 0 0 0,1 0 0 0 0,-1 0 0 0 0,0 0 0 0 0,0 0 1 0 0,0 0-1 0 0,0 0 0 0 0,0 0 0 0 0,0 0 0 0 0,0 0 0 0 0,0 0 0 0 0,-1 0 0 0 0,1 0 0 0 0,0 0 1 0 0,-1 0-1 0 0,1 0 0 0 0,0 0 0 0 0,-1 0 0 0 0,1 0 0 0 0,-1 0 0 0 0,1 0 0 0 0,-2 0 0 0 0,-1 4-38 0 0,-1 0-1 0 0,0-1 0 0 0,1 0 1 0 0,-2 0-1 0 0,1 0 0 0 0,0 0 1 0 0,-7 3-1 0 0,-104 72 1973 0 0,103-70-1976 0 0,1 0 0 0 0,0 1 0 0 0,0 0 0 0 0,1 0 0 0 0,0 2 0 0 0,-11 15 0 0 0,19-24 0 0 0,1 0 0 0 0,-1 1 0 0 0,1-1 0 0 0,-1 0 0 0 0,1 0 0 0 0,0 1 0 0 0,0 3 0 0 0,0-6 0 0 0,1-1 0 0 0,0 1 0 0 0,0-1 0 0 0,0 1 0 0 0,0-1 0 0 0,-1 1 0 0 0,1-1 0 0 0,0 1 0 0 0,0-1 0 0 0,0 1 0 0 0,0-1 0 0 0,0 0 0 0 0,0 1 0 0 0,0-1 0 0 0,0 1 0 0 0,1-1 0 0 0,-1 1 0 0 0,0-1 0 0 0,0 1 0 0 0,0-1 0 0 0,0 1 0 0 0,1-1 0 0 0,-1 1 0 0 0,0-1 0 0 0,0 0 0 0 0,1 1 0 0 0,-1-1 0 0 0,0 1 0 0 0,1-1 0 0 0,-1 0 0 0 0,1 1 0 0 0,-1-1 0 0 0,0 0 0 0 0,2 1 0 0 0,-1 0 0 0 0,0 0-56 0 0,1 1-1 0 0,0 0 1 0 0,0-1-1 0 0,0 1 1 0 0,0-1 0 0 0,0 1-1 0 0,0-1 1 0 0,1 0-1 0 0,-1 0 1 0 0,0 0 0 0 0,1 0-1 0 0,-1 0 1 0 0,0-1-1 0 0,1 1 1 0 0,-1-1 0 0 0,1 1-1 0 0,-1-1 1 0 0,1 0-1 0 0,-1 0 1 0 0,1 0 0 0 0,-1-1-1 0 0,1 1 1 0 0,-1 0-1 0 0,1-1 1 0 0,-1 0 0 0 0,5-1-1 0 0,9-1-316 0 0,19-5-932 0 0,-12 0-6770 0 0,-9 1-713 0 0</inkml:trace>
  <inkml:trace contextRef="#ctx0" brushRef="#br0" timeOffset="1">499 227 21191 0 0,'0'0'480'0'0,"0"0"67"0"0,0 0 31 0 0,8 5 125 0 0,-3-1-445 0 0,-1 0 0 0 0,0 0 0 0 0,0 1 0 0 0,0 0 1 0 0,0-1-1 0 0,-1 2 0 0 0,1-1 0 0 0,-1 0 0 0 0,-1 0 0 0 0,1 1 0 0 0,1 6 0 0 0,0 0 355 0 0,-1-1 1 0 0,0 1-1 0 0,-1 1 1 0 0,1 17-1 0 0,-3-25-612 0 0,-1 0 0 0 0,1 1 0 0 0,-1-1 1 0 0,0 0-1 0 0,0 0 0 0 0,0 0 0 0 0,-1 0 0 0 0,0 0 0 0 0,0 0 0 0 0,0 0 1 0 0,-1 0-1 0 0,1-1 0 0 0,-6 7 0 0 0,5-7-6 0 0,0 0 0 0 0,0-1 0 0 0,0 1 0 0 0,-1-1 0 0 0,1 0 0 0 0,-1 0 0 0 0,0 0 0 0 0,0 0 0 0 0,0-1 0 0 0,0 0 0 0 0,0 0 0 0 0,0 0 0 0 0,-1 0 0 0 0,1 0 0 0 0,-6 0 0 0 0,8-1-165 0 0,0-1 1 0 0,-1 0-1 0 0,1 0 0 0 0,0 0 1 0 0,0 0-1 0 0,0-1 0 0 0,0 1 0 0 0,0-1 1 0 0,0 1-1 0 0,-4-2 0 0 0,-4-4-7127 0 0,2 0-1491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43 319 8287 0 0,'0'0'382'0'0,"0"0"-8"0"0,0 0-170 0 0,0 0 176 0 0,0 0 107 0 0,0 0 22 0 0,0 0 71 0 0,0 0 286 0 0,0 0 124 0 0,0 0 30 0 0,0 0-65 0 0,0 0-290 0 0,0-1-121 0 0,0-2-386 0 0,0 0-9 0 0,1-1 1 0 0,-1 1-1 0 0,1 0 1 0 0,0-1-1 0 0,-1 1 1 0 0,3-4-1 0 0,8-13 1308 0 0,-4 8-522 0 0,-7 11-858 0 0,0 0 0 0 0,0 0 0 0 0,0 0 0 0 0,1 0 0 0 0,-1 0 0 0 0,1 0 0 0 0,-1 0 0 0 0,0 0-1 0 0,1 0 1 0 0,0 0 0 0 0,-1 1 0 0 0,1-1 0 0 0,0-1 0 0 0,15-18 462 0 0,-14 17-497 0 0,0-1 0 0 0,0 1 0 0 0,0-1-1 0 0,-1 1 1 0 0,2-6 0 0 0,-2 5 233 0 0,0 0-1 0 0,1 0 1 0 0,-1 0 0 0 0,1 1-1 0 0,3-6 1 0 0,-3 7-256 0 0,0 0 1 0 0,0-1-1 0 0,-1 1 1 0 0,1-1-1 0 0,-1 0 0 0 0,0 1 1 0 0,0-1-1 0 0,2-4 1 0 0,6-17-30 0 0,-8 22 11 0 0,0 0-1 0 0,0 0 1 0 0,0 0-1 0 0,0-1 1 0 0,1 1-1 0 0,-1 0 1 0 0,0 1 0 0 0,1-1-1 0 0,0 0 1 0 0,-1 0-1 0 0,3-1 1 0 0,1-1 64 0 0,-4 3 306 0 0,8-10 626 0 0,8-7-405 0 0,11-16-576 0 0,-19 25-16 0 0,-3 1 0 0 0,-2 3 72 0 0,-4 4 299 0 0,0 1 117 0 0,0 0 21 0 0,0 0-66 0 0,0 5-415 0 0,-1 0 0 0 0,0 0-1 0 0,0 0 1 0 0,-1 0 0 0 0,-3 8 0 0 0,-2 7-30 0 0,-2 8 2 0 0,0 0 0 0 0,-2-1 0 0 0,-1 0 0 0 0,-30 47 0 0 0,19-30 0 0 0,16-31 0 0 0,0 0 0 0 0,-9 13 0 0 0,-13 17 0 0 0,-13 17 0 0 0,36-52 0 0 0,3-1-64 0 0,2-6-273 0 0,1-1-138 0 0,0 0-33 0 0,0 0-72 0 0,0 0-285 0 0,0 0-126 0 0,0 0-893 0 0,0 0-3634 0 0,0 0-1564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44 11975 0 0,'0'0'267'0'0,"0"0"42"0"0,0 0 17 0 0,0 0-28 0 0,6-7-186 0 0,-2 5 307 0 0,-1-2 0 0 0,0 1-1 0 0,-1 0 1 0 0,6-8 0 0 0,-2 3 1355 0 0,-5 7-754 0 0,-1 1-65 0 0,0 0-290 0 0,6-4 154 0 0,-5 4 3526 0 0,1 5-4303 0 0,-1 1 0 0 0,0 0 0 0 0,0 0 1 0 0,-1 0-1 0 0,1 0 0 0 0,-1-1 0 0 0,-1 11 0 0 0,-10 44 177 0 0,2-19-167 0 0,4-6-52 0 0,-1-1 0 0 0,-2 0 0 0 0,-1-1 0 0 0,-26 62 0 0 0,4-46 0 0 0,32-52-299 0 0,0 1 1 0 0,0-1-1 0 0,0 0 0 0 0,-1-1 0 0 0,0 1 0 0 0,1 0 1 0 0,-1 0-1 0 0,0 0 0 0 0,-1 0 0 0 0,0-6 0 0 0,1 7 108 0 0,0 0-1 0 0,-1 0 1 0 0,1-1-1 0 0,-1 1 1 0 0,0 0-1 0 0,1 0 1 0 0,-1 0-1 0 0,0 0 1 0 0,0 0-1 0 0,-1 0 0 0 0,1 0 1 0 0,0 0-1 0 0,0 1 1 0 0,-1-1-1 0 0,1 0 1 0 0,-1 1-1 0 0,0-1 1 0 0,1 1-1 0 0,-1 0 0 0 0,-2-2 1 0 0,-4 0-952 0 0,1 0 0 0 0,-1 1 1 0 0,0 0-1 0 0,0 0 0 0 0,0 1 0 0 0,-13-1 1 0 0,-51 4-2709 0 0,39 0 3204 0 0,-69 6-3637 0 0,84-6 5515 0 0,-28 9 1 0 0,1-1 4767 0 0,44-10-4943 0 0,1 0-28 0 0,-5 0 286 0 0,5 0 5144 0 0,3 0-6267 0 0,125-14 3177 0 0,-54 5-3189 0 0,-4 0-193 0 0,-42 6 87 0 0,3-1-994 0 0,-10 6-6841 0 0,-13 0 1324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0,'0'0'464'0'0,"0"0"-9"0"0,0 0-155 0 0,0 0 443 0 0,0 0 227 0 0,0 0 44 0 0,0 0 8 0 0,0 0 2 0 0,0 0 0 0 0,0 0 0 0 0,0 0 0 0 0,0 0 0 0 0,0 0 0 0 0,0 0 0 0 0,0 0-69 0 0,0 0-290 0 0,0 0-121 0 0,0 0-28 0 0,0 0-72 0 0,-1 2-289 0 0,0 3 88 0 0,-1 0 0 0 0,0 0-1 0 0,0 0 1 0 0,-1 0 0 0 0,-3 5 0 0 0,5-7-194 0 0,-1-1 0 0 0,1 1 0 0 0,0-1 0 0 0,0 1-1 0 0,0-1 1 0 0,1 1 0 0 0,-1 0 0 0 0,1-1 0 0 0,-1 5 0 0 0,-3 14 70 0 0,-7 6-119 0 0,-15 30 0 0 0,22-50-64 0 0,3-6-273 0 0,1-1-138 0 0,1-1 252 0 0,0-1-1 0 0,-1 0 1 0 0,0 1 0 0 0,1-1-1 0 0,-1 0 1 0 0,0 0-1 0 0,1 0 1 0 0,-1-1 0 0 0,0 2-143 0 0,2-16-3826 0 0,-1 5-3316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15663 0 0,'0'0'719'0'0,"0"0"-20"0"0,0-1-449 0 0,-12-46 7074 0 0,8 36-10069 0 0,6 18-2772 0 0,-2-6-1565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0,0 0 457 0 0,0 0 228 0 0,0 0 43 0 0,0 0-59 0 0,0 0-289 0 0,0 0-121 0 0,0 0-28 0 0,0 0-72 0 0,2 1-289 0 0,4 3-66 0 0,-4-3 282 0 0,-2-1 117 0 0,5 0-16 0 0,3 1 291 0 0,4 0-5084 0 0,-12-1 2788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50 326 8287 0 0,'0'0'191'0'0,"0"0"26"0"0,0 0 9 0 0,-2 0-34 0 0,-5 1-264 0 0,4 0 288 0 0,1-1 1 0 0,-1 0-1 0 0,1 1 0 0 0,0 0 0 0 0,-1-1 1 0 0,1 1-1 0 0,-1 0 0 0 0,1 0 0 0 0,-3 2 0 0 0,4-2 650 0 0,-8 4 4005 0 0,6-6-1606 0 0,7-5-2615 0 0,27-29 1378 0 0,49-68 0 0 0,-47 57-1372 0 0,-20 26-174 0 0,12-24-1 0 0,-14 25 62 0 0,20-30-1 0 0,-26 42-542 0 0,-1-1 0 0 0,-4 8 0 0 0,0 0 0 0 0,0 0 0 0 0,0 0 0 0 0,0-1 0 0 0,0 1 0 0 0,0 0 0 0 0,0 0 0 0 0,0 0 0 0 0,1 0 0 0 0,-1-1 0 0 0,0 1 0 0 0,0 0 0 0 0,0 0 0 0 0,0 0 0 0 0,0 0 0 0 0,0 0 0 0 0,0 0 0 0 0,0-1 0 0 0,0 1 0 0 0,1 0 0 0 0,-1 0 0 0 0,0 0 0 0 0,0 0 0 0 0,0 0 0 0 0,0 0 0 0 0,0 0 0 0 0,1 0 0 0 0,-1 0 0 0 0,0 0 0 0 0,0 0 0 0 0,0-1 0 0 0,0 1 0 0 0,1 0 0 0 0,-1 0 0 0 0,0 0 0 0 0,0 0 0 0 0,0 0 0 0 0,0 0 0 0 0,0 0 0 0 0,1 0 0 0 0,-1 1 0 0 0,0-1 0 0 0,0 0 0 0 0,0 0 0 0 0,0 0 0 0 0,1 0 0 0 0,-1 0 0 0 0,0 0 0 0 0,0 0 0 0 0,0 0 0 0 0,0 0 0 0 0,0 0 0 0 0,0 0 0 0 0,1 1 0 0 0,-1-1 0 0 0,0 0 0 0 0,0 0 0 0 0,0 0 0 0 0,0 0 0 0 0,0 0 0 0 0,0 1 0 0 0,0-1 0 0 0,2 6 0 0 0,-1 4 0 0 0,0 0 0 0 0,-1 1 0 0 0,0-1 0 0 0,0 0 0 0 0,-1 1 0 0 0,-4 13 0 0 0,-1 22 0 0 0,4-23 0 0 0,0-11 0 0 0,0 25 0 0 0,3-27 0 0 0,4-2 0 0 0,-4-6 0 0 0,0-2 0 0 0,-1 1 0 0 0,1-1 0 0 0,-1 1 0 0 0,1-1 0 0 0,0 1 0 0 0,-1-1 0 0 0,1 1 0 0 0,0-1 0 0 0,-1 0 0 0 0,1 1 0 0 0,0-1 0 0 0,-1 0 0 0 0,1 1 0 0 0,0-1 0 0 0,0 0 0 0 0,-1 0 0 0 0,1 0 0 0 0,0 0 0 0 0,0 0 0 0 0,1 0 0 0 0,2 0 0 0 0,-1 0 0 0 0,1 0 0 0 0,-1 0 0 0 0,1 0 0 0 0,0-1 0 0 0,-1 0 0 0 0,1 0 0 0 0,-1 0 0 0 0,1 0 0 0 0,5-3 0 0 0,0 0 0 0 0,1-1 0 0 0,12-9 0 0 0,-5 1 0 0 0,0-2 0 0 0,-1 0 0 0 0,25-29 0 0 0,-33 35 0 0 0,14-10 0 0 0,-20 18 0 0 0,1-1 0 0 0,0 0 0 0 0,-1 0 0 0 0,1-1 0 0 0,-1 1 0 0 0,0 0 0 0 0,1-1 0 0 0,-1 0 0 0 0,0 1 0 0 0,-1-1 0 0 0,1 0 0 0 0,0 0 0 0 0,0-3 0 0 0,-6 18 123 0 0,-7 20 832 0 0,-8 42-1 0 0,18-68-1091 0 0,0 0 0 0 0,1 0 1 0 0,0 0-1 0 0,0 0 0 0 0,1 0 0 0 0,0 0 0 0 0,0 0 1 0 0,0 0-1 0 0,4 10 0 0 0,-5-15-306 0 0,12 16 278 0 0,-4-12 165 0 0,-8-5-15 0 0,0 1-1 0 0,1-1 0 0 0,-1 0 1 0 0,0 0-1 0 0,1 0 1 0 0,-1 1-1 0 0,0-1 1 0 0,1 0-1 0 0,-1 0 0 0 0,0 0 1 0 0,1 0-1 0 0,-1 0 1 0 0,0 0-1 0 0,1 1 1 0 0,-1-1-1 0 0,1 0 0 0 0,-1 0 1 0 0,0 0-1 0 0,1 0 1 0 0,-1-1-1 0 0,0 1 1 0 0,1 0-1 0 0,-1 0 0 0 0,1 0 1 0 0,-1 0-1 0 0,0 0 1 0 0,1 0-1 0 0,-1 0 1 0 0,0-1-1 0 0,1 1 0 0 0,-1 0 1 0 0,0 0-1 0 0,0-1 1 0 0,1 1-1 0 0,-1 0 1 0 0,0 0-1 0 0,1-1 0 0 0,-1 1 1 0 0,0 0-1 0 0,0-1 1 0 0,0 1-1 0 0,1 0 1 0 0,-1-1-1 0 0,0 1 1 0 0,0 0-1 0 0,0-1 0 0 0,0 1-117 0 0,16-14-2182 0 0,-2 2-4297 0 0,-6 3-1100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4607 0 0,'0'0'208'0'0,"0"0"67"0"0,0 0 154 0 0,0 0 69 0 0,0 0 12 0 0,0 0 2 0 0,2 11 2048 0 0,-1-9-1903 0 0,4 12 2575 0 0,-3-9 1874 0 0,0-1 3899 0 0,-1-3-9004 0 0,-1 0 0 0 0,1 0-1 0 0,-1 0 1 0 0,1 0 0 0 0,0 0 0 0 0,0 0 0 0 0,-1-1-1 0 0,1 1 1 0 0,0 0 0 0 0,0 0 0 0 0,0-1 0 0 0,0 1-1 0 0,0 0 1 0 0,0-1 0 0 0,0 1 0 0 0,0-1 0 0 0,0 1-1 0 0,0-1 1 0 0,0 0 0 0 0,1 1 0 0 0,0-1 0 0 0,2 1-3 0 0,4 1 2 0 0,0-1 0 0 0,0 1 0 0 0,0-1 0 0 0,11 0 0 0 0,22 3 0 0 0,29 3 0 0 0,-62-6 0 0 0,-1-1 0 0 0,1 1 0 0 0,10-2 0 0 0,-11 1 0 0 0,0 0 0 0 0,1 0 0 0 0,12 2 0 0 0,-9 1 0 0 0,-4 3 0 0 0,-7 3 0 0 0,-1-5 26 0 0,-1 0 0 0 0,0 0 0 0 0,0 0 0 0 0,0 0 1 0 0,0 0-1 0 0,-1-1 0 0 0,0 1 0 0 0,1-1 0 0 0,-1 1 0 0 0,0-1 0 0 0,-1 0 0 0 0,-4 4 0 0 0,-5 2 172 0 0,0 0-1 0 0,-16 9 0 0 0,-28 12 198 0 0,22-12-34 0 0,-58 39 0 0 0,67-32-361 0 0,26-25 0 0 0,0 0 0 0 0,-1 1 0 0 0,1-1 0 0 0,0 0 0 0 0,0 0 0 0 0,0 0 0 0 0,0 0 0 0 0,0 1 0 0 0,-1-1 0 0 0,1 0 0 0 0,0 0 0 0 0,0 0 0 0 0,0 1 0 0 0,0-1 0 0 0,0 0 0 0 0,0 0 0 0 0,0 1 0 0 0,0-1 0 0 0,0 0 0 0 0,0 0 0 0 0,0 0 0 0 0,0 1 0 0 0,0-1 0 0 0,0 0 0 0 0,0 0 0 0 0,0 1 0 0 0,0-1 0 0 0,0 0 0 0 0,0 0 0 0 0,0 0 0 0 0,0 1 0 0 0,0-1 0 0 0,1 0 0 0 0,-1 0 0 0 0,0 0 0 0 0,0 1 0 0 0,0-1 0 0 0,0 0 0 0 0,0 0 0 0 0,1 0 0 0 0,-1 0 0 0 0,0 1 0 0 0,0-1 0 0 0,0 0 0 0 0,1 0 0 0 0,-1 0 0 0 0,0 0 0 0 0,0 0 0 0 0,0 0 0 0 0,1 0 0 0 0,-1 0 0 0 0,0 0 0 0 0,0 1 0 0 0,0-1 0 0 0,1 0 0 0 0,-1 0 0 0 0,1 0 0 0 0,12 1 0 0 0,-12-1 0 0 0,6 0-346 0 0,1 0 1 0 0,-1 0-1 0 0,1-1 0 0 0,-1 0 1 0 0,1-1-1 0 0,-1 0 0 0 0,1 0 1 0 0,-1 0-1 0 0,0-1 0 0 0,0 0 1 0 0,12-8-1 0 0,-18 10-1227 0 0,-1 1-379 0 0,2-3-80 0 0,8-12-15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11975 0 0,'0'0'267'0'0,"0"0"42"0"0,3-7 417 0 0,-1 5-464 0 0,-1 0 0 0 0,0-1 0 0 0,0 1 1 0 0,-1 0-1 0 0,1 0 0 0 0,0 0 1 0 0,-1-1-1 0 0,1 1 0 0 0,-1 0 0 0 0,0-1 1 0 0,0 1-1 0 0,0 0 0 0 0,0-1 0 0 0,0 1 1 0 0,0 0-1 0 0,-1-4 0 0 0,1 5-250 0 0,-1 0 532 0 0,1 1-28 0 0,0 0-4 0 0,0 0 0 0 0,0 0 0 0 0,0 0 0 0 0,-16 0 1024 0 0,10 2-1337 0 0,0 1-1 0 0,0-1 1 0 0,0 1-1 0 0,0 0 1 0 0,1 1-1 0 0,-1 0 1 0 0,1-1-1 0 0,0 1 1 0 0,0 1-1 0 0,0-1 1 0 0,1 1-1 0 0,-1 0 1 0 0,1 0-1 0 0,1 0 1 0 0,-6 8-1 0 0,-8 13-198 0 0,-22 46 0 0 0,35-64 0 0 0,3-6 0 0 0,-1 0 0 0 0,1 1 0 0 0,0-1 0 0 0,1 0 0 0 0,-1 0 0 0 0,0 1 0 0 0,1-1 0 0 0,-1 1 0 0 0,1-1 0 0 0,0 1 0 0 0,-1-1 0 0 0,1 0 0 0 0,0 1 0 0 0,1-1 0 0 0,-1 1 0 0 0,0-1 0 0 0,2 3 0 0 0,2 12 0 0 0,-2-15 0 0 0,3 6 0 0 0,4-3 0 0 0,-4-4 52 0 0,0 0-1 0 0,0-1 1 0 0,0 1 0 0 0,-1-1-1 0 0,1 0 1 0 0,0 0-1 0 0,0-1 1 0 0,0 1 0 0 0,0-1-1 0 0,-1 0 1 0 0,1 0-1 0 0,0-1 1 0 0,-1 1 0 0 0,1-1-1 0 0,-1 0 1 0 0,0-1-1 0 0,1 1 1 0 0,6-6 0 0 0,6-5 213 0 0,-1 0 1 0 0,-1-1 0 0 0,14-16-1 0 0,-25 26-260 0 0,7-10-5 0 0,0-1 0 0 0,-1 0 0 0 0,-1 0 0 0 0,0-1 0 0 0,12-31 0 0 0,-5 10 0 0 0,-13 32 0 0 0,-2 3 0 0 0,0 0 0 0 0,0 1 0 0 0,0-1 0 0 0,-1 0 0 0 0,1 1 0 0 0,-1-1 0 0 0,1 0 0 0 0,-1 0 0 0 0,0 1 0 0 0,1-1 0 0 0,-1 0 0 0 0,0 0 0 0 0,0 0 0 0 0,0-2 0 0 0,0 4 0 0 0,0 0 0 0 0,0 0 0 0 0,0-1 0 0 0,0 1 0 0 0,0 0 0 0 0,0 0 0 0 0,0 0 0 0 0,0-1 0 0 0,0 1 0 0 0,0 0 0 0 0,0 0 0 0 0,0-1 0 0 0,0 1 0 0 0,0 0 0 0 0,0 0 0 0 0,0 0 0 0 0,-1-1 0 0 0,1 1 0 0 0,0 0 0 0 0,0 0 0 0 0,0 0 0 0 0,0-1 0 0 0,0 1 0 0 0,0 0 0 0 0,0 0 0 0 0,-1 0 0 0 0,1 0 0 0 0,0-1 0 0 0,0 1 0 0 0,0 0 0 0 0,-1 0 0 0 0,1 0 0 0 0,0 0 0 0 0,0 0 0 0 0,0 0 0 0 0,-1 0 0 0 0,1 0 0 0 0,0-1 0 0 0,0 1 0 0 0,0 0 0 0 0,-1 0 0 0 0,1 0 0 0 0,0 0 0 0 0,0 0 0 0 0,-1 0 0 0 0,1 0 0 0 0,0 0 0 0 0,0 0 0 0 0,0 0 0 0 0,-1 1 0 0 0,1-1 0 0 0,0 0 0 0 0,0 0 0 0 0,0 0 0 0 0,-1 0 0 0 0,1 0 0 0 0,0 0 0 0 0,0 0 0 0 0,0 0 0 0 0,-1 1 0 0 0,1-1 0 0 0,0 0 0 0 0,0 0 0 0 0,0 1 0 0 0,-5 1-569 0 0,0 1 0 0 0,1 0 0 0 0,0 0 0 0 0,-1 1 0 0 0,2 0 0 0 0,-1-1 0 0 0,-4 6 0 0 0,-7 7-2323 0 0,9-10-4616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0,'0'0'356'0'0,"0"0"50"0"0,0 0 20 0 0,0 0-42 0 0,0 0-112 0 0,0 0 463 0 0,0 0 234 0 0,3-9 930 0 0,1-32-98 0 0,-4 40-1358 0 0,0 0-294 0 0,1-4-266 0 0,-1 4-579 0 0,0 1-257 0 0,0 0-1286 0 0,0 0-4924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3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39 17503 0 0,'0'0'399'0'0,"0"0"60"0"0,0 0 21 0 0,0 0-59 0 0,0-2-276 0 0,0 2-127 0 0,0-1-1 0 0,0 0 0 0 0,0 1 1 0 0,0-1-1 0 0,0 1 1 0 0,0-1-1 0 0,-1 0 0 0 0,1 1 1 0 0,0-1-1 0 0,0 1 1 0 0,-1-1-1 0 0,1 0 0 0 0,0 1 1 0 0,0-1-1 0 0,-1 1 1 0 0,1-1-1 0 0,-1 1 0 0 0,1-1 1 0 0,-1 1-1 0 0,1-1 1 0 0,0 1-1 0 0,-1 0 0 0 0,1-1 1 0 0,-1 1-1 0 0,-1-1 1 0 0,-20-5 2939 0 0,-3 0-2279 0 0,24 6-672 0 0,0 0-3 0 0,0 0 0 0 0,1 0 0 0 0,-1-1 0 0 0,1 1 0 0 0,-1 0 0 0 0,1 0 1 0 0,-1-1-1 0 0,0 1 0 0 0,1-1 0 0 0,0 1 0 0 0,-1 0 0 0 0,1-1 0 0 0,-1 1 1 0 0,1-1-1 0 0,-1 1 0 0 0,1-1 0 0 0,0 1 0 0 0,-1-1 0 0 0,1 1 1 0 0,0-1-1 0 0,-1 0 0 0 0,1 0 379 0 0,10 1-181 0 0,-5-1-73 0 0,0 1 1 0 0,-1 0 0 0 0,1 1-1 0 0,0-1 1 0 0,-1 1-1 0 0,1-1 1 0 0,-1 1-1 0 0,1 1 1 0 0,-1-1 0 0 0,8 4-1 0 0,-6-2-128 0 0,0 0 0 0 0,-1 1 0 0 0,1-1 0 0 0,-1 1 0 0 0,0 1 0 0 0,0-1 0 0 0,0 1 0 0 0,0 0 0 0 0,-1 0 0 0 0,0 0 0 0 0,0 1 0 0 0,0-1 0 0 0,-1 1 0 0 0,1 0 0 0 0,-2 0 0 0 0,4 9 0 0 0,-5-13 0 0 0,-1-1 0 0 0,0 1 0 0 0,1-1 0 0 0,-1 1 0 0 0,0-1 0 0 0,0 1 0 0 0,0-1 0 0 0,0 1 0 0 0,0-1 0 0 0,0 1 0 0 0,-1-1 0 0 0,1 1 0 0 0,-1-1 0 0 0,1 1 0 0 0,-1-1 0 0 0,1 1 0 0 0,-2 1 0 0 0,0 1 0 0 0,-1-1 0 0 0,1 0 0 0 0,-1 1 0 0 0,0-1 0 0 0,-6 5 0 0 0,-7 4 1 0 0,-2 0 0 0 0,1-1-1 0 0,-2-1 1 0 0,1 0 0 0 0,-25 8 0 0 0,1 0 134 0 0,13-5 216 0 0,18-9 97 0 0,0 1-1 0 0,0 0 1 0 0,1 0-1 0 0,-1 1 1 0 0,1 1-1 0 0,-14 12 1 0 0,23-19-459 0 0,1 1 1 0 0,0-1-1 0 0,-1 0 1 0 0,1 1-1 0 0,0-1 0 0 0,0 0 1 0 0,-1 1-1 0 0,1-1 0 0 0,0 1 1 0 0,0-1-1 0 0,0 1 0 0 0,-1-1 1 0 0,1 0-1 0 0,0 1 1 0 0,0-1-1 0 0,0 1 0 0 0,0-1 1 0 0,0 1-1 0 0,0-1 0 0 0,0 1 1 0 0,0-1-1 0 0,0 1 0 0 0,0-1 1 0 0,0 1-1 0 0,0-1 1 0 0,1 1-1 0 0,-1-1 0 0 0,0 1 1 0 0,0-1-1 0 0,1 1 0 0 0,0 1-46 0 0,0-1 0 0 0,0 1 1 0 0,0-1-1 0 0,1 0 0 0 0,-1 1 0 0 0,0-1 0 0 0,1 0 0 0 0,2 2 0 0 0,1 0-79 0 0,1 0 1 0 0,-1 0-1 0 0,1 0 1 0 0,7 1-1 0 0,11 3 441 0 0,1-2-1 0 0,0-1 0 0 0,0-1 1 0 0,0-2-1 0 0,44-1 1 0 0,-32-2-140 0 0,-37 2-169 0 0,0 0 0 0 0,0 0 0 0 0,0 0 0 0 0,1 0 0 0 0,-1 0 0 0 0,0 0 0 0 0,0 0 0 0 0,0 0 0 0 0,0 0 0 0 0,1 0 0 0 0,-1 0 0 0 0,0 0 0 0 0,0 0 0 0 0,0 0 0 0 0,0 0 0 0 0,0 0 0 0 0,1 0 1 0 0,-1 0-1 0 0,0 0 0 0 0,0 1 0 0 0,0-1 0 0 0,0 0 0 0 0,0 0 0 0 0,0 0 0 0 0,1 0 0 0 0,-1 0 0 0 0,0 0 0 0 0,0 0 0 0 0,0 0 0 0 0,0 1 0 0 0,0-1 0 0 0,0 0 0 0 0,0 0 0 0 0,0 0 0 0 0,0 0 0 0 0,0 0 0 0 0,0 1 0 0 0,1-1 0 0 0,-1 0 0 0 0,0 0 0 0 0,0 0 0 0 0,0 0 0 0 0,0 0 0 0 0,0 1 0 0 0,0-1 0 0 0,0 0 0 0 0,0 0 0 0 0,0 0 0 0 0,0 0 0 0 0,0 0 0 0 0,-1 1 0 0 0,1-1 0 0 0,0 0 0 0 0,0 0 0 0 0,0 0 0 0 0,0 0 1 0 0,0 0-1 0 0,0 1 0 0 0,0-1 0 0 0,0 0 0 0 0,0 0 0 0 0,0 0 0 0 0,-1 0 0 0 0,1 0 0 0 0,0 0 0 0 0,0 0 0 0 0,0 0 0 0 0,0 1 0 0 0,-1-1 0 0 0,-6 9-525 0 0,6-9 460 0 0,0 2-165 0 0,-1 0 1 0 0,0 0-1 0 0,0 0 1 0 0,0 0-1 0 0,0-1 0 0 0,0 1 1 0 0,-1-1-1 0 0,1 1 0 0 0,0-1 1 0 0,-1 0-1 0 0,1 1 1 0 0,-1-2-1 0 0,1 1 0 0 0,-1 0 1 0 0,1 0-1 0 0,-1-1 1 0 0,0 1-1 0 0,1-1 0 0 0,-1 0 1 0 0,0 0-1 0 0,0 0 0 0 0,-4 0 1 0 0,-9-3-1302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45 13823 0 0,'0'0'315'0'0,"0"0"45"0"0,0 0 21 0 0,0 0-49 0 0,-1-9 2183 0 0,-2 5 5267 0 0,-5 4-7645 0 0,-6 2 385 0 0,13-2-480 0 0,1 0 1 0 0,-1 0 0 0 0,1 0 0 0 0,-1 1 0 0 0,1-1-1 0 0,0 0 1 0 0,-1 0 0 0 0,1 1 0 0 0,0-1-1 0 0,-1 0 1 0 0,1 1 0 0 0,0-1 0 0 0,-1 0-1 0 0,1 1 1 0 0,0-1 0 0 0,0 0 0 0 0,-1 1 0 0 0,1-1-1 0 0,0 1 1 0 0,0-1 0 0 0,0 0 0 0 0,0 1-1 0 0,-1-1 1 0 0,1 1 0 0 0,0-1 0 0 0,0 1-1 0 0,0-1 1 0 0,0 0 0 0 0,0 2 0 0 0,-1-2 106 0 0,-4 5-133 0 0,0 0-16 0 0,-1 1-5 0 0,6-5 7 0 0,-1 0 1 0 0,1-1 0 0 0,-1 1 0 0 0,0-1 0 0 0,1 1 0 0 0,-1-1 0 0 0,0 1 0 0 0,1-1-1 0 0,-1 1 1 0 0,0-1 0 0 0,0 1 0 0 0,1-1 0 0 0,-1 0 0 0 0,0 0 0 0 0,0 1-1 0 0,0-1 1 0 0,1 0 0 0 0,-1 0 0 0 0,0 0 0 0 0,0 0 0 0 0,0 0 0 0 0,0 0 0 0 0,0 0-1 0 0,1 0 1 0 0,-1 0 0 0 0,-1-1 0 0 0,0 1 368 0 0,2 0 117 0 0,0 0 21 0 0,0 0-134 0 0,0 0-577 0 0,0 0-248 0 0,0 0-50 0 0,0 0 126 0 0,0 0 576 0 0,0 0 248 0 0,0 0 50 0 0,0 0-126 0 0,0 0-576 0 0,0 0-248 0 0,0 0-50 0 0,0 0 126 0 0,0 0 576 0 0,0 0 248 0 0,0 0 50 0 0,0 0-126 0 0,0 0-576 0 0,0 0-248 0 0,0 0-50 0 0,1 0 58 0 0,12-11 381 0 0,6-1 21 0 0,-18 12 377 0 0,-1 0 138 0 0,0 0 33 0 0,2 0-351 0 0,-1-1 82 0 0,12-5-27 0 0,-6 3-212 0 0,0-2 0 0 0,1 1 0 0 0,1 2 0 0 0,4-1 0 0 0,0-2 0 0 0,1 1 303 0 0,-5 1 224 0 0,1 0-1 0 0,13-1 1 0 0,-21 3-516 0 0,1 1 0 0 0,0 0 0 0 0,-1 0 0 0 0,1 0 0 0 0,0 0 0 0 0,-1 0 0 0 0,1 0 0 0 0,-1 1 0 0 0,1-1 0 0 0,-1 1 0 0 0,1 0 0 0 0,-1 0 0 0 0,1 0 0 0 0,4 2 0 0 0,-4 0-11 0 0,0 1 0 0 0,0-1 0 0 0,-1 0 0 0 0,1 1 0 0 0,-1 0 0 0 0,0-1 0 0 0,1 1 0 0 0,-2 0 0 0 0,1 0 0 0 0,0 0 0 0 0,-1 1 0 0 0,0-1 0 0 0,0 0 0 0 0,0 0 0 0 0,0 1 0 0 0,-1-1 0 0 0,0 1 0 0 0,0 6 0 0 0,0-4 0 0 0,-1 1 0 0 0,1-1 0 0 0,-1 0 0 0 0,-1 0 0 0 0,1 0 0 0 0,-1 0 0 0 0,-1 0 0 0 0,1 0 0 0 0,-1-1 0 0 0,-7 13 0 0 0,6-14 0 0 0,-1 0 0 0 0,1 0 0 0 0,-1-1 0 0 0,0 1 0 0 0,0-1 0 0 0,0 0 0 0 0,-1-1 0 0 0,1 1 0 0 0,-11 4 0 0 0,-2 0 0 0 0,1-2 0 0 0,-21 6 0 0 0,36-12 0 0 0,1 1 0 0 0,-1-1 0 0 0,1 0 0 0 0,-1 0 0 0 0,1 0 0 0 0,-1 0 0 0 0,1 0 0 0 0,-1 0 0 0 0,1 0 0 0 0,-1-1 0 0 0,1 1 0 0 0,0 0 0 0 0,-3-2 0 0 0,3 2 0 0 0,1 0 0 0 0,-1 0 0 0 0,0-1 0 0 0,1 1 0 0 0,-1 0 0 0 0,0-1 0 0 0,1 1 0 0 0,-1-1 0 0 0,1 1 0 0 0,-1-1 0 0 0,1 1 0 0 0,-1-1 0 0 0,1 1 0 0 0,-1-1 0 0 0,1 1 0 0 0,-1-1 0 0 0,1 0 0 0 0,-1 1 0 0 0,1-1 0 0 0,0 0 0 0 0,0 1 0 0 0,-1-1 0 0 0,1 0 0 0 0,0 0 0 0 0,0 1 0 0 0,0-1 0 0 0,0-1 0 0 0,-1 0 0 0 0,-3-6 0 0 0,0-4 0 0 0,7 8 0 0 0,-2 4 0 0 0,0-3 0 0 0,-1 1 0 0 0,1 0 0 0 0,0 0 0 0 0,1 1 0 0 0,-1-1 0 0 0,0 0 0 0 0,0 0 0 0 0,1 0 0 0 0,-1 1 0 0 0,1-1 0 0 0,-1 1 0 0 0,1-1 0 0 0,0 1 0 0 0,0 0 0 0 0,-1 0 0 0 0,1-1 0 0 0,0 1 0 0 0,3-1 0 0 0,-3 1 0 0 0,2-1 0 0 0,9 4 0 0 0,-8 0 0 0 0,-1-1 0 0 0,1 1 0 0 0,-1 0 0 0 0,6 5 0 0 0,-8-7 0 0 0,-1 1 0 0 0,1 0 0 0 0,-1 0 0 0 0,0 0 0 0 0,1 0 0 0 0,-1 0 0 0 0,0 0 0 0 0,0 0 0 0 0,0 0 0 0 0,0 0 0 0 0,0 1 0 0 0,0-1 0 0 0,0 0 0 0 0,0 1 0 0 0,0-1 0 0 0,1 3 0 0 0,0 2 0 0 0,1 1 0 0 0,0 0 0 0 0,0 0 0 0 0,-1 0 0 0 0,0 0 0 0 0,0 1 0 0 0,-1-1 0 0 0,0 1 0 0 0,0 0 0 0 0,-1-1 0 0 0,0 1 0 0 0,-1 11 0 0 0,0-13 0 0 0,0-1 0 0 0,0 1 0 0 0,0-1 0 0 0,-1 0 0 0 0,1 0 0 0 0,-1 1 0 0 0,0-1 0 0 0,-1 0 0 0 0,0 0 0 0 0,1-1 0 0 0,-1 1 0 0 0,-1-1 0 0 0,1 1 0 0 0,-1-1 0 0 0,1 0 0 0 0,-9 6 0 0 0,-24 9 0 0 0,31-17-428 0 0,-1 0 1 0 0,1-1-1 0 0,-1 1 0 0 0,0-1 0 0 0,0 0 1 0 0,0 0-1 0 0,0-1 0 0 0,1 0 0 0 0,-1 0 0 0 0,-8-1 1 0 0,-5 0-973 0 0,14-1-2188 0 0,0-4 2551 0 0,5 6 654 0 0,-2-1-2176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96 6447 0 0,'0'0'142'0'0,"0"0"22"0"0,0 0 13 0 0,-1-1-20 0 0,-1-4 18 0 0,2 3 561 0 0,0 2 237 0 0,0 0 41 0 0,0 0-61 0 0,0 0-288 0 0,0-1-321 0 0,0 0 0 0 0,0 0 0 0 0,0 0-1 0 0,0 0 1 0 0,0 0 0 0 0,0 0-1 0 0,1-1 1 0 0,-1 1 0 0 0,0 0 0 0 0,1 0-1 0 0,-1 0 1 0 0,1 0 0 0 0,-1 0 0 0 0,2-1-1 0 0,-1 0 169 0 0,-1 2 0 0 0,0 0 0 0 0,0 0 0 0 0,0 0 0 0 0,0 0 0 0 0,0 0 0 0 0,0 0 0 0 0,0 0 0 0 0,0 0 0 0 0,0 0 0 0 0,0 0 0 0 0,0 0-68 0 0,-2 2-289 0 0,-6 5-138 0 0,-1 1-17 0 0,3-2 0 0 0,9-12 0 0 0,25-28 0 0 0,-27 32 0 0 0,0 1 0 0 0,0 0 0 0 0,0 0 0 0 0,0-1 0 0 0,0 1 0 0 0,1 0 0 0 0,-1 0 0 0 0,0 0 0 0 0,1 0 0 0 0,-1 0 0 0 0,0 0 0 0 0,1 1 0 0 0,2-2 0 0 0,5-3 0 0 0,-8 3 64 0 0,1 1 0 0 0,-1-1-1 0 0,1 1 1 0 0,-1-1 0 0 0,1 1-1 0 0,0 0 1 0 0,-1 0 0 0 0,1 0 0 0 0,0 0-1 0 0,0 0 1 0 0,0 0 0 0 0,0 0-1 0 0,0 0 1 0 0,0 1 0 0 0,0-1 0 0 0,4 0-1 0 0,6-1 737 0 0,-2-5-651 0 0,3 5-133 0 0,-1 1-16 0 0,-1 4 0 0 0,-8-1 0 0 0,-1 0 0 0 0,0 1 0 0 0,0-1 0 0 0,0 0 0 0 0,0 1 0 0 0,0-1 0 0 0,0 1 0 0 0,-1-1 0 0 0,1 1 0 0 0,-1 0 0 0 0,2 3 0 0 0,3 12 0 0 0,-6-12 0 0 0,-1-2 0 0 0,2 18 0 0 0,-1-1 0 0 0,-1 1 0 0 0,-1-1 0 0 0,-1 0 0 0 0,-1 1 0 0 0,-6 21 0 0 0,5-30 0 0 0,1 0 0 0 0,-1 0 0 0 0,-1-1 0 0 0,-1 0 0 0 0,1 0 0 0 0,-2-1 0 0 0,0 0 0 0 0,0 0 0 0 0,-1-1 0 0 0,-18 17 0 0 0,19-20 0 0 0,-1-1 0 0 0,0 0 0 0 0,0 0 0 0 0,0-1 0 0 0,-1 0 0 0 0,0-1 0 0 0,0 0 0 0 0,0-1 0 0 0,0 0 0 0 0,-1 0 0 0 0,1-1 0 0 0,-1-1 0 0 0,1 1 0 0 0,-1-2 0 0 0,0 1 0 0 0,0-2 0 0 0,1 1 0 0 0,-1-2 0 0 0,-18-3 0 0 0,15-2 0 0 0,0-10 0 0 0,10 11 0 0 0,-5-9 0 0 0,9 12 0 0 0,-1-7 0 0 0,2 9 0 0 0,0-1 0 0 0,1 0 0 0 0,-1 1 0 0 0,0-1 0 0 0,0 1 0 0 0,1-1 0 0 0,-1 1 0 0 0,1 0 0 0 0,1-2 0 0 0,-2 2 0 0 0,14-10 0 0 0,-9 11 0 0 0,-2 0 0 0 0,24-3 0 0 0,-14 3 0 0 0,1 4 0 0 0,-9-1 0 0 0,-1 1 0 0 0,1-1 0 0 0,-1 1 0 0 0,6 5 0 0 0,6 5 0 0 0,-7-7 0 0 0,-3-2 0 0 0,5 9 0 0 0,-8-10 0 0 0,1 3 0 0 0,5 16 0 0 0,-2-7 0 0 0,-7-11 0 0 0,0 11 0 0 0,-1-3 0 0 0,-2 2 0 0 0,-2-11 0 0 0,2-3 0 0 0,-5 5-64 0 0,6-5-273 0 0,1-1-138 0 0,0 0-33 0 0,0 0-208 0 0,0 0-857 0 0,1-8-2411 0 0,0 6 1937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21191 0 0,'0'0'480'0'0,"0"0"67"0"0,0 0 31 0 0,0 0-56 0 0,2-1-341 0 0,13-4-159 0 0,-12 1-25 0 0,0 1 4 0 0,30-19 442 0 0,-32 15 928 0 0,-1 3-2342 0 0,0 2-4862 0 0,0 2-2129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0,'0'0'120'0'0,"0"0"32"0"0,0 0-152 0 0,0 0 0 0 0,0 0 0 0 0,0 0 0 0 0,0 0 440 0 0,0 0 56 0 0,0 0 16 0 0,0 0 0 0 0,0 0-416 0 0,0 0-96 0 0,0 0 0 0 0,0 0 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0 919 0 0,'-13'6'0'0'0,"5"1"80"0"0,0 2-80 0 0,1 1 0 0 0,-5 3 0 0 0,12-13 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5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433 124 6447 0 0,'0'0'142'0'0,"4"-11"356"0"0,-2 9-474 0 0,4-12 59 0 0,-6 12 298 0 0,1 0 110 0 0,1-3 877 0 0,1 0 0 0 0,-1 0 0 0 0,7-8-1 0 0,-4 5-1209 0 0,-4 6 354 0 0,-1 2 0 0 0,1-1 0 0 0,6-5 0 0 0,-6 4 0 0 0,1 1 0 0 0,9-5 536 0 0,0-3-355 0 0,7-15 665 0 0,-17 23-870 0 0,-1 1 21 0 0,0 0 3 0 0,5-4 1161 0 0,-3 6-1046 0 0,-5 10-751 0 0,1-3 535 0 0,2-6 77 0 0,-5 8 464 0 0,-8 13-820 0 0,0 7-99 0 0,10-23-33 0 0,0 4 0 0 0,1-7 0 0 0,1 0 0 0 0,-1 0 0 0 0,0 0 0 0 0,0 0 0 0 0,-4 6 0 0 0,-48 85 0 0 0,18-34 0 0 0,32-54 0 0 0,-1-1 0 0 0,0 0 0 0 0,0 0 0 0 0,0 0 0 0 0,-1-1 0 0 0,0 0 0 0 0,-1 0 0 0 0,1 0 0 0 0,-13 8 0 0 0,5-4 0 0 0,-8 9 0 0 0,15-13 0 0 0,6-5 0 0 0,0 0 0 0 0,0 0 0 0 0,-1 0 0 0 0,1 0 0 0 0,-1 0 0 0 0,1 0 0 0 0,-1 0 0 0 0,1 0 0 0 0,-1 0 0 0 0,1-1 0 0 0,-4 2 0 0 0,-11 2 0 0 0,-1 1 0 0 0,13-4 0 0 0,-14 3 0 0 0,14-3 0 0 0,0 0 0 0 0,1-1 0 0 0,-1 0 0 0 0,0 1 0 0 0,0-1 0 0 0,1-1 0 0 0,-1 1 0 0 0,0-1 0 0 0,-5-1 0 0 0,-1 0 0 0 0,-2-1 0 0 0,7 2 0 0 0,-1 0 0 0 0,1 0 0 0 0,-1 1 0 0 0,-8-1 0 0 0,-1 1 0 0 0,-3-1 0 0 0,0 4 0 0 0,-5-3 0 0 0,12-1 0 0 0,10 1 0 0 0,1-1 0 0 0,-1 1 0 0 0,1-1 0 0 0,-1 1 0 0 0,1 0 0 0 0,-1-1 0 0 0,1 1 0 0 0,0-1 0 0 0,-1 1 0 0 0,1-1 0 0 0,-1 1 0 0 0,1-1 0 0 0,0 0 0 0 0,0 1 0 0 0,-1-2 0 0 0,0-1 0 0 0,1 0 0 0 0,0 0 0 0 0,0 0 0 0 0,0-1 0 0 0,1 1 0 0 0,-1 0 0 0 0,1 0 0 0 0,-1 0 0 0 0,1 0 0 0 0,0 0 0 0 0,0 0 0 0 0,2-4 0 0 0,3-9 0 0 0,-5 13 0 0 0,0 0 0 0 0,0 0 0 0 0,0-1 0 0 0,0 1 0 0 0,0 0 0 0 0,1 0 0 0 0,0 0 0 0 0,0 1 0 0 0,0-1 0 0 0,3-4 0 0 0,4-5 0 0 0,-5 7 0 0 0,-1 0 0 0 0,1 0 0 0 0,0 0 0 0 0,6-5 0 0 0,10-14 0 0 0,-19 23 0 0 0,-1 0 0 0 0,1 0 0 0 0,-1 0 0 0 0,1 0 0 0 0,0 0 0 0 0,-1 0 0 0 0,1 0 0 0 0,0 0 0 0 0,0 0 0 0 0,0 0 0 0 0,0 1 0 0 0,0-1 0 0 0,2-1 0 0 0,0 0 0 0 0,1-2 116 0 0,1 0-1 0 0,-1 1 1 0 0,1-1 0 0 0,9-4-1 0 0,-12 7-61 0 0,-1 1 0 0 0,0-1 0 0 0,0 1 0 0 0,0-1 0 0 0,0 0 0 0 0,0 1-1 0 0,0-1 1 0 0,0 0 0 0 0,0 0 0 0 0,0 0 0 0 0,0 0 0 0 0,-1 0 0 0 0,1 0-1 0 0,0 0 1 0 0,1-2 0 0 0,-2 1 389 0 0,3 2-294 0 0,8-4-133 0 0,1-1-16 0 0,1 3 0 0 0,-6 1 0 0 0,-4 1 0 0 0,0-1 0 0 0,0 1 0 0 0,0 0 0 0 0,0 1 0 0 0,-1-1 0 0 0,1 0 0 0 0,0 1 0 0 0,0 0 0 0 0,0 0 0 0 0,0 0 0 0 0,2 1 0 0 0,5 1 0 0 0,-1 0 0 0 0,0 0 0 0 0,9 5 0 0 0,-14-6 0 0 0,-1 1 0 0 0,1-1 0 0 0,-1 1 0 0 0,6 6 0 0 0,-6-6 0 0 0,-2-2 0 0 0,0 1 0 0 0,0-1 0 0 0,0 0 0 0 0,1 1 0 0 0,-1-1 0 0 0,1 0 0 0 0,-1 0 0 0 0,1 0 0 0 0,-1 0 0 0 0,1 0 0 0 0,0-1 0 0 0,-1 1 0 0 0,4 0 0 0 0,2 3 0 0 0,6 12 0 0 0,-6-7 0 0 0,-4-5 0 0 0,0 0 0 0 0,-1-1 0 0 0,1 1 0 0 0,-1 0 0 0 0,0 1 0 0 0,0-1 0 0 0,-1 0 0 0 0,1 1 0 0 0,-1-1 0 0 0,1 7 0 0 0,-1-9 0 0 0,-1-1 0 0 0,1 1 0 0 0,0-1 0 0 0,-1 1 0 0 0,0-1 0 0 0,1 1 0 0 0,-1 0 0 0 0,0-1 0 0 0,0 1 0 0 0,0 0 0 0 0,0-1 0 0 0,0 1 0 0 0,-1 2 0 0 0,0 5 0 0 0,9 26 0 0 0,-2-10 0 0 0,-1-11 0 0 0,1-1 0 0 0,3-3 0 0 0,2-4 0 0 0,11 2 0 0 0,-18-8 0 0 0,8-1 0 0 0,-9 0 4 0 0,6-3 7 0 0,6-14-90 0 0,-12 12-237 0 0,-1 0 1 0 0,1 0-1 0 0,-1 0 0 0 0,0 0 1 0 0,0 0-1 0 0,-1 0 0 0 0,1-7 1 0 0,6-22-3345 0 0,-3 23 2125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8287 0 0,'0'0'382'0'0,"0"0"-8"0"0,0 0-102 0 0,0 0 463 0 0,0 0 234 0 0,0 0 45 0 0,0 0 8 0 0,0 0 2 0 0,0 0 0 0 0,0 0 0 0 0,0 0-69 0 0,0 0-290 0 0,0 0-121 0 0,0 0-28 0 0,0 0-4 0 0,0 0 0 0 0,0 0 0 0 0,0 0 0 0 0,0 0 0 0 0,0 0 0 0 0,0 0 0 0 0,0 0 0 0 0,2 0-68 0 0,27 7 210 0 0,-24-5-512 0 0,0 0 1 0 0,0-1-1 0 0,0 0 1 0 0,0 0-1 0 0,0 0 0 0 0,1-1 1 0 0,-1 0-1 0 0,0 0 0 0 0,0 0 1 0 0,8-2-1 0 0,-6 1-142 0 0,1 0 0 0 0,0 0 0 0 0,12 2 0 0 0,-14-1 0 0 0,1 0 0 0 0,-1 0 0 0 0,0-1 0 0 0,1 1 0 0 0,-1-1 0 0 0,9-3 0 0 0,17-4-133 0 0,-31 8-563 0 0,-1 0-258 0 0,0 0-56 0 0,0 0-81 0 0,0 0-286 0 0,-1 0-126 0 0,-8-2-950 0 0,-4 1-3690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0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10135 0 0,'-2'-4'-2056'0'0,"1"0"7409"0"0,4 2 1854 0 0,0 2-5967 0 0,-1 0-728 0 0,9 0 444 0 0,9 5-784 0 0,-3-1 22 0 0,-10-2 71 0 0,1 0 0 0 0,0-1-1 0 0,0 0 1 0 0,0 0 0 0 0,1 0 0 0 0,15-2 0 0 0,0-1-265 0 0,39 2 0 0 0,-28 0 0 0 0,-25 1 0 0 0,-1 0-1135 0 0,-7-1-4768 0 0,-2 0-2059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2759 0 0,'0'0'107'0'0,"0"0"-19"0"0,-2 2-11 0 0,-6 7-61 0 0,7-9-16 0 0,1 0 0 0 0,0 1 0 0 0,-1-1 0 0 0,1 1 0 0 0,0-1 0 0 0,-1 0 0 0 0,1 1 0 0 0,0-1 0 0 0,0 1 0 0 0,-1-1 0 0 0,1 1 0 0 0,0-1 0 0 0,0 1 0 0 0,0-1 0 0 0,0 1 0 0 0,0-1 0 0 0,-1 1 0 0 0,1 0 0 0 0,1 0 0 0 0,-1 0 0 0 0,1-1 0 0 0,-1 1 0 0 0,0-1 0 0 0,1 1 0 0 0,-1-1 0 0 0,1 1 0 0 0,-1-1 0 0 0,1 1 0 0 0,0-1 0 0 0,-1 1 0 0 0,1-1 0 0 0,-1 0 0 0 0,2 1 0 0 0,6 4 0 0 0,-15 0 0 0 0,-2-2 71 0 0,7-3 294 0 0,2 0-183 0 0,-2-1 211 0 0,-13-5 2620 0 0,13 5-3350 0 0,2 1-138 0 0,0 0-214 0 0,0 0-767 0 0,0 0-331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88 2759 0 0,'0'0'126'0'0,"-1"-1"-5"0"0,-4-1-22 0 0,4 2 277 0 0,1 0 113 0 0,0 0 20 0 0,0 0 3 0 0,0 0 0 0 0,0 0 0 0 0,0 0 0 0 0,0 0 0 0 0,0 0 0 0 0,0 0 0 0 0,0 0 0 0 0,0 0 0 0 0,0 0 0 0 0,0 0 0 0 0,0 0 0 0 0,0 0-69 0 0,0 0-222 0 0,0 0 166 0 0,0 0 101 0 0,0 0 21 0 0,0 0 3 0 0,0 0 0 0 0,0 0 0 0 0,0 0 0 0 0,0 0 0 0 0,0 0 0 0 0,0 0 0 0 0,0 0 0 0 0,0 0-69 0 0,0-1-435 0 0,1 0 1 0 0,0 1-1 0 0,-1-1 0 0 0,1 0 1 0 0,0 1-1 0 0,-1-1 0 0 0,1 0 1 0 0,-1 0-1 0 0,1 0 0 0 0,-1 1 1 0 0,0-1-1 0 0,1 0 0 0 0,-1 0 1 0 0,0 0-1 0 0,1 0 0 0 0,-1 0 1 0 0,0-1-1 0 0,0 0 78 0 0,1 1 0 0 0,-1-1 0 0 0,0 1 0 0 0,1-1 0 0 0,-1 1 0 0 0,1-1 0 0 0,0 1 0 0 0,-1 0 0 0 0,1-1 0 0 0,1-1 0 0 0,3-2 248 0 0,24-21 449 0 0,-13 12-711 0 0,-15 13 299 0 0,-1 1 117 0 0,0 0 21 0 0,0 0-66 0 0,1-1-294 0 0,2-3-133 0 0,-8 12-16 0 0,0 3 72 0 0,3-9 299 0 0,0 1 336 0 0,-2-2-605 0 0,-8 10 678 0 0,7-7-777 0 0,1 0 0 0 0,0 1 0 0 0,0-1 1 0 0,-6 11-1 0 0,3-5-3 0 0,-34 45 0 0 0,17-27 0 0 0,-15 21 0 0 0,36-44 0 0 0,0-1 0 0 0,1 1 0 0 0,-1 0 0 0 0,1 0 0 0 0,0 0 0 0 0,0 0 0 0 0,1 0 0 0 0,-2 11 0 0 0,3-11 0 0 0,1 0 0 0 0,-7 13 0 0 0,1-5 0 0 0,2 0 0 0 0,3-8 0 0 0,2 2 0 0 0,2 9 0 0 0,1-4 0 0 0,-3-10 0 0 0,0-1 0 0 0,0 0 0 0 0,1 1 0 0 0,-1-1 0 0 0,0 0 0 0 0,0 0 0 0 0,1 0 0 0 0,-1-1 0 0 0,1 1 0 0 0,-1 0 0 0 0,1-1 0 0 0,-1 0 0 0 0,6 1 0 0 0,-4-1 0 0 0,1 0 0 0 0,0 0 0 0 0,0-1 0 0 0,0 0 0 0 0,0 1 0 0 0,7-4 0 0 0,7-2 0 0 0,-2-1 0 0 0,1-1 0 0 0,-1-1 0 0 0,0 0 0 0 0,-1-1 0 0 0,0-1 0 0 0,0-1 0 0 0,26-26 0 0 0,-33 29 36 0 0,0-1 0 0 0,-1 0 0 0 0,-1 0-1 0 0,1-1 1 0 0,7-17 0 0 0,-12 21 146 0 0,0-1-1 0 0,0-1 1 0 0,-1 1 0 0 0,0 0 0 0 0,0 0-1 0 0,-1-1 1 0 0,0 1 0 0 0,0-1-1 0 0,-2-10 1 0 0,1 15-174 0 0,0-4-6 0 0,-1 0 0 0 0,1 1 0 0 0,-4-10 0 0 0,-1 7-2 0 0,-4 5 0 0 0,-14-5 0 0 0,13 6 0 0 0,1 2-64 0 0,8 2 52 0 0,1 0-1 0 0,-1 0 1 0 0,1 1 0 0 0,-1-1-1 0 0,1 0 1 0 0,-1 0 0 0 0,1 0-1 0 0,-1 1 1 0 0,1-1-1 0 0,-1 0 1 0 0,1 0 0 0 0,-1 1-1 0 0,1-1 1 0 0,-1 1 0 0 0,1-1-1 0 0,0 0 1 0 0,-1 1 0 0 0,1-1-1 0 0,0 1 1 0 0,-1-1-1 0 0,1 1 1 0 0,0-1 0 0 0,0 1-1 0 0,-1 0 1 0 0,-2 4-1440 0 0,-1-3-4029 0 0,4-2-1341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1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17503 0 0,'0'0'399'0'0,"0"0"60"0"0,2-1 21 0 0,0-1-411 0 0,-1 1 0 0 0,1-1 0 0 0,0 1 0 0 0,-1-1 1 0 0,1 0-1 0 0,-1 1 0 0 0,3-5 0 0 0,9-13 403 0 0,-12 18-217 0 0,0-1-1 0 0,0 0 1 0 0,0 1 0 0 0,0-1-1 0 0,-1 0 1 0 0,1 0-1 0 0,-1 1 1 0 0,1-1 0 0 0,-1 0-1 0 0,0 0 1 0 0,1 0 0 0 0,-1 0-1 0 0,0 0 1 0 0,0 1 0 0 0,0-1-1 0 0,-1 0 1 0 0,1 0 0 0 0,0 0-1 0 0,-2-2 1 0 0,2 2 188 0 0,0 1-294 0 0,-3-3-197 0 0,3 3-289 0 0,-9 6-369 0 0,7-4-5844 0 0,2-1 4503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0,'0'0'480'0'0,"2"1"67"0"0,7 7 31 0 0,-7-6-56 0 0,-1-1-341 0 0,6 7-20 0 0,-2-2 196 0 0,0 0 1 0 0,0 0-1 0 0,0 1 0 0 0,-1-1 1 0 0,0 1-1 0 0,-1 0 1 0 0,1 0-1 0 0,-1 0 0 0 0,-1 0 1 0 0,4 13-1 0 0,-6-18-362 0 0,1 0 1 0 0,-1 0-1 0 0,0 0 0 0 0,0 0 1 0 0,0 0-1 0 0,0 0 0 0 0,-1 0 0 0 0,1 0 1 0 0,0 0-1 0 0,-1 0 0 0 0,1 0 1 0 0,-1 0-1 0 0,0 0 0 0 0,0 0 1 0 0,0 0-1 0 0,-1 2 0 0 0,-3 2-63 0 0,1 0 0 0 0,-1 0 0 0 0,-7 6-1 0 0,10-10 35 0 0,2-1-62 0 0,-1-1 0 0 0,0 1-1 0 0,1-1 1 0 0,-1 1 0 0 0,0-1-1 0 0,0 0 1 0 0,1 1 0 0 0,-1-1-1 0 0,0 0 1 0 0,0 1 0 0 0,1-1-1 0 0,-1 0 1 0 0,0 0 0 0 0,-1 0-1 0 0,-7 2-6713 0 0,3 1-1348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 13823 0 0,'0'0'315'0'0,"0"0"45"0"0,0 0 21 0 0,0 0-49 0 0,0 0-149 0 0,0 0 194 0 0,0 0 110 0 0,0 0 22 0 0,0 0 3 0 0,0 0 0 0 0,0 0 0 0 0,0 0 0 0 0,0 0-69 0 0,0 0-222 0 0,0 0 166 0 0,0 0 101 0 0,0 0 21 0 0,0 0-66 0 0,0 0-222 0 0,0 0 166 0 0,-6 9 1202 0 0,3-6-1587 0 0,0 0 0 0 0,0 0 0 0 0,1 1 1 0 0,-1 0-1 0 0,1-1 0 0 0,0 1 0 0 0,-2 4 0 0 0,2-5-2 0 0,1 0 0 0 0,-1 0 0 0 0,1 0-1 0 0,-1 0 1 0 0,-3 3 0 0 0,-12 13 508 0 0,1 1 0 0 0,1 1 0 0 0,-14 25 0 0 0,21-31-495 0 0,5-12-13 0 0,1 1 0 0 0,-1 0 0 0 0,1-1 1 0 0,0 1-1 0 0,1 0 0 0 0,-1 1 0 0 0,1-1 1 0 0,-1 0-1 0 0,1 0 0 0 0,1 1 0 0 0,-1-1 0 0 0,0 0 1 0 0,1 1-1 0 0,0 5 0 0 0,0-9 0 0 0,0 0 0 0 0,0 0 0 0 0,0 1 0 0 0,1-1 0 0 0,-1 0 0 0 0,0 0 0 0 0,1 1 0 0 0,-1-1 0 0 0,0 0 0 0 0,1 0 0 0 0,-1 0 0 0 0,1 0 0 0 0,0 0 0 0 0,-1 0 0 0 0,1 0 0 0 0,0 0 0 0 0,0 0 0 0 0,0 0 0 0 0,-1 0 0 0 0,1 0 0 0 0,0 0 0 0 0,2 0 0 0 0,0 2 0 0 0,-1-1 0 0 0,1-1 0 0 0,0 1 0 0 0,0 0 0 0 0,0-1 0 0 0,0 0 0 0 0,0 0 0 0 0,0 0 0 0 0,0 0 0 0 0,0 0 0 0 0,0-1 0 0 0,1 1 0 0 0,-1-1 0 0 0,0 0 0 0 0,0 0 0 0 0,1 0 0 0 0,-1 0 0 0 0,4-1 0 0 0,4-1 0 0 0,-1 0 0 0 0,0-1 0 0 0,0 0 0 0 0,11-4 0 0 0,-15 4 0 0 0,0 0 0 0 0,0 0 0 0 0,0-1 0 0 0,-1 0 0 0 0,1 0 0 0 0,-1 0 0 0 0,0 0 0 0 0,0-1 0 0 0,0 0 0 0 0,-1 0 0 0 0,1 0 0 0 0,-1 0 0 0 0,-1-1 0 0 0,1 0 0 0 0,3-8 0 0 0,-4 9 0 0 0,-1 2 0 0 0,0-1 0 0 0,1 0 0 0 0,-1-1 0 0 0,-1 1 0 0 0,1 0 0 0 0,-1 0 0 0 0,1-1 0 0 0,-1 1 0 0 0,0-1 0 0 0,-1 1 0 0 0,1-1 0 0 0,-1-7 0 0 0,-1 5 0 0 0,1-5 0 0 0,-1 1 0 0 0,-1-1 0 0 0,0 1 0 0 0,0 0 0 0 0,-1-1 0 0 0,-1 1 0 0 0,0 0 0 0 0,-9-17 0 0 0,7 21 0 0 0,6 6 0 0 0,-1 1 0 0 0,1 0 0 0 0,0-1 0 0 0,0 1 0 0 0,-1 0 0 0 0,1-1 0 0 0,0 1 0 0 0,0 0 0 0 0,-1 0 0 0 0,1-1 0 0 0,0 1 0 0 0,-1 0 0 0 0,1 0 0 0 0,0 0 0 0 0,-1 0 0 0 0,1-1 0 0 0,0 1 0 0 0,-1 0 0 0 0,1 0 0 0 0,0 0 0 0 0,-1 0 0 0 0,1 0 0 0 0,-1 0 0 0 0,1 0 0 0 0,0 0 0 0 0,-1 0 0 0 0,1 0 0 0 0,0 0 0 0 0,-1 0 0 0 0,1 0 0 0 0,-1 0 0 0 0,1 1 0 0 0,0-1 0 0 0,-1 0 0 0 0,1 0 0 0 0,0 0 0 0 0,-1 1 0 0 0,1-1 0 0 0,-2 0 0 0 0,1 0 0 0 0,1 0 0 0 0,-1 0 0 0 0,1 0 0 0 0,-1 0 0 0 0,0 0 0 0 0,1 0 0 0 0,-1 0 0 0 0,1 0 0 0 0,-1 0 0 0 0,1 0 0 0 0,-1 0 0 0 0,1 0 0 0 0,-1 1 0 0 0,1-1 0 0 0,-1 0 0 0 0,1 0 0 0 0,-1 1 0 0 0,1-1 0 0 0,-1 0 0 0 0,1 1 0 0 0,-1-1 0 0 0,1 0 0 0 0,-1 1 0 0 0,1-1 0 0 0,0 1 0 0 0,-1 0 0 0 0,-36 38-1384 0 0,35-36 1007 0 0,0-1 1 0 0,0 1-1 0 0,0 0 0 0 0,0 0 0 0 0,1 0 1 0 0,-1 0-1 0 0,0 5 0 0 0,-7 10-2882 0 0,8-17 1212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1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51 11975 0 0,'0'0'267'0'0,"0"0"42"0"0,1-2 17 0 0,0 0-166 0 0,4-5 75 0 0,-1 0-1 0 0,1 0 1 0 0,0 0-1 0 0,7-7 1 0 0,-11 13 274 0 0,5-2 519 0 0,-5 3 6128 0 0,-40 80-4492 0 0,-1-4-2664 0 0,34-63 0 0 0,7-9 0 0 0,0-2 0 0 0,-2-2 0 0 0,1 1 0 0 0,0-1 0 0 0,0 0 0 0 0,0 1 0 0 0,0-1 0 0 0,0 0 0 0 0,0 0 0 0 0,0 1 0 0 0,0-1 0 0 0,0 0 0 0 0,0 0 0 0 0,0 1 0 0 0,0-1 0 0 0,0 0 0 0 0,0 1 0 0 0,1-1 0 0 0,-1 0 0 0 0,0 0 0 0 0,0 1 0 0 0,0-1 0 0 0,0 0 0 0 0,0 0 0 0 0,0 1 0 0 0,1-1 0 0 0,-1 0 0 0 0,0 0 0 0 0,0 0 0 0 0,0 1 0 0 0,1-1 0 0 0,-1 0 0 0 0,0 0 0 0 0,0 0 0 0 0,1 0 0 0 0,-1 0 0 0 0,0 1 0 0 0,0-1 0 0 0,1 0 0 0 0,-1 0 0 0 0,0 0 0 0 0,0 0 0 0 0,1 0 0 0 0,-1 0 0 0 0,0 0 0 0 0,1 0 0 0 0,-1 0 0 0 0,0 0 0 0 0,0 0 0 0 0,1 0 0 0 0,-1 0 0 0 0,0 0 0 0 0,1 0 0 0 0,-1 0 0 0 0,0 0 0 0 0,0-1 0 0 0,1 1 0 0 0,-1 0 0 0 0,0 0 0 0 0,0 0 0 0 0,1 0 0 0 0,-1 0 0 0 0,0-1 0 0 0,0 1 0 0 0,49-20 0 0 0,-37 14 0 0 0,0 1 0 0 0,0 0 0 0 0,0 1 0 0 0,25-5 0 0 0,0 10 0 0 0,-28-3 0 0 0,-1 6 0 0 0,-6-1 43 0 0,0-1-1 0 0,0 1 1 0 0,-1-1 0 0 0,1 1-1 0 0,-1-1 1 0 0,0 1 0 0 0,1 0 0 0 0,-1 0-1 0 0,0 0 1 0 0,-1 0 0 0 0,1 0-1 0 0,0 0 1 0 0,-1 0 0 0 0,0 0-1 0 0,0 0 1 0 0,0 0 0 0 0,0 0-1 0 0,0 3 1 0 0,-2 8 333 0 0,-1 0 0 0 0,-7 23 0 0 0,5-20-267 0 0,-11 39-109 0 0,15-53 0 0 0,-1 0 0 0 0,1 0 0 0 0,-1-1 0 0 0,0 1 0 0 0,-3 3 0 0 0,-4 8 0 0 0,6-9 0 0 0,2-3 0 0 0,0 0 0 0 0,0 0 0 0 0,-1 0 0 0 0,1 1 0 0 0,-1-1 0 0 0,0 0 0 0 0,0-1 0 0 0,1 1 0 0 0,-1 0 0 0 0,0-1 0 0 0,-1 1 0 0 0,-3 2 0 0 0,-27 13 0 0 0,-26-6 0 0 0,55-10 0 0 0,1 0 0 0 0,0 0 0 0 0,0-1 0 0 0,0 0 0 0 0,-1 0 0 0 0,1 0 0 0 0,0 0 0 0 0,-1 0 0 0 0,-3-1 0 0 0,2 0 0 0 0,-1 1 0 0 0,0-1 0 0 0,1 1 0 0 0,-1 0 0 0 0,0 1 0 0 0,1-1 0 0 0,-1 1 0 0 0,1 0 0 0 0,-1 1 0 0 0,-6 2 0 0 0,7-2-64 0 0,3-1-273 0 0,2-1-138 0 0,0 0-33 0 0,0 0 65 0 0,0 0 86 0 0,0 0-738 0 0,0 0-354 0 0,0 0-800 0 0,0 0-3072 0 0,0 0-1317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15663 0 0,'0'0'356'0'0,"0"0"50"0"0,0 0 20 0 0,0-2-42 0 0,1-7-180 0 0,0 7 176 0 0,-4-15 2152 0 0,3 17-2451 0 0,0 0-1 0 0,0-1 0 0 0,0 1 1 0 0,0 0-1 0 0,-1-1 1 0 0,1 1-1 0 0,0 0 0 0 0,0-1 1 0 0,0 1-1 0 0,0 0 1 0 0,0-1-1 0 0,0 1 0 0 0,0 0 1 0 0,0-1-1 0 0,0 1 1 0 0,0 0-1 0 0,0-1 0 0 0,0 1 1 0 0,0 0-1 0 0,0 0 1 0 0,0-1-1 0 0,0 1 0 0 0,1 0 1 0 0,-1-1-1 0 0,0 1 1 0 0,0 0-1 0 0,0-1 0 0 0,0 1 1 0 0,1 0-1 0 0,10-10 1237 0 0,-8 8-1053 0 0,1 0 1 0 0,0 0-1 0 0,1 0 0 0 0,6-1 1 0 0,23-3-172 0 0,40-1 0 0 0,9-1 1326 0 0,36-5-812 0 0,-115 13-606 0 0,4-1-134 0 0,-26-8-2527 0 0,7 3 1637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18 4607 0 0,'0'0'102'0'0,"0"0"20"0"0,0 0 6 0 0,0 0 51 0 0,0 0 213 0 0,0 0 96 0 0,0 0 21 0 0,0 0-66 0 0,0 0-222 0 0,0 0 166 0 0,0 0 101 0 0,0 0 21 0 0,0 0-66 0 0,-2-4-294 0 0,-9-9-133 0 0,11 13-16 0 0,0 0 0 0 0,-1 0 0 0 0,1 0 0 0 0,0 0 0 0 0,0 0 0 0 0,0 0 0 0 0,-1-1 0 0 0,1 1 0 0 0,0 0 0 0 0,0 0 0 0 0,-1 0 0 0 0,1 0 0 0 0,0 0 0 0 0,0 0 0 0 0,-1 0 0 0 0,1 0 0 0 0,0 0 0 0 0,0 0 0 0 0,0 0 0 0 0,-1 0 0 0 0,1 0 0 0 0,0 0 0 0 0,0 0 0 0 0,-1 0 0 0 0,1 0 0 0 0,0 1 0 0 0,0-1 0 0 0,0 0 0 0 0,-1 0 0 0 0,1 0 0 0 0,0 0 0 0 0,0 0 0 0 0,0 1 0 0 0,-1-1 0 0 0,-4 4 72 0 0,4-3 299 0 0,1-1 117 0 0,0 0 21 0 0,0 0 3 0 0,0 0 0 0 0,0 0 0 0 0,0 0 0 0 0,0 0-69 0 0,0 0-222 0 0,0 0 166 0 0,0 0 101 0 0,0 0 21 0 0,0 0 3 0 0,0 0 0 0 0,0 0 0 0 0,-8 6 592 0 0,-15 16 1032 0 0,22-20-2044 0 0,-17 10 1792 0 0,7-4-1368 0 0,2-3 623 0 0,2-2-746 0 0,0-2-393 0 0,0 1 0 0 0,1-2 0 0 0,-1 4 0 0 0,1-3 0 0 0,2-2 72 0 0,3 1 299 0 0,0-2 319 0 0,1 1-647 0 0,0 1-1 0 0,0 0 1 0 0,0-1 0 0 0,-1 1 0 0 0,1 0 0 0 0,0-1-1 0 0,0 1 1 0 0,0 0 0 0 0,0-1 0 0 0,0 1 0 0 0,0 0 0 0 0,0-1-1 0 0,0 1 1 0 0,0 0 0 0 0,0-1 0 0 0,0 1 0 0 0,0-1 0 0 0,0 1-1 0 0,0 0 1 0 0,0-1 0 0 0,1-1-25 0 0,0 0-17 0 0,11-4-4 0 0,5 1 3 0 0,-13 5 0 0 0,-1 1 0 0 0,19-5 0 0 0,26-8 0 0 0,-45 11 0 0 0,13-2 0 0 0,-13 2 0 0 0,0 1 0 0 0,0 0 0 0 0,0 0 0 0 0,0 0 0 0 0,0 1 0 0 0,0-1 0 0 0,0 1 0 0 0,0 0 0 0 0,0-1 0 0 0,5 4 0 0 0,-7-4 0 0 0,13 6 0 0 0,-10-4 0 0 0,5 8 0 0 0,2 0 0 0 0,-10-9 0 0 0,0 0 0 0 0,1 0 0 0 0,-1 1 0 0 0,0-1 0 0 0,0 1 0 0 0,0-1 0 0 0,0 1 0 0 0,0-1 0 0 0,0 1 0 0 0,0-1 0 0 0,-1 1 0 0 0,1 0 0 0 0,-1-1 0 0 0,1 1 0 0 0,-1 0 0 0 0,1-1 0 0 0,-1 4 0 0 0,1-1 0 0 0,0 1 0 0 0,0 0 0 0 0,0 1 0 0 0,0-1 0 0 0,-1 1 0 0 0,1-1 0 0 0,-2 0 0 0 0,1 1 0 0 0,0-1 0 0 0,-1 1 0 0 0,0-1 0 0 0,0 0 0 0 0,-1 0 0 0 0,0 1 0 0 0,0-1 0 0 0,-2 5 0 0 0,2-6 0 0 0,1-2 0 0 0,1-1 0 0 0,-1 0 0 0 0,0 1 0 0 0,1-1 0 0 0,-1 0 0 0 0,0 1 0 0 0,0-1 0 0 0,0 0 0 0 0,0 0 0 0 0,-1 0 0 0 0,1 0 0 0 0,-2 1 0 0 0,0 1 0 0 0,0-1 0 0 0,0 1 0 0 0,0 0 0 0 0,0-1 0 0 0,0 1 0 0 0,-1-1 0 0 0,1 0 0 0 0,-1 0 0 0 0,1-1 0 0 0,-1 1 0 0 0,0-1 0 0 0,0 1 0 0 0,1-1 0 0 0,-1 0 0 0 0,0-1 0 0 0,0 1 0 0 0,-7-1 0 0 0,0 2 0 0 0,0-1 0 0 0,1-2 0 0 0,10 1 0 0 0,0 0 0 0 0,0 0 0 0 0,0-1 0 0 0,-1 1 0 0 0,1 0 0 0 0,0 0 0 0 0,0 0 0 0 0,0 0 0 0 0,-1 0 0 0 0,1 0 0 0 0,0-1 0 0 0,0 1 0 0 0,0 0 0 0 0,-1 0 0 0 0,1 0 0 0 0,0 0 0 0 0,0-1 0 0 0,0 1 0 0 0,0 0 0 0 0,0 0 0 0 0,0-1 0 0 0,0 1 0 0 0,-1 0 0 0 0,1 0 0 0 0,0 0 0 0 0,0-1 0 0 0,0 1 0 0 0,0 0 0 0 0,0-1 0 0 0,6-5 72 0 0,-4 5 33 0 0,0 0 0 0 0,0 0 0 0 0,1 0 0 0 0,-1 1 0 0 0,1-1 0 0 0,-1 1 0 0 0,0 0 0 0 0,1-1 0 0 0,-1 1 0 0 0,1 0 0 0 0,-1 1 0 0 0,1-1 0 0 0,-1 0 0 0 0,4 1 0 0 0,-4 0-580 0 0,9 3-476 0 0,-8-2 802 0 0,5 5 133 0 0,3 6 16 0 0,-9-8 0 0 0,-2-1 0 0 0,4 8 0 0 0,-1 3 0 0 0,-3-2 0 0 0,-1 1 0 0 0,0 0 0 0 0,-4 15 0 0 0,5-26-1 0 0,-1-1 0 0 0,1 1 0 0 0,-1-1 0 0 0,1 0 0 0 0,-1 1 0 0 0,0-1 0 0 0,0 0 0 0 0,0 1 0 0 0,-2 3 0 0 0,-1 1 75 0 0,0 2 70 0 0,0 0 0 0 0,0-1 1 0 0,-1 0-1 0 0,-1 0 0 0 0,-7 10 0 0 0,-4 5-638 0 0,15-21 627 0 0,0 1 0 0 0,0-1 0 0 0,0 0 0 0 0,-1 0 0 0 0,1 0 0 0 0,-1-1 0 0 0,1 1 0 0 0,-4 1 0 0 0,-6 5 227 0 0,11-7-360 0 0,0 0 0 0 0,0 0 0 0 0,-1 0 0 0 0,1 0 0 0 0,0 0 0 0 0,-1 0 0 0 0,1 0 0 0 0,0 0 0 0 0,-1-1 0 0 0,1 1 0 0 0,-1 0 0 0 0,-2 0 0 0 0,-19 7 0 0 0,7 1 0 0 0,15-9 0 0 0,-24 6 0 0 0,20-4 0 0 0,4-1 0 0 0,0 0 0 0 0,0-1 0 0 0,-1 0 0 0 0,1 1 0 0 0,0-1 0 0 0,-1 0 0 0 0,1 0 0 0 0,0 0 0 0 0,-1 0 0 0 0,1 0 0 0 0,0 0 0 0 0,-1 0 0 0 0,1 0 0 0 0,0 0 0 0 0,-1-1 0 0 0,1 1 0 0 0,0 0 0 0 0,0-1 0 0 0,-3 0 0 0 0,3 1 0 0 0,0-1 0 0 0,0 1 0 0 0,-1 0 0 0 0,1 0 0 0 0,0-1 0 0 0,0 1 0 0 0,0-1 0 0 0,0 1 0 0 0,0-1 0 0 0,-1 1 0 0 0,1-1 0 0 0,0 1 0 0 0,0-1 0 0 0,0 0 0 0 0,1 0 0 0 0,-1 0 0 0 0,0 1 0 0 0,0-1 0 0 0,0 0 0 0 0,1 0 0 0 0,-2-1 0 0 0,0-2 0 0 0,-1 1 0 0 0,2 2 0 0 0,0 0 0 0 0,1 0 0 0 0,-1 0 0 0 0,0 0 0 0 0,0 0 0 0 0,1 0 0 0 0,-1 0 0 0 0,0 0 0 0 0,1 0 0 0 0,-1 0 0 0 0,1-1 0 0 0,0 1 0 0 0,-1 0 0 0 0,1 0 0 0 0,0-1 0 0 0,0 1 0 0 0,0 0 0 0 0,0-2 0 0 0,-8-39 0 0 0,5 34 0 0 0,3 7 0 0 0,0 1 0 0 0,0-1 0 0 0,0 1 0 0 0,0 0 0 0 0,0-1 0 0 0,0 1 0 0 0,0-1 0 0 0,0 1 0 0 0,0 0 0 0 0,0-1 0 0 0,-1 1 0 0 0,1-1 0 0 0,0 1 0 0 0,0 0 0 0 0,-1-1 0 0 0,1 1 0 0 0,0 0 0 0 0,0 0 0 0 0,-1-1 0 0 0,1 1 0 0 0,0 0 0 0 0,-1 0 0 0 0,1-1 0 0 0,0 1 0 0 0,-1 0 0 0 0,1 0 0 0 0,-1 0 0 0 0,1-1 0 0 0,0 1 0 0 0,-1 0 0 0 0,1 0 0 0 0,-1 0 0 0 0,1 0 0 0 0,0 0 0 0 0,-1 0 0 0 0,1 0 0 0 0,-1 0 0 0 0,1 0 0 0 0,0 0 0 0 0,-1 0 0 0 0,0 0 0 0 0,-7 0-64 0 0,6 0-273 0 0,2 0-138 0 0,-12 1-580 0 0,8 0-8128 0 0,4-1 6625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11975 0 0,'0'0'547'0'0,"0"0"-11"0"0,-2 1-344 0 0,-5 3 39 0 0,-13 0 4473 0 0,16-4 2506 0 0,4-2-7055 0 0,0-8-138 0 0,5-1-17 0 0,3 1 0 0 0,1 3 0 0 0,6-3-1780 0 0,-13 6-642 0 0,-2 4 888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1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6 214 6447 0 0,'0'0'142'0'0,"0"0"22"0"0,0 0 13 0 0,0 0 55 0 0,0 0 181 0 0,0 0 78 0 0,0 0 18 0 0,0 0 3 0 0,0 0 0 0 0,0 0 0 0 0,0 0 0 0 0,0 0-69 0 0,-5-19 5850 0 0,8 15-6205 0 0,-2 3 283 0 0,-1 1 117 0 0,0 0 21 0 0,0 0-66 0 0,0-2-294 0 0,2-5-61 0 0,-1 5 283 0 0,-1 2 117 0 0,-1-8 528 0 0,0 7-851 0 0,1 0 1 0 0,0 0-1 0 0,0 0 0 0 0,0 0 1 0 0,0 0-1 0 0,0 0 0 0 0,0 0 1 0 0,0 0-1 0 0,0 0 0 0 0,0 0 1 0 0,1-2-1 0 0,-1 1-88 0 0,6-16 11 0 0,-1 9-88 0 0,-1 3 0 0 0,2-1 0 0 0,-2 6 0 0 0,18-20 0 0 0,-12 13 0 0 0,-5 6 0 0 0,-2 2 0 0 0,27-13 0 0 0,-26 11 0 0 0,16-8 0 0 0,-8 6 0 0 0,1-1 0 0 0,1 0 0 0 0,-2 0 0 0 0,0 2 72 0 0,-10 2 299 0 0,-2 1 117 0 0,0 0 21 0 0,0 0-66 0 0,2 1-294 0 0,8 5-133 0 0,1 3-16 0 0,-6 4 0 0 0,-2-5 0 0 0,-2-6 0 0 0,0 1 0 0 0,-1 0 0 0 0,1 0 0 0 0,-1 0 0 0 0,1 0 0 0 0,-1 0 0 0 0,0-1 0 0 0,0 1 0 0 0,0 0 0 0 0,-1 0 0 0 0,1 0 0 0 0,-1 0 0 0 0,-1 3 0 0 0,-1 14 0 0 0,-2 0 0 0 0,0-1 0 0 0,-2 0 0 0 0,0 0 0 0 0,-1-1 0 0 0,-1 0 0 0 0,-16 26 0 0 0,20-39 0 0 0,4-3 0 0 0,-1 0 0 0 0,1-1 0 0 0,0 1 0 0 0,0 0 0 0 0,0 0 0 0 0,0 0 0 0 0,0 0 0 0 0,0 0 0 0 0,1 0 0 0 0,-1 0 0 0 0,1 0 0 0 0,-1 0 0 0 0,1 0 0 0 0,-1 4 0 0 0,0 24 0 0 0,2-17 0 0 0,4-1 0 0 0,3 0 0 0 0,-7-10 0 0 0,0 0 0 0 0,1 0 0 0 0,-1 0 0 0 0,1 0 0 0 0,-1 0 0 0 0,1 0 0 0 0,0 0 0 0 0,0 0 0 0 0,0-1 0 0 0,0 1 0 0 0,0-1 0 0 0,0 1 0 0 0,3 0 0 0 0,1 1 0 0 0,-3 0 0 0 0,2-1 0 0 0,15 0 0 0 0,25-5 0 0 0,-41 3 0 0 0,-1 0 0 0 0,0 0 0 0 0,0-1 0 0 0,0 1 0 0 0,0-1 0 0 0,0 0 0 0 0,0 0 0 0 0,0 0 0 0 0,4-2 0 0 0,2-2 0 0 0,0 1 0 0 0,1-1 0 0 0,-1 0 0 0 0,0-1 0 0 0,-1 0 0 0 0,1-1 0 0 0,-1 1 0 0 0,10-12 0 0 0,1-3 0 0 0,26-36 0 0 0,13-30 0 0 0,-12 14 0 0 0,-33 50 0 0 0,2 0 0 0 0,17-21 0 0 0,-29 40 0 0 0,-2 2 0 0 0,0 1 0 0 0,-1-1 0 0 0,1 1 0 0 0,1 0 0 0 0,-1-1 0 0 0,0 1 0 0 0,0 0 0 0 0,0-1 0 0 0,1 1 0 0 0,-1 0 0 0 0,2-1 0 0 0,7-4 0 0 0,-2 2 72 0 0,-7 3 299 0 0,-1 1 117 0 0,5 13 464 0 0,-5-9-941 0 0,1-1 0 0 0,-1 1 0 0 0,1-1 1 0 0,-1 1-1 0 0,0-1 0 0 0,0 1 0 0 0,-1-1 0 0 0,1 0 1 0 0,-1 1-1 0 0,1-1 0 0 0,-1 1 0 0 0,-2 2 0 0 0,-2 8 0 0 0,-12 20 0 0 0,6-12-13 0 0,1-1 2 0 0,1-4 0 0 0,2-1 0 0 0,0 1 0 0 0,-6 22 0 0 0,-1 18 0 0 0,12-43 0 0 0,2-1 0 0 0,3-1 0 0 0,5-3 0 0 0,3-5 0 0 0,-6-4 0 0 0,0 0 0 0 0,-1 0 0 0 0,1 0 0 0 0,0-1 0 0 0,-1 1 0 0 0,1-1 0 0 0,-1 0 0 0 0,1-1 0 0 0,-1 1 0 0 0,0-1 0 0 0,1 0 0 0 0,-1 0 0 0 0,5-3 0 0 0,6-6 0 0 0,0 0 0 0 0,14-13 0 0 0,-4 4 0 0 0,-17 14 0 0 0,-6 5 0 0 0,0 0 0 0 0,0 0 0 0 0,0-1 0 0 0,-1 1 0 0 0,1 0 0 0 0,-1-1 0 0 0,1 1 0 0 0,-1-1 0 0 0,1 0 0 0 0,-1 0 0 0 0,0 1 0 0 0,0-1 0 0 0,0 0 0 0 0,0 0 0 0 0,0 0 0 0 0,0 0 0 0 0,0-3 0 0 0,5-5 0 0 0,-6 10 0 0 0,0 0 0 0 0,1-1 0 0 0,-1 1 0 0 0,0-1 0 0 0,1 1 0 0 0,-1 0 0 0 0,0 0 0 0 0,1-1 0 0 0,-1 1 0 0 0,1 0 0 0 0,-1 0 0 0 0,1-1 0 0 0,-1 1 0 0 0,1 0 0 0 0,-1 0 0 0 0,1 0 0 0 0,-1 0 0 0 0,0 0 0 0 0,1 0 0 0 0,0 0 0 0 0,0 0 0 0 0,0 0 0 0 0,0 0 0 0 0,-1 0 0 0 0,1 1 0 0 0,0-1 0 0 0,0 0 0 0 0,-1 1 0 0 0,1-1 0 0 0,0 1 0 0 0,0-1 0 0 0,-1 1 0 0 0,1-1 0 0 0,0 2 0 0 0,6 9 0 0 0,-6-7 0 0 0,0 0 0 0 0,0 0 0 0 0,0 1 0 0 0,0-1 0 0 0,-1 1 0 0 0,0-1 0 0 0,0 0 0 0 0,0 1 0 0 0,0-1 0 0 0,-1 0 0 0 0,0 1 0 0 0,0-1 0 0 0,0 0 0 0 0,-3 8 0 0 0,0 2 0 0 0,2 4 0 0 0,3-13 0 0 0,0-2 0 0 0,-5 13 0 0 0,4-16 0 0 0,-1 1 0 0 0,1-1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0,1 0 0 0 0,-1 0 0 0 0,0 0 0 0 0,0 0 0 0 0,0 0 0 0 0,0 1 0 0 0,8-4 0 0 0,9-11 0 0 0,-16 13 0 0 0,38-35 0 0 0,20-16 0 0 0,-50 46 0 0 0,0 0 0 0 0,0 0 0 0 0,1 1 0 0 0,0 0 0 0 0,12-5 0 0 0,-18 8 0 0 0,16-3 0 0 0,-8 4 0 0 0,0 6 0 0 0,-4 5 0 0 0,-7-7 0 0 0,0 0 0 0 0,0 0 0 0 0,0 0 0 0 0,0 0 0 0 0,-1 0 0 0 0,1 0 0 0 0,-1 0 0 0 0,0 0 0 0 0,0 0 0 0 0,0 6 0 0 0,-2 0 0 0 0,-1 0 0 0 0,-5 15 0 0 0,-2 5 0 0 0,7-17 0 0 0,3-11 0 0 0,-1-1 0 0 0,1 1 0 0 0,0-1 0 0 0,0 1 0 0 0,0 0 0 0 0,0-1 0 0 0,0 1 0 0 0,0-1 0 0 0,0 1 0 0 0,0-1 0 0 0,1 1 0 0 0,-1-1 0 0 0,0 1 0 0 0,0-1 0 0 0,0 1 0 0 0,1-1 0 0 0,-1 2 0 0 0,1-2 0 0 0,0 0 0 0 0,0 1 0 0 0,0-1 0 0 0,0 0 0 0 0,0 0 0 0 0,0 0 0 0 0,0 0 0 0 0,0 0 0 0 0,1 0 0 0 0,-1 0 0 0 0,0 0 0 0 0,0 0 0 0 0,0-1 0 0 0,0 1 0 0 0,0 0 0 0 0,0-1 0 0 0,0 1 0 0 0,-1-1 0 0 0,1 1 0 0 0,0-1 0 0 0,0 1 0 0 0,0-1 0 0 0,0 1 0 0 0,0-1 0 0 0,0-1 0 0 0,24-20 0 0 0,72-89-5533 0 0,-80 91-2654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243 369 4607 0 0,'0'0'208'0'0,"0"0"135"0"0,0 0 440 0 0,0 0 193 0 0,0 0 42 0 0,0 0-131 0 0,0 0-439 0 0,0 0 327 0 0,0 0 199 0 0,0 0 40 0 0,0 0-61 0 0,1-1-288 0 0,5-7 855 0 0,0-1 0 0 0,10-16 0 0 0,-16 22-781 0 0,0 0 0 0 0,-1-1 0 0 0,1 1 0 0 0,-1 0 1 0 0,0-4-1 0 0,0 5-482 0 0,1 0-204 0 0,-1-1 0 0 0,0 1 0 0 0,1 0 0 0 0,-1 0 0 0 0,0 0 0 0 0,0 0 0 0 0,-1 0 0 0 0,1 1-1 0 0,0-1 1 0 0,-1 0 0 0 0,1 0 0 0 0,-3-1 0 0 0,2 1-28 0 0,-1 1-1 0 0,0 0 1 0 0,0 0 0 0 0,1 0-1 0 0,-1 0 1 0 0,0 0 0 0 0,0 1-1 0 0,0-1 1 0 0,0 1-1 0 0,0 0 1 0 0,0 0 0 0 0,0 0-1 0 0,0 0 1 0 0,-5 2 0 0 0,3-1 59 0 0,0 0 0 0 0,0 1 0 0 0,1 0 0 0 0,-1 0 0 0 0,0 1 0 0 0,1-1 0 0 0,-8 7 0 0 0,-2 2 150 0 0,1 1-1 0 0,1 0 1 0 0,-21 28-1 0 0,20-23-233 0 0,1-1 0 0 0,1 2 0 0 0,1-1 0 0 0,0 1 0 0 0,1 1 0 0 0,-10 32 0 0 0,17-40 0 0 0,2-10 0 0 0,0 0 0 0 0,0 0 0 0 0,0 0 0 0 0,0-1 0 0 0,0 1 0 0 0,0 0 0 0 0,0 0 0 0 0,0 0 0 0 0,0-1 0 0 0,1 1 0 0 0,-1 0 0 0 0,0 0 0 0 0,0 0 0 0 0,1 0 0 0 0,4 2 0 0 0,-4-3 0 0 0,2 1 0 0 0,0 1 0 0 0,-1-1 0 0 0,1-1 0 0 0,0 1 0 0 0,0 0 0 0 0,0-1 0 0 0,0 1 0 0 0,0-1 0 0 0,0 0 0 0 0,0 0 0 0 0,0 0 0 0 0,0 0 0 0 0,0-1 0 0 0,0 1 0 0 0,0-1 0 0 0,0 0 0 0 0,4-1 0 0 0,6-3 0 0 0,-1 0 0 0 0,19-11 0 0 0,-9 3 0 0 0,0-2 0 0 0,-1 0 0 0 0,23-23 0 0 0,52-59 0 0 0,-79 76 68 0 0,0-1 0 0 0,-1-1 0 0 0,-1 0 0 0 0,15-33-1 0 0,36-104 525 0 0,-61 147-351 0 0,4-13 337 0 0,-9 26-573 0 0,0 0 0 0 0,0 0 0 0 0,0 0 0 0 0,0 0 0 0 0,0 0 0 0 0,-1 0 1 0 0,1 0-1 0 0,0 0 0 0 0,0 0 0 0 0,0 0 0 0 0,0 0 0 0 0,0 0 0 0 0,0 0 0 0 0,0 0 0 0 0,0 0 0 0 0,0 0 0 0 0,0 0 0 0 0,0 0 1 0 0,0 0-1 0 0,0 0 0 0 0,0 0 0 0 0,0 0 0 0 0,0 0 0 0 0,0 0 0 0 0,0 0 0 0 0,0 0 0 0 0,0 0 0 0 0,0 0 0 0 0,0 0 1 0 0,0 0-1 0 0,-1 0 0 0 0,1 0 0 0 0,0 0 0 0 0,0 0 0 0 0,0 0 0 0 0,0 0 0 0 0,0 0 0 0 0,0-1 0 0 0,0 1 0 0 0,0 0 1 0 0,0 0-1 0 0,-9 14 79 0 0,-89 164-84 0 0,79-138 0 0 0,1 1 0 0 0,-18 66 0 0 0,33-99 0 0 0,2 0 0 0 0,-1 0 0 0 0,1 1 0 0 0,0-1 0 0 0,1 1 0 0 0,0-1 0 0 0,0 1 0 0 0,2 9 0 0 0,-1-15 0 0 0,-1-1 0 0 0,1 0 0 0 0,-1 1 0 0 0,1-1 0 0 0,0 0 0 0 0,0 0 0 0 0,0 0 0 0 0,0 1 0 0 0,0-1 0 0 0,0 0 0 0 0,1 0 0 0 0,-1-1 0 0 0,1 1 0 0 0,0 0 0 0 0,-1 0 0 0 0,1-1 0 0 0,0 1 0 0 0,0-1 0 0 0,0 1 0 0 0,0-1 0 0 0,0 0 0 0 0,0 0 0 0 0,0 0 0 0 0,0 0 0 0 0,1 0 0 0 0,-1 0 0 0 0,0-1 0 0 0,1 1 0 0 0,-1-1 0 0 0,0 0 0 0 0,1 1 0 0 0,3-2 0 0 0,4 1 0 0 0,-1-1 0 0 0,1 0 0 0 0,-1-1 0 0 0,0 0 0 0 0,1-1 0 0 0,-1 0 0 0 0,0 0 0 0 0,-1-1 0 0 0,10-5 0 0 0,-6 2 0 0 0,-1 0 0 0 0,0-1 0 0 0,0 0 0 0 0,0 0 0 0 0,16-19 0 0 0,-21 20 0 0 0,0-1 0 0 0,0 0 0 0 0,0 0 0 0 0,-1 0 0 0 0,-1-1 0 0 0,1 0 0 0 0,-2 0 0 0 0,6-16 0 0 0,-5 8 0 0 0,-4 14 0 0 0,-1-1 0 0 0,1 4 0 0 0,0-1 0 0 0,-1 1 0 0 0,1-1 0 0 0,0 1 0 0 0,0-1 0 0 0,0 1 0 0 0,0-1 0 0 0,0 1 0 0 0,-1-1 0 0 0,1 1 0 0 0,0 0 0 0 0,0-1 0 0 0,-1 1 0 0 0,1-1 0 0 0,0 1 0 0 0,-1-1 0 0 0,1 1 0 0 0,-1 0 0 0 0,0-1 0 0 0,0 1 0 0 0,0 0 0 0 0,0 0 0 0 0,0 0 0 0 0,0 1 0 0 0,0-1 0 0 0,0 0 0 0 0,1 0 0 0 0,-1 0 0 0 0,0 1 0 0 0,0-1 0 0 0,0 0 0 0 0,0 1 0 0 0,1-1 0 0 0,-1 1 0 0 0,0-1 0 0 0,0 1 0 0 0,1-1 0 0 0,-1 1 0 0 0,0-1 0 0 0,1 1 0 0 0,-2 1 0 0 0,-16 18 0 0 0,18-20 0 0 0,-8 10 0 0 0,1 1 0 0 0,0 0 0 0 0,-9 18 0 0 0,13-22 0 0 0,1-1 0 0 0,-1 0 0 0 0,1 0 0 0 0,1 1 0 0 0,-1-1 0 0 0,1 1 0 0 0,0-1 0 0 0,0 14 0 0 0,4-3 0 0 0,0-13 0 0 0,-1-2 0 0 0,6 8 0 0 0,4 2 0 0 0,-6-11 0 0 0,-3-2 0 0 0,2 2 0 0 0,0-1 0 0 0,0 0 0 0 0,0-1 0 0 0,0 1 0 0 0,0-1 0 0 0,0 0 0 0 0,0 0 0 0 0,-1-1 0 0 0,1 1 0 0 0,0-1 0 0 0,0 0 0 0 0,-1 0 0 0 0,1-1 0 0 0,5-3 0 0 0,6-6 0 0 0,-1 0 0 0 0,19-21 0 0 0,-8 8 0 0 0,-12 13 0 0 0,-2-1 0 0 0,16-21 0 0 0,9-12 0 0 0,-37 47 0 0 0,-4 2 0 0 0,1 0 0 0 0,0 0 0 0 0,1 0 0 0 0,-1 1 0 0 0,0-1 0 0 0,-3 8 0 0 0,2-3 0 0 0,6 1 0 0 0,-1-7 0 0 0,0-1 0 0 0,0 1 0 0 0,-1-1 0 0 0,1 1 0 0 0,0-1 0 0 0,1 1 0 0 0,-1-1 0 0 0,0 0 0 0 0,0 1 0 0 0,0-1 0 0 0,3 2 0 0 0,2 0 0 0 0,1 0 0 0 0,-1-1 0 0 0,12 4 0 0 0,-13-4 0 0 0,0-1 0 0 0,1 0 0 0 0,-1 0 0 0 0,0 0 0 0 0,0-1 0 0 0,1 0 0 0 0,6 0 0 0 0,15-1 0 0 0,-26 1 0 0 0,0 0 0 0 0,-1 0 0 0 0,1 0 0 0 0,-1 0 0 0 0,1 0 0 0 0,0 0 0 0 0,-1 0 0 0 0,1 0 0 0 0,-1 0 0 0 0,1 0 0 0 0,0 1 0 0 0,-1-1 0 0 0,1 0 0 0 0,-1 0 0 0 0,1 1 0 0 0,-1-1 0 0 0,1 0 0 0 0,-1 1 0 0 0,1-1 0 0 0,-1 0 0 0 0,1 1 0 0 0,-1-1 0 0 0,1 1 0 0 0,-1 5 0 0 0,0-6 0 0 0,0 3 2 0 0,1-1 0 0 0,-1 1-1 0 0,0 0 1 0 0,-1-1 0 0 0,1 1 0 0 0,0 0 0 0 0,-1-1-1 0 0,0 1 1 0 0,1-1 0 0 0,-1 1 0 0 0,0-1 0 0 0,0 1-1 0 0,-2 2 1 0 0,-1 0-3 0 0,0 0-1 0 0,0-1 1 0 0,0 1 0 0 0,-7 4-1 0 0,2-1-48 0 0,1 0-1 0 0,-8 10 1 0 0,33-32-2610 0 0,-6 4 1637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91 219 10135 0 0,'7'-15'464'0'0,"-6"11"-9"0"0,0 3-441 0 0,1 1-1 0 0,-1-1 1 0 0,0-1 0 0 0,1 1 0 0 0,-1 0-1 0 0,0 0 1 0 0,0 0 0 0 0,0-1 0 0 0,0 1-1 0 0,0 0 1 0 0,0-1 0 0 0,1-2 0 0 0,-1 2-16 0 0,6-10 989 0 0,-1 1 0 0 0,-1-1-1 0 0,0 0 1 0 0,0 0 0 0 0,2-15-1 0 0,-1 1 1219 0 0,2-9-194 0 0,-7 34-1499 0 0,2-10 512 0 0,2-10 436 0 0,-5 21-1444 0 0,0 0 0 0 0,0 0 0 0 0,0 0 0 0 0,0 1 0 0 0,0-1 1 0 0,0 0-1 0 0,0 0 0 0 0,0 0 0 0 0,0 0 0 0 0,0 0 0 0 0,0 0 0 0 0,0 0 0 0 0,0 0 0 0 0,0 0 0 0 0,0 0 0 0 0,0 0 0 0 0,0 0 0 0 0,0 0 0 0 0,-1 0 1 0 0,1 0-1 0 0,0 0 0 0 0,0 0 0 0 0,0 0 0 0 0,0 0 0 0 0,0 0 0 0 0,0 0 0 0 0,0 0 0 0 0,0 0 0 0 0,0 0 0 0 0,0 0 0 0 0,0 0 0 0 0,0 0 1 0 0,0 0-1 0 0,0 0 0 0 0,0 0 0 0 0,0 0 0 0 0,0 0 0 0 0,0 0 0 0 0,0 0 0 0 0,0 0 0 0 0,0 0 0 0 0,-1 0 0 0 0,1 0 0 0 0,0 0 0 0 0,0 0 0 0 0,0 0 1 0 0,0 0-1 0 0,0 0 0 0 0,0 0 0 0 0,0 0 0 0 0,0 0 0 0 0,-6 12 352 0 0,-2 9-368 0 0,0 1 0 0 0,-5 27 0 0 0,3-9 0 0 0,-10 21 0 0 0,-47 97 0 0 0,37-93 0 0 0,21-34-64 0 0,8-30-273 0 0,1-1-138 0 0,0 0-33 0 0,0 0-4 0 0,1 0 0 0 0,5-5-49 0 0,0 1-1 0 0,-1-1 1 0 0,1 0 0 0 0,-1 0-1 0 0,6-9 1 0 0,1 0-1643 0 0,3-2-4280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 13823 0 0,'-5'-1'138'0'0,"5"0"-59"0"0,-1 1 1 0 0,0 0-1 0 0,0-1 1 0 0,0 1 0 0 0,0-1-1 0 0,0 1 1 0 0,1-1 0 0 0,-1 1-1 0 0,0-1 1 0 0,0 1 0 0 0,1-1-1 0 0,-1 0 1 0 0,0 1 0 0 0,1-1-1 0 0,-1 0 1 0 0,1 0 0 0 0,-1 0-1 0 0,0 0 1 0 0,1 0 640 0 0,0 1 249 0 0,0 0 45 0 0,0 0-129 0 0,0 0-506 0 0,10 20 1555 0 0,-7-10-1683 0 0,-1-1-1 0 0,0 1 0 0 0,-1-1 1 0 0,1 1-1 0 0,-2 0 0 0 0,1-1 1 0 0,-3 15-1 0 0,0-8-166 0 0,0 0-1 0 0,-2 0 0 0 0,-9 28 1 0 0,-5 0-160 0 0,-2-1 0 0 0,-27 42 0 0 0,44-81 111 0 0,-57 89-35 0 0,32-53 0 0 0,23-30 0 0 0,5-10-20 0 0,0 0-1 0 0,0 0 1 0 0,0 0-1 0 0,1 0 1 0 0,-1 0-1 0 0,0 0 1 0 0,0 0-1 0 0,0 0 1 0 0,0 0 0 0 0,0 0-1 0 0,0 0 1 0 0,0 0-1 0 0,0 0 1 0 0,1 0-1 0 0,-1 0 1 0 0,0 0-1 0 0,0 0 1 0 0,0 0-1 0 0,0 0 1 0 0,0 0 0 0 0,0 0-1 0 0,0 0 1 0 0,0 0-1 0 0,1 0 1 0 0,-1 0-1 0 0,0 0 1 0 0,0 0-1 0 0,0 0 1 0 0,0 0-1 0 0,0 1 1 0 0,0-1-1 0 0,0 0 1 0 0,0 0 0 0 0,0 0-1 0 0,0 0 1 0 0,0 0-1 0 0,0 0 1 0 0,0 0-1 0 0,0 0 1 0 0,0 0-1 0 0,0 1 1 0 0,0-1-1 0 0,0 0 1 0 0,0 0 0 0 0,7-7-842 0 0,3-17-5966 0 0,-5 12 390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11975 0 0,'0'0'267'0'0,"0"0"42"0"0,0 0 17 0 0,0 0-28 0 0,1 0-58 0 0,9 1 589 0 0,-1 0 0 0 0,1-1 1 0 0,-1 0-1 0 0,1 0 0 0 0,-1-1 0 0 0,18-4 0 0 0,54-20 2302 0 0,-13 3-1962 0 0,-61 19-1094 0 0,0 1 0 0 0,0-1 0 0 0,8-5-1 0 0,12-4-1939 0 0,-5 6-4226 0 0,-8 3 4044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0,'0'0'356'0'0,"0"0"50"0"0,0 0 20 0 0,6-7 92 0 0,4-10 782 0 0,-8 15-880 0 0,6-10 5667 0 0,-6 13-2952 0 0,-1 9-1783 0 0,-4 13-1352 0 0,-6 23 0 0 0,5-26 0 0 0,0 1 0 0 0,-1 29 0 0 0,5-44 0 0 0,0 0 0 0 0,0 0 0 0 0,1 0 0 0 0,0-1 0 0 0,0 1 0 0 0,0 0 0 0 0,1-1 0 0 0,-1 1 0 0 0,2-1 0 0 0,-1 1 0 0 0,0-1 0 0 0,1 0 0 0 0,5 6 0 0 0,-7-9 0 0 0,1 0 0 0 0,-1 0 0 0 0,1 0 0 0 0,0 0 0 0 0,0-1 0 0 0,0 1 0 0 0,0-1 0 0 0,0 0 0 0 0,0 1 0 0 0,0-1 0 0 0,1 0 0 0 0,-1 0 0 0 0,0 0 0 0 0,1-1 0 0 0,2 2 0 0 0,0-2 0 0 0,-1 1 0 0 0,0-1 0 0 0,1 0 0 0 0,-1 0 0 0 0,1 0 0 0 0,-1-1 0 0 0,0 0 0 0 0,6-1 0 0 0,1-2 0 0 0,0 0 0 0 0,0 0 0 0 0,-1-2 0 0 0,1 1 0 0 0,15-12 0 0 0,-14 7 0 0 0,0 0 0 0 0,-1-1 0 0 0,0 0 0 0 0,0-1 0 0 0,-1 0 0 0 0,-1 0 0 0 0,0-1 0 0 0,-1-1 0 0 0,-1 1 0 0 0,7-17 0 0 0,-2-5 0 0 0,0-1 0 0 0,-10 35 0 0 0,-2 0 0 0 0,0 1 0 0 0,1-1 0 0 0,-1 1 0 0 0,0-1 0 0 0,1 1 0 0 0,-1 0 0 0 0,0-1 0 0 0,1 1 0 0 0,-1-1 0 0 0,0 0 0 0 0,0 1 0 0 0,0-1 0 0 0,0 1 0 0 0,1-1 0 0 0,-1 1 0 0 0,0-1 0 0 0,0 1 0 0 0,0-1 0 0 0,0 0 0 0 0,0 1 0 0 0,0-1 0 0 0,-1 1 0 0 0,1-1 0 0 0,0 1 0 0 0,0-1 0 0 0,0 1 0 0 0,0-1 0 0 0,-1 1 0 0 0,1-2 0 0 0,0 2 9 0 0,-1-1 0 0 0,1 1 1 0 0,0-1-1 0 0,0 0 0 0 0,0 1 0 0 0,-1-1 0 0 0,1 1 0 0 0,0-1 0 0 0,0 1 1 0 0,-1-1-1 0 0,1 1 0 0 0,0-1 0 0 0,-1 1 0 0 0,1 0 0 0 0,-1-1 1 0 0,1 1-1 0 0,0-1 0 0 0,-1 1 0 0 0,1 0 0 0 0,-1-1 0 0 0,1 1 1 0 0,-1 0-1 0 0,1 0 0 0 0,-1-1 0 0 0,0 1 0 0 0,1 0 0 0 0,-1 0 1 0 0,0 0-1 0 0,0 0 34 0 0,0 0-1 0 0,0 0 1 0 0,-1 1 0 0 0,1-1 0 0 0,0 0 0 0 0,0 1 0 0 0,0-1-1 0 0,0 1 1 0 0,0-1 0 0 0,0 1 0 0 0,0 0 0 0 0,1-1 0 0 0,-3 2-1 0 0,-1 3 162 0 0,0-1-1 0 0,0 1 1 0 0,0 0-1 0 0,-3 5 1 0 0,-26 51-122 0 0,-42 105 1 0 0,21-6-484 0 0,51-149-58 0 0,0 0 0 0 0,1-1 0 0 0,-1 19 0 0 0,6-4-3025 0 0,-1-24 1532 0 0,10 0-80 0 0,-9-1-15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13823 0 0,'0'0'315'0'0,"0"0"45"0"0,0 0 21 0 0,0 0-49 0 0,5-8-69 0 0,-5 8-223 0 0,7-16 2937 0 0,-3 4 3934 0 0,-18 26-6746 0 0,9-7-165 0 0,0 1 0 0 0,0 0 0 0 0,1 0 0 0 0,0 0 0 0 0,0 1 0 0 0,1-1 0 0 0,-3 14 0 0 0,4-15 0 0 0,1-4 0 0 0,0-1 0 0 0,0 0 0 0 0,1 0 0 0 0,0 0 0 0 0,-1 0 0 0 0,1-1 0 0 0,0 1 0 0 0,0 0 0 0 0,0 0 0 0 0,0 0 0 0 0,1 0 0 0 0,-1-1 0 0 0,0 1 0 0 0,1 2 0 0 0,0-2 0 0 0,-1 0 0 0 0,1-1 0 0 0,0 1 0 0 0,-1 0 0 0 0,1-1 0 0 0,0 1 0 0 0,0-1 0 0 0,0 1 0 0 0,0-1 0 0 0,2 2 0 0 0,8 8 0 0 0,-4-11 0 0 0,-5 0 0 0 0,3 1 0 0 0,-1-1 0 0 0,1 1 0 0 0,-1-1 0 0 0,0-1 0 0 0,1 1 0 0 0,-1 0 0 0 0,1-1 0 0 0,-1 0 0 0 0,0 0 0 0 0,7-3 0 0 0,-8 3 0 0 0,0 0 0 0 0,0 0 0 0 0,-1-1 0 0 0,1 0 0 0 0,-1 1 0 0 0,1-1 0 0 0,-1 0 0 0 0,0 0 0 0 0,0 0 0 0 0,1 0 0 0 0,-1-1 0 0 0,-1 1 0 0 0,1-1 0 0 0,0 1 0 0 0,-1-1 0 0 0,2-3 0 0 0,-2 5 2 0 0,-1-1 0 0 0,1 0-1 0 0,-1 1 1 0 0,0-1 0 0 0,0 0 0 0 0,0 1-1 0 0,0-1 1 0 0,0 0 0 0 0,0 1 0 0 0,0-1-1 0 0,-1 0 1 0 0,1 1 0 0 0,-1-1 0 0 0,1 0 0 0 0,-1 1-1 0 0,-1-3 1 0 0,-16-26-50 0 0,10 18-67 0 0,4 6-64 0 0,1 0-317 0 0,0 0 0 0 0,-1 0-1 0 0,0 1 1 0 0,-9-9 0 0 0,4 5-527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10135 0 0,'0'0'464'0'0,"0"0"-9"0"0,0 0-155 0 0,0 0 443 0 0,0 0 227 0 0,0 0 44 0 0,0 0-61 0 0,6-6 256 0 0,-2 0-413 0 0,0-1 0 0 0,0 1 0 0 0,1-1 0 0 0,9-9 0 0 0,45-45 2396 0 0,-32 28-2497 0 0,-1 0-1 0 0,29-50 1 0 0,-43 63-627 0 0,-4 5 4 0 0,-7 13 299 0 0,-1 2 117 0 0,-2 1 21 0 0,-4 4-452 0 0,1 0 0 0 0,-1 0 1 0 0,1 0-1 0 0,0 0 0 0 0,0 1 0 0 0,-4 7 0 0 0,-25 42 144 0 0,28-45-194 0 0,-4 7-7 0 0,2 0 0 0 0,-9 20 0 0 0,16-33 0 0 0,-1 0 0 0 0,1 0 0 0 0,-1 1 0 0 0,1-1 0 0 0,1 0 0 0 0,-1 1 0 0 0,1-1 0 0 0,-1 1 0 0 0,1-1 0 0 0,1 0 0 0 0,-1 1 0 0 0,0-1 0 0 0,1 1 0 0 0,0-1 0 0 0,2 6 0 0 0,-2-7 0 0 0,0 2 0 0 0,12 5 0 0 0,-10-8 0 0 0,0 0 0 0 0,0-1 0 0 0,0 1 0 0 0,1-1 0 0 0,-1 1 0 0 0,0-1 0 0 0,1 0 0 0 0,-1 0 0 0 0,1-1 0 0 0,-1 1 0 0 0,1-1 0 0 0,4 0 0 0 0,-1 0 0 0 0,-1-1 0 0 0,1 0 0 0 0,0 0 0 0 0,-1 0 0 0 0,1-1 0 0 0,5-2 0 0 0,8-5 0 0 0,0-1 0 0 0,35-23 0 0 0,-53 32 0 0 0,15-12 0 0 0,0 0 0 0 0,-1 0 0 0 0,14-17 0 0 0,42-50 0 0 0,-43 46 0 0 0,31-36 0 0 0,-86 130 0 0 0,23-47 0 0 0,4-9 0 0 0,0-2 0 0 0,-1 1 0 0 0,1-1 0 0 0,-1 1 0 0 0,0-1 0 0 0,1 1 0 0 0,0-1 0 0 0,-1 1 0 0 0,1-1 0 0 0,0 1 0 0 0,3 3 0 0 0,4 5 0 0 0,-3-10 0 0 0,-3 0 0 0 0,32 11 0 0 0,9 3 0 0 0,-35-9 0 0 0,-8-5 0 0 0,1 1 0 0 0,-1 0 0 0 0,0-1 0 0 0,0 1 0 0 0,0 0 0 0 0,0-1 0 0 0,0 1 0 0 0,0 0 0 0 0,0 0 0 0 0,0-1 0 0 0,-1 1 0 0 0,1 0 0 0 0,-1-1 0 0 0,-1 4 0 0 0,-10 23 0 0 0,6-19 0 0 0,1 0 0 0 0,-11 11 0 0 0,8-11 0 0 0,1 0 0 0 0,1 0 0 0 0,-1 1 0 0 0,-7 18 0 0 0,14-28-1 0 0,0 0 0 0 0,0 0 0 0 0,0-1 0 0 0,0 1 1 0 0,0 0-1 0 0,1 0 0 0 0,-1 0 0 0 0,0 0 0 0 0,0 0 0 0 0,0 0 0 0 0,1 0 0 0 0,-1 0 0 0 0,0-1 0 0 0,0 1 0 0 0,0 0 0 0 0,1 0 1 0 0,-1 0-1 0 0,0 0 0 0 0,0 0 0 0 0,0 0 0 0 0,1 0 0 0 0,-1 0 0 0 0,0 0 0 0 0,0 0 0 0 0,1 0 0 0 0,-1 0 0 0 0,0 1 0 0 0,0-1 1 0 0,0 0-1 0 0,1 0 0 0 0,-1 0 0 0 0,0 0 0 0 0,0 0 0 0 0,0 0 0 0 0,0 0 0 0 0,1 0 0 0 0,-1 1 0 0 0,0-1 0 0 0,0 0 1 0 0,0 0-1 0 0,0 0 0 0 0,0 0 0 0 0,1 1 0 0 0,-1-1 0 0 0,0 0 0 0 0,0 0 0 0 0,0 0 0 0 0,0 1 0 0 0,0-1 0 0 0,0 0 0 0 0,0 0 1 0 0,0 0-1 0 0,0 1 0 0 0,0-1 0 0 0,0 0 0 0 0,0 0 0 0 0,0 0 0 0 0,0 1 0 0 0,0-1 0 0 0,0 0 0 0 0,0 0 0 0 0,0 1 0 0 0,0-1 1 0 0,0 0-1 0 0,0 0 0 0 0,0 0 0 0 0,0 1 0 0 0,0-1 0 0 0,-1 0 0 0 0,5-1-152 0 0,-1 0 0 0 0,0-1 0 0 0,0 1-1 0 0,0-1 1 0 0,5-3 0 0 0,7-6-3627 0 0,-9 6-123 0 0,10-8-4255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44 10135 0 0,'-2'-1'122'0'0,"-1"0"0"0"0,1 1 0 0 0,-1 0-1 0 0,1-1 1 0 0,-1 1 0 0 0,0 0 0 0 0,1 0 0 0 0,-5 1-1 0 0,3-1 382 0 0,0 0 0 0 0,0 0 0 0 0,0-1 0 0 0,-1 1 0 0 0,1-1 0 0 0,-7-2 0 0 0,7 2-221 0 0,3 1 383 0 0,-15 0 839 0 0,-7-3 1238 0 0,17 2 542 0 0,14 1-2551 0 0,42 5 872 0 0,-1-7-1192 0 0,-10 0 105 0 0,-1 0-93 0 0,58-11 0 0 0,-15 2-158 0 0,-66 9-267 0 0,-9 0 0 0 0,0 1 0 0 0,1 1 0 0 0,-1-1 0 0 0,7 1 0 0 0,-13 0 0 0 0,0 0 0 0 0,1 0 0 0 0,-1 0 0 0 0,0 0 0 0 0,1 0 0 0 0,-1 0 0 0 0,0 0 0 0 0,1 0 0 0 0,-1 0 0 0 0,0 0 0 0 0,0 0 0 0 0,1 0 0 0 0,-1 0 0 0 0,0 0 0 0 0,1 0 0 0 0,-1 0 0 0 0,0 0 0 0 0,0 0 0 0 0,1 0 0 0 0,-1 1 0 0 0,0-1 0 0 0,1 0 0 0 0,-1 0 0 0 0,0 0 0 0 0,0 0 0 0 0,0 1 0 0 0,1-1 0 0 0,-1 0 0 0 0,0 0 0 0 0,0 1 0 0 0,0-1 0 0 0,1 0 0 0 0,-1 0 0 0 0,0 1 0 0 0,0-1 0 0 0,0 0 0 0 0,0 0 0 0 0,0 1 0 0 0,0-1 0 0 0,0 0 0 0 0,1 1 0 0 0,-1-1 0 0 0,0 0 0 0 0,0 0 0 0 0,0 1 0 0 0,0-1 0 0 0,0 0 0 0 0,0 1 0 0 0,-1-1 0 0 0,1 0 0 0 0,0 1 0 0 0,0-1 0 0 0,0 0 0 0 0,0 0 0 0 0,0 1 0 0 0,0-1 0 0 0,0 0 0 0 0,-1 0 0 0 0,1 1 0 0 0,0-1 0 0 0,-2 6 0 0 0,0 0 0 0 0,0 0 0 0 0,0 0 0 0 0,-1-1 0 0 0,0 1 0 0 0,0-1 0 0 0,0 0 0 0 0,-9 9 0 0 0,-2 2 0 0 0,-21 17 0 0 0,3-4 0 0 0,-73 74 0 0 0,53-59 0 0 0,-8 8 0 0 0,32-27 0 0 0,-1-2 0 0 0,-1-1 0 0 0,-1-1 0 0 0,-48 23 0 0 0,62-35 0 0 0,10-5 0 0 0,3 3 0 0 0,8 1 0 0 0,-1-4 0 0 0,1-1 0 0 0,0-1 0 0 0,0 1 0 0 0,0 0 0 0 0,0-1 0 0 0,0 0 0 0 0,1 0 0 0 0,-1 0 0 0 0,1-1 0 0 0,-1 0 0 0 0,1 1 0 0 0,0-1 0 0 0,6 0 0 0 0,8 0 0 0 0,0 0 0 0 0,20-3 0 0 0,-4 1 0 0 0,126-3 0 0 0,-123 2 0 0 0,-38 2 0 0 0,0 0 0 0 0,0 0 0 0 0,0 0 0 0 0,0 0 0 0 0,0 0 0 0 0,0 1 0 0 0,0-1 0 0 0,-1 0 0 0 0,1 0 0 0 0,0 0 0 0 0,0 0 0 0 0,0 1 0 0 0,0-1 0 0 0,0 0 0 0 0,0 0 0 0 0,0 0 0 0 0,0 0 0 0 0,0 1 0 0 0,0-1 0 0 0,0 0 0 0 0,0 0 0 0 0,0 0 0 0 0,0 0 0 0 0,0 1 0 0 0,0-1 0 0 0,0 0 0 0 0,1 0 0 0 0,-1 0 0 0 0,0 0 0 0 0,0 1 0 0 0,0-1 0 0 0,0 0 0 0 0,0 0 0 0 0,0 0 0 0 0,0 0 0 0 0,0 0 0 0 0,1 0 0 0 0,-1 1 0 0 0,0-1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0,-7 8 0 0 0,3-5 0 0 0,-1 1 0 0 0,1-1 0 0 0,-1 0 0 0 0,-10 5 0 0 0,-9 5 0 0 0,17-9 0 0 0,6-4-252 0 0,1 0 1 0 0,-1 1-1 0 0,1-1 0 0 0,-1 0 0 0 0,1 0 1 0 0,-1 1-1 0 0,1-1 0 0 0,-1 0 1 0 0,1 0-1 0 0,-1 0 0 0 0,1 1 0 0 0,-1-1 1 0 0,0 0-1 0 0,1 0 0 0 0,-1 0 1 0 0,1 0-1 0 0,-1 0 0 0 0,1 0 0 0 0,-1 0 1 0 0,1-1-1 0 0,-1 1 0 0 0,0 0 0 0 0,1 0 1 0 0,-1 0-1 0 0,1 0 0 0 0,-1-1 1 0 0,0 1-1 0 0,1-1-357 0 0,1-5-1438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13823 0 0,'0'0'630'0'0,"-1"1"-13"0"0,-3 4-320 0 0,2-4 105 0 0,2-1 87 0 0,0 0 20 0 0,-4 5 555 0 0,4-3 4008 0 0,5-1-4804 0 0,1 1-1 0 0,-1-1 1 0 0,0 0 0 0 0,1-1-1 0 0,-1 1 1 0 0,1-1-1 0 0,9-1 1 0 0,16 1 238 0 0,-16 1-502 0 0,-1-1 0 0 0,0-1 1 0 0,0 0-1 0 0,25-6 0 0 0,54-19-8 0 0,-85 24 4 0 0,0-1-133 0 0,-6 3-563 0 0,-2 0-258 0 0,-8-3-6437 0 0,-1-1 309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15663 0 0,'0'0'356'0'0,"0"0"50"0"0,2 0 20 0 0,4 0-326 0 0,0 0 0 0 0,0 0 0 0 0,0 0 0 0 0,8-2 0 0 0,16-1 791 0 0,42-3 3215 0 0,-56 4-3551 0 0,-11 1-345 0 0,-2 1-169 0 0,-1 0-1 0 0,0-1 1 0 0,1 1-1 0 0,-1-1 1 0 0,0 0 0 0 0,1 0-1 0 0,-1 0 1 0 0,0 0 0 0 0,4-2-1 0 0,1-2-40 0 0,-2-2-201 0 0,-5 5-850 0 0,0-1-385 0 0,0-7-78 0 0,0 7-20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8287 0 0,'0'0'191'0'0,"0"0"26"0"0,0 0 9 0 0,-22 9 9148 0 0,19-8-9731 0 0,-9 5 4864 0 0,12-4-1812 0 0,8 0-2433 0 0,1-2-238 0 0,0 0 0 0 0,0-1 0 0 0,-1 0 0 0 0,1 0 0 0 0,-1-1 0 0 0,17-5 0 0 0,10-2-27 0 0,-21 5 3 0 0,-8 3 0 0 0,0-1 0 0 0,0 1 0 0 0,0 1 0 0 0,0-1 0 0 0,0 1 0 0 0,0 0 0 0 0,0 0 0 0 0,11 2 0 0 0,-11 1 0 0 0,-9-1 0 0 0,-6 2 0 0 0,5-4-126 0 0,0 1 1 0 0,0-2-1 0 0,0 1 0 0 0,0 0 0 0 0,-7-2 0 0 0,11 0-5405 0 0,1-4 1803 0 0,-1 4-1882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8287 0 0,'0'0'191'0'0,"0"0"26"0"0,0 0 9 0 0,2 0-34 0 0,-1-1-164 0 0,0 1 0 0 0,1 0-1 0 0,-1-1 1 0 0,0 1 0 0 0,0-1 0 0 0,0 1 0 0 0,0-1 0 0 0,0 0 0 0 0,0 1 0 0 0,0-1 0 0 0,0 0 0 0 0,0 0 0 0 0,-1 0 0 0 0,1 1 0 0 0,0-1-1 0 0,0 0 1 0 0,0-2 0 0 0,-1 2-9 0 0,1 1 1 0 0,-1 0-1 0 0,0 0 0 0 0,0 0 0 0 0,0 0 0 0 0,0 0 0 0 0,0-1 0 0 0,0 1 0 0 0,0 0 0 0 0,0 0 0 0 0,1 0 1 0 0,-1 0-1 0 0,0 0 0 0 0,0 0 0 0 0,0-1 0 0 0,0 1 0 0 0,0 0 0 0 0,1 0 0 0 0,-1 0 0 0 0,0 0 0 0 0,0 0 1 0 0,0 0-1 0 0,0 0 0 0 0,1 0 0 0 0,-1 0 0 0 0,0 0 0 0 0,0 0 0 0 0,0 0 0 0 0,1 0 0 0 0,-1 0 0 0 0,0 0 1 0 0,0 0-1 0 0,0 0 0 0 0,0 0 0 0 0,1 0 0 0 0,-1 0 0 0 0,0 0 0 0 0,0 0 0 0 0,0 1 8 0 0,1-1-1 0 0,-1 0 0 0 0,0 0 1 0 0,0 0-1 0 0,0 0 0 0 0,1 0 1 0 0,-1 0-1 0 0,0 0 0 0 0,0 0 1 0 0,1 0-1 0 0,-1 0 0 0 0,0 0 1 0 0,0 0-1 0 0,1 0 0 0 0,-1 0 1 0 0,0 0-1 0 0,0 0 0 0 0,0 0 1 0 0,1-1-1 0 0,-1 1 1 0 0,0 0-1 0 0,0 0 0 0 0,0 0 1 0 0,1 0-1 0 0,-1 0 0 0 0,0 0 1 0 0,0-1-1 0 0,0 1 0 0 0,0 0 1 0 0,1 0-1 0 0,-1-1 0 0 0,11-25 4470 0 0,-10 25-3952 0 0,-1 1-28 0 0,5-17 1532 0 0,-6 16-1781 0 0,1-1 0 0 0,0 1 0 0 0,0-1 0 0 0,-1 1 0 0 0,1 0 1 0 0,-1-1-1 0 0,1 1 0 0 0,-1 0 0 0 0,1-1 0 0 0,-1 1 0 0 0,0 0 0 0 0,0 0 0 0 0,1-1 0 0 0,-1 1 0 0 0,0 0 0 0 0,-2-2 0 0 0,2 3-40 0 0,1 0 161 0 0,0 0 100 0 0,0 0 21 0 0,-1-1-66 0 0,-5 0-222 0 0,5 1 166 0 0,1 0 101 0 0,-11 16 613 0 0,10-12-1100 0 0,0-1 1 0 0,0 1-1 0 0,0-1 0 0 0,1 1 1 0 0,-1-1-1 0 0,1 1 0 0 0,0-1 1 0 0,0 1-1 0 0,0 0 0 0 0,1-1 1 0 0,-1 1-1 0 0,1-1 0 0 0,0 1 1 0 0,1 3-1 0 0,3 6-2 0 0,0 0-1 0 0,9 16 1 0 0,6 16 1 0 0,-13-29 0 0 0,0 0 0 0 0,11 16 0 0 0,22 32 0 0 0,31 45 0 0 0,-69-107 0 0 0,0 1 0 0 0,0-1 0 0 0,-1 1 0 0 0,1-1 0 0 0,0 1 0 0 0,-1-1 0 0 0,0 1 0 0 0,1 0 0 0 0,-1 0 0 0 0,0-1 0 0 0,-1 1 0 0 0,1 0 0 0 0,0 0 0 0 0,-1 3 0 0 0,2 3 0 0 0,-3 16 0 0 0,-1-15 0 0 0,1-1 0 0 0,1 1 0 0 0,1-1 0 0 0,2-2-64 0 0,-3-6-273 0 0,0-1-138 0 0,0 0-33 0 0,0 0-72 0 0,0 0-285 0 0,1-1 571 0 0,-1-1 0 0 0,1 1 0 0 0,-1-1 0 0 0,1 0 0 0 0,-1 0 0 0 0,0 1 0 0 0,0-1 0 0 0,0 0 0 0 0,0 0 0 0 0,0 1 0 0 0,0-1 0 0 0,-1 0 0 0 0,1 1 0 0 0,-1-1 0 0 0,1 0 0 0 0,-2-2 0 0 0,-11-20-3618 0 0,13 24 3898 0 0,-2-3-2033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1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10135 0 0,'0'0'231'0'0,"0"0"29"0"0,0 0 19 0 0,1 0-41 0 0,6 0-112 0 0,-6 0 267 0 0,1 1 106 0 0,-1-1-204 0 0,-1 1 1 0 0,1-1-1 0 0,0 0 1 0 0,0 1-1 0 0,-1-1 1 0 0,1 0-1 0 0,0 1 0 0 0,-1-1 1 0 0,1 1-1 0 0,0-1 1 0 0,-1 1-1 0 0,1-1 1 0 0,-1 1-1 0 0,1 0 1 0 0,-1-1-1 0 0,1 1 1 0 0,-1 0-1 0 0,0-1 1 0 0,1 1-1 0 0,-1 0 1 0 0,0-1-1 0 0,1 1 1 0 0,-1 1-1 0 0,-4 11 3989 0 0,-2-2-5418 0 0,-5 4 1352 0 0,-1 0 0 0 0,-1-1 1 0 0,0-1-1 0 0,-17 14 0 0 0,-7 8-192 0 0,-46 41-26 0 0,61-54 0 0 0,3-3 0 0 0,-19 26 0 0 0,12-18 0 0 0,13-15 0 0 0,7-4 0 0 0,3 0 0 0 0,1-3 0 0 0,1-9-133 0 0,0 3-563 0 0,1 1-257 0 0,0 0-58 0 0,0 0-80 0 0,0 0-286 0 0,0 0-126 0 0,0 0-29 0 0,0 0-4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44 123 10135 0 0,'0'0'464'0'0,"0"0"-9"0"0,0 0-223 0 0,0-2 156 0 0,-4-5 205 0 0,0 0 0 0 0,0 0 0 0 0,-1 0 0 0 0,0 1-1 0 0,-7-7 1 0 0,11 12-81 0 0,1 1 0 0 0,0 0 0 0 0,-7-8 1043 0 0,5 3 3626 0 0,32 1-4722 0 0,-28 4 29 0 0,-1-1 21 0 0,6 0-323 0 0,-1-1 0 0 0,0 0 0 0 0,10-5 0 0 0,-9 4 140 0 0,-1 0 0 0 0,1 0 0 0 0,14-2 0 0 0,155-16 282 0 0,-116 15-608 0 0,-49 4 0 0 0,-11 2 0 0 0,1 0 0 0 0,-1 0 0 0 0,0 0 0 0 0,0 0 0 0 0,1 0 0 0 0,-1 0 0 0 0,0 0 0 0 0,0 0 0 0 0,1 0 0 0 0,-1 0 0 0 0,0 0 0 0 0,0 0 0 0 0,0 0 0 0 0,1 1 0 0 0,-1-1 0 0 0,0 0 0 0 0,0 0 0 0 0,1 0 0 0 0,-1 0 0 0 0,0 0 0 0 0,0 0 0 0 0,0 0 0 0 0,0 1 0 0 0,1-1 0 0 0,-1 0 0 0 0,0 0 0 0 0,0 0 0 0 0,0 0 0 0 0,0 1 0 0 0,0-1 0 0 0,1 0 0 0 0,-1 0 0 0 0,0 0 0 0 0,0 1 0 0 0,0-1 0 0 0,0 0 0 0 0,0 0 0 0 0,0 1 0 0 0,0-1 0 0 0,0 0 0 0 0,0 0 0 0 0,0 1 0 0 0,0-1 0 0 0,0 0 0 0 0,0 0 0 0 0,0 0 0 0 0,0 1 0 0 0,0-1 0 0 0,0 0 0 0 0,0 0 0 0 0,0 1 0 0 0,0-1 0 0 0,0 0 0 0 0,-1 0 0 0 0,1 0 0 0 0,0 1 0 0 0,0-1 0 0 0,0 0 0 0 0,0 0 0 0 0,0 0 0 0 0,-1 0 0 0 0,1 1 0 0 0,0-1 0 0 0,0 0 0 0 0,0 0 0 0 0,0 0 0 0 0,-1 0 0 0 0,1 0 0 0 0,0 1 0 0 0,-14 8-2020 0 0,12-8 1377 0 0,0 0 0 0 0,0 0 0 0 0,0-1 0 0 0,0 1 0 0 0,0-1 0 0 0,0 1 0 0 0,0-1 0 0 0,-1 0 0 0 0,1 0 0 0 0,0 0 0 0 0,-2 0 0 0 0,-3-1-7069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429 122 6447 0 0,'0'0'298'0'0,"0"0"-10"0"0,4-7-178 0 0,6-9 135 0 0,7-11 4514 0 0,-17 26-4243 0 0,1-1-4 0 0,16-35 3072 0 0,-17 36-3412 0 0,0 1 0 0 0,1-1 0 0 0,-1 0 0 0 0,1 0 0 0 0,-1 0 1 0 0,1 1-1 0 0,-1-1 0 0 0,1 0 0 0 0,-1 1 0 0 0,1-1 0 0 0,-1 0 0 0 0,1 1 0 0 0,0-1 0 0 0,0 1 0 0 0,0-1 0 0 0,7-7 659 0 0,-3-4-168 0 0,-9 13 628 0 0,-15 22 1426 0 0,12-14-2164 0 0,-38 28-553 0 0,-22 29 0 0 0,50-49 0 0 0,-36 28 0 0 0,32-28 0 0 0,-23 22 0 0 0,32-27 0 0 0,0 3 0 0 0,-2-2 0 0 0,0 0 0 0 0,-23 16 0 0 0,26-21 0 0 0,0 1 0 0 0,-10 10 0 0 0,12-10 0 0 0,0-1 0 0 0,0 0 0 0 0,-13 7 0 0 0,7-5-47 0 0,13-8 3 0 0,0 0 0 0 0,-1 0-1 0 0,1 0 1 0 0,-1-1 0 0 0,1 1-1 0 0,-1-1 1 0 0,-5 2 0 0 0,6-3-431 0 0,2 0-33 0 0,0 0 65 0 0,0 0 222 0 0,0 0-166 0 0,4 7-384 0 0,-1-5-2796 0 0,5 1 2043 0 0,3 0-11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24879 0 0,'0'0'564'0'0,"0"0"83"0"0,0 0 34 0 0,0 0-76 0 0,-1 1-397 0 0,-1 1-157 0 0,0 0 0 0 0,1-1-1 0 0,-1 1 1 0 0,1 0 0 0 0,0 0-1 0 0,-1 0 1 0 0,1 1-1 0 0,0-1 1 0 0,0 0 0 0 0,0 0-1 0 0,1 0 1 0 0,-1 3-1 0 0,-6 34 1021 0 0,3-15-721 0 0,-6 23-350 0 0,10-46-27 0 0,-1 0 0 0 0,1 0 0 0 0,0 0 0 0 0,-1 0 0 0 0,1 0 0 0 0,0 0 0 0 0,0 0 0 0 0,0 0 0 0 0,0 1 0 0 0,0-1 0 0 0,0 0 0 0 0,0 0 0 0 0,0 0 0 0 0,0 0 0 0 0,1 0 0 0 0,-1 0 0 0 0,1 2 0 0 0,0 3-363 0 0,2-6-38 0 0,-1 0 1 0 0,0 0-1 0 0,0 0 0 0 0,0-1 1 0 0,1 1-1 0 0,-1-1 0 0 0,0 0 0 0 0,2-1 1 0 0,14-9-1097 0 0,-2-3-11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42 0 0,0 0 158 0 0,0 0 72 0 0,0 0 12 0 0,0 0 70 0 0,0 0 286 0 0,0 0 124 0 0,0 0 30 0 0,0 0-65 0 0,0 0-290 0 0,0 0-121 0 0,0 0-28 0 0,0 0-4 0 0,0 0 0 0 0,0 0 0 0 0,0 0 0 0 0,0 0 0 0 0,0 0 0 0 0,0 0 0 0 0,0 0 0 0 0,0 0 0 0 0,0 0 0 0 0,0 0 0 0 0,0 0 0 0 0,0 0-68 0 0,0 0-217 0 0,0 0 161 0 0,1 1 100 0 0,1 1-311 0 0,4 3 58 0 0,0 1 0 0 0,0-1 0 0 0,4 8 0 0 0,23 59-235 0 0,-25-52 0 0 0,1 1 0 0 0,21 35 0 0 0,-4-15 0 0 0,-17-25 0 0 0,2 0 0 0 0,13 18 0 0 0,-18-28 0 0 0,0 1 0 0 0,0-1 0 0 0,1 0 0 0 0,0-1 0 0 0,0 0 0 0 0,15 9 0 0 0,2 0 0 0 0,-12-6 0 0 0,22 9 0 0 0,-25-14 0 0 0,1 0 0 0 0,-1 0 0 0 0,-58 1 0 0 0,40-4-675 0 0,0-1 1 0 0,0 0-1 0 0,1 0 0 0 0,-1-1 1 0 0,1 0-1 0 0,-1 0 1 0 0,-10-5-1 0 0,5 1-6832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3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120 172 10135 0 0,'0'0'231'0'0,"0"0"29"0"0,0 0 19 0 0,0 0 37 0 0,0 0 125 0 0,0 0 58 0 0,0 0 11 0 0,0 0 2 0 0,0 0 0 0 0,2-4 0 0 0,7-10 0 0 0,-7 10-69 0 0,-2 4-222 0 0,0 0 166 0 0,0 0 101 0 0,1-2-341 0 0,0 0 0 0 0,0 1 0 0 0,0-1 1 0 0,1 1-1 0 0,-1-1 0 0 0,0 1 0 0 0,1-1 0 0 0,1 0 1 0 0,-2 1 60 0 0,1-1 304 0 0,14-17 608 0 0,6-11-1120 0 0,-13 13 163 0 0,-6 13 46 0 0,-1-1 1 0 0,1 1-1 0 0,0-1 1 0 0,0 1-1 0 0,1 0 1 0 0,-1 0-1 0 0,1 1 1 0 0,4-4-1 0 0,0-1-209 0 0,-1 0 0 0 0,0 0 72 0 0,-6 6 299 0 0,-1 2 117 0 0,0 0 21 0 0,0 0-66 0 0,-12 2-278 0 0,1 1-165 0 0,1 1 0 0 0,1 3 0 0 0,7-6 0 0 0,0 1 0 0 0,1-1 0 0 0,-1 1 0 0 0,0-1 0 0 0,1 1 0 0 0,0-1 0 0 0,-1 1 0 0 0,1 0 0 0 0,0 0 0 0 0,0-1 0 0 0,-1 3 0 0 0,1-1 0 0 0,0-1 0 0 0,0 0 0 0 0,0 0 0 0 0,-1 0 0 0 0,1 0 0 0 0,-1 0 0 0 0,1-1 0 0 0,-1 1 0 0 0,-2 2 0 0 0,-11 15 0 0 0,13-15 0 0 0,-1-1 0 0 0,0 0 0 0 0,1 1 0 0 0,-1-1 0 0 0,-6 5 0 0 0,3-3 0 0 0,-1 1 0 0 0,-9 12 0 0 0,0 0 0 0 0,-29 36 0 0 0,43-52 0 0 0,1 1 0 0 0,-1-1 0 0 0,1 0 0 0 0,-1 1 0 0 0,1 0 0 0 0,0-1 0 0 0,0 1 0 0 0,0 0 0 0 0,0-1 0 0 0,-1 5 0 0 0,-11 33 0 0 0,8-21 0 0 0,4-12 0 0 0,0 0 0 0 0,-1 1 0 0 0,-4 10 0 0 0,1-4 0 0 0,4-2 0 0 0,1-11 0 0 0,0 0 0 0 0,0-1 0 0 0,1 1 0 0 0,-1 0 0 0 0,0-1 0 0 0,0 1 0 0 0,1 0 0 0 0,-1-1 0 0 0,0 1 0 0 0,1 0 0 0 0,-1-1 0 0 0,0 1 0 0 0,1-1 0 0 0,-1 1 0 0 0,1 0 0 0 0,1 0 0 0 0,0 0 0 0 0,-1 0 0 0 0,1 0 0 0 0,0 0 0 0 0,0-1 0 0 0,0 1 0 0 0,0 0 0 0 0,0-1 0 0 0,-1 1 0 0 0,1-1 0 0 0,0 0 0 0 0,0 0 0 0 0,0 0 0 0 0,0 0 0 0 0,0 0 0 0 0,2 0 0 0 0,35-9 0 0 0,-18 4 0 0 0,-14 3 0 0 0,0 0 0 0 0,1-1 0 0 0,-2 0 0 0 0,1 0 0 0 0,7-5 0 0 0,7-3 0 0 0,-6 2 0 0 0,-1-1 0 0 0,0 0 0 0 0,-1-1 0 0 0,0 0 0 0 0,14-16 0 0 0,-26 26 0 0 0,10-11 407 0 0,-1 0-1 0 0,-1 0 0 0 0,0-1 1 0 0,13-25-1 0 0,-18 31-403 0 0,-1 1-1 0 0,0-1 1 0 0,0 0-1 0 0,0 0 1 0 0,-1 0 0 0 0,2-11-1 0 0,-1 2-4 0 0,-2 11 2 0 0,0 1 0 0 0,-1-1 0 0 0,0 0 0 0 0,0 1 0 0 0,0-7 0 0 0,-2 2 0 0 0,-4 2 0 0 0,-17 6 0 0 0,11 3 0 0 0,7 1-122 0 0,0 1 1 0 0,1-1-1 0 0,-1 1 0 0 0,0 0 0 0 0,-3 5 1 0 0,6-8 22 0 0,1 0-855 0 0,1-1-56 0 0,-6 13-1881 0 0,3 0-1130 0 0,3-13 1974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91 15663 0 0,'0'0'356'0'0,"0"0"50"0"0,0 0 20 0 0,0 0-42 0 0,-2 1-250 0 0,-4 1 19 0 0,4-1 567 0 0,2-1 249 0 0,0 0 45 0 0,0 0-61 0 0,0 0-288 0 0,0 0-121 0 0,2-1-476 0 0,-1 0 0 0 0,0 0 0 0 0,0 0 0 0 0,-1 0-1 0 0,1-1 1 0 0,0 1 0 0 0,0 0 0 0 0,0 0 0 0 0,-1 0 0 0 0,1-1 0 0 0,-1 1-1 0 0,1 0 1 0 0,-1-1 0 0 0,1 1 0 0 0,-1-2 0 0 0,1-1-22 0 0,2-4-46 0 0,-1 3 0 0 0,-1 1 0 0 0,1 0 0 0 0,0-1 0 0 0,1 1 0 0 0,-1 0 0 0 0,6-6 0 0 0,10-14-133 0 0,-17 23-563 0 0,-1 1-257 0 0,0 0-1286 0 0,0 0-4924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13823 0 0,'0'0'315'0'0,"0"0"45"0"0,0 0 21 0 0,2-1-49 0 0,4-6-220 0 0,9-12 336 0 0,-14 18 39 0 0,-1 1 22 0 0,5-6-205 0 0,-5 4 603 0 0,-5 4 4706 0 0,3-1-5242 0 0,-2 1 361 0 0,2 1 125 0 0,23-2-841 0 0,44 1-16 0 0,-41 0 0 0 0,-12-1 0 0 0,-1 0 0 0 0,-2 7 0 0 0,-3 4 0 0 0,-3 0 0 0 0,-5 8 0 0 0,0-14 0 0 0,0 0 0 0 0,-1-1 0 0 0,-5 10 0 0 0,1-5 0 0 0,-1 0 0 0 0,0 0 0 0 0,0 0 0 0 0,-1-1 0 0 0,0 0 0 0 0,0-1 0 0 0,-1 0 0 0 0,-12 8 0 0 0,-3-1 0 0 0,-2 0 0 0 0,-34 14 0 0 0,58-28 0 0 0,1-1 0 0 0,0 1 0 0 0,0 0 0 0 0,0 0 0 0 0,1 0 0 0 0,-1 0 0 0 0,0 1 0 0 0,0-1 0 0 0,0 0 0 0 0,1 1 0 0 0,-1-1 0 0 0,1 1 0 0 0,-3 2 0 0 0,0 2 0 0 0,-3 3 0 0 0,6-8 0 0 0,1 0 0 0 0,0-1 0 0 0,0 1 0 0 0,0 0 0 0 0,0-1 0 0 0,0 1 0 0 0,0 0 0 0 0,0-1 0 0 0,0 1 0 0 0,0 0 0 0 0,0 0 0 0 0,0-1 0 0 0,0 1 0 0 0,1 1 0 0 0,0-1 0 0 0,-1 1 0 0 0,1-1 0 0 0,0 1 0 0 0,0-1 0 0 0,0 0 0 0 0,0 1 0 0 0,1-1 0 0 0,-1 0 0 0 0,0 0 0 0 0,0 0 0 0 0,1 0 0 0 0,-1 0 0 0 0,1 0 0 0 0,-1 0 0 0 0,1-1 0 0 0,-1 1 0 0 0,3 0 0 0 0,0 1 0 0 0,0-1 0 0 0,1 0 0 0 0,-1 0 0 0 0,0-1 0 0 0,8 1 0 0 0,43 2 612 0 0,-16-1 216 0 0,-23 0-451 0 0,-14-2-354 0 0,0 1 0 0 0,0-1 0 0 0,0 1 0 0 0,0-1 1 0 0,0 0-1 0 0,0 0 0 0 0,0 0 0 0 0,0 0 0 0 0,2-1 0 0 0,14-3-23 0 0,-11 7 0 0 0,-5-2 0 0 0,0-1 0 0 0,-1 1 0 0 0,1 0 0 0 0,0 0 0 0 0,0-1 0 0 0,0 1 0 0 0,0-1 0 0 0,0 0 0 0 0,0 1 0 0 0,3-1 0 0 0,16 2 0 0 0,-21-2-34 0 0,1 0 0 0 0,-1 0 1 0 0,1 0-1 0 0,-1 1 0 0 0,0-1 0 0 0,1 0 0 0 0,-1 0 0 0 0,0 0 0 0 0,1 0 1 0 0,-1 0-1 0 0,0 1 0 0 0,1-1 0 0 0,-1 0 0 0 0,0 0 0 0 0,1 0 0 0 0,-1 1 1 0 0,0-1-1 0 0,0 0 0 0 0,1 0 0 0 0,-1 1 0 0 0,0-1 0 0 0,0 0 0 0 0,0 1 1 0 0,1-1-1 0 0,-1 0 0 0 0,0 1 0 0 0,0-1 0 0 0,0 0 0 0 0,0 1 0 0 0,0-1 1 0 0,0 1-1 0 0,0-1 0 0 0,0 0 0 0 0,0 1 0 0 0,0-1 0 0 0,0 0 0 0 0,0 1 1 0 0,0-1-1 0 0,0 0 0 0 0,0 1 0 0 0,0-1 0 0 0,0 1 0 0 0,0-1 0 0 0,0 0 1 0 0,0 1-1 0 0,-1-1 0 0 0,1 0 0 0 0,0 1 0 0 0,0-1 0 0 0,0 0 0 0 0,-1 0 1 0 0,1 1-1 0 0,0-1 0 0 0,0 0 0 0 0,-1 1 0 0 0,0-1-57 0 0,1 0 1 0 0,-1 1-1 0 0,1-1 1 0 0,-1 0-1 0 0,0 0 0 0 0,1 0 1 0 0,-1 0-1 0 0,1 0 1 0 0,-1 0-1 0 0,0 0 0 0 0,1 0 1 0 0,-1 0-1 0 0,0 0 0 0 0,1 0 1 0 0,-1 0-1 0 0,0 0 1 0 0,1 0-1 0 0,-1 0 0 0 0,1-1 1 0 0,-1 1-1 0 0,1 0 1 0 0,-1 0-1 0 0,0-1 0 0 0,1 1 1 0 0,-1 0-1 0 0,1-1 0 0 0,-1 0 1 0 0,-3 0-5629 0 0,-7 4-1801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 8287 0 0,'0'0'191'0'0,"0"0"26"0"0,0 0 9 0 0,-2 0-34 0 0,-7-1-154 0 0,-1 2 106 0 0,8-1 598 0 0,-6 0 2172 0 0,13-1 2065 0 0,8 0-402 0 0,-5 0-5717 0 0,47-17 3016 0 0,28-9 448 0 0,-41 17-2324 0 0,-31 8 225 0 0,0 0 0 0 0,18 0-1 0 0,-2-2 542 0 0,-18 2-653 0 0,1 1 1 0 0,-1 0-1 0 0,16 0 0 0 0,-14 1-61 0 0,1-1-1 0 0,12-1 1 0 0,15 1-52 0 0,-31 1 0 0 0,-1 0 0 0 0,1 0 0 0 0,0 1 0 0 0,-1 0 0 0 0,14 3 0 0 0,-19-3 0 0 0,0 0 0 0 0,-1-1 0 0 0,1 1 0 0 0,0-1 0 0 0,0 0 0 0 0,0 1 0 0 0,0-1 0 0 0,0 0 0 0 0,0 0 0 0 0,0 0 0 0 0,0 0 0 0 0,0-1 0 0 0,0 1 0 0 0,2-1 0 0 0,-1 0 0 0 0,0 0 0 0 0,0 1 0 0 0,0-1 0 0 0,0 1 0 0 0,0 0 0 0 0,0 0 0 0 0,5 0 0 0 0,4 2 0 0 0,-5-2 0 0 0,1 1 0 0 0,-1-1 0 0 0,0 0 0 0 0,1-1 0 0 0,7-1 0 0 0,83-4 0 0 0,-75 4 0 0 0,29 2 0 0 0,80 2 0 0 0,-54 1 0 0 0,-68-4 0 0 0,-3 0 0 0 0,-1 0 0 0 0,0 0 0 0 0,1 1 0 0 0,-1 0 0 0 0,7 1 0 0 0,-4-2 0 0 0,21 1 0 0 0,34 2 0 0 0,6-3 0 0 0,-17-1 0 0 0,-12 2 0 0 0,-26-1 0 0 0,-8 1 0 0 0,-1 0 0 0 0,1 0 0 0 0,-1 0 0 0 0,12 3 0 0 0,-6-2 0 0 0,1 0 0 0 0,0-1 0 0 0,17-1 0 0 0,-19 0 0 0 0,18 1 0 0 0,-21 1 0 0 0,0-1 0 0 0,-1 0 0 0 0,15-3 0 0 0,-19 2 0 0 0,14 1 0 0 0,47-2 0 0 0,3 4 0 0 0,-8-6 0 0 0,-43 3 0 0 0,28-5 0 0 0,2 0 0 0 0,-36 5 0 0 0,1 0 0 0 0,14-5 0 0 0,-10 2 0 0 0,0 1 0 0 0,19-2 0 0 0,-5 5 0 0 0,-16 0 0 0 0,16 1 0 0 0,36-5 0 0 0,-53 2 0 0 0,0 1 0 0 0,0 0 0 0 0,1 1 0 0 0,15 1 0 0 0,-12 0 0 0 0,26-2 0 0 0,19-4 0 0 0,31-2 0 0 0,-79 6 0 0 0,-1 1 0 0 0,0 1 0 0 0,-1-1 0 0 0,0-2 0 0 0,3 1 0 0 0,-3 2 0 0 0,0-2 0 0 0,-4-4-133 0 0,-5 4-563 0 0,-2 1-258 0 0,-2-1-1558 0 0,-4-6-6017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 8287 0 0,'0'0'191'0'0,"0"0"26"0"0,0 0 9 0 0,2 0-34 0 0,7 0-78 0 0,-7 0 274 0 0,-2 0 110 0 0,0 0 12 0 0,0 0 2 0 0,0 0 0 0 0,1-1 0 0 0,3-1 621 0 0,-3 0 5409 0 0,-3 1-1655 0 0,-2 0-6697 0 0,2 1 2253 0 0,0 1-294 0 0,-7 1-133 0 0,-2 2-16 0 0,7-2 0 0 0,1 0 0 0 0,-1 0 0 0 0,1 0 0 0 0,-1 1 0 0 0,1-1 0 0 0,0 1 0 0 0,0 0 0 0 0,0 0 0 0 0,-4 4 0 0 0,4-3 0 0 0,-44 35 0 0 0,30-27 0 0 0,1 2 0 0 0,1 0 0 0 0,0 0 0 0 0,-17 22 0 0 0,27-28 0 0 0,0 0 0 0 0,0 0 0 0 0,0 1 0 0 0,1-1 0 0 0,-6 19 0 0 0,6-7 0 0 0,4-11 0 0 0,4 0 0 0 0,2-1 0 0 0,-4-6 0 0 0,-1-1 0 0 0,1 1 0 0 0,-1-1 0 0 0,1 1 0 0 0,0-1 0 0 0,0 0 0 0 0,0 0 0 0 0,-1 0 0 0 0,1 0 0 0 0,0 0 0 0 0,0 0 0 0 0,1-1 0 0 0,-1 1 0 0 0,0-1 0 0 0,0 1 0 0 0,0-1 0 0 0,0 0 0 0 0,0 0 0 0 0,0 0 0 0 0,1 0 0 0 0,-1 0 0 0 0,0 0 0 0 0,0-1 0 0 0,0 1 0 0 0,0-1 0 0 0,0 0 0 0 0,3 0 0 0 0,6-2 0 0 0,-3 1 0 0 0,1 0 0 0 0,0-1 0 0 0,-1 0 0 0 0,1 0 0 0 0,-1-1 0 0 0,0 0 0 0 0,0 0 0 0 0,-1-1 0 0 0,1 0 0 0 0,-1 0 0 0 0,0-1 0 0 0,0 0 0 0 0,-1 0 0 0 0,0-1 0 0 0,0 0 0 0 0,0 0 0 0 0,-1 0 0 0 0,0 0 0 0 0,5-11 0 0 0,0-5 221 0 0,10-37 1 0 0,-19 58 266 0 0,-1 2 21 0 0,0 0-134 0 0,-1-2-577 0 0,1 2 151 0 0,0 0-1 0 0,0-1 0 0 0,0 1 0 0 0,0-1 0 0 0,0 1 0 0 0,0-1 0 0 0,0 1 0 0 0,0 0 0 0 0,0-1 0 0 0,-1 1 0 0 0,1-1 0 0 0,0 1 0 0 0,0 0 1 0 0,0-1-1 0 0,-1 1 0 0 0,1 0 0 0 0,0-1 0 0 0,-1 1 0 0 0,1 0 0 0 0,0-1 0 0 0,0 1 0 0 0,-1 0 0 0 0,1-1 0 0 0,-1 1 0 0 0,1 0 1 0 0,0 0-1 0 0,-1 0 0 0 0,1-1 0 0 0,-1 1 0 0 0,1 0 0 0 0,0 0 0 0 0,-1 0 0 0 0,0 0 0 0 0,-1 0-1027 0 0,1 0-370 0 0,-1 0 815 0 0,-2 0-58 0 0,-2 2-4982 0 0,-3 2-318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 13823 0 0,'0'0'315'0'0,"0"0"45"0"0,0 0 21 0 0,0 0-49 0 0,-1-1-220 0 0,-6-1 39 0 0,6 2 569 0 0,0-1-444 0 0,1 1 1 0 0,-1-1-1 0 0,0 1 0 0 0,1-1 1 0 0,0 0-1 0 0,-1 1 0 0 0,1-1 1 0 0,-1 0-1 0 0,1 1 0 0 0,0-1 1 0 0,-1 0-1 0 0,1 1 0 0 0,0-1 1 0 0,0 0-1 0 0,-1-1-26 0 0,1-1-201 0 0,0 0 0 0 0,-1 0 0 0 0,1 0 0 0 0,0 1 0 0 0,0-1 0 0 0,1 0 0 0 0,-1 0 0 0 0,1 1 0 0 0,-1-1 0 0 0,1 0 0 0 0,0 1 0 0 0,0-1 0 0 0,0 0 0 0 0,0 1 0 0 0,1-1 0 0 0,-1 1 0 0 0,3-4 0 0 0,1 1-113 0 0,-4 4-273 0 0,-1 1-138 0 0,0 0-33 0 0,0 0-208 0 0,0 0-857 0 0,0 0-379 0 0,0 0-80 0 0,0 0-15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11975 0 0,'0'0'547'0'0,"0"0"-11"0"0,0 0-271 0 0,0 0 133 0 0,0 0 91 0 0,0 0 20 0 0,0 0 71 0 0,0 0 286 0 0,0 0 124 0 0,0 0 30 0 0,0 0-65 0 0,0 0-290 0 0,0 0-121 0 0,-1 1-28 0 0,-22 14 100 0 0,22-14-653 0 0,1-1 145 0 0,-1 1 1 0 0,1-1 0 0 0,-1 0-1 0 0,1 1 1 0 0,0-1 0 0 0,-1 0 0 0 0,1 1-1 0 0,0-1 1 0 0,-1 1 0 0 0,1-1-1 0 0,0 1 1 0 0,-1-1 0 0 0,1 1 0 0 0,0-1-1 0 0,0 1 1 0 0,-1-1 0 0 0,1 1-1 0 0,0 0 1 0 0,-6 15-89 0 0,-15 35-20 0 0,-1 1 0 0 0,19-43 0 0 0,-2 0 0 0 0,1-1 0 0 0,-9 14 0 0 0,0-3 0 0 0,10-10 0 0 0,7-1 0 0 0,-2-7 41 0 0,-1-1 0 0 0,1 1 0 0 0,0 0 0 0 0,-1-1 0 0 0,1 1 0 0 0,0-1 0 0 0,0 1 0 0 0,0-1 0 0 0,0 0 0 0 0,-1 0 0 0 0,1 0 0 0 0,0 0 0 0 0,0 0 0 0 0,0 0 0 0 0,0 0-1 0 0,-1-1 1 0 0,1 1 0 0 0,0-1 0 0 0,0 1 0 0 0,0-1 0 0 0,-1 0 0 0 0,1 0 0 0 0,0 0 0 0 0,2-1 0 0 0,2-2 164 0 0,0 0 0 0 0,0 0 0 0 0,0-1-1 0 0,10-10 1 0 0,5-7-205 0 0,23-27 0 0 0,-40 43 0 0 0,1-1 0 0 0,-1 1 0 0 0,0-1 0 0 0,0-1 0 0 0,-1 1 0 0 0,3-9 0 0 0,-3 10 0 0 0,-2 4 0 0 0,0 1 0 0 0,0-1 0 0 0,-1 0 0 0 0,1 1 0 0 0,-1-1 0 0 0,1 0 0 0 0,-1 1 0 0 0,0-1 0 0 0,1 0 0 0 0,-1-3 0 0 0,0 5 0 0 0,0 0 0 0 0,0-1 0 0 0,1 1 0 0 0,-1-1 0 0 0,0 1 0 0 0,0-1 0 0 0,0 1 0 0 0,0 0 0 0 0,0-1 0 0 0,0 1 0 0 0,0-1 0 0 0,0 1 0 0 0,0-1 0 0 0,0 1 0 0 0,0-1 0 0 0,-1 1 0 0 0,1 0 0 0 0,0-1 0 0 0,0 1 0 0 0,0-1 0 0 0,0 1 0 0 0,-1 0 0 0 0,1-1 0 0 0,0 1 0 0 0,0 0 0 0 0,-1-1 0 0 0,1 1 0 0 0,0 0 0 0 0,-1-1 0 0 0,1 1 0 0 0,0 0 0 0 0,-1-1 0 0 0,1 1 0 0 0,-1 0 0 0 0,0 0 0 0 0,1-1 0 0 0,-1 1-51 0 0,0-1 0 0 0,0 1-1 0 0,0-1 1 0 0,0 1 0 0 0,0 0 0 0 0,0-1-1 0 0,0 1 1 0 0,0 0 0 0 0,0 0 0 0 0,0-1-1 0 0,0 1 1 0 0,0 0 0 0 0,0 0-1 0 0,0 0 1 0 0,0 0 0 0 0,0 0 0 0 0,0 1-1 0 0,0-1 1 0 0,0 0 0 0 0,0 0 0 0 0,0 1-1 0 0,0-1 1 0 0,0 1 0 0 0,0-1 0 0 0,0 1-1 0 0,-1 0 1 0 0,-11 11-1311 0 0,10-6-6550 0 0,3-6 1474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 8287 0 0,'0'0'382'0'0,"0"0"-8"0"0,0 0-102 0 0,0 0 463 0 0,6-4 825 0 0,-3 3 3912 0 0,-3 1-5376 0 0,0 0 0 0 0,0 0 1 0 0,1 0-1 0 0,-1 0 0 0 0,0 0 0 0 0,0 0 0 0 0,0 0 1 0 0,0 0-1 0 0,0 0 0 0 0,0 0 0 0 0,1 0 1 0 0,-1 0-1 0 0,0 0 0 0 0,0 0 0 0 0,0 0 0 0 0,0 0 1 0 0,0 0-1 0 0,0 0 0 0 0,0 0 0 0 0,1 0 1 0 0,-1 0-1 0 0,0 0 0 0 0,0 0 0 0 0,0 0 0 0 0,0 0 1 0 0,0 0-1 0 0,0 0 0 0 0,0 0 0 0 0,0 1 1 0 0,1-1-1 0 0,-1 0 0 0 0,0 0 0 0 0,0 0 1 0 0,0 0-1 0 0,0 0 0 0 0,0 0 0 0 0,0 0 0 0 0,0 0 1 0 0,0 1-1 0 0,0-1 0 0 0,0 0 0 0 0,0 0 1 0 0,0 0-1 0 0,0 0 0 0 0,0 0 0 0 0,0 0 0 0 0,0 1 1 0 0,0-1-1 0 0,0 0 0 0 0,0 0 0 0 0,-4 11 1755 0 0,-16 19-2293 0 0,8-12 1494 0 0,-36 57-319 0 0,5-10-349 0 0,41-61-384 0 0,-1 1 0 0 0,1-1 0 0 0,0 1 0 0 0,0 0 0 0 0,1 0 0 0 0,-1 0 0 0 0,1 0 0 0 0,0 0 0 0 0,0 10 0 0 0,1-13 0 0 0,0 0 0 0 0,0 0 0 0 0,1 1 0 0 0,-1-1 0 0 0,1 0 0 0 0,-1 0 0 0 0,1 0 0 0 0,0 0 0 0 0,0 0 0 0 0,0 0 0 0 0,0 0 0 0 0,0 0 0 0 0,0 0 0 0 0,0 0 0 0 0,1 0 0 0 0,-1-1 0 0 0,1 1 0 0 0,-1-1 0 0 0,1 1 0 0 0,0-1 0 0 0,-1 1 0 0 0,1-1 0 0 0,0 0 0 0 0,0 0 0 0 0,3 1 0 0 0,-1 0 0 0 0,0-1 0 0 0,-1 0 0 0 0,1 0 0 0 0,0 0 0 0 0,0 0 0 0 0,0-1 0 0 0,0 0 0 0 0,0 1 0 0 0,0-1 0 0 0,0-1 0 0 0,0 1 0 0 0,6-2 0 0 0,4-2 0 0 0,1 0 0 0 0,14-7 0 0 0,-7 3 0 0 0,-18 6 67 0 0,0 0-1 0 0,0 0 1 0 0,-1 0-1 0 0,1-1 1 0 0,0 0-1 0 0,-1 1 1 0 0,1-1 0 0 0,-1-1-1 0 0,0 1 1 0 0,0 0-1 0 0,0-1 1 0 0,4-6-1 0 0,-6 8-30 0 0,-1 1-1 0 0,1 0 1 0 0,-1 0-1 0 0,1-1 1 0 0,-1 1-1 0 0,1 0 0 0 0,-1-1 1 0 0,0 1-1 0 0,1 0 1 0 0,-1-1-1 0 0,0 1 1 0 0,0-1-1 0 0,0 1 0 0 0,0-1 1 0 0,0 1-1 0 0,0 0 1 0 0,-1-3-1 0 0,0 2-17 0 0,0 1 0 0 0,0 0 0 0 0,0-1 0 0 0,0 1 0 0 0,0 0 1 0 0,0 0-1 0 0,0 0 0 0 0,0 0 0 0 0,0 0 0 0 0,-1 0 0 0 0,1 0 0 0 0,0 1 0 0 0,-1-1 0 0 0,1 0 0 0 0,0 1 0 0 0,-1-1 0 0 0,1 1 1 0 0,-1-1-1 0 0,1 1 0 0 0,-3-1 0 0 0,-2 0-2 0 0,1 1 1 0 0,-1 0 0 0 0,1 0-1 0 0,-1 0 1 0 0,1 0 0 0 0,-1 1-1 0 0,1 0 1 0 0,-1 0-1 0 0,1 0 1 0 0,0 1 0 0 0,-1 0-1 0 0,1 0 1 0 0,-7 4 0 0 0,2-1-379 0 0,0 1 1 0 0,0 1 0 0 0,0-1 0 0 0,1 2-1 0 0,-10 9 1 0 0,17-16-1212 0 0,2-1-379 0 0,0 0-80 0 0,0 0-15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11975 0 0,'0'0'267'0'0,"0"0"42"0"0,0 0 17 0 0,0 0-28 0 0,0 0-126 0 0,0 0 204 0 0,0 0 111 0 0,0 0 22 0 0,0 0 3 0 0,0 0 0 0 0,0 0 0 0 0,0 0 0 0 0,0 0 0 0 0,0 0 0 0 0,0 0 0 0 0,0 0 0 0 0,0 0 0 0 0,0 0 0 0 0,0 0 0 0 0,0 0 0 0 0,0 0-69 0 0,2 0-294 0 0,151-12 1963 0 0,-48 3-2160 0 0,265-20 48 0 0,-339 26 0 0 0,112-8 0 0 0,-47 3 1883 0 0,10-3-1718 0 0,-42 9-165 0 0,-54 2 0 0 0,-1 0 0 0 0,0-1 0 0 0,-2 2-64 0 0,-5-1-273 0 0,-2 0-138 0 0,0 0-33 0 0,0 0-72 0 0,0 1 339 0 0,-1-1-1 0 0,1 1 1 0 0,0 0 0 0 0,-1-1-1 0 0,1 1 1 0 0,0-1-1 0 0,-1 1 1 0 0,1-1-1 0 0,-1 1 1 0 0,1-1 0 0 0,-1 1-1 0 0,1-1 1 0 0,-1 1-1 0 0,1-1 1 0 0,-1 0 0 0 0,0 1-1 0 0,-9 4-6922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0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21191 0 0,'0'0'480'0'0,"0"2"67"0"0,0 1-427 0 0,-1 0 0 0 0,1-1 1 0 0,-1 1-1 0 0,1 0 0 0 0,-1-1 0 0 0,0 1 1 0 0,0 0-1 0 0,-1-1 0 0 0,-1 4 0 0 0,-18 25-29 0 0,6-9-83 0 0,-43 83 1248 0 0,14-23-480 0 0,-123 248-760 0 0,155-307-92 0 0,7-12-183 0 0,-9 22 0 0 0,13-31 176 0 0,0 1 0 0 0,1 0 0 0 0,-1 0 0 0 0,0 0 0 0 0,1 0 0 0 0,0 0 0 0 0,0 0 0 0 0,0 0 0 0 0,0 0 0 0 0,0 0 0 0 0,1 0 0 0 0,1 5 0 0 0,-2-7-1832 0 0,4-1-107 0 0,13-3-24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24879 0 0,'0'0'564'0'0,"0"0"83"0"0,0 0 34 0 0,0 0-76 0 0,-1-1-397 0 0,-4 0-112 0 0,3 1 280 0 0,2 0 114 0 0,0 0 19 0 0,-13 13 1027 0 0,9-11-1292 0 0,3-1-199 0 0,0 0 1 0 0,0-1-1 0 0,0 1 0 0 0,0 0 0 0 0,0 0 1 0 0,0 0-1 0 0,0 0 0 0 0,0 0 0 0 0,0 0 1 0 0,1 0-1 0 0,-1 0 0 0 0,0 0 0 0 0,1 0 1 0 0,-1 0-1 0 0,1 0 0 0 0,-1 0 1 0 0,1 0-1 0 0,-1 2 0 0 0,0 1-30 0 0,-1 1-10 0 0,5 11-9 0 0,9 21 4 0 0,-10-30 0 0 0,1 0 0 0 0,0-1 0 0 0,1 0 0 0 0,0 0 0 0 0,0 0 0 0 0,8 10 0 0 0,34 31 0 0 0,-37-39 0 0 0,0 0 0 0 0,0 1 0 0 0,-1 0 0 0 0,0 1 0 0 0,0 0 0 0 0,-1 0 0 0 0,-1 0 0 0 0,8 16 0 0 0,-11-19 0 0 0,0 1 0 0 0,0 0 0 0 0,2 11 0 0 0,-5-17 0 0 0,1 1 0 0 0,-1-1 0 0 0,0 0 0 0 0,0 1 0 0 0,0-1 0 0 0,0 1 0 0 0,-1-1 0 0 0,1 1 0 0 0,-1-1 0 0 0,1 0 0 0 0,-1 1 0 0 0,0-1 0 0 0,0 0 0 0 0,0 1 0 0 0,-2 2 0 0 0,1-1 0 0 0,0-1 0 0 0,-1 1 0 0 0,1 0 0 0 0,-1-1 0 0 0,0 0 0 0 0,0 0 0 0 0,0 0 0 0 0,-1 0 0 0 0,1 0 0 0 0,-1-1 0 0 0,1 1 0 0 0,-1-1 0 0 0,0 0 0 0 0,0 0 0 0 0,0 0 0 0 0,-5 1 0 0 0,2 0 0 0 0,0 0 0 0 0,0-1 0 0 0,0 0 0 0 0,0 0 0 0 0,0 0 0 0 0,-1-1 0 0 0,1 0 0 0 0,0-1 0 0 0,-1 1 0 0 0,-8-2 0 0 0,11 1 0 0 0,-1-1 0 0 0,1 0 0 0 0,0 0 0 0 0,0 0 0 0 0,0-1 0 0 0,0 0 0 0 0,0 0 0 0 0,0 0 0 0 0,1 0 0 0 0,-1-1 0 0 0,1 0 0 0 0,-1 0 0 0 0,-6-6 0 0 0,4 4-625 0 0,1-1 0 0 0,0 0 0 0 0,1-1 0 0 0,-1 1 0 0 0,1-1 0 0 0,0 0 1 0 0,1 0-1 0 0,0 0 0 0 0,-5-13 0 0 0,6 11-910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33 276 8287 0 0,'0'0'382'0'0,"0"0"-8"0"0,-1-2-102 0 0,3-19 4961 0 0,9-10-3022 0 0,-11 29-1699 0 0,0 2 0 0 0,6-21 2560 0 0,-5 18-2628 0 0,6-17 1168 0 0,-6 16-1169 0 0,2-5-294 0 0,-24 98-133 0 0,17-76-16 0 0,-16 37 0 0 0,14-39 0 0 0,0-3 0 0 0,5-8 0 0 0,1 0 0 0 0,0 0 0 0 0,-1 0 0 0 0,1 0 0 0 0,0 0 0 0 0,0 0 0 0 0,-1 0 0 0 0,1-1 0 0 0,0 1 0 0 0,0 0 0 0 0,-1 0 0 0 0,1 0 0 0 0,0-1 0 0 0,0 1 0 0 0,0 0 0 0 0,-1 0 0 0 0,1-1 0 0 0,0 1 0 0 0,0 0 0 0 0,0 0 0 0 0,0-1 0 0 0,0 1 0 0 0,0 0 0 0 0,-1 0 0 0 0,1-1 0 0 0,0 1 0 0 0,0-1 0 0 0,0-4 0 0 0,0-1 0 0 0,0 0 0 0 0,1 0 0 0 0,0 1 0 0 0,0-1 0 0 0,0 0 0 0 0,0 1 0 0 0,5-11 0 0 0,-5 12 0 0 0,11-25 785 0 0,19-36 0 0 0,-11 23-307 0 0,3 0-478 0 0,-19 34 0 0 0,3 1 0 0 0,-7 6 0 0 0,1 1 0 0 0,-1 0 0 0 0,1-1 0 0 0,-1 1 0 0 0,0-1 0 0 0,1 1 0 0 0,-1 0 0 0 0,1-1 0 0 0,-1 1 0 0 0,1 0 0 0 0,0-1 0 0 0,-1 1 0 0 0,1 0 0 0 0,-1 0 0 0 0,1 0 0 0 0,-1 0 0 0 0,1-1 0 0 0,-1 1 0 0 0,1 0 0 0 0,0 0 0 0 0,-1 0 0 0 0,1 0 0 0 0,-1 0 0 0 0,1 0 0 0 0,0 1 0 0 0,-1-1 0 0 0,1 0 0 0 0,0 0 0 0 0,1 1 0 0 0,7-1 0 0 0,29 5 0 0 0,-7-2 0 0 0,44-5 0 0 0,118-17 0 0 0,-157 12 0 0 0,-2-2 0 0 0,62-24 0 0 0,-89 30 0 0 0,-12 3 0 0 0,-2 0 0 0 0,0 0 0 0 0,0 1 0 0 0,0-1 0 0 0,-13 5 0 0 0,4-4-201 0 0,13 0 408 0 0,0 0-2250 0 0,0-1-6170 0 0,-5 2 1575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10135 0 0,'0'0'231'0'0,"0"0"29"0"0,0 0 19 0 0,0 0 37 0 0,0 0 125 0 0,2 0 58 0 0,19-9 2447 0 0,-20 8-1926 0 0,-1 1-65 0 0,12-6 357 0 0,-10 6 3205 0 0,-22 32-3909 0 0,18-29-608 0 0,-10 11 0 0 0,-4-2 0 0 0,14-9 0 0 0,7-2 0 0 0,6-2 0 0 0,3-2 0 0 0,-9 2 12 0 0,0-1 0 0 0,0 2 0 0 0,0-1 0 0 0,0 0 0 0 0,6 1 0 0 0,-8 0 159 0 0,-2 0-105 0 0,0 0 0 0 0,0 0 0 0 0,0 0 1 0 0,0 0-1 0 0,0 0 0 0 0,0 0 1 0 0,0 0-1 0 0,0 0 0 0 0,-1 0 0 0 0,1 1 1 0 0,0-1-1 0 0,0 0 0 0 0,0 1 0 0 0,0-1 1 0 0,0 1-1 0 0,0-1 0 0 0,0 1 1 0 0,-1-1-1 0 0,1 1 0 0 0,0 0 0 0 0,0-1 1 0 0,-1 1-1 0 0,1 0 0 0 0,0 0 1 0 0,-1-1-1 0 0,1 2 0 0 0,5 6-50 0 0,-4-6-16 0 0,4 8 0 0 0,-3 5 0 0 0,0-8 0 0 0,-2-3 0 0 0,0-1 0 0 0,0 0 0 0 0,0 0 0 0 0,-1 1 0 0 0,1-1 0 0 0,-1 0 0 0 0,1 5 0 0 0,0 4 0 0 0,0-6 0 0 0,-1 0 0 0 0,0 1 0 0 0,0-1 0 0 0,-1 8 0 0 0,-7 13 0 0 0,8-26 0 0 0,0 0 0 0 0,0 0 0 0 0,-1 0 0 0 0,1 0 0 0 0,0 0 0 0 0,-1 0 0 0 0,1 0 0 0 0,-1-1 0 0 0,1 1 0 0 0,-1 0 0 0 0,0 0 0 0 0,1 0 0 0 0,-1-1 0 0 0,0 1 0 0 0,1 0 0 0 0,-1-1 0 0 0,0 1 0 0 0,0 0 0 0 0,0-1 0 0 0,-1 1 0 0 0,-10 6 0 0 0,7-3 0 0 0,2-2 0 0 0,1-1 0 0 0,-1 1 0 0 0,0-1 0 0 0,1 1 0 0 0,-1-1 0 0 0,0 0 0 0 0,-4 1 0 0 0,6-2 0 0 0,-1 1 0 0 0,0-1 0 0 0,0 0 0 0 0,1 1 0 0 0,-1-1 0 0 0,0 0 0 0 0,0 0 0 0 0,0 0 0 0 0,0 0 0 0 0,1-1 0 0 0,-1 1 0 0 0,0 0 0 0 0,-3-2 0 0 0,-30-15 0 0 0,18 7 0 0 0,11 7-64 0 0,5 2-273 0 0,1 1-138 0 0,0 0-33 0 0,0 0 65 0 0,0 0 154 0 0,0 0-452 0 0,-4 0-176 0 0,1 0-498 0 0,2 0-5149 0 0,1 0 4517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11975 0 0,'0'0'267'0'0,"0"0"42"0"0,0 0 17 0 0,0 0-28 0 0,0 0-126 0 0,0 0 204 0 0,0 0 111 0 0,0 0 22 0 0,0 0 3 0 0,0 0 0 0 0,0 0 0 0 0,0 0 0 0 0,0 0 0 0 0,0 0 0 0 0,0 0 0 0 0,0 0 0 0 0,0 0 0 0 0,0 0 0 0 0,2 1 0 0 0,9 0 236 0 0,1 0 0 0 0,0-1 1 0 0,13-1-1 0 0,66-14-682 0 0,-71 11 43 0 0,1 1-110 0 0,-9 2 25 0 0,0-1 1 0 0,22-6-1 0 0,-31 8 347 0 0,-3 0 117 0 0,0 0 21 0 0,0 0-66 0 0,0 0-358 0 0,0 0-406 0 0,0 0-154 0 0,0 0-33 0 0,-13-3-1781 0 0,-1 0-1695 0 0,2 1 1937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10135 0 0,'0'0'231'0'0,"0"0"29"0"0,0 0 19 0 0,0 0 105 0 0,0 0 410 0 0,0 0 184 0 0,0 0 40 0 0,0 0-63 0 0,0 0-290 0 0,0-2-121 0 0,0-1-299 0 0,0-1-1 0 0,0 0 0 0 0,0 1 0 0 0,0-1 1 0 0,1 0-1 0 0,0 1 0 0 0,-1-1 0 0 0,1 1 1 0 0,1-1-1 0 0,2-5 0 0 0,21-38 2396 0 0,-11 23-1307 0 0,-9 15-1081 0 0,1-1 0 0 0,-1 1 0 0 0,2 0-1 0 0,13-14 1 0 0,-16 18-20 0 0,1 1-1 0 0,1-1 1 0 0,-1 2-1 0 0,1-1 1 0 0,7-4-1 0 0,-9 6-230 0 0,1 0 0 0 0,-1 0 0 0 0,0 0 0 0 0,0 0 0 0 0,1 1 0 0 0,-1 0 0 0 0,1-1 0 0 0,-1 2 0 0 0,1-1 0 0 0,0 1 0 0 0,-1-1 0 0 0,1 1 0 0 0,0 1 0 0 0,-1-1 0 0 0,8 2 0 0 0,-10-2-1 0 0,0 1 0 0 0,-1 0 0 0 0,1-1 0 0 0,0 1 0 0 0,0 0 0 0 0,0 0 0 0 0,-1 0 0 0 0,1 1 0 0 0,-1-1 0 0 0,1 0 0 0 0,-1 1 0 0 0,1-1 0 0 0,-1 1 0 0 0,0-1 0 0 0,1 1 0 0 0,-1-1 0 0 0,0 1 0 0 0,0 0 0 0 0,0 0 0 0 0,0-1 0 0 0,-1 1 0 0 0,1 0 0 0 0,0 4 0 0 0,1-2 0 0 0,-1-1 0 0 0,0 1 0 0 0,0-1 0 0 0,0 0 0 0 0,-1 1 0 0 0,1-1 0 0 0,-1 0 0 0 0,0 1 0 0 0,0-1 0 0 0,0 7 0 0 0,-1-4 0 0 0,1-3 0 0 0,0-1 0 0 0,-1 0 0 0 0,2 0 0 0 0,-1 1 0 0 0,0-1 0 0 0,0 0 0 0 0,1 0 0 0 0,-1 1 0 0 0,2 2 0 0 0,-2-2 0 0 0,0-2 0 0 0,0 1 0 0 0,0-1 0 0 0,0 0 0 0 0,0 0 0 0 0,0 0 0 0 0,1 0 0 0 0,-1 0 0 0 0,0 0 0 0 0,1 0 0 0 0,-1 0 0 0 0,1 0 0 0 0,-1 0 0 0 0,2 2 0 0 0,-1-1 0 0 0,3 5 0 0 0,14 0 0 0 0,-12-6 131 0 0,0 0 0 0 0,-1-1 0 0 0,1 0 0 0 0,0 0 0 0 0,-1-1 0 0 0,1 1-1 0 0,0-1 1 0 0,-1 0 0 0 0,1-1 0 0 0,7-2 0 0 0,-9 2-212 0 0,0 0-1 0 0,1-1 1 0 0,-1 1 0 0 0,0-1-1 0 0,0 0 1 0 0,0-1-1 0 0,-1 1 1 0 0,1 0 0 0 0,-1-1-1 0 0,5-7 1 0 0,15-13-408 0 0,-5 11 489 0 0,-15 11 0 0 0,0 0 0 0 0,1 0 0 0 0,-1 0 0 0 0,0-1 0 0 0,-1 0 0 0 0,1 1 0 0 0,0-1 0 0 0,-1 0 0 0 0,5-7 0 0 0,2-8-72 0 0,-9 18-30 0 0,1-1 0 0 0,-1 1 1 0 0,0-1-1 0 0,0 0 0 0 0,0 1 0 0 0,0-1 0 0 0,0 0 0 0 0,0 1 0 0 0,0-1 0 0 0,0 1 1 0 0,0-1-1 0 0,0 0 0 0 0,0 1 0 0 0,0-1 0 0 0,-1 0 0 0 0,1 1 0 0 0,0-1 1 0 0,0 1-1 0 0,0-1 0 0 0,-1 0 0 0 0,-4-5-5847 0 0,4 5-1571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 11975 0 0,'0'0'547'0'0,"0"0"-11"0"0,0 0-271 0 0,0 0 133 0 0,0 0 91 0 0,0 0 20 0 0,0 0 3 0 0,0 0 0 0 0,0 0 0 0 0,0 0 0 0 0,0 0 0 0 0,0 0 0 0 0,0 0 0 0 0,1 2 0 0 0,0 1-345 0 0,1 1 0 0 0,-1-1-1 0 0,1 1 1 0 0,-1 0 0 0 0,0 0-1 0 0,-1-1 1 0 0,1 1 0 0 0,0 0-1 0 0,-1 0 1 0 0,0 0 0 0 0,0 0-1 0 0,0 0 1 0 0,-2 5 0 0 0,-1 11 27 0 0,-8 26 1 0 0,7-31-262 0 0,-61 187 67 0 0,62-195 0 0 0,0 0 0 0 0,0-1 0 0 0,-1 0 0 0 0,1 0 0 0 0,-1 0 0 0 0,-8 9 0 0 0,0 0 0 0 0,7-10 0 0 0,-2-6 0 0 0,6 0 28 0 0,0 0 0 0 0,0 0 1 0 0,0 0-1 0 0,1 0 0 0 0,-1 0 0 0 0,0 0 0 0 0,1 0 0 0 0,-1 0 1 0 0,1 0-1 0 0,-1 0 0 0 0,1 0 0 0 0,-1 0 0 0 0,1 0 0 0 0,0-1 1 0 0,0 1-1 0 0,0 0 0 0 0,-1 0 0 0 0,1 0 0 0 0,0-1 0 0 0,0 1 1 0 0,1 0-1 0 0,-1 0 0 0 0,0 0 0 0 0,0 0 0 0 0,1-1 0 0 0,-1 1 0 0 0,1-2 1 0 0,2-6 408 0 0,1 1 1 0 0,6-13-1 0 0,-8 16-506 0 0,15-28 117 0 0,52-95 363 0 0,-48 93-5 0 0,-14 22-235 0 0,0 1 0 0 0,0 1 1 0 0,1-1-1 0 0,1 2 0 0 0,0-1 1 0 0,16-15-1 0 0,-15 21-171 0 0,-7 4 0 0 0,-1 0 0 0 0,0-1 0 0 0,0 1 0 0 0,0-1 0 0 0,0 1 0 0 0,0-1 0 0 0,0 1 0 0 0,2-4 0 0 0,3 3 0 0 0,1 8 0 0 0,-5-2 0 0 0,-1 1 0 0 0,0-1 0 0 0,0 1 0 0 0,-1 0 0 0 0,1 0 0 0 0,-1 0 0 0 0,0 0 0 0 0,0 0 0 0 0,0 0 0 0 0,-1 0 0 0 0,0 9 0 0 0,1 5 0 0 0,-1-14 0 0 0,3 23 0 0 0,1 0 0 0 0,8 33 0 0 0,-6-38 0 0 0,-5-14 0 0 0,1 0 0 0 0,1-1 0 0 0,-1 1 0 0 0,1-1 0 0 0,1 0 0 0 0,0 1 0 0 0,0-2 0 0 0,1 1 0 0 0,6 8 0 0 0,-5-9 0 0 0,-6-7 0 0 0,1 1 0 0 0,-1-1 0 0 0,1 0 0 0 0,-1 0 0 0 0,1 1 0 0 0,-1-1 0 0 0,1 0 0 0 0,-1 0 0 0 0,1 0 0 0 0,-1 1 0 0 0,1-1 0 0 0,-1 0 0 0 0,1 0 0 0 0,-1 0 0 0 0,1 0 0 0 0,0 0 0 0 0,-1 0 0 0 0,1 0 0 0 0,-1 0 0 0 0,1-1 0 0 0,-1 1 0 0 0,1 0 0 0 0,-1 0 0 0 0,1 0 0 0 0,-1 0 0 0 0,1-1 0 0 0,-1 1 0 0 0,1 0 0 0 0,-1-1 0 0 0,1 1 0 0 0,-1 0 0 0 0,0-1 0 0 0,1 1 0 0 0,-1 0 0 0 0,0-1 0 0 0,1 1 0 0 0,-1-1 0 0 0,0 1 0 0 0,1-1 0 0 0,-1 1 0 0 0,0-1 0 0 0,0 1 0 0 0,1-1 0 0 0,-1 1 0 0 0,0-1 0 0 0,0 0 0 0 0,8-10 195 0 0,-1-1-1 0 0,-1-1 1 0 0,0 1 0 0 0,-1-1-1 0 0,0 0 1 0 0,-1 0-1 0 0,4-23 1 0 0,7-21 280 0 0,2 2-455 0 0,6-21-24 0 0,-21 71-1379 0 0,0-1 0 0 0,0 0 0 0 0,0 0 1 0 0,-1 0-1 0 0,1-11 0 0 0,-2 17-152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26 11975 0 0,'-1'-9'1416'0'0,"2"5"-1404"0"0,0-7 5531 0 0,-3 10-2991 0 0,-4 6-2683 0 0,-51 64 2277 0 0,26-30-2140 0 0,14-15-6 0 0,0 1 0 0 0,2 0 0 0 0,-15 36 0 0 0,-3 3 0 0 0,14-28 0 0 0,1 1 0 0 0,-19 60 0 0 0,34-91 0 0 0,-1 7 0 0 0,0-1 0 0 0,0 1 0 0 0,1 0 0 0 0,1 0 0 0 0,0 0 0 0 0,0 25 0 0 0,2-37-96 0 0,0 1 1 0 0,1 0-1 0 0,-1-1 0 0 0,1 1 1 0 0,-1-1-1 0 0,1 1 0 0 0,-1-1 1 0 0,1 1-1 0 0,0-1 0 0 0,0 1 1 0 0,0-1-1 0 0,0 0 0 0 0,0 1 1 0 0,0-1-1 0 0,0 0 0 0 0,0 0 1 0 0,0 0-1 0 0,1 0 0 0 0,1 1 0 0 0,-2-1 46 0 0,0 0-117 0 0,0-1 0 0 0,0 0 0 0 0,0 0 0 0 0,0 0 0 0 0,0 1 0 0 0,0-1 0 0 0,0 0 0 0 0,0 0 0 0 0,0 0 0 0 0,0 0 0 0 0,0-1 0 0 0,0 1 0 0 0,0 0 0 0 0,0 0 0 0 0,0-1 0 0 0,0 1 0 0 0,0 0 0 0 0,2-2 0 0 0,-1 2-628 0 0,11-6-5689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19 13823 0 0,'0'0'315'0'0,"0"0"45"0"0,0 0 21 0 0,0 0-49 0 0,5-7-45 0 0,-5 7 7717 0 0,-16 16-7832 0 0,2 1 0 0 0,0 0 0 0 0,0 2 0 0 0,2-1 0 0 0,0 1 0 0 0,1 1 1 0 0,1 0-1 0 0,1 1 0 0 0,1 0 0 0 0,1 0 0 0 0,-6 29 0 0 0,11-44-172 0 0,2-4 0 0 0,-1 0 0 0 0,1 0 0 0 0,0-1 0 0 0,0 1 0 0 0,0 0 0 0 0,0 0 0 0 0,0 0 0 0 0,0-1 0 0 0,0 1 0 0 0,0 0 0 0 0,1 0 0 0 0,-1 0 0 0 0,2 2 0 0 0,3 9 0 0 0,-1-11 0 0 0,-2-1 0 0 0,0 1 0 0 0,0-1 0 0 0,0 0 0 0 0,1 0 0 0 0,-1 1 0 0 0,0-1 0 0 0,1-1 0 0 0,-1 1 0 0 0,1 0 0 0 0,-1 0 0 0 0,1-1 0 0 0,-1 0 0 0 0,1 1 0 0 0,-1-1 0 0 0,1 0 0 0 0,-1 0 0 0 0,1 0 0 0 0,-1-1 0 0 0,1 1 0 0 0,-1-1 0 0 0,1 1 0 0 0,-1-1 0 0 0,1 0 0 0 0,-1 0 0 0 0,0 0 0 0 0,3-1 0 0 0,0-1 0 0 0,0-1 0 0 0,0 1 0 0 0,-1-1 0 0 0,1 0 0 0 0,-1 0 0 0 0,0 0 0 0 0,0 0 0 0 0,-1-1 0 0 0,1 1 0 0 0,2-7 0 0 0,19-26 0 0 0,-17 27 0 0 0,-1-1 0 0 0,0 0 0 0 0,7-14 0 0 0,-10 14 0 0 0,1 0 0 0 0,-1-1 0 0 0,-1 1 0 0 0,0 0 0 0 0,-1-1 0 0 0,0 0 0 0 0,-1 0 0 0 0,0 0 0 0 0,-1 1 0 0 0,-1-20 0 0 0,0 29-12 0 0,1 0 0 0 0,0 0 0 0 0,-1 1 0 0 0,1-1 0 0 0,-1 0 0 0 0,1 0 0 0 0,-1 0 0 0 0,0 1 0 0 0,0-1 0 0 0,0 0 0 0 0,0 1 0 0 0,0-1 0 0 0,0 1 0 0 0,0-1-1 0 0,-2-1 1 0 0,1 2-21 0 0,1 0-1 0 0,0 1 1 0 0,-1-1-1 0 0,1 1 1 0 0,-1-1-1 0 0,1 1 1 0 0,-1-1-1 0 0,0 1 1 0 0,1 0-1 0 0,-1 0 1 0 0,1 0-1 0 0,-1 0 1 0 0,1 0-1 0 0,-1 0 1 0 0,0 0-1 0 0,1 1 1 0 0,-1-1-1 0 0,-1 1 1 0 0,-1 0-363 0 0,0 0 0 0 0,0 1 1 0 0,0 0-1 0 0,1-1 0 0 0,-1 1 0 0 0,-4 4 1 0 0,4-3-187 0 0,-1 0 1 0 0,1-1-1 0 0,0 0 1 0 0,-1 0 0 0 0,1 0-1 0 0,-6 2 1 0 0,-21 1-1455 0 0,5 3-11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13823 0 0,'0'0'630'0'0,"0"0"-13"0"0,-4 11 1476 0 0,1-7-1594 0 0,-1 0 0 0 0,1 0 0 0 0,-1 0 0 0 0,0 0 0 0 0,0 0 1 0 0,0-1-1 0 0,-7 4 0 0 0,4-2 83 0 0,1 0 1 0 0,-12 10-1 0 0,16-13-458 0 0,-10 12 122 0 0,-14 18 0 0 0,-10 11-246 0 0,30-35 0 0 0,-1-2 0 0 0,2 0-269 0 0,-2-4-3643 0 0,7-2 2483 0 0,0 0-617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5 247 13823 0 0,'0'0'630'0'0,"0"-2"-13"0"0,1-10-150 0 0,0-1-1 0 0,2-15 1 0 0,1 11 1785 0 0,1-1 0 0 0,10-25 0 0 0,0 7-542 0 0,14-39-148 0 0,-27 73-1349 0 0,0 7 43 0 0,-1 22 222 0 0,1 0-308 0 0,-2-11-170 0 0,0-1 0 0 0,-1 1 0 0 0,0-1 0 0 0,-5 19 0 0 0,-18 58 0 0 0,22-87 0 0 0,-18 55 0 0 0,16-51 0 0 0,0-1 0 0 0,4-8-11 0 0,0 0 0 0 0,0 0 1 0 0,0 1-1 0 0,0-1 0 0 0,-1 0 0 0 0,1 0 0 0 0,0 1 0 0 0,0-1 1 0 0,0 0-1 0 0,0 0 0 0 0,-1 0 0 0 0,1 1 0 0 0,0-1 0 0 0,0 0 0 0 0,0 0 1 0 0,-1 0-1 0 0,1 0 0 0 0,0 1 0 0 0,0-1 0 0 0,0 0 0 0 0,-1 0 1 0 0,1 0-1 0 0,0 0 0 0 0,0 0 0 0 0,-1 0 0 0 0,1 0 0 0 0,0 0 1 0 0,-1 0-1 0 0,1 0 0 0 0,0 0 0 0 0,0 0 0 0 0,-1 0 0 0 0,1 0 1 0 0,0 0-1 0 0,0 0 0 0 0,-1 0 0 0 0,1 0 0 0 0,0 0 0 0 0,0 0 0 0 0,-1 0 1 0 0,1 0-1 0 0,0-1 0 0 0,0 1 0 0 0,-1 0 0 0 0,1 0 0 0 0,0 0 1 0 0,0 0-1 0 0,0-1 0 0 0,-1 1 0 0 0,1 0 0 0 0,0 0 0 0 0,0 0 1 0 0,0-1-1 0 0,-6-10-1077 0 0,5 11 978 0 0,0-6-770 0 0,0 0-1 0 0,0-1 0 0 0,0 1 0 0 0,0 0 0 0 0,1 0 0 0 0,0-1 0 0 0,1 1 0 0 0,-1 0 0 0 0,3-7 0 0 0,3-12-5599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2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15663 0 0,'0'0'356'0'0,"0"0"50"0"0,1 0 20 0 0,30 1 245 0 0,-9-2 891 0 0,-19 1-1215 0 0,0-1 0 0 0,1 1 1 0 0,-1 0-1 0 0,0 0 0 0 0,0 0 0 0 0,1 0 0 0 0,-1 1 1 0 0,0 0-1 0 0,0-1 0 0 0,6 3 0 0 0,-2 0-6 0 0,0 0 1 0 0,0 0-1 0 0,-1 0 0 0 0,0 1 1 0 0,0 0-1 0 0,0 1 0 0 0,0-1 1 0 0,0 1-1 0 0,-1 0 0 0 0,0 0 1 0 0,0 1-1 0 0,-1 0 0 0 0,1-1 1 0 0,4 10-1 0 0,0 3-68 0 0,-1 1 1 0 0,0 0-1 0 0,-1 0 0 0 0,-1 1 1 0 0,3 20-1 0 0,-6-22-273 0 0,-1 1 0 0 0,-1-1 0 0 0,-1 0 0 0 0,-1 1 0 0 0,0-1 0 0 0,-1 0 0 0 0,-1 1 0 0 0,-8 28 0 0 0,3-25 0 0 0,1-1 0 0 0,-2 0 0 0 0,-1-1 0 0 0,-1 0 0 0 0,0 0 0 0 0,-25 30 0 0 0,16-28-80 0 0,-1 0 0 0 0,-1-1-1 0 0,-1-2 1 0 0,-29 19 0 0 0,25-22-1483 0 0,25-16 698 0 0,-4 3-1146 0 0,5-2 987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2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24879 0 0,'0'0'564'0'0,"1"0"83"0"0,31-15 876 0 0,-25 11-1434 0 0,0 0 0 0 0,0 1-1 0 0,0 0 1 0 0,10-3-1 0 0,28-8 1161 0 0,7-2 37 0 0,96-23-248 0 0,-112 29-956 0 0,-31 8-82 0 0,4 0 0 0 0,1-1 0 0 0,-1 0 0 0 0,0-1 0 0 0,0 0 0 0 0,-1 0 0 0 0,13-9 0 0 0,-8 4-4119 0 0,-12 7-494 0 0,4-5-5255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30 138 4607 0 0,'0'0'102'0'0,"0"0"20"0"0,0 0 6 0 0,-2-1-21 0 0,-5-5-14 0 0,5 5 278 0 0,2 1 117 0 0,0 0 21 0 0,0 0 3 0 0,0 0 0 0 0,0 0 0 0 0,0 0 0 0 0,-4-13 512 0 0,4 12-948 0 0,-1 0 0 0 0,1 0 0 0 0,0 0-1 0 0,0 0 1 0 0,0 0 0 0 0,0 0-1 0 0,0 0 1 0 0,0 0 0 0 0,0 0 0 0 0,0 0-1 0 0,1 0 1 0 0,-1 0 0 0 0,0 0-1 0 0,0 1 1 0 0,1-1 0 0 0,-1 0 0 0 0,1 0-1 0 0,-1 0 1 0 0,2-1 0 0 0,8-19 113 0 0,-9 19 182 0 0,5-5 902 0 0,-5 6-997 0 0,-1 0 0 0 0,1 1-1 0 0,0-1 1 0 0,0 0 0 0 0,-1 0-1 0 0,1 0 1 0 0,0 1 0 0 0,-1-1-1 0 0,1 0 1 0 0,0 0 0 0 0,0-2-1 0 0,1-36 5384 0 0,-2 37-5171 0 0,0 2 21 0 0,1-2-66 0 0,0-7-294 0 0,-1 9-149 0 0,0 0 1 0 0,1 0-1 0 0,-1 0 0 0 0,0 0 0 0 0,0 1 1 0 0,0-1-1 0 0,0 0 0 0 0,0 0 0 0 0,0 0 1 0 0,0 0-1 0 0,1 0 0 0 0,-1 0 0 0 0,0 0 1 0 0,0 0-1 0 0,0 0 0 0 0,0 1 0 0 0,0-1 1 0 0,0 0-1 0 0,1 0 0 0 0,-1 0 0 0 0,0 0 1 0 0,0 0-1 0 0,0 0 0 0 0,0 0 0 0 0,1 0 1 0 0,-1 0-1 0 0,0 0 0 0 0,0 0 0 0 0,0 0 1 0 0,0 0-1 0 0,0 0 0 0 0,1 0 0 0 0,-1 0 1 0 0,0 0-1 0 0,0 0 0 0 0,0-1 0 0 0,0 1 1 0 0,0 0-1 0 0,1 0 0 0 0,-1 0 0 0 0,0 0 1 0 0,0 0-1 0 0,0 0 0 0 0,0 0 0 0 0,0 0 1 0 0,0-1-1 0 0,0 1 0 0 0,0 0 0 0 0,1 0 1 0 0,-1 0-1 0 0,0 0 0 0 0,0 0 0 0 0,0 0 1 0 0,0-1-1 0 0,0 1 0 0 0,0 0 1 0 0,0 0-1 0 0,0 0 0 0 0,0 0 0 0 0,0-1 1 0 0,0 1-1 0 0,0 0 0 0 0,0 0 0 0 0,0 0 1 0 0,0 0-1 0 0,0 0 0 0 0,0-1 0 0 0,0 1 1 0 0,4 7-3 0 0,0 7 2 0 0,-3-7 0 0 0,-1 1 0 0 0,-1-1 0 0 0,1 1 0 0 0,-1-1 0 0 0,-1 0 0 0 0,1 1 0 0 0,-5 11 0 0 0,-1 6 0 0 0,5-17 191 0 0,0 0 0 0 0,-1 0 0 0 0,0-1 0 0 0,0 1 0 0 0,-6 7 0 0 0,-7 17 695 0 0,10-22-870 0 0,6-10-16 0 0,0 1 0 0 0,-1-1 0 0 0,1 0 0 0 0,0 1 0 0 0,0-1 0 0 0,0 1 0 0 0,-1-1 0 0 0,1 1 0 0 0,0-1 0 0 0,0 0 0 0 0,0 1 0 0 0,0-1 0 0 0,0 1 0 0 0,0-1 0 0 0,0 1 0 0 0,0-1 0 0 0,0 0 0 0 0,0 2 0 0 0,10-2 0 0 0,-6-1 0 0 0,6-4 0 0 0,-3 0 0 0 0,-2 2 0 0 0,-3 1 0 0 0,0 1 0 0 0,0 0 0 0 0,0 0 0 0 0,0 0 0 0 0,0 0 0 0 0,0 0 0 0 0,0 0 0 0 0,0 1 0 0 0,0-1 0 0 0,0 1 0 0 0,1-1 0 0 0,2 1 0 0 0,24-2 0 0 0,-4-4 0 0 0,-24 6 0 0 0,0 0 0 0 0,0-1 0 0 0,0 1 0 0 0,0 0 0 0 0,0 0 0 0 0,0-1 0 0 0,0 1 0 0 0,1 0 0 0 0,-1 0 0 0 0,0 0 0 0 0,0 1 0 0 0,0-1 0 0 0,0 0 0 0 0,0 0 0 0 0,0 0 0 0 0,0 1 0 0 0,2 0 0 0 0,1 0 0 0 0,22 1 0 0 0,25-3 0 0 0,-28 4 0 0 0,-20-2 0 0 0,1-1 0 0 0,11-3 0 0 0,1-1 0 0 0,-14 3 0 0 0,11-8 0 0 0,-2 3 0 0 0,-1 0 0 0 0,-2 0-64 0 0,-7 5-273 0 0,-1 1-138 0 0,0 0-33 0 0,0 0-72 0 0,-50-5-6268 0 0,39 5 5316 0 0,-3 0-4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1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8287 0 0,'0'0'382'0'0,"0"0"-8"0"0,0 0-170 0 0,0 0 176 0 0,0 0 107 0 0,0 0 22 0 0,0 0 3 0 0,0 0 0 0 0,0 0 0 0 0,0 0 0 0 0,0 0 0 0 0,0 0 0 0 0,0 0 0 0 0,0 0 0 0 0,0 0 0 0 0,0 0 0 0 0,0 0 0 0 0,0 0 0 0 0,1 2-69 0 0,2 6-222 0 0,-3-6-1 0 0,1-1 0 0 0,-1 1-1 0 0,0-1 1 0 0,0 1 0 0 0,0-1 0 0 0,0 1-1 0 0,0-1 1 0 0,-1 1 0 0 0,1-1-1 0 0,0 1 1 0 0,-1-1 0 0 0,1 0-1 0 0,-1 1 1 0 0,1-1 0 0 0,-1 1 0 0 0,0-1-1 0 0,0 2 1 0 0,-1-1-151 0 0,-15 28 390 0 0,16-29 29 0 0,-1 10 464 0 0,0-7-803 0 0,-9 25-144 0 0,1 1 1 0 0,-12 61-1 0 0,-6 31-5 0 0,-64 260 0 0 0,49-268 2048 0 0,37-100-2048 0 0,4-13 0 0 0,0 3 0 0 0,-5 21 0 0 0,1-7 0 0 0,6-18 0 0 0,1-1 0 0 0,0 4 0 0 0,-2 42 0 0 0,1-34 0 0 0,1 0 0 0 0,-4 0 0 0 0,-2-1 0 0 0,1 1 0 0 0,-2-2 0 0 0,-1-1 0 0 0,3-1-201 0 0,3-5-850 0 0,0-6-385 0 0,-5-13-78 0 0,0-1-20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7079 0 0,'0'0'324'0'0,"0"0"-4"0"0,0 0-105 0 0,0 0 329 0 0,0 0 168 0 0,0 0 31 0 0,0 0-17 0 0,0 0-99 0 0,0 0-47 0 0,0 0-11 0 0,0 0-5 0 0,0 0-16 0 0,0 0-4 0 0,0 0 0 0 0,0 0-2 0 0,0 0-13 0 0,0 0-8 0 0,0 0-1 0 0,0 0-13 0 0,0 0-58 0 0,0 0-29 0 0,0 0-4 0 0,0 0-20 0 0,0 0-84 0 0,0 0-37 0 0,0 0-10 0 0,1 2-7 0 0,-1-1-177 0 0,0 1-1 0 0,0-1 1 0 0,1 0 0 0 0,-1 0 0 0 0,1 0 0 0 0,-1 0 0 0 0,1 0 0 0 0,-1 0 0 0 0,1 0 0 0 0,-1 0 0 0 0,1 0 0 0 0,0 0 0 0 0,0 0 0 0 0,1 1 0 0 0,0 0 95 0 0,-2-2-5 0 0,2 1-23 0 0,2 1-58 0 0,0-1-1 0 0,0 0 1 0 0,0 1 0 0 0,0-1 0 0 0,0-1-1 0 0,0 1 1 0 0,9 0 0 0 0,-1 0 33 0 0,-10-1 16 0 0,10-1 82 0 0,-10 0-117 0 0,12 0 96 0 0,1-1-8 0 0,61 6 1115 0 0,-65-6-1254 0 0,-11 2-51 0 0,0 0-1 0 0,1 0 1 0 0,-1 0-1 0 0,0 0 1 0 0,0 0-1 0 0,0-1 1 0 0,1 1-1 0 0,-1 0 1 0 0,0 0 0 0 0,0 0-1 0 0,0 0 1 0 0,1 0-1 0 0,-1 0 1 0 0,0 0-1 0 0,0 0 1 0 0,1 0-1 0 0,-1 0 1 0 0,0 0-1 0 0,0 0 1 0 0,1 0 0 0 0,-1 0-1 0 0,0 0 1 0 0,0 0-1 0 0,0 1 1 0 0,1-1-1 0 0,-1 0 1 0 0,0 0-1 0 0,0 0 1 0 0,0 0-1 0 0,1 0 1 0 0,-1 0-1 0 0,0 1 1 0 0,0-1 0 0 0,0 0-1 0 0,0 0 1 0 0,1 0-1 0 0,-1 0 1 0 0,0 1-1 0 0,0-1 1 0 0,0 0-1 0 0,0 1 1 0 0,4 3-1 0 0,12-2 66 0 0,59-14 499 0 0,-71 11-541 0 0,-1 1 1 0 0,0-1 0 0 0,0 0 0 0 0,0 0-1 0 0,5-3 1 0 0,-6 3-20 0 0,-1 0 1 0 0,1 1-1 0 0,0-1 1 0 0,-1 0-1 0 0,1 1 0 0 0,0 0 1 0 0,-1-1-1 0 0,1 1 1 0 0,0 0-1 0 0,0 0 0 0 0,-1-1 1 0 0,4 2-1 0 0,-2-1 7 0 0,1 0 0 0 0,0 0 0 0 0,0-1 0 0 0,0 1 0 0 0,-1-1 0 0 0,5-1 0 0 0,6-1 29 0 0,-10 4-34 0 0,17-7 6 0 0,29-4 39 0 0,-47 8-47 0 0,0 1 0 0 0,-1 0-1 0 0,1 0 1 0 0,0 0 0 0 0,0 0 0 0 0,0 0-1 0 0,0 1 1 0 0,0 0 0 0 0,4-1-1 0 0,-3 1 5 0 0,0 0 0 0 0,1-1 0 0 0,-1 1 0 0 0,0-1 0 0 0,6-2 0 0 0,39-3 118 0 0,-44 6-119 0 0,13-9 69 0 0,-13 5-47 0 0,-4 3-23 0 0,1 0 0 0 0,0 0 0 0 0,0 0 0 0 0,0 1 0 0 0,0-1 0 0 0,0 0 0 0 0,0 1 1 0 0,0 0-1 0 0,0-1 0 0 0,0 1 0 0 0,0 0 0 0 0,4 0 0 0 0,56-5 528 0 0,-52 3-512 0 0,3-1 24 0 0,-2 0-25 0 0,2-1 19 0 0,3 4-31 0 0,13 3 42 0 0,-24-1-44 0 0,-1 0-6 0 0,15-3 49 0 0,11-4 7 0 0,-23 3-32 0 0,-1 0 1 0 0,0 1-1 0 0,12-1 0 0 0,-5 2 40 0 0,11 2 71 0 0,6-5 1 0 0,25-10 11 0 0,-50 11-136 0 0,16-3 36 0 0,-15 4-36 0 0,0 0 1 0 0,0 0-1 0 0,1 1 1 0 0,-1-1-1 0 0,0 1 1 0 0,9 2-1 0 0,-15-2-9 0 0,13 2 6 0 0,4-3-11 0 0,-3 3 0 0 0,5 4 0 0 0,-8-2-6 0 0,-8-2 15 0 0,1-1-1 0 0,0 0 1 0 0,0 0 0 0 0,0 0 0 0 0,0 0 0 0 0,0-1-1 0 0,7 1 1 0 0,-7 0-9 0 0,30-2 0 0 0,-29-1 0 0 0,-4 2 0 0 0,1 0 0 0 0,-1 0 0 0 0,1-1 0 0 0,0 1 0 0 0,-1 0 0 0 0,1 0 0 0 0,-1 0 0 0 0,1 1 0 0 0,-1-1 0 0 0,1 0 0 0 0,0 1 0 0 0,2 0 0 0 0,11 1 18 0 0,-1-2 0 0 0,1 1 0 0 0,0-2 1 0 0,0 0-1 0 0,0-1 0 0 0,0 0 0 0 0,-1-1 0 0 0,1-1 0 0 0,14-6 0 0 0,-16 7-7 0 0,1 2-11 0 0,0 1 0 0 0,-3 1 11 0 0,-7 0 42 0 0,8 1 11 0 0,1 2-11 0 0,0 1-31 0 0,-1 2 20 0 0,-1 1-31 0 0,1-3-11 0 0,-2-1 0 0 0,0-1 0 0 0,17 4 0 0 0,-6-2 0 0 0,-17-4 0 0 0,0 0 0 0 0,0 0 0 0 0,0 0 0 0 0,0 0 0 0 0,0 0 0 0 0,1-1 0 0 0,4 0 0 0 0,9 2 0 0 0,-10 1 0 0 0,-3-2 0 0 0,33-2 0 0 0,10-1 0 0 0,-34 1 0 0 0,4-2 0 0 0,-14 3 0 0 0,12 1 0 0 0,-9 2 0 0 0,1-1 0 0 0,12-4 0 0 0,-19 2 0 0 0,2-1 0 0 0,0 0 0 0 0,0 1 0 0 0,0-1 0 0 0,1 0 0 0 0,-1 1 0 0 0,0 0 0 0 0,6 0 0 0 0,-3 1 0 0 0,-4 0 4 0 0,0-1 0 0 0,0 0-1 0 0,-1 1 1 0 0,1-1 0 0 0,0 0 0 0 0,-1 0 0 0 0,1 0-1 0 0,0 0 1 0 0,-1 0 0 0 0,1-1 0 0 0,0 1-1 0 0,0 0 1 0 0,-1-1 0 0 0,1 1 0 0 0,2-2-1 0 0,5-2 1 0 0,14 4-4 0 0,-10 0 0 0 0,-10-2 0 0 0,-3 1 0 0 0,1 0 0 0 0,-1 1 0 0 0,1-1 0 0 0,0 0 0 0 0,-1 1 0 0 0,1-1 0 0 0,0 1 0 0 0,-1-1 0 0 0,1 1 0 0 0,0-1 0 0 0,0 1 0 0 0,-1-1 0 0 0,1 1 0 0 0,0 0 0 0 0,0-1 0 0 0,0 1 0 0 0,0 0 0 0 0,1 0 0 0 0,11-3 0 0 0,1 0 0 0 0,-1-1 0 0 0,12 0 0 0 0,-22 4 0 0 0,0-1 0 0 0,-1 1 0 0 0,1-1 0 0 0,0 0 0 0 0,0 0 0 0 0,-1 0 0 0 0,1 0 0 0 0,2-2 0 0 0,5 0-11 0 0,9-7 46 0 0,20-21 5 0 0,-30 24-40 0 0,-5-2-55 0 0,-4 8-68 0 0,-1 0-1 0 0,1 0 1 0 0,-1-1-1 0 0,1 1 0 0 0,-1 0 1 0 0,1 0-1 0 0,-1 0 1 0 0,0 0-1 0 0,1 0 0 0 0,-1 0 1 0 0,0 0-1 0 0,0 0 1 0 0,0 0-1 0 0,0 0 0 0 0,0 0 1 0 0,0 1-1 0 0,-1-2 1 0 0,2 2 71 0 0,-12-6-6418 0 0,-3 1-2097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1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3679 0 0,'0'0'167'0'0,"0"-2"-7"0"0,4-3 131 0 0,-4 4 1041 0 0,0 1 446 0 0,0-2-1192 0 0,1 0-1 0 0,-1 0 0 0 0,0 0 0 0 0,0 1 0 0 0,1-1 0 0 0,-1 0 1 0 0,1 0-1 0 0,-1 1 0 0 0,1-1 0 0 0,1-1 0 0 0,-2 2-404 0 0,1 0 0 0 0,0 0 0 0 0,-1 0 0 0 0,1 0 0 0 0,0 0 0 0 0,0 0 0 0 0,0 0 0 0 0,0 0-1 0 0,0 1 1 0 0,0-1 0 0 0,1-1 0 0 0,1 1 179 0 0,-3 1 0 0 0,0 0 0 0 0,0 0 0 0 0,0 0 0 0 0,0 0 0 0 0,0 0 0 0 0,2 0 0 0 0,8 0 0 0 0,-8 0 3 0 0,-2 0 10 0 0,2 1 3 0 0,6 0 229 0 0,1 0 0 0 0,-1-1 0 0 0,0 1 0 0 0,14-3 0 0 0,16 2 562 0 0,-32 0-1088 0 0,-1 0 0 0 0,0-1 0 0 0,0 1 0 0 0,0-1 0 0 0,0 0 0 0 0,0 0 0 0 0,9-4 0 0 0,-11 4-45 0 0,0 0 0 0 0,0 0 0 0 0,1 0 0 0 0,-1 1-1 0 0,1-1 1 0 0,4 1 0 0 0,10-2 49 0 0,6-3 320 0 0,46-3 0 0 0,-33 5 47 0 0,-34 3-366 0 0,-1 1-11 0 0,3 0-26 0 0,0 0 1 0 0,-1 0-1 0 0,0 0 0 0 0,1 0 0 0 0,-1 1 1 0 0,7 3-1 0 0,22 13 52 0 0,-28-15-49 0 0,0-2-50 0 0,13 1 63 0 0,-8-1-51 0 0,-3 1 9 0 0,0-1 0 0 0,0-1 0 0 0,11 0 0 0 0,5 1 41 0 0,-6-2-36 0 0,-5-1 22 0 0,-7 1-32 0 0,15 0 39 0 0,-12 0-6 0 0,-5 2-45 0 0,18 4 7 0 0,-16-3 3 0 0,17 1 36 0 0,-18-1-8 0 0,-3-2-41 0 0,1 0 0 0 0,-1 1-1 0 0,0-1 1 0 0,1 0 0 0 0,-1 1 0 0 0,0 0-1 0 0,0-1 1 0 0,1 1 0 0 0,-1 0-1 0 0,0 0 1 0 0,0-1 0 0 0,1 3-1 0 0,7 0 55 0 0,-5-2-40 0 0,3 0 14 0 0,0 0 0 0 0,1 0-1 0 0,-1 0 1 0 0,12-2 0 0 0,8 3 43 0 0,-21-2-59 0 0,1 0 0 0 0,-1 0 0 0 0,1-1-1 0 0,-1 1 1 0 0,8-3 0 0 0,3-2 37 0 0,23-10 0 0 0,-36 12-42 0 0,-3 2-7 0 0,0 0 0 0 0,0 1 0 0 0,1-1 0 0 0,-1 0 0 0 0,0 1 0 0 0,1-1 0 0 0,-1 1 0 0 0,1 0 0 0 0,-1-1 0 0 0,0 1 0 0 0,1 0 0 0 0,-1 0 0 0 0,3 0 0 0 0,22-5 52 0 0,0-1-42 0 0,-14 4 31 0 0,5 1-25 0 0,-16 1-27 0 0,2 2 18 0 0,26 2 105 0 0,-25-3-104 0 0,-2 0-4 0 0,0 0 0 0 0,-1-1 0 0 0,1 1 0 0 0,-1-1 1 0 0,1 0-1 0 0,0 0 0 0 0,-1 0 0 0 0,1 0 0 0 0,0 0 1 0 0,-1 0-1 0 0,4 0 0 0 0,3 0 8 0 0,-4 0-6 0 0,0 0 1 0 0,0 0-1 0 0,0 0 1 0 0,0-1-1 0 0,0 1 1 0 0,4-2-1 0 0,10-4 34 0 0,17 1-7 0 0,32 0 94 0 0,-65 5-113 0 0,4 0 34 0 0,-5 1-44 0 0,1 0-1 0 0,-1-1 1 0 0,1 1-1 0 0,-1-1 0 0 0,1 1 1 0 0,0-1-1 0 0,-1 1 1 0 0,1-1-1 0 0,0 0 1 0 0,-1 0-1 0 0,4 0 0 0 0,30 5 7 0 0,-29-4-3 0 0,5-1 38 0 0,9-2-36 0 0,35 6 54 0 0,-47-4-64 0 0,25-2 0 0 0,9 3 79 0 0,-34-3-49 0 0,1 1 70 0 0,29 4-38 0 0,-31-2-53 0 0,-1 0 0 0 0,1 1 0 0 0,-1 0 0 0 0,8 2 0 0 0,-2 0 48 0 0,-1-4-46 0 0,3 3-11 0 0,0 0 0 0 0,-2 0 0 0 0,0 0 0 0 0,0-4 0 0 0,0 0 0 0 0,38-9 64 0 0,-46 11-64 0 0,-2-1 0 0 0,-1 1 0 0 0,0-1 0 0 0,0 0 0 0 0,0 0 0 0 0,0 0 0 0 0,0 0 0 0 0,0 0 0 0 0,0 0 0 0 0,0 0 0 0 0,1 0 0 0 0,-1 0 0 0 0,0 0 0 0 0,2-1 0 0 0,9-2 0 0 0,23-11 0 0 0,11 4 0 0 0,-9-1 64 0 0,-26 10-53 0 0,-7 0 31 0 0,5-3-31 0 0,2 2-11 0 0,1 5 0 0 0,-2 2 0 0 0,3-1 0 0 0,-8-2 0 0 0,15-1 0 0 0,-8 2 0 0 0,2 0 0 0 0,0-2 0 0 0,-3-1 11 0 0,-9 0 42 0 0,-2 0 11 0 0,0 0 0 0 0,0 0 1 0 0,0 0 7 0 0,-3 0-123 0 0,0 0 0 0 0,0-1 1 0 0,0 1-1 0 0,0-1 0 0 0,0 1 0 0 0,0-1 0 0 0,0 0 0 0 0,0-1 0 0 0,0 1 0 0 0,0 0 0 0 0,1-1 0 0 0,-1 0 0 0 0,1 1 0 0 0,-1-1 0 0 0,1 0 0 0 0,0 0 0 0 0,-3-3 0 0 0,-10-16-8111 0 0,9 6-904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2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32 160 7023 0 0,'0'0'323'0'0,"0"0"-8"0"0,-1 2-205 0 0,-25 33 4253 0 0,24-34-3770 0 0,2-1-37 0 0,0 0-152 0 0,0 2 39 0 0,0-2-368 0 0,-1 1 0 0 0,1-1-1 0 0,0 1 1 0 0,0-1 0 0 0,-1 1-1 0 0,1 0 1 0 0,0-1 0 0 0,0 1-1 0 0,0-1 1 0 0,0 1-1 0 0,0 0 1 0 0,0-1 0 0 0,0 1-1 0 0,0 0 1 0 0,0-1 0 0 0,0 1-1 0 0,0 0 1 0 0,3 1 132 0 0,0 1 0 0 0,0-1-1 0 0,-1 0 1 0 0,1-1 0 0 0,0 1 0 0 0,1-1 0 0 0,-1 1 0 0 0,0-1-1 0 0,0 0 1 0 0,1 0 0 0 0,-1 0 0 0 0,0 0 0 0 0,1-1 0 0 0,-1 1-1 0 0,5-1 1 0 0,-7 0 191 0 0,-1 0-46 0 0,15-3 1122 0 0,-13 2-1242 0 0,21-3 182 0 0,-21 4-244 0 0,0 0-2 0 0,50-11 504 0 0,-50 11-501 0 0,0-1-116 0 0,1 1 0 0 0,-1-1 0 0 0,0 0 0 0 0,1 0-1 0 0,-1 0 1 0 0,1 0 0 0 0,-1 0 0 0 0,3-2 0 0 0,-5 3 0 0 0,9-4 167 0 0,0 1 0 0 0,16-5 0 0 0,-2 2 39 0 0,-12 2-111 0 0,0 1-1 0 0,0 1 1 0 0,18-2 0 0 0,2-1-20 0 0,-28 4-54 0 0,-1 1-1 0 0,4-1-36 0 0,-2 1-18 0 0,-1 0 0 0 0,0-1-1 0 0,0 0 1 0 0,1 1 0 0 0,-1-1 0 0 0,0-1-1 0 0,4 0 1 0 0,-3 1 27 0 0,8 1-24 0 0,-7 0-2 0 0,0 0 0 0 0,0 0-1 0 0,1 1 1 0 0,6 1 0 0 0,-10-1-11 0 0,0-1 0 0 0,0 0 0 0 0,0 1-1 0 0,0-1 1 0 0,0 0 0 0 0,0 0 0 0 0,4-1 0 0 0,49-6 269 0 0,-42 7-200 0 0,0 1 11 0 0,-1-1-1 0 0,1 0 1 0 0,19-2-1 0 0,-17 0 60 0 0,-3 1-64 0 0,-1 0 0 0 0,1 1 0 0 0,-1 1 0 0 0,13 1 0 0 0,-22-2-71 0 0,16 4 106 0 0,16-3-26 0 0,-20-1-84 0 0,0 2-11 0 0,0-1 9 0 0,0-1 117 0 0,29-7 27 0 0,-39 6-133 0 0,0 0-2 0 0,14 1 8 0 0,10 2 38 0 0,-18-2-56 0 0,-6 0-1 0 0,1 0 1 0 0,-1 0-1 0 0,0-1 1 0 0,1 1-1 0 0,-1-1 0 0 0,0 0 1 0 0,0-1-1 0 0,5-1 1 0 0,11-2 86 0 0,32-5 1 0 0,-25 6-21 0 0,1-2-9 0 0,13 0-12 0 0,-27 3-53 0 0,-1 3 0 0 0,0 0 11 0 0,-1 1 31 0 0,1 0-20 0 0,1 1 20 0 0,6 0 5 0 0,0 0 0 0 0,-6 1-30 0 0,-10-3 5 0 0,15-3-8 0 0,95-18 190 0 0,-111 21-194 0 0,21-4 35 0 0,-19 1-13 0 0,1 0 0 0 0,-1 1 0 0 0,1 0 0 0 0,11-3 0 0 0,-13 3-19 0 0,19-1 38 0 0,-10 3-9 0 0,-1 0-20 0 0,8 1 8 0 0,-19-1-18 0 0,32-5-1 0 0,-24 3 6 0 0,-5 2-10 0 0,-1-1-1 0 0,1 0 1 0 0,-1 1 0 0 0,1 0 0 0 0,0 0-1 0 0,4 0 1 0 0,6 0-7 0 0,-1 1 0 0 0,0 0 0 0 0,-1 0 0 0 0,0 1 0 0 0,0-2 0 0 0,1 1 0 0 0,0 1 0 0 0,8 2 0 0 0,-1-2 0 0 0,-11-1 0 0 0,4-1 0 0 0,7-6 0 0 0,0 4 27 0 0,-10 1 4 0 0,0-1 0 0 0,0 0 0 0 0,0-1 0 0 0,0 1 0 0 0,10-6 0 0 0,28-11 211 0 0,-41 17-284 0 0,5-3 369 0 0,-12 2-162 0 0,-9 2-147 0 0,-98-14-2568 0 0,72 9 769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2481 10135 0 0,'0'0'231'0'0,"0"0"29"0"0,0 0 19 0 0,0 0 37 0 0,0 0 125 0 0,0 0 58 0 0,0 0 11 0 0,0 0 2 0 0,0 0 0 0 0,0 0 0 0 0,0 0 0 0 0,0 0-69 0 0,2 0-294 0 0,0 1 6 0 0,1 0-1 0 0,-1-1 0 0 0,1 1 1 0 0,-1-1-1 0 0,1 0 1 0 0,-1 0-1 0 0,1 0 1 0 0,-1 0-1 0 0,0 0 0 0 0,1 0 1 0 0,-1-1-1 0 0,1 1 1 0 0,-1-1-1 0 0,4-1 0 0 0,-1 0 10 0 0,-3 2 348 0 0,0-1 0 0 0,23-2 96 0 0,-18 0-695 0 0,1 1 1285 0 0,33 0-261 0 0,-25 1-937 0 0,-13 0 0 0 0,-1 1 0 0 0,1-1 0 0 0,0 1 0 0 0,0 0 0 0 0,0 0 0 0 0,0 0 0 0 0,0 0 0 0 0,-1 1 0 0 0,5 0 0 0 0,-5 0 0 0 0,1-1 0 0 0,0 1 0 0 0,-1-1 0 0 0,1 0 0 0 0,0 0 0 0 0,-1 0 0 0 0,1 0 0 0 0,0 0 0 0 0,3-2 0 0 0,5 2 0 0 0,23-5 0 0 0,-7-1 0 0 0,-1-2 0 0 0,3-4 0 0 0,-18 7 0 0 0,-8 4 0 0 0,-1 1 0 0 0,0-1 0 0 0,0 1 0 0 0,0-1 0 0 0,0 0 0 0 0,0 1 0 0 0,-1-1 0 0 0,1 0 0 0 0,0-1 0 0 0,0 1 0 0 0,0 0 0 0 0,2-3 0 0 0,2-1 0 0 0,16-12 0 0 0,1-3 0 0 0,-1 5 0 0 0,-6 4 683 0 0,-1-1-1 0 0,14-16 1 0 0,-21 19-683 0 0,0 0 0 0 0,2-1 0 0 0,-1 2 0 0 0,-1-1 0 0 0,0 0 0 0 0,-1 0 0 0 0,1-1 0 0 0,3-4 0 0 0,-10 12 0 0 0,7-14 0 0 0,-3 6 0 0 0,31-66 752 0 0,-35 73-521 0 0,-1 2-145 0 0,4-9-75 0 0,2-1 0 0 0,10-22 113 0 0,-11 21-55 0 0,13-19-1 0 0,-8 18-42 0 0,9-14 65 0 0,-6 6-27 0 0,-7 13-52 0 0,-3 5 1 0 0,-1 1-1 0 0,0-1 0 0 0,0 0 1 0 0,0 0-1 0 0,0 0 0 0 0,-1 0 0 0 0,1 0 1 0 0,-1-1-1 0 0,2-4 0 0 0,14-33 144 0 0,-3 7 7 0 0,1-3 164 0 0,-9 24-184 0 0,-1 0 1 0 0,7-24-1 0 0,-12 36-139 0 0,2-4 43 0 0,9-9-18 0 0,2-6-29 0 0,5-2 0 0 0,-12 16 0 0 0,0-1 0 0 0,-1 0 0 0 0,0-1 0 0 0,6-10 0 0 0,9-17 49 0 0,-4 11-34 0 0,-14 21-11 0 0,-1 1 0 0 0,1 0 0 0 0,-1-1 0 0 0,1 1 1 0 0,-1-1-1 0 0,0 1 0 0 0,0-1 0 0 0,1-4 0 0 0,6-19 34 0 0,0 10 10 0 0,-5 11-21 0 0,-1 0 0 0 0,1 0 0 0 0,-1 0 0 0 0,-1-1 0 0 0,3-9 0 0 0,0 8 39 0 0,-1 4-64 0 0,2-13 128 0 0,0 1-74 0 0,0 1 0 0 0,0-1 1 0 0,1 1-1 0 0,11-17 0 0 0,-8 14-33 0 0,-2 5 21 0 0,5-2-35 0 0,-3 1 34 0 0,0-6-22 0 0,0 5-21 0 0,12-29 0 0 0,-18 35 0 0 0,-2 5 8 0 0,0 0-1 0 0,1 0 1 0 0,-1 0 0 0 0,0 0-1 0 0,1 0 1 0 0,2-3-1 0 0,20-33 68 0 0,1 5-75 0 0,-3-7 168 0 0,-15 31-232 0 0,1-7 45 0 0,-5 12 44 0 0,17-27-18 0 0,-13 22-11 0 0,-5 6 28 0 0,-2-1 7 0 0,7-19-15 0 0,3-8-16 0 0,-2 13 0 0 0,6-13 0 0 0,10-31 0 0 0,-21 57 0 0 0,5-14 0 0 0,-6 13 0 0 0,8-19 0 0 0,1 6 0 0 0,0 2 0 0 0,3-12 0 0 0,-7 20 0 0 0,-1 0 0 0 0,7-8 0 0 0,-1 5 0 0 0,-5 6 0 0 0,33-33 0 0 0,-20 24 0 0 0,-16 12 0 0 0,1 0 0 0 0,-1-1 0 0 0,0 1 0 0 0,5-8 0 0 0,11-13 0 0 0,3 1 0 0 0,-9 8 0 0 0,-6 10 0 0 0,-6 4 0 0 0,0 0 0 0 0,0 0 0 0 0,0 0 0 0 0,-1 0 0 0 0,1 0 0 0 0,-1 0 0 0 0,1 0 0 0 0,-1 0 0 0 0,0-1 0 0 0,1 1 0 0 0,0-5 0 0 0,13-12 0 0 0,-13 16 0 0 0,9-12 0 0 0,34-31 0 0 0,-12 14 0 0 0,-25 24 0 0 0,6-3 0 0 0,2 1 0 0 0,32-23 0 0 0,-33 19 0 0 0,-12 10 0 0 0,1 0 0 0 0,0 1 0 0 0,0 0 0 0 0,0-1 0 0 0,0 2 0 0 0,0-1 0 0 0,7-3 0 0 0,0 1 0 0 0,23-9 0 0 0,-30 13 0 0 0,13-9 0 0 0,-3-2 0 0 0,-11 9 0 0 0,0 0 0 0 0,0 0 0 0 0,0 1 0 0 0,0-1 0 0 0,1 1 0 0 0,-1 0 0 0 0,1 0 0 0 0,4-1 0 0 0,-5 1 0 0 0,1 0 0 0 0,0 1 0 0 0,0-1 0 0 0,0 1 0 0 0,0 0 0 0 0,7 0 0 0 0,-9 0 0 0 0,0 1 0 0 0,0 0 0 0 0,-1 0 0 0 0,1-1 0 0 0,0 1 0 0 0,0-1 0 0 0,-1 0 0 0 0,1 1 0 0 0,2-3 0 0 0,16-8 0 0 0,-11 5 0 0 0,-6 4 0 0 0,0 0 0 0 0,0 0 0 0 0,0 0 0 0 0,1 0 0 0 0,6-2 0 0 0,1-1 0 0 0,-4 2 0 0 0,-1 0 0 0 0,1 0 0 0 0,0 1 0 0 0,0 0 0 0 0,9-1 0 0 0,-7 2 0 0 0,21-6 0 0 0,-21 5 0 0 0,23-11 0 0 0,-16 6 0 0 0,-12 4 0 0 0,0 1 0 0 0,0 0 0 0 0,1 0 0 0 0,-1 1 0 0 0,7-2 0 0 0,10-3 0 0 0,-16 4 0 0 0,-1 1 0 0 0,1 0 0 0 0,0 0 0 0 0,-1 0 0 0 0,7 0 0 0 0,4-1 0 0 0,-10 0 0 0 0,0 1 0 0 0,-1 0 0 0 0,1 0 0 0 0,8-1 0 0 0,-4 2 0 0 0,-6 0 0 0 0,0 0 0 0 0,0 0 0 0 0,0 0 0 0 0,-1-1 0 0 0,1 0 0 0 0,0 1 0 0 0,0-1 0 0 0,5-2 0 0 0,-1 0 0 0 0,24-4 0 0 0,-4 2 0 0 0,-14 3 0 0 0,-6 1 0 0 0,12 4 0 0 0,-14-3 5 0 0,-1 0 0 0 0,0 1 1 0 0,1-1-1 0 0,-1 1 0 0 0,6 2 0 0 0,-5-1 1 0 0,-1-1-1 0 0,0 0 1 0 0,1 0-1 0 0,-1-1 1 0 0,8 1-1 0 0,27-2 72 0 0,-31 0-41 0 0,-4 0-13 0 0,-1 1 1 0 0,1 0-1 0 0,0 0 1 0 0,-1 0-1 0 0,1 0 1 0 0,5 2-1 0 0,-4-2-12 0 0,-2 1-1 0 0,1-1 1 0 0,-1 1 0 0 0,1 0 0 0 0,-1 0-1 0 0,1 1 1 0 0,5 2 0 0 0,-5-3 31 0 0,13 3-30 0 0,-16-4-16 0 0,17 8 71 0 0,6-1-67 0 0,1 2 53 0 0,-12-4-42 0 0,12 8 3 0 0,-18-10 1 0 0,0 0 0 0 0,-1 0 1 0 0,15 3-1 0 0,20 8 38 0 0,-12-5 11 0 0,-18-4-53 0 0,1 1 42 0 0,18 12-53 0 0,-4-2 64 0 0,1 0-64 0 0,7 8 75 0 0,-24-14-38 0 0,-7-6-22 0 0,2 0 0 0 0,-1-1 0 0 0,0 1 1 0 0,1-1-1 0 0,8 5 0 0 0,39 22 163 0 0,-37-21-127 0 0,-1 0-1 0 0,0 1 0 0 0,-1 0 0 0 0,0 1 0 0 0,13 15 1 0 0,-21-20-6 0 0,-3-3-35 0 0,9 19-12 0 0,-4-11 2 0 0,-4-3 0 0 0,2-1 0 0 0,-1 0 0 0 0,1-1 0 0 0,0 1 0 0 0,8 7 0 0 0,48 58 128 0 0,-6-18 53 0 0,-21-14-95 0 0,-28-32-75 0 0,0 0 0 0 0,-1 0 0 0 0,0 1 1 0 0,6 12-1 0 0,-3-3-7 0 0,17 25 0 0 0,-15-23 51 0 0,-5-7-57 0 0,8 11 7 0 0,-5-7 44 0 0,2-1 0 0 0,0 0-1 0 0,17 21 1 0 0,-19-27-38 0 0,75 105 223 0 0,-75-104-212 0 0,-5-7-12 0 0,1 0 1 0 0,-1 0 0 0 0,1 0 0 0 0,7 5-1 0 0,-3-2 2 0 0,0 1 26 0 0,0-1-1 0 0,11 9 0 0 0,-12-11-31 0 0,0 0 0 0 0,0 1-1 0 0,9 11 1 0 0,-13-14 19 0 0,14 19 3 0 0,-15-18-28 0 0,3 2 15 0 0,11 18 34 0 0,-13-19-49 0 0,32 65 0 0 0,-32-62 16 0 0,-2-5-11 0 0,0 0 0 0 0,0 0 1 0 0,1 0-1 0 0,-1-1 1 0 0,1 1-1 0 0,-1-1 0 0 0,1 1 1 0 0,4 4-1 0 0,62 93 198 0 0,-64-94-149 0 0,-3-5-64 0 0,15 11 163 0 0,-9-6-930 0 0,0-1 2519 0 0,-5-4-3315 0 0,11 6-7488 0 0,-23-13-134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2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6847 0 0,'0'0'315'0'0,"0"0"-7"0"0,0 0-116 0 0,0 0 247 0 0,0 0 127 0 0,0 0 30 0 0,2 0 6 0 0,14 4 7960 0 0,7 7-7114 0 0,-8-4 76 0 0,-14-6-1217 0 0,2-1-23 0 0,42 10 2693 0 0,-43-9-2733 0 0,0-1-16 0 0,3 1-59 0 0,0 1-1 0 0,-1 0 1 0 0,1 0-1 0 0,0 0 1 0 0,-1 0 0 0 0,1 1-1 0 0,-1-1 1 0 0,6 6-1 0 0,-8-7-53 0 0,-2-1-3 0 0,1 1-1 0 0,22 20 301 0 0,-22-19-336 0 0,1 1-11 0 0,1 3-36 0 0,0-2 13 0 0,-1 0 0 0 0,1 0 0 0 0,0-1 0 0 0,0 1-1 0 0,0-1 1 0 0,0 1 0 0 0,0-1 0 0 0,1 0 0 0 0,5 4 0 0 0,3 3 51 0 0,2 7 26 0 0,-10-13-99 0 0,13 3 73 0 0,32 16 454 0 0,-47-22-475 0 0,12 5 72 0 0,93 48 276 0 0,-99-49-399 0 0,1-1-1 0 0,-1 1 1 0 0,0 0-1 0 0,0 1 1 0 0,7 7-1 0 0,-14-13-14 0 0,9 9 5 0 0,-1 0-11 0 0,5 11 13 0 0,-13-18-7 0 0,0 0 1 0 0,1 0-1 0 0,-1 0 0 0 0,1 0 1 0 0,-1-1-1 0 0,1 1 0 0 0,-1-1 0 0 0,1 1 1 0 0,4 1-1 0 0,2 3 54 0 0,0 0 14 0 0,10 3-12 0 0,-1 1 27 0 0,11 8 3 0 0,-4-8-17 0 0,-7-3-77 0 0,-15-4 3 0 0,-1-1 11 0 0,2 1 30 0 0,4 5-31 0 0,2 0-11 0 0,0 1 0 0 0,0-2 0 0 0,6 1-2 0 0,-13-7 0 0 0,15 5 59 0 0,29 9 7 0 0,-30-10-51 0 0,-13-6-16 0 0,5 1 57 0 0,28 9 21 0 0,-31-8-75 0 0,14 8 0 0 0,-8-3 0 0 0,0 2 0 0 0,1 1 0 0 0,4 1 0 0 0,-11-9 0 0 0,0 0 0 0 0,36 13 11 0 0,-14-8 42 0 0,0-3 11 0 0,-23-3-46 0 0,17 5 28 0 0,-9-1-46 0 0,26 8 11 0 0,-34-11 31 0 0,6 5-31 0 0,4-1-11 0 0,0-1 0 0 0,5 0 1 0 0,-15-5-3 0 0,-3 1 3 0 0,0-1 0 0 0,1 1 0 0 0,-1 0-1 0 0,1-1 1 0 0,-1 1 0 0 0,0 0 0 0 0,1 0 0 0 0,-1 0 0 0 0,0 0-1 0 0,1 0 1 0 0,-1 0 0 0 0,1 0 0 0 0,0 1 0 0 0,18 1 51 0 0,-19-1-47 0 0,1 0 1 0 0,-1 0-1 0 0,0-1 1 0 0,1 1-1 0 0,-1-1 1 0 0,1 1-1 0 0,-1-1 0 0 0,1 0 1 0 0,-1 1-1 0 0,1-1 1 0 0,3 0-1 0 0,7 2 6 0 0,-7-1 31 0 0,11-1-29 0 0,-16 0-16 0 0,4 2 7 0 0,27 5 57 0 0,-19-4-61 0 0,0 2 0 0 0,-2 2 0 0 0,0 0 11 0 0,3 1 41 0 0,-10-9-56 0 0,1 1 15 0 0,15 8 100 0 0,-8-4-100 0 0,5 1-2 0 0,-14-5 10 0 0,28 15 17 0 0,6 4-36 0 0,-19-12 0 0 0,28 8 0 0 0,-41-12 0 0 0,-3-2 0 0 0,0-1 0 0 0,0 1 0 0 0,0 0 0 0 0,0 0 0 0 0,1-1 0 0 0,-1 1 0 0 0,0-1 0 0 0,0 1 0 0 0,0-1 0 0 0,1 1 0 0 0,-1-1 0 0 0,0 0 0 0 0,1 1 0 0 0,1-1 0 0 0,10 3 0 0 0,0 0 11 0 0,-6 0 7 0 0,-3-3 5 0 0,15-2-11 0 0,12 2 124 0 0,-18 0-125 0 0,-12 0-5 0 0,0 0 1 0 0,1-1 0 0 0,-1 1 0 0 0,1 0-1 0 0,-1-1 1 0 0,0 1 0 0 0,1-1 0 0 0,-1 0-1 0 0,0 1 1 0 0,0-1 0 0 0,1 0 0 0 0,0-1-1 0 0,3 0 573 0 0,-14-1-746 0 0,1 0 1 0 0,0 0-1 0 0,0-1 0 0 0,0 0 0 0 0,0 0 0 0 0,-11-9 0 0 0,-3-1-1749 0 0,0 0-5309 0 0,-2-3-2303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3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110 168 6447 0 0,'0'0'142'0'0,"0"0"22"0"0,0 0 13 0 0,-3 0 55 0 0,2 1-131 0 0,-1-1-1 0 0,0 0 0 0 0,0 0 1 0 0,0-1-1 0 0,0 1 1 0 0,0 0-1 0 0,1-1 1 0 0,-5 0-1 0 0,5 0 409 0 0,1 1 3 0 0,-2 0 0 0 0,-15-6 512 0 0,15 6-581 0 0,2 0-222 0 0,0 0 166 0 0,0 0 101 0 0,1-2 21 0 0,5-12 860 0 0,-5 10-915 0 0,1 0 1 0 0,0 1-1 0 0,-1 0 1 0 0,1-1 0 0 0,3-2-1 0 0,-4 4-11 0 0,-1 2-222 0 0,0 0 166 0 0,0 0 101 0 0,0 0 21 0 0,0 0-66 0 0,0-2-294 0 0,3-7-133 0 0,1-2-16 0 0,-3 2 72 0 0,-1 7 299 0 0,0 2 117 0 0,0 0 21 0 0,0 0-66 0 0,-1-2-294 0 0,-2-7-61 0 0,2 7 283 0 0,1 2 117 0 0,0 0 21 0 0,-2-1-66 0 0,-13-5-273 0 0,10 5-181 0 0,-10 0 17 0 0,5 1-6 0 0,-1-2 0 0 0,1-2 0 0 0,0-1 72 0 0,9 5 59 0 0,0-1-1 0 0,0 0 1 0 0,1 0 0 0 0,-1 0-1 0 0,0 0 1 0 0,0 0 0 0 0,0 0-1 0 0,1 0 1 0 0,-1 0 0 0 0,0 0-1 0 0,1 0 1 0 0,-1 0 0 0 0,1-1-1 0 0,-1-1 1 0 0,2-5-115 0 0,2-1-16 0 0,3 1 0 0 0,0 1 72 0 0,-5 6 299 0 0,-1 1 117 0 0,0 0 21 0 0,0 0-134 0 0,0 0-577 0 0,0 0-248 0 0,0 0-50 0 0,0 0 58 0 0,1 2 293 0 0,0-2 148 0 0,0 1 0 0 0,0 0 0 0 0,0 0 0 0 0,-1 0 0 0 0,1 0 0 0 0,-1 0 0 0 0,1 0-1 0 0,0 0 1 0 0,-1 0 0 0 0,0 0 0 0 0,1 0 0 0 0,-1 0 0 0 0,0 1 0 0 0,1-1 0 0 0,-1 0 0 0 0,0 2 0 0 0,0 1 3 0 0,5 15-2 0 0,-5-16 0 0 0,1 15 0 0 0,-1 8 445 0 0,0-18-187 0 0,0 1 0 0 0,1 0 0 0 0,0-1 0 0 0,0 1-1 0 0,5 14 1 0 0,-3-11-258 0 0,-2 0 0 0 0,2 1 0 0 0,0 1 0 0 0,1-1 0 0 0,0-1 0 0 0,0 0 0 0 0,0 0 0 0 0,-3 1 0 0 0,0 1 0 0 0,-1-11 0 0 0,0-1 0 0 0,0 1 0 0 0,0 0 0 0 0,1 0 0 0 0,-1 0 0 0 0,1 0 0 0 0,1 5 0 0 0,-1-6 0 0 0,0 0 0 0 0,-1 1 0 0 0,1-1 0 0 0,-1 1 0 0 0,1-1 0 0 0,-1 0 0 0 0,0 1 0 0 0,0-1 0 0 0,-1 4 0 0 0,0 7 0 0 0,-2 5 0 0 0,-4 31 0 0 0,6-35 0 0 0,-5 42 0 0 0,3-43 0 0 0,-2 7 0 0 0,5-15 0 0 0,1 0 0 0 0,-1 2 0 0 0,1 1 0 0 0,-1 0 0 0 0,1 0 0 0 0,0 0 0 0 0,3 8 0 0 0,-4-16 0 0 0,5 13 0 0 0,1 6 0 0 0,-4-15 0 0 0,9 13 0 0 0,9 15 0 0 0,-11-19 0 0 0,-6-7 0 0 0,3 12 0 0 0,-2-8 0 0 0,-2-2 0 0 0,-1 11 0 0 0,16 87 0 0 0,-4 19 0 0 0,-12-117 0 0 0,0 0 0 0 0,0 0 0 0 0,1 0 0 0 0,4 11 0 0 0,-5-14 0 0 0,1 0 0 0 0,-1 0 0 0 0,0 0 0 0 0,1 9 0 0 0,2 94 0 0 0,-4-77 0 0 0,0-3 0 0 0,0-19 0 0 0,5 21 0 0 0,-2-14 0 0 0,0 0 0 0 0,-1 1 0 0 0,-1-1 0 0 0,-1 22 0 0 0,-4 0 0 0 0,3-3 0 0 0,-1-19 0 0 0,1-10 0 0 0,1 1 0 0 0,-1-1 0 0 0,1 1 0 0 0,1 10 0 0 0,1-4 0 0 0,0 0 0 0 0,0 0 0 0 0,7 17 0 0 0,-6-19 0 0 0,0-3 0 0 0,0 1 0 0 0,-1-1 0 0 0,1 14 0 0 0,-2-12 0 0 0,1-3 0 0 0,-1 1 0 0 0,0-1 0 0 0,-1 11 0 0 0,1 15 0 0 0,2-11 0 0 0,-1-10 0 0 0,-1-1 0 0 0,0 16 0 0 0,0 2 0 0 0,4 44 0 0 0,-2-34 0 0 0,5 11 0 0 0,0-9 0 0 0,-7-31 0 0 0,3 63 0 0 0,-2-33 0 0 0,-2-38 0 0 0,0 1 0 0 0,0 0 0 0 0,0-1 0 0 0,1 1 0 0 0,-1-1 0 0 0,1 1 0 0 0,0-1 0 0 0,0 1 0 0 0,2 3 0 0 0,-2-3 0 0 0,1 0 0 0 0,-1 0 0 0 0,0 0 0 0 0,0 0 0 0 0,0 1 0 0 0,-1-1 0 0 0,1 5 0 0 0,1 1 0 0 0,-1 1 0 0 0,0-1 0 0 0,-1 1 0 0 0,0 0 0 0 0,-3 16 0 0 0,-1 11 0 0 0,3-17 0 0 0,0 20 0 0 0,0-25 99 0 0,-2 28 201 0 0,4-32-272 0 0,1-3 27 0 0,6 12-57 0 0,-2 10 2 0 0,-3-19 4 0 0,-1-6 5 0 0,-1 0-1 0 0,0 0 1 0 0,-1 0-1 0 0,1 1 1 0 0,-1-1 0 0 0,0 7-1 0 0,-2-1-8 0 0,1-8 0 0 0,0 0 0 0 0,0 0 0 0 0,1 1 0 0 0,0-1 0 0 0,-1 0 0 0 0,1 1 0 0 0,0 4 0 0 0,2 13 0 0 0,-4 1 0 0 0,2-21 0 0 0,-3 13 0 0 0,2-10 0 0 0,0 0 0 0 0,0 1 0 0 0,0-1 0 0 0,1 0 0 0 0,0 1 0 0 0,0-1 0 0 0,1 8 0 0 0,-2 7 0 0 0,5 1 0 0 0,2-2 32 0 0,-1 1 0 0 0,0 5-32 0 0,-1-13 0 0 0,2 7 6 0 0,-5-16-2 0 0,0-1 1 0 0,-1 1-1 0 0,1-1 0 0 0,-1 1 1 0 0,0 0-1 0 0,1-1 0 0 0,-1 1 1 0 0,0 0-1 0 0,0 3 1 0 0,0-3-2 0 0,0 7 19 0 0,-2 31 31 0 0,1-27-53 0 0,2 1 0 0 0,0-2 0 0 0,1-1-25 0 0,-1-8-98 0 0,-1-3-8 0 0,0 0 10 0 0,0 0-123 0 0,0 0-520 0 0,-1-2-225 0 0,-3-4-46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54 184 919 0 0,'0'0'248'0'0,"0"0"707"0"0,0 0 313 0 0,0 0 63 0 0,0 0-138 0 0,0 0-624 0 0,0 0-267 0 0,1-1-57 0 0,3-5-106 0 0,0-1 965 0 0,0 1-1 0 0,0 0 1 0 0,1 1 0 0 0,10-10-1 0 0,-14 13-391 0 0,-1 2 0 0 0,2-1-22 0 0,3-2 6737 0 0,-6 8-4356 0 0,-10 16-3337 0 0,2-5 892 0 0,2-2-583 0 0,-3 7 109 0 0,0 0 1 0 0,1 1-1 0 0,-9 36 0 0 0,12-37-141 0 0,0-1 42 0 0,-4 26 0 0 0,9-40-45 0 0,1 0 0 0 0,-1 1 1 0 0,1-1-1 0 0,0 1 1 0 0,1-1-1 0 0,0 1 0 0 0,0-1 1 0 0,2 8-1 0 0,-2-9 3 0 0,1-1-1 0 0,0 0 1 0 0,-1 0 0 0 0,1 0-1 0 0,1-1 1 0 0,-1 1 0 0 0,0 0-1 0 0,1-1 1 0 0,0 1 0 0 0,0-1-1 0 0,0 0 1 0 0,4 3 0 0 0,4 0 31 0 0,-7-5-32 0 0,-1-1-1 0 0,0 0 0 0 0,0 0 0 0 0,0 0 0 0 0,0 0 0 0 0,6-2 0 0 0,10-2 29 0 0,-14 1-24 0 0,-2-1-2 0 0,9-2 45 0 0,-1-1 0 0 0,19-16 0 0 0,-26 19-28 0 0,0 0 0 0 0,0 0-1 0 0,-1-1 1 0 0,1 1 0 0 0,-1-1 0 0 0,0 0 0 0 0,0 1-1 0 0,-1-1 1 0 0,3-8 0 0 0,1-4 93 0 0,-1-1 0 0 0,-1 1 0 0 0,0-1 0 0 0,-1 0 0 0 0,-1 0 0 0 0,-1 0 0 0 0,-2-27 0 0 0,-1 9 124 0 0,0-4 4 0 0,-2 1 0 0 0,-10-51 0 0 0,5 66-200 0 0,9 22-48 0 0,-1 1-1 0 0,0 0 1 0 0,1-1-1 0 0,-1 1 1 0 0,0 0 0 0 0,0 0-1 0 0,0 0 1 0 0,0 0 0 0 0,0 0-1 0 0,0 0 1 0 0,0 0 0 0 0,0 0-1 0 0,-1 0 1 0 0,1 0-1 0 0,-2 0 1 0 0,-7-1-15 0 0,8 3-6 0 0,-1-1-1 0 0,0 1 1 0 0,0 0 0 0 0,0 0 0 0 0,1 0 0 0 0,-1 0 0 0 0,0 0 0 0 0,1 0 0 0 0,-1 1-1 0 0,-3 2 1 0 0,-22 22-616 0 0,13-13-238 0 0,8-7 440 0 0,-14 15-7376 0 0,6-4-529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0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6447 0 0,'0'0'298'0'0,"0"0"-10"0"0,0 0-118 0 0,0 0 206 0 0,0 0 111 0 0,0 0 22 0 0,0 0 3 0 0,0 0 0 0 0,0 0 0 0 0,0 0 0 0 0,0 0 0 0 0,0 0 0 0 0,0 0 0 0 0,0 0 0 0 0,0 0 0 0 0,0 0 0 0 0,0 0 0 0 0,0 0 0 0 0,0 0 0 0 0,0 0 0 0 0,0 0 0 0 0,0 0 0 0 0,0 0 0 0 0,0 0 0 0 0,0 0 0 0 0,0 0 0 0 0,0 0-69 0 0,0 0-222 0 0,0 0 166 0 0,0 0 101 0 0,0 0 21 0 0,0 0-66 0 0,0 3-294 0 0,-5 6-133 0 0,-2 0-16 0 0,-20 20 443 0 0,14-16 929 0 0,11-12-1574 0 0,-10 7-1189 0 0,-2 0 1054 0 0,9-10 2484 0 0,4-7-2131 0 0,1 9-16 0 0,0-1 0 0 0,1 0 0 0 0,-1 1 0 0 0,0-1 0 0 0,1 0 0 0 0,-1 1 0 0 0,1-1 0 0 0,-1 1 0 0 0,1-1 0 0 0,-1 1 0 0 0,1-1 0 0 0,-1 1 0 0 0,1-1 0 0 0,0 0 0 0 0,17-15 0 0 0,-15 13 0 0 0,14-10 0 0 0,-17 13 0 0 0,3-3 0 0 0,15-6 0 0 0,-6 5 0 0 0,1 1 0 0 0,-1 4 0 0 0,-2 9 0 0 0,-9-8 0 0 0,0 0 0 0 0,0 0 0 0 0,-1 1 0 0 0,1-1 0 0 0,0 0 0 0 0,-1 1 0 0 0,1-1 0 0 0,-1 0 0 0 0,0 1 0 0 0,0-1 0 0 0,0 1 0 0 0,0-1 0 0 0,-1 3 0 0 0,-7 32 0 0 0,5-30 0 0 0,2-2 0 0 0,-1 1 0 0 0,1-1 0 0 0,-1 0 0 0 0,-1 1 0 0 0,1-1 0 0 0,-1 0 0 0 0,0-1 0 0 0,0 1 0 0 0,-4 4 0 0 0,-4 6 0 0 0,-19 29 0 0 0,23-34 0 0 0,-1 0 0 0 0,0-4 0 0 0,8-6 0 0 0,-1 0 0 0 0,1 0 0 0 0,0 0 0 0 0,0 0 0 0 0,0 0 0 0 0,-1-1 0 0 0,1 1 0 0 0,0 0 0 0 0,0 0 0 0 0,0 0 0 0 0,0-1 0 0 0,-1 1 0 0 0,1 0 0 0 0,0 0 0 0 0,0 0 0 0 0,0-1 0 0 0,0 1 0 0 0,0 0 0 0 0,0 0 0 0 0,0-1 0 0 0,0 1 0 0 0,0 0 0 0 0,-1 0 0 0 0,1-1 0 0 0,0 1 0 0 0,0 0 0 0 0,0 0 0 0 0,1-1 0 0 0,-1 1 0 0 0,2-11 0 0 0,-1 4 0 0 0,-1 4 0 0 0,1 0 0 0 0,0 1 0 0 0,0-1 0 0 0,0 1 0 0 0,0-1 0 0 0,0 1 0 0 0,0-1 0 0 0,1 1 0 0 0,1-3 0 0 0,5-6 0 0 0,-8 11 0 0 0,1 0 0 0 0,-1-1 0 0 0,0 1 0 0 0,1 0 0 0 0,-1-1 0 0 0,0 1 0 0 0,1 0 0 0 0,-1 0 0 0 0,1-1 0 0 0,-1 1 0 0 0,1 0 0 0 0,-1 0 0 0 0,0 0 0 0 0,1 0 0 0 0,-1 0 0 0 0,1-1 0 0 0,-1 1 0 0 0,1 0 0 0 0,-1 0 0 0 0,1 0 0 0 0,0 0 0 0 0,-1 1 0 0 0,1-1 0 0 0,-1 0 0 0 0,1 0 0 0 0,-1 1 0 0 0,1-1 0 0 0,-1 0 0 0 0,0 0 0 0 0,1 1 0 0 0,-1-1 0 0 0,0 0 0 0 0,1 1 0 0 0,-1-1 0 0 0,0 1 0 0 0,1-1 0 0 0,-1 1 0 0 0,0-1 0 0 0,0 0 0 0 0,1 1 0 0 0,-1-1 0 0 0,0 2 0 0 0,8 26 0 0 0,-7-24 0 0 0,3 22 0 0 0,-2-2 0 0 0,2 5 0 0 0,-2-22 0 0 0,-1 1 0 0 0,0 0 0 0 0,0 13 0 0 0,-1 46 0 0 0,1-61 0 0 0,-1-4 0 0 0,1 0 0 0 0,-1-1 0 0 0,0 1 0 0 0,0 0 0 0 0,0 0 0 0 0,0 0 0 0 0,0-1 0 0 0,0 1 0 0 0,0 0 0 0 0,0 0 0 0 0,-2 2 0 0 0,-5 37 0 0 0,3-25 0 0 0,-4-2 0 0 0,5-5 0 0 0,2-6 0 0 0,0 0 0 0 0,-1 0 0 0 0,1-1 0 0 0,0 1 0 0 0,-1 0 0 0 0,1-1 0 0 0,-1 1 0 0 0,0-1 0 0 0,0 0 0 0 0,-4 4 0 0 0,1 2 0 0 0,4-6 0 0 0,0 0 0 0 0,0 0 0 0 0,0 0 0 0 0,0-1 0 0 0,-1 1 0 0 0,1 0 0 0 0,0-1 0 0 0,-1 1 0 0 0,0-1 0 0 0,-1 2 0 0 0,1 1 0 0 0,-12 4 0 0 0,1-2 0 0 0,10-3 0 0 0,-23 6 0 0 0,15-4 0 0 0,1-1 0 0 0,-2-6 0 0 0,1-1 0 0 0,1-2 0 0 0,3-2 0 0 0,1-3 0 0 0,5-3 0 0 0,5 0 0 0 0,5-6 0 0 0,1 1 0 0 0,1 0 0 0 0,14-19 0 0 0,17-27 0 0 0,-15 22-10 0 0,-17 26-1382 0 0,16-30 1 0 0,-19 31 368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3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96 400 10135 0 0,'0'0'231'0'0,"1"-8"308"0"0,-3-8-252 0 0,2 14-282 0 0,-1 0 1 0 0,1 0-1 0 0,0 0 1 0 0,0 0-1 0 0,0 0 1 0 0,0 0-1 0 0,0 0 1 0 0,0 0-1 0 0,0 0 1 0 0,1 0-1 0 0,-1 0 1 0 0,1 0-1 0 0,1-3 1 0 0,0-1 289 0 0,0 1 1 0 0,0 0 0 0 0,-1-1-1 0 0,1 1 1 0 0,0-11 0 0 0,2-10 868 0 0,-1 13-526 0 0,-1 0-1 0 0,-1 0 1 0 0,0-19-1 0 0,-1 17 814 0 0,0 0 0 0 0,4-19 0 0 0,9-49 793 0 0,-14 26-196 0 0,-12 65-1883 0 0,13-6-165 0 0,-1-1 0 0 0,0 1 0 0 0,1-1 0 0 0,-1 1 0 0 0,1-1 0 0 0,-1 1 0 0 0,1 0 0 0 0,0-1 0 0 0,-1 1 0 0 0,1 2 0 0 0,-2 9 0 0 0,-11 36 0 0 0,-9 74 0 0 0,10-51 0 0 0,-18 73 0 0 0,-8 50 0 0 0,39-177-1827 0 0,-1-20 1802 0 0,1 0 0 0 0,0 1-1 0 0,-1-1 1 0 0,1 0-1 0 0,0 1 1 0 0,0-1-1 0 0,0 0 1 0 0,2-1-1 0 0,2-6-353 0 0,2-8-1274 0 0,-1-1 0 0 0,6-25 0 0 0,-2 7-658 0 0,1 4 264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68 124 6447 0 0,'0'0'142'0'0,"0"0"22"0"0,0 0 13 0 0,-1-2-20 0 0,0-6-50 0 0,1 6 274 0 0,0 2 110 0 0,0 0 18 0 0,0 0 3 0 0,0 0-470 0 0,0 0 0 0 0,0 0 0 0 0,0 0 0 0 0,0 0-1 0 0,0 0 1 0 0,0-1 0 0 0,0 1 0 0 0,0 0 0 0 0,0 0-1 0 0,0 0 1 0 0,0 0 0 0 0,0 0 0 0 0,0-1 0 0 0,0 1-1 0 0,0 0 1 0 0,0 0 0 0 0,0 0 0 0 0,0 0 0 0 0,0 0-1 0 0,0-1 1 0 0,0 1 0 0 0,0 0 0 0 0,0 0 0 0 0,0 0-1 0 0,0 0 1 0 0,-1 0 0 0 0,1 0 0 0 0,0-1 0 0 0,0 1 0 0 0,0 0-1 0 0,0 0 1 0 0,0 0 0 0 0,0 0 0 0 0,-1 0 0 0 0,1 0-1 0 0,0 0 1 0 0,0 0 0 0 0,0 0 0 0 0,0 0 0 0 0,0 0-1 0 0,-1 0 1 0 0,1 0 0 0 0,0 0 0 0 0,0 0 0 0 0,0 0-1 0 0,-1 0 1 0 0,1 0 46 0 0,0 0 1 0 0,0 0-1 0 0,-1 0 0 0 0,1 0 1 0 0,0 0-1 0 0,0 0 0 0 0,0-1 0 0 0,-1 1 1 0 0,1 0-1 0 0,0 0 0 0 0,0 0 0 0 0,0 0 1 0 0,-1 0-1 0 0,1 0 0 0 0,0 0 1 0 0,0 0-1 0 0,0 0 0 0 0,0-1 0 0 0,-1 1 1 0 0,1 0-1 0 0,0 0 0 0 0,0 0 0 0 0,0 0 1 0 0,0 0-1 0 0,0-1 0 0 0,0 1 1 0 0,-1 0-1 0 0,1 0 0 0 0,0 0 0 0 0,0-1 1 0 0,0 1-1 0 0,-1-3 119 0 0,1 0 0 0 0,0 0 0 0 0,0 1 1 0 0,-1-1-1 0 0,1 0 0 0 0,1-5 0 0 0,0 7-121 0 0,-1 0 1 0 0,0 0-1 0 0,0-1 0 0 0,0 1 0 0 0,0 0 0 0 0,0 0 1 0 0,0 0-1 0 0,0 0 0 0 0,0-1 0 0 0,-1 1 0 0 0,1 0 1 0 0,0 0-1 0 0,-1-2 0 0 0,0 3-18 0 0,1 0 0 0 0,0 0 0 0 0,0 0 0 0 0,-1-1 0 0 0,1 1 0 0 0,0 0 0 0 0,0 0 0 0 0,0 0-1 0 0,-1 0 1 0 0,1 0 0 0 0,0 0 0 0 0,0 0 0 0 0,-1 0 0 0 0,1 0 0 0 0,0 0 0 0 0,0 0 0 0 0,0 0 0 0 0,-1 0 0 0 0,1 0 0 0 0,0 1 0 0 0,0-1 0 0 0,-1 0 0 0 0,1 0-1 0 0,0 0 1 0 0,0 0 0 0 0,0 0 0 0 0,-1 1 0 0 0,-1 0 311 0 0,0-1 64 0 0,0 1-294 0 0,-5 6-133 0 0,-1-1-16 0 0,3 6 0 0 0,-16 53 443 0 0,21-60-229 0 0,-1 0 0 0 0,1 0 0 0 0,0 0 0 0 0,1 0 0 0 0,0 5 0 0 0,1 12 43 0 0,-4-12-434 0 0,1-6 8 0 0,1 0 0 0 0,0 0 1 0 0,-1 0-1 0 0,1 0 0 0 0,0-1 1 0 0,1 1-1 0 0,1 8 1 0 0,4 10 1150 0 0,-5-20-539 0 0,-1-2-358 0 0,0 0-406 0 0,12 0-662 0 0,-11 0 953 0 0,0 0-1 0 0,0 0 1 0 0,-1 0-1 0 0,1 0 1 0 0,0 0-1 0 0,0 0 1 0 0,-1-1 0 0 0,1 1-1 0 0,0 0 1 0 0,0 0-1 0 0,-1-1 1 0 0,1 1-1 0 0,0-1 1 0 0,-1 1-1 0 0,1-1 1 0 0,-1 1-1 0 0,2-2 1 0 0,0 0-14 0 0,0 1 55 0 0,0 0 1 0 0,0 0-1 0 0,0 0 0 0 0,0 0 0 0 0,0-1 1 0 0,-1 1-1 0 0,1-1 0 0 0,0 0 0 0 0,-1 1 1 0 0,1-1-1 0 0,-1 0 0 0 0,2-3 0 0 0,1-1 229 0 0,26-44 1334 0 0,-25 43-1572 0 0,-1 0 1 0 0,0 0-1 0 0,-1 0 0 0 0,0-1 0 0 0,0 0 0 0 0,2-8 1 0 0,3-11-3 0 0,-6 23 0 0 0,0-1 0 0 0,0 1 0 0 0,-1-1 0 0 0,0 1 0 0 0,0-1 0 0 0,0 1 0 0 0,0-1 0 0 0,-1 0 0 0 0,1 1 0 0 0,-1-1 0 0 0,-1 0 0 0 0,1 0 0 0 0,-1 1 0 0 0,0-1 0 0 0,0 1 0 0 0,0-1 0 0 0,0 0 0 0 0,-1 1 0 0 0,-3-7 0 0 0,5 10 0 0 0,0 1 0 0 0,0-1 0 0 0,0 1 0 0 0,0-1 0 0 0,-1 1 0 0 0,1-1 0 0 0,0 1 0 0 0,0-1 0 0 0,0 1 0 0 0,-1-1 0 0 0,1 1 0 0 0,0-1 0 0 0,-1 1 0 0 0,1-1 0 0 0,0 1 0 0 0,-1 0 0 0 0,1-1 0 0 0,-1 1 0 0 0,1 0 0 0 0,0-1 0 0 0,-1 1 0 0 0,1 0 0 0 0,-1-1 0 0 0,1 1 0 0 0,-1 0 0 0 0,1 0 0 0 0,-1 0 0 0 0,1 0 0 0 0,-1-1 0 0 0,1 1 0 0 0,-1 0 0 0 0,1 0 0 0 0,-1 0 0 0 0,0 0 0 0 0,1 0 0 0 0,-2 0 0 0 0,1 1 0 0 0,-18-3 0 0 0,17 2 0 0 0,-6 1 0 0 0,5 2 1 0 0,1 1 0 0 0,-1-1-1 0 0,0 1 1 0 0,-3 7 0 0 0,-1 0-69 0 0,6-9-269 0 0,-1 5-109 0 0,0-4-670 0 0,0 2-3893 0 0,0 6-1235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6447 0 0,'0'0'142'0'0,"0"0"22"0"0,0 0 13 0 0,0 0 123 0 0,0 0 468 0 0,0 0 205 0 0,0 0 41 0 0,0 0-61 0 0,0 0-288 0 0,0 0-121 0 0,0 0-28 0 0,0 0-4 0 0,0 0 0 0 0,1-3 0 0 0,0-8 0 0 0,-1 8-68 0 0,0 3-217 0 0,0 0 161 0 0,0 0 100 0 0,0 0 21 0 0,-1-12 515 0 0,0 9-512 0 0,1 3 0 0 0,0 0-69 0 0,0 0-358 0 0,0 1-480 0 0,-1 0 0 0 0,1 0 0 0 0,-1 0-1 0 0,1 0 1 0 0,-1-1 0 0 0,0 1 0 0 0,1 0-1 0 0,-1-1 1 0 0,0 1 0 0 0,0 0 0 0 0,1-1 0 0 0,-1 1-1 0 0,0-1 1 0 0,0 1 0 0 0,0-1 0 0 0,0 0-1 0 0,-1 1 1 0 0,-2 1-68 0 0,2-1-1584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0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61 6447 0 0,'0'0'298'0'0,"0"0"-10"0"0,0 0-50 0 0,0 0 493 0 0,0 0 238 0 0,0 0 45 0 0,0 0-129 0 0,0 0-506 0 0,0 0 37 0 0,0 0 80 0 0,0 0 14 0 0,0 0 2 0 0,0 0 0 0 0,0 0 0 0 0,0 0 0 0 0,0 0-69 0 0,1-6-609 0 0,0 3 757 0 0,0 5 3229 0 0,-3 16-3804 0 0,1-14-15 0 0,-4 16-2 0 0,-3 21 1 0 0,7-32 0 0 0,-1 2 0 0 0,0 1 0 0 0,1-1 0 0 0,1 17 0 0 0,1-23 0 0 0,-2 16 0 0 0,-1-16 0 0 0,2-4 0 0 0,-1 1 0 0 0,1-1 0 0 0,0 1 0 0 0,0-1 0 0 0,0 1 0 0 0,-1-1 0 0 0,1 1 0 0 0,1-1 0 0 0,-1 1 0 0 0,0-1 0 0 0,0 1 0 0 0,1-1 0 0 0,0 2 0 0 0,1 11 0 0 0,4-2 0 0 0,-6-11 0 0 0,0-1 0 0 0,1 0 0 0 0,-1 1 0 0 0,0-1 0 0 0,1 0 0 0 0,-1 1 0 0 0,1-1 0 0 0,-1 0 0 0 0,0 1 0 0 0,1-1 0 0 0,-1 0 0 0 0,1 0 0 0 0,-1 1 0 0 0,1-1 0 0 0,-1 0 0 0 0,1 0 0 0 0,-1 0 0 0 0,1 0 0 0 0,0 0 0 0 0,11-3 0 0 0,-9 3 0 0 0,-1-1 0 0 0,1 1 0 0 0,-1-1 0 0 0,1 0 0 0 0,-1 0 0 0 0,1 0 0 0 0,-1-1 0 0 0,0 1 0 0 0,0 0 0 0 0,1-1 0 0 0,-1 1 0 0 0,0-1 0 0 0,0 0 0 0 0,-1 0 0 0 0,1 0 0 0 0,0 0 0 0 0,-1 0 0 0 0,3-3 0 0 0,3-6 0 0 0,0-1 0 0 0,-1 1 0 0 0,9-24 0 0 0,-13 29 0 0 0,0 0 0 0 0,0-1 0 0 0,0 1 0 0 0,-1-1 0 0 0,1 1 0 0 0,-2-1 0 0 0,1 0 0 0 0,-1 1 0 0 0,0-9 0 0 0,-1 8 0 0 0,0-3 306 0 0,-1 1-1 0 0,0-1 0 0 0,0 1 1 0 0,-1 0-1 0 0,0 0 1 0 0,-7-13-1 0 0,6 13-395 0 0,-4-6 90 0 0,4 12 0 0 0,1 2 0 0 0,-6-3 0 0 0,-2 4 0 0 0,-10 10 0 0 0,18-8-34 0 0,0 0 0 0 0,0-1 0 0 0,0 2 0 0 0,1-1-1 0 0,-1 0 1 0 0,1 0 0 0 0,-1 1 0 0 0,1-1 0 0 0,0 1 0 0 0,-1 0 0 0 0,1 0-1 0 0,-3 6 1 0 0,1 0-495 0 0,0 1 0 0 0,-5 16-1 0 0,8-23-690 0 0,1-3-253 0 0,1 2-51 0 0,0 13-11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10135 0 0,'0'0'231'0'0,"0"0"29"0"0,0 0 19 0 0,-1 2-41 0 0,-5 4-112 0 0,5-4 267 0 0,1-2 106 0 0,0 0 11 0 0,0 0-67 0 0,-14 46 2186 0 0,14-45-2117 0 0,-2 25 680 0 0,2-11 768 0 0,0-15-1959 0 0,0 1 0 0 0,0-1 0 0 0,0 1 0 0 0,0-1 0 0 0,0 1 0 0 0,0-1-1 0 0,0 1 1 0 0,0-1 0 0 0,0 0 0 0 0,1 1 0 0 0,-1-1 0 0 0,0 1 0 0 0,0-1 0 0 0,0 1 0 0 0,1-1-1 0 0,-1 0 1 0 0,1 1 0 0 0,0 0-1 0 0,-1-1 0 0 0,1 1 0 0 0,0-1 0 0 0,0 0 0 0 0,0 0 0 0 0,0 1 0 0 0,0-1 0 0 0,0 0 0 0 0,-1 0 0 0 0,1 0 0 0 0,0 0 0 0 0,0 0 0 0 0,2 0 0 0 0,8-3 72 0 0,-9 2 299 0 0,-2 1 117 0 0,3 1 21 0 0,1-1-336 0 0,21 5 246 0 0,-10 0-403 0 0,-1-3-16 0 0,-13-2 0 0 0,0 1 0 0 0,0-1 0 0 0,-1 1 0 0 0,1-1 0 0 0,0 1 0 0 0,0-1 0 0 0,-1 1 0 0 0,1-1 0 0 0,0 1 0 0 0,-1 0 0 0 0,1-1 0 0 0,0 2 0 0 0,6 11 0 0 0,-1-1 0 0 0,0 1 0 0 0,-1 0 0 0 0,-4-11 0 0 0,0 0 0 0 0,0 1 0 0 0,0-1 0 0 0,0 0 0 0 0,0 1 0 0 0,-1-1 0 0 0,1 0 0 0 0,-1 1 0 0 0,0-1 0 0 0,0 5 0 0 0,0 1 0 0 0,2 26 196 0 0,-2-27 51 0 0,0-5 241 0 0,-1 0 21 0 0,0 2-418 0 0,1-1-1 0 0,-1 0 1 0 0,-1 1 0 0 0,1-1-1 0 0,0 0 1 0 0,-4 6 0 0 0,1-4-96 0 0,0 0 1 0 0,-1-1-1 0 0,1 0 1 0 0,-1 0 0 0 0,-7 5-1 0 0,8-7 5 0 0,-16 11 0 0 0,-12 10 0 0 0,14-8 0 0 0,7-8 0 0 0,2-10 0 0 0,0-4 0 0 0,7-5 0 0 0,4-2 0 0 0,3 2 0 0 0,-7 2-64 0 0,1 8-273 0 0,1 2-138 0 0,0 0-33 0 0,0 0-4 0 0,0 0 0 0 0,0 0 0 0 0,0 0 0 0 0,-1 2-204 0 0,0-1 151 0 0,-2 3 278 0 0,2 0-4418 0 0,1-4 2658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8287 0 0,'0'0'382'0'0,"0"0"-8"0"0,-1 2-240 0 0,0 0-121 0 0,-10 11 127 0 0,10-12 580 0 0,1-1 249 0 0,0 0 45 0 0,0 0 8 0 0,0 0 2 0 0,0 0 0 0 0,0 0 0 0 0,0 0-69 0 0,0 0-290 0 0,0 0-121 0 0,0 0-28 0 0,0 0-4 0 0,0 0 0 0 0,0 0 0 0 0,0 0 0 0 0,0 0 0 0 0,0 0 0 0 0,0 0 0 0 0,3-1-381 0 0,1 0 0 0 0,-1 1 0 0 0,1-2 0 0 0,-1 1 0 0 0,0 0 0 0 0,0-1 0 0 0,4-2 0 0 0,-1 2-68 0 0,8-7-46 0 0,1 0-17 0 0,0 4 0 0 0,-1 1 0 0 0,0 3 0 0 0,0-2 0 0 0,-3-4 0 0 0,-7-3-201 0 0,-4 8-850 0 0,-5-7-1899 0 0,0 1 1416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8287 0 0,'0'0'191'0'0,"0"0"26"0"0,0 0 9 0 0,1-1-34 0 0,4-7 310 0 0,-5 8-4 0 0,0 0 12 0 0,0 0 2 0 0,0 0 0 0 0,0 0 0 0 0,0 0 0 0 0,0 0 0 0 0,0 0 0 0 0,0 0 0 0 0,0 0 0 0 0,0 0 0 0 0,0 0 0 0 0,0 0 0 0 0,0 0 0 0 0,0 0 0 0 0,0 0 0 0 0,0 0 0 0 0,0 0 0 0 0,0 0-69 0 0,0 0-222 0 0,0 0 166 0 0,0 0 101 0 0,0 0 21 0 0,0 0-66 0 0,2-2-294 0 0,0-3-135 0 0,0 3-14 0 0,0-1 0 0 0,0 1 1 0 0,0-1-1 0 0,0 1 0 0 0,0-1 1 0 0,0 1-1 0 0,5-3 0 0 0,-2 0 0 0 0,-3 2 0 0 0,1 1 0 0 0,0 0 0 0 0,0-1 0 0 0,0 1 0 0 0,6-3 0 0 0,-7 4 0 0 0,4-3 0 0 0,0 1 0 0 0,0 0 0 0 0,0 1 0 0 0,8-3 0 0 0,-6 2 0 0 0,6 0 0 0 0,1 1 0 0 0,-6 2 0 0 0,-12 7-64 0 0,-22 19-3185 0 0,16-17-1095 0 0,8-8 2297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10135 0 0,'0'0'464'0'0,"0"0"-9"0"0,0 0-223 0 0,0 0 156 0 0,0 0 100 0 0,0 0 21 0 0,0 0 3 0 0,0 0 0 0 0,0 0 0 0 0,0 0 0 0 0,0 0 0 0 0,0 0 0 0 0,0 0 0 0 0,0 0 0 0 0,0 0 0 0 0,2-1 0 0 0,15-11 512 0 0,-15 10-512 0 0,1 2 0 0 0,1-2-267 0 0,1 0-1 0 0,-1 0 1 0 0,1 0-1 0 0,-1 0 0 0 0,8-6 1 0 0,6 1-83 0 0,-11 5-159 0 0,3-1-3 0 0,3 1 0 0 0,0-1 0 0 0,0 0 0 0 0,-12 3-3 0 0,1 0-1 0 0,-1 0 1 0 0,0 0-1 0 0,1 0 1 0 0,-1 0-1 0 0,0-1 1 0 0,0 1 0 0 0,1-1-1 0 0,-1 1 1 0 0,0-1-1 0 0,0 1 1 0 0,0-1-1 0 0,2-1 1 0 0,2 0-2595 0 0,-5 2-4228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8287 0 0,'0'0'382'0'0,"0"0"-8"0"0,0 0-102 0 0,0 0 463 0 0,0-3 234 0 0,-1-18 196 0 0,1 0-1 0 0,1 0 1 0 0,1 1 0 0 0,1-1-1 0 0,7-24 1 0 0,-5 18-365 0 0,0 3 5 0 0,17-74 1126 0 0,-17 88-1187 0 0,-2 2-473 0 0,-4-14 762 0 0,0 19-607 0 0,0-1 568 0 0,6-9-438 0 0,0 8-556 0 0,-2 6 0 0 0,0 7 0 0 0,-3-8 0 0 0,2 4 0 0 0,0 1 0 0 0,-3 14 0 0 0,-4 15-719 0 0,-10 33 1 0 0,7-32 396 0 0,4-18 409 0 0,-2 8 749 0 0,-5 43 0 0 0,11-55-836 0 0,-5 28 0 0 0,1-12-401 0 0,4-29-74 0 0,0 0-33 0 0,0 0 65 0 0,0 0 222 0 0,0 0-166 0 0,0 0-101 0 0,0 0-21 0 0,0 0-139 0 0,0 0-572 0 0,0 0-253 0 0,0 0-972 0 0,0 0-3697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11887 0 0,'0'0'547'0'0,"0"0"-11"0"0,0 0-239 0 0,0 0 269 0 0,0 0 155 0 0,0 0 30 0 0,0 0-15 0 0,0 0-94 0 0,0 0-39 0 0,0 0-10 0 0,0-2-29 0 0,4-18 279 0 0,-3 18-458 0 0,-1 2-37 0 0,0 0-150 0 0,0 0-66 0 0,0-2-18 0 0,3-16 9 0 0,-3 16-102 0 0,0 2-113 0 0,0 0-908 0 0,0 0-3742 0 0,0 0-1608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7311 0 0,'0'0'332'0'0,"0"0"-4"0"0,1-1-209 0 0,4-7 64 0 0,0 0-1 0 0,0-1 1 0 0,5-12-1 0 0,2-5 1039 0 0,-4 10-350 0 0,-4 9-353 0 0,-1-1 0 0 0,2 1-1 0 0,-1 0 1 0 0,10-12 0 0 0,-7 11 110 0 0,0-1 1 0 0,-1 1 0 0 0,8-17-1 0 0,-13 23-280 0 0,-1 2 18 0 0,0 0 8 0 0,0 0 2 0 0,0 0-9 0 0,0 0-40 0 0,1-1 108 0 0,-1 0-295 0 0,0 1 0 0 0,1-1 0 0 0,-1 0 0 0 0,0 0 0 0 0,0 0 0 0 0,0 1 0 0 0,1-1 0 0 0,-1 0 0 0 0,0 0 0 0 0,0 0 0 0 0,0 1 0 0 0,0-3 1 0 0,0 3-127 0 0,-1 0 0 0 0,1 0 1 0 0,0 0-1 0 0,0 0 0 0 0,0-1 1 0 0,0 1-1 0 0,0 0 1 0 0,0 0-1 0 0,-1 0 0 0 0,1 0 1 0 0,0-1-1 0 0,0 1 1 0 0,0 0-1 0 0,0 0 0 0 0,-1 0 1 0 0,1 0-1 0 0,0 0 1 0 0,0 0-1 0 0,0 0 0 0 0,-1 0 1 0 0,1-1-1 0 0,0 1 0 0 0,0 0 1 0 0,0 0-1 0 0,-1 0 1 0 0,1 0-1 0 0,0 0 0 0 0,0 0 1 0 0,-1 0-1 0 0,1 0 1 0 0,0 0-1 0 0,0 0 0 0 0,0 0 1 0 0,-1 1-1 0 0,-7 4 704 0 0,1 1-769 0 0,5-2 122 0 0,1 13-14 0 0,1-5-55 0 0,-1 0 0 0 0,-1-1 0 0 0,-3 16 0 0 0,-1 6 30 0 0,-2 52 0 0 0,7-81-32 0 0,1-1 0 0 0,0 1 0 0 0,0 0 0 0 0,0 0 0 0 0,1-1 0 0 0,0 7 0 0 0,1 1 0 0 0,-4-1 0 0 0,2-6 0 0 0,0-1 0 0 0,0 1 0 0 0,0-1 0 0 0,0 1 0 0 0,1 0 0 0 0,-1-1 0 0 0,1 1 0 0 0,0-1 0 0 0,0 0 0 0 0,0 1 0 0 0,3 4 0 0 0,2 5 0 0 0,0-2 0 0 0,4-1 0 0 0,14 2-12 0 0,-22-11 7 0 0,-2-1 3 0 0,1 0 0 0 0,-1 0 1 0 0,0 0-1 0 0,1 1 0 0 0,-1-1 1 0 0,0 0-1 0 0,1 0 0 0 0,-1 0 0 0 0,0 0 1 0 0,1 0-1 0 0,-1 0 0 0 0,0 0 1 0 0,1 0-1 0 0,-1 0 0 0 0,0 0 1 0 0,1 0-1 0 0,-1 0 0 0 0,0 0 1 0 0,1 0-1 0 0,-1 0 0 0 0,0 0 0 0 0,1 0 1 0 0,-1 0-1 0 0,1-1 0 0 0,16-3-10 0 0,-13 4 12 0 0,17-8 0 0 0,-16 6 0 0 0,-1 0 0 0 0,0-1 0 0 0,0 0 0 0 0,4-3 0 0 0,-6 5 0 0 0,-1 0 0 0 0,1-1 0 0 0,0 1 0 0 0,-1 0 0 0 0,1-1 0 0 0,-1 1 0 0 0,0-1 0 0 0,1 0 0 0 0,-1 1 0 0 0,0-1 0 0 0,0 0 0 0 0,0 0 0 0 0,0 1 0 0 0,-1-1 0 0 0,2-3 0 0 0,0-1 0 0 0,1-5 18 0 0,-3 6 45 0 0,0 0 0 0 0,0 0 0 0 0,0 0 0 0 0,-1 0 1 0 0,0 0-1 0 0,0 0 0 0 0,-2-7 0 0 0,2 8 14 0 0,-1-1 10 0 0,1 0-1 0 0,-1 1 0 0 0,0-1 1 0 0,-3-7-1 0 0,4 11 58 0 0,1 1 0 0 0,-4-4 6 0 0,4 3-149 0 0,0 1 0 0 0,0 0 1 0 0,0 0-1 0 0,0 0 0 0 0,0-1 1 0 0,0 1-1 0 0,0 0 0 0 0,0 0 0 0 0,0 0 1 0 0,-1-1-1 0 0,1 1 0 0 0,0 0 1 0 0,0 0-1 0 0,0 0 0 0 0,0-1 0 0 0,0 1 1 0 0,-1 0-1 0 0,1 0 0 0 0,0 0 1 0 0,0 0-1 0 0,0 0 0 0 0,-1-1 0 0 0,1 1 1 0 0,0 0-1 0 0,0 0 0 0 0,0 0 1 0 0,-1 0-1 0 0,1 0 0 0 0,0 0 0 0 0,0 0 1 0 0,-1 0-1 0 0,1 0 0 0 0,0 0 1 0 0,0 0-1 0 0,0 0 0 0 0,-1 0 0 0 0,-2 1-7 0 0,-1 1-1 0 0,1-1 1 0 0,0 1-1 0 0,0 0 0 0 0,0 0 1 0 0,0 0-1 0 0,0 0 1 0 0,1 0-1 0 0,-1 1 0 0 0,1-1 1 0 0,-1 1-1 0 0,1 0 0 0 0,0-1 1 0 0,0 1-1 0 0,-3 5 1 0 0,-3 8-442 0 0,1-1 0 0 0,-6 19 0 0 0,-2 5-2917 0 0,7-23-3426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340 249 11975 0 0,'0'0'547'0'0,"0"0"-11"0"0,0 0-203 0 0,0 0 419 0 0,0 0 220 0 0,0 0 42 0 0,0 0-61 0 0,0 0-288 0 0,-2 1-121 0 0,-7 8-23 0 0,1 0-1 0 0,0 1 0 0 0,0 0 0 0 0,0 0 1 0 0,2 1-1 0 0,-9 16 0 0 0,-9 14 450 0 0,-18 23-765 0 0,-3-2 1 0 0,-60 64-1 0 0,46-61 1678 0 0,58-64-1798 0 0,1-1-406 0 0,2-2 350 0 0,0-1 1 0 0,0 1-1 0 0,0 0 1 0 0,0 0-1 0 0,1 0 1 0 0,-1 0-1 0 0,5-3 1 0 0,-6 5-26 0 0,0 0 0 0 0,-1-1 0 0 0,1 1 0 0 0,-1 0 0 0 0,1 0 0 0 0,0 0 0 0 0,-1 0 0 0 0,1 0 0 0 0,0 0 0 0 0,-1 0 0 0 0,1 0 0 0 0,-1 0 0 0 0,1 0 1 0 0,0 0-1 0 0,-1 0 0 0 0,1 1 0 0 0,0-1 0 0 0,-1 0 0 0 0,1 0 0 0 0,-1 1 0 0 0,1-1 0 0 0,-1 0 0 0 0,1 1 0 0 0,-1-1 0 0 0,1 0 0 0 0,-1 1 0 0 0,1-1 0 0 0,-1 1 0 0 0,1-1 0 0 0,-1 1 0 0 0,0-1 0 0 0,1 1 1 0 0,-1-1-1 0 0,0 1 0 0 0,1 0 0 0 0,-1-1 0 0 0,0 1 0 0 0,0-1 0 0 0,0 1 0 0 0,1 0 0 0 0,-1 0-5 0 0,4 8 1 0 0,0 0 0 0 0,-1 1 0 0 0,0-1 0 0 0,2 20 0 0 0,-4-22 0 0 0,0-1 0 0 0,1 1 0 0 0,-1 0 0 0 0,1 0 0 0 0,0-1 0 0 0,1 1 0 0 0,0-1 0 0 0,0 0 0 0 0,0 0 0 0 0,1 0 0 0 0,-1 0 0 0 0,6 6 0 0 0,6 2-64 0 0,-13-12 62 0 0,-1-1-1 0 0,1 1 1 0 0,0-1 0 0 0,1 1 0 0 0,-1-1-1 0 0,0 0 1 0 0,0 1 0 0 0,1-1-1 0 0,-1 0 1 0 0,0-1 0 0 0,1 1-1 0 0,-1 0 1 0 0,1-1 0 0 0,-1 1-1 0 0,1-1 1 0 0,-1 0 0 0 0,1 0-1 0 0,4 0 1 0 0,-4-1 4 0 0,1 0 1 0 0,0 0-1 0 0,-1 0 0 0 0,1-1 1 0 0,-1 1-1 0 0,0-1 0 0 0,0 0 1 0 0,1 0-1 0 0,-1 0 0 0 0,0 0 1 0 0,4-4-1 0 0,3-5 11 0 0,0-1 1 0 0,-1 0-1 0 0,0 0 0 0 0,-1 0 1 0 0,8-16-1 0 0,31-51-13 0 0,-45 82 0 0 0,-3 8 0 0 0,-2 15 0 0 0,-1-8 0 0 0,1 0 0 0 0,1 0 0 0 0,1 1 0 0 0,1-1 0 0 0,3 35 0 0 0,-1-44 0 0 0,1-2 0 0 0,4 0 0 0 0,-7-6 0 0 0,1 0 0 0 0,0 0 0 0 0,0 0 0 0 0,0 0 0 0 0,0 0 0 0 0,0-1 0 0 0,1 1 0 0 0,-1 0 0 0 0,0-1 0 0 0,0 1 0 0 0,0-1 0 0 0,1 1 0 0 0,-1-1 0 0 0,0 1 0 0 0,1-1 0 0 0,-1 0 0 0 0,0 0 0 0 0,1 1 0 0 0,-1-1 0 0 0,0 0 0 0 0,1 0 0 0 0,2-1 0 0 0,-1 1 0 0 0,1-1 0 0 0,0 1 0 0 0,0-1 0 0 0,0 0 0 0 0,1 0 0 0 0,-1 0 0 0 0,0-1 0 0 0,-1 0 0 0 0,1 1 0 0 0,0-1 0 0 0,0-1 0 0 0,-1 1 0 0 0,1 0 0 0 0,-1-1 0 0 0,0 0 0 0 0,0 0 0 0 0,0 0 0 0 0,0 0 0 0 0,4-5 0 0 0,-3 0 0 0 0,1 1 0 0 0,-2-1 0 0 0,1 0 0 0 0,-1 0 0 0 0,0 0 0 0 0,4-18 0 0 0,22-85 0 0 0,-27 102 0 0 0,1 8 0 0 0,1 7 0 0 0,5 13 0 0 0,-3-6 0 0 0,-5-12 0 0 0,0 1 0 0 0,-1-1 0 0 0,1 0 0 0 0,0 0 0 0 0,-1 0 0 0 0,1 0 0 0 0,0-1 0 0 0,0 1 0 0 0,0 0 0 0 0,0 0 0 0 0,0 0 0 0 0,0-1 0 0 0,0 1 0 0 0,0 0 0 0 0,0-1 0 0 0,0 1 0 0 0,0-1 0 0 0,1 1 0 0 0,-1-1 0 0 0,0 0 0 0 0,2 1 0 0 0,2 0 0 0 0,-1 0 0 0 0,0 1 0 0 0,0-1 0 0 0,0 0 0 0 0,0-1 0 0 0,0 1 0 0 0,0-1 0 0 0,1 0 0 0 0,-1 0 0 0 0,0 0 0 0 0,0 0 0 0 0,0-1 0 0 0,0 1 0 0 0,6-3 0 0 0,6-2 0 0 0,0-1 0 0 0,15-8 0 0 0,13-4 0 0 0,-4 2 0 0 0,-40 16 0 0 0,0 0 0 0 0,0 0 0 0 0,0 0 0 0 0,0-1 0 0 0,1 1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0 0 0 0,0 1 0 0 0,0-1 0 0 0,0 0 0 0 0,0 0 0 0 0,0 0 0 0 0,0 0 0 0 0,0 1 0 0 0,0-1 0 0 0,-5 12 0 0 0,5-11 0 0 0,-9 17 0 0 0,-1 1 0 0 0,-18 25 0 0 0,14-22 0 0 0,5-9 0 0 0,6-9 0 0 0,1 0 0 0 0,-1-1 0 0 0,1 2 0 0 0,-1-1 0 0 0,1 0 0 0 0,0 0 0 0 0,1 1 0 0 0,-1-1 0 0 0,-1 9 0 0 0,3-8 0 0 0,-1 1 0 0 0,1-1 0 0 0,-1 0 0 0 0,0 1 0 0 0,0-1 0 0 0,-1 0 0 0 0,-3 9 0 0 0,1-6 0 0 0,10-3 0 0 0,-5-5 0 0 0,-1 0 0 0 0,1 1 0 0 0,-1-1 0 0 0,1 1 0 0 0,0-1 0 0 0,-1 0 0 0 0,1 0 0 0 0,0 1 0 0 0,0-1 0 0 0,-1 0 0 0 0,1 0 0 0 0,0 0 0 0 0,-1 0 0 0 0,1 0 0 0 0,0 0 0 0 0,0 0 0 0 0,-1 0 0 0 0,1 0 0 0 0,0 0 0 0 0,0-1 0 0 0,-1 1 0 0 0,1 0 0 0 0,0 0 0 0 0,1-1 0 0 0,0 0 0 0 0,4-1 0 0 0,1-1 0 0 0,0 1 0 0 0,-1-1 0 0 0,1-1 0 0 0,-1 1 0 0 0,11-9 0 0 0,-1-1 0 0 0,15-16 0 0 0,-20 17 0 0 0,2 1 0 0 0,23-17 0 0 0,-35 28 0 0 0,-1-1 0 0 0,0 1 0 0 0,1 0 0 0 0,-1 0 0 0 0,0 0 0 0 0,1-1 0 0 0,-1 1 0 0 0,1 0 0 0 0,-1 0 0 0 0,1 0 0 0 0,-1 0 0 0 0,1 0 0 0 0,-1 0 0 0 0,0 0 0 0 0,1 0 0 0 0,-1 0 0 0 0,1 0 0 0 0,-1 0 0 0 0,1 0 0 0 0,-1 0 0 0 0,1 0 0 0 0,-1 1 0 0 0,0-1 0 0 0,1 0 0 0 0,-1 0 0 0 0,1 0 0 0 0,-1 1 0 0 0,0-1 0 0 0,1 0 0 0 0,-1 0 0 0 0,0 1 0 0 0,1-1 0 0 0,-1 0 0 0 0,0 1 0 0 0,1-1 0 0 0,-1 0 0 0 0,0 1 0 0 0,0-1 0 0 0,0 1 0 0 0,1-1 0 0 0,-1 0 0 0 0,0 1 0 0 0,0-1 0 0 0,0 1 0 0 0,0-1 0 0 0,0 1 0 0 0,0-1 0 0 0,0 1 0 0 0,1-1 0 0 0,-1 0 0 0 0,-1 1 0 0 0,1-1 0 0 0,0 1 0 0 0,0 0 0 0 0,2 5 41 0 0,0 0-1 0 0,-1 0 1 0 0,0 0-1 0 0,0 0 1 0 0,-1 0-1 0 0,0 8 1 0 0,1 0-514 0 0,-1 1 0 0 0,6 25 0 0 0,-5-38-5430 0 0,-1-2-2059 0 0</inkml:trace>
  <inkml:trace contextRef="#ctx0" brushRef="#br0" timeOffset="1">1661 993 8287 0 0,'0'0'191'0'0,"0"0"26"0"0,0 0 9 0 0,0 0 110 0 0,0 0 444 0 0,0 0 196 0 0,0 0 42 0 0,0 0 6 0 0,0 0 0 0 0,0 0 0 0 0,0 0 0 0 0,0 0 0 0 0,0 0 0 0 0,0 0 0 0 0,0-8 955 0 0,0-6-1540 0 0,1 0 0 0 0,0 0 0 0 0,1 1 0 0 0,0-1-1 0 0,1 1 1 0 0,1 0 0 0 0,0-1 0 0 0,1 2 0 0 0,7-16 0 0 0,-6 17-439 0 0,-2 2 0 0 0,0 1 0 0 0,1 0 0 0 0,0 0 0 0 0,0 1 0 0 0,8-9 0 0 0,-6 6 0 0 0,-5 8 0 0 0,-1 0 0 0 0,1 0 0 0 0,-1 0 0 0 0,1 1 0 0 0,0-1 0 0 0,0 0 0 0 0,0 1 0 0 0,0-1 0 0 0,0 1 0 0 0,0-1 0 0 0,0 1 0 0 0,3-1 0 0 0,-5 1 8 0 0,1 1 1 0 0,-1 0-1 0 0,1-1 0 0 0,-1 1 1 0 0,0 0-1 0 0,1 0 0 0 0,-1-1 1 0 0,1 1-1 0 0,-1 0 0 0 0,1 0 0 0 0,-1 0 1 0 0,1 0-1 0 0,-1 0 0 0 0,1-1 1 0 0,-1 1-1 0 0,1 0 0 0 0,-1 0 1 0 0,1 0-1 0 0,-1 0 0 0 0,1 0 1 0 0,-1 1-1 0 0,1-1 0 0 0,-1 0 0 0 0,1 0 1 0 0,-1 0-1 0 0,0 0 0 0 0,1 0 1 0 0,-1 1-1 0 0,1-1 0 0 0,-1 0 1 0 0,1 0-1 0 0,-1 1 0 0 0,0-1 1 0 0,1 0-1 0 0,-1 1 0 0 0,1-1 0 0 0,0 1 128 0 0,2 2-79 0 0,0-1 1 0 0,1 1-1 0 0,-1 0 0 0 0,0 0 1 0 0,0 0-1 0 0,-1 1 1 0 0,1-1-1 0 0,-1 1 1 0 0,1-1-1 0 0,-1 1 0 0 0,0 0 1 0 0,-1 0-1 0 0,1 0 1 0 0,-1 0-1 0 0,2 7 0 0 0,0 2 115 0 0,-1 0 0 0 0,0 0-1 0 0,0 25 1 0 0,-3-26-172 0 0,2-1 0 0 0,6-22 0 0 0,8-19-201 0 0,30-46 1 0 0,-32 60-323 0 0,-11 14 465 0 0,0 0 1 0 0,0 0-1 0 0,0 0 1 0 0,-1-1-1 0 0,1 1 0 0 0,0-1 1 0 0,-1 1-1 0 0,0-1 1 0 0,0 0-1 0 0,2-5 1 0 0,-3 7 108 0 0,0 1 1 0 0,0-1-1 0 0,1 1 1 0 0,-1-1 0 0 0,0 0-1 0 0,0 1 1 0 0,0-1-1 0 0,1 1 1 0 0,-1-1-1 0 0,0 0 1 0 0,1 1-1 0 0,-1-1 1 0 0,0 1 0 0 0,1-1-1 0 0,-1 1 1 0 0,1-1-1 0 0,-1 1 1 0 0,1 0-1 0 0,-1-1 1 0 0,1 1-1 0 0,-1-1 1 0 0,1 1 0 0 0,-1 0-1 0 0,1-1 1 0 0,0 1-1 0 0,0 0 1 0 0,-1 0-49 0 0,1-1 1 0 0,-1 1 0 0 0,1 0 0 0 0,0 0-1 0 0,-1 0 1 0 0,1 0 0 0 0,-1 0-1 0 0,1 0 1 0 0,-1 0 0 0 0,1 0-1 0 0,-1 0 1 0 0,1 0 0 0 0,0 0-1 0 0,-1 0 1 0 0,1 0 0 0 0,-1 0 0 0 0,1 1-1 0 0,-1-1 1 0 0,1 0 0 0 0,-1 0-1 0 0,1 1 1 0 0,-1-1 0 0 0,1 0-1 0 0,-1 1 1 0 0,1-1 0 0 0,-1 0-1 0 0,0 1 1 0 0,1-1 0 0 0,-1 1-1 0 0,1-1 1 0 0,-1 1 0 0 0,1 1-21 0 0,4 3-50 0 0,-1 0 0 0 0,0 0 1 0 0,0 0-1 0 0,0 1 0 0 0,-1 0 0 0 0,0 0 0 0 0,0 0 0 0 0,-1 0 1 0 0,1 0-1 0 0,-1 1 0 0 0,-1-1 0 0 0,2 9 0 0 0,5 15 565 0 0,-6-25-645 0 0,-2 0 1 0 0,1 0-1 0 0,-1 0 0 0 0,1 0 0 0 0,-1 1 0 0 0,-1-1 0 0 0,1 0 0 0 0,-2 6 0 0 0,0 8-88 0 0,0-9 235 0 0,-1-2 0 0 0,1-1 64 0 0,1-6 273 0 0,1-1 138 0 0,0 0 33 0 0,0 0-65 0 0,1-2-472 0 0,-1 0 0 0 0,1 0 0 0 0,0 1 1 0 0,0-1-1 0 0,0 0 0 0 0,0 0 0 0 0,0 0 1 0 0,1 1-1 0 0,-1-1 0 0 0,3-2 0 0 0,3-4-365 0 0,25-49-232 0 0,-20 35 381 0 0,15-21 0 0 0,-19 32 251 0 0,-1 1 0 0 0,1 0 0 0 0,1 0-1 0 0,-1 1 1 0 0,2 0 0 0 0,-1 1 0 0 0,1 0 0 0 0,1 0-1 0 0,-1 1 1 0 0,17-8 0 0 0,-26 14 331 0 0,1 3-194 0 0,-1-1 0 0 0,0 0-1 0 0,0 1 1 0 0,0-1-1 0 0,0 1 1 0 0,0 0-1 0 0,0-1 1 0 0,0 1-1 0 0,0 2 1 0 0,1 2-128 0 0,-1 0 0 0 0,0 1 0 0 0,0-1 1 0 0,0 1-1 0 0,-1-1 0 0 0,0 1 0 0 0,0 0 0 0 0,-1-1 1 0 0,0 0-1 0 0,-1 8 0 0 0,-3 27-17 0 0,5-33-140 0 0,0-1 0 0 0,1 0-1 0 0,-1 0 1 0 0,1 1 0 0 0,1-1-1 0 0,2 9 1 0 0,-3-15 115 0 0,-1 1 0 0 0,1-1 0 0 0,-1 1 0 0 0,1-1 0 0 0,0 0 1 0 0,0 0-1 0 0,0 1 0 0 0,0-1 0 0 0,0 0 0 0 0,0 0 0 0 0,0 0 0 0 0,0 0 0 0 0,0 0 0 0 0,1 0 0 0 0,-1 0 0 0 0,0 0 0 0 0,1-1 1 0 0,-1 1-1 0 0,0 0 0 0 0,1-1 0 0 0,-1 1 0 0 0,1-1 0 0 0,-1 0 0 0 0,1 1 0 0 0,-1-1 0 0 0,1 0 0 0 0,-1 0 0 0 0,1 0 0 0 0,0 0 1 0 0,-1 0-1 0 0,1 0 0 0 0,-1 0 0 0 0,1-1 0 0 0,-1 1 0 0 0,1-1 0 0 0,1 0 0 0 0,3-1 27 0 0,1-1 0 0 0,-1 0 0 0 0,1 0 0 0 0,-1 0 0 0 0,0-1 0 0 0,-1 0 0 0 0,1 0 0 0 0,-1-1 0 0 0,9-9 0 0 0,-4 4 0 0 0,-1 0 0 0 0,0-1 0 0 0,13-24 0 0 0,-14 20 0 0 0,-1 0 0 0 0,-1 0 0 0 0,0 0 0 0 0,-1-1 0 0 0,5-32 0 0 0,-9 40 64 0 0,-2 11 119 0 0,0 0 1 0 0,0 0-1 0 0,0 0 0 0 0,0 0 0 0 0,0-1 1 0 0,-2 4-1 0 0,-4 9 297 0 0,2 0-499 0 0,-3 9 162 0 0,-8 37 1 0 0,14-54-320 0 0,1 0 1 0 0,1 0 0 0 0,-1 0-1 0 0,1 0 1 0 0,1 0-1 0 0,-1 0 1 0 0,1 0 0 0 0,0 0-1 0 0,1 0 1 0 0,2 9-1 0 0,-3-14 146 0 0,0 0-1 0 0,-1-1 0 0 0,1 1 1 0 0,0 0-1 0 0,0-1 1 0 0,0 1-1 0 0,0-1 0 0 0,1 1 1 0 0,-1-1-1 0 0,0 1 0 0 0,1-1 1 0 0,-1 0-1 0 0,1 0 0 0 0,-1 1 1 0 0,1-1-1 0 0,-1 0 0 0 0,1-1 1 0 0,3 3-1 0 0,-2-3-262 0 0,0 1-1 0 0,0 0 1 0 0,0-1-1 0 0,0 0 1 0 0,0 0-1 0 0,0 0 1 0 0,0 0-1 0 0,0 0 0 0 0,0 0 1 0 0,5-2-1 0 0,2-1-735 0 0,0-1-1 0 0,-1 1 0 0 0,0-1 0 0 0,0-1 0 0 0,0 0 0 0 0,9-7 1 0 0,3-2-2873 0 0,2-2-822 0 0</inkml:trace>
  <inkml:trace contextRef="#ctx0" brushRef="#br0" timeOffset="2">2824 689 10135 0 0,'16'-13'528'0'0,"24"-21"0"0"0,-35 29-314 0 0,-4 4 887 0 0,-1 1 359 0 0,0 0 63 0 0,0 0 11 0 0,0 0 2 0 0,0 0 0 0 0,0 0 0 0 0,-2 1-137 0 0,-6 4-1077 0 0,-1 0-1 0 0,1 0 1 0 0,1 1 0 0 0,-1 0-1 0 0,1 0 1 0 0,0 1 0 0 0,-9 11-1 0 0,1 1 685 0 0,-23 40 0 0 0,15-24-1006 0 0,16-26 0 0 0,0 1 0 0 0,1 0 0 0 0,1 0 0 0 0,-5 11 0 0 0,3-6 0 0 0,5-11 0 0 0,0 0 0 0 0,1 0 0 0 0,-1 0 0 0 0,1 0 0 0 0,0 1 0 0 0,0-1 0 0 0,0 0 0 0 0,0 1 0 0 0,1-1 0 0 0,-1 6 0 0 0,1-9 0 0 0,0-1 0 0 0,0 1 0 0 0,0-1 0 0 0,0 0 0 0 0,0 1 0 0 0,0-1 0 0 0,0 1 0 0 0,0-1 0 0 0,0 1 0 0 0,1-1 0 0 0,-1 1 0 0 0,0-1 0 0 0,0 1 0 0 0,0-1 0 0 0,0 0 0 0 0,1 1 0 0 0,-1-1 0 0 0,0 1 0 0 0,0-1 0 0 0,1 0 0 0 0,-1 1 0 0 0,0-1 0 0 0,1 0 0 0 0,-1 1 0 0 0,0-1 0 0 0,1 0 0 0 0,-1 0 0 0 0,0 1 0 0 0,1-1 0 0 0,-1 0 0 0 0,1 0 0 0 0,-1 0 0 0 0,0 1 0 0 0,1-1 0 0 0,-1 0 0 0 0,1 0 0 0 0,-1 0 0 0 0,1 0 0 0 0,-1 0 0 0 0,1 0 0 0 0,-1 0 0 0 0,1 0 0 0 0,0 0 0 0 0,-1 0 0 0 0,5 0 0 0 0,-1 1 0 0 0,0-1 0 0 0,1-1 0 0 0,-1 1 0 0 0,0 0 0 0 0,0-1 0 0 0,1 0 0 0 0,-1 0 0 0 0,0 0 0 0 0,0-1 0 0 0,0 1 0 0 0,0-1 0 0 0,7-5 0 0 0,2-1 0 0 0,0-1 0 0 0,18-16 0 0 0,-7 3 0 0 0,-1-1 0 0 0,-1-1 0 0 0,-2 0 0 0 0,0-2 0 0 0,-1-1 0 0 0,-2 0 0 0 0,-1-1 0 0 0,-1-1 0 0 0,-1 0 0 0 0,12-42 0 0 0,-23 64 6 0 0,8-25 399 0 0,-1-1 1 0 0,-1-1-1 0 0,-1 1 0 0 0,2-38 0 0 0,-12 46-389 0 0,2 25-16 0 0,0-1 0 0 0,0 1 0 0 0,0 0 0 0 0,0 0 0 0 0,0-1 0 0 0,0 1 0 0 0,0 0 0 0 0,0 0 0 0 0,0 0 0 0 0,0-1 0 0 0,0 1 0 0 0,0 0 0 0 0,0 0 0 0 0,-1 0 0 0 0,1-1 0 0 0,0 1 0 0 0,0 0 0 0 0,0 0 0 0 0,0 0 0 0 0,-1 0 0 0 0,1 0 0 0 0,0-1 0 0 0,0 1 0 0 0,0 0 0 0 0,-1 0 0 0 0,1 0 0 0 0,0 0 0 0 0,0 0 0 0 0,-1 0 0 0 0,0 0 0 0 0,0 0 0 0 0,0 1 0 0 0,-1-1 0 0 0,1 1 0 0 0,0-1 0 0 0,0 1 0 0 0,0 0 0 0 0,0-1 0 0 0,0 1 0 0 0,0 0 0 0 0,0 0 0 0 0,0 0 0 0 0,0-1 0 0 0,0 1 0 0 0,-1 2 0 0 0,-13 19 0 0 0,15-21 0 0 0,-13 21 0 0 0,1 1 0 0 0,1 0 0 0 0,-10 36 0 0 0,-15 76 0 0 0,19-31 0 0 0,16-86 0 0 0,0 1 0 0 0,1-1 0 0 0,4 31 0 0 0,-4-44-130 0 0,2 0 0 0 0,-1-1 0 0 0,1 1 0 0 0,-1 0 0 0 0,2-1 0 0 0,-1 1 0 0 0,0-1 0 0 0,4 6 0 0 0,-5-9-10 0 0,0 1-1 0 0,0-1 1 0 0,0 0-1 0 0,0 0 1 0 0,0 1-1 0 0,0-1 1 0 0,1 0-1 0 0,-1 0 1 0 0,0 0-1 0 0,1 0 1 0 0,-1 0-1 0 0,0 0 1 0 0,1-1-1 0 0,-1 1 1 0 0,1 0-1 0 0,-1-1 1 0 0,1 1-1 0 0,0-1 1 0 0,-1 1-1 0 0,1-1 1 0 0,-1 0-1 0 0,1 0 1 0 0,0 0-1 0 0,-1 0 1 0 0,1 0-1 0 0,0 0 1 0 0,2-1-1 0 0,6-3-8731 0 0</inkml:trace>
  <inkml:trace contextRef="#ctx0" brushRef="#br0" timeOffset="3">4067 603 13823 0 0,'0'0'630'0'0,"0"0"-13"0"0,1-1-393 0 0,-1 0-200 0 0,1 0 0 0 0,-1 0 0 0 0,0 1 0 0 0,1-1-1 0 0,-1 0 1 0 0,0 0 0 0 0,1 0 0 0 0,-1 1 0 0 0,0-1 0 0 0,0 0 0 0 0,0 0 0 0 0,0 0 0 0 0,0 0 0 0 0,0 0-1 0 0,0 1 1 0 0,0-1 0 0 0,0-1 0 0 0,-1-1 443 0 0,1 2 505 0 0,0 1 42 0 0,3-8 335 0 0,-1 8 2627 0 0,-1 2-3913 0 0,1 1 1 0 0,-1 0-1 0 0,1 0 1 0 0,-1 0 0 0 0,0 0-1 0 0,0 0 1 0 0,0 0-1 0 0,0 0 1 0 0,-1 0-1 0 0,0 1 1 0 0,1-1-1 0 0,-1 4 1 0 0,-3 43 1061 0 0,2-35-1011 0 0,-1 11-114 0 0,-2-1 0 0 0,0 0 0 0 0,-1 0 0 0 0,-2 0 0 0 0,0 0 0 0 0,-2-1 0 0 0,-13 27 0 0 0,20-47 0 0 0,0-2 0 0 0,1 1 0 0 0,-1 0 0 0 0,1-1 0 0 0,-1 1 0 0 0,0-1 0 0 0,0 0 0 0 0,0 0 0 0 0,0 1 0 0 0,0-1 0 0 0,-1 0 0 0 0,1-1 0 0 0,-1 1 0 0 0,-3 2 0 0 0,-2-1 0 0 0,8-3 0 0 0,-1 1 0 0 0,1-1 0 0 0,-1 0 0 0 0,1 0 0 0 0,-1 1 0 0 0,1-1 0 0 0,-1 0 0 0 0,1 0 0 0 0,-1 0 0 0 0,1 0 0 0 0,-1 0 0 0 0,1 1 0 0 0,-1-1 0 0 0,0 0 0 0 0,1 0 0 0 0,-1 0 0 0 0,1 0 0 0 0,-1-1 0 0 0,1 1 0 0 0,-1 0 0 0 0,1 0 0 0 0,-1 0 0 0 0,1 0 0 0 0,-1-1 0 0 0,0 1 0 0 0,0-1 0 0 0,0 1 9 0 0,1 0-1 0 0,-1 0 0 0 0,1 0 1 0 0,0 0-1 0 0,-1 0 1 0 0,1-1-1 0 0,-1 1 0 0 0,1 0 1 0 0,0 0-1 0 0,-1 0 1 0 0,1 0-1 0 0,0-1 0 0 0,-1 1 1 0 0,1 0-1 0 0,0 0 1 0 0,0-1-1 0 0,-1 1 0 0 0,1 0 1 0 0,0 0-1 0 0,-1-1 1 0 0,1 1-1 0 0,0 0 0 0 0,0-1 1 0 0,0 1-1 0 0,-1-1 1 0 0,1 1-1 0 0,0 0 0 0 0,0-1 1 0 0,0 1-1 0 0,0 0 1 0 0,0-1-1 0 0,0 1 1 0 0,0-1-1 0 0,0 1 0 0 0,0-1 1 0 0,0 0 131 0 0,-26-39 1449 0 0,20 24-1591 0 0,1-1 0 0 0,1 0 0 0 0,0-1 0 0 0,-1-26-1 0 0,2-72 233 0 0,3 88 10 0 0,2 20 27 0 0,0-1 1 0 0,1 1-1 0 0,1 0 1 0 0,-1 0-1 0 0,10-15 1 0 0,-12 20-268 0 0,0 3 0 0 0,-1-1 0 0 0,0 1 0 0 0,0-1 0 0 0,0 1 0 0 0,1-1 0 0 0,-1 1 0 0 0,0 0 0 0 0,0-1 0 0 0,1 1 0 0 0,-1-1 0 0 0,0 1 0 0 0,1 0 0 0 0,-1-1 0 0 0,0 1 0 0 0,1 0 0 0 0,-1 0 0 0 0,0-1 0 0 0,1 1 0 0 0,-1 0 0 0 0,1 0 0 0 0,-1 0 0 0 0,1-1 0 0 0,-1 1 0 0 0,0 0 0 0 0,1 0 0 0 0,0 0 0 0 0,11-3 0 0 0,-5 1 0 0 0,0 1 0 0 0,0-1 0 0 0,0 2 0 0 0,0-1 0 0 0,0 1 0 0 0,13 1 0 0 0,43 9 0 0 0,-7-1 0 0 0,-37-7 0 0 0,-13-1 0 0 0,0 0 0 0 0,1 0 0 0 0,-1-1 0 0 0,0 0 0 0 0,1 0 0 0 0,5-2 0 0 0,1 1 11 0 0,-10 1-18 0 0,1 0 1 0 0,-1-1 0 0 0,0 1 0 0 0,1-1 0 0 0,-1 0-1 0 0,0 0 1 0 0,0 0 0 0 0,1 0 0 0 0,-1 0-1 0 0,0-1 1 0 0,3-1 0 0 0,-5 2-331 0 0,-1 0 52 0 0,1-1 0 0 0,-1 1 0 0 0,0-1-1 0 0,0 1 1 0 0,0-1 0 0 0,0 0 0 0 0,0 1 0 0 0,0-1 0 0 0,0-1 0 0 0,-12-15-4043 0 0,4 8-3860 0 0</inkml:trace>
  <inkml:trace contextRef="#ctx0" brushRef="#br0" timeOffset="4">4120 23 21191 0 0,'0'0'480'0'0,"0"0"67"0"0,0 0 31 0 0,0 0-56 0 0,0 0-269 0 0,0 0 138 0 0,0 0 97 0 0,2-2 21 0 0,0 0-363 0 0,1 1 1 0 0,-1-1-1 0 0,0 1 0 0 0,1-1 1 0 0,0 1-1 0 0,-1 0 0 0 0,1 0 0 0 0,0 0 1 0 0,-1 1-1 0 0,1-1 0 0 0,0 1 1 0 0,0-1-1 0 0,4 1 0 0 0,163-5 447 0 0,-143 5-578 0 0,-23-1-15 0 0,-3 1 0 0 0,0 0 0 0 0,1 0 0 0 0,-1 0 0 0 0,0-1 0 0 0,0 1 0 0 0,0 0 0 0 0,0 0 0 0 0,0 1 0 0 0,0-1 0 0 0,0 0 0 0 0,1 0 0 0 0,-1 0 0 0 0,0 1 0 0 0,0-1 0 0 0,0 1 0 0 0,0-1 0 0 0,1 1 0 0 0,5 3 72 0 0,-5-3 299 0 0,-6 10 626 0 0,0 3-711 0 0,3-10-240 0 0,0 0 0 0 0,-1-1 0 0 0,1 1 0 0 0,-1 0 0 0 0,1-1 0 0 0,-4 5 0 0 0,-78 93-46 0 0,78-95 0 0 0,3 2 0 0 0,7 0 0 0 0,-3-7 0 0 0,1 1 0 0 0,-1-1 0 0 0,1 0 0 0 0,0 1 0 0 0,-1-1 0 0 0,1 0 0 0 0,0 0 0 0 0,0-1 0 0 0,0 1 0 0 0,-1-1 0 0 0,1 1 0 0 0,0-1 0 0 0,5 0 0 0 0,39-4 0 0 0,-9-1-32 0 0,67 2 0 0 0,-103 3-305 0 0,9 2-646 0 0,0-1 471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12407 0 0,'0'0'566'0'0,"0"0"-6"0"0,0 0-272 0 0,0 0 201 0 0,0 0 130 0 0,2-1 21 0 0,19-22 2812 0 0,-20 22-2954 0 0,-1 1-2 0 0,0 0-21 0 0,0 0-90 0 0,0 0-38 0 0,0 0-10 0 0,2 2-9 0 0,-1-1-222 0 0,1 1 0 0 0,-1 0-1 0 0,1 0 1 0 0,-1 1 0 0 0,0-1 0 0 0,0 0-1 0 0,1 0 1 0 0,-2 1 0 0 0,1-1 0 0 0,1 4-1 0 0,-2-1-24 0 0,1 0 0 0 0,-1-1 0 0 0,0 1 0 0 0,-1 0 0 0 0,1 0 0 0 0,-1 0 0 0 0,-2 8 0 0 0,-4 11-50 0 0,6-14-23 0 0,1-8-2 0 0,0 1 69 0 0,0-3-6 0 0,0 0-5 0 0,0 2 1 0 0,-1 0-40 0 0,1-2-16 0 0,0 1 0 0 0,0-1 0 0 0,0 1 0 0 0,-1 0 0 0 0,1-1 0 0 0,0 1-1 0 0,0-1 1 0 0,0 1 0 0 0,0 0 0 0 0,1-1 0 0 0,-1 1 0 0 0,0-1 0 0 0,0 1 0 0 0,0 0 0 0 0,0-1 0 0 0,0 1-1 0 0,1-1 1 0 0,-1 1 0 0 0,1 0 0 0 0,6 9 3 0 0,-6-10-15 0 0,0 0-1 0 0,1 1 1 0 0,-1-1-1 0 0,0 0 1 0 0,0 1-1 0 0,1-1 1 0 0,-1 0-1 0 0,0 0 1 0 0,1 0-1 0 0,-1 0 1 0 0,2-1-1 0 0,4 1-27 0 0,-5 0 31 0 0,1 0 0 0 0,0 0 0 0 0,0 0 0 0 0,0 0 0 0 0,0-1 0 0 0,-1 1 0 0 0,1-1 0 0 0,3-1 0 0 0,5 2 38 0 0,-6 1-21 0 0,-3-1-23 0 0,1 1 0 0 0,0-1 0 0 0,-1 1 0 0 0,1-1 1 0 0,0 0-1 0 0,-1 0 0 0 0,1 0 0 0 0,0 0 0 0 0,-1 0 1 0 0,1-1-1 0 0,4-1 0 0 0,33-11 6 0 0,-36 13-2 0 0,12-9-89 0 0,-15 8 27 0 0,-1 1-3 0 0,0 0 3 0 0,0 0-48 0 0,0 0-200 0 0,0 0-83 0 0,0 0-18 0 0,0 0-35 0 0,0 0-136 0 0,0 0-65 0 0,0 0-14 0 0,0 0-146 0 0,0 0-610 0 0,0 0-263 0 0,0 0-56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9327 0 0,'0'0'430'0'0,"0"0"-14"0"0,0 0-179 0 0,0 0 248 0 0,0 0 141 0 0,0 0 22 0 0,0 0-10 0 0,0 0-64 0 0,0 0-29 0 0,0-3-8 0 0,1-4-1513 0 0,-2 0 4580 0 0,-1 19 1591 0 0,2-1-5033 0 0,-1 0 1 0 0,-6 22-1 0 0,0 11-3 0 0,5-34-133 0 0,0 1-1 0 0,0-1 1 0 0,-1 1-1 0 0,-1-1 0 0 0,-7 16 1 0 0,-4 11 11 0 0,-6 27 15 0 0,-11 31-53 0 0,9-21-12 0 0,23-72-59 0 0,2-3 4 0 0,2-1 19 0 0,-1 1 0 0 0,1-1 0 0 0,-1 0 0 0 0,1 0-1 0 0,-1 0 1 0 0,0-1 0 0 0,0 1 0 0 0,0-1 0 0 0,-1 1-1 0 0,4-5 1 0 0,-5 6-1079 0 0,0-1 0 0 0,1 0 0 0 0,-1-1 0 0 0,0 1-1 0 0,0 0 1 0 0,0 0 0 0 0,0-3 0 0 0,-1 5-4695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2759 0 0,'0'0'126'0'0,"1"-1"-5"0"0,4-5 718 0 0,-1 1 0 0 0,0-1 0 0 0,-1 0 0 0 0,4-8 0 0 0,-6 13-469 0 0,0-1 2150 0 0,1 0 589 0 0,4-7-2607 0 0,-2 5 1776 0 0,-3 2 4509 0 0,0 6-6662 0 0,0-1 0 0 0,0 1 1 0 0,0 0-1 0 0,-1-1 0 0 0,0 1 0 0 0,1 0 0 0 0,-1-1 0 0 0,-1 1 0 0 0,1 0 0 0 0,0-1 1 0 0,-2 6-1 0 0,-2 5 66 0 0,-2 0 0 0 0,-9 21 0 0 0,11-22-149 0 0,2 2-31 0 0,2-15-11 0 0,0 1 0 0 0,0 0 0 0 0,0 0 0 0 0,0 0 0 0 0,0-1 0 0 0,0 1 0 0 0,1 0 0 0 0,-1 0 0 0 0,0-1 0 0 0,0 1 0 0 0,1 0 0 0 0,-1-1 0 0 0,0 1 0 0 0,1 1 0 0 0,10 1 0 0 0,-6-1 0 0 0,-1 1 0 0 0,14 1 0 0 0,1-1 1 0 0,-13-2 0 0 0,0-1 0 0 0,0 1 1 0 0,0 1-1 0 0,0-1 0 0 0,0 1 0 0 0,0 0 0 0 0,-1 0 0 0 0,1 1 0 0 0,-1-1 0 0 0,10 7 0 0 0,-11-6 61 0 0,-3-2-59 0 0,0-1 0 0 0,-1 1 1 0 0,1 0-1 0 0,-1-1 0 0 0,1 1 0 0 0,-1 0 0 0 0,1 0 1 0 0,-1-1-1 0 0,1 1 0 0 0,-1 0 0 0 0,0 0 0 0 0,1 0 1 0 0,-1-1-1 0 0,0 1 0 0 0,0 0 0 0 0,0 1 1 0 0,2 2 26 0 0,2 8 52 0 0,-3-10-76 0 0,0 0 1 0 0,0 0-1 0 0,0 1 1 0 0,-1-1-1 0 0,1 0 1 0 0,-1 1-1 0 0,1-1 1 0 0,-1 1-1 0 0,0-1 0 0 0,0 1 1 0 0,0 2-1 0 0,0 15 48 0 0,0-6-28 0 0,-2 45 23 0 0,-1 10-38 0 0,2-65 31 0 0,-4 4-31 0 0,4-6-9 0 0,0-1 0 0 0,-1 1 0 0 0,1-1-1 0 0,0 0 1 0 0,0 0 0 0 0,-1 1 0 0 0,1-1 0 0 0,0 0 0 0 0,-1 0 0 0 0,1 0-1 0 0,-1-1 1 0 0,0 1 0 0 0,1 0 0 0 0,-1 0 0 0 0,1-1 0 0 0,-1 1-1 0 0,0-1 1 0 0,0 0 0 0 0,1 1 0 0 0,-1-1 0 0 0,0 0 0 0 0,0 0 0 0 0,1 0-1 0 0,-1 0 1 0 0,0 0 0 0 0,0-1 0 0 0,1 1 0 0 0,-5-2 0 0 0,1 1 8 0 0,-2 0-10 0 0,1 0 0 0 0,0-1 0 0 0,-10-4 0 0 0,11 3-1 0 0,0 1 1 0 0,0 1-1 0 0,0-1 0 0 0,-1 1 1 0 0,1 0-1 0 0,0 0 0 0 0,-1 0 1 0 0,1 1-1 0 0,-1 0 0 0 0,1 0 1 0 0,-1 0-1 0 0,1 1 0 0 0,-1-1 1 0 0,1 2-1 0 0,-7 1 0 0 0,10-2 3 0 0,1 0-1 0 0,0-1 0 0 0,0 1 0 0 0,0 0 0 0 0,0 0 1 0 0,0 0-1 0 0,0 1 0 0 0,0-1 0 0 0,0 0 0 0 0,-1 2 1 0 0,0 0-3437 0 0,2-1-3707 0 0,0-2 700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19231 0 0,'0'0'884'0'0,"0"0"-24"0"0,0 0-494 0 0,0 0-48 0 0,3 1 40 0 0,1 0-226 0 0,0 0 1 0 0,0 0-1 0 0,1-1 1 0 0,-1 1 0 0 0,1-1-1 0 0,-1 0 1 0 0,0 0-1 0 0,1-1 1 0 0,-1 1 0 0 0,0-1-1 0 0,1 0 1 0 0,-1 0 0 0 0,0-1-1 0 0,0 1 1 0 0,0-1-1 0 0,4-2 1 0 0,0 0 140 0 0,1 0-129 0 0,0-1 0 0 0,-1 0 0 0 0,0 0 0 0 0,0-1 0 0 0,11-10 0 0 0,-9 7-185 0 0,-5 4-147 0 0,1-1 1 0 0,0 1 0 0 0,-1-1 0 0 0,0 0 0 0 0,-1-1-1 0 0,1 1 1 0 0,-1-1 0 0 0,4-9 0 0 0,-4 2-792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128 187 2759 0 0,'0'0'107'0'0,"0"0"-19"0"0,-3 1-11 0 0,-10-1-61 0 0,3-2 55 0 0,9 2 294 0 0,1 0 122 0 0,-24 2 614 0 0,16-2-1013 0 0,6-1 283 0 0,2 1 117 0 0,0 0 21 0 0,0 0-66 0 0,0 0-222 0 0,0 0 166 0 0,-8-22 3101 0 0,7 21-3339 0 0,-4-3-61 0 0,3 3 283 0 0,2 1 117 0 0,0 0 21 0 0,0 0 3 0 0,0 0 0 0 0,0 0 0 0 0,0 0 0 0 0,0 0-69 0 0,0 0-222 0 0,-3-1 521 0 0,3 0-659 0 0,-1 0 0 0 0,0 0 1 0 0,1 0-1 0 0,-1 1 1 0 0,0-1-1 0 0,0 0 0 0 0,0 0 1 0 0,0 1-1 0 0,0-1 0 0 0,0 1 1 0 0,0-1-1 0 0,0 1 0 0 0,0-1 1 0 0,-1 0-1 0 0,-7-4-83 0 0,5-5 0 0 0,1 0 0 0 0,-1 2 72 0 0,3 6 299 0 0,2-2 307 0 0,-7-14 249 0 0,2 8-927 0 0,0-1 0 0 0,7 1 0 0 0,3 1 0 0 0,-2-2 0 0 0,-3 0 0 0 0,4 1 0 0 0,-2 1 72 0 0,-2 7 299 0 0,-1 2 117 0 0,0 0 21 0 0,2-1-66 0 0,7-5-294 0 0,0 9-197 0 0,-7-2-289 0 0,-4 0-138 0 0,-5 1-851 0 0,5-2-3444 0 0,2 0-1474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3:5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6447 0 0,'0'0'142'0'0,"0"0"22"0"0,0 0 13 0 0,0 0 55 0 0,0 0 181 0 0,0 0 78 0 0,0 0 18 0 0,0 0 3 0 0,0 0 0 0 0,-2 0 0 0 0,-5 0 0 0 0,5 0 0 0 0,2 0 0 0 0,-2 1 0 0 0,-20-3 2048 0 0,20 2-2117 0 0,2 0-222 0 0,0 0 166 0 0,-13-4 1053 0 0,7 2-1219 0 0,4 1 166 0 0,2 1 101 0 0,0 0 21 0 0,0 0-66 0 0,-1 0-294 0 0,-7-1-61 0 0,6 1 283 0 0,2 0 117 0 0,0 0 21 0 0,0 0-66 0 0,0 0-222 0 0,0 0 166 0 0,0 0 101 0 0,0 0 21 0 0,0 0-66 0 0,-1-1-294 0 0,-4-4-61 0 0,3 4 283 0 0,2 1 117 0 0,0 0 21 0 0,0 0-66 0 0,-1 2-294 0 0,-5 5-133 0 0,3 6-16 0 0,2 0 0 0 0,2 0 0 0 0,0 0 0 0 0,1-2 0 0 0,1 0 0 0 0,0 2 0 0 0,13 36 0 0 0,-16-48 0 0 0,0 0 0 0 0,0 1 0 0 0,1-1 0 0 0,-1 0 0 0 0,0 0 0 0 0,1 0 0 0 0,-1 0 0 0 0,1 0 0 0 0,-1 0 0 0 0,1 1 0 0 0,0-1 0 0 0,-1-1 0 0 0,1 1 0 0 0,1 2 0 0 0,0 3 0 0 0,1 21 0 0 0,0-15 0 0 0,0 0 0 0 0,0-1 0 0 0,-2 1 0 0 0,-2 0 0 0 0,-1-1 0 0 0,-1 1 0 0 0,-1 0 0 0 0,2-1 0 0 0,-2-1 0 0 0,-8 22 0 0 0,9-23 0 0 0,1 2 0 0 0,3 0 0 0 0,2-1 0 0 0,-2 0 0 0 0,-1-1 0 0 0,-2 1 0 0 0,-1 1 0 0 0,0 0 0 0 0,2-1 0 0 0,2-1 0 0 0,-1 1 0 0 0,0-1 0 0 0,-2 1 0 0 0,-2-1 0 0 0,-1-1 0 0 0,1 0 0 0 0,0 0 0 0 0,0-2 0 0 0,0-14 0 0 0,-4-19 0 0 0,6 11 0 0 0,0-1 0 0 0,1 0 0 0 0,1-22 0 0 0,0 18 0 0 0,6-52 0 0 0,-5 62 0 0 0,0 0 0 0 0,7-34 0 0 0,-6 39 0 0 0,5-40 0 0 0,-6 41 0 0 0,2-16 0 0 0,-3 15 0 0 0,0-23 0 0 0,-3 7 0 0 0,2-16 0 0 0,1 27 0 0 0,-3 3 0 0 0,-2 15 0 0 0,1 4 0 0 0,4 3 0 0 0,2 0 0 0 0,-2-14 0 0 0,0 1 0 0 0,0 0 0 0 0,0-1 0 0 0,0 1 0 0 0,0 0 0 0 0,1-1 0 0 0,-1 1 0 0 0,0 0 0 0 0,0-1 0 0 0,1 1 0 0 0,-1-1 0 0 0,0 1 0 0 0,1-1 0 0 0,-1 1 0 0 0,1 0 0 0 0,0-1 0 0 0,-1 0 0 0 0,1 1 0 0 0,-1-1 0 0 0,0 0 0 0 0,1 0 0 0 0,-1 0 0 0 0,1 0 0 0 0,-1 0 0 0 0,0 0 0 0 0,1 0 0 0 0,-1 0 0 0 0,1 0 0 0 0,-1 0 0 0 0,1-1 0 0 0,-1 1 0 0 0,0 0 0 0 0,1 0 0 0 0,-1 0 0 0 0,1 0 0 0 0,-1-1 0 0 0,0 1 0 0 0,1 0 0 0 0,-1-1 0 0 0,2 0 0 0 0,2-2 0 0 0,1-14 0 0 0,-3 11 0 0 0,-2 0 0 0 0,0-26 0 0 0,-1 4 0 0 0,2 45 0 0 0,0-10 0 0 0,0 1 0 0 0,0-1 0 0 0,-1 9 0 0 0,-17 235 0 0 0,17-223 0 0 0,1-17-64 0 0,-1-8-273 0 0,0-3-138 0 0,0 0-33 0 0,0 0 65 0 0,0-1 337 0 0,0 0-1 0 0,-1 0 1 0 0,1 0-1 0 0,0 0 0 0 0,0 0 1 0 0,-1 0-1 0 0,1 0 1 0 0,0 1-1 0 0,-1-1 1 0 0,1 0-1 0 0,-1 0 0 0 0,0 0 1 0 0,1 1-1 0 0,-1-1 1 0 0,1 0-1 0 0,-2 0 0 0 0,-11-12-3749 0 0,12 13 3693 0 0,-1-2-1883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6447 0 0,'0'0'142'0'0,"0"0"22"0"0,0 0 13 0 0,2 0 55 0 0,6-3 181 0 0,-5 3 78 0 0,-3 0 18 0 0,0 0 71 0 0,0 0 286 0 0,0 0 124 0 0,0 0 30 0 0,0 0-65 0 0,0 0-290 0 0,0 0-121 0 0,0 0-28 0 0,0 0-4 0 0,1-1 0 0 0,19-7 1128 0 0,-11 4-1568 0 0,-8 3 26 0 0,1 0-1 0 0,0 0 1 0 0,-1 1 0 0 0,1-1-1 0 0,0 1 1 0 0,0-1-1 0 0,-1 1 1 0 0,1 0-1 0 0,0 0 1 0 0,2-1 0 0 0,0 1 196 0 0,-2 0 149 0 0,0 0-294 0 0,0-1-163 0 0,31-1 844 0 0,-31 2-693 0 0,1 0-1 0 0,-1 0 1 0 0,0 0 0 0 0,0 1 0 0 0,1-1 0 0 0,-1 1 0 0 0,0 0 0 0 0,4 2 0 0 0,5 2-121 0 0,1 1-16 0 0,-2 0 0 0 0,-1-1 72 0 0,0-2 586 0 0,0 0 1 0 0,16 3-1 0 0,-4-1-657 0 0,-9-2-1 0 0,0-1 0 0 0,-1-1 0 0 0,1 0 0 0 0,0 0 0 0 0,0-2 0 0 0,19-1 0 0 0,-4 0 0 0 0,10 2 0 0 0,-22 0 0 0 0,-1 0 0 0 0,0 0 0 0 0,23-5 0 0 0,-9 1 0 0 0,39-7 0 0 0,-53 7 0 0 0,-3-2 0 0 0,-1-2 0 0 0,-31 23-164 0 0,-31 19 0 0 0,45-30-2238 0 0,-1 0 0 0 0,-16 5 0 0 0,13-7-4480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21 668 10135 0 0,'0'0'231'0'0,"0"0"29"0"0,0 0 19 0 0,0 0 37 0 0,0 0 125 0 0,-2-1 58 0 0,-1-1-73 0 0,1 0 1 0 0,0 1-1 0 0,0-1 0 0 0,-1 0 1 0 0,-2-4-1 0 0,4 4 86 0 0,1 2 0 0 0,0 0 0 0 0,9-18 1536 0 0,7-21-2313 0 0,-7 20 971 0 0,1 0 0 0 0,1 1 1 0 0,13-19-1 0 0,2-1 318 0 0,54-92 608 0 0,-26 44-1632 0 0,109-131 0 0 0,-137 190 443 0 0,-25 26 45 0 0,-1 1 21 0 0,0 0-66 0 0,-14 3-1154 0 0,4 1-377 0 0,-20 3-2674 0 0,20-4-1170 0 0,8-3-1506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8287 0 0,'0'0'191'0'0,"0"0"26"0"0,0 0 9 0 0,-1-2-34 0 0,0-6-78 0 0,2-12 1705 0 0,-1 18-1730 0 0,1 0 423 0 0,-1 2 0 0 0,0 0 0 0 0,0-2 0 0 0,17-23 2560 0 0,-15 23-2560 0 0,4-3 272 0 0,-3 5 3552 0 0,0 6-4148 0 0,-1 0-1 0 0,1 0 1 0 0,-1 0 0 0 0,0 0-1 0 0,-1 0 1 0 0,0 1 0 0 0,0-1-1 0 0,0 9 1 0 0,-3 57-301 0 0,-1-20 169 0 0,3-38-56 0 0,1-1 0 0 0,6-2 0 0 0,-6-10 0 0 0,0 0 0 0 0,1-1 0 0 0,-1 1 0 0 0,0 0 0 0 0,1-1 0 0 0,-1 1 0 0 0,1 0 0 0 0,-1-1 0 0 0,1 0 0 0 0,-1 1 0 0 0,1-1 0 0 0,-1 0 0 0 0,1 0 0 0 0,0 0 0 0 0,-1 0 0 0 0,1 0 0 0 0,-1 0 0 0 0,1 0 0 0 0,-1-1 0 0 0,1 1 0 0 0,-1 0 0 0 0,1-1 0 0 0,2 0 0 0 0,2-2 0 0 0,1-1 0 0 0,-1 1 0 0 0,11-9 0 0 0,-12 8 0 0 0,4-2 0 0 0,86-67 0 0 0,-84 65 0 0 0,9-2 0 0 0,-16 9 0 0 0,9-3 0 0 0,0 3 0 0 0,-4 1-64 0 0,-7 0-273 0 0,-2 0-138 0 0,0 0-33 0 0,0 0-4 0 0,0 0 0 0 0,0 0 0 0 0,0 0 0 0 0,0 0-68 0 0,0 0-285 0 0,0 0-126 0 0,0 0-29 0 0,0 0-4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104 122 10135 0 0,'0'0'231'0'0,"0"0"29"0"0,0 0 19 0 0,0-4-41 0 0,2-12-112 0 0,-1 12 267 0 0,-1 4 106 0 0,0-3-294 0 0,-1 1 1 0 0,1 0 0 0 0,0-1-1 0 0,0 1 1 0 0,0 0 0 0 0,0-1-1 0 0,0 1 1 0 0,1-1-1 0 0,0-3 1 0 0,-1 4 296 0 0,20-37 1037 0 0,-12 25 506 0 0,-8 11-1869 0 0,0 3-136 0 0,0-1 1 0 0,0 1 0 0 0,0-1-1 0 0,0 1 1 0 0,0 0 0 0 0,0-1-1 0 0,0 1 1 0 0,0-1 0 0 0,1 1-1 0 0,-1-1 1 0 0,0 1 0 0 0,0-1-1 0 0,0 1 1 0 0,0 0 0 0 0,1-1-1 0 0,-1 1 1 0 0,0-1 0 0 0,1 1-1 0 0,-1 0 1 0 0,0-1 0 0 0,0 1-1 0 0,1 0 1 0 0,-1-1 0 0 0,1 1-1 0 0,0-1 331 0 0,-2 2 117 0 0,-80 97 629 0 0,75-91-1117 0 0,0 0 0 0 0,1 1 0 0 0,0 0 0 0 0,1 0 0 0 0,0 0 0 0 0,-5 13 0 0 0,3 1 0 0 0,-7 43 0 0 0,12-56 0 0 0,1 1 0 0 0,5 0 0 0 0,-4-9 0 0 0,1 0 0 0 0,-1 0 0 0 0,0 0 0 0 0,1-1 0 0 0,-1 1 0 0 0,1 0 0 0 0,0-1 0 0 0,-1 1 0 0 0,1-1 0 0 0,-1 1 0 0 0,1-1 0 0 0,0 0 0 0 0,-1 0 0 0 0,1 0 0 0 0,0 0 0 0 0,-1 0 0 0 0,1 0 0 0 0,0 0 0 0 0,-1 0 0 0 0,1-1 0 0 0,-1 1 0 0 0,1-1 0 0 0,0 1 0 0 0,1-2 0 0 0,2 0 0 0 0,0 0 0 0 0,0 0 0 0 0,0-1 0 0 0,-1 1 0 0 0,1-1 0 0 0,5-5 0 0 0,1-2 104 0 0,-1 0-1 0 0,-1 0 0 0 0,0-1 1 0 0,0-1-1 0 0,-1 1 1 0 0,0-1-1 0 0,-1-1 0 0 0,8-18 1 0 0,-13 24-38 0 0,0 0-1 0 0,-1 0 1 0 0,0 0 0 0 0,0-1-1 0 0,0 1 1 0 0,-1 0 0 0 0,0-1 0 0 0,-1 1-1 0 0,1 0 1 0 0,-2 0 0 0 0,1-1 0 0 0,-1 1-1 0 0,0 0 1 0 0,0 0 0 0 0,0 1-1 0 0,-5-8 1 0 0,2 6-66 0 0,-4 5-64 0 0,6 3-77 0 0,1 0 0 0 0,-1 0-1 0 0,0 0 1 0 0,0 0 0 0 0,0 0-1 0 0,0 1 1 0 0,0-1 0 0 0,0 1 0 0 0,1 0-1 0 0,-1 0 1 0 0,0 0 0 0 0,1 0-1 0 0,-1 1 1 0 0,1-1 0 0 0,-1 1-1 0 0,1 0 1 0 0,-1-1 0 0 0,-2 4 0 0 0,-11 15-7207 0 0,9-9 1548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0,'0'0'399'0'0,"5"-17"1106"0"0,4-15-202 0 0,-9 30 146 0 0,0 2 72 0 0,0 0-123 0 0,0 0-576 0 0,0 0-248 0 0,0 0-50 0 0,0 0-79 0 0,0 2-290 0 0,-1 36-407 0 0,1-36-1152 0 0,0-2-511 0 0,0 0-108 0 0,0 0-22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13823 0 0,'0'0'315'0'0,"0"0"45"0"0,0 0 21 0 0,-2 0-49 0 0,-5 2-149 0 0,5-1 194 0 0,2-1 110 0 0,0 0 22 0 0,0 0 3 0 0,6-11 512 0 0,9-6 512 0 0,-15 17-1489 0 0,0-1 0 0 0,0 1 1 0 0,0-1-1 0 0,1 0 0 0 0,-1 1 0 0 0,0-1 0 0 0,0 0 0 0 0,0 1 0 0 0,0-1 0 0 0,0 0 0 0 0,0 1 1 0 0,0-1-1 0 0,0 0 0 0 0,-1 1 0 0 0,1-1 0 0 0,0 0 0 0 0,0 1 0 0 0,-1-1 0 0 0,1 0 82 0 0,-1-1-13 0 0,1-4 48 0 0,10-6 148 0 0,-2 4-296 0 0,0-1-16 0 0,2 3 0 0 0,-5-1-201 0 0,-5 5-850 0 0,0 2-385 0 0,0 0-78 0 0,0 0-20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64 10135 0 0,'0'0'464'0'0,"0"0"-9"0"0,1-1-295 0 0,0-2-141 0 0,10-14 845 0 0,11-22 3798 0 0,-22 37-4150 0 0,0 2 0 0 0,0 0 0 0 0,0 0 0 0 0,0 0-68 0 0,0 0-217 0 0,0 0 161 0 0,0 0 100 0 0,0 0 21 0 0,0 0-66 0 0,0 2-294 0 0,-3 11-135 0 0,1-8-11 0 0,-8 11-4 0 0,1 5-12 0 0,7-17 89 0 0,1 0 0 0 0,0 0 0 0 0,-1 0 0 0 0,0 0 0 0 0,-4 5 0 0 0,0 0 58 0 0,0 1-1 0 0,1-1 1 0 0,0 1 0 0 0,0 0 0 0 0,1 1-1 0 0,0-1 1 0 0,1 1 0 0 0,0-1 0 0 0,1 1 0 0 0,0 0-1 0 0,0 18 1 0 0,3-16-134 0 0,-1-13 0 0 0,1 1 0 0 0,-1 0 0 0 0,0-1 0 0 0,1 1 0 0 0,-1-1 0 0 0,1 1 0 0 0,-1-1 0 0 0,1 0 0 0 0,-1 1 0 0 0,1-1 0 0 0,-1 1 0 0 0,1-1 0 0 0,-1 0 0 0 0,1 1 0 0 0,-1-1 0 0 0,2 0 0 0 0,0 1 0 0 0,0-1 0 0 0,0 0 0 0 0,1 0 0 0 0,-1 0 0 0 0,0 0 0 0 0,1 0 0 0 0,-1 0 0 0 0,0-1 0 0 0,0 1 0 0 0,1-1 0 0 0,-1 1 0 0 0,0-1 0 0 0,0 0 0 0 0,0 0 0 0 0,0 0 0 0 0,0 0 0 0 0,0 0 0 0 0,0-1 0 0 0,0 1 0 0 0,0-1 0 0 0,2-1 0 0 0,4-5 0 0 0,0 0 0 0 0,13-17 0 0 0,-19 21 0 0 0,1 1 0 0 0,-1-1 0 0 0,-1 0 0 0 0,1 0 0 0 0,2-7 0 0 0,2-5 0 0 0,-5 14 0 0 0,0-1 0 0 0,0 0 0 0 0,0 1 0 0 0,0-1 0 0 0,0 0 0 0 0,0 0 0 0 0,-1 0 0 0 0,1 1 0 0 0,-1-1 0 0 0,0 0 0 0 0,0 0 0 0 0,0 0 0 0 0,-1-4 0 0 0,0-3 0 0 0,2 5 0 0 0,-1 0 0 0 0,0 0 0 0 0,0 0 0 0 0,-1 0 0 0 0,1 0 0 0 0,-1 0 0 0 0,0 1 0 0 0,-1-1 0 0 0,1 0 0 0 0,-3-5 0 0 0,-6-16 0 0 0,10 25-55 0 0,0 1 1 0 0,0 0-1 0 0,0-1 0 0 0,0 1 0 0 0,0 0 0 0 0,0-1 1 0 0,-1 1-1 0 0,1 0 0 0 0,0-1 0 0 0,0 1 1 0 0,0 0-1 0 0,0-1 0 0 0,0 1 0 0 0,-1 0 1 0 0,1 0-1 0 0,0-1 0 0 0,0 1 0 0 0,0 0 0 0 0,-1 0 1 0 0,1-1-1 0 0,0 1 0 0 0,0 0 0 0 0,-1 0 1 0 0,1 0-1 0 0,0-1 0 0 0,0 1 0 0 0,-1 0 0 0 0,1 0 1 0 0,0 0-1 0 0,-1 0 0 0 0,1 0 0 0 0,0 0 1 0 0,-1 0-1 0 0,1-1 0 0 0,0 1 0 0 0,-1 0 1 0 0,1 0-1 0 0,0 0 0 0 0,-1 0 0 0 0,0 1 0 0 0,-2 2-2003 0 0,0 1-2848 0 0,-3 6-252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 13823 0 0,'0'0'315'0'0,"0"0"45"0"0,0 0 21 0 0,0-2-49 0 0,0-5-149 0 0,0 5 194 0 0,0 2 110 0 0,0 0 22 0 0,0 0 71 0 0,0 0 286 0 0,0 0 124 0 0,0 0 30 0 0,0 0-133 0 0,0 0-508 0 0,0 0 37 0 0,0 0 79 0 0,0 0 16 0 0,0 0-68 0 0,0 2-294 0 0,5 11-136 0 0,-4-6-9 0 0,-3 14-5 0 0,2 6 1 0 0,3-15 0 0 0,-3-12 0 0 0,1 1 0 0 0,-1 0 0 0 0,1-1 0 0 0,0 1 0 0 0,0-1 0 0 0,-1 1 0 0 0,1-1 0 0 0,0 1 0 0 0,0-1 0 0 0,0 1 0 0 0,0-1 0 0 0,1 1 0 0 0,4 1 0 0 0,-1-1 0 0 0,-1 1 0 0 0,0-1 0 0 0,0-1 0 0 0,0 1 0 0 0,1 0 0 0 0,7-1 0 0 0,1 0 0 0 0,0-1 0 0 0,1 3 0 0 0,0 2 0 0 0,0 0 0 0 0,0 4 0 0 0,-3 2 0 0 0,-3 2 0 0 0,-4 0 0 0 0,-3-10 0 0 0,-1 0 0 0 0,1 0 0 0 0,0-1 0 0 0,-1 1 0 0 0,0 0 0 0 0,1 0 0 0 0,-1 0 0 0 0,0 0 0 0 0,0 0 0 0 0,0 0 0 0 0,0 0 0 0 0,0 0 0 0 0,-1 0 0 0 0,1 0 0 0 0,-2 3 0 0 0,0 1 0 0 0,1-1 0 0 0,1-3 0 0 0,-1 0 0 0 0,1 0 0 0 0,-1 0 0 0 0,0 0 0 0 0,0-1 0 0 0,0 1 0 0 0,0 0 0 0 0,0 0 0 0 0,0-1 0 0 0,-1 1 0 0 0,1-1 0 0 0,-1 1 0 0 0,-1 1 0 0 0,-3 5 0 0 0,3-5 0 0 0,0 1 0 0 0,0 0 0 0 0,0-1 0 0 0,-1 0 0 0 0,1 0 0 0 0,-1 0 0 0 0,-5 3 0 0 0,-7 2 0 0 0,-8 0 0 0 0,-12 2 72 0 0,34-10 299 0 0,0 0 117 0 0,-35-2 629 0 0,26 1-1117 0 0,2 7 0 0 0,3 4 0 0 0,-4 2-53 0 0,6-11-124 0 0,2-1 6 0 0,0 1-304 0 0,2-1-33 0 0,0 0 65 0 0,0 0 86 0 0,0 0-738 0 0,-9 0-1507 0 0,4 0-3245 0 0,5 0-145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13823 0 0,'0'0'315'0'0,"0"0"45"0"0,0 0 21 0 0,0 0-49 0 0,0 0-81 0 0,0 0 481 0 0,0 0 237 0 0,0 0 45 0 0,0 0 8 0 0,0 0 2 0 0,0 0 0 0 0,0 0 0 0 0,0 0-69 0 0,2 0-290 0 0,138-43 3059 0 0,-123 37-3724 0 0,-1-2 0 0 0,1 0 0 0 0,19-13 0 0 0,-33 18 0 0 0,-2 2 0 0 0,-1 0 0 0 0,1 0 0 0 0,0 0 0 0 0,0 0 0 0 0,0 0 0 0 0,0 1 0 0 0,0-1 0 0 0,0 0 0 0 0,0 0 0 0 0,0 1 0 0 0,1-1 0 0 0,-1 1 0 0 0,0-1 0 0 0,1 1 0 0 0,7-3-64 0 0,-7 3-273 0 0,-4 1-150 0 0,1 0-1 0 0,-1 0 1 0 0,0 1 0 0 0,1-1 0 0 0,-1 0 0 0 0,1 1-1 0 0,-1 0 1 0 0,-1 2 0 0 0,-2 2-3393 0 0,-7 6-4278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96 220 10135 0 0,'0'0'231'0'0,"0"0"29"0"0,0 0 19 0 0,0 0 105 0 0,0 0 410 0 0,-7-9 2157 0 0,6 2-2195 0 0,0 3-530 0 0,1-1-1 0 0,-1 0 0 0 0,1 0 0 0 0,0 0 1 0 0,0 0-1 0 0,0 0 0 0 0,1 1 1 0 0,2-11-1 0 0,1-1 334 0 0,1-1 0 0 0,10-21 0 0 0,-10 28-247 0 0,16-35 1352 0 0,-17 33-1664 0 0,-3 3 72 0 0,-1 7 299 0 0,0 2 117 0 0,0 0 21 0 0,0 0-66 0 0,1-2-294 0 0,-11 52-133 0 0,-8 8-16 0 0,6-18 0 0 0,-18 41 0 0 0,23-65 0 0 0,-5 23 0 0 0,-2 4 0 0 0,6-21 0 0 0,-2-1 0 0 0,-15 23 0 0 0,33-59-1297 0 0,11-28-1350 0 0,-19 41 2135 0 0,1 0 0 0 0,0-16-2289 0 0,-1 16 849 0 0,0 2-80 0 0,0 0-15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86 119 6447 0 0,'0'0'298'0'0,"-2"1"-10"0"0,-48 17 238 0 0,33-10 2936 0 0,0 0 4647 0 0,34-27-6384 0 0,-5 11-1270 0 0,0 0 1 0 0,0 1-1 0 0,1 0 0 0 0,0 1 1 0 0,22-7-1 0 0,7-4-523 0 0,-19 8 304 0 0,0 2-1 0 0,0 1 1 0 0,1 1-1 0 0,-1 1 0 0 0,38-2 1 0 0,43-8 399 0 0,-84 11-635 0 0,32-2 0 0 0,10 0 0 0 0,-35 0-64 0 0,-48 21-1256 0 0,14-13 655 0 0,0 1 0 0 0,0-1-1 0 0,0-1 1 0 0,-1 1 0 0 0,-7 0 0 0 0,-11 5-4416 0 0,15-4-719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10135 0 0,'-1'1'231'0'0,"-4"3"-89"0"0,-20 11 493 0 0,17-12-373 0 0,6-2 839 0 0,0 0 359 0 0,2-1-1359 0 0,0 0 0 0 0,0 0 0 0 0,0 0 1 0 0,-1 0-1 0 0,1 0 0 0 0,0 0 0 0 0,0 0 0 0 0,0 0 0 0 0,0 0 0 0 0,-1 0 1 0 0,1 1-1 0 0,0-1 0 0 0,0 0 0 0 0,0 0 0 0 0,0 0 0 0 0,0 0 0 0 0,-1 0 0 0 0,1 0 1 0 0,0 1-1 0 0,0-1 0 0 0,0 0 0 0 0,0 0 0 0 0,0 0 0 0 0,0 0 0 0 0,0 1 1 0 0,0-1-1 0 0,0 0 0 0 0,-1 0 0 0 0,1 0 0 0 0,0 1 0 0 0,0-1 0 0 0,0 0 1 0 0,0 0-1 0 0,0 0 0 0 0,0 1 0 0 0,0-1 0 0 0,0 0 0 0 0,0 0 0 0 0,11 3 1308 0 0,10-1-391 0 0,0-1-1 0 0,41-5 1 0 0,-23 2-43 0 0,37-3-892 0 0,28-1-49 0 0,-83 6-1790 0 0,24 3 1 0 0,-42-3-3289 0 0,-3 0-1394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143 271 13823 0 0,'0'0'315'0'0,"0"0"45"0"0,0 0 21 0 0,0 0-49 0 0,-2-1-220 0 0,-1 0 233 0 0,0 0 0 0 0,0 1-1 0 0,0 0 1 0 0,1-1-1 0 0,-1 1 1 0 0,-6 1 0 0 0,4-1 132 0 0,3 0 513 0 0,2 0 30 0 0,-2 0-65 0 0,-1 2-708 0 0,0-1 0 0 0,-1 1 0 0 0,1 0 0 0 0,0 0 1 0 0,0 0-1 0 0,1 1 0 0 0,-1-1 0 0 0,0 1 0 0 0,-4 5 0 0 0,2-2-273 0 0,1 0 0 0 0,0 0 0 0 0,0 0 0 0 0,-5 10 0 0 0,-25 74 26 0 0,31-81 0 0 0,1-5 0 0 0,1 0 0 0 0,-1 0 0 0 0,1 0 0 0 0,0 1 0 0 0,0-1 0 0 0,1 1 0 0 0,-1-1 0 0 0,1 1 0 0 0,0-1 0 0 0,0 0 0 0 0,2 8 0 0 0,-1-2 0 0 0,-1-9 0 0 0,0 1 0 0 0,0-1 0 0 0,0 0 0 0 0,1 0 0 0 0,-1 0 0 0 0,0 0 0 0 0,1 0 0 0 0,-1 1 0 0 0,1-1 0 0 0,-1 0 0 0 0,1 0 0 0 0,-1 0 0 0 0,1 0 0 0 0,0 0 0 0 0,-1-1 0 0 0,1 1 0 0 0,0 0 0 0 0,0 0 0 0 0,0 0 0 0 0,0-1 0 0 0,0 1 0 0 0,0 0 0 0 0,0-1 0 0 0,0 1 0 0 0,0-1 0 0 0,0 1 0 0 0,0-1 0 0 0,0 1 0 0 0,0-1 0 0 0,1 0 0 0 0,1 1 0 0 0,-1-1 0 0 0,2 1 0 0 0,1-1 0 0 0,-1 0 0 0 0,0 1 0 0 0,1-2 0 0 0,-1 1 0 0 0,0 0 0 0 0,1-1 0 0 0,-1 0 0 0 0,0 0 0 0 0,0 0 0 0 0,0-1 0 0 0,1 1 0 0 0,-2-1 0 0 0,1 0 0 0 0,0 0 0 0 0,4-3 0 0 0,-4 2 0 0 0,0-1 0 0 0,0 0 0 0 0,0 1 0 0 0,0-1 0 0 0,-1-1 0 0 0,0 1 0 0 0,3-5 0 0 0,7-8 0 0 0,-10 13 0 0 0,-1 0 0 0 0,1 0 0 0 0,0-1 0 0 0,-1 1 0 0 0,0-1 0 0 0,0 1 0 0 0,-1-1 0 0 0,1 0 0 0 0,-1 0 0 0 0,0 0 0 0 0,1-6 0 0 0,0-9 0 0 0,-1-29 0 0 0,-1 35 0 0 0,0 14 0 0 0,0-1 0 0 0,0 1 0 0 0,0 0 0 0 0,0 0 0 0 0,0 0 0 0 0,0 0 0 0 0,0-1 0 0 0,0 1 0 0 0,0 0 0 0 0,0 0 0 0 0,0 0 0 0 0,0 0 0 0 0,0 0 0 0 0,0 0 0 0 0,0-1 0 0 0,0 1 0 0 0,0 0 0 0 0,0 0 0 0 0,0 0 0 0 0,1 0 0 0 0,-1 0 0 0 0,0 0 0 0 0,0-1 0 0 0,0 1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1 0 0 0,0-1 0 0 0,0 0 0 0 0,1 0 0 0 0,-1 0 0 0 0,0 0 0 0 0,0 0 0 0 0,0 0 0 0 0,0 0 0 0 0,0 1 0 0 0,0-1 0 0 0,0 0 0 0 0,0 0 0 0 0,9 9 0 0 0,-9-9 0 0 0,2 2 0 0 0,0 0 0 0 0,0 0 0 0 0,0 0 0 0 0,0 0 0 0 0,0-1 0 0 0,0 1 0 0 0,0-1 0 0 0,1 0 0 0 0,-1 1 0 0 0,1-1 0 0 0,-1 0 0 0 0,1 0 0 0 0,-1-1 0 0 0,1 1 0 0 0,-1 0 0 0 0,5-1 0 0 0,-5 1 0 0 0,11 0 0 0 0,-5 1 0 0 0,1-1 0 0 0,17 0 0 0 0,31 0 0 0 0,-46-1 0 0 0,0 0 0 0 0,1 0 0 0 0,-1 1 0 0 0,11 3 0 0 0,-11-1 0 0 0,-3 2 0 0 0,3 3 0 0 0,-10-4 0 0 0,0-2 0 0 0,3 8 0 0 0,-1 3 0 0 0,-6-9 0 0 0,2-3 0 0 0,-1 6 0 0 0,-2-1 0 0 0,-6 2 0 0 0,6-3 0 0 0,2-4 0 0 0,1 1 0 0 0,-1 0 0 0 0,0-1 0 0 0,0 1 0 0 0,-1-1 0 0 0,1 1 0 0 0,0-1 0 0 0,-5 2 0 0 0,-1 0 0 0 0,8-3 0 0 0,0 0 0 0 0,-1 0 0 0 0,1 1 0 0 0,0-1 0 0 0,0 0 0 0 0,-1 0 0 0 0,1 0 0 0 0,0 0 0 0 0,0 0 0 0 0,-1 0 0 0 0,1-1 0 0 0,0 1 0 0 0,0 0 0 0 0,-1 0 0 0 0,1 0 0 0 0,0 0 0 0 0,0 0 0 0 0,-1 0 0 0 0,1 0 0 0 0,0 0 0 0 0,0-1 0 0 0,0 1 0 0 0,-1 0 0 0 0,1 0 0 0 0,0-1 0 0 0,0-2 0 0 0,0 0 0 0 0,1 0 0 0 0,-1 0 0 0 0,1 1 0 0 0,0-1 0 0 0,0 0 0 0 0,0 0 0 0 0,0 0 0 0 0,1 1 0 0 0,2-5 0 0 0,0-3 0 0 0,2-1 0 0 0,0 1 0 0 0,1-1 0 0 0,14-17 0 0 0,-2 4 0 0 0,-10 11 0 0 0,1 0 0 0 0,1 1 0 0 0,0 0 0 0 0,15-11 0 0 0,-5 7 0 0 0,0 1 0 0 0,32-16 0 0 0,-53 31 0 0 0,1-1 1 0 0,-1 1-1 0 0,1-1 0 0 0,-1 1 1 0 0,1 0-1 0 0,0-1 0 0 0,-1 1 1 0 0,1 0-1 0 0,0-1 0 0 0,-1 1 1 0 0,1 0-1 0 0,0 0 0 0 0,-1-1 1 0 0,1 1-1 0 0,0 0 0 0 0,0 0 0 0 0,-1 0 1 0 0,1 0-1 0 0,1 0 0 0 0,12 0-70 0 0,-10 0-85 0 0,0 0 128 0 0,1-1-1 0 0,-1 1 0 0 0,0-1 1 0 0,0 0-1 0 0,0 0 0 0 0,0-1 0 0 0,0 1 1 0 0,0-1-1 0 0,0 0 0 0 0,0 0 1 0 0,0 0-1 0 0,-1 0 0 0 0,4-3 0 0 0,8-8 104 0 0,-2 0 0 0 0,0 0 0 0 0,0-1 0 0 0,-1-1 0 0 0,-1 0-1 0 0,-1-1 1 0 0,10-18 0 0 0,-18 30-74 0 0,10-15 68 0 0,-11 17 301 0 0,-1 2 117 0 0,0 0 21 0 0,0 0-66 0 0,-1 2-294 0 0,-22 43-130 0 0,-20 41-22 0 0,-4 4 3 0 0,-3 6 0 0 0,-10 66 0 0 0,57-147 0 0 0,2-1 0 0 0,1-13 0 0 0,0 0 0 0 0,0-1 0 0 0,0 1 0 0 0,0 0 0 0 0,0 0 0 0 0,1 0 0 0 0,-1-1 0 0 0,0 1 0 0 0,1 0 0 0 0,-1 0 0 0 0,0-1 0 0 0,1 1 0 0 0,0 1 0 0 0,0-1 0 0 0,0-1 0 0 0,-1 1 0 0 0,1-1 0 0 0,0 1 0 0 0,0-1 0 0 0,0 0 0 0 0,-1 1 0 0 0,1-1 0 0 0,0 0 0 0 0,0 0 0 0 0,0 0 0 0 0,1 1 0 0 0,10-3 0 0 0,-7-1 0 0 0,0 0 0 0 0,0-1 0 0 0,0 1 0 0 0,-1-1 0 0 0,6-6 0 0 0,11-10 0 0 0,45-36 0 0 0,-18 14 0 0 0,-19 18 0 0 0,-15 10 0 0 0,2 1 0 0 0,-1 1 0 0 0,2 1 0 0 0,-1 0 0 0 0,26-11 0 0 0,-28 17 0 0 0,-13 5 0 0 0,0 0 0 0 0,-1 0 0 0 0,1 0 0 0 0,0 0 0 0 0,0 0 0 0 0,-1 0 0 0 0,1 0 0 0 0,0 0 0 0 0,0 0 0 0 0,-1 0 0 0 0,1 0 0 0 0,0 1 0 0 0,-1-1 0 0 0,2 0 0 0 0,-2 1 0 0 0,1-1 0 0 0,-1 1 0 0 0,1-1 0 0 0,-1 1 0 0 0,1-1 0 0 0,-1 1 0 0 0,1 0 0 0 0,-1-1 0 0 0,0 1 0 0 0,0-1 0 0 0,1 1 0 0 0,-1 0 0 0 0,0-1 0 0 0,1 2 0 0 0,0 11 0 0 0,-2-6 0 0 0,0 0 0 0 0,-1-1 0 0 0,0 1 0 0 0,0-1 0 0 0,0 1 0 0 0,-1-1 0 0 0,1 0 0 0 0,-2 0 0 0 0,1 0 0 0 0,-1 0 0 0 0,-8 10 0 0 0,5-8 0 0 0,0 0 0 0 0,0-1 0 0 0,-1 0 0 0 0,0 0 0 0 0,0-1 0 0 0,0 0 0 0 0,-13 6 0 0 0,15-9 0 0 0,5-2 0 0 0,-1 0 0 0 0,0 0 0 0 0,0 0 0 0 0,0 0 0 0 0,0-1 0 0 0,0 1 0 0 0,1-1 0 0 0,-1 1 0 0 0,0-1 0 0 0,0 0 0 0 0,0 0 0 0 0,-4 0 0 0 0,-4 0 0 0 0,5-2 0 0 0,6 2 0 0 0,1 1 0 0 0,-1-1 0 0 0,0 0 0 0 0,1 0 0 0 0,-1 1 0 0 0,1-1 0 0 0,-1 1 0 0 0,0-1 0 0 0,1 1 0 0 0,-1-1 0 0 0,0 1 0 0 0,0 0 0 0 0,2 1 0 0 0,0 0 0 0 0,7 7 0 0 0,-6-3 0 0 0,1-1 0 0 0,-1 1 0 0 0,0 0 0 0 0,6 13 0 0 0,-4-4 0 0 0,0 1 0 0 0,2 17 0 0 0,-1-14-2948 0 0,-6-3-3566 0 0,-1-11 5962 0 0,0-5-5058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162 171 4143 0 0,'2'-1'319'0'0,"29"-17"3217"0"0,-25 14-2701 0 0,-5 3 587 0 0,-1 1-468 0 0,2-2-208 0 0,24-22 1265 0 0,-25 23-1411 0 0,0-1-7 0 0,14-15 525 0 0,-14 15-604 0 0,0 1-2 0 0,0-18 847 0 0,-1 17-950 0 0,0 2 9 0 0,-1-1 39 0 0,-1-1-357 0 0,0 1 1 0 0,0 0-1 0 0,0-1 1 0 0,0 1-1 0 0,0 0 1 0 0,0 0-1 0 0,-1 0 0 0 0,1 1 1 0 0,0-1-1 0 0,0 0 1 0 0,-1 1-1 0 0,1 0 1 0 0,-1-1-1 0 0,1 1 0 0 0,0 0 1 0 0,-1 0-1 0 0,1 0 1 0 0,0 0-1 0 0,-5 2 1 0 0,-2 0 286 0 0,-1 0 0 0 0,1 1 0 0 0,-15 6 0 0 0,10-1-371 0 0,4-1-16 0 0,3-2 0 0 0,-1 0 0 0 0,1 1 0 0 0,0 0 0 0 0,-9 11 0 0 0,0 0 0 0 0,11-12 0 0 0,1 0 0 0 0,-1 0 0 0 0,1 1 0 0 0,-4 6 0 0 0,2-2 0 0 0,1 0 0 0 0,1-1 0 0 0,-1 1 0 0 0,2 1 0 0 0,-1-1 0 0 0,2 1 0 0 0,-1-1 0 0 0,1 1 0 0 0,1 0 0 0 0,0 0 0 0 0,1 17 0 0 0,3-9 0 0 0,1-15 0 0 0,-2-2 0 0 0,8 7 0 0 0,-7-7 0 0 0,0-1 0 0 0,0 1 0 0 0,1-1 0 0 0,-1 0 0 0 0,0-1 0 0 0,1 1 0 0 0,-1 0 0 0 0,1-1 0 0 0,-1 0 0 0 0,1 0 0 0 0,-1 0 0 0 0,0 0 0 0 0,1-1 0 0 0,-1 1 0 0 0,1-1 0 0 0,-1 0 0 0 0,0 0 0 0 0,6-2 0 0 0,0 0 0 0 0,0-1 0 0 0,0-1 0 0 0,0 0 0 0 0,-1 0 0 0 0,10-7 0 0 0,-9 4 0 0 0,-2 1 0 0 0,1-1 0 0 0,-1 0 0 0 0,0-1 0 0 0,0 0 0 0 0,8-16 0 0 0,-9 15 0 0 0,10-11 0 0 0,-12 16 0 0 0,0 1 0 0 0,-1-1 0 0 0,6-8 0 0 0,-6 9 0 0 0,12-28 0 0 0,-11 23 72 0 0,-3 7 299 0 0,-1 2 117 0 0,-2 15 464 0 0,1-8-919 0 0,-1-1 1 0 0,0 1-1 0 0,0 0 1 0 0,-5 10-1 0 0,-1 6-35 0 0,6-19-73 0 0,0 0 0 0 0,1 1 0 0 0,-1 0 0 0 0,1-1 1 0 0,0 1-1 0 0,1 0 0 0 0,-1-1 0 0 0,1 8 0 0 0,0-5-127 0 0,0-5 128 0 0,1 0-1 0 0,-1-1 1 0 0,1 1-1 0 0,-1 0 1 0 0,1 0-1 0 0,0 0 1 0 0,0-1-1 0 0,0 1 1 0 0,0-1-1 0 0,0 1 1 0 0,0 0-1 0 0,0-1 1 0 0,0 1-1 0 0,2 1 1 0 0,-1-2 75 0 0,9 9 19 0 0,-8-9-13 0 0,1 0 0 0 0,-1 1 0 0 0,0-1 0 0 0,1-1 0 0 0,-1 1 0 0 0,1-1 0 0 0,0 1 0 0 0,-1-1 0 0 0,1 0-1 0 0,-1 0 1 0 0,1 0 0 0 0,0-1 0 0 0,-1 1 0 0 0,1-1 0 0 0,-1 0 0 0 0,1 0 0 0 0,-1 0 0 0 0,0-1 0 0 0,1 1 0 0 0,-1-1 0 0 0,4-2 0 0 0,2-2-37 0 0,1 0 0 0 0,-1-1-1 0 0,0 0 1 0 0,-1-1 0 0 0,12-13 0 0 0,0-2 30 0 0,-1 0 0 0 0,-1-1 0 0 0,-1-2 0 0 0,14-27 0 0 0,22-57 1392 0 0,-51 107-949 0 0,-2 3-441 0 0,0 0 0 0 0,0 0 1 0 0,0 0-1 0 0,1 0 0 0 0,-1 0 0 0 0,0 1 1 0 0,0-1-1 0 0,0 0 0 0 0,0 0 0 0 0,0 0 1 0 0,0 0-1 0 0,0 0 0 0 0,0 0 0 0 0,0 0 1 0 0,0 0-1 0 0,0 1 0 0 0,0-1 0 0 0,1 0 1 0 0,-1 0-1 0 0,0 0 0 0 0,0 0 0 0 0,0 0 1 0 0,0 0-1 0 0,0 0 0 0 0,0 0 0 0 0,0 0 1 0 0,1 0-1 0 0,-1 0 0 0 0,0 0 0 0 0,0 0 1 0 0,0 0-1 0 0,0 0 0 0 0,0 0 0 0 0,0 0 1 0 0,1 0-1 0 0,-1 0 0 0 0,0 0 1 0 0,0 0-1 0 0,0 0 0 0 0,0 0 0 0 0,0 0 1 0 0,0 0-1 0 0,0 0 0 0 0,1 0 0 0 0,-1 0 1 0 0,0 0-1 0 0,0 0 0 0 0,0 0 0 0 0,0-1 1 0 0,0 1-1 0 0,0 0 0 0 0,0 0 0 0 0,0 0 1 0 0,0 0-1 0 0,1 0 0 0 0,-1 0 0 0 0,0 0 1 0 0,0 0-1 0 0,0-1 0 0 0,0 1 0 0 0,0 0 1 0 0,0 0-1 0 0,0 0 0 0 0,0 0 0 0 0,0 0 1 0 0,0 0-1 0 0,0-1 0 0 0,0 1 0 0 0,1 8 8 0 0,-1-7-10 0 0,2 76 536 0 0,0-57-348 0 0,1-16-200 0 0,0 0 20 0 0,3 8-19 0 0,-4-6-16 0 0,1 0 1 0 0,0 0-1 0 0,1-1 1 0 0,5 9-1 0 0,-5-8-13 0 0,-3-4 31 0 0,1 0-1 0 0,0 0 1 0 0,-1 0-1 0 0,1 0 1 0 0,0 0-1 0 0,0 0 1 0 0,0 0 0 0 0,0-1-1 0 0,1 1 1 0 0,3 2-1 0 0,25 21-374 0 0,-24-15 384 0 0,-7-9 0 0 0,0 0 0 0 0,1-1 0 0 0,-1 1 0 0 0,0-1 0 0 0,0 1 0 0 0,0 0 0 0 0,0-1 0 0 0,0 1 0 0 0,0-1 0 0 0,0 1 0 0 0,0 0 0 0 0,0-1 0 0 0,0 1 0 0 0,-1-1 0 0 0,1 1 0 0 0,0-1 0 0 0,-1 2 0 0 0,0-1-17 0 0,0 1 1 0 0,0-1-1 0 0,-1 0 0 0 0,1 1 1 0 0,0-1-1 0 0,-1 0 0 0 0,1 0 1 0 0,-1 0-1 0 0,1 0 0 0 0,-1 0 0 0 0,0-1 1 0 0,1 1-1 0 0,-1 0 0 0 0,0-1 1 0 0,1 1-1 0 0,-1-1 0 0 0,0 0 1 0 0,-3 1-1 0 0,-40-1-556 0 0,29 0 383 0 0,-76-7-3807 0 0,90 7 3625 0 0,0 0 1 0 0,1-1 0 0 0,-1 1-1 0 0,0-1 1 0 0,0 1-1 0 0,0-1 1 0 0,1 1 0 0 0,-3-2-1 0 0,2 1-4086 0 0,2 1-1064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15031 0 0,'0'0'687'0'0,"0"0"-16"0"0,0 0-367 0 0,0 0 50 0 0,0 0 72 0 0,0 0 12 0 0,0 0 28 0 0,0 0 106 0 0,-1 2 48 0 0,-30 90 2301 0 0,-45 89-1936 0 0,46-114-805 0 0,10-20-156 0 0,14-30-5 0 0,0-1 0 0 0,-1-1 0 0 0,-1 1 0 0 0,-1-1 1 0 0,-12 16-1 0 0,13-19 34 0 0,2-4 11 0 0,5-7 0 0 0,3-2 1 0 0,6-4 27 0 0,-1-1 0 0 0,0 0 0 0 0,0 0 0 0 0,-1-1-1 0 0,11-13 1 0 0,-12 14-43 0 0,1-1 0 0 0,1 1 0 0 0,-1-1 0 0 0,1 2-1 0 0,12-10 1 0 0,42-20 42 0 0,-14 10-22 0 0,-19 6-66 0 0,-17 11 50 0 0,1 0 0 0 0,0 1 0 0 0,0 0 0 0 0,1 1 0 0 0,-1 1 0 0 0,15-5 0 0 0,-3 8 144 0 0,-22 2-93 0 0,4 12-77 0 0,-3 0-94 0 0,-3 1 14 0 0,-3-2 51 0 0,0-1 1 0 0,-1 0-1 0 0,0 0 0 0 0,-1 0 1 0 0,0 0-1 0 0,0-1 0 0 0,-13 17 1 0 0,7-11 2 0 0,-13 26 0 0 0,21-34 4 0 0,2-5-4 0 0,0 0-1 0 0,0 0 0 0 0,0 1 0 0 0,0-1 1 0 0,-1 0-1 0 0,1 0 0 0 0,-1 0 1 0 0,0 0-1 0 0,1 0 0 0 0,-1-1 0 0 0,0 1 1 0 0,0 0-1 0 0,0-1 0 0 0,-4 3 0 0 0,4-3-224 0 0,-1 1-148 0 0,-1 1-235 0 0,3-4-5236 0 0,1-8-1120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88 11975 0 0,'0'0'547'0'0,"0"0"-11"0"0,-3-7-323 0 0,1 3 147 0 0,1 0-1 0 0,-1 0 1 0 0,1 0-1 0 0,-1 0 0 0 0,1-1 1 0 0,1 1-1 0 0,-1 0 1 0 0,1-1-1 0 0,-1 1 1 0 0,1-1-1 0 0,1 1 0 0 0,-1 0 1 0 0,2-9-1 0 0,-2 12 153 0 0,5-9 1011 0 0,-3 9 2589 0 0,-1 12-3964 0 0,-1 0 0 0 0,0 1 0 0 0,0-1 1 0 0,-1 1-1 0 0,-1-1 0 0 0,-2 12 0 0 0,0-1-68 0 0,-31 117-80 0 0,16-70 0 0 0,-8 19 0 0 0,-4 6 0 0 0,29-87 72 0 0,1-6 299 0 0,1-1 117 0 0,39 8 629 0 0,-19-9-1117 0 0,1-2 0 0 0,-1 0 0 0 0,28-8 0 0 0,25-3 0 0 0,-16 2-133 0 0,-56 11-563 0 0,-1 1-258 0 0,0 0-56 0 0,0 0-81 0 0,0 0-286 0 0,0 0-126 0 0,0 0-29 0 0,0 0-4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3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5527 0 0,'4'-9'124'0'0,"-2"4"60"0"0,0 0 0 0 0,0 1 1 0 0,1-1-1 0 0,5-8 1 0 0,-7 11 2129 0 0,-1 2 814 0 0,0 0 158 0 0,0 0-316 0 0,0 0-1472 0 0,0 0-650 0 0,0 0-131 0 0,0 0-88 0 0,0 0-285 0 0,0 0-120 0 0,2 2-28 0 0,13 10-61 0 0,-14-10-150 0 0,0 0-57 0 0,-1-2-125 0 0,2 2-526 0 0,16 16-6810 0 0,-9-8 1346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39 243 5983 0 0,'-2'2'464'0'0,"-2"4"285"0"0,-1 0-1 0 0,0 0 0 0 0,-7 6 1 0 0,3-3 1084 0 0,8-7-300 0 0,1-2-602 0 0,0 0-267 0 0,0 0-51 0 0,0 0-14 0 0,0 0-39 0 0,0 0-15 0 0,0 0-1 0 0,0 0 15 0 0,0 0 60 0 0,0 0 21 0 0,1-2-478 0 0,-1 0 1 0 0,1 0-1 0 0,0 1 1 0 0,0-1-1 0 0,0 0 1 0 0,1 1-1 0 0,-1-1 1 0 0,2-1-1 0 0,0-1 144 0 0,20-27 955 0 0,-8 9-600 0 0,2 1 1 0 0,25-26-1 0 0,-25 31-399 0 0,-6 4-34 0 0,2 0 1 0 0,-1 2-1 0 0,23-15 1 0 0,-34 23-108 0 0,-1 2-1 0 0,0 0-4 0 0,0 0-16 0 0,0 0-4 0 0,0 0 0 0 0,0 0-3 0 0,0 0-11 0 0,6 15 77 0 0,-1-4-113 0 0,-4-4-40 0 0,-1 0 0 0 0,1 0 0 0 0,-2 0-1 0 0,1 0 1 0 0,-1 0 0 0 0,0 0 0 0 0,0-1 0 0 0,-1 1 0 0 0,0 0 0 0 0,0-1-1 0 0,0 1 1 0 0,-6 10 0 0 0,3-10-10 0 0,3-2-4 0 0,-1 0 0 0 0,0-1 0 0 0,-1 0 0 0 0,1 0 0 0 0,-1 0 0 0 0,-6 6 0 0 0,2-3-16 0 0,7-6-36 0 0,3-2 45 0 0,0 0 0 0 0,0 0 0 0 0,0-1-1 0 0,-1 1 1 0 0,1 0 0 0 0,0-1 0 0 0,0 1 0 0 0,1-3-1 0 0,-1 3 6 0 0,0-1 6 0 0,0-1-1 0 0,0 1 1 0 0,-1-1-1 0 0,1 1 0 0 0,-1-1 1 0 0,1 0-1 0 0,1-4 1 0 0,-1 3 0 0 0,-1 0 1 0 0,1 1 0 0 0,0-1-1 0 0,4-5 1 0 0,17-16 3 0 0,0 1 0 0 0,2 1 0 0 0,1 2 0 0 0,50-34 0 0 0,-70 51 8 0 0,1 0 0 0 0,0 0 0 0 0,1 1 0 0 0,-1 0-1 0 0,1 0 1 0 0,-1 0 0 0 0,1 1 0 0 0,0 1 0 0 0,13-2 0 0 0,-20 3-1 0 0,-1 0 1 0 0,1 0 0 0 0,0 0 0 0 0,-1 0-1 0 0,1 0 1 0 0,0 0 0 0 0,-1 1-1 0 0,1-1 1 0 0,0 0 0 0 0,-1 1 0 0 0,1-1-1 0 0,0 0 1 0 0,-1 1 0 0 0,1-1-1 0 0,-1 1 1 0 0,1-1 0 0 0,-1 1 0 0 0,1-1-1 0 0,-1 1 1 0 0,1-1 0 0 0,-1 1-1 0 0,0-1 1 0 0,1 1 0 0 0,-1 0-1 0 0,0-1 1 0 0,1 1 0 0 0,-1 0 0 0 0,0 1-1 0 0,3 19 148 0 0,-4-13-71 0 0,0 1 0 0 0,-1 0 0 0 0,0-1 0 0 0,0 1 0 0 0,-1-1 0 0 0,0 0 0 0 0,-6 11 0 0 0,-34 52 168 0 0,3-4-737 0 0,35-57 384 0 0,4-8-102 0 0,1-2-20 0 0,0 0 6 0 0,0 0-92 0 0,0 0-394 0 0,3 1-176 0 0,0-2 502 0 0,1 1-1 0 0,0 0 0 0 0,-1-1 0 0 0,0 0 0 0 0,1 0 0 0 0,-1 0 1 0 0,1 0-1 0 0,-1 0 0 0 0,0-1 0 0 0,0 0 0 0 0,0 1 0 0 0,4-4 1 0 0,10-6-1237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56 2759 0 0,'0'0'646'0'0,"0"0"1668"0"0,0 0 734 0 0,0 0 148 0 0,0 0-256 0 0,0 0-1206 0 0,2-2-534 0 0,-1 0-685 0 0,1-1 1 0 0,0 1 0 0 0,-1-1-1 0 0,0 0 1 0 0,1 1 0 0 0,-1-1-1 0 0,0 0 1 0 0,0 0 0 0 0,-1 0-1 0 0,1 0 1 0 0,0 0 0 0 0,-1-4-1 0 0,0 7-467 0 0,0-1-1 0 0,0 1 0 0 0,0-1 1 0 0,0 1-1 0 0,-1-1 0 0 0,1 0 1 0 0,0 1-1 0 0,0-1 0 0 0,-1 1 1 0 0,1-1-1 0 0,0 1 0 0 0,-1-1 1 0 0,1 1-1 0 0,0-1 0 0 0,-1 1 1 0 0,1-1-1 0 0,-1 1 0 0 0,1 0 1 0 0,-1-1-1 0 0,1 1 0 0 0,-1 0 1 0 0,1-1-1 0 0,-1 1 0 0 0,1 0 1 0 0,-1-1-1 0 0,1 1 0 0 0,-1 0 1 0 0,0 0-1 0 0,1 0 0 0 0,-1 0 1 0 0,-17-2 848 0 0,10 4-836 0 0,1-1 0 0 0,0 1 0 0 0,0 1 1 0 0,0-1-1 0 0,1 1 0 0 0,-1 0 0 0 0,0 1 0 0 0,1 0 0 0 0,0 0 0 0 0,0 0 0 0 0,0 0 0 0 0,-8 10 0 0 0,0 0 98 0 0,0 1 1 0 0,2 0-1 0 0,-16 24 1 0 0,17-23-164 0 0,7-10-1 0 0,-1 0 0 0 0,1 1 0 0 0,1-1 0 0 0,-1 1 0 0 0,1 0 0 0 0,1 1 0 0 0,-4 9 0 0 0,6-15 7 0 0,-3 14-97 0 0,3-15 89 0 0,0-1 0 0 0,1 1 0 0 0,-1-1 0 0 0,0 1 0 0 0,0-1 0 0 0,1 1 0 0 0,-1-1-1 0 0,0 1 1 0 0,1-1 0 0 0,-1 0 0 0 0,0 1 0 0 0,1-1 0 0 0,-1 1 0 0 0,0-1 0 0 0,1 0 0 0 0,-1 1 0 0 0,1-1-1 0 0,-1 0 1 0 0,1 0 0 0 0,-1 1 0 0 0,1-1 0 0 0,-1 0 0 0 0,1 0 0 0 0,-1 0 0 0 0,1 0 0 0 0,-1 1-1 0 0,1-1 1 0 0,0 0 0 0 0,-1 0 0 0 0,2 0 0 0 0,5 0-19 0 0,-1 0 0 0 0,1 0 0 0 0,0-1 0 0 0,0 1 0 0 0,-1-1 0 0 0,1-1 0 0 0,10-3 0 0 0,-1-1-33 0 0,-1 0 1 0 0,16-10-1 0 0,47-16 59 0 0,-43 18 0 0 0,-19 11 0 0 0,-4 5 15 0 0,-10-1 57 0 0,-1 13 71 0 0,-3 29 38 0 0,-1-22-136 0 0,-1 0 0 0 0,-1-1 0 0 0,0 0 0 0 0,-2 0 0 0 0,0 0 0 0 0,-1-1 0 0 0,-1 0 0 0 0,-18 28 0 0 0,-15 14-46 0 0,21-33-92 0 0,2 1 0 0 0,-23 46 0 0 0,38-69-19 0 0,1 1 0 0 0,-1 0 0 0 0,-9 11 0 0 0,11-17-80 0 0,-9 9-1476 0 0,9-14-203 0 0,2 3 1747 0 0,0 1 0 0 0,-1 0 0 0 0,1 0 0 0 0,0 0-1 0 0,0-1 1 0 0,0 1 0 0 0,-1 0 0 0 0,1-1 0 0 0,0 1 0 0 0,0 0 0 0 0,0 0-1 0 0,0-1 1 0 0,-1 1 0 0 0,1 0 0 0 0,0-1 0 0 0,0 1 0 0 0,0 0 0 0 0,0-1-1 0 0,0 1 1 0 0,0 0 0 0 0,0-1 0 0 0,0 1 0 0 0,0 0 0 0 0,0-1 0 0 0,0 0 0 0 0,1-14-5230 0 0,2-5-1294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69 15807 0 0,'0'0'727'0'0,"0"0"-22"0"0,0-2-453 0 0,0 0-227 0 0,0 1-79 0 0,6-18 710 0 0,-6 18-512 0 0,0 0 0 0 0,0 0 1 0 0,0 1-1 0 0,0-1 0 0 0,1 0 1 0 0,-1 0-1 0 0,0 0 0 0 0,0 0 0 0 0,-1 0 1 0 0,1 0-1 0 0,0 0 0 0 0,0 0 1 0 0,0 1-1 0 0,-1-1 0 0 0,1 0 0 0 0,0 0 1 0 0,-1 0-1 0 0,1 0 0 0 0,-1 1 0 0 0,1-1 1 0 0,-1 0-1 0 0,1 0 0 0 0,-1 1 1 0 0,1-1-1 0 0,-2 0 0 0 0,-1-2 327 0 0,0 1 0 0 0,0 0 0 0 0,-1 0 0 0 0,-6-3 0 0 0,-1-1 376 0 0,9 6-721 0 0,-1-1 0 0 0,1 1-1 0 0,-1-1 1 0 0,0 1 0 0 0,1 0 0 0 0,-1 0-1 0 0,0 0 1 0 0,1 0 0 0 0,-4 1 0 0 0,2-1 55 0 0,4 0-171 0 0,-1 0 1 0 0,1 0 0 0 0,-1 0-1 0 0,1 0 1 0 0,-1 0-1 0 0,1 0 1 0 0,-1 0 0 0 0,1 1-1 0 0,-1-1 1 0 0,1 0-1 0 0,-1 0 1 0 0,1 0-1 0 0,0 0 1 0 0,-1 1 0 0 0,1-1-1 0 0,-1 0 1 0 0,1 0-1 0 0,-1 1 1 0 0,-3 2 109 0 0,-4 3-33 0 0,0 2-6 0 0,2 3-14 0 0,-3 5-51 0 0,8-11-17 0 0,2-1-1 0 0,-1 9-10 0 0,1-10 5 0 0,0 0 0 0 0,1 1-1 0 0,-1-1 1 0 0,1 0 0 0 0,-1 0 0 0 0,1 0-1 0 0,0-1 1 0 0,0 1 0 0 0,0 0 0 0 0,1-1 0 0 0,2 3-1 0 0,21 25-29 0 0,-13-12 37 0 0,-12-13 0 0 0,1 0 0 0 0,0 2 4 0 0,0 0 0 0 0,-1-1 0 0 0,0 1 0 0 0,0 0 0 0 0,-1 0 0 0 0,1 0 0 0 0,-1 0 0 0 0,-1 0 0 0 0,1 0 0 0 0,-1-1 0 0 0,-1 1 0 0 0,1 0 0 0 0,-1 0 0 0 0,-4 9 0 0 0,4-13 1 0 0,0 0-1 0 0,0 0 1 0 0,0 0-1 0 0,0 0 1 0 0,-1-1-1 0 0,1 1 1 0 0,-1-1 0 0 0,1 0-1 0 0,-1 0 1 0 0,0 0-1 0 0,0 0 1 0 0,0 0-1 0 0,0 0 1 0 0,0-1-1 0 0,-6 2 1 0 0,-2 1 9 0 0,0 0 0 0 0,0-1 0 0 0,-16 2 0 0 0,19-4-123 0 0,0 0 0 0 0,0-1 0 0 0,0 0 0 0 0,0-1-1 0 0,0 0 1 0 0,1 0 0 0 0,-1 0 0 0 0,0-1 0 0 0,-8-3-1 0 0,-13-7-1147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25 122 5527 0 0,'0'0'250'0'0,"2"-1"-2"0"0,6-2-229 0 0,-1 0 0 0 0,13-9 0 0 0,1-1 1092 0 0,-17 10-222 0 0,0 0 0 0 0,0 0 0 0 0,0 0-1 0 0,-1 0 1 0 0,0 0 0 0 0,4-6 0 0 0,-1 3-209 0 0,-4 4-211 0 0,1 0 1 0 0,-1 0-1 0 0,0-1 0 0 0,0 1 1 0 0,-1-1-1 0 0,1 1 0 0 0,0-1 1 0 0,2-5-1 0 0,-4 6 147 0 0,0 2-134 0 0,0 0-60 0 0,0 0-7 0 0,0 0-16 0 0,0 0-47 0 0,0 0-22 0 0,0 0-2 0 0,0 0-12 0 0,0 0-52 0 0,0 0-28 0 0,-6 11 208 0 0,-39 53-50 0 0,30-43-381 0 0,0 0-1 0 0,2 1 1 0 0,-13 27-1 0 0,11-7-12 0 0,13-29 0 0 0,4 0 0 0 0,2 0 0 0 0,4-3 0 0 0,-6-9 3 0 0,0 1 1 0 0,0-1-1 0 0,1 0 0 0 0,-1 0 1 0 0,0 0-1 0 0,1 0 0 0 0,-1 0 1 0 0,1-1-1 0 0,-1 1 0 0 0,1-1 1 0 0,-1 0-1 0 0,1 1 0 0 0,0-1 0 0 0,-1 0 1 0 0,1-1-1 0 0,-1 1 0 0 0,1 0 1 0 0,-1-1-1 0 0,1 1 0 0 0,-1-1 1 0 0,1 0-1 0 0,-1 0 0 0 0,4-1 1 0 0,6-4 77 0 0,0 0 0 0 0,0-1 0 0 0,12-9 0 0 0,-20 13-29 0 0,10-6 58 0 0,-1-1-1 0 0,-1-1 1 0 0,0 0-1 0 0,0-1 1 0 0,-1 0-1 0 0,-1-1 1 0 0,0 0 0 0 0,-1 0-1 0 0,0-1 1 0 0,-1 0-1 0 0,7-18 1 0 0,-12 25-6 0 0,-1-1 1 0 0,0 0-1 0 0,0 0 1 0 0,-1 0-1 0 0,0 0 1 0 0,0 0-1 0 0,-1 0 1 0 0,0 0-1 0 0,0 0 1 0 0,-3-11-1 0 0,3 17 72 0 0,0 2-68 0 0,0 0-32 0 0,-12 3 56 0 0,8-1-122 0 0,0-1 0 0 0,0 1 0 0 0,0 0 0 0 0,0 0 0 0 0,1 1 0 0 0,-1-1 0 0 0,0 1 0 0 0,1 0 0 0 0,0 0 0 0 0,-1 0 0 0 0,1 0 0 0 0,1 0 0 0 0,-4 5 0 0 0,-4 7-6 0 0,10-7-63 0 0,1-6 27 0 0,1 6-52 0 0,-2-7 80 0 0,1-1-1 0 0,-1 1 0 0 0,1-1 1 0 0,-1 1-1 0 0,1-1 0 0 0,-1 1 1 0 0,1-1-1 0 0,-1 1 0 0 0,1-1 1 0 0,0 1-1 0 0,-1-1 0 0 0,1 0 1 0 0,0 1-1 0 0,-1-1 0 0 0,1 0 1 0 0,0 0-1 0 0,-1 1 0 0 0,1-1 1 0 0,1 0-1 0 0,0 0-7 0 0,7 3-3 0 0,0-1 0 0 0,0-1 0 0 0,0 0 0 0 0,0 0 0 0 0,0-1-1 0 0,0 0 1 0 0,1 0 0 0 0,13-3 0 0 0,13 0 8 0 0,-21 2-4 0 0,-1-1-1 0 0,19-3 0 0 0,44-8-6 0 0,-65 12 29 0 0,-12 1-9 0 0,1 0 1 0 0,0 1 0 0 0,-1-1 0 0 0,1 0-1 0 0,0 0 1 0 0,-1 0 0 0 0,1 1-1 0 0,-1-1 1 0 0,1 0 0 0 0,0 1 0 0 0,-1-1-1 0 0,1 0 1 0 0,-1 1 0 0 0,1-1-1 0 0,-1 1 1 0 0,1-1 0 0 0,-1 1-1 0 0,0-1 1 0 0,1 1 0 0 0,0 0 0 0 0,0 0 6 0 0,7 7 55 0 0,-8-7-60 0 0,1 0-1 0 0,-1-1 0 0 0,1 1 1 0 0,-1-1-1 0 0,0 1 0 0 0,1 0 1 0 0,-1-1-1 0 0,0 1 0 0 0,0 0 1 0 0,0 0-1 0 0,1-1 0 0 0,-1 1 1 0 0,0 0-1 0 0,0-1 0 0 0,0 1 1 0 0,0 0-1 0 0,0 0 0 0 0,-1 0 1 0 0,1 3-1 0 0,2 1 0 0 0,-2-3 0 0 0,1-1 1 0 0,-1 0-1 0 0,1 1 0 0 0,-1-1 0 0 0,0 0 0 0 0,0 1 0 0 0,0-1 0 0 0,0 1 0 0 0,0-1 1 0 0,0 0-1 0 0,0 1 0 0 0,0-1 0 0 0,0 0 0 0 0,-1 1 0 0 0,0 1 0 0 0,-4 6 8 0 0,-3 3 0 0 0,1 0 31 0 0,0-4-31 0 0,7-8-11 0 0,0 0 0 0 0,0 0 0 0 0,0 0 0 0 0,0 0 0 0 0,-1 0 0 0 0,1 0 0 0 0,0 0 0 0 0,0 0 0 0 0,0 0 0 0 0,0 0 0 0 0,0 0 0 0 0,-1-1 0 0 0,1 1 0 0 0,0 0 0 0 0,0 0 0 0 0,0 0 0 0 0,0 0 0 0 0,0 0 0 0 0,0 0 0 0 0,0 0 0 0 0,0 0 0 0 0,-1 0 0 0 0,1-1 0 0 0,0 1 0 0 0,0 0 0 0 0,0 0 0 0 0,0 0 0 0 0,0 0 0 0 0,0 0 0 0 0,0-1 0 0 0,0 1 0 0 0,0 0 0 0 0,0 0 0 0 0,0 0 0 0 0,0 0 0 0 0,0 0 0 0 0,0-1 0 0 0,0 1 0 0 0,0 0 0 0 0,0 0 0 0 0,0 0 0 0 0,0 0 0 0 0,0 0 0 0 0,0 0 0 0 0,0-1 0 0 0,21-27 0 0 0,-17 22 5 0 0,1 0 0 0 0,-1 0 0 0 0,1 1 0 0 0,1-1 0 0 0,9-7 0 0 0,34-21 65 0 0,-36 25-46 0 0,-10 7-21 0 0,3-3-2 0 0,1 1 0 0 0,0-1 0 0 0,1 1 0 0 0,-1 0 0 0 0,0 1 0 0 0,1 0 0 0 0,0 0 0 0 0,15-3 0 0 0,-22 6 0 0 0,0 0 0 0 0,0 0 0 0 0,-1-1-1 0 0,1 1 1 0 0,0 1 0 0 0,0-1 0 0 0,0 0 0 0 0,0 0-1 0 0,0 0 1 0 0,0 0 0 0 0,-1 1 0 0 0,3-1 0 0 0,-2 2 4 0 0,1-1 0 0 0,-1 0 1 0 0,1 0-1 0 0,-1 1 0 0 0,0-1 0 0 0,0 1 1 0 0,1-1-1 0 0,-1 1 0 0 0,0 0 1 0 0,0-1-1 0 0,-1 1 0 0 0,1 0 1 0 0,0 0-1 0 0,-1-1 0 0 0,1 1 0 0 0,-1 0 1 0 0,1 0-1 0 0,-1 0 0 0 0,0 0 1 0 0,0 0-1 0 0,1 0 0 0 0,-2 2 0 0 0,1 0 13 0 0,0 0-1 0 0,-1 1 0 0 0,1-1 0 0 0,-1 0 0 0 0,0 0 0 0 0,0 0 1 0 0,-1 0-1 0 0,1 0 0 0 0,-4 5 0 0 0,-2 5-2 0 0,4-9-14 0 0,0 1-1 0 0,0-1 0 0 0,-1 0 0 0 0,0 0 0 0 0,0 0 0 0 0,-9 8 0 0 0,5-5-12 0 0,-1-3-47 0 0,7-4-7 0 0,9-11-5 0 0,-3 5 64 0 0,0 0 0 0 0,0 1 1 0 0,1-1-1 0 0,0 1 0 0 0,-1 0 0 0 0,2 1 0 0 0,5-4 0 0 0,11-10-10 0 0,-3 4 17 0 0,28-16 0 0 0,5-3 0 0 0,-40 24 0 0 0,20-9 0 0 0,-7 4 0 0 0,-13 8 0 0 0,-12 5 2 0 0,1 1-1 0 0,-1-1 1 0 0,1 0-1 0 0,-1 0 1 0 0,1 0-1 0 0,-1 0 1 0 0,1 0-1 0 0,-1 0 1 0 0,0 1 0 0 0,1-1-1 0 0,-1 0 1 0 0,1 0-1 0 0,-1 1 1 0 0,1-1-1 0 0,-1 0 1 0 0,0 1-1 0 0,1-1 1 0 0,-1 0-1 0 0,0 1 1 0 0,1-1 0 0 0,-1 1-1 0 0,0-1 1 0 0,1 0-1 0 0,-1 1 1 0 0,0-1-1 0 0,0 1 1 0 0,1 1 9 0 0,-1 0 0 0 0,0-1 0 0 0,1 1 0 0 0,-1-1 0 0 0,0 1 0 0 0,0 0 0 0 0,0-1 0 0 0,-1 4 0 0 0,-9 31 201 0 0,9-31-189 0 0,-28 68 87 0 0,20-54-204 0 0,1 1-1 0 0,1 1 1 0 0,1-1 0 0 0,0 1-1 0 0,-2 25 1 0 0,7-39 42 0 0,0-4-4 0 0,1 0 0 0 0,-1 0-1 0 0,1 0 1 0 0,0 0 0 0 0,0 0-1 0 0,0 0 1 0 0,1 0 0 0 0,-1 0-1 0 0,1-1 1 0 0,0 1-1 0 0,1 5 1 0 0,4 1-71 0 0,4-2 41 0 0,-8-6 78 0 0,0 0 1 0 0,0 0 0 0 0,0 0 0 0 0,1 0-1 0 0,-1 0 1 0 0,0 0 0 0 0,0-1 0 0 0,1 1-1 0 0,-1-1 1 0 0,0 0 0 0 0,4 0-1 0 0,0-1-2 0 0,1 0 0 0 0,0 0 0 0 0,-1-1-1 0 0,12-4 1 0 0,-12 2 33 0 0,0 1 1 0 0,0 0-1 0 0,0-1 0 0 0,-1 0 0 0 0,1-1 1 0 0,-1 1-1 0 0,9-11 0 0 0,13-10 92 0 0,-10 11 101 0 0,-1-1-1 0 0,0 0 1 0 0,-1-1-1 0 0,0-1 0 0 0,-2-1 1 0 0,0 1-1 0 0,-1-2 1 0 0,14-29-1 0 0,-20 37-93 0 0,-1-1-7 0 0,0 1-1 0 0,1 0 0 0 0,1 0 0 0 0,0 0 1 0 0,8-9-1 0 0,-13 18-10 0 0,-2 2-32 0 0,0 0-4 0 0,0 0 12 0 0,0 2-74 0 0,0 1 0 0 0,0-1 0 0 0,0 0 0 0 0,0 0 0 0 0,-1 0 0 0 0,1 0 1 0 0,-1 0-1 0 0,1 0 0 0 0,-1 0 0 0 0,0 0 0 0 0,0 0 0 0 0,-1 3 0 0 0,-4 6-30 0 0,1 0 1 0 0,-6 18-1 0 0,7-17 1 0 0,1 0-30 0 0,3-11 50 0 0,0 0-1 0 0,0-1 1 0 0,1 1 0 0 0,-1 0-1 0 0,0-1 1 0 0,1 1 0 0 0,-1 0-1 0 0,0-1 1 0 0,1 1 0 0 0,-1 0-1 0 0,1-1 1 0 0,-1 1 0 0 0,1-1-1 0 0,-1 1 1 0 0,2 0 0 0 0,0 1-2 0 0,1-1 1 0 0,0 1-1 0 0,-1-1 1 0 0,1 0-1 0 0,0 0 1 0 0,0 0-1 0 0,0 0 1 0 0,0 0-1 0 0,0-1 1 0 0,0 1-1 0 0,0-1 1 0 0,0 0-1 0 0,0 0 1 0 0,0 0-1 0 0,5-1 1 0 0,5-1-18 0 0,-1 0 0 0 0,18-6 0 0 0,-24 6 21 0 0,7-2 1 0 0,-1 1 0 0 0,-11 3 1 0 0,-1 0-1 0 0,1 0 1 0 0,-1 0-1 0 0,1 0 1 0 0,-1 0-1 0 0,1 0 1 0 0,0 0 0 0 0,-1 0-1 0 0,1 0 1 0 0,-1 0-1 0 0,1 0 1 0 0,-1 0-1 0 0,1 0 1 0 0,-1 0-1 0 0,1 1 1 0 0,-1-1 0 0 0,1 0-1 0 0,0 1 1 0 0,-1 0 1 0 0,1 0 0 0 0,-1 0 0 0 0,1 1 0 0 0,-1-1 1 0 0,1 0-1 0 0,-1 0 0 0 0,0 1 0 0 0,0-1 0 0 0,0 0 0 0 0,0 1 1 0 0,0-1-1 0 0,0 0 0 0 0,0 1 0 0 0,0-1 0 0 0,0 0 0 0 0,-1 0 1 0 0,1 1-1 0 0,0-1 0 0 0,-1 0 0 0 0,1 0 0 0 0,-1 0 0 0 0,1 1 1 0 0,-1-1-1 0 0,-1 1 0 0 0,-1 5 13 0 0,-1-1-1 0 0,0 0 1 0 0,-5 5 0 0 0,-11 16 24 0 0,17-21-32 0 0,-1 0 1 0 0,0-1-1 0 0,0 0 1 0 0,-9 9-1 0 0,8-10-7 0 0,3-2 0 0 0,-1 0 0 0 0,1-1 0 0 0,0 1 0 0 0,1 0 0 0 0,-1 0 0 0 0,0 1 0 0 0,1-1 0 0 0,-1 0 0 0 0,1 0 0 0 0,0 1 0 0 0,-1-1 0 0 0,1 1 0 0 0,0 2 0 0 0,-3 7 0 0 0,4 0-12 0 0,7-2-36 0 0,2-6 25 0 0,-9-3 16 0 0,1-1 1 0 0,0 0-1 0 0,-1 0 0 0 0,1 0 0 0 0,0 0 0 0 0,0 0 0 0 0,-1-1 0 0 0,1 1 0 0 0,0 0 0 0 0,0 0 0 0 0,-1 0 0 0 0,1-1 0 0 0,0 1 0 0 0,-1 0 1 0 0,1-1-1 0 0,0 1 0 0 0,-1-1 0 0 0,2 0 0 0 0,0 0-20 0 0,10-4-257 0 0,0-1 0 0 0,0-1 1 0 0,0 1-1 0 0,-1-2 0 0 0,0 0 1 0 0,-1 0-1 0 0,15-14 0 0 0,-12 8-1413 0 0,17-13-1 0 0,-16 15-362 0 0,-1 0-350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5983 0 0,'2'0'464'0'0,"3"0"-283"0"0,-1 0 0 0 0,0-1 0 0 0,1 0 0 0 0,-1 0-1 0 0,7-2 1 0 0,0-1 3057 0 0,-1-1 0 0 0,16-9 0 0 0,-23 12-2280 0 0,0 0 0 0 0,0-1 0 0 0,-1 1-1 0 0,1-1 1 0 0,0 0 0 0 0,2-4 0 0 0,-4 6-423 0 0,-1 1-14 0 0,0 0-18 0 0,0 0-73 0 0,0 0-28 0 0,-14-13 691 0 0,12 13-1031 0 0,0-1-1 0 0,-1 0 1 0 0,1 1 0 0 0,0-1 0 0 0,0 1-1 0 0,-1-1 1 0 0,1 1 0 0 0,0 0-1 0 0,-1 0 1 0 0,1 0 0 0 0,0 0-1 0 0,0 1 1 0 0,-1-1 0 0 0,1 1-1 0 0,0-1 1 0 0,0 1 0 0 0,0 0 0 0 0,0 0-1 0 0,-1 0 1 0 0,1 0 0 0 0,0 0-1 0 0,-2 2 1 0 0,-6 4-66 0 0,1 1 0 0 0,0-1 1 0 0,-10 12-1 0 0,6-6 71 0 0,5-6-62 0 0,1-1-1 0 0,0 0 0 0 0,1 1 0 0 0,0 0 0 0 0,0 0 0 0 0,0 1 0 0 0,1 0 0 0 0,0 0 0 0 0,0 0 0 0 0,1 0 0 0 0,0 1 0 0 0,-5 14 0 0 0,6-9-15 0 0,3-1-31 0 0,0-12 37 0 0,1 0 0 0 0,-1 0 0 0 0,0 0 0 0 0,0-1 0 0 0,0 1 0 0 0,1 0 0 0 0,-1 0 0 0 0,0 0 0 0 0,1-1 0 0 0,-1 1 0 0 0,0 0 0 0 0,1 0 0 0 0,-1-1 0 0 0,1 1 0 0 0,0 0 0 0 0,-1-1 0 0 0,1 1 0 0 0,-1-1 0 0 0,1 1 0 0 0,0-1 0 0 0,0 1 1 0 0,-1-1-1 0 0,1 1 0 0 0,0-1 0 0 0,0 0 0 0 0,-1 1 0 0 0,1-1 0 0 0,1 1 0 0 0,-1-1 2 0 0,0 0 0 0 0,0 1 0 0 0,0-1 0 0 0,0 0 0 0 0,0 0 0 0 0,0 0 0 0 0,0 0 0 0 0,0 0 0 0 0,0 0 1 0 0,0 0-1 0 0,0 0 0 0 0,0 0 0 0 0,0 0 0 0 0,0-1 0 0 0,0 1 0 0 0,0 0 0 0 0,0-1 0 0 0,0 1 0 0 0,0 0 0 0 0,0-1 0 0 0,1-1 0 0 0,2 0-10 0 0,9-6-6 0 0,0-1 0 0 0,0 0 0 0 0,22-20 0 0 0,5-5 18 0 0,-21 20 1 0 0,-2-1 0 0 0,0 0 0 0 0,21-25 0 0 0,-33 37 0 0 0,-7 8 0 0 0,-4 8 0 0 0,-11 17-39 0 0,13-22-39 0 0,0-1 0 0 0,0 1 0 0 0,0-1 0 0 0,-1-1 0 0 0,0 1 0 0 0,0-1 0 0 0,-7 7 0 0 0,-20 17-2110 0 0,30-29 906 0 0,2-1-1392 0 0,0 0-5375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327 346 16127 0 0,'0'0'738'0'0,"0"0"-16"0"0,0 0-342 0 0,0 0 288 0 0,0 0 179 0 0,0 0 32 0 0,0 0 3 0 0,-1 2-14 0 0,0 2-528 0 0,-2 1 0 0 0,1-1-1 0 0,0 1 1 0 0,-1-1 0 0 0,0 0 0 0 0,0 0 0 0 0,0 0-1 0 0,-1-1 1 0 0,-3 4 0 0 0,-5 4 298 0 0,-22 12 1 0 0,31-21-618 0 0,-175 124 1031 0 0,173-122-1051 0 0,0 0 0 0 0,0 0-1 0 0,0 0 1 0 0,0 1 0 0 0,0-1 0 0 0,1 1 0 0 0,0 0-1 0 0,0 0 1 0 0,1 1 0 0 0,-1-1 0 0 0,1 1 0 0 0,0 0-1 0 0,1 0 1 0 0,-4 9 0 0 0,3-5-14 0 0,2-8-55 0 0,1-2-19 0 0,0 0-1 0 0,0 0 0 0 0,13 2-72 0 0,-9-3 139 0 0,1 0 0 0 0,-1 0 0 0 0,1-1 0 0 0,-1 0-1 0 0,1 0 1 0 0,-1 0 0 0 0,0 0 0 0 0,0-1 0 0 0,4-3 0 0 0,8-3 5 0 0,4-3 4 0 0,-1 0 0 0 0,0-1 0 0 0,24-23-1 0 0,47-53-43 0 0,-42 39 44 0 0,-14 14 240 0 0,-2-1 1 0 0,-2-1-1 0 0,-1-2 0 0 0,-2-1 0 0 0,34-70 0 0 0,-50 90 30 0 0,0 1 0 0 0,1 1-1 0 0,20-25 1 0 0,-31 42-98 0 0,-1 2-5 0 0,0 0-22 0 0,0 0-6 0 0,0 0-6 0 0,0 4-78 0 0,-1 0 1 0 0,0-1-1 0 0,0 1 1 0 0,-1 0-1 0 0,1-1 0 0 0,-1 1 1 0 0,0-1-1 0 0,0 1 0 0 0,-4 5 1 0 0,-1 2 42 0 0,-44 83 63 0 0,-14 27-162 0 0,25-50-302 0 0,3 1 1 0 0,-32 94-1 0 0,68-166 301 0 0,1 1-1 0 0,-1 0 1 0 0,1 0 0 0 0,0 0-1 0 0,0 0 1 0 0,-1 0-1 0 0,1 0 1 0 0,0 0 0 0 0,0 0-1 0 0,0 0 1 0 0,0 0-1 0 0,0 0 1 0 0,0 0 0 0 0,0 0-1 0 0,0 0 1 0 0,1 0 0 0 0,-1 0-1 0 0,0 0 1 0 0,1 0-1 0 0,-1 0 1 0 0,0 0 0 0 0,1 0-1 0 0,0 1 1 0 0,0-1 7 0 0,0 0 0 0 0,0 0 0 0 0,1 0 0 0 0,-1-1 1 0 0,0 1-1 0 0,0 0 0 0 0,1 0 0 0 0,-1-1 0 0 0,0 1 0 0 0,1-1 0 0 0,-1 0 1 0 0,1 1-1 0 0,-1-1 0 0 0,2 1 0 0 0,3-1 0 0 0,0 0 0 0 0,0 0 0 0 0,-1 0 0 0 0,1 0 0 0 0,0-1 0 0 0,-1 0 0 0 0,7-2 0 0 0,-4 0 7 0 0,-1-1 0 0 0,1 1 0 0 0,-1-1 0 0 0,13-10 0 0 0,9-5 0 0 0,18-10 0 0 0,0-2 0 0 0,55-49 0 0 0,-89 70 46 0 0,-1 1 1 0 0,1 0-1 0 0,0 0 1 0 0,28-12-1 0 0,-39 20 26 0 0,-1 1-60 0 0,-1 0 0 0 0,1-1 0 0 0,-1 1 1 0 0,1 0-1 0 0,-1 0 0 0 0,1 0 0 0 0,-1 0 0 0 0,1-1 0 0 0,-1 1 0 0 0,1 0 1 0 0,-1 0-1 0 0,1 0 0 0 0,-1 0 0 0 0,1 0 0 0 0,-1 0 0 0 0,1 0 0 0 0,-1 1 1 0 0,1-1-1 0 0,-15 26 132 0 0,-21 30 1 0 0,28-44-145 0 0,-10 21 0 0 0,1-2 0 0 0,13-25-19 0 0,1-1 1 0 0,-1 1-1 0 0,1 0 0 0 0,0-1 1 0 0,0 1-1 0 0,1 0 0 0 0,0 0 1 0 0,-1 8-1 0 0,2-13 11 0 0,1-1 1 0 0,-1 1-1 0 0,0 0 1 0 0,0 0-1 0 0,1 0 0 0 0,-1 0 1 0 0,1 0-1 0 0,-1 0 1 0 0,0-1-1 0 0,1 1 0 0 0,0 0 1 0 0,-1 0-1 0 0,2 1 1 0 0,-1-2-47 0 0,-1 1 1 0 0,1 0-1 0 0,-1-1 1 0 0,1 1-1 0 0,-1-1 0 0 0,1 1 1 0 0,-1 0-1 0 0,0 0 1 0 0,1-1-1 0 0,-1 1 1 0 0,0 0-1 0 0,1 0 1 0 0,-1 0-1 0 0,3-1-565 0 0,-2 0 523 0 0,29-4-2065 0 0,-10-4-4681 0 0,-4-3-1520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278 102 1375 0 0,'0'0'66'0'0,"0"0"400"0"0,0 0 1665 0 0,0 0 726 0 0,0 0 147 0 0,-1 0-298 0 0,-37-15 2146 0 0,28 11-3954 0 0,0 1-1 0 0,-17-10 1 0 0,-30-26 735 0 0,55 37-1616 0 0,1 1 0 0 0,-1 0 0 0 0,0 0 0 0 0,0 0 0 0 0,1 0 0 0 0,-1 0 1 0 0,0 0-1 0 0,0 0 0 0 0,0 0 0 0 0,0 1 0 0 0,-3-1 0 0 0,-4-2 37 0 0,-2-3-42 0 0,10 5-12 0 0,1 1 0 0 0,-1 0 0 0 0,0-1 1 0 0,0 1-1 0 0,0-1 0 0 0,0 1 0 0 0,0 0 0 0 0,0 0 1 0 0,0-1-1 0 0,0 1 0 0 0,0 0 0 0 0,0 0 0 0 0,-2 0 1 0 0,-12-1-3 0 0,9 0 2 0 0,4 1 0 0 0,0 0 0 0 0,0 0 0 0 0,0 0 0 0 0,0 0 0 0 0,0 0 0 0 0,0 0 0 0 0,0 0 0 0 0,0 1 0 0 0,0-1 0 0 0,-3 2 0 0 0,-12 3 75 0 0,16-4-22 0 0,1-1 12 0 0,-1 2-6 0 0,0 7-36 0 0,1-7 30 0 0,0 0 11 0 0,1 6 3 0 0,2 20 350 0 0,-3 39 0 0 0,1 6 106 0 0,3 40-395 0 0,2-47-128 0 0,-3-24 0 0 0,16 79 0 0 0,14 6 0 0 0,-26-80 0 0 0,-4-25 0 0 0,-2-17 0 0 0,-1-1 0 0 0,1 1 0 0 0,-1-1 0 0 0,0 1 0 0 0,-1 5 0 0 0,1 0 0 0 0,0-7 0 0 0,0-1 0 0 0,0 1 0 0 0,0 0 0 0 0,0-1 0 0 0,0 1 0 0 0,-1-1 0 0 0,1 1 0 0 0,-1 0 0 0 0,1-1 0 0 0,-3 4 0 0 0,0 2 0 0 0,3-7 0 0 0,-1 6 15 0 0,-1 0 0 0 0,0-1-1 0 0,0 1 1 0 0,0-1 0 0 0,-1 0 0 0 0,0 0 0 0 0,0 0-1 0 0,-7 9 1 0 0,5-6-12 0 0,-2 2 13 0 0,-12 12 86 0 0,2-4-92 0 0,12-10-10 0 0,5-9 0 0 0,0 0 0 0 0,0 1 0 0 0,0-1 0 0 0,0 1 0 0 0,0-1 0 0 0,0 1 0 0 0,0-1 0 0 0,0 1 0 0 0,0-1 0 0 0,0 1 0 0 0,0-1 0 0 0,0 0 0 0 0,0 1 0 0 0,0-1 0 0 0,1 1 0 0 0,-1-1 0 0 0,0 1 0 0 0,0-1 0 0 0,0 0 0 0 0,1 1 0 0 0,2 1 0 0 0,-1 0 0 0 0,0-1 0 0 0,1 1 0 0 0,-1-1 0 0 0,1 0 0 0 0,0 0 0 0 0,-1 0 0 0 0,1 0 0 0 0,0-1 0 0 0,0 1 0 0 0,0-1 0 0 0,-1 1 0 0 0,6-1 0 0 0,39 0 0 0 0,-24-1 0 0 0,35-3 0 0 0,-20 0-92 0 0,-36 3 12 0 0,-2 1-97 0 0,0 0-42 0 0,0 0-5 0 0,0 0-180 0 0,0 0-756 0 0,-1-1-332 0 0,-6-6-68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1839 0 0,'2'-1'454'0'0,"0"-1"327"0"0,1 1 1 0 0,-1 0-1 0 0,0-1 1 0 0,0 1-1 0 0,0-1 0 0 0,-1 0 1 0 0,1 0-1 0 0,0 0 1 0 0,-1 1-1 0 0,1-1 1 0 0,-1-1-1 0 0,1 1 0 0 0,-1 0 1 0 0,0 0-1 0 0,0 0 1 0 0,0-1-1 0 0,0 1 1 0 0,0-1-1 0 0,-1 1 1 0 0,1-1-1 0 0,-1 1 0 0 0,1-4 1 0 0,-1-13 602 0 0,0 17-1031 0 0,-1 0-38 0 0,2-45 878 0 0,1 36-1040 0 0,1 1-111 0 0,-2 9 14 0 0,-1 1 22 0 0,0 0 9 0 0,0 0 1 0 0,0 0-4 0 0,0 0-16 0 0,0 0-4 0 0,0 0 0 0 0,0 0 1 0 0,0 0 6 0 0,0 0 1 0 0,0 0 0 0 0,0 0-1 0 0,0 0-6 0 0,0 0-1 0 0,7 14 64 0 0,-5-7-112 0 0,0 0-1 0 0,-1 1 1 0 0,0-1 0 0 0,0 0-1 0 0,0 0 1 0 0,-1 12-1 0 0,-8 45 111 0 0,4-34-105 0 0,0-8-4 0 0,0 0-1 0 0,-12 34 0 0 0,14-52-50 0 0,1-2 30 0 0,0-1 1 0 0,0 0 0 0 0,0 0 0 0 0,1 1 0 0 0,-1-1-1 0 0,0 1 1 0 0,1-1 0 0 0,-1 1 0 0 0,1-1 0 0 0,0 1-1 0 0,-1 1 1 0 0,0 7-8 0 0,1-8-42 0 0,0-2-16 0 0,0 0-22 0 0,0 0-33 0 0,0 0-119 0 0,0 0-55 0 0,0 0-13 0 0,0 0-41 0 0,0 0-169 0 0,0 0-78 0 0,0 0-10 0 0,6-22-3740 0 0,-6 20 2337 0 0,0 2-18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77 8287 0 0,'0'0'639'0'0,"0"0"-91"0"0,0 0 1157 0 0,0 0 550 0 0,0 0 106 0 0,0 0-213 0 0,0 0-1004 0 0,1-2-441 0 0,4-7-88 0 0,-4 7-45 0 0,-1 2-103 0 0,0-2-47 0 0,1-18 573 0 0,-1 18-850 0 0,0 2-14 0 0,-1-2-12 0 0,-3-7-41 0 0,-3-3-269 0 0,3 10-19 0 0,1 2 51 0 0,-14-10-7334 0 0,9 5 915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252 400 13823 0 0,'5'-7'1056'0'0,"-2"-25"-358"0"0,-3 27 102 0 0,-1-1 0 0 0,1 1 0 0 0,-1 0 0 0 0,0-1 1 0 0,-1 1-1 0 0,-2-8 0 0 0,3 11-135 0 0,0 1-121 0 0,-23-15 637 0 0,23 16-1104 0 0,-1-1 0 0 0,1 0 1 0 0,0 1-1 0 0,-1-1 0 0 0,1 1 1 0 0,-1 0-1 0 0,0 0 0 0 0,1-1 0 0 0,-1 1 1 0 0,1 0-1 0 0,-1 0 0 0 0,1 0 1 0 0,-1 0-1 0 0,1 1 0 0 0,-1-1 1 0 0,1 0-1 0 0,-3 1 0 0 0,-1 1-8 0 0,-1 0-9 0 0,-1 1 0 0 0,1-1 0 0 0,0 1 0 0 0,1 1 0 0 0,-1-1-1 0 0,0 1 1 0 0,1 0 0 0 0,-9 8 0 0 0,-5 9-51 0 0,1 1 1 0 0,-23 36-1 0 0,32-44-4 0 0,1 0-1 0 0,1 1 1 0 0,0 0 0 0 0,1 0-1 0 0,-7 28 1 0 0,13-39-5 0 0,-1-1 0 0 0,1 0 0 0 0,0 1 0 0 0,0-1 0 0 0,0 0 0 0 0,0 1 0 0 0,0-1 0 0 0,1 0 0 0 0,-1 1 0 0 0,1-1 0 0 0,0 0 0 0 0,0 0 0 0 0,0 0 0 0 0,2 4 0 0 0,-2-5 0 0 0,0-1 0 0 0,0 0 0 0 0,0 1 0 0 0,0-1 0 0 0,0 0 0 0 0,1 1 0 0 0,-1-1 0 0 0,0 0 0 0 0,0 0 0 0 0,1 0 0 0 0,-1 0 0 0 0,1 0 0 0 0,-1-1 0 0 0,1 1 0 0 0,-1 0 0 0 0,1-1 0 0 0,-1 1 0 0 0,1-1 0 0 0,0 1 0 0 0,-1-1 0 0 0,1 0 0 0 0,0 0 0 0 0,-1 0 0 0 0,1 0 0 0 0,0 0 0 0 0,0 0 0 0 0,-1 0 0 0 0,1 0 0 0 0,1-1 0 0 0,7-2 100 0 0,-1 0-1 0 0,0-1 1 0 0,0 1 0 0 0,0-2-1 0 0,0 1 1 0 0,-1-1-1 0 0,1-1 1 0 0,-1 1-1 0 0,11-12 1 0 0,-7 5 66 0 0,-1 1 0 0 0,0-1 0 0 0,-1-1 0 0 0,0 0 0 0 0,8-15 0 0 0,-7 10-174 0 0,-7 12 18 0 0,0-1 0 0 0,0 1 0 0 0,-1-1 0 0 0,0 0 0 0 0,0 0 0 0 0,-1 0 0 0 0,3-12 0 0 0,-4 18 361 0 0,-1 1 117 0 0,-3 2-397 0 0,0 1 0 0 0,1 0 0 0 0,-1-1 0 0 0,1 1 1 0 0,0 0-1 0 0,0 0 0 0 0,0 0 0 0 0,0 0 0 0 0,1 1 1 0 0,-2 3-1 0 0,-2 3 23 0 0,2-4-230 0 0,1 0 0 0 0,0 0-1 0 0,0 1 1 0 0,0-1 0 0 0,1 0 0 0 0,0 1-1 0 0,1-1 1 0 0,-1 0 0 0 0,1 1 0 0 0,0-1-1 0 0,1 1 1 0 0,-1-1 0 0 0,1 1 0 0 0,1-1 0 0 0,-1 0-1 0 0,4 9 1 0 0,-5-14 115 0 0,1 0 0 0 0,-1 1 0 0 0,0-1 1 0 0,1 0-1 0 0,-1 0 0 0 0,1 0 0 0 0,-1 1 0 0 0,1-1 0 0 0,0 0 0 0 0,-1 0 0 0 0,1 0 1 0 0,0 0-1 0 0,0 0 0 0 0,0 0 0 0 0,0 0 0 0 0,0 0 0 0 0,0-1 0 0 0,0 1 0 0 0,1 1 0 0 0,2 0 3 0 0,-2-1-2 0 0,-1 1 0 0 0,0-1 0 0 0,1 0 0 0 0,-1 0 0 0 0,1 0 0 0 0,0 0 0 0 0,-1 0 0 0 0,1-1 0 0 0,0 1 0 0 0,-1 0 0 0 0,1-1 0 0 0,0 1 0 0 0,0-1 0 0 0,0 0 0 0 0,-1 1 0 0 0,1-1 0 0 0,0 0 0 0 0,0 0 0 0 0,0 0 0 0 0,0-1 0 0 0,-1 1 0 0 0,4-1 0 0 0,1 0 0 0 0,-1 0 0 0 0,-1-1 0 0 0,0 1 0 0 0,1-1 0 0 0,-1 0 0 0 0,0 0 0 0 0,0 0 0 0 0,0-1 0 0 0,0 1 0 0 0,0-1 0 0 0,-1 0 0 0 0,1 0 0 0 0,-1 0 0 0 0,5-6 0 0 0,4-6 0 0 0,19-32 0 0 0,-22 33 0 0 0,33-58 0 0 0,52-124 0 0 0,-22 19 64 0 0,-59 148 1256 0 0,-13 28-877 0 0,-1 2-294 0 0,-7 6-147 0 0,0 0 0 0 0,1 1 1 0 0,0 0-1 0 0,1 1 0 0 0,0-1 0 0 0,0 1 1 0 0,1 0-1 0 0,-5 11 0 0 0,-2 8-4 0 0,-14 47 0 0 0,-16 90 2 0 0,34-124 0 0 0,-5 85 0 0 0,12-122 0 0 0,1 10 0 0 0,0 0 0 0 0,3 27 0 0 0,-2-39 0 0 0,-1 1 0 0 0,0 0 0 0 0,1-1 0 0 0,0 1 0 0 0,0-1 0 0 0,-1 1 0 0 0,1-1 0 0 0,1 1 0 0 0,-1-1 0 0 0,0 1 0 0 0,1-1 0 0 0,-1 0 0 0 0,1 0 0 0 0,-1 0 0 0 0,1 0 0 0 0,0 0 0 0 0,0 0 0 0 0,0 0 0 0 0,0-1 0 0 0,0 1 0 0 0,1-1 0 0 0,3 3 0 0 0,-4-4 0 0 0,1 1 0 0 0,-1-1 0 0 0,1 0 0 0 0,-1 1 0 0 0,1-1 0 0 0,-1 0 0 0 0,1-1 0 0 0,-1 1 0 0 0,1 0 0 0 0,-1-1 0 0 0,0 1 0 0 0,1-1 0 0 0,-1 0 0 0 0,0 0 0 0 0,1 0 0 0 0,-1 0 0 0 0,0 0 0 0 0,0 0 0 0 0,2-2 0 0 0,5-4 0 0 0,0 0 0 0 0,15-15 0 0 0,-18 15 0 0 0,13-13 0 0 0,-2-2 0 0 0,0-1 0 0 0,-1 0 0 0 0,-1 0 0 0 0,-2-2 0 0 0,0 0 0 0 0,-2 0 0 0 0,0-1 0 0 0,11-46 0 0 0,-22 72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0,-6 7 0 0 0,-6 11 0 0 0,10-14 0 0 0,0-1 0 0 0,1 1 0 0 0,0 0 0 0 0,-1 0 0 0 0,2 0 0 0 0,-1 1 0 0 0,0-1 0 0 0,1 0 0 0 0,0 0 0 0 0,0 0 0 0 0,0 0 0 0 0,0 1 0 0 0,1-1 0 0 0,1 7 0 0 0,2-1 0 0 0,2-1 0 0 0,-3-8 0 0 0,-1 1 0 0 0,1 0 0 0 0,0-1 0 0 0,0 0 0 0 0,-1 0 0 0 0,1 1 0 0 0,0-2 0 0 0,0 1 0 0 0,0 0 0 0 0,0-1 0 0 0,0 1 0 0 0,0-1 0 0 0,0 0 0 0 0,0 0 0 0 0,0 0 0 0 0,0 0 0 0 0,1 0 0 0 0,-1-1 0 0 0,0 0 0 0 0,3-1 0 0 0,7-1 0 0 0,0-1 0 0 0,-1-1 0 0 0,15-8 0 0 0,-12 5 0 0 0,-1 0 0 0 0,0-1 0 0 0,-1-1 0 0 0,14-12 0 0 0,-30 33 0 0 0,-7 6 0 0 0,-10 14 0 0 0,-25 54 0 0 0,34-65 0 0 0,5-10 0 0 0,1 0 0 0 0,1 0 0 0 0,-5 12 0 0 0,9-20 0 0 0,-1 0 0 0 0,0 1 0 0 0,1-1 0 0 0,-1 0 0 0 0,1 1 0 0 0,0-1 0 0 0,0 1 0 0 0,0-1 0 0 0,0 0 0 0 0,0 1 0 0 0,1-1 0 0 0,-1 0 0 0 0,1 1 0 0 0,-1-1 0 0 0,1 0 0 0 0,0 1 0 0 0,0-1 0 0 0,0 0 0 0 0,2 4 0 0 0,-2-5 0 0 0,0 0 0 0 0,0 0 0 0 0,0 0 0 0 0,0-1 0 0 0,0 1 0 0 0,1 0 0 0 0,-1 0 0 0 0,0-1 0 0 0,0 1 0 0 0,1-1 0 0 0,-1 1 0 0 0,0-1 0 0 0,0 1 0 0 0,1-1 0 0 0,-1 0 0 0 0,1 0 0 0 0,-1 0 0 0 0,0 1 0 0 0,1-1 0 0 0,-1-1 0 0 0,0 1 0 0 0,1 0 0 0 0,-1 0 0 0 0,0 0 0 0 0,1-1 0 0 0,-1 1 0 0 0,0-1 0 0 0,1 1 0 0 0,-1-1 0 0 0,2 0 0 0 0,1-1 0 0 0,2 0 0 0 0,0-1 0 0 0,0 0 0 0 0,-1 0 0 0 0,1-1 0 0 0,-1 1 0 0 0,1-1 0 0 0,-1-1 0 0 0,0 1 0 0 0,-1-1 0 0 0,1 1 0 0 0,-1-1 0 0 0,0-1 0 0 0,6-9 0 0 0,-4 6 0 0 0,-1-1 0 0 0,0 0 0 0 0,0 0 0 0 0,-1-1 0 0 0,-1 1 0 0 0,1-1 0 0 0,1-14 0 0 0,-2 4 0 0 0,0 0 0 0 0,-2 0 0 0 0,0-1 0 0 0,-4-29 0 0 0,1 41 0 0 0,2 10 0 0 0,0-1 0 0 0,0 1 0 0 0,0-1 0 0 0,-1 1 0 0 0,1 0 0 0 0,0-1 0 0 0,0 1 0 0 0,0 0 0 0 0,-1-1 0 0 0,1 1 0 0 0,0 0 0 0 0,0-1 0 0 0,-1 1 0 0 0,1 0 0 0 0,0-1 0 0 0,-1 1 0 0 0,1 0 0 0 0,0 0 0 0 0,-1-1 0 0 0,1 1 0 0 0,-1 0 0 0 0,1 0 0 0 0,0 0 0 0 0,-1-1 0 0 0,-3 2 0 0 0,3 0 0 0 0,0-1 0 0 0,-1 0 0 0 0,1 1 0 0 0,0-1 0 0 0,0 1 0 0 0,-1 0 0 0 0,1-1 0 0 0,0 1 0 0 0,0 0 0 0 0,0-1 0 0 0,0 1 0 0 0,0 0 0 0 0,0 0 0 0 0,0 0 0 0 0,0 0 0 0 0,0 0 0 0 0,0 0 0 0 0,0 1 0 0 0,1-1 0 0 0,-2 2 0 0 0,1-2 0 0 0,1-1 0 0 0,0 1 0 0 0,-1-1 0 0 0,1 1 0 0 0,0-1 0 0 0,-1 1 0 0 0,1-1 0 0 0,0 1 0 0 0,0-1 0 0 0,-1 1 0 0 0,1-1 0 0 0,0 1 0 0 0,0-1 0 0 0,0 1 0 0 0,0 0 0 0 0,0-1 0 0 0,0 1 0 0 0,0-1 0 0 0,0 1 0 0 0,0-1 0 0 0,0 1 0 0 0,0 0 0 0 0,0-1 0 0 0,0 1 0 0 0,0-1 0 0 0,1 1 0 0 0,-1 0 0 0 0,1 1 0 0 0,1 7 0 0 0,4 5 0 0 0,-1-11 0 0 0,-3-2 0 0 0,3 2 0 0 0,-1-1 0 0 0,1 1 0 0 0,0-1 0 0 0,0 0 0 0 0,1 0 0 0 0,-1-1 0 0 0,0 1 0 0 0,1-1 0 0 0,-1 0 0 0 0,9 0 0 0 0,9 0 0 0 0,26-3 0 0 0,-45 2 0 0 0,9-3 0 0 0,-11 3 0 0 0,0-1 0 0 0,0 1 0 0 0,0 0 0 0 0,1-1 0 0 0,-1 1 0 0 0,0 0 0 0 0,0 0 0 0 0,0 0 0 0 0,0 1 0 0 0,0-1 0 0 0,0 0 0 0 0,0 1 0 0 0,0-1 0 0 0,0 1 0 0 0,0 0 0 0 0,0 0 0 0 0,0-1 0 0 0,-1 1 0 0 0,1 1 0 0 0,0-1 0 0 0,0 0 0 0 0,2 2 0 0 0,-2 0 0 0 0,1-1 0 0 0,0 0 0 0 0,-1 1 0 0 0,1 0 0 0 0,-1 0 0 0 0,0 0 0 0 0,0 0 0 0 0,0 0 0 0 0,-1 0 0 0 0,1 0 0 0 0,-1 1 0 0 0,1-1 0 0 0,-1 0 0 0 0,0 1 0 0 0,0-1 0 0 0,-1 1 0 0 0,1 0 0 0 0,-1-1 0 0 0,0 1 0 0 0,0-1 0 0 0,0 5 0 0 0,0 0 0 0 0,-1 0 0 0 0,-1 1 0 0 0,1-1 0 0 0,-1 0 0 0 0,0 0 0 0 0,-1 0 0 0 0,0 0 0 0 0,-5 9 0 0 0,-3 0 0 0 0,11-17 0 0 0,0 0 0 0 0,0 0 0 0 0,0 0 0 0 0,0 0 0 0 0,0-1 0 0 0,0 1 0 0 0,0 0 0 0 0,0 0 0 0 0,0 0 0 0 0,0 0 0 0 0,-1 0 0 0 0,1-1 0 0 0,0 1 0 0 0,0 0 0 0 0,0 0 0 0 0,0 0 0 0 0,0 0 0 0 0,0 0 0 0 0,0 0 0 0 0,0 0 0 0 0,-1 0 0 0 0,1-1 0 0 0,0 1 0 0 0,0 0 0 0 0,0 0 0 0 0,0 0 0 0 0,0 0 0 0 0,0 0 0 0 0,-1 0 0 0 0,1 0 0 0 0,0 0 0 0 0,0 0 0 0 0,0 0 0 0 0,0 0 0 0 0,-1 0 0 0 0,1 0 0 0 0,0 0 0 0 0,0 0 0 0 0,0 0 0 0 0,0 0 0 0 0,0 0 0 0 0,-1 0 0 0 0,1 0 0 0 0,0 0 0 0 0,0 0 0 0 0,0 0 0 0 0,0 0 0 0 0,0 1 0 0 0,0-1 0 0 0,-1 0 0 0 0,1 0 0 0 0,0 0 0 0 0,0 0 0 0 0,0 0 0 0 0,0 0 0 0 0,0 0 0 0 0,0 0 0 0 0,0 1 0 0 0,0-1 0 0 0,0 0 0 0 0,-1 0 0 0 0,1 0 0 0 0,0 0 0 0 0,0 1 0 0 0,-1-12 0 0 0,1 11 0 0 0,2-15 0 0 0,1 0 0 0 0,0 0 0 0 0,1 0 0 0 0,0 1 0 0 0,1-1 0 0 0,1 1 0 0 0,9-15 0 0 0,-5 11 0 0 0,1 0 0 0 0,0 1 0 0 0,2 0 0 0 0,24-25 0 0 0,-29 36 0 0 0,2 5 0 0 0,-1 5 0 0 0,9 8 0 0 0,1-3-2556 0 0,11 1-6262 0 0,-20-7 912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46 110 3679 0 0,'0'0'284'0'0,"2"-2"-186"0"0,4-8 1549 0 0,1 0 0 0 0,10-11 0 0 0,-14 18-1009 0 0,-1 0-1 0 0,0 0 1 0 0,0 0 0 0 0,-1 0 0 0 0,3-5-1 0 0,2-2 293 0 0,-5 8-21 0 0,-1 1-743 0 0,1-1-1 0 0,0 1 0 0 0,-1 0 1 0 0,1 0-1 0 0,0 0 1 0 0,0-1-1 0 0,0 1 0 0 0,0 0 1 0 0,0 0-1 0 0,1-1 0 0 0,5-5 3691 0 0,-2 1-3419 0 0,-3 4-42 0 0,-2 2-10 0 0,0 0-14 0 0,0 0-57 0 0,1-1-24 0 0,3-1 1608 0 0,-7 8-1058 0 0,-12 18-773 0 0,2-5 233 0 0,12-17-270 0 0,0 1 0 0 0,0-1 0 0 0,0 0 0 0 0,0 1 0 0 0,0-1 0 0 0,0 1 0 0 0,1-1 0 0 0,-1 5 0 0 0,1-4-23 0 0,-1-1 1 0 0,1 0-1 0 0,-1 1 1 0 0,1-1-1 0 0,-1 0 1 0 0,0 0-1 0 0,0 1 1 0 0,1-1-1 0 0,-2 0 1 0 0,0 2-1 0 0,-12 16 6 0 0,2-1 0 0 0,0 2 0 0 0,1 0-1 0 0,-13 37 1 0 0,21-52-13 0 0,2-3 0 0 0,0 0 0 0 0,1 0 0 0 0,-1 0 0 0 0,1 0 0 0 0,-1 0 0 0 0,1 0 0 0 0,0 0 0 0 0,0 0 0 0 0,1 4 0 0 0,-1-2 0 0 0,1 5 0 0 0,12 14 0 0 0,-11-21-2 0 0,0 1-1 0 0,0-1 1 0 0,1 0-1 0 0,-1 0 1 0 0,1 0 0 0 0,0-1-1 0 0,-1 1 1 0 0,1-1-1 0 0,1 1 1 0 0,-1-1 0 0 0,0 0-1 0 0,1 0 1 0 0,-1 0-1 0 0,1-1 1 0 0,-1 1-1 0 0,1-1 1 0 0,0 0 0 0 0,-1 0-1 0 0,1 0 1 0 0,0-1-1 0 0,0 1 1 0 0,0-1 0 0 0,4 0-1 0 0,9-1-12 0 0,0 0 0 0 0,-1-2 1 0 0,0 0-1 0 0,19-5 0 0 0,-16 3 11 0 0,-4 0 16 0 0,-1 0 0 0 0,-1-1 0 0 0,1 0 0 0 0,19-13 0 0 0,-31 18-8 0 0,0 0-1 0 0,-1 0 1 0 0,1 0-1 0 0,-1 0 0 0 0,1 0 1 0 0,-1 0-1 0 0,1 0 1 0 0,-1 0-1 0 0,0-1 1 0 0,1 1-1 0 0,-1 0 1 0 0,0-1-1 0 0,0 0 1 0 0,0 1-1 0 0,0-1 1 0 0,0 1-1 0 0,0-1 1 0 0,-1 0-1 0 0,1 0 1 0 0,0 1-1 0 0,-1-1 1 0 0,1-2-1 0 0,-1 0 4 0 0,1 3 4 0 0,-1 0 0 0 0,0 0 1 0 0,0 0-1 0 0,0 0 0 0 0,0 0 0 0 0,0 0 0 0 0,0 0 1 0 0,0 0-1 0 0,-1 0 0 0 0,1 0 0 0 0,0 0 1 0 0,-1 0-1 0 0,1 0 0 0 0,0 0 0 0 0,-1 0 1 0 0,1 0-1 0 0,-1 0 0 0 0,0 0 0 0 0,1 0 1 0 0,-1 0-1 0 0,0 1 0 0 0,1-1 0 0 0,-2-1 1 0 0,0 1 12 0 0,0-1-1 0 0,0 1 1 0 0,1 0 0 0 0,-1 0 0 0 0,0 0 0 0 0,0 0 0 0 0,0 0 0 0 0,0 0 0 0 0,-3 0 0 0 0,-1 0 17 0 0,0 1-1 0 0,0-1 1 0 0,0 1-1 0 0,-1 1 1 0 0,1-1-1 0 0,0 1 1 0 0,-7 1-1 0 0,-42 14 61 0 0,-43 21-1158 0 0,58-26-1918 0 0,38-11 304 0 0,2 0-4867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14255 0 0,'0'0'654'0'0,"0"0"-17"0"0,0 0-310 0 0,0 0 206 0 0,0 0 136 0 0,0 0 31 0 0,0 0 4 0 0,0 0 2 0 0,2 1 4 0 0,1 2-312 0 0,1 1-1 0 0,-1 0 0 0 0,0-1 1 0 0,0 1-1 0 0,0 0 0 0 0,-1 0 1 0 0,1 1-1 0 0,1 4 0 0 0,3 4 99 0 0,-6-11-427 0 0,0 1-1 0 0,0 1 1 0 0,0-1-1 0 0,0 0 1 0 0,-1 0 0 0 0,1 0-1 0 0,-1 0 1 0 0,0 0-1 0 0,0 1 1 0 0,0 2-1 0 0,0 9 81 0 0,0-6-42 0 0,0 0 0 0 0,0 0 0 0 0,-2 11 1 0 0,-1 15 376 0 0,3-34-465 0 0,0 0 0 0 0,1 0-1 0 0,-1 0 1 0 0,0 0 0 0 0,1 0-1 0 0,-1 0 1 0 0,1 0 0 0 0,-1 0-1 0 0,1 0 1 0 0,0 0 0 0 0,-1 0 0 0 0,1 0-1 0 0,0 0 1 0 0,-1 0 0 0 0,1 0-1 0 0,0-1 1 0 0,0 1 0 0 0,0 0 0 0 0,0-1-1 0 0,0 1 1 0 0,0-1 0 0 0,0 1-1 0 0,0-1 1 0 0,0 1 0 0 0,0-1 0 0 0,0 1-1 0 0,0-1 1 0 0,1 0 0 0 0,-1 0-1 0 0,0 0 1 0 0,0 0 0 0 0,2 0 0 0 0,3 1 43 0 0,0-1-1 0 0,0 0 1 0 0,0 0 0 0 0,0 0 0 0 0,7-2 0 0 0,2-2-26 0 0,-1-1 0 0 0,1 0-1 0 0,24-13 1 0 0,-25 11-13 0 0,1 0 0 0 0,0 1 0 0 0,24-6 0 0 0,29-5-39 0 0,-66 16-72 0 0,-2 1-49 0 0,0 0-14 0 0,0 0-112 0 0,-11-3-1398 0 0,4 1 845 0 0,1 1 0 0 0,-1-1 0 0 0,1 2 0 0 0,-1-1 0 0 0,-9 1 0 0 0,5 1-716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3679 0 0,'0'0'284'0'0,"0"0"147"0"0,0 0 1310 0 0,0 0 593 0 0,2-1 118 0 0,34-8 5710 0 0,-34 9-7559 0 0,-2 0-10 0 0,0 0-19 0 0,0 0-78 0 0,0 0-31 0 0,0 0-8 0 0,0 0-24 0 0,1 2-95 0 0,0 0-249 0 0,0 1 0 0 0,0-1 1 0 0,-1 1-1 0 0,1-1 0 0 0,-1 1 1 0 0,1-1-1 0 0,-1 1 0 0 0,0-1 1 0 0,0 1-1 0 0,0-1 0 0 0,0 1 0 0 0,-1 2 1 0 0,-9 34 212 0 0,1-5-56 0 0,-7 35 50 0 0,9-44-185 0 0,-4 29 1 0 0,-12 52 257 0 0,22-96-335 0 0,-1-5 21 0 0,-12 37-16 0 0,13-38-28 0 0,-8 12 5 0 0,8-14-135 0 0,3-4-20 0 0,2-2-76 0 0,-1 0-1 0 0,1 0 1 0 0,-1 0 0 0 0,0 0-1 0 0,4-9 1 0 0,10-14-1659 0 0,-8 14 409 0 0,-2 0-57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 6447 0 0,'0'0'499'0'0,"3"0"-328"0"0,1 0 270 0 0,0 0 0 0 0,0 0 0 0 0,0 0 0 0 0,0-1 0 0 0,0 1 0 0 0,0-1 0 0 0,0 0 0 0 0,6-2 0 0 0,-1 0 1251 0 0,-7 2 181 0 0,6-1-1996 0 0,3-1 7576 0 0,-11 5-3885 0 0,-7 4-2614 0 0,-11 6-752 0 0,14-11-179 0 0,1 1-1 0 0,0 0 1 0 0,0 0 0 0 0,0 0 0 0 0,0 0 0 0 0,0 0 0 0 0,1 1 0 0 0,-1-1 0 0 0,1 1 0 0 0,-1 0 0 0 0,1-1-1 0 0,0 1 1 0 0,0 0 0 0 0,0 1 0 0 0,-1 2 0 0 0,1 5-23 0 0,6 0 0 0 0,5-1 0 0 0,24 15 11 0 0,-19-15 9 0 0,0 1 0 0 0,20 19 0 0 0,1 17 253 0 0,-34-45-257 0 0,1 0 0 0 0,-1 1-1 0 0,0-1 1 0 0,0 0 0 0 0,0 1 0 0 0,0-1-1 0 0,-1 1 1 0 0,2 2 0 0 0,-1 1 2 0 0,4 14 101 0 0,-6-15-95 0 0,0-1 4 0 0,1-1-5 0 0,0 1 1 0 0,0-1-1 0 0,0 1 0 0 0,-1-1 1 0 0,1 0-1 0 0,-1 1 0 0 0,-2 4 1 0 0,1-2 22 0 0,1-4-18 0 0,1 0 1 0 0,-1 0-1 0 0,0-1 1 0 0,0 1-1 0 0,0 0 1 0 0,0 0-1 0 0,0 0 0 0 0,0-1 1 0 0,-1 1-1 0 0,1-1 1 0 0,-1 1-1 0 0,1-1 0 0 0,-1 1 1 0 0,1-1-1 0 0,-1 0 1 0 0,0 0-1 0 0,-2 2 1 0 0,-3 0 68 0 0,0 0 1 0 0,0 0-1 0 0,-10 2 1 0 0,5-1-12 0 0,3-1-48 0 0,1-1 1 0 0,-1 0-1 0 0,0 0 1 0 0,0-1-1 0 0,0 0 1 0 0,0 0-1 0 0,-1-1 0 0 0,-15-1 1 0 0,-1-4-5 0 0,1-1 1 0 0,-28-11-1 0 0,9 3-50 0 0,43 14 130 0 0,-17-7-935 0 0,18 6 712 0 0,-1 1 0 0 0,1 0 0 0 0,-1-1-1 0 0,0 1 1 0 0,1 0 0 0 0,-1-1 0 0 0,1 1 0 0 0,0-1 0 0 0,-1 1-1 0 0,1-1 1 0 0,-1 1 0 0 0,1-1 0 0 0,0 1 0 0 0,-1-1-1 0 0,1 1 1 0 0,0-1 0 0 0,0 0 0 0 0,-1 1 0 0 0,1-1 0 0 0,0 0-1 0 0,0 1 1 0 0,0-1 0 0 0,0 1 0 0 0,0-1 0 0 0,0 0 0 0 0,0 1-1 0 0,0-1 1 0 0,0-1 0 0 0,1-2-562 0 0,0 0 0 0 0,0 0 0 0 0,1 0 0 0 0,0 0-1 0 0,0 0 1 0 0,2-4 0 0 0,6-5-5217 0 0,-2 3-582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4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4095 0 0,'0'0'2968'0'0,"0"0"403"0"0,0 0 174 0 0,0 0-370 0 0,0 0-1700 0 0,0 0-753 0 0,0 0-148 0 0,0 0-38 0 0,0 0-48 0 0,0 0-22 0 0,2 0-2 0 0,169-9 1869 0 0,-141 7-2209 0 0,33 2-1 0 0,-30 0-304 0 0,-11 4-375 0 0,-17-2 244 0 0,-3-1-947 0 0,-2-1-363 0 0,0 0-1070 0 0,0 0-4018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5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13823 0 0,'0'0'630'0'0,"2"2"-13"0"0,1-1-502 0 0,13 17 19 0 0,-13-14 242 0 0,-1 0 0 0 0,1-1 0 0 0,-1 1-1 0 0,0 1 1 0 0,0-1 0 0 0,0 0 0 0 0,0 0 0 0 0,-1 1-1 0 0,1-1 1 0 0,-1 1 0 0 0,0-1 0 0 0,-1 1 0 0 0,1 4 0 0 0,-1-2 25 0 0,0-1 1 0 0,-1 1-1 0 0,0-1 1 0 0,0 1 0 0 0,-1-1-1 0 0,0 1 1 0 0,0-1 0 0 0,-4 9-1 0 0,-1-2-85 0 0,0 0-1 0 0,-1-1 1 0 0,-1 1-1 0 0,0-2 1 0 0,0 1-1 0 0,-2-1 1 0 0,-16 14-1 0 0,8-7-111 0 0,13-12-185 0 0,1-1 1 0 0,-1 0-1 0 0,0 0 0 0 0,0 0 0 0 0,-1-1 1 0 0,-7 4-1 0 0,8-5-194 0 0,-1 0 1 0 0,0 0 0 0 0,-1 0-1 0 0,1-1 1 0 0,0 0 0 0 0,-1 0-1 0 0,0-1 1 0 0,1 0 0 0 0,-1-1-1 0 0,0 1 1 0 0,1-1-1 0 0,-11-2 1 0 0,2-1-1666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9271 0 0,'0'0'423'0'0,"0"0"-8"0"0,0 0-149 0 0,0 0 370 0 0,0 0 188 0 0,0 0 38 0 0,0 0 22 0 0,0 0 56 0 0,0 0 20 0 0,0 0 6 0 0,0 0-47 0 0,0 0-207 0 0,0 0-88 0 0,0 0-16 0 0,2-1-20 0 0,0 0-378 0 0,0-1 0 0 0,0 1 0 0 0,0 0 0 0 0,0-1 0 0 0,0 0 0 0 0,0 1 0 0 0,2-4 0 0 0,-2 3-61 0 0,0 0 1 0 0,-1 0-1 0 0,1 1 1 0 0,0-1-1 0 0,1 0 1 0 0,-1 1-1 0 0,4-3 1 0 0,12-2 596 0 0,23-6 0 0 0,2 0-130 0 0,-33 9-529 0 0,0 1 0 0 0,1 1 0 0 0,-1 0 0 0 0,0 0 0 0 0,17 1 0 0 0,8 0 188 0 0,-14 0-191 0 0,0 0 0 0 0,0 2 0 0 0,-1 1 0 0 0,1 0 0 0 0,-1 2 0 0 0,0 0 0 0 0,0 1 0 0 0,0 1 0 0 0,33 17 0 0 0,-25-11-73 0 0,-18-9 4 0 0,1 0-1 0 0,0-1 1 0 0,0 0 0 0 0,0-1 0 0 0,0 0 0 0 0,0-1 0 0 0,0-1 0 0 0,0 1-1 0 0,1-2 1 0 0,-1 1 0 0 0,0-1 0 0 0,0-1 0 0 0,11-3 0 0 0,6-3 93 0 0,-1-1 0 0 0,0-1 0 0 0,0-1 0 0 0,-1-1 0 0 0,40-27 0 0 0,-62 36-46 0 0,0 0 0 0 0,0 0 0 0 0,0-1 1 0 0,-1 1-1 0 0,5-6 0 0 0,9-9 203 0 0,-16 17-222 0 0,1-1 0 0 0,0 0-1 0 0,-1 1 1 0 0,1-1-1 0 0,-1 0 1 0 0,0 0 0 0 0,1 0-1 0 0,-1 0 1 0 0,0 0-1 0 0,0 0 1 0 0,0 0 0 0 0,-1 0-1 0 0,1 0 1 0 0,0-1-1 0 0,-1 1 1 0 0,1 0-1 0 0,-1-4 1 0 0,0 4-35 0 0,-1 1 0 0 0,1-1 1 0 0,-1 1-1 0 0,1-1 0 0 0,-1 1 0 0 0,0-1 0 0 0,1 1 0 0 0,-1 0 0 0 0,0 0 1 0 0,0-1-1 0 0,0 1 0 0 0,0 0 0 0 0,-2-2 0 0 0,0 0 25 0 0,0 0-26 0 0,0 1 0 0 0,0 0-1 0 0,0 0 1 0 0,0 1 0 0 0,0-1 0 0 0,0 1 0 0 0,-1-1 0 0 0,1 1 0 0 0,0 0 0 0 0,-1 0 0 0 0,1 0 0 0 0,-1 1 0 0 0,-6-1-1 0 0,-5-1 2 0 0,2 0-9 0 0,-1 2 0 0 0,0 0 0 0 0,1 0 0 0 0,-1 2 1 0 0,1-1-1 0 0,-1 2 0 0 0,-24 7 0 0 0,31-8-8 0 0,-1 1 1 0 0,1 1-1 0 0,0 0 1 0 0,0 0-1 0 0,0 0 0 0 0,0 1 1 0 0,1-1-1 0 0,-12 12 1 0 0,-2 6-19 0 0,-20 25-1 0 0,13-14 7 0 0,-1 0-81 0 0,-49 43 1 0 0,64-65 93 0 0,-1 0 0 0 0,1-1 0 0 0,-2-1 0 0 0,1-1 0 0 0,-1 0 0 0 0,-31 12 0 0 0,33-15 8 0 0,0-1 0 0 0,0 0 0 0 0,0-1 0 0 0,-1 0 0 0 0,0-1 0 0 0,1-1 0 0 0,-1 0 0 0 0,-22-2 0 0 0,29 0 0 0 0,0 0 0 0 0,1 0 0 0 0,0-1 0 0 0,-1 0 0 0 0,1 0 0 0 0,0-1 0 0 0,0 0 0 0 0,0 0 0 0 0,0 0 0 0 0,0-1 0 0 0,1 1 0 0 0,0-1 0 0 0,-1-1 0 0 0,1 1 0 0 0,1-1 0 0 0,-1 0 0 0 0,1 0 0 0 0,0 0 0 0 0,0-1 0 0 0,0 1 0 0 0,1-1 0 0 0,0 0 0 0 0,0 0 0 0 0,1 0 0 0 0,-3-8 0 0 0,-3-8-127 0 0,-15-49-4790 0 0,22 69 3545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4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6911 0 0,'0'0'528'0'0,"0"0"-65"0"0,0 0 989 0 0,0 0 468 0 0,0 0 96 0 0,0 0-80 0 0,0 0-423 0 0,0 0-186 0 0,0 0-42 0 0,0 0-42 0 0,1 2-159 0 0,2 6-369 0 0,1-1 1 0 0,0 1-1 0 0,0-1 1 0 0,0 0 0 0 0,1 0-1 0 0,0 0 1 0 0,0-1-1 0 0,9 9 1 0 0,7 5-144 0 0,-2 0 0 0 0,27 36 1 0 0,26 51-33 0 0,-48-69-409 0 0,-2 0 0 0 0,21 52 0 0 0,-36-73-104 0 0,-1 0-1 0 0,-1 0 1 0 0,0 1 0 0 0,-2 0 0 0 0,0 0 0 0 0,0 0 0 0 0,-2 1 0 0 0,-1 21 0 0 0,-1-29-10 0 0,-1 1 1 0 0,-1-1 0 0 0,1 0-1 0 0,-2 0 1 0 0,0-1-1 0 0,0 1 1 0 0,-1-1 0 0 0,0 0-1 0 0,-1 0 1 0 0,0 0-1 0 0,-10 12 1 0 0,-3 1 29 0 0,-1-1 0 0 0,0-1 1 0 0,-30 22-1 0 0,39-33-28 0 0,-2-1 0 0 0,0-1 0 0 0,0 0 0 0 0,0-1 0 0 0,-1-1-1 0 0,-24 9 1 0 0,15-9-503 0 0,0 0 0 0 0,0-2 0 0 0,-37 3 0 0 0,52-6-224 0 0,1-1 0 0 0,-1 0 1 0 0,1 0-1 0 0,-16-4 0 0 0,10 0-848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118 102 10135 0 0,'0'0'231'0'0,"0"0"29"0"0,0 0 19 0 0,4-1-41 0 0,16-3-112 0 0,-16 2 31 0 0,-1 1-252 0 0,11-11 2027 0 0,-4 3-1844 0 0,15-15 2816 0 0,-24 23-2392 0 0,3-11 1536 0 0,-2 11-1876 0 0,0-2-63 0 0,2-15 661 0 0,-2 9 414 0 0,-3 5-219 0 0,-4 6 611 0 0,3 0-1409 0 0,1 0-1 0 0,0-1 0 0 0,0 1 1 0 0,0 0-1 0 0,0-1 0 0 0,0 1 1 0 0,0 0-1 0 0,0 0 1 0 0,1 0-1 0 0,-1 2 0 0 0,0-1-20 0 0,-3 9-146 0 0,-1 6 0 0 0,3-11 0 0 0,0 6 0 0 0,0 1 0 0 0,-1 3 0 0 0,2-14 0 0 0,-1 1 0 0 0,-3 29 0 0 0,3-20 0 0 0,-1 0 0 0 0,1-4 0 0 0,8-15 0 0 0,6 0 0 0 0,0 6 0 0 0,0 5 0 0 0,-3 5 0 0 0,-4-2 226 0 0,0 1 0 0 0,-1 0-1 0 0,0 0 1 0 0,0 0 0 0 0,-1 1 0 0 0,0 0 0 0 0,-1-1-1 0 0,2 11 1 0 0,-3-10-222 0 0,0 0 0 0 0,-1 1 0 0 0,0-1 0 0 0,-2 12 0 0 0,0 23-8 0 0,3-39 4 0 0,-1 0 0 0 0,1 0 0 0 0,-1-1 0 0 0,0 1 0 0 0,-1 0 0 0 0,1 0 0 0 0,-1-1 0 0 0,-3 9 0 0 0,-3 14 0 0 0,7-24 0 0 0,-10 29 0 0 0,10-29 0 0 0,0-3 0 0 0,-1 1 0 0 0,1-1 0 0 0,0 1 0 0 0,-1-1 0 0 0,1 0 0 0 0,-1 1 0 0 0,0-1 0 0 0,1 0 0 0 0,-1 1 0 0 0,0-1 0 0 0,0 0 0 0 0,-1 2 0 0 0,-6 7 0 0 0,1 0 0 0 0,-2-2 0 0 0,6-6 0 0 0,0 1 0 0 0,-13 2 0 0 0,-5-4 0 0 0,11-2 0 0 0,-1-1 0 0 0,-22-5 0 0 0,9 2 0 0 0,-7-2 0 0 0,21 5 0 0 0,2 2 0 0 0,0 1 0 0 0,-1 4-133 0 0,6 1-153 0 0,2-2-9000 0 0,1-4 7239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4 126 13823 0 0,'0'0'315'0'0,"0"-2"45"0"0,-2-1-125 0 0,1-3 168 0 0,4-13-204 0 0,6-3 237 0 0,-9 20 51 0 0,2 0 22 0 0,19-26 1027 0 0,-20 26-1024 0 0,1 1 0 0 0,0-2-340 0 0,-1 1 51 0 0,1 1 1 0 0,-1-1-1 0 0,1 1 0 0 0,-1-1 1 0 0,1 1-1 0 0,0-1 0 0 0,-1 1 1 0 0,1 0-1 0 0,0 0 0 0 0,0 0 1 0 0,0 0-1 0 0,0 0 0 0 0,0 0 1 0 0,0 1-1 0 0,0-1 0 0 0,0 0 1 0 0,3 1-1 0 0,-2-1-107 0 0,0 0-1 0 0,-1 1 1 0 0,1 0-1 0 0,0 0 1 0 0,0-1 0 0 0,0 2-1 0 0,0-1 1 0 0,0 0-1 0 0,0 1 1 0 0,3 0-1 0 0,26 5 646 0 0,-20-5-758 0 0,0 0-1 0 0,-1 0 1 0 0,1-1 0 0 0,0-1-1 0 0,22-3 1 0 0,-32 4-3 0 0,12-2 0 0 0,0-3 0 0 0,-3 0-133 0 0,-6 3-1137 0 0,2-2 1237 0 0,-5 3-7705 0 0,-2 1 656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78 13823 0 0,'0'0'315'0'0,"1"-1"45"0"0,12-3 231 0 0,-7 3-495 0 0,1-1 0 0 0,-1-1 1 0 0,9-3-1 0 0,-15 6-94 0 0,7-4 1440 0 0,-1 0 0 0 0,12-9 0 0 0,-16 12-1074 0 0,0-1 0 0 0,-1 0 0 0 0,1 0-1 0 0,0 1 1 0 0,-1-1 0 0 0,0 0 0 0 0,1 0-1 0 0,-1 0 1 0 0,0 0 0 0 0,0-1 0 0 0,0 1 0 0 0,-1 0-1 0 0,2-4 1 0 0,-2 5 144 0 0,0 1 0 0 0,0 0 0 0 0,-13-8 599 0 0,9 8-1050 0 0,0 1 1 0 0,-1-1 0 0 0,1 1 0 0 0,0 0-1 0 0,-1 0 1 0 0,1 0 0 0 0,0 0 0 0 0,0 1-1 0 0,-6 3 1 0 0,2-2 269 0 0,-7 3-233 0 0,1 2-1 0 0,0 0 1 0 0,0 0 0 0 0,0 1 0 0 0,1 1 0 0 0,-16 16-1 0 0,8-6 48 0 0,1 2-1 0 0,-28 39 0 0 0,43-53-144 0 0,1-1 0 0 0,0 1 0 0 0,0 0 0 0 0,1 0 0 0 0,0 1 0 0 0,0-1 0 0 0,1 1 0 0 0,0-1 0 0 0,-1 11 0 0 0,5-10 0 0 0,-1-8 0 0 0,0 0 0 0 0,1 0 0 0 0,-1 0 0 0 0,0-1 0 0 0,1 1 0 0 0,-1 0 0 0 0,0-1 0 0 0,1 1 0 0 0,-1-1 0 0 0,1 1 0 0 0,-1-1 0 0 0,1 0 0 0 0,-1 0 0 0 0,1 1 0 0 0,-1-1 0 0 0,1 0 0 0 0,-1 0 0 0 0,1-1 0 0 0,-1 1 0 0 0,1 0 0 0 0,-1 0 0 0 0,1-1 0 0 0,1 0 0 0 0,5-1 0 0 0,1-1 0 0 0,13-7 0 0 0,-16 7 0 0 0,19-9 0 0 0,0-2 0 0 0,-1 0 0 0 0,33-27 0 0 0,57-62 0 0 0,-110 101 0 0 0,-4 8 0 0 0,-3 6 0 0 0,-14 32 0 0 0,10-30 0 0 0,1 0 0 0 0,1 0 0 0 0,0 1 0 0 0,2 0 0 0 0,-4 18 0 0 0,7-31 0 0 0,0 0 0 0 0,0 0 0 0 0,0 0 0 0 0,0 0 0 0 0,0-1 0 0 0,0 1 0 0 0,1 0 0 0 0,0 3 0 0 0,5 2 0 0 0,-4-6-50 0 0,0 0 0 0 0,0 0-1 0 0,0 0 1 0 0,0 0 0 0 0,0 0 0 0 0,0-1 0 0 0,0 1-1 0 0,1-1 1 0 0,-1 1 0 0 0,0-1 0 0 0,0 0 0 0 0,0 0-1 0 0,1 0 1 0 0,-1 0 0 0 0,0 0 0 0 0,0 0 0 0 0,1-1-1 0 0,-1 1 1 0 0,0-1 0 0 0,3-1 0 0 0,6-1-568 0 0,-1-2 0 0 0,18-10 1 0 0,-19 10 272 0 0,29-19-2652 0 0,-21 10 1462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3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19351 0 0,'0'0'439'0'0,"0"0"62"0"0,0 0 33 0 0,0 0-65 0 0,0 0-169 0 0,0 0 442 0 0,0-1-597 0 0,0 1-1 0 0,0 0 0 0 0,0-1 0 0 0,0 1 1 0 0,0 0-1 0 0,0-1 0 0 0,0 1 0 0 0,0 0 1 0 0,0-1-1 0 0,0 1 0 0 0,0-1 0 0 0,0 1 1 0 0,0 0-1 0 0,0-1 0 0 0,0 1 0 0 0,0 0 1 0 0,0-1-1 0 0,1 1 0 0 0,-1 0 0 0 0,0-1 1 0 0,1 1-1 0 0,5-7-240 0 0,-5 6-584 0 0,-1 1-270 0 0,0 0-60 0 0,0 0-13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10135 0 0,'0'0'464'0'0,"0"0"-9"0"0,0 0-155 0 0,0 0 443 0 0,0 0 227 0 0,0 0 44 0 0,0 0-61 0 0,0 0-288 0 0,0 0-121 0 0,0 0-28 0 0,0 0-4 0 0,0 0 0 0 0,0 0 0 0 0,0 0 0 0 0,0 0 0 0 0,0 0 0 0 0,0 0 0 0 0,0 0 0 0 0,-12 0 1024 0 0,0 5-1158 0 0,0-1 0 0 0,-20 12 0 0 0,19-9-384 0 0,11-7 6 0 0,0 1 0 0 0,0 0 0 0 0,0 0 0 0 0,0 0 0 0 0,0 0 0 0 0,1 0 0 0 0,-1 0 0 0 0,0 1 0 0 0,1-1 0 0 0,-1 0 0 0 0,1 1 0 0 0,-3 2 0 0 0,-2 3 0 0 0,2-5 0 0 0,-13 12 0 0 0,10-6 0 0 0,2-3 0 0 0,12-10 0 0 0,5-3 8 0 0,1 0 0 0 0,0 1 0 0 0,0 0 0 0 0,0 1 0 0 0,1 0 0 0 0,0 2 0 0 0,0-1 0 0 0,27-3 0 0 0,-16 6 1360 0 0,-22 2-925 0 0,9 8-278 0 0,-4 0-165 0 0,-1 1 0 0 0,-6-7 0 0 0,-1 1 0 0 0,0-1 0 0 0,1 0 0 0 0,-1 1 0 0 0,0-1 0 0 0,0 1 0 0 0,0-1 0 0 0,-1 0 0 0 0,1 1 0 0 0,0-1 0 0 0,-1 0 0 0 0,0 1 0 0 0,1-1 0 0 0,-1 0 0 0 0,-2 4 0 0 0,-2 4 0 0 0,-1 0 0 0 0,-7 10 0 0 0,5-10 0 0 0,-8 12 0 0 0,0-2 0 0 0,-29 27 0 0 0,28-33 0 0 0,14-12 0 0 0,0 0 0 0 0,1 0 0 0 0,-1 0 0 0 0,0 1 0 0 0,1-1 0 0 0,0 1 0 0 0,-1-1 0 0 0,-2 6 0 0 0,0 5 0 0 0,1 3 0 0 0,2-11 0 0 0,-9 9 0 0 0,7-9 0 0 0,9-23 0 0 0,-1 6 0 0 0,2 1 0 0 0,3 4 0 0 0,3 1 0 0 0,1 6 0 0 0,-3 9 0 0 0,-6-4 0 0 0,-1 1 0 0 0,1 0 0 0 0,-1 1 0 0 0,0-1 0 0 0,-1 0 0 0 0,1 1 0 0 0,-1 0 0 0 0,-1-1 0 0 0,1 1 0 0 0,0 11 0 0 0,-1 2 0 0 0,-1 0 0 0 0,-3 30 0 0 0,5-15 0 0 0,-2-27 0 0 0,1-1 0 0 0,-1 0 0 0 0,0 10 0 0 0,-35 163 0 0 0,21-143 0 0 0,9-26 0 0 0,1 0 0 0 0,0 1 0 0 0,1-1 0 0 0,-3 16 0 0 0,5-21 0 0 0,-1 0 0 0 0,-1 0 0 0 0,1 0 0 0 0,-1 0 0 0 0,0-1 0 0 0,0 0 0 0 0,0 1 0 0 0,-6 5 0 0 0,-10 18 0 0 0,10-16 0 0 0,-1-1 0 0 0,-28 14 0 0 0,26-17 0 0 0,-2-8 0 0 0,11-1 0 0 0,-1 0 0 0 0,1 0 0 0 0,0-1 0 0 0,0 1 0 0 0,0-1 0 0 0,-3 0 0 0 0,-3-7 0 0 0,4 4 0 0 0,1 0 21 0 0,-4-2 314 0 0,0-1 0 0 0,0-1 0 0 0,1 1 1 0 0,0-1-1 0 0,-7-11 0 0 0,5 3-316 0 0,8 11-19 0 0,2 1-3 0 0,-3-1 3 0 0,1 2 0 0 0,1 1 0 0 0,-1-1 0 0 0,1 1 0 0 0,-1-1 0 0 0,1 1 0 0 0,0 0 0 0 0,0-1 0 0 0,0 1 0 0 0,1-5 0 0 0,-1-4 0 0 0,1 1 0 0 0,0-1 0 0 0,1 1 0 0 0,0-1 0 0 0,0 1 0 0 0,1 0 0 0 0,1 0 0 0 0,-1 0 0 0 0,2 0 0 0 0,-1 1 0 0 0,1 0 0 0 0,1-1 0 0 0,11-14 0 0 0,6-5-204 0 0,-15 18 7 0 0,0 1 1 0 0,1-1-1 0 0,1 1 0 0 0,-1 1 1 0 0,12-9-1 0 0,-3 6-381 0 0,0-2-2163 0 0,27-23 0 0 0,-28 22-4767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3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63 264 13823 0 0,'0'0'315'0'0,"0"0"45"0"0,0 0 21 0 0,0 0-49 0 0,1-1-220 0 0,2-7-29 0 0,-2 6 282 0 0,1-4-117 0 0,-1 3 968 0 0,-1 3 3948 0 0,-7 9-5017 0 0,0 0 0 0 0,1 0 0 0 0,0 1 0 0 0,1 0 0 0 0,0 0 0 0 0,-5 14 0 0 0,5-12-56 0 0,1-3-91 0 0,1 1 0 0 0,0-1 0 0 0,0 1 0 0 0,1 0 0 0 0,0 0 0 0 0,0 12 0 0 0,2-9 0 0 0,4 1 0 0 0,3-2 0 0 0,1-6 0 0 0,-4-5 0 0 0,-1 0 0 0 0,1 0 0 0 0,-1 0 0 0 0,1-1 0 0 0,0 1 0 0 0,-1-1 0 0 0,1 0 0 0 0,0 0 0 0 0,0 0 0 0 0,-1-1 0 0 0,5 0 0 0 0,-6 1 0 0 0,-1 0 0 0 0,1-1 0 0 0,-1 1 0 0 0,1 0 0 0 0,-1-1 0 0 0,1 1 0 0 0,-1-1 0 0 0,1 1 0 0 0,-1-1 0 0 0,1 0 0 0 0,-1 0 0 0 0,0 1 0 0 0,1-1 0 0 0,-1 0 0 0 0,0 0 0 0 0,0 0 0 0 0,0 0 0 0 0,1-1 0 0 0,-1 1 0 0 0,-1 0 0 0 0,2-2 0 0 0,1-1 0 0 0,2-3-4 0 0,-1 1-1 0 0,0-1 0 0 0,0 0 1 0 0,0-1-1 0 0,-1 1 1 0 0,0 0-1 0 0,-1-1 1 0 0,1 0-1 0 0,-2 1 0 0 0,1-1 1 0 0,0-13-1 0 0,-1 18 80 0 0,-1-1-1 0 0,0 0 1 0 0,0 0-1 0 0,0 1 1 0 0,-1-1-1 0 0,1 0 1 0 0,-1 1-1 0 0,0-1 1 0 0,0 0-1 0 0,0 1 1 0 0,-1-1-1 0 0,1 1 1 0 0,-1-1 0 0 0,0 1-1 0 0,0 0 1 0 0,0 0-1 0 0,0 0 1 0 0,0 0-1 0 0,-1 0 1 0 0,1 0-1 0 0,-1 1 1 0 0,0-1-1 0 0,0 1 1 0 0,0 0-1 0 0,-5-3 1 0 0,4 4 74 0 0,-3 5-133 0 0,-1 4-16 0 0,3 2 0 0 0,3 3 0 0 0,1-12-27 0 0,1 0 0 0 0,0 0 0 0 0,1 0 0 0 0,-1 0 1 0 0,0 0-1 0 0,0 0 0 0 0,0 0 0 0 0,1 0 0 0 0,-1 0 0 0 0,0 0 0 0 0,1 0 0 0 0,-1 0 0 0 0,1 0 0 0 0,-1 0 0 0 0,1 0 0 0 0,0 0 0 0 0,-1 0 1 0 0,1-1-1 0 0,0 1 0 0 0,0 0 0 0 0,-1-1 0 0 0,1 1 0 0 0,0 0 0 0 0,0-1 0 0 0,0 1 0 0 0,0-1 0 0 0,0 1 0 0 0,0-1 0 0 0,0 1 1 0 0,0-1-1 0 0,0 0 0 0 0,0 0 0 0 0,0 1 0 0 0,0-1 0 0 0,0 0 0 0 0,2 0 0 0 0,1 0-84 0 0,0 0 1 0 0,0 0-1 0 0,0-1 0 0 0,0 0 1 0 0,0 1-1 0 0,0-1 0 0 0,-1-1 1 0 0,8-2-1 0 0,5-3 111 0 0,-1-2 0 0 0,0 1 0 0 0,-1-2 0 0 0,0 0 0 0 0,0-1 0 0 0,23-24 0 0 0,-30 27 0 0 0,0-1 0 0 0,0 0 0 0 0,0 0 0 0 0,-1-1 0 0 0,-1 0 0 0 0,0 0 0 0 0,0-1 0 0 0,-1 1 0 0 0,0-1 0 0 0,-1 0 0 0 0,3-17 0 0 0,-5 22 152 0 0,0 0 1 0 0,0 0-1 0 0,-1 0 0 0 0,1 0 0 0 0,-1 0 0 0 0,-1 0 1 0 0,1 0-1 0 0,-1-1 0 0 0,0 1 0 0 0,-1 1 1 0 0,-1-7-1 0 0,3 12-147 0 0,-1-1 0 0 0,1 1 0 0 0,0 0 0 0 0,0 0 0 0 0,-1 0 0 0 0,1 0 1 0 0,0-1-1 0 0,0 1 0 0 0,-1 0 0 0 0,1 0 0 0 0,0 0 0 0 0,-1 0 0 0 0,1 0 0 0 0,0 0 0 0 0,0 0 1 0 0,-1 0-1 0 0,1 0 0 0 0,0 0 0 0 0,-1 0 0 0 0,1 0 0 0 0,0 0 0 0 0,0 0 0 0 0,-1 0 0 0 0,1 0 1 0 0,0 0-1 0 0,0 1 0 0 0,-1-1 0 0 0,1 0 0 0 0,0 0 0 0 0,-1 0 0 0 0,-7 5 2 0 0,8-5-7 0 0,-6 4 0 0 0,1 0 0 0 0,0 1 0 0 0,0-1 0 0 0,0 1 0 0 0,1 0 0 0 0,-1 1 0 0 0,1-1 0 0 0,0 1 0 0 0,1 0 0 0 0,-1 0 0 0 0,1 0 0 0 0,1 0 0 0 0,-4 11 0 0 0,-1 7 0 0 0,1 1 0 0 0,-4 32 0 0 0,5-18 0 0 0,2 0 0 0 0,1 1 0 0 0,3-1 0 0 0,1 0 0 0 0,7 41 0 0 0,-6-67 0 0 0,5-4 0 0 0,4-3 0 0 0,5-1 0 0 0,-11-6 0 0 0,-3-1 0 0 0,4 0 0 0 0,0 0 0 0 0,-1-1 0 0 0,1 0 0 0 0,0 0 0 0 0,-1 0 0 0 0,0-1 0 0 0,0 0 0 0 0,0 0 0 0 0,0-1 0 0 0,-1 0 0 0 0,0 0 0 0 0,0 0 0 0 0,0 0 0 0 0,5-8 0 0 0,-1-1 0 0 0,1 0 0 0 0,-2-1 0 0 0,0 0 0 0 0,11-31 0 0 0,-15 35 282 0 0,-2 7-54 0 0,0 0 1 0 0,-1 0 0 0 0,1-1 0 0 0,-1 1-1 0 0,0 0 1 0 0,0-7 0 0 0,-2 11-80 0 0,1 0-148 0 0,-1 0-1 0 0,0 1 1 0 0,1-1 0 0 0,-1 1 0 0 0,0-1-1 0 0,1 1 1 0 0,-1-1 0 0 0,0 1-1 0 0,1-1 1 0 0,-1 1 0 0 0,1-1-1 0 0,-1 1 1 0 0,1 0 0 0 0,0-1-1 0 0,-1 1 1 0 0,1 0 0 0 0,-1 0 0 0 0,1-1-1 0 0,0 1 1 0 0,0 0 0 0 0,-1 0-1 0 0,1-1 1 0 0,0 1 0 0 0,0 1-1 0 0,-1 2-1 0 0,-1 1-25 0 0,-1 1-200 0 0,1 0-1 0 0,0 0 1 0 0,0 1 0 0 0,0-1-1 0 0,-1 13 1 0 0,2-15 49 0 0,1-3 148 0 0,-1 1-1 0 0,1-1 0 0 0,-1 0 1 0 0,1 1-1 0 0,0-1 0 0 0,-1 1 1 0 0,1-1-1 0 0,0 0 0 0 0,0 1 1 0 0,0-1-1 0 0,0 1 0 0 0,0-1 1 0 0,1 2-1 0 0,1 11 14 0 0,3-1 16 0 0,-4-12 0 0 0,0 0 0 0 0,0 0 0 0 0,0 0 0 0 0,0 0 0 0 0,0 1 0 0 0,1-2 0 0 0,-1 1 0 0 0,0 0 0 0 0,1 0 0 0 0,-1 0 0 0 0,1-1 0 0 0,-1 1 0 0 0,1 0 0 0 0,2 0 0 0 0,10 0 0 0 0,-4-2 0 0 0,0 0 0 0 0,-1-1 0 0 0,0-1 0 0 0,1 0 0 0 0,-1 0 0 0 0,0 0 0 0 0,13-8 0 0 0,-7 2 0 0 0,-1 0 0 0 0,0 0 0 0 0,19-17 0 0 0,-24 16 152 0 0,0 1 1 0 0,-1-2-1 0 0,0 1 0 0 0,-1-1 0 0 0,0 0 0 0 0,-1 0 1 0 0,0-1-1 0 0,-1 0 0 0 0,0 0 0 0 0,-1-1 1 0 0,5-21-1 0 0,-9 27-3 0 0,-6 7-133 0 0,3 1-16 0 0,0 1 0 0 0,0 0 0 0 0,0 0 0 0 0,0 0 0 0 0,0 0 0 0 0,0 0 0 0 0,1 0 0 0 0,-1 1 0 0 0,1-1 0 0 0,0 1 0 0 0,0 0 0 0 0,0 0 0 0 0,0 0 0 0 0,0 0 0 0 0,0 0 0 0 0,-1 4 0 0 0,3-6 0 0 0,-1-1 0 0 0,0 1 0 0 0,1 0 0 0 0,-1 0 0 0 0,1 0 0 0 0,0-1 0 0 0,-1 1 0 0 0,1 0 0 0 0,0 0 0 0 0,-1 0 0 0 0,1 0 0 0 0,0 0 0 0 0,0 0 0 0 0,0 0 0 0 0,0 0 0 0 0,0 1 0 0 0,0 1 0 0 0,2 10 0 0 0,6-1 0 0 0,2-4 0 0 0,-2-4 0 0 0,0-1 0 0 0,0 0 0 0 0,0-1 0 0 0,1 0 0 0 0,-1 0 0 0 0,14 1 0 0 0,0 0 0 0 0,21 6 0 0 0,-31-4 0 0 0,-10-3 0 0 0,0 0 0 0 0,0-1 0 0 0,0 1 0 0 0,0 0 0 0 0,-1 0 0 0 0,1 0 0 0 0,-1 0 0 0 0,1 0 0 0 0,-1 0 0 0 0,0 1 0 0 0,0-1 0 0 0,0 0 0 0 0,0 1 0 0 0,0-1 0 0 0,0 4 0 0 0,2 12 0 0 0,-4-13 0 0 0,-1 0 0 0 0,2 0 0 0 0,-1 0 0 0 0,0 0 0 0 0,0 1 0 0 0,-1-1 0 0 0,0 0 0 0 0,0 0 0 0 0,-4 8 0 0 0,-3 1 0 0 0,-21 26 0 0 0,28-37 0 0 0,-15 10 0 0 0,6-8 0 0 0,0-5-64 0 0,10 0-32 0 0,0 0-1 0 0,0 0 1 0 0,0 0-1 0 0,0 0 1 0 0,0 0-1 0 0,0 0 0 0 0,0 0 1 0 0,0 0-1 0 0,0-1 1 0 0,0 1-1 0 0,0 0 1 0 0,1-1-1 0 0,-1 1 1 0 0,0 0-1 0 0,0-1 1 0 0,0 1-1 0 0,1-1 1 0 0,-1 0-1 0 0,0 1 1 0 0,0-1-1 0 0,1 0 1 0 0,-1 1-1 0 0,1-1 1 0 0,-1 0-1 0 0,0 0 1 0 0,1 1-1 0 0,-1-1 1 0 0,1 0-1 0 0,0 0 1 0 0,-1-1-1 0 0,-2-10-8775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0,'0'0'464'0'0,"0"0"-9"0"0,9 0-206 0 0,18-4 1209 0 0,-20 2-805 0 0,0 1 0 0 0,15-1-1 0 0,51 5 2004 0 0,-62-2-2656 0 0,-1 1 0 0 0,-2 1-64 0 0,-7-3-273 0 0,-1 0-138 0 0,0 0-33 0 0,0 0-140 0 0,0 0-572 0 0,-2 2-253 0 0,-8 4-51 0 0,8-4-11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0-61 0 0,0 0-288 0 0,2 1-121 0 0,0 1-344 0 0,1 0-1 0 0,0 0 1 0 0,0-1-1 0 0,0 1 1 0 0,1-1-1 0 0,-1 0 1 0 0,0 0-1 0 0,0 0 1 0 0,1 0-1 0 0,-1-1 0 0 0,7 1 1 0 0,45-2 1989 0 0,-10 1-1544 0 0,-42-1-645 0 0,-2 1 0 0 0,0 0 0 0 0,0 0 0 0 0,-1 0 0 0 0,1 1 0 0 0,0-1 0 0 0,0 0 0 0 0,0 0 0 0 0,0 0 0 0 0,-1 1 0 0 0,1-1 0 0 0,0 1 0 0 0,0-1 0 0 0,-1 0 0 0 0,1 1 0 0 0,0-1 0 0 0,-1 1 0 0 0,2 1 0 0 0,15 6-201 0 0,-15-7-850 0 0,-2-1-385 0 0,0 0-78 0 0,0 0-20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68 147 6447 0 0,'3'-7'330'0'0,"1"1"0"0"0,0-1 0 0 0,0 1 0 0 0,0 0 1 0 0,1 0-1 0 0,-1 1 0 0 0,10-9 0 0 0,7-8 2613 0 0,25-32 2297 0 0,-45 53-4728 0 0,0-11 5207 0 0,-6 13-5630 0 0,4-1 282 0 0,1 0 117 0 0,0 0 21 0 0,-17 15 99 0 0,8-5-608 0 0,0 0 0 0 0,0 1 0 0 0,2 1 0 0 0,-10 15 0 0 0,-21 53 0 0 0,32-67 0 0 0,-9 22 0 0 0,1 1 0 0 0,-15 65 0 0 0,28-96 0 0 0,1-1 0 0 0,-1 1 0 0 0,1-1 0 0 0,0 1 0 0 0,0 0 0 0 0,0-1 0 0 0,0 1 0 0 0,1-1 0 0 0,0 1 0 0 0,0-1 0 0 0,3 9 0 0 0,4 1 0 0 0,-5-11 0 0 0,7 7 0 0 0,-5-9 0 0 0,-3-1 0 0 0,2 1 0 0 0,-1 0 0 0 0,0-1 0 0 0,0 1 0 0 0,0-1 0 0 0,1 0 0 0 0,-1 0 0 0 0,0 0 0 0 0,1 0 0 0 0,-1 0 0 0 0,0-1 0 0 0,0 1 0 0 0,1-1 0 0 0,-1 0 0 0 0,0 0 0 0 0,4-3 0 0 0,-2 2 0 0 0,-1-1 0 0 0,1 0 0 0 0,-1 0 0 0 0,0-1 0 0 0,0 1 0 0 0,0-1 0 0 0,0 0 0 0 0,5-8 0 0 0,-1 0 0 0 0,0-1 0 0 0,-1-1 0 0 0,0 0 0 0 0,-1 1 0 0 0,7-28 0 0 0,-10 30 0 0 0,-1 0 0 0 0,0-1 0 0 0,-1 1 0 0 0,0-1 0 0 0,-1 0 0 0 0,0 1 0 0 0,-1-1 0 0 0,-1 1 0 0 0,0-1 0 0 0,0 1 0 0 0,-1 0 0 0 0,0 0 0 0 0,-8-18 0 0 0,10 29 0 0 0,1-3 0 0 0,-1 1 0 0 0,0 0 0 0 0,-1 0 0 0 0,1 0 0 0 0,0 0 0 0 0,0 0 0 0 0,-1 1 0 0 0,0-1 0 0 0,1 0 0 0 0,-1 1 0 0 0,0-1 0 0 0,1 1 0 0 0,-1-1 0 0 0,0 1 0 0 0,0 0 0 0 0,0 0 0 0 0,0 0 0 0 0,-1 0 0 0 0,1 0 0 0 0,-4-1 0 0 0,-1 3 0 0 0,5 0-307 0 0,0 0 1 0 0,1 0-1 0 0,-1 0 0 0 0,0 0 0 0 0,0 1 1 0 0,0-1-1 0 0,1 1 0 0 0,-1-1 0 0 0,1 1 0 0 0,-1 0 1 0 0,1 0-1 0 0,0-1 0 0 0,0 1 0 0 0,0 0 1 0 0,0 0-1 0 0,0 0 0 0 0,0 0 0 0 0,0 1 1 0 0,1-1-1 0 0,-1 0 0 0 0,1 0 0 0 0,-1 0 0 0 0,1 0 1 0 0,0 4-1 0 0,-1 0-1729 0 0,-5 11-11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15663 0 0,'0'0'356'0'0,"0"0"50"0"0,0 0 20 0 0,0 0-42 0 0,-1-2-250 0 0,-3-5 1249 0 0,1 1 1 0 0,-1 0 0 0 0,-9-12-1 0 0,12 17-939 0 0,0-1-289 0 0,-2-4-138 0 0,-3 2-150 0 0,5 3-563 0 0,1 1-257 0 0,0 0-1286 0 0,0 0-4924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 13823 0 0,'0'0'315'0'0,"0"0"45"0"0,0 0 21 0 0,0 0-49 0 0,-8-2 1620 0 0,3 4-1482 0 0,0-1 0 0 0,0 1-1 0 0,-1 0 1 0 0,1 0 0 0 0,0 0-1 0 0,1 1 1 0 0,-1-1 0 0 0,-5 5-1 0 0,-35 31-499 0 0,29-24 141 0 0,9-7-111 0 0,4-1 0 0 0,6-3 0 0 0,8-3 0 0 0,-10 0 0 0 0,9-1 0 0 0,0-1 0 0 0,-1 0 0 0 0,1 0 0 0 0,-1-1 0 0 0,1 0 0 0 0,-1-1 0 0 0,17-9 0 0 0,-7 4 0 0 0,-17 8 41 0 0,0 1-1 0 0,-1-1 1 0 0,1 1 0 0 0,0 0-1 0 0,-1 0 1 0 0,1-1 0 0 0,0 1-1 0 0,-1 0 1 0 0,1 1-1 0 0,0-1 1 0 0,1 0 0 0 0,4 1 402 0 0,-5-1 66 0 0,7 8 83 0 0,6 8-576 0 0,-11-7-16 0 0,-3 1 0 0 0,0-1 0 0 0,-1 1 0 0 0,0 0 0 0 0,-1 0 0 0 0,0-1 0 0 0,0 1 0 0 0,-1-1 0 0 0,-5 18 0 0 0,-32 73 0 0 0,-14 2 0 0 0,50-96 17 0 0,-1 0-1 0 0,-1-1 0 0 0,1 1 1 0 0,-1-1-1 0 0,0 0 0 0 0,-1 0 1 0 0,1 0-1 0 0,-1-1 0 0 0,0 0 1 0 0,-8 5-1 0 0,4-3 247 0 0,9-5 64 0 0,0-1-269 0 0,1 1 1 0 0,-1-1-1 0 0,1 1 1 0 0,-1-1 0 0 0,1 0-1 0 0,-1 0 1 0 0,1 1-1 0 0,-1-1 1 0 0,1 0 0 0 0,-1 0-1 0 0,0 0 1 0 0,1 0-1 0 0,-1 0 1 0 0,1 0-1 0 0,-1 0 1 0 0,1 0 0 0 0,-1 0-1 0 0,-1 0 1 0 0,1 0-49 0 0,0 1 1 0 0,0-1-1 0 0,0 0 1 0 0,0 0-1 0 0,0 0 1 0 0,0 0-1 0 0,0 0 1 0 0,0 0-1 0 0,0 0 1 0 0,0-1-1 0 0,0 1 1 0 0,0 0-1 0 0,0 0 1 0 0,0-1-1 0 0,-1 0 1 0 0,0 0-14 0 0,-7-6 3 0 0,3-5 0 0 0,1-4 0 0 0,6 11 0 0 0,0 3 0 0 0,2-8 0 0 0,0 1 0 0 0,4 4 0 0 0,3 4 0 0 0,2 5 0 0 0,-10-3 0 0 0,1 0 0 0 0,-1 1 0 0 0,0-1 0 0 0,0 1 0 0 0,1-1 0 0 0,-2 1 0 0 0,1 0 0 0 0,2 2 0 0 0,16 29 0 0 0,-13-20-17 0 0,-4-9-31 0 0,0 2 0 0 0,-1-1 0 0 0,1 0 0 0 0,-1 0 0 0 0,0 1 0 0 0,0 0 0 0 0,1 9 0 0 0,-3-14-89 0 0,1 0 1 0 0,-1 0-1 0 0,1 0 1 0 0,-1 0 0 0 0,1 0-1 0 0,0 0 1 0 0,-1 0-1 0 0,1 0 1 0 0,0-1-1 0 0,0 1 1 0 0,0 0-1 0 0,-1 0 1 0 0,1-1 0 0 0,0 1-1 0 0,0 0 1 0 0,0-1-1 0 0,1 1 1 0 0,0 0-835 0 0,11-7-2510 0 0,-10 4 3102 0 0,-1 1-1 0 0,0-1 1 0 0,0 0 0 0 0,0 0-1 0 0,0 0 1 0 0,0 0 0 0 0,2-3-1 0 0,4-8-1156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13823 0 0,'0'0'315'0'0,"0"0"45"0"0,0 0 21 0 0,0 0-49 0 0,0 0-81 0 0,0 0 481 0 0,0 0 237 0 0,0 0 45 0 0,0 0-61 0 0,0 0-288 0 0,0 0-121 0 0,0 0-28 0 0,0 0-4 0 0,-8 3 512 0 0,-11 6-75 0 0,14-7-919 0 0,0 0 0 0 0,1 0 0 0 0,-1 1-1 0 0,1-1 1 0 0,-8 7 0 0 0,-7 5-30 0 0,19-14 0 0 0,0 0 0 0 0,0 0 0 0 0,0 0 0 0 0,0 0 0 0 0,-1 0 0 0 0,1 0 0 0 0,0 0 0 0 0,0 0 0 0 0,0 0 0 0 0,0 0 0 0 0,0 0 0 0 0,0 0 0 0 0,0 0 0 0 0,0 0 0 0 0,0 0 0 0 0,0 1 0 0 0,0-1 0 0 0,0 0 0 0 0,0 0 0 0 0,0 0 0 0 0,-1 0 0 0 0,1 0 0 0 0,0 0 0 0 0,0 0 0 0 0,0 0 0 0 0,0 0 0 0 0,0 0 0 0 0,0 1 0 0 0,0-1 0 0 0,0 0 0 0 0,0 0 0 0 0,0 0 0 0 0,0 0 0 0 0,0 0 0 0 0,0 0 0 0 0,0 0 0 0 0,0 0 0 0 0,0 0 0 0 0,0 1 0 0 0,0-1 0 0 0,0 0 0 0 0,0 0 0 0 0,1 0 0 0 0,-1 0 0 0 0,0 0 0 0 0,0 0 0 0 0,0 0 0 0 0,0 0 0 0 0,0 0 0 0 0,0 0 0 0 0,6 2 0 0 0,8-1 0 0 0,59-17 0 0 0,-67 15 144 0 0,-1 0 0 0 0,0 0 0 0 0,1 0 0 0 0,-1 1 0 0 0,0 0 0 0 0,1 0 0 0 0,-1 0 0 0 0,1 0 0 0 0,5 2 0 0 0,-10-1 299 0 0,7 5-278 0 0,-7-5-165 0 0,0 0 0 0 0,0 0 0 0 0,-1 0 0 0 0,1-1 0 0 0,0 1 0 0 0,0 0 0 0 0,0 0 0 0 0,-1 0 0 0 0,1 1 0 0 0,0-1 0 0 0,-1 0 0 0 0,1 0 0 0 0,-1 0 0 0 0,1 0 0 0 0,-1 1 0 0 0,0-1 0 0 0,1 0 0 0 0,-1 0 0 0 0,0 1 0 0 0,0 1 0 0 0,0 0 0 0 0,1 1 0 0 0,-1 0 0 0 0,0-1 0 0 0,0 1 0 0 0,0-1 0 0 0,0 1 0 0 0,-1 0 0 0 0,0-1 0 0 0,1 1 0 0 0,-1-1 0 0 0,0 1 0 0 0,-3 4 0 0 0,-1 1 0 0 0,0 0 0 0 0,-10 14 0 0 0,1-5 0 0 0,13-15 0 0 0,1-2 0 0 0,-1 0 0 0 0,1 0 0 0 0,-1 0 0 0 0,1 0 0 0 0,-1-1 0 0 0,0 1 0 0 0,1 0 0 0 0,-1 0 0 0 0,0-1 0 0 0,0 1 0 0 0,1-1 0 0 0,-1 1 0 0 0,0-1 0 0 0,-1 2 0 0 0,1-2 0 0 0,0 1 0 0 0,1-1 0 0 0,-1 1 0 0 0,1-1 0 0 0,-1 1 0 0 0,0-1 0 0 0,0 1 0 0 0,1-1 0 0 0,-1 0 0 0 0,0 1 0 0 0,0-1 0 0 0,1 0 0 0 0,-1 0 0 0 0,0 1 0 0 0,0-1 0 0 0,0 0 0 0 0,1 0 0 0 0,-1 0 0 0 0,0 0 0 0 0,0 0 0 0 0,0 0 0 0 0,-1-1 0 0 0,-3 1 0 0 0,1 2 0 0 0,11-1 0 0 0,-3 0 0 0 0,-2-1 0 0 0,0 1 0 0 0,0-1 0 0 0,1 1 0 0 0,-1 0 0 0 0,0 0 0 0 0,0 0 0 0 0,0 0 0 0 0,0 1 0 0 0,0-1 0 0 0,2 3 0 0 0,-3-4 0 0 0,1 1 0 0 0,0 0 0 0 0,0 0 0 0 0,0 1 0 0 0,0-1 0 0 0,-1 1 0 0 0,1-1 0 0 0,0 1 0 0 0,-1-1 0 0 0,3 4 0 0 0,0 0 0 0 0,0-1 0 0 0,1 1 0 0 0,-2 0 0 0 0,1-1 0 0 0,0 1 0 0 0,-1 0 0 0 0,0 1 0 0 0,0-1 0 0 0,-1 0 0 0 0,1 1 0 0 0,-1 0 0 0 0,0-1 0 0 0,2 13 0 0 0,-3-8 0 0 0,-1 0 0 0 0,0 0 0 0 0,0 0 0 0 0,-1 1 0 0 0,-3 15 0 0 0,3-19 79 0 0,-1-1 0 0 0,0 0-1 0 0,0 1 1 0 0,0-1 0 0 0,-1 0 0 0 0,0 0-1 0 0,0 0 1 0 0,-1 0 0 0 0,0-1 0 0 0,0 1 0 0 0,0-1-1 0 0,-8 8 1 0 0,9-10-30 0 0,0 0 0 0 0,-1-1-1 0 0,1 1 1 0 0,-1-1 0 0 0,0 1 0 0 0,0-1-1 0 0,0-1 1 0 0,0 1 0 0 0,0 0 0 0 0,0-1-1 0 0,0 0 1 0 0,-1 0 0 0 0,1 0 0 0 0,0 0-1 0 0,-1-1 1 0 0,1 0 0 0 0,0 0 0 0 0,-1 0 0 0 0,1 0-1 0 0,-5-1 1 0 0,0-1-374 0 0,0-1 0 0 0,0 0-1 0 0,1 0 1 0 0,-1-1 0 0 0,1 0 0 0 0,0 0 0 0 0,0-1 0 0 0,0 0-1 0 0,-11-9 1 0 0,18 13-1148 0 0,1 1-51 0 0,0 0-11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6447 0 0,'0'0'142'0'0,"0"0"22"0"0,0 0 13 0 0,-1 0-20 0 0,0 0 236 0 0,0 0-1 0 0,0 0 0 0 0,0 0 1 0 0,0 1-1 0 0,0-1 0 0 0,0 0 1 0 0,0 0-1 0 0,1 1 0 0 0,-1-1 0 0 0,0 1 1 0 0,0-1-1 0 0,0 1 0 0 0,1-1 1 0 0,-1 1-1 0 0,0-1 0 0 0,0 1 1 0 0,1 0-1 0 0,-1-1 0 0 0,1 1 1 0 0,-2 1-1 0 0,1-1-1511 0 0,0 0 1631 0 0,1-1 0 0 0,0 0 0 0 0,0 0 0 0 0,0 0 0 0 0,0 0 0 0 0,-1 1 0 0 0,-4 2-267 0 0,2-2-37 0 0,0 1 1 0 0,0 0-1 0 0,1 0 1 0 0,-1 0-1 0 0,0 0 1 0 0,-3 5-1 0 0,5-6 163 0 0,1-1 117 0 0,0 0 21 0 0,0 0 3 0 0,-1 0 53 0 0,-4 3-402 0 0,5-3-123 0 0,0 0 1 0 0,0 1-1 0 0,0-1 1 0 0,0 0-1 0 0,0 0 1 0 0,1 1-1 0 0,-1-1 0 0 0,0 0 1 0 0,0 0-1 0 0,0 1 1 0 0,0-1-1 0 0,0 0 1 0 0,0 0-1 0 0,0 1 1 0 0,1-1-1 0 0,-1 0 1 0 0,0 0-1 0 0,0 0 1 0 0,0 0-1 0 0,1 1 1 0 0,-1-1-1 0 0,0 0 1 0 0,0 0-1 0 0,0 0 0 0 0,1 0 1 0 0,-1 0-1 0 0,0 1 1 0 0,0-1-1 0 0,1 0 1 0 0,-1 0-1 0 0,0 0 1 0 0,0 0-1 0 0,1 0 1 0 0,-1 0-1 0 0,6 2-41 0 0,1 1-1 0 0,-1-2 0 0 0,0 1 1 0 0,1 0-1 0 0,-1-1 1 0 0,12 0-1 0 0,42-3 31 0 0,-17 0 884 0 0,-37 0 419 0 0,-6-6-6242 0 0,-1 1 1948 0 0,3 0 915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0,'0'0'96'0'0,"0"0"32"0"0,0 0 0 0 0,0 0 0 0 0,0 0-128 0 0,0 0 0 0 0,0 0 0 0 0,0 0 0 0 0,0 0-384 0 0,0 0-104 0 0,0 0-24 0 0,0 0 0 0 0,0 0 416 0 0,0 0 96 0 0,0 0 0 0 0,0 0 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20 10135 0 0,'0'0'231'0'0,"0"0"29"0"0,0 0 19 0 0,3-6 7 0 0,0-1-140 0 0,-3 6 600 0 0,0 1 232 0 0,0 0 40 0 0,0 0 6 0 0,0 0 0 0 0,0 0 0 0 0,0 0 0 0 0,0 0-69 0 0,0 0-290 0 0,0 0-121 0 0,0 0-28 0 0,-15 1 1020 0 0,13 0-1466 0 0,0-1-1 0 0,0 1 1 0 0,0-1 0 0 0,0 1-1 0 0,0 0 1 0 0,0 0-1 0 0,1 0 1 0 0,-1 0 0 0 0,0 0-1 0 0,1 0 1 0 0,-1 1-1 0 0,1-1 1 0 0,-1 0-1 0 0,-1 3 1 0 0,-20 28 1437 0 0,6-8-882 0 0,8-13-625 0 0,-35 41 0 0 0,39-45 0 0 0,0 1 0 0 0,0-1 0 0 0,1 1 0 0 0,1 0 0 0 0,-6 14 0 0 0,3-4 0 0 0,4-12 0 0 0,0-1 0 0 0,0 0 0 0 0,1 1 0 0 0,-1-1 0 0 0,1 1 0 0 0,1-1 0 0 0,-1 1 0 0 0,1-1 0 0 0,0 1 0 0 0,0 0 0 0 0,1 6 0 0 0,0-9 0 0 0,-1 1 0 0 0,1-1 0 0 0,1 0 0 0 0,-1 1 0 0 0,0-1 0 0 0,3 4 0 0 0,-3-6 0 0 0,1 1 0 0 0,-1-1 0 0 0,1 1 0 0 0,-1-1 0 0 0,1 0 0 0 0,0 1 0 0 0,-1-1 0 0 0,1 0 0 0 0,0 0 0 0 0,0 0 0 0 0,4 1 0 0 0,-1-1 0 0 0,0 1 0 0 0,0-1 0 0 0,0 0 0 0 0,0 0 0 0 0,1-1 0 0 0,-1 0 0 0 0,0 1 0 0 0,0-2 0 0 0,1 1 0 0 0,-1-1 0 0 0,0 0 0 0 0,0 0 0 0 0,8-2 0 0 0,-7 0 0 0 0,1 1 0 0 0,-1-1 0 0 0,1 0 0 0 0,-1-1 0 0 0,0 1 0 0 0,0-1 0 0 0,-1 0 0 0 0,1-1 0 0 0,7-7 0 0 0,-7 5 111 0 0,0-1 0 0 0,0 0-1 0 0,0 0 1 0 0,-1 0 0 0 0,0 0 0 0 0,-1-1-1 0 0,0 0 1 0 0,0 1 0 0 0,-1-2 0 0 0,0 1-1 0 0,0 0 1 0 0,-1-1 0 0 0,-1 1 0 0 0,0-1-1 0 0,0 1 1 0 0,-1-18 0 0 0,0 17-62 0 0,1-9-20 0 0,-2 1 0 0 0,0 0 0 0 0,-6-31 0 0 0,7 49-45 0 0,0-1 1 0 0,0 0-1 0 0,0 1 0 0 0,-1-1 1 0 0,1 0-1 0 0,0 1 1 0 0,0-1-1 0 0,0 1 0 0 0,-1-1 1 0 0,1 1-1 0 0,0-1 0 0 0,-1 0 1 0 0,1 1-1 0 0,-1-1 0 0 0,1 1 1 0 0,-1 0-1 0 0,1-1 0 0 0,-1 1 1 0 0,1-1-1 0 0,-1 1 0 0 0,1 0 1 0 0,-1-1-1 0 0,1 1 1 0 0,-1 0-1 0 0,0-1 0 0 0,1 1 1 0 0,-1 0-1 0 0,1 0 0 0 0,-1 0 1 0 0,0 0-1 0 0,1 0 0 0 0,-1 0 1 0 0,0 0-1 0 0,1 0 0 0 0,-1 0 1 0 0,0 0-1 0 0,1 0 0 0 0,-1 0 1 0 0,0 0-1 0 0,1 0 1 0 0,-1 0-1 0 0,1 1 0 0 0,-1-1 1 0 0,0 0-1 0 0,1 0 0 0 0,-1 1 1 0 0,1-1-1 0 0,-1 0 0 0 0,1 1 1 0 0,-1-1-1 0 0,1 1 0 0 0,-1 0 1 0 0,-3 1-519 0 0,1 0 1 0 0,0 1 0 0 0,0-1-1 0 0,0 1 1 0 0,0 0 0 0 0,1-1-1 0 0,-1 1 1 0 0,1 0 0 0 0,0 1 0 0 0,0-1-1 0 0,0 0 1 0 0,0 1 0 0 0,-1 3-1 0 0,-1 5-1002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15663 0 0,'0'0'356'0'0,"0"0"50"0"0,0 0 20 0 0,0 0-42 0 0,6-6-236 0 0,-2-1 876 0 0,-1-1-1 0 0,0 1 1 0 0,-1-1-1 0 0,0 0 1 0 0,2-13-1 0 0,4-11 1020 0 0,-8 26-2176 0 0,0 4-563 0 0,0 2-258 0 0,0 0-56 0 0,0 0-149 0 0,0 0-573 0 0,0 0-253 0 0,0 0-802 0 0,0 0-3013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4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17503 0 0,'0'0'399'0'0,"0"0"60"0"0,0 0 21 0 0,0 0-59 0 0,-1-1-276 0 0,-2-2-57 0 0,2 2 283 0 0,-21 10 2674 0 0,-22 22-2437 0 0,43-31-608 0 0,1 0 0 0 0,0 0 0 0 0,0 0 0 0 0,0 0 0 0 0,0 0 0 0 0,-1 0 0 0 0,1 1 0 0 0,0-1 0 0 0,0 0 0 0 0,0 0 0 0 0,0 0 0 0 0,0 0 0 0 0,0 1 0 0 0,-1-1 0 0 0,1 0 0 0 0,0 0 0 0 0,0 0 0 0 0,0 1 0 0 0,0-1 0 0 0,0 0 0 0 0,0 0 0 0 0,0 0 0 0 0,0 1 0 0 0,0-1 0 0 0,0 0 0 0 0,0 0 0 0 0,0 0 0 0 0,0 1 0 0 0,0-1 0 0 0,0 0 0 0 0,0 0 0 0 0,0 0 0 0 0,0 1 0 0 0,1-1 0 0 0,-1 0 0 0 0,0 0 0 0 0,0 0 0 0 0,0 1 0 0 0,0-1 0 0 0,0 0 0 0 0,0 0 0 0 0,1 0 0 0 0,-1 0 0 0 0,0 0 0 0 0,0 1 0 0 0,0-1 0 0 0,0 0 0 0 0,1 0 0 0 0,-1 0 0 0 0,0 0 0 0 0,0 0 0 0 0,0 0 0 0 0,1 0 0 0 0,-1 0 0 0 0,0 0 0 0 0,0 0 0 0 0,0 0 0 0 0,1 0 0 0 0,-1 0 0 0 0,12 4 0 0 0,-12-4 0 0 0,10 1 0 0 0,0 0 0 0 0,0 0 0 0 0,18-2 0 0 0,-17 0 0 0 0,-1 1 0 0 0,1 0 0 0 0,15 2 0 0 0,19 9 443 0 0,-44-10-389 0 0,0-1 0 0 0,0 1 0 0 0,0 0 0 0 0,0 0 0 0 0,0 0 0 0 0,0 0 0 0 0,0 0 0 0 0,0 0 0 0 0,0 0 0 0 0,-1 0 0 0 0,1 0 0 0 0,0 0 0 0 0,-1 0 0 0 0,1 0 0 0 0,0 1 0 0 0,0 0 0 0 0,4 20 633 0 0,-5-14-661 0 0,0-1 0 0 0,-1 0 0 0 0,0 1 1 0 0,0-1-1 0 0,-1 0 0 0 0,0 0 0 0 0,0 0 0 0 0,-1 0 0 0 0,1 0 0 0 0,-2 0 0 0 0,1-1 0 0 0,-6 9 0 0 0,-4 4 172 0 0,-1 0-1 0 0,-26 25 0 0 0,-25 23 920 0 0,65-67-1117 0 0,-1 0 0 0 0,1 1 0 0 0,0-1 0 0 0,-1 1 0 0 0,1-1 0 0 0,0 0 0 0 0,-1 1 0 0 0,1-1 0 0 0,0 1 0 0 0,0-1 0 0 0,-1 1 0 0 0,1-1 0 0 0,0 0 0 0 0,0 1 0 0 0,0-1 0 0 0,0 1 0 0 0,0-1 0 0 0,0 1 0 0 0,-1-1 0 0 0,1 1 0 0 0,0 0 0 0 0,0-1 0 0 0,1 1 0 0 0,-1 0 0 0 0,4 3 0 0 0,-4-4 0 0 0,3 3 0 0 0,0 0 0 0 0,1-1 0 0 0,-1 1 0 0 0,1-1 0 0 0,-1 0 0 0 0,1 1 0 0 0,0-2 0 0 0,0 1 0 0 0,0 0 0 0 0,5 1 0 0 0,10 4 0 0 0,0 0 0 0 0,-14-6 0 0 0,-1 0 0 0 0,0 1 0 0 0,-1-1 0 0 0,8 4 0 0 0,1 2 0 0 0,1 0 0 0 0,0-2 0 0 0,23 8 0 0 0,-35-12 0 0 0,8 1 0 0 0,1-2 0 0 0,-2-2-64 0 0,-7 2-273 0 0,-1 0-138 0 0,3-8-7315 0 0,-1 0-368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 8287 0 0,'0'0'191'0'0,"0"0"26"0"0,0 0 9 0 0,0 0 110 0 0,-16-6 4602 0 0,15 6-4489 0 0,-16-5 217 0 0,12 5 2302 0 0,-1 1 3713 0 0,37-13-6073 0 0,-29 11-608 0 0,-1 1 0 0 0,0-1 0 0 0,1 1 0 0 0,-1 0 0 0 0,0 0 0 0 0,1-1 0 0 0,-1 1 0 0 0,1 0 0 0 0,-1 0 0 0 0,1 0 0 0 0,-1 1 0 0 0,0-1 0 0 0,1 0 0 0 0,-1 0 0 0 0,0 1 0 0 0,1-1 0 0 0,-1 1 0 0 0,0-1 0 0 0,2 2 0 0 0,4 0 0 0 0,1-1 0 0 0,0-3 0 0 0,10 3 112 0 0,-12-3 219 0 0,-4 1 157 0 0,-2 1 21 0 0,13 0 83 0 0,20 1-576 0 0,-23 0-16 0 0,0 0 0 0 0,0 0 0 0 0,-1-1 0 0 0,1 0 0 0 0,0-1 0 0 0,11-2 0 0 0,-16 2 0 0 0,0 0 0 0 0,0 0 0 0 0,1 1 0 0 0,-1 0 0 0 0,10 1 0 0 0,2 0 0 0 0,15 4 0 0 0,-27-4 0 0 0,0 0 0 0 0,-1-1 0 0 0,1 1 0 0 0,0-1 0 0 0,5-1 0 0 0,15 1 0 0 0,-18 1 0 0 0,0-1 0 0 0,0 0 0 0 0,11-2 0 0 0,-13 1 0 0 0,-1 1 0 0 0,1-1 0 0 0,0 1 0 0 0,0 0 0 0 0,0 0 0 0 0,-1 1 0 0 0,1-1 0 0 0,0 1 0 0 0,7 2 0 0 0,-7-1 0 0 0,1 0 0 0 0,0-1 0 0 0,-1 0 0 0 0,1 0 0 0 0,0-1 0 0 0,-1 0 0 0 0,1 0 0 0 0,0 0 0 0 0,-1-1 0 0 0,1 1 0 0 0,5-3 0 0 0,39 0 0 0 0,-46 3 0 0 0,0 0 0 0 0,-1 0 0 0 0,1 1 0 0 0,0-1 0 0 0,0 1 0 0 0,-1 0 0 0 0,1 0 0 0 0,0 1 0 0 0,-1-1 0 0 0,1 1 0 0 0,-1-1 0 0 0,5 4 0 0 0,2 0 0 0 0,-9-4 0 0 0,1 0 0 0 0,-1 0 0 0 0,1-1 0 0 0,0 1 0 0 0,-1 0 0 0 0,1-1 0 0 0,0 0 0 0 0,-1 1 0 0 0,1-1 0 0 0,0 0 0 0 0,-1 0 0 0 0,1 0 0 0 0,2 0 0 0 0,8 1 0 0 0,-10 1 0 0 0,-2-1 0 0 0,1-1 0 0 0,-1 1 0 0 0,1-1 0 0 0,-1 1 0 0 0,1-1 0 0 0,0 0 0 0 0,-1 1 0 0 0,1-1 0 0 0,-1 0 0 0 0,1 1 0 0 0,0-1 0 0 0,-1 0 0 0 0,1 0 0 0 0,0 0 0 0 0,0 0 0 0 0,-1 1 0 0 0,1-1 0 0 0,0 0 0 0 0,-1 0 0 0 0,2-1 0 0 0,5 1 0 0 0,-5 0 0 0 0,0 0 0 0 0,0 0 0 0 0,0 0 0 0 0,1 0 0 0 0,-1 0 0 0 0,0 1 0 0 0,0-1 0 0 0,4 2 0 0 0,10 0 0 0 0,0 0 0 0 0,1-1 0 0 0,27-2 0 0 0,-12 1 0 0 0,-30 0 0 0 0,-1 0 0 0 0,1 0 0 0 0,-1 0 0 0 0,0 0 0 0 0,1-1 0 0 0,-1 1 0 0 0,1 0 0 0 0,-1-1 0 0 0,2 0 0 0 0,17-5 0 0 0,-6 2 0 0 0,19-8 0 0 0,-25 9 0 0 0,1 1 0 0 0,-1 0 0 0 0,0 0 0 0 0,1 1 0 0 0,-1 0 0 0 0,1 0 0 0 0,-1 1 0 0 0,11 1 0 0 0,-12 0 0 0 0,18-2 0 0 0,17-4 0 0 0,-34 5 0 0 0,0 0 0 0 0,0 0 0 0 0,0 1 0 0 0,0 0 0 0 0,0 0 0 0 0,0 1 0 0 0,-1 0 0 0 0,1 0 0 0 0,8 5 0 0 0,-9-5 0 0 0,-1-1 0 0 0,1 0 0 0 0,-1 0 0 0 0,1-1 0 0 0,0 1 0 0 0,-1-1 0 0 0,1-1 0 0 0,11-1 0 0 0,-3 1 0 0 0,-5 0 0 0 0,-1 0 0 0 0,0-1 0 0 0,11-2 0 0 0,-17 3 0 0 0,-1 1 0 0 0,1 0 0 0 0,0 0 0 0 0,0-1 0 0 0,0 2 0 0 0,5-1 0 0 0,-5 1 0 0 0,0-1 0 0 0,0 0 0 0 0,1 0 0 0 0,-1 0 0 0 0,5-1 0 0 0,14 0 0 0 0,-19 2 0 0 0,-1-1 0 0 0,1 0 0 0 0,-1 0 0 0 0,1 0 0 0 0,-1-1 0 0 0,0 1 0 0 0,1 0 0 0 0,-1-1 0 0 0,0 0 0 0 0,3 0 0 0 0,4-3 0 0 0,0 2 0 0 0,1-1 0 0 0,-1 1 0 0 0,1 0 0 0 0,-1 1 0 0 0,1 0 0 0 0,16 1 0 0 0,-16 0 0 0 0,-8 0 0 0 0,1 0 0 0 0,-1 0 0 0 0,0 0 0 0 0,0 1 0 0 0,1-1 0 0 0,-1 0 0 0 0,0 1 0 0 0,0 0 0 0 0,0-1 0 0 0,0 1 0 0 0,1 0 0 0 0,-1 0 0 0 0,2 1 0 0 0,-3-1 0 0 0,0 0 0 0 0,0-1 0 0 0,0 1 0 0 0,0-1 0 0 0,0 1 0 0 0,0-1 0 0 0,0 1 0 0 0,0-1 0 0 0,0 0 0 0 0,1 0 0 0 0,-1 0 0 0 0,0 1 0 0 0,1-1 0 0 0,18-2 0 0 0,10 1 0 0 0,-1 1 0 0 0,-24 0 0 0 0,1 0 0 0 0,-1 0 0 0 0,0 0 0 0 0,1 0 0 0 0,5 2 0 0 0,17 0 0 0 0,-25-3 0 0 0,1 1 0 0 0,-1 0 0 0 0,1 1 0 0 0,-1-1 0 0 0,1 0 0 0 0,-1 1 0 0 0,7 2 0 0 0,-8-2 0 0 0,0 0 0 0 0,0 0 0 0 0,0 0 0 0 0,0-1 0 0 0,0 1 0 0 0,0-1 0 0 0,1 1 0 0 0,-1-1 0 0 0,0 1 0 0 0,0-1 0 0 0,1 0 0 0 0,-1 0 0 0 0,0 0 0 0 0,0-1 0 0 0,0 1 0 0 0,1 0 0 0 0,3-2 0 0 0,1 1 0 0 0,1 0 0 0 0,0 0 0 0 0,-1 1 0 0 0,1 0 0 0 0,11 2 0 0 0,-10-1 0 0 0,5 1 0 0 0,0 0 0 0 0,19 7 0 0 0,-30-8 0 0 0,-1-1 0 0 0,1 0 0 0 0,-1 0 0 0 0,0 1 0 0 0,1-2 0 0 0,-1 1 0 0 0,1 0 0 0 0,-1 0 0 0 0,1-1 0 0 0,-1 1 0 0 0,1-1 0 0 0,2-1 0 0 0,19-3 0 0 0,-18 5 0 0 0,82-3 0 0 0,-53-3 0 0 0,-27 3 0 0 0,1 2 0 0 0,14-2 0 0 0,-18 3 0 0 0,1 0 0 0 0,-1-1 0 0 0,0 0 0 0 0,1 1 0 0 0,-1-2 0 0 0,0 1 0 0 0,9-4 0 0 0,-7 2 83 0 0,0 1 0 0 0,0 0 0 0 0,1 1 0 0 0,11-2 0 0 0,19-4 433 0 0,-23 4-266 0 0,0 1 0 0 0,0 0 0 0 0,27 0 0 0 0,-15 1-133 0 0,-8 1-117 0 0,-15 0 0 0 0,0 0 0 0 0,1 0 0 0 0,-1 0 0 0 0,0 0 0 0 0,7-2 0 0 0,-4 0 0 0 0,1 1 0 0 0,-1 0 0 0 0,0 0 0 0 0,0 1 0 0 0,1 0 0 0 0,-1 0 0 0 0,0 0 0 0 0,0 1 0 0 0,0 1 0 0 0,9 1 0 0 0,-10-2 0 0 0,-1 0 0 0 0,1 0 0 0 0,0-1 0 0 0,0 0 0 0 0,-1 0 0 0 0,10-2 0 0 0,-3 1 0 0 0,19-2 0 0 0,-19 1 0 0 0,1 1 0 0 0,-1 0 0 0 0,1 1 0 0 0,0 0 0 0 0,12 3 0 0 0,-19-2 0 0 0,0 0 0 0 0,0-1 0 0 0,0 1 0 0 0,0-1 0 0 0,0 0 0 0 0,7-1 0 0 0,-3 2 0 0 0,-9-1 0 0 0,1 1 0 0 0,-1-1 0 0 0,1 1 0 0 0,0-1 0 0 0,0 0 0 0 0,-1 1 0 0 0,1-1 0 0 0,0 0 0 0 0,-1 0 0 0 0,1 0 0 0 0,3-1 0 0 0,10-2 0 0 0,-11 3 0 0 0,-1-1 0 0 0,1 0 0 0 0,0 1 0 0 0,0 0 0 0 0,0 0 0 0 0,-1 0 0 0 0,1 1 0 0 0,0-1 0 0 0,7 2 0 0 0,4 2 0 0 0,-11-3 0 0 0,-1 0 0 0 0,1 0 0 0 0,-1-1 0 0 0,1 1 0 0 0,-1-1 0 0 0,1 0 0 0 0,-1 0 0 0 0,1 0 0 0 0,0 0 0 0 0,-1-1 0 0 0,1 1 0 0 0,3-2 0 0 0,49-8 0 0 0,-40 7 0 0 0,22-3 0 0 0,5 1 0 0 0,0-1 0 0 0,-28 4 0 0 0,24-4 0 0 0,-26 3 0 0 0,0 1 0 0 0,0 0 0 0 0,15 1 0 0 0,-24 1 0 0 0,1 0 0 0 0,0 0 0 0 0,-1-1 0 0 0,1 1 0 0 0,-1-1 0 0 0,1 0 0 0 0,-1-1 0 0 0,0 1 0 0 0,1-1 0 0 0,6-3 0 0 0,-9 4 138 0 0,1 1-1 0 0,0-1 1 0 0,0 0-1 0 0,0 1 1 0 0,-1 0-1 0 0,1 0 1 0 0,0 0-1 0 0,0 0 1 0 0,0 0-1 0 0,5 1 1 0 0,11 1 381 0 0,-17-4-501 0 0,20 10-20 0 0,-14-5 2 0 0,-1 2 0 0 0,-15-9-2187 0 0,-17-10-6494 0 0,15 8-307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86 161 10135 0 0,'0'0'231'0'0,"1"-1"29"0"0,-1-2-172 0 0,1 2-62 0 0,-1 0-1 0 0,0 0 0 0 0,0 0 0 0 0,1 1 1 0 0,-1-1-1 0 0,0 0 0 0 0,1 0 0 0 0,-1 0 0 0 0,1 0 1 0 0,-1 0-1 0 0,1 1 0 0 0,0-1 0 0 0,-1 0 1 0 0,1 0-1 0 0,0 1 0 0 0,0-1 0 0 0,16-16 56 0 0,-14 15 286 0 0,0-1 1 0 0,0 0-1 0 0,0 0 0 0 0,5-6 1 0 0,18-26 2998 0 0,-18 26-2643 0 0,-1 0 0 0 0,0-1 0 0 0,6-10 0 0 0,-12 18-211 0 0,-1 2 0 0 0,0 0 0 0 0,0 0 0 0 0,-1-4 298 0 0,1 4-769 0 0,0-1 1 0 0,0 0-1 0 0,0 1 0 0 0,0-1 1 0 0,0 1-1 0 0,0-1 1 0 0,0 1-1 0 0,-1-1 0 0 0,1 1 1 0 0,0-1-1 0 0,0 1 1 0 0,-1-1-1 0 0,1 1 0 0 0,0-1 1 0 0,0 1-1 0 0,-1-1 1 0 0,1 1-1 0 0,-1-1 1 0 0,1 1-1 0 0,0 0 0 0 0,-1-1 1 0 0,1 1-1 0 0,-1 0 1 0 0,1-1-1 0 0,-1 1 0 0 0,1 0 1 0 0,-1 0-1 0 0,1-1 1 0 0,-1 1-1 0 0,1 0 0 0 0,-2 0 1 0 0,0-1-29 0 0,0 0 0 0 0,0 1 0 0 0,0-1-1 0 0,0 1 1 0 0,-1 0 0 0 0,1 0 0 0 0,0 0 0 0 0,0 0 0 0 0,-1 0 0 0 0,1 0 0 0 0,0 0 0 0 0,0 1 0 0 0,0-1 0 0 0,-1 1-1 0 0,1 0 1 0 0,0 0 0 0 0,0-1 0 0 0,0 1 0 0 0,0 0 0 0 0,0 1 0 0 0,0-1 0 0 0,-2 2 0 0 0,-4 3 387 0 0,1 0 1 0 0,-1 1 0 0 0,-10 12 0 0 0,7-6-375 0 0,0 1 1 0 0,0 1-1 0 0,1 0 1 0 0,1 0-1 0 0,-14 32 0 0 0,20-38-25 0 0,0-1-1 0 0,1 1 1 0 0,-1 0-1 0 0,2 0 1 0 0,-1 0-1 0 0,1 0 1 0 0,1 0-1 0 0,-1 0 1 0 0,1 0-1 0 0,1 0 1 0 0,0 0-1 0 0,0 0 1 0 0,4 13-1 0 0,0-9 0 0 0,-2-10 0 0 0,-1-2 0 0 0,8 7 0 0 0,-5-9 0 0 0,-4 1 0 0 0,27-4 0 0 0,-24 3 0 0 0,-1 0 0 0 0,0 0 0 0 0,0 0 0 0 0,0-1 0 0 0,0 1 0 0 0,0-1 0 0 0,0 0 0 0 0,0 1 0 0 0,-1-1 0 0 0,1-1 0 0 0,-1 1 0 0 0,1 0 0 0 0,-1-1 0 0 0,0 1 0 0 0,0-1 0 0 0,0 0 0 0 0,0 1 0 0 0,2-7 0 0 0,3-5 0 0 0,-1 0 0 0 0,8-27 0 0 0,-11 30 0 0 0,2-5 0 0 0,-1-1 0 0 0,-1 0 0 0 0,0 0 0 0 0,-1-18 0 0 0,1 20 0 0 0,-2 12 0 0 0,-1-1 0 0 0,1 0 0 0 0,-1 0 0 0 0,1 0 0 0 0,-1 0 0 0 0,-1-8 0 0 0,0 6-64 0 0,0 4-273 0 0,1 2-138 0 0,0 0-33 0 0,-2 6-1299 0 0,0 0-2659 0 0,-2 11 2419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15663 0 0,'0'0'356'0'0,"1"-2"50"0"0,2-1-207 0 0,-2 2-143 0 0,0 0 1 0 0,1 0-1 0 0,-1-1 0 0 0,0 1 0 0 0,-1-1 0 0 0,1 1 0 0 0,0-1 0 0 0,0 1 0 0 0,-1-1 0 0 0,1 1 0 0 0,-1-1 1 0 0,1 0-1 0 0,-1 1 0 0 0,1-1 0 0 0,-1-2 0 0 0,7-10 3159 0 0,-1 3-1049 0 0,-2 0-1682 0 0,2-5-513 0 0,1 0-5420 0 0,-7 16 3403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 11975 0 0,'0'0'267'0'0,"0"0"42"0"0,0 0 17 0 0,0 0-28 0 0,0 0-58 0 0,0 0 491 0 0,0 0 238 0 0,0 0 45 0 0,0 0-61 0 0,0 0-288 0 0,0 0-121 0 0,0 0-28 0 0,0 0-4 0 0,0 0 0 0 0,0 0 0 0 0,0 0 0 0 0,-6-6 1980 0 0,1 2-2337 0 0,2-1-66 0 0,2 4 282 0 0,1 1 117 0 0,0 0 21 0 0,0 0-66 0 0,0 1-294 0 0,-3 6-133 0 0,3-6-16 0 0,0 0 0 0 0,-1 0 0 0 0,1 0 0 0 0,0 0 0 0 0,-1 0 0 0 0,1 0 0 0 0,-1 0 0 0 0,1 0 0 0 0,-1-1 0 0 0,1 1 0 0 0,-1 0 0 0 0,1 0 0 0 0,-1-1 0 0 0,0 1 0 0 0,1 0 0 0 0,-1-1 0 0 0,0 1 0 0 0,0 0 0 0 0,1-1 0 0 0,-1 1 0 0 0,-2 0 0 0 0,-2 2 0 0 0,-4 11 0 0 0,0-1 0 0 0,1 2 0 0 0,1-1 0 0 0,-7 20 0 0 0,-1 0 0 0 0,12-27 0 0 0,0-1 0 0 0,0 1 0 0 0,0-1 0 0 0,1 1 0 0 0,0-1 0 0 0,0 1 0 0 0,1 0 0 0 0,0 0 0 0 0,0-1 0 0 0,0 1 0 0 0,1 9 0 0 0,4 6 0 0 0,2-10 0 0 0,-2-10 0 0 0,-3-1 0 0 0,0-1 0 0 0,0 0 0 0 0,-1 1 0 0 0,1-1 0 0 0,0 1 0 0 0,-1-1 0 0 0,1 0 0 0 0,0 0 0 0 0,-1 1 0 0 0,1-1 0 0 0,0 0 0 0 0,0 0 0 0 0,0 0 0 0 0,-1 0 0 0 0,1 0 0 0 0,0 0 0 0 0,0 0 0 0 0,-1 0 0 0 0,1 0 0 0 0,0 0 0 0 0,0 0 0 0 0,-1-1 0 0 0,1 1 0 0 0,0 0 0 0 0,0 0 0 0 0,-1-1 0 0 0,1 1 0 0 0,0 0 0 0 0,-1-1 0 0 0,1 1 0 0 0,-1-1 0 0 0,2 0 0 0 0,0 0 0 0 0,3-2 0 0 0,-1 0 0 0 0,1 1 0 0 0,-1-1 0 0 0,1-1 0 0 0,-1 1 0 0 0,0-1 0 0 0,0 1 0 0 0,4-7 0 0 0,2-4 0 0 0,12-18 0 0 0,-18 25 0 0 0,2-4 186 0 0,-1 1 0 0 0,0-1 1 0 0,-1 0-1 0 0,0 0 0 0 0,-1 0 0 0 0,0 0 0 0 0,-1-1 1 0 0,0 0-1 0 0,-1 1 0 0 0,0-17 0 0 0,0 20-186 0 0,-1 6 0 0 0,0 0 0 0 0,0 0 0 0 0,0 0 0 0 0,0-1 0 0 0,0 1 0 0 0,-1 0 0 0 0,1 0 0 0 0,-1 0 0 0 0,1 0 0 0 0,-1 0 0 0 0,0-1 0 0 0,-1-2 0 0 0,2 4-3 0 0,0 1 0 0 0,-1-1-1 0 0,1 1 1 0 0,0-1 0 0 0,0 1-1 0 0,0-1 1 0 0,0 1 0 0 0,0 0 0 0 0,-1-1-1 0 0,1 1 1 0 0,0-1 0 0 0,-1 1 0 0 0,1 0-1 0 0,0-1 1 0 0,0 1 0 0 0,-1 0-1 0 0,1-1 1 0 0,-1 1 0 0 0,1 0 0 0 0,0-1-1 0 0,-1 1 1 0 0,1 0 0 0 0,-1 0 0 0 0,1-1-1 0 0,0 1 1 0 0,-1 0 0 0 0,0 0-1 0 0,-3 2-305 0 0,-19 13-1612 0 0,4 3-3414 0 0,18-17 3288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51 15663 0 0,'0'-8'1188'0'0,"1"-17"-1283"0"0,-1 16 1932 0 0,1 0 4009 0 0,-17 27-4735 0 0,-6 5-1091 0 0,17-18-14 0 0,0-1 1 0 0,1 1 0 0 0,0 0 0 0 0,0 1 0 0 0,0-1 0 0 0,0 0 0 0 0,1 1 0 0 0,0 0 0 0 0,-3 7 0 0 0,3-4 109 0 0,-3 8 359 0 0,0 0 0 0 0,-4 30 0 0 0,1-14-1492 0 0,7-27 937 0 0,0 0 0 0 0,0 0 0 0 0,1 0 0 0 0,0 0 0 0 0,0 0 0 0 0,0 8 1 0 0,1-10 84 0 0,1-1 0 0 0,0 1 0 0 0,-1-1 0 0 0,1 0 1 0 0,0 1-1 0 0,1-1 0 0 0,-1 0 0 0 0,0 1 1 0 0,1-1-1 0 0,0 0 0 0 0,0 0 0 0 0,0 0 0 0 0,0-1 1 0 0,0 1-1 0 0,5 4 0 0 0,-4-5 64 0 0,0 0 0 0 0,0 0-1 0 0,0 0 1 0 0,0 0 0 0 0,1 0 0 0 0,-1-1 0 0 0,0 0-1 0 0,1 1 1 0 0,-1-1 0 0 0,1-1 0 0 0,-1 1 0 0 0,1 0-1 0 0,-1-1 1 0 0,1 0 0 0 0,-1 0 0 0 0,1 0 0 0 0,0 0-1 0 0,5-1 1 0 0,0-1-203 0 0,-1 1 1 0 0,1-1-1 0 0,-1-1 0 0 0,0 0 0 0 0,0 0 1 0 0,13-7-1 0 0,-13 5 353 0 0,-1 0 0 0 0,1 0 0 0 0,8-8 0 0 0,-14 11-176 0 0,0 0 0 0 0,0 0-1 0 0,-1 0 1 0 0,1 0-1 0 0,0 0 1 0 0,-1 0-1 0 0,0 0 1 0 0,1 0-1 0 0,-1 0 1 0 0,0-1-1 0 0,0 1 1 0 0,0-1-1 0 0,0 1 1 0 0,-1-1 0 0 0,1-4-1 0 0,-3 0-42 0 0,-2 5 0 0 0,1 0 0 0 0,0 1 0 0 0,-1 0 0 0 0,0-1 0 0 0,-3 0 0 0 0,-7-2 0 0 0,4 1-104 0 0,-1 1 1 0 0,1 0-1 0 0,-1 0 0 0 0,0 1 1 0 0,0 0-1 0 0,0 1 0 0 0,-19 2 1 0 0,2 6-3363 0 0,15-2-5063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15 168 13823 0 0,'0'0'315'0'0,"-8"4"758"0"0,3-1-890 0 0,4-2 194 0 0,1-1 110 0 0,0 0 22 0 0,0 0 3 0 0,0 0 0 0 0,0 0 0 0 0,2-1-325 0 0,0 1-1 0 0,0-1 1 0 0,0 1-1 0 0,0-1 1 0 0,0 0-1 0 0,-1 0 1 0 0,1 0-1 0 0,0 0 1 0 0,0 0-1 0 0,2-3 1 0 0,14-6 833 0 0,22 3 38 0 0,-1 1 1 0 0,77-1-1 0 0,-18 2-41 0 0,58 1-1017 0 0,-40 0 0 0 0,22-2 0 0 0,-136 6 0 0 0,208-23 0 0 0,-63 3 0 0 0,-130 17 0 0 0,33-10 0 0 0,-38 8 0 0 0,-3-4 0 0 0,-8 9 0 0 0,-1-1 0 0 0,1 1 0 0 0,-1 0 0 0 0,0 0 0 0 0,1 0 0 0 0,-1 0 0 0 0,1-1 0 0 0,-1 1 0 0 0,0 0 0 0 0,1 0 0 0 0,-1-1 0 0 0,1 1 0 0 0,-1 0 0 0 0,0-1 0 0 0,0 1 0 0 0,1 0 0 0 0,-1-1 0 0 0,0 1 0 0 0,0-1 0 0 0,1 1 0 0 0,-1 0 0 0 0,0-1 0 0 0,0 1 0 0 0,0-1 0 0 0,0 1 0 0 0,1-1 0 0 0,-1 1 0 0 0,0 0 0 0 0,0-1 0 0 0,0 1 0 0 0,0-2 0 0 0,0 2-165 0 0,0-1 0 0 0,1 0 0 0 0,-1 0 0 0 0,0 0 0 0 0,0 0 0 0 0,0 0 0 0 0,0 0 0 0 0,0 0 0 0 0,0 0 0 0 0,0 0 0 0 0,0 0 0 0 0,0 0 0 0 0,-1 1 0 0 0,1-1 0 0 0,0 0 0 0 0,-1 0 0 0 0,1 0 0 0 0,0 0 0 0 0,-1 0 0 0 0,1 1 0 0 0,-1-1 0 0 0,1 0 0 0 0,-1 0 0 0 0,0 1 0 0 0,1-1 0 0 0,-1 0 0 0 0,0 1 0 0 0,1-1 0 0 0,-1 1 0 0 0,0-1 0 0 0,0 0 0 0 0,1 1 0 0 0,-2-1 0 0 0,-6-2-1881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69 201 13823 0 0,'0'0'315'0'0,"0"0"45"0"0,0-2 21 0 0,-2-5-49 0 0,1 5-149 0 0,1 2 194 0 0,0 0 110 0 0,0 0 22 0 0,0 0 3 0 0,0 0 0 0 0,0 0 0 0 0,0 0 0 0 0,0 0 0 0 0,0 0 0 0 0,-1 2 0 0 0,-11 23-106 0 0,1 0 0 0 0,-11 38 0 0 0,18-47-422 0 0,0 0 0 0 0,2 0-1 0 0,-1 1 1 0 0,2 0 0 0 0,1 23-1 0 0,1-28 22 0 0,-1-6 6 0 0,0 1 1 0 0,0-1-1 0 0,0 1 0 0 0,-1 0 0 0 0,-1 6 0 0 0,2-12 360 0 0,0-2 117 0 0,-2-27 610 0 0,1 22-1041 0 0,1 0 1 0 0,-1 0 0 0 0,1 0 0 0 0,0 0 0 0 0,1 0-1 0 0,-1 0 1 0 0,3-7 0 0 0,5-23 911 0 0,-6 23-659 0 0,7-22 0 0 0,10-20-295 0 0,-11 27-15 0 0,2 0 1 0 0,1 0-1 0 0,1 1 0 0 0,28-46 0 0 0,-35 66 0 0 0,46-59 0 0 0,-51 65 0 0 0,0 1 0 0 0,0 0 0 0 0,0 0 0 0 0,0-1 0 0 0,0 1 0 0 0,1 0 0 0 0,-1 0 0 0 0,0-1 0 0 0,0 1 0 0 0,1 0 0 0 0,-1 0 0 0 0,0 0 0 0 0,0 0 0 0 0,1-1 0 0 0,-1 1 0 0 0,0 0 0 0 0,0 0 0 0 0,1 0 0 0 0,-1 0 0 0 0,0 0 0 0 0,1 0 0 0 0,-1 0 0 0 0,0 0 0 0 0,0 0 0 0 0,1 0 0 0 0,-1 0 0 0 0,0 0 0 0 0,1 0 0 0 0,-1 0 0 0 0,0 0 0 0 0,1 0 0 0 0,-1 0 0 0 0,0 0 0 0 0,0 0 0 0 0,1 0 0 0 0,-1 0 0 0 0,0 0 0 0 0,1 1 0 0 0,-1-1 0 0 0,0 0 0 0 0,0 0 0 0 0,1 0 0 0 0,-1 0 0 0 0,0 1 0 0 0,0-1 0 0 0,0 0 0 0 0,1 0 0 0 0,-1 1 0 0 0,0-1 0 0 0,0 0 0 0 0,0 0 0 0 0,0 1 0 0 0,1-1 0 0 0,-1 1 0 0 0,2 1 0 0 0,1 0 0 0 0,0-1 0 0 0,0 1 0 0 0,0 0 0 0 0,-1-1 0 0 0,2 0 0 0 0,-1 1 0 0 0,0-1 0 0 0,0-1 0 0 0,0 1 0 0 0,6 0 0 0 0,38 1 0 0 0,-32-2 0 0 0,-2 0 0 0 0,4 0 0 0 0,0 0 0 0 0,-1-1 0 0 0,30-6 0 0 0,-21 2 0 0 0,1 2 0 0 0,-1 1 0 0 0,45 2 0 0 0,-37 0 0 0 0,-15-2 0 0 0,-15 1 0 0 0,-3 1-83 0 0,0 0 0 0 0,-1 0 0 0 0,1 0 0 0 0,0 0 0 0 0,0-1 0 0 0,0 1 0 0 0,0 0 0 0 0,0 0 0 0 0,0 0 0 0 0,0 0 0 0 0,0 0 0 0 0,0 0 0 0 0,0 0 0 0 0,0 0 0 0 0,0 0 0 0 0,0 0 0 0 0,0-1 0 0 0,0 1 0 0 0,0 0 1 0 0,0 0-1 0 0,0 0 0 0 0,0 0 0 0 0,0 0 0 0 0,0 0 0 0 0,0 0 0 0 0,0 0 0 0 0,0 0 0 0 0,0-1 0 0 0,0 1 0 0 0,0 0 0 0 0,0 0 0 0 0,0 0 0 0 0,0 0 0 0 0,0 0 0 0 0,-10 1-6187 0 0,4 4-812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2T07:34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30 341 10135 0 0,'0'-2'231'0'0,"0"-3"-152"0"0,0 1 0 0 0,1-1 0 0 0,0 0 0 0 0,0 1-1 0 0,0-1 1 0 0,0 1 0 0 0,1-1 0 0 0,0 1 0 0 0,2-5 0 0 0,4-5 768 0 0,14-18 0 0 0,-15 23-166 0 0,0-1 0 0 0,-1 1 1 0 0,-1-1-1 0 0,9-20 0 0 0,20-65 3415 0 0,-13 22-928 0 0,-19 67-3096 0 0,-1 5 299 0 0,-1 1 117 0 0,0 0 21 0 0,0 0-66 0 0,-1 2-294 0 0,-15 33-139 0 0,-15 54 0 0 0,1-1-14 0 0,-49 142 4 0 0,75-209 0 0 0,1-1 0 0 0,-2 33 0 0 0,5-43 0 0 0,0 25 0 0 0,3-26 0 0 0,5-6 0 0 0,-2-3-56 0 0,0 0-1 0 0,0-1 1 0 0,-1 1 0 0 0,1-1-1 0 0,0 0 1 0 0,-1-1-1 0 0,1 0 1 0 0,-1 1 0 0 0,10-6-1 0 0,-6 2-107 0 0,0 0 0 0 0,0-1 0 0 0,0 0 0 0 0,11-10 0 0 0,-17 13-354 0 0,0 0-1 0 0,0 0 1 0 0,-1 0-1 0 0,1 0 1 0 0,-1 0-1 0 0,0 0 1 0 0,0-1-1 0 0,0 1 1 0 0,0-1 0 0 0,-1 1-1 0 0,1-1 1 0 0,-1 0-1 0 0,0 0 1 0 0,0 0-1 0 0,0 0 1 0 0,-1 1-1 0 0,0-1 1 0 0,1 0-1 0 0,-2-7 1 0 0,1 8-1529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 15663 0 0,'0'0'356'0'0,"1"-1"50"0"0,9-9-434 0 0,-4 4 1783 0 0,4-4 5044 0 0,-11 11-6355 0 0,0-1-433 0 0,-1 0 0 0 0,0 1 0 0 0,1-1 0 0 0,-1 1-1 0 0,1-1 1 0 0,0 1 0 0 0,-1 0 0 0 0,1 0 0 0 0,-1-1 0 0 0,1 1 0 0 0,0 0 0 0 0,0 0-1 0 0,0 1 1 0 0,-1-1 0 0 0,-1 2 0 0 0,-2 3-13 0 0,-9 6 2 0 0,8-5 0 0 0,1 3 0 0 0,8-6 0 0 0,-3-4 0 0 0,5 8 0 0 0,-3-5 0 0 0,5 4 0 0 0,6 0 0 0 0,-4-1 0 0 0,0 1 0 0 0,-1 0 0 0 0,0 1 0 0 0,11 13 0 0 0,0 5 0 0 0,-8-5 0 0 0,-7-7 0 0 0,-6-10 0 0 0,1-1 0 0 0,-4 16 0 0 0,2-14 0 0 0,3-4 0 0 0,0 0 0 0 0,0 0 0 0 0,-1 0 0 0 0,1-1 0 0 0,0 1 0 0 0,-1 0 0 0 0,1 0 0 0 0,-1-1 0 0 0,1 1 0 0 0,-1 0 0 0 0,1-1 0 0 0,-1 1 0 0 0,0 0 0 0 0,1-1 0 0 0,-1 1 0 0 0,0-1 0 0 0,1 1 0 0 0,-1-1 0 0 0,0 1 0 0 0,0-1 0 0 0,1 0 0 0 0,-1 1 0 0 0,0-1 0 0 0,0 0 0 0 0,0 0 0 0 0,1 1 0 0 0,-1-1 0 0 0,0 0 0 0 0,0 0 0 0 0,0 0 0 0 0,-1 0 0 0 0,-2 0 0 0 0,-11 4 377 0 0,0-1-1 0 0,0-1 1 0 0,-1 0-1 0 0,-17 0 1 0 0,26-2-297 0 0,5 0-79 0 0,-1 0 0 0 0,1 0-1 0 0,-1 0 1 0 0,1 0 0 0 0,-1 0 0 0 0,1 0 0 0 0,-1-1-1 0 0,1 1 1 0 0,-1-1 0 0 0,1 0 0 0 0,0 0-1 0 0,-1 0 1 0 0,1 0 0 0 0,0 0 0 0 0,0 0 0 0 0,0-1-1 0 0,0 1 1 0 0,0-1 0 0 0,0 1 0 0 0,0-1-1 0 0,0 0 1 0 0,0 0 0 0 0,1 0 0 0 0,-1 0 0 0 0,1 0-1 0 0,-2-3 1 0 0,2 4-338 0 0,1 1-138 0 0,0 0-33 0 0,0 0 65 0 0,0 0 86 0 0,0 0-738 0 0,-3 1-863 0 0,1 1 99 0 0,1-2-3343 0 0,1 0-1436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0,'0'0'315'0'0,"0"0"45"0"0,0 0 21 0 0,0 0-49 0 0,6-7-69 0 0,-2 6 297 0 0,1 0 1 0 0,0 1-1 0 0,0-1 0 0 0,-1 1 0 0 0,1-1 1 0 0,9 2-1 0 0,5-1 383 0 0,31 1 980 0 0,-36 0-1504 0 0,0 0 0 0 0,25-3 0 0 0,-10-5-419 0 0,-19 6 0 0 0,-10 1-35 0 0,0 0-1 0 0,1 0 1 0 0,-1 0-1 0 0,0 0 1 0 0,1 0-1 0 0,-1 0 0 0 0,0 0 1 0 0,1 0-1 0 0,-1 0 1 0 0,0-1-1 0 0,1 1 1 0 0,-1 0-1 0 0,0 0 1 0 0,1 0-1 0 0,-1 0 1 0 0,0 0-1 0 0,1-1 1 0 0,-1 1-1 0 0,0 0 1 0 0,0 0-1 0 0,1 0 1 0 0,-1-1-1 0 0,0 1 1 0 0,0 0-1 0 0,0 0 1 0 0,1-1-1 0 0,-1 1 1 0 0,0 0-1 0 0,0 0 0 0 0,0-1 1 0 0,0 1-1 0 0,1 0 1 0 0,-1-1-1 0 0,0 1 1 0 0,0 0-1 0 0,0-1 1 0 0,0 1-1 0 0,0 0 1 0 0,0-1-1 0 0,0 1 1 0 0,0 0-1 0 0,0-1 1 0 0,0 1-1 0 0,0 0 1 0 0,0-1-1 0 0,0 1 1 0 0,0 0-1 0 0,-1-1 1 0 0,1 1-1 0 0,0 0 1 0 0,0 0-1 0 0,0-1 0 0 0,0 1 1 0 0,0 0-1 0 0,-1-1 1 0 0,1 1-1 0 0,0 0 1 0 0,0 0-1 0 0,-1-1 1 0 0,1 1-1 0 0,-1-1-485 0 0,0-5-993 0 0,0 1-20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11975 0 0,'0'0'267'0'0,"0"0"42"0"0,0 0 17 0 0,-1 1-28 0 0,-3 4-58 0 0,3-4 491 0 0,1-1 238 0 0,0 0 45 0 0,0 0-61 0 0,0 0-288 0 0,18-10 907 0 0,-6 7-945 0 0,0 0 0 0 0,0 1 0 0 0,19-2 0 0 0,-17 3-69 0 0,1-1 1 0 0,16-5-1 0 0,122-25-643 0 0,-144 31 54 0 0,-7 0-665 0 0,-2 1-257 0 0,0 0-58 0 0,0 0-80 0 0,-21 7-3321 0 0,8-2 2876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0,'0'0'315'0'0,"0"0"45"0"0,0 0 21 0 0,0 0-49 0 0,7-3 651 0 0,35-2 3046 0 0,-17 3-2094 0 0,2-1-631 0 0,-21 1-1298 0 0,1 0 1 0 0,0 1 0 0 0,0-1-1 0 0,10 1 1 0 0,-14 1-264 0 0,0 0-1 0 0,0 0 1 0 0,-1 0-1 0 0,1 0 1 0 0,0 1-1 0 0,0 0 1 0 0,3 0 0 0 0,-5 0 105 0 0,0-1 1 0 0,-1 0-1 0 0,1 1 1 0 0,0-1 0 0 0,0 0-1 0 0,0 0 1 0 0,0 0 0 0 0,0 0-1 0 0,0 0 1 0 0,0 0 0 0 0,0 0-1 0 0,0 0 1 0 0,1-1 0 0 0,11-2-1383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0 529 10135 0 0,'0'0'464'0'0,"0"0"-9"0"0,6-7-138 0 0,4-34 4011 0 0,3 2-2244 0 0,-2 12-650 0 0,10-36 0 0 0,-1 0 306 0 0,-16 53-1599 0 0,0 1 0 0 0,-1 0 0 0 0,-1-1 0 0 0,0 1 0 0 0,0-1 0 0 0,-1 0 0 0 0,1-18 0 0 0,-16 70-141 0 0,-5 32 0 0 0,-27 137 0 0 0,40-167 0 0 0,29-116 417 0 0,28-107 1214 0 0,-35 107-1631 0 0,-3 18 0 0 0,7-62 0 0 0,-16 93 0 0 0,-3 18 0 0 0,0-1 0 0 0,0 1 0 0 0,0 0 0 0 0,-1-1 0 0 0,0-9 0 0 0,-2 8 0 0 0,2 7 0 0 0,0 0 0 0 0,0 1 0 0 0,-1-1 0 0 0,1 0 0 0 0,0 0 0 0 0,0 0 0 0 0,0 1 0 0 0,0-1 0 0 0,0 0 0 0 0,0 0 0 0 0,0 0 0 0 0,0 1 0 0 0,0-1 0 0 0,0 0 0 0 0,0 0 0 0 0,0 1 0 0 0,0-1 0 0 0,0 0 0 0 0,0 0 0 0 0,0 0 0 0 0,0 1 0 0 0,0-1 0 0 0,0 0 0 0 0,0 0 0 0 0,0 0 0 0 0,0 1 0 0 0,0-1 0 0 0,1 0 0 0 0,-1 0 0 0 0,1 2 0 0 0,0-1 0 0 0,-1 0 0 0 0,1 0 0 0 0,0-1 0 0 0,0 1 0 0 0,1 0 0 0 0,-1 0 0 0 0,0 0 0 0 0,0-1 0 0 0,0 1 0 0 0,0-1 0 0 0,1 1 0 0 0,-1-1 0 0 0,0 1 0 0 0,0-1 0 0 0,1 0 0 0 0,-1 1 0 0 0,2-1 0 0 0,29 2 0 0 0,-13-2 0 0 0,18 3 0 0 0,1-2 0 0 0,57-5 0 0 0,-19-4 0 0 0,-66 6 0 0 0,-4 0-64 0 0,-4 1-273 0 0,0-5-317 0 0,-1 5-2455 0 0,-1 0-3385 0 0,0 1 56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25 13823 0 0,'0'0'630'0'0,"0"0"-13"0"0,1-14-226 0 0,0 14-100 0 0,-1-1 0 0 0,0 1 1 0 0,0-1-1 0 0,0 1 0 0 0,0-1 1 0 0,0 1-1 0 0,0-1 0 0 0,0 1 0 0 0,-1-1 1 0 0,1 1-1 0 0,0-1 0 0 0,0 1 1 0 0,0-1-1 0 0,0 1 0 0 0,-1 0 1 0 0,1-1-1 0 0,0 1 0 0 0,0-1 1 0 0,-1 1-1 0 0,1 0 0 0 0,-1-2 1 0 0,1 2-198 0 0,-1 0 0 0 0,1 0 1 0 0,0 0-1 0 0,-1 0 0 0 0,1 0 0 0 0,0 0 1 0 0,-1 1-1 0 0,1-1 0 0 0,-1 0 0 0 0,1 0 1 0 0,0 0-1 0 0,-1 0 0 0 0,1 0 1 0 0,0 0-1 0 0,-1 1 0 0 0,1-1 0 0 0,0 0 1 0 0,-1 0-1 0 0,1 0 0 0 0,0 1 1 0 0,-1-1-1 0 0,-18 22-1047 0 0,14-15 1481 0 0,-19 22-528 0 0,20-26 0 0 0,1-1 0 0 0,1 0 0 0 0,0-1 0 0 0,0 1 0 0 0,0 0 0 0 0,0 0 0 0 0,1 1 0 0 0,-1-1 0 0 0,-2 4 0 0 0,-1 1 0 0 0,-2 4 0 0 0,7-7 0 0 0,0-2 0 0 0,1 7 0 0 0,5-1 0 0 0,0-4 0 0 0,0 0 0 0 0,0 0 0 0 0,0-1 0 0 0,1 0 0 0 0,-1 0 0 0 0,1 0 0 0 0,12 2 0 0 0,-17-4 0 0 0,0-1 0 0 0,0 1 0 0 0,1-1 0 0 0,-1 1 0 0 0,0 0 0 0 0,0 0 0 0 0,0 0 0 0 0,0 0 0 0 0,-1 0 0 0 0,1 0 0 0 0,0 1 0 0 0,0-1 0 0 0,2 3 0 0 0,3 2 0 0 0,-5-4 0 0 0,1 0 0 0 0,-1 0 0 0 0,1 0 0 0 0,-1 0 0 0 0,0 0 0 0 0,0 0 0 0 0,1 1 0 0 0,-2-1 0 0 0,1 1 0 0 0,0 0 0 0 0,0 0 0 0 0,-1-1 0 0 0,0 1 0 0 0,1 0 0 0 0,-1 0 0 0 0,0 0 0 0 0,-1 0 0 0 0,1 0 0 0 0,0 1 0 0 0,-1 5 0 0 0,1-7 0 0 0,-1-1 0 0 0,0 1 0 0 0,0 0 0 0 0,0 0 0 0 0,0 0 0 0 0,-1 0 0 0 0,1 0 0 0 0,0 0 0 0 0,-1 0 0 0 0,1 0 0 0 0,-1 0 0 0 0,0-1 0 0 0,0 1 0 0 0,-1 2 0 0 0,-1 2 0 0 0,2-2 103 0 0,-1 0-1 0 0,0 0 0 0 0,0 0 1 0 0,0 0-1 0 0,0-1 1 0 0,-1 1-1 0 0,1-1 0 0 0,-1 0 1 0 0,0 1-1 0 0,0-1 1 0 0,0-1-1 0 0,0 1 0 0 0,-1 0 1 0 0,1-1-1 0 0,-1 1 1 0 0,0-1-1 0 0,0 0 0 0 0,1 0 1 0 0,-9 2-1 0 0,8-2-102 0 0,0-1 0 0 0,0 1 0 0 0,-1-1 0 0 0,1 1 0 0 0,0-1 0 0 0,-1-1 0 0 0,1 1 0 0 0,0-1 0 0 0,-1 1 0 0 0,1-1 0 0 0,0 0 0 0 0,-9-2 0 0 0,-16-1 0 0 0,18 2 0 0 0,-1 0 0 0 0,-12-4 0 0 0,15 3 7 0 0,2-1 19 0 0,-19-12-192 0 0,25 15-530 0 0,1 0-258 0 0,0 0-56 0 0,0 0-81 0 0,0 0-286 0 0,0 0-126 0 0,-1-1-29 0 0,-5-1-4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0,3-5-205 0 0,-1 3 3721 0 0,-1 1-3597 0 0,1 0-1 0 0,-1 0 1 0 0,1 0 0 0 0,-1 0 0 0 0,1 1-1 0 0,-1-1 1 0 0,1 1 0 0 0,-1-1 0 0 0,1 1 0 0 0,2 0-1 0 0,8-3 661 0 0,-8 2-614 0 0,0 1 0 0 0,0-1 0 0 0,0 1 0 0 0,0 0 0 0 0,0 0 0 0 0,0 0 0 0 0,0 1 0 0 0,0-1 0 0 0,5 2 0 0 0,9 1 266 0 0,18 4-511 0 0,-32-5-18 0 0,1-1 0 0 0,-1 1 0 0 0,1-1 0 0 0,0-1 0 0 0,-1 1 0 0 0,1-1 0 0 0,-1 0 0 0 0,1 0 0 0 0,0 0-1 0 0,-1 0 1 0 0,1-1 0 0 0,0 0 0 0 0,4-1 0 0 0,-6 1 0 0 0,0 2 3 0 0,14-7-70 0 0,-16 5-270 0 0,-1 1-138 0 0,0 0-942 0 0,0-1-3824 0 0,-3-4-1641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3-220 0 0,4 7-29 0 0,-4-7 282 0 0,0-3 122 0 0,0 0 22 0 0,0 0 3 0 0,0 0 0 0 0,0 0 0 0 0,0 0 0 0 0,0 0 68 0 0,0 0 286 0 0,0 0 124 0 0,0 0 30 0 0,0 0-133 0 0,0 0-509 0 0,0 0 38 0 0,0 0 80 0 0,0 0 15 0 0,18-3 97 0 0,-12 3-428 0 0,-1-1 0 0 0,0 0 0 0 0,1 0 0 0 0,-1-1 0 0 0,0 1 0 0 0,0-1 0 0 0,6-2 0 0 0,-7 2-84 0 0,0 1 1 0 0,0 0-1 0 0,1 0 0 0 0,6-1 1 0 0,10-1 29 0 0,-4-1-126 0 0,1 1 0 0 0,-1 0 0 0 0,1 2 0 0 0,23 0 0 0 0,-20 1 0 0 0,1-1 0 0 0,30-6 0 0 0,-41 6 0 0 0,0 0 0 0 0,1 0 0 0 0,-1 1 0 0 0,18 3 0 0 0,19-1 0 0 0,-16-4 0 0 0,-15 1 0 0 0,0 0 0 0 0,32 3 0 0 0,-36-1 0 0 0,0 0 0 0 0,0-1 0 0 0,14-2 0 0 0,23 0 0 0 0,-29 2 0 0 0,-17 0 0 0 0,0 0 0 0 0,1 0 0 0 0,-1 0 0 0 0,0 0 0 0 0,1 0 0 0 0,-1 1 0 0 0,0 0 0 0 0,0 0 0 0 0,0 0 0 0 0,5 2 0 0 0,-7-1 0 0 0,0-1 0 0 0,0 0 0 0 0,0 0 0 0 0,0 0 0 0 0,0-1 0 0 0,0 1 0 0 0,1 0 0 0 0,-1-1 0 0 0,0 1 0 0 0,1-1 0 0 0,-1 0 0 0 0,0 0 0 0 0,1 0 0 0 0,-1 0 0 0 0,0 0 0 0 0,5-2 0 0 0,16 0 0 0 0,17-3 0 0 0,-20 2 0 0 0,-18 2-112 0 0,-7 0-327 0 0,-9-3-2028 0 0,11 4 1190 0 0,-12-4-7252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15663 0 0,'0'0'356'0'0,"0"0"50"0"0,0 0 20 0 0,0 0-42 0 0,0 0-112 0 0,0 0 463 0 0,0 0 234 0 0,0 0 45 0 0,0-1-791 0 0,-1 0 0 0 0,1 1 0 0 0,0-1 0 0 0,-1 0 0 0 0,1 1 0 0 0,-1-1 0 0 0,1 1 0 0 0,0-1 0 0 0,-1 1 0 0 0,1-1 0 0 0,-1 1 0 0 0,0-1 0 0 0,0 0 0 0 0,-1 0-215 0 0,0 1 0 0 0,0-1 0 0 0,-1 1-1 0 0,1 0 1 0 0,0-1 0 0 0,0 1 0 0 0,0 0 0 0 0,-1 0 0 0 0,1 0-1 0 0,0 1 1 0 0,0-1 0 0 0,-1 0 0 0 0,1 1 0 0 0,0 0-1 0 0,0-1 1 0 0,0 1 0 0 0,0 0 0 0 0,0 0 0 0 0,0 0 0 0 0,0 0-1 0 0,-2 2 1 0 0,-12 3-8 0 0,14-6 0 0 0,1 0 0 0 0,-1 0 0 0 0,1 1 0 0 0,-1-1 0 0 0,1 1 0 0 0,0-1 0 0 0,-1 1 0 0 0,1 0 0 0 0,-1 0 0 0 0,1-1 0 0 0,-2 2 0 0 0,50-5 0 0 0,-44 3 7 0 0,1 0-1 0 0,0 1 1 0 0,-1-1-1 0 0,1 1 1 0 0,0-1-1 0 0,-1 1 1 0 0,1 1 0 0 0,-1-1-1 0 0,1 0 1 0 0,6 4-1 0 0,-9-4 365 0 0,1 0 117 0 0,0 1-467 0 0,0-1 0 0 0,-1 1 0 0 0,1-1 0 0 0,0 1 0 0 0,-1 0 0 0 0,1 0 0 0 0,-1 0 1 0 0,1 0-1 0 0,-1 0 0 0 0,0 0 0 0 0,0 0 0 0 0,0 0 0 0 0,0 1 0 0 0,1 3 0 0 0,-1-1 25 0 0,-1-1 0 0 0,1 0 0 0 0,-1 1 0 0 0,0-1 0 0 0,0 0 0 0 0,-1 1 0 0 0,-1 7 0 0 0,0-2 16 0 0,-1 0 0 0 0,-1 0 0 0 0,0 0 0 0 0,0-1 0 0 0,-1 1-1 0 0,-8 12 1 0 0,-6 6-62 0 0,-34 39 0 0 0,42-55 0 0 0,0-2 0 0 0,0 1 0 0 0,-1-2 0 0 0,0 1 0 0 0,-25 13 0 0 0,27-17-7 0 0,7-5 14 0 0,1 1 1 0 0,-1 0 0 0 0,0-1 0 0 0,0 0 0 0 0,0 1 0 0 0,0-1 0 0 0,0 0 0 0 0,0 0 0 0 0,-6 0 0 0 0,8-1 363 0 0,1 0 117 0 0,0 0 21 0 0,-1-2-487 0 0,0-1 0 0 0,0 0 1 0 0,1 1-1 0 0,-1-1 0 0 0,1 1 0 0 0,0-1 0 0 0,0 0 0 0 0,0 1 0 0 0,0-1 1 0 0,1 1-1 0 0,-1-1 0 0 0,0 0 0 0 0,1 1 0 0 0,0-1 0 0 0,0 1 1 0 0,0-1-1 0 0,0 1 0 0 0,1-3 0 0 0,4-6 40 0 0,1-1 0 0 0,9-12 0 0 0,-14 22-61 0 0,1-3-1 0 0,1 0 0 0 0,0 0 0 0 0,0 1 0 0 0,0-1 0 0 0,0 1 0 0 0,1 0 0 0 0,9-6 0 0 0,-4 7 0 0 0,-9 2 0 0 0,3 1 0 0 0,7 8 0 0 0,-10-6 0 0 0,1 1 0 0 0,0-1 0 0 0,-1 0 0 0 0,0 1 0 0 0,1-1 0 0 0,-1 0 0 0 0,0 1 0 0 0,0 0 0 0 0,-1-1 0 0 0,1 1 0 0 0,0-1 0 0 0,-1 1 0 0 0,1 5 0 0 0,-2 39 0 0 0,0-24 0 0 0,1-17-198 0 0,0-1 1 0 0,1 1-1 0 0,0-1 0 0 0,0 0 1 0 0,0 1-1 0 0,4 7 0 0 0,-5-12-245 0 0,0-1 363 0 0,0 1 0 0 0,0-1 0 0 0,0 0 0 0 0,0 0 0 0 0,0 0 0 0 0,0 1 0 0 0,0-1-1 0 0,0 0 1 0 0,0 0 0 0 0,0 0 0 0 0,0 1 0 0 0,0-1 0 0 0,0 0 0 0 0,0 0-1 0 0,0 0 1 0 0,0 1 0 0 0,1-1 0 0 0,-1 0 0 0 0,0 0 0 0 0,0 0 0 0 0,0 0 0 0 0,0 1-1 0 0,0-1 1 0 0,0 0 0 0 0,1 0 0 0 0,-1 0 0 0 0,0 0 0 0 0,0 0 0 0 0,0 0-1 0 0,0 1 1 0 0,1-1 0 0 0,-1 0 0 0 0,0 0 0 0 0,0 0 0 0 0,0 0 0 0 0,0 0 0 0 0,1 0-1 0 0,-1 0 1 0 0,0 0 0 0 0,0 0 0 0 0,0 0 0 0 0,1 0 0 0 0,-1 0 0 0 0,0 0-1 0 0,0 0 1 0 0,0 0 0 0 0,1 0 0 0 0,-1 0 0 0 0,8-4-2464 0 0,1-3 1009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5T09:56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15663 0 0,'0'0'356'0'0,"0"0"50"0"0,0 0 20 0 0,-1 0-42 0 0,-6-2 6624 0 0,15 0-5521 0 0,16-2-1667 0 0,8 3 195 0 0,-17 1-14 0 0,-1-1-1 0 0,1 0 0 0 0,-1-1 0 0 0,1 0 1 0 0,-1-1-1 0 0,19-7 0 0 0,-27 8-7 0 0,0 0 0 0 0,1 0 1 0 0,-1 0-1 0 0,0 1 0 0 0,0 0 0 0 0,1 0 0 0 0,-1 1 0 0 0,1 0 0 0 0,9 0 1 0 0,-5 0-59 0 0,-10 0-631 0 0,-1 0-258 0 0,0 0-1421 0 0,0 0-5475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7A9C-7353-4800-BC16-43B9BBDAA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DC56D-894C-4601-B757-252F93F11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D24B-36AC-4792-B1BD-F7C33B17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CA39-DFC1-4D9E-B503-DF28ADE4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779A-989F-457A-83BE-758F37EC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57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9F8-B173-4B3A-94C0-8569350B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BC0B5-7E46-4CD7-8948-2E046D3C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1F64E-162A-48EF-9D6D-F60F53CB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3149B-F341-42BA-8565-1266F78D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17897-9D99-4C5A-8907-E2AAE660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26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476AE-74E7-445F-80CE-4A071A612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C21D5-E810-4FA8-A544-DCCBC8FCC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56EFE-71F8-4D93-80F4-272E6DDA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A5D6-4237-44D1-9997-1C891493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4C4D2-66CF-4E5E-B619-8EFCA8F0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3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603E-C5DE-472B-AC80-062424A0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CFB3-E655-43F8-9F23-A5937C54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93EF-367B-4047-B6F3-100AB4EB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ABF8-DACB-44D4-9704-18C9423E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CA76-6267-4C42-B29E-3A1C5BFE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3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DD3C-FA3C-476E-BD99-C8C2341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23A3B-D917-413A-8C24-B4579641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3687-D47C-45B5-82DD-E88A1711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E45B-2EC3-4751-AD61-6B41384A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95CB3-4434-4B6E-B760-46D02B9E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7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10A7-DAC8-4A84-9FCA-4491FB7A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CEA8-6954-4E74-B52C-DD6AE7C91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417E0-22BF-4124-8649-A08C2B2B4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9771-D529-42C0-846F-4666A8621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8C81A-6F84-4CDF-A118-75AF17A1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4FFEF-7B78-4CC9-9E8D-61DB0F6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6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2B44-5C6C-4BCB-A8BB-BCB6683B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9F24-4986-4656-AC15-69621A19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C8DCC-F49B-49E5-B60B-117EBE3F3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5D90A-522A-4AD5-9062-0142CE144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FF9F5-E3CF-41EB-8E68-36D1E39E7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36CEC-284A-485F-8C11-95EFB81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B192C-3757-4353-A7D5-6A6AC6F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DED86-08F0-4F10-9F85-0519C1C6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59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7BB2-E22C-4E7E-A508-56110FC7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C2497-5CE0-4B6C-911D-42642948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645E2-773F-4113-BE53-36277C86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C326-3B58-4449-B859-A42F943C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02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1D401-B591-4EE2-A37E-D1110FFE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C3CB4-853D-4BC7-92BA-2BF209F3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ABD57-D25E-46F6-A676-8D6E4873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9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B22D-6833-4777-8ED4-96FB22AE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2905-FFF6-472F-BC0F-EB193C07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B3A05-1758-4363-B9F2-E0294B98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0F569-5E21-4662-BEEB-93E6072C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0C2D8-A3BF-4503-93CD-ABAD2924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2D2B-9DAD-4D77-A55E-D53EA15E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8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AE6A-E25B-4A8B-980A-51D55384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09938-66DB-4E36-B04C-052E60C12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2D1B0-A67D-40E9-8339-5B875AE0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68136-9C31-4212-9769-BD1E5DB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11A70-6597-472C-BC1D-8342FE44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AB59A-D913-4FED-A537-1C5B1023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39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3E7E2-BAB9-44AE-A1B6-F2A0AA05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815E-C0CF-44BA-875C-BEBA5ACF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FE9A-9256-4513-93EB-BC494EDA4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BED3-B755-4435-B64C-F30053761073}" type="datetimeFigureOut">
              <a:rPr lang="nb-NO" smtClean="0"/>
              <a:t>26.03.2021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DC399-8904-494D-98ED-E88C39602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27A0-D48D-4622-AEFD-37E28A449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396A-7F92-4B8E-B30F-24646FCFC9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5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5.png"/><Relationship Id="rId299" Type="http://schemas.openxmlformats.org/officeDocument/2006/relationships/image" Target="../media/image1873.png"/><Relationship Id="rId21" Type="http://schemas.openxmlformats.org/officeDocument/2006/relationships/image" Target="../media/image1409.png"/><Relationship Id="rId63" Type="http://schemas.openxmlformats.org/officeDocument/2006/relationships/image" Target="../media/image1428.png"/><Relationship Id="rId159" Type="http://schemas.openxmlformats.org/officeDocument/2006/relationships/image" Target="../media/image1476.png"/><Relationship Id="rId324" Type="http://schemas.openxmlformats.org/officeDocument/2006/relationships/customXml" Target="../ink/ink1908.xml"/><Relationship Id="rId366" Type="http://schemas.openxmlformats.org/officeDocument/2006/relationships/customXml" Target="../ink/ink1929.xml"/><Relationship Id="rId531" Type="http://schemas.openxmlformats.org/officeDocument/2006/relationships/image" Target="../media/image1986.png"/><Relationship Id="rId573" Type="http://schemas.openxmlformats.org/officeDocument/2006/relationships/image" Target="../media/image2007.png"/><Relationship Id="rId170" Type="http://schemas.openxmlformats.org/officeDocument/2006/relationships/customXml" Target="../ink/ink1831.xml"/><Relationship Id="rId226" Type="http://schemas.openxmlformats.org/officeDocument/2006/relationships/customXml" Target="../ink/ink1859.xml"/><Relationship Id="rId433" Type="http://schemas.openxmlformats.org/officeDocument/2006/relationships/image" Target="../media/image1938.png"/><Relationship Id="rId268" Type="http://schemas.openxmlformats.org/officeDocument/2006/relationships/customXml" Target="../ink/ink1880.xml"/><Relationship Id="rId475" Type="http://schemas.openxmlformats.org/officeDocument/2006/relationships/image" Target="../media/image1958.png"/><Relationship Id="rId32" Type="http://schemas.openxmlformats.org/officeDocument/2006/relationships/customXml" Target="../ink/ink1762.xml"/><Relationship Id="rId74" Type="http://schemas.openxmlformats.org/officeDocument/2006/relationships/customXml" Target="../ink/ink1783.xml"/><Relationship Id="rId128" Type="http://schemas.openxmlformats.org/officeDocument/2006/relationships/customXml" Target="../ink/ink1810.xml"/><Relationship Id="rId335" Type="http://schemas.openxmlformats.org/officeDocument/2006/relationships/image" Target="../media/image1891.png"/><Relationship Id="rId377" Type="http://schemas.openxmlformats.org/officeDocument/2006/relationships/image" Target="../media/image1016.png"/><Relationship Id="rId500" Type="http://schemas.openxmlformats.org/officeDocument/2006/relationships/customXml" Target="../ink/ink1997.xml"/><Relationship Id="rId542" Type="http://schemas.openxmlformats.org/officeDocument/2006/relationships/customXml" Target="../ink/ink2018.xml"/><Relationship Id="rId584" Type="http://schemas.openxmlformats.org/officeDocument/2006/relationships/customXml" Target="../ink/ink2039.xml"/><Relationship Id="rId5" Type="http://schemas.openxmlformats.org/officeDocument/2006/relationships/image" Target="../media/image1401.png"/><Relationship Id="rId181" Type="http://schemas.openxmlformats.org/officeDocument/2006/relationships/image" Target="../media/image1487.png"/><Relationship Id="rId237" Type="http://schemas.openxmlformats.org/officeDocument/2006/relationships/image" Target="../media/image1515.png"/><Relationship Id="rId402" Type="http://schemas.openxmlformats.org/officeDocument/2006/relationships/customXml" Target="../ink/ink1947.xml"/><Relationship Id="rId279" Type="http://schemas.openxmlformats.org/officeDocument/2006/relationships/image" Target="../media/image1863.png"/><Relationship Id="rId444" Type="http://schemas.openxmlformats.org/officeDocument/2006/relationships/customXml" Target="../ink/ink1968.xml"/><Relationship Id="rId486" Type="http://schemas.openxmlformats.org/officeDocument/2006/relationships/customXml" Target="../ink/ink1990.xml"/><Relationship Id="rId43" Type="http://schemas.openxmlformats.org/officeDocument/2006/relationships/image" Target="../media/image1420.png"/><Relationship Id="rId139" Type="http://schemas.openxmlformats.org/officeDocument/2006/relationships/image" Target="../media/image1466.png"/><Relationship Id="rId290" Type="http://schemas.openxmlformats.org/officeDocument/2006/relationships/customXml" Target="../ink/ink1891.xml"/><Relationship Id="rId304" Type="http://schemas.openxmlformats.org/officeDocument/2006/relationships/customXml" Target="../ink/ink1898.xml"/><Relationship Id="rId346" Type="http://schemas.openxmlformats.org/officeDocument/2006/relationships/customXml" Target="../ink/ink1919.xml"/><Relationship Id="rId388" Type="http://schemas.openxmlformats.org/officeDocument/2006/relationships/customXml" Target="../ink/ink1940.xml"/><Relationship Id="rId511" Type="http://schemas.openxmlformats.org/officeDocument/2006/relationships/image" Target="../media/image1976.png"/><Relationship Id="rId553" Type="http://schemas.openxmlformats.org/officeDocument/2006/relationships/image" Target="../media/image1997.png"/><Relationship Id="rId85" Type="http://schemas.openxmlformats.org/officeDocument/2006/relationships/image" Target="../media/image1439.png"/><Relationship Id="rId150" Type="http://schemas.openxmlformats.org/officeDocument/2006/relationships/customXml" Target="../ink/ink1821.xml"/><Relationship Id="rId192" Type="http://schemas.openxmlformats.org/officeDocument/2006/relationships/customXml" Target="../ink/ink1842.xml"/><Relationship Id="rId206" Type="http://schemas.openxmlformats.org/officeDocument/2006/relationships/customXml" Target="../ink/ink1849.xml"/><Relationship Id="rId413" Type="http://schemas.openxmlformats.org/officeDocument/2006/relationships/image" Target="../media/image1928.png"/><Relationship Id="rId248" Type="http://schemas.openxmlformats.org/officeDocument/2006/relationships/customXml" Target="../ink/ink1870.xml"/><Relationship Id="rId455" Type="http://schemas.openxmlformats.org/officeDocument/2006/relationships/image" Target="../media/image1948.png"/><Relationship Id="rId497" Type="http://schemas.openxmlformats.org/officeDocument/2006/relationships/image" Target="../media/image1969.png"/><Relationship Id="rId12" Type="http://schemas.openxmlformats.org/officeDocument/2006/relationships/customXml" Target="../ink/ink1752.xml"/><Relationship Id="rId108" Type="http://schemas.openxmlformats.org/officeDocument/2006/relationships/customXml" Target="../ink/ink1800.xml"/><Relationship Id="rId315" Type="http://schemas.openxmlformats.org/officeDocument/2006/relationships/image" Target="../media/image1881.png"/><Relationship Id="rId357" Type="http://schemas.openxmlformats.org/officeDocument/2006/relationships/image" Target="../media/image1901.png"/><Relationship Id="rId522" Type="http://schemas.openxmlformats.org/officeDocument/2006/relationships/customXml" Target="../ink/ink2008.xml"/><Relationship Id="rId54" Type="http://schemas.openxmlformats.org/officeDocument/2006/relationships/customXml" Target="../ink/ink1773.xml"/><Relationship Id="rId96" Type="http://schemas.openxmlformats.org/officeDocument/2006/relationships/customXml" Target="../ink/ink1794.xml"/><Relationship Id="rId161" Type="http://schemas.openxmlformats.org/officeDocument/2006/relationships/image" Target="../media/image1477.png"/><Relationship Id="rId217" Type="http://schemas.openxmlformats.org/officeDocument/2006/relationships/image" Target="../media/image1505.png"/><Relationship Id="rId399" Type="http://schemas.openxmlformats.org/officeDocument/2006/relationships/image" Target="../media/image1921.png"/><Relationship Id="rId564" Type="http://schemas.openxmlformats.org/officeDocument/2006/relationships/customXml" Target="../ink/ink2029.xml"/><Relationship Id="rId259" Type="http://schemas.openxmlformats.org/officeDocument/2006/relationships/image" Target="../media/image1525.png"/><Relationship Id="rId424" Type="http://schemas.openxmlformats.org/officeDocument/2006/relationships/customXml" Target="../ink/ink1958.xml"/><Relationship Id="rId466" Type="http://schemas.openxmlformats.org/officeDocument/2006/relationships/customXml" Target="../ink/ink1980.xml"/><Relationship Id="rId23" Type="http://schemas.openxmlformats.org/officeDocument/2006/relationships/image" Target="../media/image1410.png"/><Relationship Id="rId119" Type="http://schemas.openxmlformats.org/officeDocument/2006/relationships/image" Target="../media/image1456.png"/><Relationship Id="rId270" Type="http://schemas.openxmlformats.org/officeDocument/2006/relationships/customXml" Target="../ink/ink1881.xml"/><Relationship Id="rId326" Type="http://schemas.openxmlformats.org/officeDocument/2006/relationships/customXml" Target="../ink/ink1909.xml"/><Relationship Id="rId533" Type="http://schemas.openxmlformats.org/officeDocument/2006/relationships/image" Target="../media/image1987.png"/><Relationship Id="rId65" Type="http://schemas.openxmlformats.org/officeDocument/2006/relationships/image" Target="../media/image1429.png"/><Relationship Id="rId130" Type="http://schemas.openxmlformats.org/officeDocument/2006/relationships/customXml" Target="../ink/ink1811.xml"/><Relationship Id="rId368" Type="http://schemas.openxmlformats.org/officeDocument/2006/relationships/customXml" Target="../ink/ink1930.xml"/><Relationship Id="rId575" Type="http://schemas.openxmlformats.org/officeDocument/2006/relationships/image" Target="../media/image2008.png"/><Relationship Id="rId172" Type="http://schemas.openxmlformats.org/officeDocument/2006/relationships/customXml" Target="../ink/ink1832.xml"/><Relationship Id="rId228" Type="http://schemas.openxmlformats.org/officeDocument/2006/relationships/customXml" Target="../ink/ink1860.xml"/><Relationship Id="rId435" Type="http://schemas.openxmlformats.org/officeDocument/2006/relationships/image" Target="../media/image1939.png"/><Relationship Id="rId477" Type="http://schemas.openxmlformats.org/officeDocument/2006/relationships/image" Target="../media/image1959.png"/><Relationship Id="rId281" Type="http://schemas.openxmlformats.org/officeDocument/2006/relationships/image" Target="../media/image1864.png"/><Relationship Id="rId337" Type="http://schemas.openxmlformats.org/officeDocument/2006/relationships/image" Target="../media/image1892.png"/><Relationship Id="rId502" Type="http://schemas.openxmlformats.org/officeDocument/2006/relationships/customXml" Target="../ink/ink1998.xml"/><Relationship Id="rId34" Type="http://schemas.openxmlformats.org/officeDocument/2006/relationships/customXml" Target="../ink/ink1763.xml"/><Relationship Id="rId76" Type="http://schemas.openxmlformats.org/officeDocument/2006/relationships/customXml" Target="../ink/ink1784.xml"/><Relationship Id="rId141" Type="http://schemas.openxmlformats.org/officeDocument/2006/relationships/image" Target="../media/image1467.png"/><Relationship Id="rId379" Type="http://schemas.openxmlformats.org/officeDocument/2006/relationships/image" Target="../media/image1911.png"/><Relationship Id="rId544" Type="http://schemas.openxmlformats.org/officeDocument/2006/relationships/customXml" Target="../ink/ink2019.xml"/><Relationship Id="rId7" Type="http://schemas.openxmlformats.org/officeDocument/2006/relationships/image" Target="../media/image1402.png"/><Relationship Id="rId183" Type="http://schemas.openxmlformats.org/officeDocument/2006/relationships/image" Target="../media/image1488.png"/><Relationship Id="rId239" Type="http://schemas.openxmlformats.org/officeDocument/2006/relationships/image" Target="../media/image1516.png"/><Relationship Id="rId390" Type="http://schemas.openxmlformats.org/officeDocument/2006/relationships/customXml" Target="../ink/ink1941.xml"/><Relationship Id="rId404" Type="http://schemas.openxmlformats.org/officeDocument/2006/relationships/customXml" Target="../ink/ink1948.xml"/><Relationship Id="rId446" Type="http://schemas.openxmlformats.org/officeDocument/2006/relationships/image" Target="../media/image1944.png"/><Relationship Id="rId250" Type="http://schemas.openxmlformats.org/officeDocument/2006/relationships/customXml" Target="../ink/ink1871.xml"/><Relationship Id="rId292" Type="http://schemas.openxmlformats.org/officeDocument/2006/relationships/customXml" Target="../ink/ink1892.xml"/><Relationship Id="rId306" Type="http://schemas.openxmlformats.org/officeDocument/2006/relationships/customXml" Target="../ink/ink1899.xml"/><Relationship Id="rId488" Type="http://schemas.openxmlformats.org/officeDocument/2006/relationships/customXml" Target="../ink/ink1991.xml"/><Relationship Id="rId45" Type="http://schemas.openxmlformats.org/officeDocument/2006/relationships/image" Target="../media/image1421.png"/><Relationship Id="rId87" Type="http://schemas.openxmlformats.org/officeDocument/2006/relationships/image" Target="../media/image1440.png"/><Relationship Id="rId110" Type="http://schemas.openxmlformats.org/officeDocument/2006/relationships/customXml" Target="../ink/ink1801.xml"/><Relationship Id="rId348" Type="http://schemas.openxmlformats.org/officeDocument/2006/relationships/customXml" Target="../ink/ink1920.xml"/><Relationship Id="rId513" Type="http://schemas.openxmlformats.org/officeDocument/2006/relationships/image" Target="../media/image1977.png"/><Relationship Id="rId555" Type="http://schemas.openxmlformats.org/officeDocument/2006/relationships/image" Target="../media/image1998.png"/><Relationship Id="rId152" Type="http://schemas.openxmlformats.org/officeDocument/2006/relationships/customXml" Target="../ink/ink1822.xml"/><Relationship Id="rId194" Type="http://schemas.openxmlformats.org/officeDocument/2006/relationships/customXml" Target="../ink/ink1843.xml"/><Relationship Id="rId208" Type="http://schemas.openxmlformats.org/officeDocument/2006/relationships/customXml" Target="../ink/ink1850.xml"/><Relationship Id="rId415" Type="http://schemas.openxmlformats.org/officeDocument/2006/relationships/image" Target="../media/image1929.png"/><Relationship Id="rId457" Type="http://schemas.openxmlformats.org/officeDocument/2006/relationships/image" Target="../media/image1949.png"/><Relationship Id="rId261" Type="http://schemas.openxmlformats.org/officeDocument/2006/relationships/image" Target="../media/image1526.png"/><Relationship Id="rId499" Type="http://schemas.openxmlformats.org/officeDocument/2006/relationships/image" Target="../media/image1970.png"/><Relationship Id="rId14" Type="http://schemas.openxmlformats.org/officeDocument/2006/relationships/customXml" Target="../ink/ink1753.xml"/><Relationship Id="rId56" Type="http://schemas.openxmlformats.org/officeDocument/2006/relationships/customXml" Target="../ink/ink1774.xml"/><Relationship Id="rId317" Type="http://schemas.openxmlformats.org/officeDocument/2006/relationships/image" Target="../media/image1882.png"/><Relationship Id="rId359" Type="http://schemas.openxmlformats.org/officeDocument/2006/relationships/image" Target="../media/image1902.png"/><Relationship Id="rId524" Type="http://schemas.openxmlformats.org/officeDocument/2006/relationships/customXml" Target="../ink/ink2009.xml"/><Relationship Id="rId566" Type="http://schemas.openxmlformats.org/officeDocument/2006/relationships/customXml" Target="../ink/ink2030.xml"/><Relationship Id="rId98" Type="http://schemas.openxmlformats.org/officeDocument/2006/relationships/customXml" Target="../ink/ink1795.xml"/><Relationship Id="rId121" Type="http://schemas.openxmlformats.org/officeDocument/2006/relationships/image" Target="../media/image1457.png"/><Relationship Id="rId163" Type="http://schemas.openxmlformats.org/officeDocument/2006/relationships/image" Target="../media/image1478.png"/><Relationship Id="rId219" Type="http://schemas.openxmlformats.org/officeDocument/2006/relationships/image" Target="../media/image1506.png"/><Relationship Id="rId370" Type="http://schemas.openxmlformats.org/officeDocument/2006/relationships/customXml" Target="../ink/ink1931.xml"/><Relationship Id="rId426" Type="http://schemas.openxmlformats.org/officeDocument/2006/relationships/customXml" Target="../ink/ink1959.xml"/><Relationship Id="rId230" Type="http://schemas.openxmlformats.org/officeDocument/2006/relationships/customXml" Target="../ink/ink1861.xml"/><Relationship Id="rId468" Type="http://schemas.openxmlformats.org/officeDocument/2006/relationships/customXml" Target="../ink/ink1981.xml"/><Relationship Id="rId25" Type="http://schemas.openxmlformats.org/officeDocument/2006/relationships/image" Target="../media/image1411.png"/><Relationship Id="rId67" Type="http://schemas.openxmlformats.org/officeDocument/2006/relationships/image" Target="../media/image1430.png"/><Relationship Id="rId272" Type="http://schemas.openxmlformats.org/officeDocument/2006/relationships/customXml" Target="../ink/ink1882.xml"/><Relationship Id="rId328" Type="http://schemas.openxmlformats.org/officeDocument/2006/relationships/customXml" Target="../ink/ink1910.xml"/><Relationship Id="rId535" Type="http://schemas.openxmlformats.org/officeDocument/2006/relationships/image" Target="../media/image1988.png"/><Relationship Id="rId577" Type="http://schemas.openxmlformats.org/officeDocument/2006/relationships/image" Target="../media/image2009.png"/><Relationship Id="rId132" Type="http://schemas.openxmlformats.org/officeDocument/2006/relationships/customXml" Target="../ink/ink1812.xml"/><Relationship Id="rId174" Type="http://schemas.openxmlformats.org/officeDocument/2006/relationships/customXml" Target="../ink/ink1833.xml"/><Relationship Id="rId381" Type="http://schemas.openxmlformats.org/officeDocument/2006/relationships/image" Target="../media/image1912.png"/><Relationship Id="rId241" Type="http://schemas.openxmlformats.org/officeDocument/2006/relationships/image" Target="../media/image1517.png"/><Relationship Id="rId437" Type="http://schemas.openxmlformats.org/officeDocument/2006/relationships/image" Target="../media/image1940.png"/><Relationship Id="rId479" Type="http://schemas.openxmlformats.org/officeDocument/2006/relationships/image" Target="../media/image1960.png"/><Relationship Id="rId36" Type="http://schemas.openxmlformats.org/officeDocument/2006/relationships/customXml" Target="../ink/ink1764.xml"/><Relationship Id="rId283" Type="http://schemas.openxmlformats.org/officeDocument/2006/relationships/image" Target="../media/image1865.png"/><Relationship Id="rId339" Type="http://schemas.openxmlformats.org/officeDocument/2006/relationships/image" Target="../media/image1893.png"/><Relationship Id="rId490" Type="http://schemas.openxmlformats.org/officeDocument/2006/relationships/customXml" Target="../ink/ink1992.xml"/><Relationship Id="rId504" Type="http://schemas.openxmlformats.org/officeDocument/2006/relationships/customXml" Target="../ink/ink1999.xml"/><Relationship Id="rId546" Type="http://schemas.openxmlformats.org/officeDocument/2006/relationships/customXml" Target="../ink/ink2020.xml"/><Relationship Id="rId78" Type="http://schemas.openxmlformats.org/officeDocument/2006/relationships/customXml" Target="../ink/ink1785.xml"/><Relationship Id="rId101" Type="http://schemas.openxmlformats.org/officeDocument/2006/relationships/image" Target="../media/image1447.png"/><Relationship Id="rId143" Type="http://schemas.openxmlformats.org/officeDocument/2006/relationships/image" Target="../media/image1468.png"/><Relationship Id="rId185" Type="http://schemas.openxmlformats.org/officeDocument/2006/relationships/image" Target="../media/image1489.png"/><Relationship Id="rId350" Type="http://schemas.openxmlformats.org/officeDocument/2006/relationships/customXml" Target="../ink/ink1921.xml"/><Relationship Id="rId406" Type="http://schemas.openxmlformats.org/officeDocument/2006/relationships/customXml" Target="../ink/ink1949.xml"/><Relationship Id="rId9" Type="http://schemas.openxmlformats.org/officeDocument/2006/relationships/image" Target="../media/image1403.png"/><Relationship Id="rId210" Type="http://schemas.openxmlformats.org/officeDocument/2006/relationships/customXml" Target="../ink/ink1851.xml"/><Relationship Id="rId392" Type="http://schemas.openxmlformats.org/officeDocument/2006/relationships/customXml" Target="../ink/ink1942.xml"/><Relationship Id="rId448" Type="http://schemas.openxmlformats.org/officeDocument/2006/relationships/image" Target="../media/image1945.png"/><Relationship Id="rId252" Type="http://schemas.openxmlformats.org/officeDocument/2006/relationships/customXml" Target="../ink/ink1872.xml"/><Relationship Id="rId294" Type="http://schemas.openxmlformats.org/officeDocument/2006/relationships/customXml" Target="../ink/ink1893.xml"/><Relationship Id="rId308" Type="http://schemas.openxmlformats.org/officeDocument/2006/relationships/customXml" Target="../ink/ink1900.xml"/><Relationship Id="rId515" Type="http://schemas.openxmlformats.org/officeDocument/2006/relationships/image" Target="../media/image1978.png"/><Relationship Id="rId47" Type="http://schemas.openxmlformats.org/officeDocument/2006/relationships/image" Target="../media/image480.png"/><Relationship Id="rId89" Type="http://schemas.openxmlformats.org/officeDocument/2006/relationships/image" Target="../media/image1441.png"/><Relationship Id="rId112" Type="http://schemas.openxmlformats.org/officeDocument/2006/relationships/customXml" Target="../ink/ink1802.xml"/><Relationship Id="rId154" Type="http://schemas.openxmlformats.org/officeDocument/2006/relationships/customXml" Target="../ink/ink1823.xml"/><Relationship Id="rId361" Type="http://schemas.openxmlformats.org/officeDocument/2006/relationships/image" Target="../media/image1903.png"/><Relationship Id="rId557" Type="http://schemas.openxmlformats.org/officeDocument/2006/relationships/image" Target="../media/image1999.png"/><Relationship Id="rId196" Type="http://schemas.openxmlformats.org/officeDocument/2006/relationships/customXml" Target="../ink/ink1844.xml"/><Relationship Id="rId200" Type="http://schemas.openxmlformats.org/officeDocument/2006/relationships/customXml" Target="../ink/ink1846.xml"/><Relationship Id="rId382" Type="http://schemas.openxmlformats.org/officeDocument/2006/relationships/customXml" Target="../ink/ink1937.xml"/><Relationship Id="rId417" Type="http://schemas.openxmlformats.org/officeDocument/2006/relationships/image" Target="../media/image1930.png"/><Relationship Id="rId438" Type="http://schemas.openxmlformats.org/officeDocument/2006/relationships/customXml" Target="../ink/ink1965.xml"/><Relationship Id="rId459" Type="http://schemas.openxmlformats.org/officeDocument/2006/relationships/image" Target="../media/image1950.png"/><Relationship Id="rId16" Type="http://schemas.openxmlformats.org/officeDocument/2006/relationships/customXml" Target="../ink/ink1754.xml"/><Relationship Id="rId221" Type="http://schemas.openxmlformats.org/officeDocument/2006/relationships/image" Target="../media/image1507.png"/><Relationship Id="rId242" Type="http://schemas.openxmlformats.org/officeDocument/2006/relationships/customXml" Target="../ink/ink1867.xml"/><Relationship Id="rId263" Type="http://schemas.openxmlformats.org/officeDocument/2006/relationships/image" Target="../media/image1527.png"/><Relationship Id="rId284" Type="http://schemas.openxmlformats.org/officeDocument/2006/relationships/customXml" Target="../ink/ink1888.xml"/><Relationship Id="rId319" Type="http://schemas.openxmlformats.org/officeDocument/2006/relationships/image" Target="../media/image1883.png"/><Relationship Id="rId470" Type="http://schemas.openxmlformats.org/officeDocument/2006/relationships/customXml" Target="../ink/ink1982.xml"/><Relationship Id="rId491" Type="http://schemas.openxmlformats.org/officeDocument/2006/relationships/image" Target="../media/image1966.png"/><Relationship Id="rId505" Type="http://schemas.openxmlformats.org/officeDocument/2006/relationships/image" Target="../media/image1973.png"/><Relationship Id="rId526" Type="http://schemas.openxmlformats.org/officeDocument/2006/relationships/customXml" Target="../ink/ink2010.xml"/><Relationship Id="rId37" Type="http://schemas.openxmlformats.org/officeDocument/2006/relationships/image" Target="../media/image1417.png"/><Relationship Id="rId58" Type="http://schemas.openxmlformats.org/officeDocument/2006/relationships/customXml" Target="../ink/ink1775.xml"/><Relationship Id="rId79" Type="http://schemas.openxmlformats.org/officeDocument/2006/relationships/image" Target="../media/image1436.png"/><Relationship Id="rId102" Type="http://schemas.openxmlformats.org/officeDocument/2006/relationships/customXml" Target="../ink/ink1797.xml"/><Relationship Id="rId123" Type="http://schemas.openxmlformats.org/officeDocument/2006/relationships/image" Target="../media/image1458.png"/><Relationship Id="rId144" Type="http://schemas.openxmlformats.org/officeDocument/2006/relationships/customXml" Target="../ink/ink1818.xml"/><Relationship Id="rId330" Type="http://schemas.openxmlformats.org/officeDocument/2006/relationships/customXml" Target="../ink/ink1911.xml"/><Relationship Id="rId547" Type="http://schemas.openxmlformats.org/officeDocument/2006/relationships/image" Target="../media/image1994.png"/><Relationship Id="rId568" Type="http://schemas.openxmlformats.org/officeDocument/2006/relationships/customXml" Target="../ink/ink2031.xml"/><Relationship Id="rId90" Type="http://schemas.openxmlformats.org/officeDocument/2006/relationships/customXml" Target="../ink/ink1791.xml"/><Relationship Id="rId165" Type="http://schemas.openxmlformats.org/officeDocument/2006/relationships/image" Target="../media/image1479.png"/><Relationship Id="rId186" Type="http://schemas.openxmlformats.org/officeDocument/2006/relationships/customXml" Target="../ink/ink1839.xml"/><Relationship Id="rId351" Type="http://schemas.openxmlformats.org/officeDocument/2006/relationships/image" Target="../media/image1898.png"/><Relationship Id="rId372" Type="http://schemas.openxmlformats.org/officeDocument/2006/relationships/customXml" Target="../ink/ink1932.xml"/><Relationship Id="rId393" Type="http://schemas.openxmlformats.org/officeDocument/2006/relationships/image" Target="../media/image1918.png"/><Relationship Id="rId407" Type="http://schemas.openxmlformats.org/officeDocument/2006/relationships/image" Target="../media/image1925.png"/><Relationship Id="rId428" Type="http://schemas.openxmlformats.org/officeDocument/2006/relationships/customXml" Target="../ink/ink1960.xml"/><Relationship Id="rId449" Type="http://schemas.openxmlformats.org/officeDocument/2006/relationships/customXml" Target="../ink/ink1971.xml"/><Relationship Id="rId211" Type="http://schemas.openxmlformats.org/officeDocument/2006/relationships/image" Target="../media/image1502.png"/><Relationship Id="rId232" Type="http://schemas.openxmlformats.org/officeDocument/2006/relationships/customXml" Target="../ink/ink1862.xml"/><Relationship Id="rId253" Type="http://schemas.openxmlformats.org/officeDocument/2006/relationships/image" Target="../media/image1522.png"/><Relationship Id="rId274" Type="http://schemas.openxmlformats.org/officeDocument/2006/relationships/customXml" Target="../ink/ink1883.xml"/><Relationship Id="rId295" Type="http://schemas.openxmlformats.org/officeDocument/2006/relationships/image" Target="../media/image1871.png"/><Relationship Id="rId309" Type="http://schemas.openxmlformats.org/officeDocument/2006/relationships/image" Target="../media/image1878.png"/><Relationship Id="rId460" Type="http://schemas.openxmlformats.org/officeDocument/2006/relationships/customXml" Target="../ink/ink1977.xml"/><Relationship Id="rId481" Type="http://schemas.openxmlformats.org/officeDocument/2006/relationships/image" Target="../media/image1961.png"/><Relationship Id="rId516" Type="http://schemas.openxmlformats.org/officeDocument/2006/relationships/customXml" Target="../ink/ink2005.xml"/><Relationship Id="rId27" Type="http://schemas.openxmlformats.org/officeDocument/2006/relationships/image" Target="../media/image1412.png"/><Relationship Id="rId48" Type="http://schemas.openxmlformats.org/officeDocument/2006/relationships/customXml" Target="../ink/ink1770.xml"/><Relationship Id="rId69" Type="http://schemas.openxmlformats.org/officeDocument/2006/relationships/image" Target="../media/image1431.png"/><Relationship Id="rId113" Type="http://schemas.openxmlformats.org/officeDocument/2006/relationships/image" Target="../media/image1453.png"/><Relationship Id="rId134" Type="http://schemas.openxmlformats.org/officeDocument/2006/relationships/customXml" Target="../ink/ink1813.xml"/><Relationship Id="rId320" Type="http://schemas.openxmlformats.org/officeDocument/2006/relationships/customXml" Target="../ink/ink1906.xml"/><Relationship Id="rId537" Type="http://schemas.openxmlformats.org/officeDocument/2006/relationships/image" Target="../media/image1989.png"/><Relationship Id="rId558" Type="http://schemas.openxmlformats.org/officeDocument/2006/relationships/customXml" Target="../ink/ink2026.xml"/><Relationship Id="rId579" Type="http://schemas.openxmlformats.org/officeDocument/2006/relationships/image" Target="../media/image2010.png"/><Relationship Id="rId80" Type="http://schemas.openxmlformats.org/officeDocument/2006/relationships/customXml" Target="../ink/ink1786.xml"/><Relationship Id="rId155" Type="http://schemas.openxmlformats.org/officeDocument/2006/relationships/image" Target="../media/image1474.png"/><Relationship Id="rId176" Type="http://schemas.openxmlformats.org/officeDocument/2006/relationships/customXml" Target="../ink/ink1834.xml"/><Relationship Id="rId197" Type="http://schemas.openxmlformats.org/officeDocument/2006/relationships/image" Target="../media/image1495.png"/><Relationship Id="rId341" Type="http://schemas.openxmlformats.org/officeDocument/2006/relationships/image" Target="../media/image1894.png"/><Relationship Id="rId362" Type="http://schemas.openxmlformats.org/officeDocument/2006/relationships/customXml" Target="../ink/ink1927.xml"/><Relationship Id="rId383" Type="http://schemas.openxmlformats.org/officeDocument/2006/relationships/image" Target="../media/image1913.png"/><Relationship Id="rId418" Type="http://schemas.openxmlformats.org/officeDocument/2006/relationships/customXml" Target="../ink/ink1955.xml"/><Relationship Id="rId439" Type="http://schemas.openxmlformats.org/officeDocument/2006/relationships/image" Target="../media/image1941.png"/><Relationship Id="rId201" Type="http://schemas.openxmlformats.org/officeDocument/2006/relationships/image" Target="../media/image1497.png"/><Relationship Id="rId222" Type="http://schemas.openxmlformats.org/officeDocument/2006/relationships/customXml" Target="../ink/ink1857.xml"/><Relationship Id="rId243" Type="http://schemas.openxmlformats.org/officeDocument/2006/relationships/image" Target="../media/image1518.png"/><Relationship Id="rId264" Type="http://schemas.openxmlformats.org/officeDocument/2006/relationships/customXml" Target="../ink/ink1878.xml"/><Relationship Id="rId285" Type="http://schemas.openxmlformats.org/officeDocument/2006/relationships/image" Target="../media/image1866.png"/><Relationship Id="rId450" Type="http://schemas.openxmlformats.org/officeDocument/2006/relationships/customXml" Target="../ink/ink1972.xml"/><Relationship Id="rId471" Type="http://schemas.openxmlformats.org/officeDocument/2006/relationships/image" Target="../media/image1956.png"/><Relationship Id="rId506" Type="http://schemas.openxmlformats.org/officeDocument/2006/relationships/customXml" Target="../ink/ink2000.xml"/><Relationship Id="rId17" Type="http://schemas.openxmlformats.org/officeDocument/2006/relationships/image" Target="../media/image1407.png"/><Relationship Id="rId38" Type="http://schemas.openxmlformats.org/officeDocument/2006/relationships/customXml" Target="../ink/ink1765.xml"/><Relationship Id="rId59" Type="http://schemas.openxmlformats.org/officeDocument/2006/relationships/image" Target="../media/image1427.png"/><Relationship Id="rId103" Type="http://schemas.openxmlformats.org/officeDocument/2006/relationships/image" Target="../media/image1448.png"/><Relationship Id="rId124" Type="http://schemas.openxmlformats.org/officeDocument/2006/relationships/customXml" Target="../ink/ink1808.xml"/><Relationship Id="rId310" Type="http://schemas.openxmlformats.org/officeDocument/2006/relationships/customXml" Target="../ink/ink1901.xml"/><Relationship Id="rId492" Type="http://schemas.openxmlformats.org/officeDocument/2006/relationships/customXml" Target="../ink/ink1993.xml"/><Relationship Id="rId527" Type="http://schemas.openxmlformats.org/officeDocument/2006/relationships/image" Target="../media/image1984.png"/><Relationship Id="rId548" Type="http://schemas.openxmlformats.org/officeDocument/2006/relationships/customXml" Target="../ink/ink2021.xml"/><Relationship Id="rId569" Type="http://schemas.openxmlformats.org/officeDocument/2006/relationships/image" Target="../media/image2005.png"/><Relationship Id="rId70" Type="http://schemas.openxmlformats.org/officeDocument/2006/relationships/customXml" Target="../ink/ink1781.xml"/><Relationship Id="rId91" Type="http://schemas.openxmlformats.org/officeDocument/2006/relationships/image" Target="../media/image1442.png"/><Relationship Id="rId145" Type="http://schemas.openxmlformats.org/officeDocument/2006/relationships/image" Target="../media/image1469.png"/><Relationship Id="rId166" Type="http://schemas.openxmlformats.org/officeDocument/2006/relationships/customXml" Target="../ink/ink1829.xml"/><Relationship Id="rId187" Type="http://schemas.openxmlformats.org/officeDocument/2006/relationships/image" Target="../media/image1490.png"/><Relationship Id="rId331" Type="http://schemas.openxmlformats.org/officeDocument/2006/relationships/image" Target="../media/image1889.png"/><Relationship Id="rId352" Type="http://schemas.openxmlformats.org/officeDocument/2006/relationships/customXml" Target="../ink/ink1922.xml"/><Relationship Id="rId373" Type="http://schemas.openxmlformats.org/officeDocument/2006/relationships/image" Target="../media/image1909.png"/><Relationship Id="rId394" Type="http://schemas.openxmlformats.org/officeDocument/2006/relationships/customXml" Target="../ink/ink1943.xml"/><Relationship Id="rId408" Type="http://schemas.openxmlformats.org/officeDocument/2006/relationships/customXml" Target="../ink/ink1950.xml"/><Relationship Id="rId429" Type="http://schemas.openxmlformats.org/officeDocument/2006/relationships/image" Target="../media/image1936.png"/><Relationship Id="rId580" Type="http://schemas.openxmlformats.org/officeDocument/2006/relationships/customXml" Target="../ink/ink203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52.xml"/><Relationship Id="rId233" Type="http://schemas.openxmlformats.org/officeDocument/2006/relationships/image" Target="../media/image1513.png"/><Relationship Id="rId254" Type="http://schemas.openxmlformats.org/officeDocument/2006/relationships/customXml" Target="../ink/ink1873.xml"/><Relationship Id="rId440" Type="http://schemas.openxmlformats.org/officeDocument/2006/relationships/customXml" Target="../ink/ink1966.xml"/><Relationship Id="rId28" Type="http://schemas.openxmlformats.org/officeDocument/2006/relationships/customXml" Target="../ink/ink1760.xml"/><Relationship Id="rId49" Type="http://schemas.openxmlformats.org/officeDocument/2006/relationships/image" Target="../media/image1422.png"/><Relationship Id="rId114" Type="http://schemas.openxmlformats.org/officeDocument/2006/relationships/customXml" Target="../ink/ink1803.xml"/><Relationship Id="rId275" Type="http://schemas.openxmlformats.org/officeDocument/2006/relationships/image" Target="../media/image1861.png"/><Relationship Id="rId296" Type="http://schemas.openxmlformats.org/officeDocument/2006/relationships/customXml" Target="../ink/ink1894.xml"/><Relationship Id="rId300" Type="http://schemas.openxmlformats.org/officeDocument/2006/relationships/customXml" Target="../ink/ink1896.xml"/><Relationship Id="rId461" Type="http://schemas.openxmlformats.org/officeDocument/2006/relationships/image" Target="../media/image1951.png"/><Relationship Id="rId482" Type="http://schemas.openxmlformats.org/officeDocument/2006/relationships/customXml" Target="../ink/ink1988.xml"/><Relationship Id="rId517" Type="http://schemas.openxmlformats.org/officeDocument/2006/relationships/image" Target="../media/image1979.png"/><Relationship Id="rId538" Type="http://schemas.openxmlformats.org/officeDocument/2006/relationships/customXml" Target="../ink/ink2016.xml"/><Relationship Id="rId559" Type="http://schemas.openxmlformats.org/officeDocument/2006/relationships/image" Target="../media/image2000.png"/><Relationship Id="rId60" Type="http://schemas.openxmlformats.org/officeDocument/2006/relationships/customXml" Target="../ink/ink1776.xml"/><Relationship Id="rId81" Type="http://schemas.openxmlformats.org/officeDocument/2006/relationships/image" Target="../media/image1437.png"/><Relationship Id="rId135" Type="http://schemas.openxmlformats.org/officeDocument/2006/relationships/image" Target="../media/image1464.png"/><Relationship Id="rId156" Type="http://schemas.openxmlformats.org/officeDocument/2006/relationships/customXml" Target="../ink/ink1824.xml"/><Relationship Id="rId177" Type="http://schemas.openxmlformats.org/officeDocument/2006/relationships/image" Target="../media/image1485.png"/><Relationship Id="rId198" Type="http://schemas.openxmlformats.org/officeDocument/2006/relationships/customXml" Target="../ink/ink1845.xml"/><Relationship Id="rId321" Type="http://schemas.openxmlformats.org/officeDocument/2006/relationships/image" Target="../media/image1884.png"/><Relationship Id="rId342" Type="http://schemas.openxmlformats.org/officeDocument/2006/relationships/customXml" Target="../ink/ink1917.xml"/><Relationship Id="rId363" Type="http://schemas.openxmlformats.org/officeDocument/2006/relationships/image" Target="../media/image1904.png"/><Relationship Id="rId384" Type="http://schemas.openxmlformats.org/officeDocument/2006/relationships/customXml" Target="../ink/ink1938.xml"/><Relationship Id="rId419" Type="http://schemas.openxmlformats.org/officeDocument/2006/relationships/image" Target="../media/image1931.png"/><Relationship Id="rId570" Type="http://schemas.openxmlformats.org/officeDocument/2006/relationships/customXml" Target="../ink/ink2032.xml"/><Relationship Id="rId202" Type="http://schemas.openxmlformats.org/officeDocument/2006/relationships/customXml" Target="../ink/ink1847.xml"/><Relationship Id="rId223" Type="http://schemas.openxmlformats.org/officeDocument/2006/relationships/image" Target="../media/image1508.png"/><Relationship Id="rId244" Type="http://schemas.openxmlformats.org/officeDocument/2006/relationships/customXml" Target="../ink/ink1868.xml"/><Relationship Id="rId430" Type="http://schemas.openxmlformats.org/officeDocument/2006/relationships/customXml" Target="../ink/ink1961.xml"/><Relationship Id="rId18" Type="http://schemas.openxmlformats.org/officeDocument/2006/relationships/customXml" Target="../ink/ink1755.xml"/><Relationship Id="rId39" Type="http://schemas.openxmlformats.org/officeDocument/2006/relationships/image" Target="../media/image1418.png"/><Relationship Id="rId265" Type="http://schemas.openxmlformats.org/officeDocument/2006/relationships/image" Target="../media/image1528.png"/><Relationship Id="rId286" Type="http://schemas.openxmlformats.org/officeDocument/2006/relationships/customXml" Target="../ink/ink1889.xml"/><Relationship Id="rId451" Type="http://schemas.openxmlformats.org/officeDocument/2006/relationships/image" Target="../media/image1946.png"/><Relationship Id="rId472" Type="http://schemas.openxmlformats.org/officeDocument/2006/relationships/customXml" Target="../ink/ink1983.xml"/><Relationship Id="rId493" Type="http://schemas.openxmlformats.org/officeDocument/2006/relationships/image" Target="../media/image1967.png"/><Relationship Id="rId507" Type="http://schemas.openxmlformats.org/officeDocument/2006/relationships/image" Target="../media/image1974.png"/><Relationship Id="rId528" Type="http://schemas.openxmlformats.org/officeDocument/2006/relationships/customXml" Target="../ink/ink2011.xml"/><Relationship Id="rId549" Type="http://schemas.openxmlformats.org/officeDocument/2006/relationships/image" Target="../media/image1995.png"/><Relationship Id="rId50" Type="http://schemas.openxmlformats.org/officeDocument/2006/relationships/customXml" Target="../ink/ink1771.xml"/><Relationship Id="rId104" Type="http://schemas.openxmlformats.org/officeDocument/2006/relationships/customXml" Target="../ink/ink1798.xml"/><Relationship Id="rId125" Type="http://schemas.openxmlformats.org/officeDocument/2006/relationships/image" Target="../media/image1459.png"/><Relationship Id="rId146" Type="http://schemas.openxmlformats.org/officeDocument/2006/relationships/customXml" Target="../ink/ink1819.xml"/><Relationship Id="rId167" Type="http://schemas.openxmlformats.org/officeDocument/2006/relationships/image" Target="../media/image1480.png"/><Relationship Id="rId188" Type="http://schemas.openxmlformats.org/officeDocument/2006/relationships/customXml" Target="../ink/ink1840.xml"/><Relationship Id="rId311" Type="http://schemas.openxmlformats.org/officeDocument/2006/relationships/image" Target="../media/image1879.png"/><Relationship Id="rId332" Type="http://schemas.openxmlformats.org/officeDocument/2006/relationships/customXml" Target="../ink/ink1912.xml"/><Relationship Id="rId353" Type="http://schemas.openxmlformats.org/officeDocument/2006/relationships/image" Target="../media/image1899.png"/><Relationship Id="rId374" Type="http://schemas.openxmlformats.org/officeDocument/2006/relationships/customXml" Target="../ink/ink1933.xml"/><Relationship Id="rId395" Type="http://schemas.openxmlformats.org/officeDocument/2006/relationships/image" Target="../media/image1919.png"/><Relationship Id="rId409" Type="http://schemas.openxmlformats.org/officeDocument/2006/relationships/image" Target="../media/image1926.png"/><Relationship Id="rId560" Type="http://schemas.openxmlformats.org/officeDocument/2006/relationships/customXml" Target="../ink/ink2027.xml"/><Relationship Id="rId581" Type="http://schemas.openxmlformats.org/officeDocument/2006/relationships/image" Target="../media/image2011.png"/><Relationship Id="rId71" Type="http://schemas.openxmlformats.org/officeDocument/2006/relationships/image" Target="../media/image1432.png"/><Relationship Id="rId92" Type="http://schemas.openxmlformats.org/officeDocument/2006/relationships/customXml" Target="../ink/ink1792.xml"/><Relationship Id="rId213" Type="http://schemas.openxmlformats.org/officeDocument/2006/relationships/image" Target="../media/image1503.png"/><Relationship Id="rId234" Type="http://schemas.openxmlformats.org/officeDocument/2006/relationships/customXml" Target="../ink/ink1863.xml"/><Relationship Id="rId420" Type="http://schemas.openxmlformats.org/officeDocument/2006/relationships/customXml" Target="../ink/ink1956.xml"/><Relationship Id="rId2" Type="http://schemas.openxmlformats.org/officeDocument/2006/relationships/customXml" Target="../ink/ink1747.xml"/><Relationship Id="rId29" Type="http://schemas.openxmlformats.org/officeDocument/2006/relationships/image" Target="../media/image1413.png"/><Relationship Id="rId255" Type="http://schemas.openxmlformats.org/officeDocument/2006/relationships/image" Target="../media/image1523.png"/><Relationship Id="rId276" Type="http://schemas.openxmlformats.org/officeDocument/2006/relationships/customXml" Target="../ink/ink1884.xml"/><Relationship Id="rId297" Type="http://schemas.openxmlformats.org/officeDocument/2006/relationships/image" Target="../media/image1872.png"/><Relationship Id="rId441" Type="http://schemas.openxmlformats.org/officeDocument/2006/relationships/image" Target="../media/image1942.png"/><Relationship Id="rId462" Type="http://schemas.openxmlformats.org/officeDocument/2006/relationships/customXml" Target="../ink/ink1978.xml"/><Relationship Id="rId483" Type="http://schemas.openxmlformats.org/officeDocument/2006/relationships/image" Target="../media/image1962.png"/><Relationship Id="rId518" Type="http://schemas.openxmlformats.org/officeDocument/2006/relationships/customXml" Target="../ink/ink2006.xml"/><Relationship Id="rId539" Type="http://schemas.openxmlformats.org/officeDocument/2006/relationships/image" Target="../media/image1990.png"/><Relationship Id="rId40" Type="http://schemas.openxmlformats.org/officeDocument/2006/relationships/customXml" Target="../ink/ink1766.xml"/><Relationship Id="rId115" Type="http://schemas.openxmlformats.org/officeDocument/2006/relationships/image" Target="../media/image1454.png"/><Relationship Id="rId136" Type="http://schemas.openxmlformats.org/officeDocument/2006/relationships/customXml" Target="../ink/ink1814.xml"/><Relationship Id="rId157" Type="http://schemas.openxmlformats.org/officeDocument/2006/relationships/image" Target="../media/image1475.png"/><Relationship Id="rId178" Type="http://schemas.openxmlformats.org/officeDocument/2006/relationships/customXml" Target="../ink/ink1835.xml"/><Relationship Id="rId301" Type="http://schemas.openxmlformats.org/officeDocument/2006/relationships/image" Target="../media/image1874.png"/><Relationship Id="rId322" Type="http://schemas.openxmlformats.org/officeDocument/2006/relationships/customXml" Target="../ink/ink1907.xml"/><Relationship Id="rId343" Type="http://schemas.openxmlformats.org/officeDocument/2006/relationships/image" Target="../media/image1895.png"/><Relationship Id="rId364" Type="http://schemas.openxmlformats.org/officeDocument/2006/relationships/customXml" Target="../ink/ink1928.xml"/><Relationship Id="rId550" Type="http://schemas.openxmlformats.org/officeDocument/2006/relationships/customXml" Target="../ink/ink2022.xml"/><Relationship Id="rId61" Type="http://schemas.openxmlformats.org/officeDocument/2006/relationships/image" Target="../media/image90.png"/><Relationship Id="rId82" Type="http://schemas.openxmlformats.org/officeDocument/2006/relationships/customXml" Target="../ink/ink1787.xml"/><Relationship Id="rId199" Type="http://schemas.openxmlformats.org/officeDocument/2006/relationships/image" Target="../media/image1496.png"/><Relationship Id="rId203" Type="http://schemas.openxmlformats.org/officeDocument/2006/relationships/image" Target="../media/image1498.png"/><Relationship Id="rId385" Type="http://schemas.openxmlformats.org/officeDocument/2006/relationships/image" Target="../media/image1914.png"/><Relationship Id="rId571" Type="http://schemas.openxmlformats.org/officeDocument/2006/relationships/image" Target="../media/image2006.png"/><Relationship Id="rId19" Type="http://schemas.openxmlformats.org/officeDocument/2006/relationships/image" Target="../media/image1408.png"/><Relationship Id="rId224" Type="http://schemas.openxmlformats.org/officeDocument/2006/relationships/customXml" Target="../ink/ink1858.xml"/><Relationship Id="rId245" Type="http://schemas.openxmlformats.org/officeDocument/2006/relationships/image" Target="../media/image1519.png"/><Relationship Id="rId266" Type="http://schemas.openxmlformats.org/officeDocument/2006/relationships/customXml" Target="../ink/ink1879.xml"/><Relationship Id="rId287" Type="http://schemas.openxmlformats.org/officeDocument/2006/relationships/image" Target="../media/image1867.png"/><Relationship Id="rId410" Type="http://schemas.openxmlformats.org/officeDocument/2006/relationships/customXml" Target="../ink/ink1951.xml"/><Relationship Id="rId431" Type="http://schemas.openxmlformats.org/officeDocument/2006/relationships/image" Target="../media/image1937.png"/><Relationship Id="rId452" Type="http://schemas.openxmlformats.org/officeDocument/2006/relationships/customXml" Target="../ink/ink1973.xml"/><Relationship Id="rId473" Type="http://schemas.openxmlformats.org/officeDocument/2006/relationships/image" Target="../media/image1957.png"/><Relationship Id="rId494" Type="http://schemas.openxmlformats.org/officeDocument/2006/relationships/customXml" Target="../ink/ink1994.xml"/><Relationship Id="rId508" Type="http://schemas.openxmlformats.org/officeDocument/2006/relationships/customXml" Target="../ink/ink2001.xml"/><Relationship Id="rId529" Type="http://schemas.openxmlformats.org/officeDocument/2006/relationships/image" Target="../media/image1985.png"/><Relationship Id="rId30" Type="http://schemas.openxmlformats.org/officeDocument/2006/relationships/customXml" Target="../ink/ink1761.xml"/><Relationship Id="rId105" Type="http://schemas.openxmlformats.org/officeDocument/2006/relationships/image" Target="../media/image1449.png"/><Relationship Id="rId126" Type="http://schemas.openxmlformats.org/officeDocument/2006/relationships/customXml" Target="../ink/ink1809.xml"/><Relationship Id="rId147" Type="http://schemas.openxmlformats.org/officeDocument/2006/relationships/image" Target="../media/image1470.png"/><Relationship Id="rId168" Type="http://schemas.openxmlformats.org/officeDocument/2006/relationships/customXml" Target="../ink/ink1830.xml"/><Relationship Id="rId312" Type="http://schemas.openxmlformats.org/officeDocument/2006/relationships/customXml" Target="../ink/ink1902.xml"/><Relationship Id="rId333" Type="http://schemas.openxmlformats.org/officeDocument/2006/relationships/image" Target="../media/image1890.png"/><Relationship Id="rId354" Type="http://schemas.openxmlformats.org/officeDocument/2006/relationships/customXml" Target="../ink/ink1923.xml"/><Relationship Id="rId540" Type="http://schemas.openxmlformats.org/officeDocument/2006/relationships/customXml" Target="../ink/ink2017.xml"/><Relationship Id="rId51" Type="http://schemas.openxmlformats.org/officeDocument/2006/relationships/image" Target="../media/image1423.png"/><Relationship Id="rId72" Type="http://schemas.openxmlformats.org/officeDocument/2006/relationships/customXml" Target="../ink/ink1782.xml"/><Relationship Id="rId93" Type="http://schemas.openxmlformats.org/officeDocument/2006/relationships/image" Target="../media/image1443.png"/><Relationship Id="rId189" Type="http://schemas.openxmlformats.org/officeDocument/2006/relationships/image" Target="../media/image1491.png"/><Relationship Id="rId375" Type="http://schemas.openxmlformats.org/officeDocument/2006/relationships/image" Target="../media/image1910.png"/><Relationship Id="rId396" Type="http://schemas.openxmlformats.org/officeDocument/2006/relationships/customXml" Target="../ink/ink1944.xml"/><Relationship Id="rId561" Type="http://schemas.openxmlformats.org/officeDocument/2006/relationships/image" Target="../media/image2001.png"/><Relationship Id="rId582" Type="http://schemas.openxmlformats.org/officeDocument/2006/relationships/customXml" Target="../ink/ink2038.xml"/><Relationship Id="rId3" Type="http://schemas.openxmlformats.org/officeDocument/2006/relationships/image" Target="../media/image1400.png"/><Relationship Id="rId214" Type="http://schemas.openxmlformats.org/officeDocument/2006/relationships/customXml" Target="../ink/ink1853.xml"/><Relationship Id="rId235" Type="http://schemas.openxmlformats.org/officeDocument/2006/relationships/image" Target="../media/image1514.png"/><Relationship Id="rId256" Type="http://schemas.openxmlformats.org/officeDocument/2006/relationships/customXml" Target="../ink/ink1874.xml"/><Relationship Id="rId277" Type="http://schemas.openxmlformats.org/officeDocument/2006/relationships/image" Target="../media/image1862.png"/><Relationship Id="rId298" Type="http://schemas.openxmlformats.org/officeDocument/2006/relationships/customXml" Target="../ink/ink1895.xml"/><Relationship Id="rId400" Type="http://schemas.openxmlformats.org/officeDocument/2006/relationships/customXml" Target="../ink/ink1946.xml"/><Relationship Id="rId421" Type="http://schemas.openxmlformats.org/officeDocument/2006/relationships/image" Target="../media/image1932.png"/><Relationship Id="rId442" Type="http://schemas.openxmlformats.org/officeDocument/2006/relationships/customXml" Target="../ink/ink1967.xml"/><Relationship Id="rId463" Type="http://schemas.openxmlformats.org/officeDocument/2006/relationships/image" Target="../media/image1952.png"/><Relationship Id="rId484" Type="http://schemas.openxmlformats.org/officeDocument/2006/relationships/customXml" Target="../ink/ink1989.xml"/><Relationship Id="rId519" Type="http://schemas.openxmlformats.org/officeDocument/2006/relationships/image" Target="../media/image1980.png"/><Relationship Id="rId116" Type="http://schemas.openxmlformats.org/officeDocument/2006/relationships/customXml" Target="../ink/ink1804.xml"/><Relationship Id="rId137" Type="http://schemas.openxmlformats.org/officeDocument/2006/relationships/image" Target="../media/image1465.png"/><Relationship Id="rId158" Type="http://schemas.openxmlformats.org/officeDocument/2006/relationships/customXml" Target="../ink/ink1825.xml"/><Relationship Id="rId302" Type="http://schemas.openxmlformats.org/officeDocument/2006/relationships/customXml" Target="../ink/ink1897.xml"/><Relationship Id="rId323" Type="http://schemas.openxmlformats.org/officeDocument/2006/relationships/image" Target="../media/image1885.png"/><Relationship Id="rId344" Type="http://schemas.openxmlformats.org/officeDocument/2006/relationships/customXml" Target="../ink/ink1918.xml"/><Relationship Id="rId530" Type="http://schemas.openxmlformats.org/officeDocument/2006/relationships/customXml" Target="../ink/ink2012.xml"/><Relationship Id="rId20" Type="http://schemas.openxmlformats.org/officeDocument/2006/relationships/customXml" Target="../ink/ink1756.xml"/><Relationship Id="rId41" Type="http://schemas.openxmlformats.org/officeDocument/2006/relationships/image" Target="../media/image1419.png"/><Relationship Id="rId62" Type="http://schemas.openxmlformats.org/officeDocument/2006/relationships/customXml" Target="../ink/ink1777.xml"/><Relationship Id="rId83" Type="http://schemas.openxmlformats.org/officeDocument/2006/relationships/image" Target="../media/image1438.png"/><Relationship Id="rId179" Type="http://schemas.openxmlformats.org/officeDocument/2006/relationships/image" Target="../media/image1486.png"/><Relationship Id="rId365" Type="http://schemas.openxmlformats.org/officeDocument/2006/relationships/image" Target="../media/image1905.png"/><Relationship Id="rId386" Type="http://schemas.openxmlformats.org/officeDocument/2006/relationships/customXml" Target="../ink/ink1939.xml"/><Relationship Id="rId551" Type="http://schemas.openxmlformats.org/officeDocument/2006/relationships/image" Target="../media/image1996.png"/><Relationship Id="rId572" Type="http://schemas.openxmlformats.org/officeDocument/2006/relationships/customXml" Target="../ink/ink2033.xml"/><Relationship Id="rId190" Type="http://schemas.openxmlformats.org/officeDocument/2006/relationships/customXml" Target="../ink/ink1841.xml"/><Relationship Id="rId204" Type="http://schemas.openxmlformats.org/officeDocument/2006/relationships/customXml" Target="../ink/ink1848.xml"/><Relationship Id="rId225" Type="http://schemas.openxmlformats.org/officeDocument/2006/relationships/image" Target="../media/image1509.png"/><Relationship Id="rId246" Type="http://schemas.openxmlformats.org/officeDocument/2006/relationships/customXml" Target="../ink/ink1869.xml"/><Relationship Id="rId267" Type="http://schemas.openxmlformats.org/officeDocument/2006/relationships/image" Target="../media/image1529.png"/><Relationship Id="rId288" Type="http://schemas.openxmlformats.org/officeDocument/2006/relationships/customXml" Target="../ink/ink1890.xml"/><Relationship Id="rId411" Type="http://schemas.openxmlformats.org/officeDocument/2006/relationships/image" Target="../media/image1927.png"/><Relationship Id="rId432" Type="http://schemas.openxmlformats.org/officeDocument/2006/relationships/customXml" Target="../ink/ink1962.xml"/><Relationship Id="rId453" Type="http://schemas.openxmlformats.org/officeDocument/2006/relationships/image" Target="../media/image1947.png"/><Relationship Id="rId474" Type="http://schemas.openxmlformats.org/officeDocument/2006/relationships/customXml" Target="../ink/ink1984.xml"/><Relationship Id="rId509" Type="http://schemas.openxmlformats.org/officeDocument/2006/relationships/image" Target="../media/image1975.png"/><Relationship Id="rId106" Type="http://schemas.openxmlformats.org/officeDocument/2006/relationships/customXml" Target="../ink/ink1799.xml"/><Relationship Id="rId127" Type="http://schemas.openxmlformats.org/officeDocument/2006/relationships/image" Target="../media/image1460.png"/><Relationship Id="rId313" Type="http://schemas.openxmlformats.org/officeDocument/2006/relationships/image" Target="../media/image1880.png"/><Relationship Id="rId495" Type="http://schemas.openxmlformats.org/officeDocument/2006/relationships/image" Target="../media/image1968.png"/><Relationship Id="rId10" Type="http://schemas.openxmlformats.org/officeDocument/2006/relationships/customXml" Target="../ink/ink1751.xml"/><Relationship Id="rId31" Type="http://schemas.openxmlformats.org/officeDocument/2006/relationships/image" Target="../media/image1414.png"/><Relationship Id="rId52" Type="http://schemas.openxmlformats.org/officeDocument/2006/relationships/customXml" Target="../ink/ink1772.xml"/><Relationship Id="rId73" Type="http://schemas.openxmlformats.org/officeDocument/2006/relationships/image" Target="../media/image1433.png"/><Relationship Id="rId94" Type="http://schemas.openxmlformats.org/officeDocument/2006/relationships/customXml" Target="../ink/ink1793.xml"/><Relationship Id="rId148" Type="http://schemas.openxmlformats.org/officeDocument/2006/relationships/customXml" Target="../ink/ink1820.xml"/><Relationship Id="rId169" Type="http://schemas.openxmlformats.org/officeDocument/2006/relationships/image" Target="../media/image1481.png"/><Relationship Id="rId334" Type="http://schemas.openxmlformats.org/officeDocument/2006/relationships/customXml" Target="../ink/ink1913.xml"/><Relationship Id="rId355" Type="http://schemas.openxmlformats.org/officeDocument/2006/relationships/image" Target="../media/image1900.png"/><Relationship Id="rId376" Type="http://schemas.openxmlformats.org/officeDocument/2006/relationships/customXml" Target="../ink/ink1934.xml"/><Relationship Id="rId397" Type="http://schemas.openxmlformats.org/officeDocument/2006/relationships/image" Target="../media/image1920.png"/><Relationship Id="rId520" Type="http://schemas.openxmlformats.org/officeDocument/2006/relationships/customXml" Target="../ink/ink2007.xml"/><Relationship Id="rId541" Type="http://schemas.openxmlformats.org/officeDocument/2006/relationships/image" Target="../media/image1991.png"/><Relationship Id="rId562" Type="http://schemas.openxmlformats.org/officeDocument/2006/relationships/customXml" Target="../ink/ink2028.xml"/><Relationship Id="rId583" Type="http://schemas.openxmlformats.org/officeDocument/2006/relationships/image" Target="../media/image2012.png"/><Relationship Id="rId4" Type="http://schemas.openxmlformats.org/officeDocument/2006/relationships/customXml" Target="../ink/ink1748.xml"/><Relationship Id="rId180" Type="http://schemas.openxmlformats.org/officeDocument/2006/relationships/customXml" Target="../ink/ink1836.xml"/><Relationship Id="rId215" Type="http://schemas.openxmlformats.org/officeDocument/2006/relationships/image" Target="../media/image1504.png"/><Relationship Id="rId236" Type="http://schemas.openxmlformats.org/officeDocument/2006/relationships/customXml" Target="../ink/ink1864.xml"/><Relationship Id="rId257" Type="http://schemas.openxmlformats.org/officeDocument/2006/relationships/image" Target="../media/image1524.png"/><Relationship Id="rId278" Type="http://schemas.openxmlformats.org/officeDocument/2006/relationships/customXml" Target="../ink/ink1885.xml"/><Relationship Id="rId401" Type="http://schemas.openxmlformats.org/officeDocument/2006/relationships/image" Target="../media/image1922.png"/><Relationship Id="rId422" Type="http://schemas.openxmlformats.org/officeDocument/2006/relationships/customXml" Target="../ink/ink1957.xml"/><Relationship Id="rId443" Type="http://schemas.openxmlformats.org/officeDocument/2006/relationships/image" Target="../media/image1943.png"/><Relationship Id="rId464" Type="http://schemas.openxmlformats.org/officeDocument/2006/relationships/customXml" Target="../ink/ink1979.xml"/><Relationship Id="rId303" Type="http://schemas.openxmlformats.org/officeDocument/2006/relationships/image" Target="../media/image1875.png"/><Relationship Id="rId485" Type="http://schemas.openxmlformats.org/officeDocument/2006/relationships/image" Target="../media/image1963.png"/><Relationship Id="rId42" Type="http://schemas.openxmlformats.org/officeDocument/2006/relationships/customXml" Target="../ink/ink1767.xml"/><Relationship Id="rId84" Type="http://schemas.openxmlformats.org/officeDocument/2006/relationships/customXml" Target="../ink/ink1788.xml"/><Relationship Id="rId138" Type="http://schemas.openxmlformats.org/officeDocument/2006/relationships/customXml" Target="../ink/ink1815.xml"/><Relationship Id="rId345" Type="http://schemas.openxmlformats.org/officeDocument/2006/relationships/image" Target="../media/image1896.png"/><Relationship Id="rId387" Type="http://schemas.openxmlformats.org/officeDocument/2006/relationships/image" Target="../media/image1915.png"/><Relationship Id="rId510" Type="http://schemas.openxmlformats.org/officeDocument/2006/relationships/customXml" Target="../ink/ink2002.xml"/><Relationship Id="rId552" Type="http://schemas.openxmlformats.org/officeDocument/2006/relationships/customXml" Target="../ink/ink2023.xml"/><Relationship Id="rId191" Type="http://schemas.openxmlformats.org/officeDocument/2006/relationships/image" Target="../media/image1492.png"/><Relationship Id="rId205" Type="http://schemas.openxmlformats.org/officeDocument/2006/relationships/image" Target="../media/image1499.png"/><Relationship Id="rId247" Type="http://schemas.openxmlformats.org/officeDocument/2006/relationships/image" Target="../media/image8.png"/><Relationship Id="rId412" Type="http://schemas.openxmlformats.org/officeDocument/2006/relationships/customXml" Target="../ink/ink1952.xml"/><Relationship Id="rId107" Type="http://schemas.openxmlformats.org/officeDocument/2006/relationships/image" Target="../media/image1450.png"/><Relationship Id="rId289" Type="http://schemas.openxmlformats.org/officeDocument/2006/relationships/image" Target="../media/image1868.png"/><Relationship Id="rId454" Type="http://schemas.openxmlformats.org/officeDocument/2006/relationships/customXml" Target="../ink/ink1974.xml"/><Relationship Id="rId496" Type="http://schemas.openxmlformats.org/officeDocument/2006/relationships/customXml" Target="../ink/ink1995.xml"/><Relationship Id="rId11" Type="http://schemas.openxmlformats.org/officeDocument/2006/relationships/image" Target="../media/image1404.png"/><Relationship Id="rId53" Type="http://schemas.openxmlformats.org/officeDocument/2006/relationships/image" Target="../media/image1424.png"/><Relationship Id="rId149" Type="http://schemas.openxmlformats.org/officeDocument/2006/relationships/image" Target="../media/image1471.png"/><Relationship Id="rId314" Type="http://schemas.openxmlformats.org/officeDocument/2006/relationships/customXml" Target="../ink/ink1903.xml"/><Relationship Id="rId356" Type="http://schemas.openxmlformats.org/officeDocument/2006/relationships/customXml" Target="../ink/ink1924.xml"/><Relationship Id="rId398" Type="http://schemas.openxmlformats.org/officeDocument/2006/relationships/customXml" Target="../ink/ink1945.xml"/><Relationship Id="rId521" Type="http://schemas.openxmlformats.org/officeDocument/2006/relationships/image" Target="../media/image1981.png"/><Relationship Id="rId563" Type="http://schemas.openxmlformats.org/officeDocument/2006/relationships/image" Target="../media/image2002.png"/><Relationship Id="rId95" Type="http://schemas.openxmlformats.org/officeDocument/2006/relationships/image" Target="../media/image1444.png"/><Relationship Id="rId160" Type="http://schemas.openxmlformats.org/officeDocument/2006/relationships/customXml" Target="../ink/ink1826.xml"/><Relationship Id="rId216" Type="http://schemas.openxmlformats.org/officeDocument/2006/relationships/customXml" Target="../ink/ink1854.xml"/><Relationship Id="rId423" Type="http://schemas.openxmlformats.org/officeDocument/2006/relationships/image" Target="../media/image1933.png"/><Relationship Id="rId258" Type="http://schemas.openxmlformats.org/officeDocument/2006/relationships/customXml" Target="../ink/ink1875.xml"/><Relationship Id="rId465" Type="http://schemas.openxmlformats.org/officeDocument/2006/relationships/image" Target="../media/image1953.png"/><Relationship Id="rId22" Type="http://schemas.openxmlformats.org/officeDocument/2006/relationships/customXml" Target="../ink/ink1757.xml"/><Relationship Id="rId64" Type="http://schemas.openxmlformats.org/officeDocument/2006/relationships/customXml" Target="../ink/ink1778.xml"/><Relationship Id="rId118" Type="http://schemas.openxmlformats.org/officeDocument/2006/relationships/customXml" Target="../ink/ink1805.xml"/><Relationship Id="rId325" Type="http://schemas.openxmlformats.org/officeDocument/2006/relationships/image" Target="../media/image1886.png"/><Relationship Id="rId367" Type="http://schemas.openxmlformats.org/officeDocument/2006/relationships/image" Target="../media/image1906.png"/><Relationship Id="rId532" Type="http://schemas.openxmlformats.org/officeDocument/2006/relationships/customXml" Target="../ink/ink2013.xml"/><Relationship Id="rId574" Type="http://schemas.openxmlformats.org/officeDocument/2006/relationships/customXml" Target="../ink/ink2034.xml"/><Relationship Id="rId171" Type="http://schemas.openxmlformats.org/officeDocument/2006/relationships/image" Target="../media/image1482.png"/><Relationship Id="rId227" Type="http://schemas.openxmlformats.org/officeDocument/2006/relationships/image" Target="../media/image1510.png"/><Relationship Id="rId269" Type="http://schemas.openxmlformats.org/officeDocument/2006/relationships/image" Target="../media/image1530.png"/><Relationship Id="rId434" Type="http://schemas.openxmlformats.org/officeDocument/2006/relationships/customXml" Target="../ink/ink1963.xml"/><Relationship Id="rId476" Type="http://schemas.openxmlformats.org/officeDocument/2006/relationships/customXml" Target="../ink/ink1985.xml"/><Relationship Id="rId33" Type="http://schemas.openxmlformats.org/officeDocument/2006/relationships/image" Target="../media/image1415.png"/><Relationship Id="rId129" Type="http://schemas.openxmlformats.org/officeDocument/2006/relationships/image" Target="../media/image1461.png"/><Relationship Id="rId280" Type="http://schemas.openxmlformats.org/officeDocument/2006/relationships/customXml" Target="../ink/ink1886.xml"/><Relationship Id="rId336" Type="http://schemas.openxmlformats.org/officeDocument/2006/relationships/customXml" Target="../ink/ink1914.xml"/><Relationship Id="rId501" Type="http://schemas.openxmlformats.org/officeDocument/2006/relationships/image" Target="../media/image1971.png"/><Relationship Id="rId543" Type="http://schemas.openxmlformats.org/officeDocument/2006/relationships/image" Target="../media/image1992.png"/><Relationship Id="rId75" Type="http://schemas.openxmlformats.org/officeDocument/2006/relationships/image" Target="../media/image1434.png"/><Relationship Id="rId140" Type="http://schemas.openxmlformats.org/officeDocument/2006/relationships/customXml" Target="../ink/ink1816.xml"/><Relationship Id="rId182" Type="http://schemas.openxmlformats.org/officeDocument/2006/relationships/customXml" Target="../ink/ink1837.xml"/><Relationship Id="rId378" Type="http://schemas.openxmlformats.org/officeDocument/2006/relationships/customXml" Target="../ink/ink1935.xml"/><Relationship Id="rId403" Type="http://schemas.openxmlformats.org/officeDocument/2006/relationships/image" Target="../media/image1923.png"/><Relationship Id="rId585" Type="http://schemas.openxmlformats.org/officeDocument/2006/relationships/image" Target="../media/image2013.png"/><Relationship Id="rId6" Type="http://schemas.openxmlformats.org/officeDocument/2006/relationships/customXml" Target="../ink/ink1749.xml"/><Relationship Id="rId238" Type="http://schemas.openxmlformats.org/officeDocument/2006/relationships/customXml" Target="../ink/ink1865.xml"/><Relationship Id="rId445" Type="http://schemas.openxmlformats.org/officeDocument/2006/relationships/customXml" Target="../ink/ink1969.xml"/><Relationship Id="rId487" Type="http://schemas.openxmlformats.org/officeDocument/2006/relationships/image" Target="../media/image1964.png"/><Relationship Id="rId291" Type="http://schemas.openxmlformats.org/officeDocument/2006/relationships/image" Target="../media/image1869.png"/><Relationship Id="rId305" Type="http://schemas.openxmlformats.org/officeDocument/2006/relationships/image" Target="../media/image1876.png"/><Relationship Id="rId347" Type="http://schemas.openxmlformats.org/officeDocument/2006/relationships/image" Target="../media/image1897.png"/><Relationship Id="rId512" Type="http://schemas.openxmlformats.org/officeDocument/2006/relationships/customXml" Target="../ink/ink2003.xml"/><Relationship Id="rId44" Type="http://schemas.openxmlformats.org/officeDocument/2006/relationships/customXml" Target="../ink/ink1768.xml"/><Relationship Id="rId86" Type="http://schemas.openxmlformats.org/officeDocument/2006/relationships/customXml" Target="../ink/ink1789.xml"/><Relationship Id="rId151" Type="http://schemas.openxmlformats.org/officeDocument/2006/relationships/image" Target="../media/image1472.png"/><Relationship Id="rId389" Type="http://schemas.openxmlformats.org/officeDocument/2006/relationships/image" Target="../media/image1916.png"/><Relationship Id="rId554" Type="http://schemas.openxmlformats.org/officeDocument/2006/relationships/customXml" Target="../ink/ink2024.xml"/><Relationship Id="rId193" Type="http://schemas.openxmlformats.org/officeDocument/2006/relationships/image" Target="../media/image1493.png"/><Relationship Id="rId207" Type="http://schemas.openxmlformats.org/officeDocument/2006/relationships/image" Target="../media/image1500.png"/><Relationship Id="rId249" Type="http://schemas.openxmlformats.org/officeDocument/2006/relationships/image" Target="../media/image1520.png"/><Relationship Id="rId414" Type="http://schemas.openxmlformats.org/officeDocument/2006/relationships/customXml" Target="../ink/ink1953.xml"/><Relationship Id="rId456" Type="http://schemas.openxmlformats.org/officeDocument/2006/relationships/customXml" Target="../ink/ink1975.xml"/><Relationship Id="rId498" Type="http://schemas.openxmlformats.org/officeDocument/2006/relationships/customXml" Target="../ink/ink1996.xml"/><Relationship Id="rId13" Type="http://schemas.openxmlformats.org/officeDocument/2006/relationships/image" Target="../media/image1405.png"/><Relationship Id="rId109" Type="http://schemas.openxmlformats.org/officeDocument/2006/relationships/image" Target="../media/image1451.png"/><Relationship Id="rId260" Type="http://schemas.openxmlformats.org/officeDocument/2006/relationships/customXml" Target="../ink/ink1876.xml"/><Relationship Id="rId316" Type="http://schemas.openxmlformats.org/officeDocument/2006/relationships/customXml" Target="../ink/ink1904.xml"/><Relationship Id="rId523" Type="http://schemas.openxmlformats.org/officeDocument/2006/relationships/image" Target="../media/image1982.png"/><Relationship Id="rId55" Type="http://schemas.openxmlformats.org/officeDocument/2006/relationships/image" Target="../media/image1425.png"/><Relationship Id="rId97" Type="http://schemas.openxmlformats.org/officeDocument/2006/relationships/image" Target="../media/image1445.png"/><Relationship Id="rId120" Type="http://schemas.openxmlformats.org/officeDocument/2006/relationships/customXml" Target="../ink/ink1806.xml"/><Relationship Id="rId358" Type="http://schemas.openxmlformats.org/officeDocument/2006/relationships/customXml" Target="../ink/ink1925.xml"/><Relationship Id="rId565" Type="http://schemas.openxmlformats.org/officeDocument/2006/relationships/image" Target="../media/image2003.png"/><Relationship Id="rId162" Type="http://schemas.openxmlformats.org/officeDocument/2006/relationships/customXml" Target="../ink/ink1827.xml"/><Relationship Id="rId218" Type="http://schemas.openxmlformats.org/officeDocument/2006/relationships/customXml" Target="../ink/ink1855.xml"/><Relationship Id="rId425" Type="http://schemas.openxmlformats.org/officeDocument/2006/relationships/image" Target="../media/image1934.png"/><Relationship Id="rId467" Type="http://schemas.openxmlformats.org/officeDocument/2006/relationships/image" Target="../media/image1954.png"/><Relationship Id="rId271" Type="http://schemas.openxmlformats.org/officeDocument/2006/relationships/image" Target="../media/image1531.png"/><Relationship Id="rId24" Type="http://schemas.openxmlformats.org/officeDocument/2006/relationships/customXml" Target="../ink/ink1758.xml"/><Relationship Id="rId66" Type="http://schemas.openxmlformats.org/officeDocument/2006/relationships/customXml" Target="../ink/ink1779.xml"/><Relationship Id="rId131" Type="http://schemas.openxmlformats.org/officeDocument/2006/relationships/image" Target="../media/image1462.png"/><Relationship Id="rId327" Type="http://schemas.openxmlformats.org/officeDocument/2006/relationships/image" Target="../media/image1887.png"/><Relationship Id="rId369" Type="http://schemas.openxmlformats.org/officeDocument/2006/relationships/image" Target="../media/image1907.png"/><Relationship Id="rId534" Type="http://schemas.openxmlformats.org/officeDocument/2006/relationships/customXml" Target="../ink/ink2014.xml"/><Relationship Id="rId576" Type="http://schemas.openxmlformats.org/officeDocument/2006/relationships/customXml" Target="../ink/ink2035.xml"/><Relationship Id="rId173" Type="http://schemas.openxmlformats.org/officeDocument/2006/relationships/image" Target="../media/image1483.png"/><Relationship Id="rId229" Type="http://schemas.openxmlformats.org/officeDocument/2006/relationships/image" Target="../media/image1511.png"/><Relationship Id="rId380" Type="http://schemas.openxmlformats.org/officeDocument/2006/relationships/customXml" Target="../ink/ink1936.xml"/><Relationship Id="rId436" Type="http://schemas.openxmlformats.org/officeDocument/2006/relationships/customXml" Target="../ink/ink1964.xml"/><Relationship Id="rId240" Type="http://schemas.openxmlformats.org/officeDocument/2006/relationships/customXml" Target="../ink/ink1866.xml"/><Relationship Id="rId478" Type="http://schemas.openxmlformats.org/officeDocument/2006/relationships/customXml" Target="../ink/ink1986.xml"/><Relationship Id="rId35" Type="http://schemas.openxmlformats.org/officeDocument/2006/relationships/image" Target="../media/image1416.png"/><Relationship Id="rId77" Type="http://schemas.openxmlformats.org/officeDocument/2006/relationships/image" Target="../media/image1435.png"/><Relationship Id="rId100" Type="http://schemas.openxmlformats.org/officeDocument/2006/relationships/customXml" Target="../ink/ink1796.xml"/><Relationship Id="rId282" Type="http://schemas.openxmlformats.org/officeDocument/2006/relationships/customXml" Target="../ink/ink1887.xml"/><Relationship Id="rId338" Type="http://schemas.openxmlformats.org/officeDocument/2006/relationships/customXml" Target="../ink/ink1915.xml"/><Relationship Id="rId503" Type="http://schemas.openxmlformats.org/officeDocument/2006/relationships/image" Target="../media/image1972.png"/><Relationship Id="rId545" Type="http://schemas.openxmlformats.org/officeDocument/2006/relationships/image" Target="../media/image1993.png"/><Relationship Id="rId8" Type="http://schemas.openxmlformats.org/officeDocument/2006/relationships/customXml" Target="../ink/ink1750.xml"/><Relationship Id="rId142" Type="http://schemas.openxmlformats.org/officeDocument/2006/relationships/customXml" Target="../ink/ink1817.xml"/><Relationship Id="rId184" Type="http://schemas.openxmlformats.org/officeDocument/2006/relationships/customXml" Target="../ink/ink1838.xml"/><Relationship Id="rId391" Type="http://schemas.openxmlformats.org/officeDocument/2006/relationships/image" Target="../media/image1917.png"/><Relationship Id="rId405" Type="http://schemas.openxmlformats.org/officeDocument/2006/relationships/image" Target="../media/image1924.png"/><Relationship Id="rId447" Type="http://schemas.openxmlformats.org/officeDocument/2006/relationships/customXml" Target="../ink/ink1970.xml"/><Relationship Id="rId251" Type="http://schemas.openxmlformats.org/officeDocument/2006/relationships/image" Target="../media/image1521.png"/><Relationship Id="rId489" Type="http://schemas.openxmlformats.org/officeDocument/2006/relationships/image" Target="../media/image1965.png"/><Relationship Id="rId46" Type="http://schemas.openxmlformats.org/officeDocument/2006/relationships/customXml" Target="../ink/ink1769.xml"/><Relationship Id="rId293" Type="http://schemas.openxmlformats.org/officeDocument/2006/relationships/image" Target="../media/image1870.png"/><Relationship Id="rId307" Type="http://schemas.openxmlformats.org/officeDocument/2006/relationships/image" Target="../media/image1877.png"/><Relationship Id="rId349" Type="http://schemas.openxmlformats.org/officeDocument/2006/relationships/image" Target="../media/image32.png"/><Relationship Id="rId514" Type="http://schemas.openxmlformats.org/officeDocument/2006/relationships/customXml" Target="../ink/ink2004.xml"/><Relationship Id="rId556" Type="http://schemas.openxmlformats.org/officeDocument/2006/relationships/customXml" Target="../ink/ink2025.xml"/><Relationship Id="rId88" Type="http://schemas.openxmlformats.org/officeDocument/2006/relationships/customXml" Target="../ink/ink1790.xml"/><Relationship Id="rId111" Type="http://schemas.openxmlformats.org/officeDocument/2006/relationships/image" Target="../media/image1452.png"/><Relationship Id="rId153" Type="http://schemas.openxmlformats.org/officeDocument/2006/relationships/image" Target="../media/image1473.png"/><Relationship Id="rId195" Type="http://schemas.openxmlformats.org/officeDocument/2006/relationships/image" Target="../media/image1494.png"/><Relationship Id="rId209" Type="http://schemas.openxmlformats.org/officeDocument/2006/relationships/image" Target="../media/image1501.png"/><Relationship Id="rId360" Type="http://schemas.openxmlformats.org/officeDocument/2006/relationships/customXml" Target="../ink/ink1926.xml"/><Relationship Id="rId416" Type="http://schemas.openxmlformats.org/officeDocument/2006/relationships/customXml" Target="../ink/ink1954.xml"/><Relationship Id="rId220" Type="http://schemas.openxmlformats.org/officeDocument/2006/relationships/customXml" Target="../ink/ink1856.xml"/><Relationship Id="rId458" Type="http://schemas.openxmlformats.org/officeDocument/2006/relationships/customXml" Target="../ink/ink1976.xml"/><Relationship Id="rId15" Type="http://schemas.openxmlformats.org/officeDocument/2006/relationships/image" Target="../media/image1406.png"/><Relationship Id="rId57" Type="http://schemas.openxmlformats.org/officeDocument/2006/relationships/image" Target="../media/image1426.png"/><Relationship Id="rId262" Type="http://schemas.openxmlformats.org/officeDocument/2006/relationships/customXml" Target="../ink/ink1877.xml"/><Relationship Id="rId318" Type="http://schemas.openxmlformats.org/officeDocument/2006/relationships/customXml" Target="../ink/ink1905.xml"/><Relationship Id="rId525" Type="http://schemas.openxmlformats.org/officeDocument/2006/relationships/image" Target="../media/image1983.png"/><Relationship Id="rId567" Type="http://schemas.openxmlformats.org/officeDocument/2006/relationships/image" Target="../media/image2004.png"/><Relationship Id="rId99" Type="http://schemas.openxmlformats.org/officeDocument/2006/relationships/image" Target="../media/image1446.png"/><Relationship Id="rId122" Type="http://schemas.openxmlformats.org/officeDocument/2006/relationships/customXml" Target="../ink/ink1807.xml"/><Relationship Id="rId164" Type="http://schemas.openxmlformats.org/officeDocument/2006/relationships/customXml" Target="../ink/ink1828.xml"/><Relationship Id="rId371" Type="http://schemas.openxmlformats.org/officeDocument/2006/relationships/image" Target="../media/image1908.png"/><Relationship Id="rId427" Type="http://schemas.openxmlformats.org/officeDocument/2006/relationships/image" Target="../media/image1935.png"/><Relationship Id="rId469" Type="http://schemas.openxmlformats.org/officeDocument/2006/relationships/image" Target="../media/image1955.png"/><Relationship Id="rId26" Type="http://schemas.openxmlformats.org/officeDocument/2006/relationships/customXml" Target="../ink/ink1759.xml"/><Relationship Id="rId231" Type="http://schemas.openxmlformats.org/officeDocument/2006/relationships/image" Target="../media/image1512.png"/><Relationship Id="rId273" Type="http://schemas.openxmlformats.org/officeDocument/2006/relationships/image" Target="../media/image1860.png"/><Relationship Id="rId329" Type="http://schemas.openxmlformats.org/officeDocument/2006/relationships/image" Target="../media/image1888.png"/><Relationship Id="rId480" Type="http://schemas.openxmlformats.org/officeDocument/2006/relationships/customXml" Target="../ink/ink1987.xml"/><Relationship Id="rId536" Type="http://schemas.openxmlformats.org/officeDocument/2006/relationships/customXml" Target="../ink/ink2015.xml"/><Relationship Id="rId68" Type="http://schemas.openxmlformats.org/officeDocument/2006/relationships/customXml" Target="../ink/ink1780.xml"/><Relationship Id="rId133" Type="http://schemas.openxmlformats.org/officeDocument/2006/relationships/image" Target="../media/image1463.png"/><Relationship Id="rId175" Type="http://schemas.openxmlformats.org/officeDocument/2006/relationships/image" Target="../media/image1484.png"/><Relationship Id="rId340" Type="http://schemas.openxmlformats.org/officeDocument/2006/relationships/customXml" Target="../ink/ink1916.xml"/><Relationship Id="rId578" Type="http://schemas.openxmlformats.org/officeDocument/2006/relationships/customXml" Target="../ink/ink203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215.png"/><Relationship Id="rId42" Type="http://schemas.openxmlformats.org/officeDocument/2006/relationships/customXml" Target="../ink/ink21.xml"/><Relationship Id="rId63" Type="http://schemas.openxmlformats.org/officeDocument/2006/relationships/image" Target="../media/image236.png"/><Relationship Id="rId84" Type="http://schemas.openxmlformats.org/officeDocument/2006/relationships/image" Target="../media/image246.png"/><Relationship Id="rId138" Type="http://schemas.openxmlformats.org/officeDocument/2006/relationships/image" Target="../media/image273.png"/><Relationship Id="rId159" Type="http://schemas.openxmlformats.org/officeDocument/2006/relationships/customXml" Target="../ink/ink80.xml"/><Relationship Id="rId170" Type="http://schemas.openxmlformats.org/officeDocument/2006/relationships/image" Target="../media/image289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317.png"/><Relationship Id="rId107" Type="http://schemas.openxmlformats.org/officeDocument/2006/relationships/customXml" Target="../ink/ink54.xml"/><Relationship Id="rId11" Type="http://schemas.openxmlformats.org/officeDocument/2006/relationships/image" Target="../media/image210.png"/><Relationship Id="rId32" Type="http://schemas.openxmlformats.org/officeDocument/2006/relationships/customXml" Target="../ink/ink16.xml"/><Relationship Id="rId53" Type="http://schemas.openxmlformats.org/officeDocument/2006/relationships/image" Target="../media/image231.png"/><Relationship Id="rId74" Type="http://schemas.openxmlformats.org/officeDocument/2006/relationships/customXml" Target="../ink/ink37.xml"/><Relationship Id="rId128" Type="http://schemas.openxmlformats.org/officeDocument/2006/relationships/image" Target="../media/image268.png"/><Relationship Id="rId149" Type="http://schemas.openxmlformats.org/officeDocument/2006/relationships/customXml" Target="../ink/ink75.xml"/><Relationship Id="rId5" Type="http://schemas.openxmlformats.org/officeDocument/2006/relationships/image" Target="../media/image207.png"/><Relationship Id="rId95" Type="http://schemas.openxmlformats.org/officeDocument/2006/relationships/customXml" Target="../ink/ink48.xml"/><Relationship Id="rId160" Type="http://schemas.openxmlformats.org/officeDocument/2006/relationships/image" Target="../media/image284.png"/><Relationship Id="rId181" Type="http://schemas.openxmlformats.org/officeDocument/2006/relationships/customXml" Target="../ink/ink91.xml"/><Relationship Id="rId216" Type="http://schemas.openxmlformats.org/officeDocument/2006/relationships/image" Target="../media/image312.png"/><Relationship Id="rId22" Type="http://schemas.openxmlformats.org/officeDocument/2006/relationships/customXml" Target="../ink/ink11.xml"/><Relationship Id="rId27" Type="http://schemas.openxmlformats.org/officeDocument/2006/relationships/image" Target="../media/image218.png"/><Relationship Id="rId43" Type="http://schemas.openxmlformats.org/officeDocument/2006/relationships/image" Target="../media/image226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239.png"/><Relationship Id="rId113" Type="http://schemas.openxmlformats.org/officeDocument/2006/relationships/customXml" Target="../ink/ink57.xml"/><Relationship Id="rId118" Type="http://schemas.openxmlformats.org/officeDocument/2006/relationships/image" Target="../media/image263.png"/><Relationship Id="rId134" Type="http://schemas.openxmlformats.org/officeDocument/2006/relationships/image" Target="../media/image271.png"/><Relationship Id="rId139" Type="http://schemas.openxmlformats.org/officeDocument/2006/relationships/customXml" Target="../ink/ink70.xml"/><Relationship Id="rId80" Type="http://schemas.openxmlformats.org/officeDocument/2006/relationships/customXml" Target="../ink/ink40.xml"/><Relationship Id="rId85" Type="http://schemas.openxmlformats.org/officeDocument/2006/relationships/customXml" Target="../ink/ink43.xml"/><Relationship Id="rId150" Type="http://schemas.openxmlformats.org/officeDocument/2006/relationships/image" Target="../media/image279.png"/><Relationship Id="rId155" Type="http://schemas.openxmlformats.org/officeDocument/2006/relationships/customXml" Target="../ink/ink78.xml"/><Relationship Id="rId171" Type="http://schemas.openxmlformats.org/officeDocument/2006/relationships/customXml" Target="../ink/ink86.xml"/><Relationship Id="rId176" Type="http://schemas.openxmlformats.org/officeDocument/2006/relationships/image" Target="../media/image292.png"/><Relationship Id="rId192" Type="http://schemas.openxmlformats.org/officeDocument/2006/relationships/image" Target="../media/image300.png"/><Relationship Id="rId197" Type="http://schemas.openxmlformats.org/officeDocument/2006/relationships/customXml" Target="../ink/ink99.xml"/><Relationship Id="rId206" Type="http://schemas.openxmlformats.org/officeDocument/2006/relationships/image" Target="../media/image307.png"/><Relationship Id="rId227" Type="http://schemas.openxmlformats.org/officeDocument/2006/relationships/customXml" Target="../ink/ink114.xml"/><Relationship Id="rId201" Type="http://schemas.openxmlformats.org/officeDocument/2006/relationships/customXml" Target="../ink/ink101.xml"/><Relationship Id="rId222" Type="http://schemas.openxmlformats.org/officeDocument/2006/relationships/image" Target="../media/image315.png"/><Relationship Id="rId12" Type="http://schemas.openxmlformats.org/officeDocument/2006/relationships/customXml" Target="../ink/ink6.xml"/><Relationship Id="rId17" Type="http://schemas.openxmlformats.org/officeDocument/2006/relationships/image" Target="../media/image213.png"/><Relationship Id="rId33" Type="http://schemas.openxmlformats.org/officeDocument/2006/relationships/image" Target="../media/image221.png"/><Relationship Id="rId38" Type="http://schemas.openxmlformats.org/officeDocument/2006/relationships/customXml" Target="../ink/ink19.xml"/><Relationship Id="rId59" Type="http://schemas.openxmlformats.org/officeDocument/2006/relationships/image" Target="../media/image234.png"/><Relationship Id="rId103" Type="http://schemas.openxmlformats.org/officeDocument/2006/relationships/customXml" Target="../ink/ink52.xml"/><Relationship Id="rId108" Type="http://schemas.openxmlformats.org/officeDocument/2006/relationships/image" Target="../media/image258.png"/><Relationship Id="rId124" Type="http://schemas.openxmlformats.org/officeDocument/2006/relationships/image" Target="../media/image266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242.png"/><Relationship Id="rId91" Type="http://schemas.openxmlformats.org/officeDocument/2006/relationships/customXml" Target="../ink/ink46.xml"/><Relationship Id="rId96" Type="http://schemas.openxmlformats.org/officeDocument/2006/relationships/image" Target="../media/image252.png"/><Relationship Id="rId140" Type="http://schemas.openxmlformats.org/officeDocument/2006/relationships/image" Target="../media/image274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287.png"/><Relationship Id="rId182" Type="http://schemas.openxmlformats.org/officeDocument/2006/relationships/image" Target="../media/image295.png"/><Relationship Id="rId187" Type="http://schemas.openxmlformats.org/officeDocument/2006/relationships/customXml" Target="../ink/ink94.xml"/><Relationship Id="rId217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image" Target="../media/image310.png"/><Relationship Id="rId23" Type="http://schemas.openxmlformats.org/officeDocument/2006/relationships/image" Target="../media/image216.png"/><Relationship Id="rId28" Type="http://schemas.openxmlformats.org/officeDocument/2006/relationships/customXml" Target="../ink/ink14.xml"/><Relationship Id="rId49" Type="http://schemas.openxmlformats.org/officeDocument/2006/relationships/image" Target="../media/image229.png"/><Relationship Id="rId114" Type="http://schemas.openxmlformats.org/officeDocument/2006/relationships/image" Target="../media/image26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237.png"/><Relationship Id="rId81" Type="http://schemas.openxmlformats.org/officeDocument/2006/relationships/customXml" Target="../ink/ink41.xml"/><Relationship Id="rId86" Type="http://schemas.openxmlformats.org/officeDocument/2006/relationships/image" Target="../media/image247.png"/><Relationship Id="rId130" Type="http://schemas.openxmlformats.org/officeDocument/2006/relationships/image" Target="../media/image269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282.png"/><Relationship Id="rId177" Type="http://schemas.openxmlformats.org/officeDocument/2006/relationships/customXml" Target="../ink/ink89.xml"/><Relationship Id="rId198" Type="http://schemas.openxmlformats.org/officeDocument/2006/relationships/image" Target="../media/image303.png"/><Relationship Id="rId172" Type="http://schemas.openxmlformats.org/officeDocument/2006/relationships/image" Target="../media/image290.png"/><Relationship Id="rId193" Type="http://schemas.openxmlformats.org/officeDocument/2006/relationships/customXml" Target="../ink/ink97.xml"/><Relationship Id="rId202" Type="http://schemas.openxmlformats.org/officeDocument/2006/relationships/image" Target="../media/image305.png"/><Relationship Id="rId207" Type="http://schemas.openxmlformats.org/officeDocument/2006/relationships/customXml" Target="../ink/ink104.xml"/><Relationship Id="rId223" Type="http://schemas.openxmlformats.org/officeDocument/2006/relationships/customXml" Target="../ink/ink112.xml"/><Relationship Id="rId228" Type="http://schemas.openxmlformats.org/officeDocument/2006/relationships/image" Target="../media/image318.png"/><Relationship Id="rId13" Type="http://schemas.openxmlformats.org/officeDocument/2006/relationships/image" Target="../media/image211.png"/><Relationship Id="rId18" Type="http://schemas.openxmlformats.org/officeDocument/2006/relationships/customXml" Target="../ink/ink9.xml"/><Relationship Id="rId39" Type="http://schemas.openxmlformats.org/officeDocument/2006/relationships/image" Target="../media/image224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32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04" Type="http://schemas.openxmlformats.org/officeDocument/2006/relationships/image" Target="../media/image256.png"/><Relationship Id="rId120" Type="http://schemas.openxmlformats.org/officeDocument/2006/relationships/image" Target="../media/image264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277.png"/><Relationship Id="rId167" Type="http://schemas.openxmlformats.org/officeDocument/2006/relationships/customXml" Target="../ink/ink84.xml"/><Relationship Id="rId188" Type="http://schemas.openxmlformats.org/officeDocument/2006/relationships/image" Target="../media/image298.png"/><Relationship Id="rId7" Type="http://schemas.openxmlformats.org/officeDocument/2006/relationships/image" Target="../media/image208.png"/><Relationship Id="rId71" Type="http://schemas.openxmlformats.org/officeDocument/2006/relationships/image" Target="../media/image240.png"/><Relationship Id="rId92" Type="http://schemas.openxmlformats.org/officeDocument/2006/relationships/image" Target="../media/image250.png"/><Relationship Id="rId162" Type="http://schemas.openxmlformats.org/officeDocument/2006/relationships/image" Target="../media/image285.png"/><Relationship Id="rId183" Type="http://schemas.openxmlformats.org/officeDocument/2006/relationships/customXml" Target="../ink/ink92.xml"/><Relationship Id="rId213" Type="http://schemas.openxmlformats.org/officeDocument/2006/relationships/customXml" Target="../ink/ink107.xml"/><Relationship Id="rId218" Type="http://schemas.openxmlformats.org/officeDocument/2006/relationships/image" Target="../media/image313.png"/><Relationship Id="rId2" Type="http://schemas.openxmlformats.org/officeDocument/2006/relationships/customXml" Target="../ink/ink1.xml"/><Relationship Id="rId29" Type="http://schemas.openxmlformats.org/officeDocument/2006/relationships/image" Target="../media/image219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7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259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272.png"/><Relationship Id="rId157" Type="http://schemas.openxmlformats.org/officeDocument/2006/relationships/customXml" Target="../ink/ink79.xml"/><Relationship Id="rId178" Type="http://schemas.openxmlformats.org/officeDocument/2006/relationships/image" Target="../media/image293.png"/><Relationship Id="rId61" Type="http://schemas.openxmlformats.org/officeDocument/2006/relationships/image" Target="../media/image235.png"/><Relationship Id="rId82" Type="http://schemas.openxmlformats.org/officeDocument/2006/relationships/image" Target="../media/image245.png"/><Relationship Id="rId152" Type="http://schemas.openxmlformats.org/officeDocument/2006/relationships/image" Target="../media/image280.png"/><Relationship Id="rId173" Type="http://schemas.openxmlformats.org/officeDocument/2006/relationships/customXml" Target="../ink/ink87.xml"/><Relationship Id="rId194" Type="http://schemas.openxmlformats.org/officeDocument/2006/relationships/image" Target="../media/image301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208" Type="http://schemas.openxmlformats.org/officeDocument/2006/relationships/image" Target="../media/image308.png"/><Relationship Id="rId229" Type="http://schemas.openxmlformats.org/officeDocument/2006/relationships/customXml" Target="../ink/ink115.xml"/><Relationship Id="rId19" Type="http://schemas.openxmlformats.org/officeDocument/2006/relationships/image" Target="../media/image214.png"/><Relationship Id="rId224" Type="http://schemas.openxmlformats.org/officeDocument/2006/relationships/image" Target="../media/image31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22.png"/><Relationship Id="rId56" Type="http://schemas.openxmlformats.org/officeDocument/2006/relationships/customXml" Target="../ink/ink28.xml"/><Relationship Id="rId77" Type="http://schemas.openxmlformats.org/officeDocument/2006/relationships/image" Target="../media/image243.png"/><Relationship Id="rId100" Type="http://schemas.openxmlformats.org/officeDocument/2006/relationships/image" Target="../media/image254.png"/><Relationship Id="rId105" Type="http://schemas.openxmlformats.org/officeDocument/2006/relationships/customXml" Target="../ink/ink53.xml"/><Relationship Id="rId126" Type="http://schemas.openxmlformats.org/officeDocument/2006/relationships/image" Target="../media/image267.png"/><Relationship Id="rId147" Type="http://schemas.openxmlformats.org/officeDocument/2006/relationships/customXml" Target="../ink/ink74.xml"/><Relationship Id="rId168" Type="http://schemas.openxmlformats.org/officeDocument/2006/relationships/image" Target="../media/image288.png"/><Relationship Id="rId8" Type="http://schemas.openxmlformats.org/officeDocument/2006/relationships/customXml" Target="../ink/ink4.xml"/><Relationship Id="rId51" Type="http://schemas.openxmlformats.org/officeDocument/2006/relationships/image" Target="../media/image230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98" Type="http://schemas.openxmlformats.org/officeDocument/2006/relationships/image" Target="../media/image253.png"/><Relationship Id="rId121" Type="http://schemas.openxmlformats.org/officeDocument/2006/relationships/customXml" Target="../ink/ink61.xml"/><Relationship Id="rId142" Type="http://schemas.openxmlformats.org/officeDocument/2006/relationships/image" Target="../media/image275.png"/><Relationship Id="rId163" Type="http://schemas.openxmlformats.org/officeDocument/2006/relationships/customXml" Target="../ink/ink82.xml"/><Relationship Id="rId184" Type="http://schemas.openxmlformats.org/officeDocument/2006/relationships/image" Target="../media/image296.png"/><Relationship Id="rId189" Type="http://schemas.openxmlformats.org/officeDocument/2006/relationships/customXml" Target="../ink/ink95.xml"/><Relationship Id="rId219" Type="http://schemas.openxmlformats.org/officeDocument/2006/relationships/customXml" Target="../ink/ink110.xml"/><Relationship Id="rId3" Type="http://schemas.openxmlformats.org/officeDocument/2006/relationships/image" Target="../media/image206.png"/><Relationship Id="rId214" Type="http://schemas.openxmlformats.org/officeDocument/2006/relationships/image" Target="../media/image311.png"/><Relationship Id="rId230" Type="http://schemas.openxmlformats.org/officeDocument/2006/relationships/image" Target="../media/image319.png"/><Relationship Id="rId25" Type="http://schemas.openxmlformats.org/officeDocument/2006/relationships/image" Target="../media/image217.png"/><Relationship Id="rId46" Type="http://schemas.openxmlformats.org/officeDocument/2006/relationships/customXml" Target="../ink/ink23.xml"/><Relationship Id="rId67" Type="http://schemas.openxmlformats.org/officeDocument/2006/relationships/image" Target="../media/image238.png"/><Relationship Id="rId116" Type="http://schemas.openxmlformats.org/officeDocument/2006/relationships/image" Target="../media/image262.png"/><Relationship Id="rId137" Type="http://schemas.openxmlformats.org/officeDocument/2006/relationships/customXml" Target="../ink/ink69.xml"/><Relationship Id="rId158" Type="http://schemas.openxmlformats.org/officeDocument/2006/relationships/image" Target="../media/image283.png"/><Relationship Id="rId20" Type="http://schemas.openxmlformats.org/officeDocument/2006/relationships/customXml" Target="../ink/ink10.xml"/><Relationship Id="rId41" Type="http://schemas.openxmlformats.org/officeDocument/2006/relationships/image" Target="../media/image225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248.png"/><Relationship Id="rId111" Type="http://schemas.openxmlformats.org/officeDocument/2006/relationships/customXml" Target="../ink/ink56.xml"/><Relationship Id="rId132" Type="http://schemas.openxmlformats.org/officeDocument/2006/relationships/image" Target="../media/image270.png"/><Relationship Id="rId153" Type="http://schemas.openxmlformats.org/officeDocument/2006/relationships/customXml" Target="../ink/ink77.xml"/><Relationship Id="rId174" Type="http://schemas.openxmlformats.org/officeDocument/2006/relationships/image" Target="../media/image291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299.png"/><Relationship Id="rId204" Type="http://schemas.openxmlformats.org/officeDocument/2006/relationships/image" Target="../media/image306.png"/><Relationship Id="rId220" Type="http://schemas.openxmlformats.org/officeDocument/2006/relationships/image" Target="../media/image314.png"/><Relationship Id="rId225" Type="http://schemas.openxmlformats.org/officeDocument/2006/relationships/customXml" Target="../ink/ink113.xml"/><Relationship Id="rId15" Type="http://schemas.openxmlformats.org/officeDocument/2006/relationships/image" Target="../media/image212.png"/><Relationship Id="rId36" Type="http://schemas.openxmlformats.org/officeDocument/2006/relationships/customXml" Target="../ink/ink18.xml"/><Relationship Id="rId57" Type="http://schemas.openxmlformats.org/officeDocument/2006/relationships/image" Target="../media/image233.png"/><Relationship Id="rId106" Type="http://schemas.openxmlformats.org/officeDocument/2006/relationships/image" Target="../media/image257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220.png"/><Relationship Id="rId52" Type="http://schemas.openxmlformats.org/officeDocument/2006/relationships/customXml" Target="../ink/ink26.xml"/><Relationship Id="rId73" Type="http://schemas.openxmlformats.org/officeDocument/2006/relationships/image" Target="../media/image241.png"/><Relationship Id="rId78" Type="http://schemas.openxmlformats.org/officeDocument/2006/relationships/customXml" Target="../ink/ink39.xml"/><Relationship Id="rId94" Type="http://schemas.openxmlformats.org/officeDocument/2006/relationships/image" Target="../media/image251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265.png"/><Relationship Id="rId143" Type="http://schemas.openxmlformats.org/officeDocument/2006/relationships/customXml" Target="../ink/ink72.xml"/><Relationship Id="rId148" Type="http://schemas.openxmlformats.org/officeDocument/2006/relationships/image" Target="../media/image278.png"/><Relationship Id="rId164" Type="http://schemas.openxmlformats.org/officeDocument/2006/relationships/image" Target="../media/image286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209.png"/><Relationship Id="rId180" Type="http://schemas.openxmlformats.org/officeDocument/2006/relationships/image" Target="../media/image294.png"/><Relationship Id="rId210" Type="http://schemas.openxmlformats.org/officeDocument/2006/relationships/image" Target="../media/image309.png"/><Relationship Id="rId215" Type="http://schemas.openxmlformats.org/officeDocument/2006/relationships/customXml" Target="../ink/ink108.xml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28.png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image" Target="../media/image260.png"/><Relationship Id="rId133" Type="http://schemas.openxmlformats.org/officeDocument/2006/relationships/customXml" Target="../ink/ink67.xml"/><Relationship Id="rId154" Type="http://schemas.openxmlformats.org/officeDocument/2006/relationships/image" Target="../media/image281.png"/><Relationship Id="rId175" Type="http://schemas.openxmlformats.org/officeDocument/2006/relationships/customXml" Target="../ink/ink88.xml"/><Relationship Id="rId196" Type="http://schemas.openxmlformats.org/officeDocument/2006/relationships/image" Target="../media/image302.png"/><Relationship Id="rId200" Type="http://schemas.openxmlformats.org/officeDocument/2006/relationships/image" Target="../media/image304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37" Type="http://schemas.openxmlformats.org/officeDocument/2006/relationships/image" Target="../media/image223.png"/><Relationship Id="rId58" Type="http://schemas.openxmlformats.org/officeDocument/2006/relationships/customXml" Target="../ink/ink29.xml"/><Relationship Id="rId79" Type="http://schemas.openxmlformats.org/officeDocument/2006/relationships/image" Target="../media/image244.png"/><Relationship Id="rId102" Type="http://schemas.openxmlformats.org/officeDocument/2006/relationships/image" Target="../media/image255.png"/><Relationship Id="rId123" Type="http://schemas.openxmlformats.org/officeDocument/2006/relationships/customXml" Target="../ink/ink62.xml"/><Relationship Id="rId144" Type="http://schemas.openxmlformats.org/officeDocument/2006/relationships/image" Target="../media/image276.png"/><Relationship Id="rId90" Type="http://schemas.openxmlformats.org/officeDocument/2006/relationships/image" Target="../media/image249.png"/><Relationship Id="rId165" Type="http://schemas.openxmlformats.org/officeDocument/2006/relationships/customXml" Target="../ink/ink83.xml"/><Relationship Id="rId186" Type="http://schemas.openxmlformats.org/officeDocument/2006/relationships/image" Target="../media/image297.png"/><Relationship Id="rId211" Type="http://schemas.openxmlformats.org/officeDocument/2006/relationships/customXml" Target="../ink/ink106.xml"/><Relationship Id="rId232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7.png"/><Relationship Id="rId299" Type="http://schemas.openxmlformats.org/officeDocument/2006/relationships/image" Target="../media/image1678.png"/><Relationship Id="rId671" Type="http://schemas.openxmlformats.org/officeDocument/2006/relationships/image" Target="../media/image1859.png"/><Relationship Id="rId21" Type="http://schemas.openxmlformats.org/officeDocument/2006/relationships/image" Target="../media/image1541.png"/><Relationship Id="rId63" Type="http://schemas.openxmlformats.org/officeDocument/2006/relationships/image" Target="../media/image1562.png"/><Relationship Id="rId159" Type="http://schemas.openxmlformats.org/officeDocument/2006/relationships/image" Target="../media/image1608.png"/><Relationship Id="rId324" Type="http://schemas.openxmlformats.org/officeDocument/2006/relationships/customXml" Target="../ink/ink278.xml"/><Relationship Id="rId366" Type="http://schemas.openxmlformats.org/officeDocument/2006/relationships/customXml" Target="../ink/ink299.xml"/><Relationship Id="rId531" Type="http://schemas.openxmlformats.org/officeDocument/2006/relationships/image" Target="../media/image1790.png"/><Relationship Id="rId573" Type="http://schemas.openxmlformats.org/officeDocument/2006/relationships/image" Target="../media/image1810.png"/><Relationship Id="rId629" Type="http://schemas.openxmlformats.org/officeDocument/2006/relationships/image" Target="../media/image1838.png"/><Relationship Id="rId170" Type="http://schemas.openxmlformats.org/officeDocument/2006/relationships/customXml" Target="../ink/ink201.xml"/><Relationship Id="rId226" Type="http://schemas.openxmlformats.org/officeDocument/2006/relationships/customXml" Target="../ink/ink229.xml"/><Relationship Id="rId433" Type="http://schemas.openxmlformats.org/officeDocument/2006/relationships/image" Target="../media/image1744.png"/><Relationship Id="rId268" Type="http://schemas.openxmlformats.org/officeDocument/2006/relationships/customXml" Target="../ink/ink250.xml"/><Relationship Id="rId475" Type="http://schemas.openxmlformats.org/officeDocument/2006/relationships/image" Target="../media/image1764.png"/><Relationship Id="rId640" Type="http://schemas.openxmlformats.org/officeDocument/2006/relationships/customXml" Target="../ink/ink436.xml"/><Relationship Id="rId32" Type="http://schemas.openxmlformats.org/officeDocument/2006/relationships/customXml" Target="../ink/ink132.xml"/><Relationship Id="rId74" Type="http://schemas.openxmlformats.org/officeDocument/2006/relationships/customXml" Target="../ink/ink153.xml"/><Relationship Id="rId128" Type="http://schemas.openxmlformats.org/officeDocument/2006/relationships/customXml" Target="../ink/ink180.xml"/><Relationship Id="rId335" Type="http://schemas.openxmlformats.org/officeDocument/2006/relationships/image" Target="../media/image1696.png"/><Relationship Id="rId377" Type="http://schemas.openxmlformats.org/officeDocument/2006/relationships/image" Target="../media/image1717.png"/><Relationship Id="rId500" Type="http://schemas.openxmlformats.org/officeDocument/2006/relationships/customXml" Target="../ink/ink366.xml"/><Relationship Id="rId542" Type="http://schemas.openxmlformats.org/officeDocument/2006/relationships/customXml" Target="../ink/ink387.xml"/><Relationship Id="rId584" Type="http://schemas.openxmlformats.org/officeDocument/2006/relationships/customXml" Target="../ink/ink408.xml"/><Relationship Id="rId5" Type="http://schemas.openxmlformats.org/officeDocument/2006/relationships/image" Target="../media/image1533.png"/><Relationship Id="rId181" Type="http://schemas.openxmlformats.org/officeDocument/2006/relationships/image" Target="../media/image1619.png"/><Relationship Id="rId237" Type="http://schemas.openxmlformats.org/officeDocument/2006/relationships/image" Target="../media/image1647.png"/><Relationship Id="rId402" Type="http://schemas.openxmlformats.org/officeDocument/2006/relationships/customXml" Target="../ink/ink317.xml"/><Relationship Id="rId279" Type="http://schemas.openxmlformats.org/officeDocument/2006/relationships/image" Target="../media/image1668.png"/><Relationship Id="rId444" Type="http://schemas.openxmlformats.org/officeDocument/2006/relationships/customXml" Target="../ink/ink338.xml"/><Relationship Id="rId486" Type="http://schemas.openxmlformats.org/officeDocument/2006/relationships/customXml" Target="../ink/ink359.xml"/><Relationship Id="rId651" Type="http://schemas.openxmlformats.org/officeDocument/2006/relationships/image" Target="../media/image1849.png"/><Relationship Id="rId43" Type="http://schemas.openxmlformats.org/officeDocument/2006/relationships/image" Target="../media/image1552.png"/><Relationship Id="rId139" Type="http://schemas.openxmlformats.org/officeDocument/2006/relationships/image" Target="../media/image1598.png"/><Relationship Id="rId290" Type="http://schemas.openxmlformats.org/officeDocument/2006/relationships/customXml" Target="../ink/ink261.xml"/><Relationship Id="rId304" Type="http://schemas.openxmlformats.org/officeDocument/2006/relationships/customXml" Target="../ink/ink268.xml"/><Relationship Id="rId346" Type="http://schemas.openxmlformats.org/officeDocument/2006/relationships/customXml" Target="../ink/ink289.xml"/><Relationship Id="rId388" Type="http://schemas.openxmlformats.org/officeDocument/2006/relationships/customXml" Target="../ink/ink310.xml"/><Relationship Id="rId511" Type="http://schemas.openxmlformats.org/officeDocument/2006/relationships/image" Target="../media/image1780.png"/><Relationship Id="rId553" Type="http://schemas.openxmlformats.org/officeDocument/2006/relationships/image" Target="../media/image1801.png"/><Relationship Id="rId609" Type="http://schemas.openxmlformats.org/officeDocument/2006/relationships/image" Target="../media/image1828.png"/><Relationship Id="rId85" Type="http://schemas.openxmlformats.org/officeDocument/2006/relationships/image" Target="../media/image1572.png"/><Relationship Id="rId150" Type="http://schemas.openxmlformats.org/officeDocument/2006/relationships/customXml" Target="../ink/ink191.xml"/><Relationship Id="rId192" Type="http://schemas.openxmlformats.org/officeDocument/2006/relationships/customXml" Target="../ink/ink212.xml"/><Relationship Id="rId206" Type="http://schemas.openxmlformats.org/officeDocument/2006/relationships/customXml" Target="../ink/ink219.xml"/><Relationship Id="rId413" Type="http://schemas.openxmlformats.org/officeDocument/2006/relationships/image" Target="../media/image1734.png"/><Relationship Id="rId595" Type="http://schemas.openxmlformats.org/officeDocument/2006/relationships/image" Target="../media/image1821.png"/><Relationship Id="rId248" Type="http://schemas.openxmlformats.org/officeDocument/2006/relationships/customXml" Target="../ink/ink240.xml"/><Relationship Id="rId455" Type="http://schemas.openxmlformats.org/officeDocument/2006/relationships/image" Target="../media/image1755.png"/><Relationship Id="rId497" Type="http://schemas.openxmlformats.org/officeDocument/2006/relationships/image" Target="../media/image1773.png"/><Relationship Id="rId620" Type="http://schemas.openxmlformats.org/officeDocument/2006/relationships/customXml" Target="../ink/ink426.xml"/><Relationship Id="rId662" Type="http://schemas.openxmlformats.org/officeDocument/2006/relationships/customXml" Target="../ink/ink447.xml"/><Relationship Id="rId12" Type="http://schemas.openxmlformats.org/officeDocument/2006/relationships/customXml" Target="../ink/ink122.xml"/><Relationship Id="rId108" Type="http://schemas.openxmlformats.org/officeDocument/2006/relationships/customXml" Target="../ink/ink170.xml"/><Relationship Id="rId315" Type="http://schemas.openxmlformats.org/officeDocument/2006/relationships/image" Target="../media/image1686.png"/><Relationship Id="rId357" Type="http://schemas.openxmlformats.org/officeDocument/2006/relationships/image" Target="../media/image1707.png"/><Relationship Id="rId522" Type="http://schemas.openxmlformats.org/officeDocument/2006/relationships/customXml" Target="../ink/ink377.xml"/><Relationship Id="rId54" Type="http://schemas.openxmlformats.org/officeDocument/2006/relationships/customXml" Target="../ink/ink143.xml"/><Relationship Id="rId96" Type="http://schemas.openxmlformats.org/officeDocument/2006/relationships/customXml" Target="../ink/ink164.xml"/><Relationship Id="rId161" Type="http://schemas.openxmlformats.org/officeDocument/2006/relationships/image" Target="../media/image1609.png"/><Relationship Id="rId217" Type="http://schemas.openxmlformats.org/officeDocument/2006/relationships/image" Target="../media/image1637.png"/><Relationship Id="rId399" Type="http://schemas.openxmlformats.org/officeDocument/2006/relationships/image" Target="../media/image899.png"/><Relationship Id="rId564" Type="http://schemas.openxmlformats.org/officeDocument/2006/relationships/customXml" Target="../ink/ink398.xml"/><Relationship Id="rId259" Type="http://schemas.openxmlformats.org/officeDocument/2006/relationships/image" Target="../media/image1658.png"/><Relationship Id="rId424" Type="http://schemas.openxmlformats.org/officeDocument/2006/relationships/customXml" Target="../ink/ink328.xml"/><Relationship Id="rId466" Type="http://schemas.openxmlformats.org/officeDocument/2006/relationships/customXml" Target="../ink/ink349.xml"/><Relationship Id="rId631" Type="http://schemas.openxmlformats.org/officeDocument/2006/relationships/image" Target="../media/image1839.png"/><Relationship Id="rId673" Type="http://schemas.openxmlformats.org/officeDocument/2006/relationships/image" Target="../media/image1.png"/><Relationship Id="rId23" Type="http://schemas.openxmlformats.org/officeDocument/2006/relationships/image" Target="../media/image1542.png"/><Relationship Id="rId119" Type="http://schemas.openxmlformats.org/officeDocument/2006/relationships/image" Target="../media/image1588.png"/><Relationship Id="rId270" Type="http://schemas.openxmlformats.org/officeDocument/2006/relationships/customXml" Target="../ink/ink251.xml"/><Relationship Id="rId326" Type="http://schemas.openxmlformats.org/officeDocument/2006/relationships/customXml" Target="../ink/ink279.xml"/><Relationship Id="rId533" Type="http://schemas.openxmlformats.org/officeDocument/2006/relationships/image" Target="../media/image1791.png"/><Relationship Id="rId65" Type="http://schemas.openxmlformats.org/officeDocument/2006/relationships/image" Target="../media/image1563.png"/><Relationship Id="rId130" Type="http://schemas.openxmlformats.org/officeDocument/2006/relationships/customXml" Target="../ink/ink181.xml"/><Relationship Id="rId368" Type="http://schemas.openxmlformats.org/officeDocument/2006/relationships/customXml" Target="../ink/ink300.xml"/><Relationship Id="rId575" Type="http://schemas.openxmlformats.org/officeDocument/2006/relationships/image" Target="../media/image1811.png"/><Relationship Id="rId172" Type="http://schemas.openxmlformats.org/officeDocument/2006/relationships/customXml" Target="../ink/ink202.xml"/><Relationship Id="rId228" Type="http://schemas.openxmlformats.org/officeDocument/2006/relationships/customXml" Target="../ink/ink230.xml"/><Relationship Id="rId435" Type="http://schemas.openxmlformats.org/officeDocument/2006/relationships/image" Target="../media/image1745.png"/><Relationship Id="rId477" Type="http://schemas.openxmlformats.org/officeDocument/2006/relationships/image" Target="../media/image1765.png"/><Relationship Id="rId600" Type="http://schemas.openxmlformats.org/officeDocument/2006/relationships/customXml" Target="../ink/ink416.xml"/><Relationship Id="rId642" Type="http://schemas.openxmlformats.org/officeDocument/2006/relationships/customXml" Target="../ink/ink437.xml"/><Relationship Id="rId281" Type="http://schemas.openxmlformats.org/officeDocument/2006/relationships/image" Target="../media/image1669.png"/><Relationship Id="rId337" Type="http://schemas.openxmlformats.org/officeDocument/2006/relationships/image" Target="../media/image1697.png"/><Relationship Id="rId502" Type="http://schemas.openxmlformats.org/officeDocument/2006/relationships/customXml" Target="../ink/ink367.xml"/><Relationship Id="rId34" Type="http://schemas.openxmlformats.org/officeDocument/2006/relationships/customXml" Target="../ink/ink133.xml"/><Relationship Id="rId76" Type="http://schemas.openxmlformats.org/officeDocument/2006/relationships/customXml" Target="../ink/ink154.xml"/><Relationship Id="rId141" Type="http://schemas.openxmlformats.org/officeDocument/2006/relationships/image" Target="../media/image1599.png"/><Relationship Id="rId379" Type="http://schemas.openxmlformats.org/officeDocument/2006/relationships/image" Target="../media/image1718.png"/><Relationship Id="rId544" Type="http://schemas.openxmlformats.org/officeDocument/2006/relationships/customXml" Target="../ink/ink388.xml"/><Relationship Id="rId586" Type="http://schemas.openxmlformats.org/officeDocument/2006/relationships/customXml" Target="../ink/ink409.xml"/><Relationship Id="rId7" Type="http://schemas.openxmlformats.org/officeDocument/2006/relationships/image" Target="../media/image1534.png"/><Relationship Id="rId183" Type="http://schemas.openxmlformats.org/officeDocument/2006/relationships/image" Target="../media/image1620.png"/><Relationship Id="rId239" Type="http://schemas.openxmlformats.org/officeDocument/2006/relationships/image" Target="../media/image1648.png"/><Relationship Id="rId390" Type="http://schemas.openxmlformats.org/officeDocument/2006/relationships/customXml" Target="../ink/ink311.xml"/><Relationship Id="rId404" Type="http://schemas.openxmlformats.org/officeDocument/2006/relationships/customXml" Target="../ink/ink318.xml"/><Relationship Id="rId446" Type="http://schemas.openxmlformats.org/officeDocument/2006/relationships/customXml" Target="../ink/ink339.xml"/><Relationship Id="rId611" Type="http://schemas.openxmlformats.org/officeDocument/2006/relationships/image" Target="../media/image1829.png"/><Relationship Id="rId653" Type="http://schemas.openxmlformats.org/officeDocument/2006/relationships/image" Target="../media/image1850.png"/><Relationship Id="rId250" Type="http://schemas.openxmlformats.org/officeDocument/2006/relationships/customXml" Target="../ink/ink241.xml"/><Relationship Id="rId292" Type="http://schemas.openxmlformats.org/officeDocument/2006/relationships/customXml" Target="../ink/ink262.xml"/><Relationship Id="rId306" Type="http://schemas.openxmlformats.org/officeDocument/2006/relationships/customXml" Target="../ink/ink269.xml"/><Relationship Id="rId488" Type="http://schemas.openxmlformats.org/officeDocument/2006/relationships/customXml" Target="../ink/ink360.xml"/><Relationship Id="rId45" Type="http://schemas.openxmlformats.org/officeDocument/2006/relationships/image" Target="../media/image1553.png"/><Relationship Id="rId87" Type="http://schemas.openxmlformats.org/officeDocument/2006/relationships/image" Target="../media/image1573.png"/><Relationship Id="rId110" Type="http://schemas.openxmlformats.org/officeDocument/2006/relationships/customXml" Target="../ink/ink171.xml"/><Relationship Id="rId348" Type="http://schemas.openxmlformats.org/officeDocument/2006/relationships/customXml" Target="../ink/ink290.xml"/><Relationship Id="rId513" Type="http://schemas.openxmlformats.org/officeDocument/2006/relationships/image" Target="../media/image1781.png"/><Relationship Id="rId555" Type="http://schemas.openxmlformats.org/officeDocument/2006/relationships/image" Target="../media/image1802.png"/><Relationship Id="rId597" Type="http://schemas.openxmlformats.org/officeDocument/2006/relationships/image" Target="../media/image1822.png"/><Relationship Id="rId152" Type="http://schemas.openxmlformats.org/officeDocument/2006/relationships/customXml" Target="../ink/ink192.xml"/><Relationship Id="rId194" Type="http://schemas.openxmlformats.org/officeDocument/2006/relationships/customXml" Target="../ink/ink213.xml"/><Relationship Id="rId208" Type="http://schemas.openxmlformats.org/officeDocument/2006/relationships/customXml" Target="../ink/ink220.xml"/><Relationship Id="rId415" Type="http://schemas.openxmlformats.org/officeDocument/2006/relationships/image" Target="../media/image1735.png"/><Relationship Id="rId457" Type="http://schemas.openxmlformats.org/officeDocument/2006/relationships/image" Target="../media/image1756.png"/><Relationship Id="rId622" Type="http://schemas.openxmlformats.org/officeDocument/2006/relationships/customXml" Target="../ink/ink427.xml"/><Relationship Id="rId261" Type="http://schemas.openxmlformats.org/officeDocument/2006/relationships/image" Target="../media/image1659.png"/><Relationship Id="rId499" Type="http://schemas.openxmlformats.org/officeDocument/2006/relationships/image" Target="../media/image1774.png"/><Relationship Id="rId664" Type="http://schemas.openxmlformats.org/officeDocument/2006/relationships/customXml" Target="../ink/ink448.xml"/><Relationship Id="rId14" Type="http://schemas.openxmlformats.org/officeDocument/2006/relationships/customXml" Target="../ink/ink123.xml"/><Relationship Id="rId56" Type="http://schemas.openxmlformats.org/officeDocument/2006/relationships/customXml" Target="../ink/ink144.xml"/><Relationship Id="rId317" Type="http://schemas.openxmlformats.org/officeDocument/2006/relationships/image" Target="../media/image1687.png"/><Relationship Id="rId359" Type="http://schemas.openxmlformats.org/officeDocument/2006/relationships/image" Target="../media/image1708.png"/><Relationship Id="rId524" Type="http://schemas.openxmlformats.org/officeDocument/2006/relationships/customXml" Target="../ink/ink378.xml"/><Relationship Id="rId566" Type="http://schemas.openxmlformats.org/officeDocument/2006/relationships/customXml" Target="../ink/ink399.xml"/><Relationship Id="rId98" Type="http://schemas.openxmlformats.org/officeDocument/2006/relationships/customXml" Target="../ink/ink165.xml"/><Relationship Id="rId121" Type="http://schemas.openxmlformats.org/officeDocument/2006/relationships/image" Target="../media/image1589.png"/><Relationship Id="rId163" Type="http://schemas.openxmlformats.org/officeDocument/2006/relationships/image" Target="../media/image1610.png"/><Relationship Id="rId219" Type="http://schemas.openxmlformats.org/officeDocument/2006/relationships/image" Target="../media/image1638.png"/><Relationship Id="rId370" Type="http://schemas.openxmlformats.org/officeDocument/2006/relationships/customXml" Target="../ink/ink301.xml"/><Relationship Id="rId426" Type="http://schemas.openxmlformats.org/officeDocument/2006/relationships/customXml" Target="../ink/ink329.xml"/><Relationship Id="rId633" Type="http://schemas.openxmlformats.org/officeDocument/2006/relationships/image" Target="../media/image1840.png"/><Relationship Id="rId230" Type="http://schemas.openxmlformats.org/officeDocument/2006/relationships/customXml" Target="../ink/ink231.xml"/><Relationship Id="rId468" Type="http://schemas.openxmlformats.org/officeDocument/2006/relationships/customXml" Target="../ink/ink350.xml"/><Relationship Id="rId675" Type="http://schemas.openxmlformats.org/officeDocument/2006/relationships/image" Target="../media/image2.png"/><Relationship Id="rId25" Type="http://schemas.openxmlformats.org/officeDocument/2006/relationships/image" Target="../media/image1543.png"/><Relationship Id="rId67" Type="http://schemas.openxmlformats.org/officeDocument/2006/relationships/image" Target="../media/image1564.png"/><Relationship Id="rId272" Type="http://schemas.openxmlformats.org/officeDocument/2006/relationships/customXml" Target="../ink/ink252.xml"/><Relationship Id="rId328" Type="http://schemas.openxmlformats.org/officeDocument/2006/relationships/customXml" Target="../ink/ink280.xml"/><Relationship Id="rId535" Type="http://schemas.openxmlformats.org/officeDocument/2006/relationships/image" Target="../media/image1792.png"/><Relationship Id="rId577" Type="http://schemas.openxmlformats.org/officeDocument/2006/relationships/image" Target="../media/image1812.png"/><Relationship Id="rId132" Type="http://schemas.openxmlformats.org/officeDocument/2006/relationships/customXml" Target="../ink/ink182.xml"/><Relationship Id="rId174" Type="http://schemas.openxmlformats.org/officeDocument/2006/relationships/customXml" Target="../ink/ink203.xml"/><Relationship Id="rId381" Type="http://schemas.openxmlformats.org/officeDocument/2006/relationships/image" Target="../media/image1719.png"/><Relationship Id="rId602" Type="http://schemas.openxmlformats.org/officeDocument/2006/relationships/customXml" Target="../ink/ink417.xml"/><Relationship Id="rId241" Type="http://schemas.openxmlformats.org/officeDocument/2006/relationships/image" Target="../media/image1649.png"/><Relationship Id="rId437" Type="http://schemas.openxmlformats.org/officeDocument/2006/relationships/image" Target="../media/image1746.png"/><Relationship Id="rId479" Type="http://schemas.openxmlformats.org/officeDocument/2006/relationships/image" Target="../media/image1766.png"/><Relationship Id="rId644" Type="http://schemas.openxmlformats.org/officeDocument/2006/relationships/customXml" Target="../ink/ink438.xml"/><Relationship Id="rId36" Type="http://schemas.openxmlformats.org/officeDocument/2006/relationships/customXml" Target="../ink/ink134.xml"/><Relationship Id="rId283" Type="http://schemas.openxmlformats.org/officeDocument/2006/relationships/image" Target="../media/image1670.png"/><Relationship Id="rId339" Type="http://schemas.openxmlformats.org/officeDocument/2006/relationships/image" Target="../media/image1698.png"/><Relationship Id="rId490" Type="http://schemas.openxmlformats.org/officeDocument/2006/relationships/customXml" Target="../ink/ink361.xml"/><Relationship Id="rId504" Type="http://schemas.openxmlformats.org/officeDocument/2006/relationships/customXml" Target="../ink/ink368.xml"/><Relationship Id="rId546" Type="http://schemas.openxmlformats.org/officeDocument/2006/relationships/customXml" Target="../ink/ink389.xml"/><Relationship Id="rId78" Type="http://schemas.openxmlformats.org/officeDocument/2006/relationships/customXml" Target="../ink/ink155.xml"/><Relationship Id="rId101" Type="http://schemas.openxmlformats.org/officeDocument/2006/relationships/image" Target="../media/image3020.png"/><Relationship Id="rId143" Type="http://schemas.openxmlformats.org/officeDocument/2006/relationships/image" Target="../media/image1600.png"/><Relationship Id="rId185" Type="http://schemas.openxmlformats.org/officeDocument/2006/relationships/image" Target="../media/image1621.png"/><Relationship Id="rId350" Type="http://schemas.openxmlformats.org/officeDocument/2006/relationships/customXml" Target="../ink/ink291.xml"/><Relationship Id="rId406" Type="http://schemas.openxmlformats.org/officeDocument/2006/relationships/customXml" Target="../ink/ink319.xml"/><Relationship Id="rId588" Type="http://schemas.openxmlformats.org/officeDocument/2006/relationships/customXml" Target="../ink/ink410.xml"/><Relationship Id="rId9" Type="http://schemas.openxmlformats.org/officeDocument/2006/relationships/image" Target="../media/image1535.png"/><Relationship Id="rId210" Type="http://schemas.openxmlformats.org/officeDocument/2006/relationships/customXml" Target="../ink/ink221.xml"/><Relationship Id="rId392" Type="http://schemas.openxmlformats.org/officeDocument/2006/relationships/customXml" Target="../ink/ink312.xml"/><Relationship Id="rId448" Type="http://schemas.openxmlformats.org/officeDocument/2006/relationships/customXml" Target="../ink/ink340.xml"/><Relationship Id="rId613" Type="http://schemas.openxmlformats.org/officeDocument/2006/relationships/image" Target="../media/image1830.png"/><Relationship Id="rId655" Type="http://schemas.openxmlformats.org/officeDocument/2006/relationships/image" Target="../media/image1851.png"/><Relationship Id="rId252" Type="http://schemas.openxmlformats.org/officeDocument/2006/relationships/customXml" Target="../ink/ink242.xml"/><Relationship Id="rId294" Type="http://schemas.openxmlformats.org/officeDocument/2006/relationships/customXml" Target="../ink/ink263.xml"/><Relationship Id="rId308" Type="http://schemas.openxmlformats.org/officeDocument/2006/relationships/customXml" Target="../ink/ink270.xml"/><Relationship Id="rId515" Type="http://schemas.openxmlformats.org/officeDocument/2006/relationships/image" Target="../media/image1782.png"/><Relationship Id="rId47" Type="http://schemas.openxmlformats.org/officeDocument/2006/relationships/image" Target="../media/image1554.png"/><Relationship Id="rId89" Type="http://schemas.openxmlformats.org/officeDocument/2006/relationships/image" Target="../media/image1574.png"/><Relationship Id="rId112" Type="http://schemas.openxmlformats.org/officeDocument/2006/relationships/customXml" Target="../ink/ink172.xml"/><Relationship Id="rId154" Type="http://schemas.openxmlformats.org/officeDocument/2006/relationships/customXml" Target="../ink/ink193.xml"/><Relationship Id="rId361" Type="http://schemas.openxmlformats.org/officeDocument/2006/relationships/image" Target="../media/image1709.png"/><Relationship Id="rId557" Type="http://schemas.openxmlformats.org/officeDocument/2006/relationships/image" Target="../media/image1803.png"/><Relationship Id="rId599" Type="http://schemas.openxmlformats.org/officeDocument/2006/relationships/image" Target="../media/image1823.png"/><Relationship Id="rId196" Type="http://schemas.openxmlformats.org/officeDocument/2006/relationships/customXml" Target="../ink/ink214.xml"/><Relationship Id="rId417" Type="http://schemas.openxmlformats.org/officeDocument/2006/relationships/image" Target="../media/image1736.png"/><Relationship Id="rId459" Type="http://schemas.openxmlformats.org/officeDocument/2006/relationships/image" Target="../media/image1757.png"/><Relationship Id="rId624" Type="http://schemas.openxmlformats.org/officeDocument/2006/relationships/customXml" Target="../ink/ink428.xml"/><Relationship Id="rId666" Type="http://schemas.openxmlformats.org/officeDocument/2006/relationships/customXml" Target="../ink/ink449.xml"/><Relationship Id="rId16" Type="http://schemas.openxmlformats.org/officeDocument/2006/relationships/customXml" Target="../ink/ink124.xml"/><Relationship Id="rId221" Type="http://schemas.openxmlformats.org/officeDocument/2006/relationships/image" Target="../media/image1639.png"/><Relationship Id="rId263" Type="http://schemas.openxmlformats.org/officeDocument/2006/relationships/image" Target="../media/image1660.png"/><Relationship Id="rId319" Type="http://schemas.openxmlformats.org/officeDocument/2006/relationships/image" Target="../media/image1688.png"/><Relationship Id="rId470" Type="http://schemas.openxmlformats.org/officeDocument/2006/relationships/customXml" Target="../ink/ink351.xml"/><Relationship Id="rId526" Type="http://schemas.openxmlformats.org/officeDocument/2006/relationships/customXml" Target="../ink/ink379.xml"/><Relationship Id="rId58" Type="http://schemas.openxmlformats.org/officeDocument/2006/relationships/customXml" Target="../ink/ink145.xml"/><Relationship Id="rId123" Type="http://schemas.openxmlformats.org/officeDocument/2006/relationships/image" Target="../media/image1590.png"/><Relationship Id="rId330" Type="http://schemas.openxmlformats.org/officeDocument/2006/relationships/customXml" Target="../ink/ink281.xml"/><Relationship Id="rId568" Type="http://schemas.openxmlformats.org/officeDocument/2006/relationships/customXml" Target="../ink/ink400.xml"/><Relationship Id="rId165" Type="http://schemas.openxmlformats.org/officeDocument/2006/relationships/image" Target="../media/image1611.png"/><Relationship Id="rId372" Type="http://schemas.openxmlformats.org/officeDocument/2006/relationships/customXml" Target="../ink/ink302.xml"/><Relationship Id="rId428" Type="http://schemas.openxmlformats.org/officeDocument/2006/relationships/customXml" Target="../ink/ink330.xml"/><Relationship Id="rId635" Type="http://schemas.openxmlformats.org/officeDocument/2006/relationships/image" Target="../media/image1841.png"/><Relationship Id="rId232" Type="http://schemas.openxmlformats.org/officeDocument/2006/relationships/customXml" Target="../ink/ink232.xml"/><Relationship Id="rId274" Type="http://schemas.openxmlformats.org/officeDocument/2006/relationships/customXml" Target="../ink/ink253.xml"/><Relationship Id="rId481" Type="http://schemas.openxmlformats.org/officeDocument/2006/relationships/image" Target="../media/image1767.png"/><Relationship Id="rId27" Type="http://schemas.openxmlformats.org/officeDocument/2006/relationships/image" Target="../media/image1544.png"/><Relationship Id="rId69" Type="http://schemas.openxmlformats.org/officeDocument/2006/relationships/image" Target="../media/image1565.png"/><Relationship Id="rId134" Type="http://schemas.openxmlformats.org/officeDocument/2006/relationships/customXml" Target="../ink/ink183.xml"/><Relationship Id="rId537" Type="http://schemas.openxmlformats.org/officeDocument/2006/relationships/image" Target="../media/image1793.png"/><Relationship Id="rId579" Type="http://schemas.openxmlformats.org/officeDocument/2006/relationships/image" Target="../media/image1813.png"/><Relationship Id="rId80" Type="http://schemas.openxmlformats.org/officeDocument/2006/relationships/customXml" Target="../ink/ink156.xml"/><Relationship Id="rId176" Type="http://schemas.openxmlformats.org/officeDocument/2006/relationships/customXml" Target="../ink/ink204.xml"/><Relationship Id="rId341" Type="http://schemas.openxmlformats.org/officeDocument/2006/relationships/image" Target="../media/image1699.png"/><Relationship Id="rId383" Type="http://schemas.openxmlformats.org/officeDocument/2006/relationships/image" Target="../media/image1720.png"/><Relationship Id="rId439" Type="http://schemas.openxmlformats.org/officeDocument/2006/relationships/image" Target="../media/image1747.png"/><Relationship Id="rId590" Type="http://schemas.openxmlformats.org/officeDocument/2006/relationships/customXml" Target="../ink/ink411.xml"/><Relationship Id="rId604" Type="http://schemas.openxmlformats.org/officeDocument/2006/relationships/customXml" Target="../ink/ink418.xml"/><Relationship Id="rId646" Type="http://schemas.openxmlformats.org/officeDocument/2006/relationships/customXml" Target="../ink/ink439.xml"/><Relationship Id="rId201" Type="http://schemas.openxmlformats.org/officeDocument/2006/relationships/image" Target="../media/image1629.png"/><Relationship Id="rId243" Type="http://schemas.openxmlformats.org/officeDocument/2006/relationships/image" Target="../media/image1650.png"/><Relationship Id="rId285" Type="http://schemas.openxmlformats.org/officeDocument/2006/relationships/image" Target="../media/image1671.png"/><Relationship Id="rId450" Type="http://schemas.openxmlformats.org/officeDocument/2006/relationships/customXml" Target="../ink/ink341.xml"/><Relationship Id="rId506" Type="http://schemas.openxmlformats.org/officeDocument/2006/relationships/customXml" Target="../ink/ink369.xml"/><Relationship Id="rId38" Type="http://schemas.openxmlformats.org/officeDocument/2006/relationships/customXml" Target="../ink/ink135.xml"/><Relationship Id="rId103" Type="http://schemas.openxmlformats.org/officeDocument/2006/relationships/image" Target="../media/image1580.png"/><Relationship Id="rId310" Type="http://schemas.openxmlformats.org/officeDocument/2006/relationships/customXml" Target="../ink/ink271.xml"/><Relationship Id="rId492" Type="http://schemas.openxmlformats.org/officeDocument/2006/relationships/customXml" Target="../ink/ink362.xml"/><Relationship Id="rId548" Type="http://schemas.openxmlformats.org/officeDocument/2006/relationships/customXml" Target="../ink/ink390.xml"/><Relationship Id="rId91" Type="http://schemas.openxmlformats.org/officeDocument/2006/relationships/image" Target="../media/image1575.png"/><Relationship Id="rId145" Type="http://schemas.openxmlformats.org/officeDocument/2006/relationships/image" Target="../media/image1601.png"/><Relationship Id="rId187" Type="http://schemas.openxmlformats.org/officeDocument/2006/relationships/image" Target="../media/image1622.png"/><Relationship Id="rId352" Type="http://schemas.openxmlformats.org/officeDocument/2006/relationships/customXml" Target="../ink/ink292.xml"/><Relationship Id="rId394" Type="http://schemas.openxmlformats.org/officeDocument/2006/relationships/customXml" Target="../ink/ink313.xml"/><Relationship Id="rId408" Type="http://schemas.openxmlformats.org/officeDocument/2006/relationships/customXml" Target="../ink/ink320.xml"/><Relationship Id="rId615" Type="http://schemas.openxmlformats.org/officeDocument/2006/relationships/image" Target="../media/image1831.png"/><Relationship Id="rId212" Type="http://schemas.openxmlformats.org/officeDocument/2006/relationships/customXml" Target="../ink/ink222.xml"/><Relationship Id="rId254" Type="http://schemas.openxmlformats.org/officeDocument/2006/relationships/customXml" Target="../ink/ink243.xml"/><Relationship Id="rId657" Type="http://schemas.openxmlformats.org/officeDocument/2006/relationships/image" Target="../media/image1852.png"/><Relationship Id="rId49" Type="http://schemas.openxmlformats.org/officeDocument/2006/relationships/image" Target="../media/image1555.png"/><Relationship Id="rId114" Type="http://schemas.openxmlformats.org/officeDocument/2006/relationships/customXml" Target="../ink/ink173.xml"/><Relationship Id="rId296" Type="http://schemas.openxmlformats.org/officeDocument/2006/relationships/customXml" Target="../ink/ink264.xml"/><Relationship Id="rId461" Type="http://schemas.openxmlformats.org/officeDocument/2006/relationships/image" Target="../media/image645.png"/><Relationship Id="rId517" Type="http://schemas.openxmlformats.org/officeDocument/2006/relationships/image" Target="../media/image1783.png"/><Relationship Id="rId559" Type="http://schemas.openxmlformats.org/officeDocument/2006/relationships/image" Target="../media/image1126.png"/><Relationship Id="rId60" Type="http://schemas.openxmlformats.org/officeDocument/2006/relationships/customXml" Target="../ink/ink146.xml"/><Relationship Id="rId156" Type="http://schemas.openxmlformats.org/officeDocument/2006/relationships/customXml" Target="../ink/ink194.xml"/><Relationship Id="rId198" Type="http://schemas.openxmlformats.org/officeDocument/2006/relationships/customXml" Target="../ink/ink215.xml"/><Relationship Id="rId321" Type="http://schemas.openxmlformats.org/officeDocument/2006/relationships/image" Target="../media/image1689.png"/><Relationship Id="rId363" Type="http://schemas.openxmlformats.org/officeDocument/2006/relationships/image" Target="../media/image1710.png"/><Relationship Id="rId419" Type="http://schemas.openxmlformats.org/officeDocument/2006/relationships/image" Target="../media/image1737.png"/><Relationship Id="rId570" Type="http://schemas.openxmlformats.org/officeDocument/2006/relationships/customXml" Target="../ink/ink401.xml"/><Relationship Id="rId626" Type="http://schemas.openxmlformats.org/officeDocument/2006/relationships/customXml" Target="../ink/ink429.xml"/><Relationship Id="rId223" Type="http://schemas.openxmlformats.org/officeDocument/2006/relationships/image" Target="../media/image1640.png"/><Relationship Id="rId430" Type="http://schemas.openxmlformats.org/officeDocument/2006/relationships/customXml" Target="../ink/ink331.xml"/><Relationship Id="rId668" Type="http://schemas.openxmlformats.org/officeDocument/2006/relationships/customXml" Target="../ink/ink450.xml"/><Relationship Id="rId18" Type="http://schemas.openxmlformats.org/officeDocument/2006/relationships/customXml" Target="../ink/ink125.xml"/><Relationship Id="rId265" Type="http://schemas.openxmlformats.org/officeDocument/2006/relationships/image" Target="../media/image1661.png"/><Relationship Id="rId472" Type="http://schemas.openxmlformats.org/officeDocument/2006/relationships/customXml" Target="../ink/ink352.xml"/><Relationship Id="rId528" Type="http://schemas.openxmlformats.org/officeDocument/2006/relationships/customXml" Target="../ink/ink380.xml"/><Relationship Id="rId50" Type="http://schemas.openxmlformats.org/officeDocument/2006/relationships/customXml" Target="../ink/ink141.xml"/><Relationship Id="rId104" Type="http://schemas.openxmlformats.org/officeDocument/2006/relationships/customXml" Target="../ink/ink168.xml"/><Relationship Id="rId125" Type="http://schemas.openxmlformats.org/officeDocument/2006/relationships/image" Target="../media/image1591.png"/><Relationship Id="rId146" Type="http://schemas.openxmlformats.org/officeDocument/2006/relationships/customXml" Target="../ink/ink189.xml"/><Relationship Id="rId167" Type="http://schemas.openxmlformats.org/officeDocument/2006/relationships/image" Target="../media/image1612.png"/><Relationship Id="rId188" Type="http://schemas.openxmlformats.org/officeDocument/2006/relationships/customXml" Target="../ink/ink210.xml"/><Relationship Id="rId311" Type="http://schemas.openxmlformats.org/officeDocument/2006/relationships/image" Target="../media/image1684.png"/><Relationship Id="rId332" Type="http://schemas.openxmlformats.org/officeDocument/2006/relationships/customXml" Target="../ink/ink282.xml"/><Relationship Id="rId353" Type="http://schemas.openxmlformats.org/officeDocument/2006/relationships/image" Target="../media/image1705.png"/><Relationship Id="rId374" Type="http://schemas.openxmlformats.org/officeDocument/2006/relationships/customXml" Target="../ink/ink303.xml"/><Relationship Id="rId395" Type="http://schemas.openxmlformats.org/officeDocument/2006/relationships/image" Target="../media/image1726.png"/><Relationship Id="rId409" Type="http://schemas.openxmlformats.org/officeDocument/2006/relationships/image" Target="../media/image1732.png"/><Relationship Id="rId560" Type="http://schemas.openxmlformats.org/officeDocument/2006/relationships/customXml" Target="../ink/ink396.xml"/><Relationship Id="rId581" Type="http://schemas.openxmlformats.org/officeDocument/2006/relationships/image" Target="../media/image1814.png"/><Relationship Id="rId71" Type="http://schemas.openxmlformats.org/officeDocument/2006/relationships/image" Target="../media/image1566.png"/><Relationship Id="rId92" Type="http://schemas.openxmlformats.org/officeDocument/2006/relationships/customXml" Target="../ink/ink162.xml"/><Relationship Id="rId213" Type="http://schemas.openxmlformats.org/officeDocument/2006/relationships/image" Target="../media/image1635.png"/><Relationship Id="rId234" Type="http://schemas.openxmlformats.org/officeDocument/2006/relationships/customXml" Target="../ink/ink233.xml"/><Relationship Id="rId420" Type="http://schemas.openxmlformats.org/officeDocument/2006/relationships/customXml" Target="../ink/ink326.xml"/><Relationship Id="rId616" Type="http://schemas.openxmlformats.org/officeDocument/2006/relationships/customXml" Target="../ink/ink424.xml"/><Relationship Id="rId637" Type="http://schemas.openxmlformats.org/officeDocument/2006/relationships/image" Target="../media/image1842.png"/><Relationship Id="rId658" Type="http://schemas.openxmlformats.org/officeDocument/2006/relationships/customXml" Target="../ink/ink445.xml"/><Relationship Id="rId2" Type="http://schemas.openxmlformats.org/officeDocument/2006/relationships/customXml" Target="../ink/ink117.xml"/><Relationship Id="rId29" Type="http://schemas.openxmlformats.org/officeDocument/2006/relationships/image" Target="../media/image1545.png"/><Relationship Id="rId255" Type="http://schemas.openxmlformats.org/officeDocument/2006/relationships/image" Target="../media/image1656.png"/><Relationship Id="rId276" Type="http://schemas.openxmlformats.org/officeDocument/2006/relationships/customXml" Target="../ink/ink254.xml"/><Relationship Id="rId297" Type="http://schemas.openxmlformats.org/officeDocument/2006/relationships/image" Target="../media/image1677.png"/><Relationship Id="rId441" Type="http://schemas.openxmlformats.org/officeDocument/2006/relationships/image" Target="../media/image1748.png"/><Relationship Id="rId462" Type="http://schemas.openxmlformats.org/officeDocument/2006/relationships/customXml" Target="../ink/ink347.xml"/><Relationship Id="rId483" Type="http://schemas.openxmlformats.org/officeDocument/2006/relationships/image" Target="../media/image1768.png"/><Relationship Id="rId518" Type="http://schemas.openxmlformats.org/officeDocument/2006/relationships/customXml" Target="../ink/ink375.xml"/><Relationship Id="rId539" Type="http://schemas.openxmlformats.org/officeDocument/2006/relationships/image" Target="../media/image1794.png"/><Relationship Id="rId40" Type="http://schemas.openxmlformats.org/officeDocument/2006/relationships/customXml" Target="../ink/ink136.xml"/><Relationship Id="rId115" Type="http://schemas.openxmlformats.org/officeDocument/2006/relationships/image" Target="../media/image1586.png"/><Relationship Id="rId136" Type="http://schemas.openxmlformats.org/officeDocument/2006/relationships/customXml" Target="../ink/ink184.xml"/><Relationship Id="rId157" Type="http://schemas.openxmlformats.org/officeDocument/2006/relationships/image" Target="../media/image1607.png"/><Relationship Id="rId178" Type="http://schemas.openxmlformats.org/officeDocument/2006/relationships/customXml" Target="../ink/ink205.xml"/><Relationship Id="rId301" Type="http://schemas.openxmlformats.org/officeDocument/2006/relationships/image" Target="../media/image1679.png"/><Relationship Id="rId322" Type="http://schemas.openxmlformats.org/officeDocument/2006/relationships/customXml" Target="../ink/ink277.xml"/><Relationship Id="rId343" Type="http://schemas.openxmlformats.org/officeDocument/2006/relationships/image" Target="../media/image1700.png"/><Relationship Id="rId364" Type="http://schemas.openxmlformats.org/officeDocument/2006/relationships/customXml" Target="../ink/ink298.xml"/><Relationship Id="rId550" Type="http://schemas.openxmlformats.org/officeDocument/2006/relationships/customXml" Target="../ink/ink391.xml"/><Relationship Id="rId61" Type="http://schemas.openxmlformats.org/officeDocument/2006/relationships/image" Target="../media/image1561.png"/><Relationship Id="rId82" Type="http://schemas.openxmlformats.org/officeDocument/2006/relationships/customXml" Target="../ink/ink157.xml"/><Relationship Id="rId199" Type="http://schemas.openxmlformats.org/officeDocument/2006/relationships/image" Target="../media/image1628.png"/><Relationship Id="rId203" Type="http://schemas.openxmlformats.org/officeDocument/2006/relationships/image" Target="../media/image1630.png"/><Relationship Id="rId385" Type="http://schemas.openxmlformats.org/officeDocument/2006/relationships/image" Target="../media/image1721.png"/><Relationship Id="rId571" Type="http://schemas.openxmlformats.org/officeDocument/2006/relationships/image" Target="../media/image1809.png"/><Relationship Id="rId592" Type="http://schemas.openxmlformats.org/officeDocument/2006/relationships/customXml" Target="../ink/ink412.xml"/><Relationship Id="rId606" Type="http://schemas.openxmlformats.org/officeDocument/2006/relationships/customXml" Target="../ink/ink419.xml"/><Relationship Id="rId627" Type="http://schemas.openxmlformats.org/officeDocument/2006/relationships/image" Target="../media/image1837.png"/><Relationship Id="rId648" Type="http://schemas.openxmlformats.org/officeDocument/2006/relationships/customXml" Target="../ink/ink440.xml"/><Relationship Id="rId669" Type="http://schemas.openxmlformats.org/officeDocument/2006/relationships/image" Target="../media/image1858.png"/><Relationship Id="rId19" Type="http://schemas.openxmlformats.org/officeDocument/2006/relationships/image" Target="../media/image1540.png"/><Relationship Id="rId224" Type="http://schemas.openxmlformats.org/officeDocument/2006/relationships/customXml" Target="../ink/ink228.xml"/><Relationship Id="rId245" Type="http://schemas.openxmlformats.org/officeDocument/2006/relationships/image" Target="../media/image1651.png"/><Relationship Id="rId266" Type="http://schemas.openxmlformats.org/officeDocument/2006/relationships/customXml" Target="../ink/ink249.xml"/><Relationship Id="rId287" Type="http://schemas.openxmlformats.org/officeDocument/2006/relationships/image" Target="../media/image1672.png"/><Relationship Id="rId410" Type="http://schemas.openxmlformats.org/officeDocument/2006/relationships/customXml" Target="../ink/ink321.xml"/><Relationship Id="rId431" Type="http://schemas.openxmlformats.org/officeDocument/2006/relationships/image" Target="../media/image1743.png"/><Relationship Id="rId452" Type="http://schemas.openxmlformats.org/officeDocument/2006/relationships/customXml" Target="../ink/ink342.xml"/><Relationship Id="rId473" Type="http://schemas.openxmlformats.org/officeDocument/2006/relationships/image" Target="../media/image1763.png"/><Relationship Id="rId494" Type="http://schemas.openxmlformats.org/officeDocument/2006/relationships/customXml" Target="../ink/ink363.xml"/><Relationship Id="rId508" Type="http://schemas.openxmlformats.org/officeDocument/2006/relationships/customXml" Target="../ink/ink370.xml"/><Relationship Id="rId529" Type="http://schemas.openxmlformats.org/officeDocument/2006/relationships/image" Target="../media/image1789.png"/><Relationship Id="rId30" Type="http://schemas.openxmlformats.org/officeDocument/2006/relationships/customXml" Target="../ink/ink131.xml"/><Relationship Id="rId105" Type="http://schemas.openxmlformats.org/officeDocument/2006/relationships/image" Target="../media/image1581.png"/><Relationship Id="rId126" Type="http://schemas.openxmlformats.org/officeDocument/2006/relationships/customXml" Target="../ink/ink179.xml"/><Relationship Id="rId147" Type="http://schemas.openxmlformats.org/officeDocument/2006/relationships/image" Target="../media/image1602.png"/><Relationship Id="rId168" Type="http://schemas.openxmlformats.org/officeDocument/2006/relationships/customXml" Target="../ink/ink200.xml"/><Relationship Id="rId312" Type="http://schemas.openxmlformats.org/officeDocument/2006/relationships/customXml" Target="../ink/ink272.xml"/><Relationship Id="rId333" Type="http://schemas.openxmlformats.org/officeDocument/2006/relationships/image" Target="../media/image1695.png"/><Relationship Id="rId354" Type="http://schemas.openxmlformats.org/officeDocument/2006/relationships/customXml" Target="../ink/ink293.xml"/><Relationship Id="rId540" Type="http://schemas.openxmlformats.org/officeDocument/2006/relationships/customXml" Target="../ink/ink386.xml"/><Relationship Id="rId51" Type="http://schemas.openxmlformats.org/officeDocument/2006/relationships/image" Target="../media/image1556.png"/><Relationship Id="rId72" Type="http://schemas.openxmlformats.org/officeDocument/2006/relationships/customXml" Target="../ink/ink152.xml"/><Relationship Id="rId93" Type="http://schemas.openxmlformats.org/officeDocument/2006/relationships/image" Target="../media/image1576.png"/><Relationship Id="rId189" Type="http://schemas.openxmlformats.org/officeDocument/2006/relationships/image" Target="../media/image1623.png"/><Relationship Id="rId375" Type="http://schemas.openxmlformats.org/officeDocument/2006/relationships/image" Target="../media/image1716.png"/><Relationship Id="rId396" Type="http://schemas.openxmlformats.org/officeDocument/2006/relationships/customXml" Target="../ink/ink314.xml"/><Relationship Id="rId561" Type="http://schemas.openxmlformats.org/officeDocument/2006/relationships/image" Target="../media/image1804.png"/><Relationship Id="rId582" Type="http://schemas.openxmlformats.org/officeDocument/2006/relationships/customXml" Target="../ink/ink407.xml"/><Relationship Id="rId617" Type="http://schemas.openxmlformats.org/officeDocument/2006/relationships/image" Target="../media/image1832.png"/><Relationship Id="rId638" Type="http://schemas.openxmlformats.org/officeDocument/2006/relationships/customXml" Target="../ink/ink435.xml"/><Relationship Id="rId659" Type="http://schemas.openxmlformats.org/officeDocument/2006/relationships/image" Target="../media/image1853.png"/><Relationship Id="rId3" Type="http://schemas.openxmlformats.org/officeDocument/2006/relationships/image" Target="../media/image1532.png"/><Relationship Id="rId214" Type="http://schemas.openxmlformats.org/officeDocument/2006/relationships/customXml" Target="../ink/ink223.xml"/><Relationship Id="rId235" Type="http://schemas.openxmlformats.org/officeDocument/2006/relationships/image" Target="../media/image1646.png"/><Relationship Id="rId256" Type="http://schemas.openxmlformats.org/officeDocument/2006/relationships/customXml" Target="../ink/ink244.xml"/><Relationship Id="rId277" Type="http://schemas.openxmlformats.org/officeDocument/2006/relationships/image" Target="../media/image1667.png"/><Relationship Id="rId298" Type="http://schemas.openxmlformats.org/officeDocument/2006/relationships/customXml" Target="../ink/ink265.xml"/><Relationship Id="rId400" Type="http://schemas.openxmlformats.org/officeDocument/2006/relationships/customXml" Target="../ink/ink316.xml"/><Relationship Id="rId421" Type="http://schemas.openxmlformats.org/officeDocument/2006/relationships/image" Target="../media/image1738.png"/><Relationship Id="rId442" Type="http://schemas.openxmlformats.org/officeDocument/2006/relationships/customXml" Target="../ink/ink337.xml"/><Relationship Id="rId463" Type="http://schemas.openxmlformats.org/officeDocument/2006/relationships/image" Target="../media/image1758.png"/><Relationship Id="rId484" Type="http://schemas.openxmlformats.org/officeDocument/2006/relationships/customXml" Target="../ink/ink358.xml"/><Relationship Id="rId519" Type="http://schemas.openxmlformats.org/officeDocument/2006/relationships/image" Target="../media/image1784.png"/><Relationship Id="rId670" Type="http://schemas.openxmlformats.org/officeDocument/2006/relationships/customXml" Target="../ink/ink451.xml"/><Relationship Id="rId116" Type="http://schemas.openxmlformats.org/officeDocument/2006/relationships/customXml" Target="../ink/ink174.xml"/><Relationship Id="rId137" Type="http://schemas.openxmlformats.org/officeDocument/2006/relationships/image" Target="../media/image1597.png"/><Relationship Id="rId158" Type="http://schemas.openxmlformats.org/officeDocument/2006/relationships/customXml" Target="../ink/ink195.xml"/><Relationship Id="rId302" Type="http://schemas.openxmlformats.org/officeDocument/2006/relationships/customXml" Target="../ink/ink267.xml"/><Relationship Id="rId323" Type="http://schemas.openxmlformats.org/officeDocument/2006/relationships/image" Target="../media/image1690.png"/><Relationship Id="rId344" Type="http://schemas.openxmlformats.org/officeDocument/2006/relationships/customXml" Target="../ink/ink288.xml"/><Relationship Id="rId530" Type="http://schemas.openxmlformats.org/officeDocument/2006/relationships/customXml" Target="../ink/ink381.xml"/><Relationship Id="rId20" Type="http://schemas.openxmlformats.org/officeDocument/2006/relationships/customXml" Target="../ink/ink126.xml"/><Relationship Id="rId41" Type="http://schemas.openxmlformats.org/officeDocument/2006/relationships/image" Target="../media/image1551.png"/><Relationship Id="rId62" Type="http://schemas.openxmlformats.org/officeDocument/2006/relationships/customXml" Target="../ink/ink147.xml"/><Relationship Id="rId83" Type="http://schemas.openxmlformats.org/officeDocument/2006/relationships/image" Target="../media/image859.png"/><Relationship Id="rId179" Type="http://schemas.openxmlformats.org/officeDocument/2006/relationships/image" Target="../media/image1618.png"/><Relationship Id="rId365" Type="http://schemas.openxmlformats.org/officeDocument/2006/relationships/image" Target="../media/image1711.png"/><Relationship Id="rId386" Type="http://schemas.openxmlformats.org/officeDocument/2006/relationships/customXml" Target="../ink/ink309.xml"/><Relationship Id="rId551" Type="http://schemas.openxmlformats.org/officeDocument/2006/relationships/image" Target="../media/image1800.png"/><Relationship Id="rId572" Type="http://schemas.openxmlformats.org/officeDocument/2006/relationships/customXml" Target="../ink/ink402.xml"/><Relationship Id="rId593" Type="http://schemas.openxmlformats.org/officeDocument/2006/relationships/image" Target="../media/image1820.png"/><Relationship Id="rId607" Type="http://schemas.openxmlformats.org/officeDocument/2006/relationships/image" Target="../media/image1827.png"/><Relationship Id="rId628" Type="http://schemas.openxmlformats.org/officeDocument/2006/relationships/customXml" Target="../ink/ink430.xml"/><Relationship Id="rId649" Type="http://schemas.openxmlformats.org/officeDocument/2006/relationships/image" Target="../media/image1848.png"/><Relationship Id="rId190" Type="http://schemas.openxmlformats.org/officeDocument/2006/relationships/customXml" Target="../ink/ink211.xml"/><Relationship Id="rId204" Type="http://schemas.openxmlformats.org/officeDocument/2006/relationships/customXml" Target="../ink/ink218.xml"/><Relationship Id="rId225" Type="http://schemas.openxmlformats.org/officeDocument/2006/relationships/image" Target="../media/image1641.png"/><Relationship Id="rId246" Type="http://schemas.openxmlformats.org/officeDocument/2006/relationships/customXml" Target="../ink/ink239.xml"/><Relationship Id="rId267" Type="http://schemas.openxmlformats.org/officeDocument/2006/relationships/image" Target="../media/image1662.png"/><Relationship Id="rId288" Type="http://schemas.openxmlformats.org/officeDocument/2006/relationships/customXml" Target="../ink/ink260.xml"/><Relationship Id="rId411" Type="http://schemas.openxmlformats.org/officeDocument/2006/relationships/image" Target="../media/image1733.png"/><Relationship Id="rId432" Type="http://schemas.openxmlformats.org/officeDocument/2006/relationships/customXml" Target="../ink/ink332.xml"/><Relationship Id="rId453" Type="http://schemas.openxmlformats.org/officeDocument/2006/relationships/image" Target="../media/image1754.png"/><Relationship Id="rId474" Type="http://schemas.openxmlformats.org/officeDocument/2006/relationships/customXml" Target="../ink/ink353.xml"/><Relationship Id="rId509" Type="http://schemas.openxmlformats.org/officeDocument/2006/relationships/image" Target="../media/image1779.png"/><Relationship Id="rId660" Type="http://schemas.openxmlformats.org/officeDocument/2006/relationships/customXml" Target="../ink/ink446.xml"/><Relationship Id="rId106" Type="http://schemas.openxmlformats.org/officeDocument/2006/relationships/customXml" Target="../ink/ink169.xml"/><Relationship Id="rId127" Type="http://schemas.openxmlformats.org/officeDocument/2006/relationships/image" Target="../media/image1592.png"/><Relationship Id="rId313" Type="http://schemas.openxmlformats.org/officeDocument/2006/relationships/image" Target="../media/image1685.png"/><Relationship Id="rId495" Type="http://schemas.openxmlformats.org/officeDocument/2006/relationships/image" Target="../media/image1001.png"/><Relationship Id="rId10" Type="http://schemas.openxmlformats.org/officeDocument/2006/relationships/customXml" Target="../ink/ink121.xml"/><Relationship Id="rId31" Type="http://schemas.openxmlformats.org/officeDocument/2006/relationships/image" Target="../media/image1546.png"/><Relationship Id="rId52" Type="http://schemas.openxmlformats.org/officeDocument/2006/relationships/customXml" Target="../ink/ink142.xml"/><Relationship Id="rId73" Type="http://schemas.openxmlformats.org/officeDocument/2006/relationships/image" Target="../media/image1567.png"/><Relationship Id="rId94" Type="http://schemas.openxmlformats.org/officeDocument/2006/relationships/customXml" Target="../ink/ink163.xml"/><Relationship Id="rId148" Type="http://schemas.openxmlformats.org/officeDocument/2006/relationships/customXml" Target="../ink/ink190.xml"/><Relationship Id="rId169" Type="http://schemas.openxmlformats.org/officeDocument/2006/relationships/image" Target="../media/image1613.png"/><Relationship Id="rId334" Type="http://schemas.openxmlformats.org/officeDocument/2006/relationships/customXml" Target="../ink/ink283.xml"/><Relationship Id="rId355" Type="http://schemas.openxmlformats.org/officeDocument/2006/relationships/image" Target="../media/image1706.png"/><Relationship Id="rId376" Type="http://schemas.openxmlformats.org/officeDocument/2006/relationships/customXml" Target="../ink/ink304.xml"/><Relationship Id="rId397" Type="http://schemas.openxmlformats.org/officeDocument/2006/relationships/image" Target="../media/image1727.png"/><Relationship Id="rId520" Type="http://schemas.openxmlformats.org/officeDocument/2006/relationships/customXml" Target="../ink/ink376.xml"/><Relationship Id="rId541" Type="http://schemas.openxmlformats.org/officeDocument/2006/relationships/image" Target="../media/image1795.png"/><Relationship Id="rId562" Type="http://schemas.openxmlformats.org/officeDocument/2006/relationships/customXml" Target="../ink/ink397.xml"/><Relationship Id="rId583" Type="http://schemas.openxmlformats.org/officeDocument/2006/relationships/image" Target="../media/image1815.png"/><Relationship Id="rId618" Type="http://schemas.openxmlformats.org/officeDocument/2006/relationships/customXml" Target="../ink/ink425.xml"/><Relationship Id="rId639" Type="http://schemas.openxmlformats.org/officeDocument/2006/relationships/image" Target="../media/image1843.png"/><Relationship Id="rId4" Type="http://schemas.openxmlformats.org/officeDocument/2006/relationships/customXml" Target="../ink/ink118.xml"/><Relationship Id="rId180" Type="http://schemas.openxmlformats.org/officeDocument/2006/relationships/customXml" Target="../ink/ink206.xml"/><Relationship Id="rId215" Type="http://schemas.openxmlformats.org/officeDocument/2006/relationships/image" Target="../media/image1636.png"/><Relationship Id="rId236" Type="http://schemas.openxmlformats.org/officeDocument/2006/relationships/customXml" Target="../ink/ink234.xml"/><Relationship Id="rId257" Type="http://schemas.openxmlformats.org/officeDocument/2006/relationships/image" Target="../media/image1657.png"/><Relationship Id="rId278" Type="http://schemas.openxmlformats.org/officeDocument/2006/relationships/customXml" Target="../ink/ink255.xml"/><Relationship Id="rId401" Type="http://schemas.openxmlformats.org/officeDocument/2006/relationships/image" Target="../media/image1728.png"/><Relationship Id="rId422" Type="http://schemas.openxmlformats.org/officeDocument/2006/relationships/customXml" Target="../ink/ink327.xml"/><Relationship Id="rId443" Type="http://schemas.openxmlformats.org/officeDocument/2006/relationships/image" Target="../media/image1749.png"/><Relationship Id="rId464" Type="http://schemas.openxmlformats.org/officeDocument/2006/relationships/customXml" Target="../ink/ink348.xml"/><Relationship Id="rId650" Type="http://schemas.openxmlformats.org/officeDocument/2006/relationships/customXml" Target="../ink/ink441.xml"/><Relationship Id="rId303" Type="http://schemas.openxmlformats.org/officeDocument/2006/relationships/image" Target="../media/image1680.png"/><Relationship Id="rId485" Type="http://schemas.openxmlformats.org/officeDocument/2006/relationships/image" Target="../media/image1769.png"/><Relationship Id="rId42" Type="http://schemas.openxmlformats.org/officeDocument/2006/relationships/customXml" Target="../ink/ink137.xml"/><Relationship Id="rId84" Type="http://schemas.openxmlformats.org/officeDocument/2006/relationships/customXml" Target="../ink/ink158.xml"/><Relationship Id="rId138" Type="http://schemas.openxmlformats.org/officeDocument/2006/relationships/customXml" Target="../ink/ink185.xml"/><Relationship Id="rId345" Type="http://schemas.openxmlformats.org/officeDocument/2006/relationships/image" Target="../media/image1701.png"/><Relationship Id="rId387" Type="http://schemas.openxmlformats.org/officeDocument/2006/relationships/image" Target="../media/image1722.png"/><Relationship Id="rId510" Type="http://schemas.openxmlformats.org/officeDocument/2006/relationships/customXml" Target="../ink/ink371.xml"/><Relationship Id="rId552" Type="http://schemas.openxmlformats.org/officeDocument/2006/relationships/customXml" Target="../ink/ink392.xml"/><Relationship Id="rId594" Type="http://schemas.openxmlformats.org/officeDocument/2006/relationships/customXml" Target="../ink/ink413.xml"/><Relationship Id="rId608" Type="http://schemas.openxmlformats.org/officeDocument/2006/relationships/customXml" Target="../ink/ink420.xml"/><Relationship Id="rId191" Type="http://schemas.openxmlformats.org/officeDocument/2006/relationships/image" Target="../media/image1624.png"/><Relationship Id="rId205" Type="http://schemas.openxmlformats.org/officeDocument/2006/relationships/image" Target="../media/image1631.png"/><Relationship Id="rId247" Type="http://schemas.openxmlformats.org/officeDocument/2006/relationships/image" Target="../media/image1652.png"/><Relationship Id="rId412" Type="http://schemas.openxmlformats.org/officeDocument/2006/relationships/customXml" Target="../ink/ink322.xml"/><Relationship Id="rId107" Type="http://schemas.openxmlformats.org/officeDocument/2006/relationships/image" Target="../media/image1582.png"/><Relationship Id="rId289" Type="http://schemas.openxmlformats.org/officeDocument/2006/relationships/image" Target="../media/image1673.png"/><Relationship Id="rId454" Type="http://schemas.openxmlformats.org/officeDocument/2006/relationships/customXml" Target="../ink/ink343.xml"/><Relationship Id="rId496" Type="http://schemas.openxmlformats.org/officeDocument/2006/relationships/customXml" Target="../ink/ink364.xml"/><Relationship Id="rId661" Type="http://schemas.openxmlformats.org/officeDocument/2006/relationships/image" Target="../media/image1854.png"/><Relationship Id="rId11" Type="http://schemas.openxmlformats.org/officeDocument/2006/relationships/image" Target="../media/image1536.png"/><Relationship Id="rId53" Type="http://schemas.openxmlformats.org/officeDocument/2006/relationships/image" Target="../media/image1557.png"/><Relationship Id="rId149" Type="http://schemas.openxmlformats.org/officeDocument/2006/relationships/image" Target="../media/image1603.png"/><Relationship Id="rId314" Type="http://schemas.openxmlformats.org/officeDocument/2006/relationships/customXml" Target="../ink/ink273.xml"/><Relationship Id="rId356" Type="http://schemas.openxmlformats.org/officeDocument/2006/relationships/customXml" Target="../ink/ink294.xml"/><Relationship Id="rId398" Type="http://schemas.openxmlformats.org/officeDocument/2006/relationships/customXml" Target="../ink/ink315.xml"/><Relationship Id="rId521" Type="http://schemas.openxmlformats.org/officeDocument/2006/relationships/image" Target="../media/image1785.png"/><Relationship Id="rId563" Type="http://schemas.openxmlformats.org/officeDocument/2006/relationships/image" Target="../media/image1805.png"/><Relationship Id="rId619" Type="http://schemas.openxmlformats.org/officeDocument/2006/relationships/image" Target="../media/image1833.png"/><Relationship Id="rId95" Type="http://schemas.openxmlformats.org/officeDocument/2006/relationships/image" Target="../media/image1577.png"/><Relationship Id="rId160" Type="http://schemas.openxmlformats.org/officeDocument/2006/relationships/customXml" Target="../ink/ink196.xml"/><Relationship Id="rId216" Type="http://schemas.openxmlformats.org/officeDocument/2006/relationships/customXml" Target="../ink/ink224.xml"/><Relationship Id="rId423" Type="http://schemas.openxmlformats.org/officeDocument/2006/relationships/image" Target="../media/image1739.png"/><Relationship Id="rId258" Type="http://schemas.openxmlformats.org/officeDocument/2006/relationships/customXml" Target="../ink/ink245.xml"/><Relationship Id="rId465" Type="http://schemas.openxmlformats.org/officeDocument/2006/relationships/image" Target="../media/image1759.png"/><Relationship Id="rId630" Type="http://schemas.openxmlformats.org/officeDocument/2006/relationships/customXml" Target="../ink/ink431.xml"/><Relationship Id="rId672" Type="http://schemas.openxmlformats.org/officeDocument/2006/relationships/customXml" Target="../ink/ink452.xml"/><Relationship Id="rId22" Type="http://schemas.openxmlformats.org/officeDocument/2006/relationships/customXml" Target="../ink/ink127.xml"/><Relationship Id="rId64" Type="http://schemas.openxmlformats.org/officeDocument/2006/relationships/customXml" Target="../ink/ink148.xml"/><Relationship Id="rId118" Type="http://schemas.openxmlformats.org/officeDocument/2006/relationships/customXml" Target="../ink/ink175.xml"/><Relationship Id="rId325" Type="http://schemas.openxmlformats.org/officeDocument/2006/relationships/image" Target="../media/image1691.png"/><Relationship Id="rId367" Type="http://schemas.openxmlformats.org/officeDocument/2006/relationships/image" Target="../media/image1712.png"/><Relationship Id="rId532" Type="http://schemas.openxmlformats.org/officeDocument/2006/relationships/customXml" Target="../ink/ink382.xml"/><Relationship Id="rId574" Type="http://schemas.openxmlformats.org/officeDocument/2006/relationships/customXml" Target="../ink/ink403.xml"/><Relationship Id="rId171" Type="http://schemas.openxmlformats.org/officeDocument/2006/relationships/image" Target="../media/image1614.png"/><Relationship Id="rId227" Type="http://schemas.openxmlformats.org/officeDocument/2006/relationships/image" Target="../media/image1642.png"/><Relationship Id="rId269" Type="http://schemas.openxmlformats.org/officeDocument/2006/relationships/image" Target="../media/image1663.png"/><Relationship Id="rId434" Type="http://schemas.openxmlformats.org/officeDocument/2006/relationships/customXml" Target="../ink/ink333.xml"/><Relationship Id="rId476" Type="http://schemas.openxmlformats.org/officeDocument/2006/relationships/customXml" Target="../ink/ink354.xml"/><Relationship Id="rId641" Type="http://schemas.openxmlformats.org/officeDocument/2006/relationships/image" Target="../media/image1844.png"/><Relationship Id="rId33" Type="http://schemas.openxmlformats.org/officeDocument/2006/relationships/image" Target="../media/image1547.png"/><Relationship Id="rId129" Type="http://schemas.openxmlformats.org/officeDocument/2006/relationships/image" Target="../media/image1593.png"/><Relationship Id="rId280" Type="http://schemas.openxmlformats.org/officeDocument/2006/relationships/customXml" Target="../ink/ink256.xml"/><Relationship Id="rId336" Type="http://schemas.openxmlformats.org/officeDocument/2006/relationships/customXml" Target="../ink/ink284.xml"/><Relationship Id="rId501" Type="http://schemas.openxmlformats.org/officeDocument/2006/relationships/image" Target="../media/image1775.png"/><Relationship Id="rId543" Type="http://schemas.openxmlformats.org/officeDocument/2006/relationships/image" Target="../media/image1796.png"/><Relationship Id="rId75" Type="http://schemas.openxmlformats.org/officeDocument/2006/relationships/image" Target="../media/image1568.png"/><Relationship Id="rId140" Type="http://schemas.openxmlformats.org/officeDocument/2006/relationships/customXml" Target="../ink/ink186.xml"/><Relationship Id="rId182" Type="http://schemas.openxmlformats.org/officeDocument/2006/relationships/customXml" Target="../ink/ink207.xml"/><Relationship Id="rId378" Type="http://schemas.openxmlformats.org/officeDocument/2006/relationships/customXml" Target="../ink/ink305.xml"/><Relationship Id="rId403" Type="http://schemas.openxmlformats.org/officeDocument/2006/relationships/image" Target="../media/image1729.png"/><Relationship Id="rId585" Type="http://schemas.openxmlformats.org/officeDocument/2006/relationships/image" Target="../media/image1816.png"/><Relationship Id="rId6" Type="http://schemas.openxmlformats.org/officeDocument/2006/relationships/customXml" Target="../ink/ink119.xml"/><Relationship Id="rId238" Type="http://schemas.openxmlformats.org/officeDocument/2006/relationships/customXml" Target="../ink/ink235.xml"/><Relationship Id="rId445" Type="http://schemas.openxmlformats.org/officeDocument/2006/relationships/image" Target="../media/image1750.png"/><Relationship Id="rId487" Type="http://schemas.openxmlformats.org/officeDocument/2006/relationships/image" Target="../media/image1770.png"/><Relationship Id="rId610" Type="http://schemas.openxmlformats.org/officeDocument/2006/relationships/customXml" Target="../ink/ink421.xml"/><Relationship Id="rId652" Type="http://schemas.openxmlformats.org/officeDocument/2006/relationships/customXml" Target="../ink/ink442.xml"/><Relationship Id="rId291" Type="http://schemas.openxmlformats.org/officeDocument/2006/relationships/image" Target="../media/image1674.png"/><Relationship Id="rId305" Type="http://schemas.openxmlformats.org/officeDocument/2006/relationships/image" Target="../media/image1681.png"/><Relationship Id="rId347" Type="http://schemas.openxmlformats.org/officeDocument/2006/relationships/image" Target="../media/image1702.png"/><Relationship Id="rId512" Type="http://schemas.openxmlformats.org/officeDocument/2006/relationships/customXml" Target="../ink/ink372.xml"/><Relationship Id="rId44" Type="http://schemas.openxmlformats.org/officeDocument/2006/relationships/customXml" Target="../ink/ink138.xml"/><Relationship Id="rId86" Type="http://schemas.openxmlformats.org/officeDocument/2006/relationships/customXml" Target="../ink/ink159.xml"/><Relationship Id="rId151" Type="http://schemas.openxmlformats.org/officeDocument/2006/relationships/image" Target="../media/image1604.png"/><Relationship Id="rId389" Type="http://schemas.openxmlformats.org/officeDocument/2006/relationships/image" Target="../media/image1723.png"/><Relationship Id="rId554" Type="http://schemas.openxmlformats.org/officeDocument/2006/relationships/customXml" Target="../ink/ink393.xml"/><Relationship Id="rId596" Type="http://schemas.openxmlformats.org/officeDocument/2006/relationships/customXml" Target="../ink/ink414.xml"/><Relationship Id="rId193" Type="http://schemas.openxmlformats.org/officeDocument/2006/relationships/image" Target="../media/image1625.png"/><Relationship Id="rId207" Type="http://schemas.openxmlformats.org/officeDocument/2006/relationships/image" Target="../media/image1632.png"/><Relationship Id="rId249" Type="http://schemas.openxmlformats.org/officeDocument/2006/relationships/image" Target="../media/image1653.png"/><Relationship Id="rId414" Type="http://schemas.openxmlformats.org/officeDocument/2006/relationships/customXml" Target="../ink/ink323.xml"/><Relationship Id="rId456" Type="http://schemas.openxmlformats.org/officeDocument/2006/relationships/customXml" Target="../ink/ink344.xml"/><Relationship Id="rId498" Type="http://schemas.openxmlformats.org/officeDocument/2006/relationships/customXml" Target="../ink/ink365.xml"/><Relationship Id="rId621" Type="http://schemas.openxmlformats.org/officeDocument/2006/relationships/image" Target="../media/image1834.png"/><Relationship Id="rId663" Type="http://schemas.openxmlformats.org/officeDocument/2006/relationships/image" Target="../media/image1855.png"/><Relationship Id="rId13" Type="http://schemas.openxmlformats.org/officeDocument/2006/relationships/image" Target="../media/image1537.png"/><Relationship Id="rId109" Type="http://schemas.openxmlformats.org/officeDocument/2006/relationships/image" Target="../media/image1583.png"/><Relationship Id="rId260" Type="http://schemas.openxmlformats.org/officeDocument/2006/relationships/customXml" Target="../ink/ink246.xml"/><Relationship Id="rId316" Type="http://schemas.openxmlformats.org/officeDocument/2006/relationships/customXml" Target="../ink/ink274.xml"/><Relationship Id="rId523" Type="http://schemas.openxmlformats.org/officeDocument/2006/relationships/image" Target="../media/image1786.png"/><Relationship Id="rId55" Type="http://schemas.openxmlformats.org/officeDocument/2006/relationships/image" Target="../media/image1558.png"/><Relationship Id="rId97" Type="http://schemas.openxmlformats.org/officeDocument/2006/relationships/image" Target="../media/image1578.png"/><Relationship Id="rId120" Type="http://schemas.openxmlformats.org/officeDocument/2006/relationships/customXml" Target="../ink/ink176.xml"/><Relationship Id="rId358" Type="http://schemas.openxmlformats.org/officeDocument/2006/relationships/customXml" Target="../ink/ink295.xml"/><Relationship Id="rId565" Type="http://schemas.openxmlformats.org/officeDocument/2006/relationships/image" Target="../media/image1806.png"/><Relationship Id="rId162" Type="http://schemas.openxmlformats.org/officeDocument/2006/relationships/customXml" Target="../ink/ink197.xml"/><Relationship Id="rId218" Type="http://schemas.openxmlformats.org/officeDocument/2006/relationships/customXml" Target="../ink/ink225.xml"/><Relationship Id="rId425" Type="http://schemas.openxmlformats.org/officeDocument/2006/relationships/image" Target="../media/image1740.png"/><Relationship Id="rId467" Type="http://schemas.openxmlformats.org/officeDocument/2006/relationships/image" Target="../media/image1760.png"/><Relationship Id="rId632" Type="http://schemas.openxmlformats.org/officeDocument/2006/relationships/customXml" Target="../ink/ink432.xml"/><Relationship Id="rId271" Type="http://schemas.openxmlformats.org/officeDocument/2006/relationships/image" Target="../media/image1664.png"/><Relationship Id="rId674" Type="http://schemas.openxmlformats.org/officeDocument/2006/relationships/customXml" Target="../ink/ink453.xml"/><Relationship Id="rId24" Type="http://schemas.openxmlformats.org/officeDocument/2006/relationships/customXml" Target="../ink/ink128.xml"/><Relationship Id="rId66" Type="http://schemas.openxmlformats.org/officeDocument/2006/relationships/customXml" Target="../ink/ink149.xml"/><Relationship Id="rId131" Type="http://schemas.openxmlformats.org/officeDocument/2006/relationships/image" Target="../media/image1594.png"/><Relationship Id="rId327" Type="http://schemas.openxmlformats.org/officeDocument/2006/relationships/image" Target="../media/image1692.png"/><Relationship Id="rId369" Type="http://schemas.openxmlformats.org/officeDocument/2006/relationships/image" Target="../media/image1713.png"/><Relationship Id="rId534" Type="http://schemas.openxmlformats.org/officeDocument/2006/relationships/customXml" Target="../ink/ink383.xml"/><Relationship Id="rId576" Type="http://schemas.openxmlformats.org/officeDocument/2006/relationships/customXml" Target="../ink/ink404.xml"/><Relationship Id="rId173" Type="http://schemas.openxmlformats.org/officeDocument/2006/relationships/image" Target="../media/image1615.png"/><Relationship Id="rId229" Type="http://schemas.openxmlformats.org/officeDocument/2006/relationships/image" Target="../media/image1643.png"/><Relationship Id="rId380" Type="http://schemas.openxmlformats.org/officeDocument/2006/relationships/customXml" Target="../ink/ink306.xml"/><Relationship Id="rId436" Type="http://schemas.openxmlformats.org/officeDocument/2006/relationships/customXml" Target="../ink/ink334.xml"/><Relationship Id="rId601" Type="http://schemas.openxmlformats.org/officeDocument/2006/relationships/image" Target="../media/image1824.png"/><Relationship Id="rId643" Type="http://schemas.openxmlformats.org/officeDocument/2006/relationships/image" Target="../media/image1845.png"/><Relationship Id="rId240" Type="http://schemas.openxmlformats.org/officeDocument/2006/relationships/customXml" Target="../ink/ink236.xml"/><Relationship Id="rId478" Type="http://schemas.openxmlformats.org/officeDocument/2006/relationships/customXml" Target="../ink/ink355.xml"/><Relationship Id="rId35" Type="http://schemas.openxmlformats.org/officeDocument/2006/relationships/image" Target="../media/image1548.png"/><Relationship Id="rId77" Type="http://schemas.openxmlformats.org/officeDocument/2006/relationships/image" Target="../media/image1569.png"/><Relationship Id="rId100" Type="http://schemas.openxmlformats.org/officeDocument/2006/relationships/customXml" Target="../ink/ink166.xml"/><Relationship Id="rId282" Type="http://schemas.openxmlformats.org/officeDocument/2006/relationships/customXml" Target="../ink/ink257.xml"/><Relationship Id="rId338" Type="http://schemas.openxmlformats.org/officeDocument/2006/relationships/customXml" Target="../ink/ink285.xml"/><Relationship Id="rId503" Type="http://schemas.openxmlformats.org/officeDocument/2006/relationships/image" Target="../media/image1776.png"/><Relationship Id="rId545" Type="http://schemas.openxmlformats.org/officeDocument/2006/relationships/image" Target="../media/image1797.png"/><Relationship Id="rId587" Type="http://schemas.openxmlformats.org/officeDocument/2006/relationships/image" Target="../media/image1817.png"/><Relationship Id="rId8" Type="http://schemas.openxmlformats.org/officeDocument/2006/relationships/customXml" Target="../ink/ink120.xml"/><Relationship Id="rId142" Type="http://schemas.openxmlformats.org/officeDocument/2006/relationships/customXml" Target="../ink/ink187.xml"/><Relationship Id="rId184" Type="http://schemas.openxmlformats.org/officeDocument/2006/relationships/customXml" Target="../ink/ink208.xml"/><Relationship Id="rId391" Type="http://schemas.openxmlformats.org/officeDocument/2006/relationships/image" Target="../media/image1724.png"/><Relationship Id="rId405" Type="http://schemas.openxmlformats.org/officeDocument/2006/relationships/image" Target="../media/image1730.png"/><Relationship Id="rId447" Type="http://schemas.openxmlformats.org/officeDocument/2006/relationships/image" Target="../media/image1751.png"/><Relationship Id="rId612" Type="http://schemas.openxmlformats.org/officeDocument/2006/relationships/customXml" Target="../ink/ink422.xml"/><Relationship Id="rId251" Type="http://schemas.openxmlformats.org/officeDocument/2006/relationships/image" Target="../media/image1654.png"/><Relationship Id="rId489" Type="http://schemas.openxmlformats.org/officeDocument/2006/relationships/image" Target="../media/image1771.png"/><Relationship Id="rId654" Type="http://schemas.openxmlformats.org/officeDocument/2006/relationships/customXml" Target="../ink/ink443.xml"/><Relationship Id="rId46" Type="http://schemas.openxmlformats.org/officeDocument/2006/relationships/customXml" Target="../ink/ink139.xml"/><Relationship Id="rId293" Type="http://schemas.openxmlformats.org/officeDocument/2006/relationships/image" Target="../media/image1675.png"/><Relationship Id="rId307" Type="http://schemas.openxmlformats.org/officeDocument/2006/relationships/image" Target="../media/image1682.png"/><Relationship Id="rId349" Type="http://schemas.openxmlformats.org/officeDocument/2006/relationships/image" Target="../media/image1703.png"/><Relationship Id="rId514" Type="http://schemas.openxmlformats.org/officeDocument/2006/relationships/customXml" Target="../ink/ink373.xml"/><Relationship Id="rId556" Type="http://schemas.openxmlformats.org/officeDocument/2006/relationships/customXml" Target="../ink/ink394.xml"/><Relationship Id="rId88" Type="http://schemas.openxmlformats.org/officeDocument/2006/relationships/customXml" Target="../ink/ink160.xml"/><Relationship Id="rId111" Type="http://schemas.openxmlformats.org/officeDocument/2006/relationships/image" Target="../media/image1584.png"/><Relationship Id="rId153" Type="http://schemas.openxmlformats.org/officeDocument/2006/relationships/image" Target="../media/image1605.png"/><Relationship Id="rId195" Type="http://schemas.openxmlformats.org/officeDocument/2006/relationships/image" Target="../media/image1626.png"/><Relationship Id="rId209" Type="http://schemas.openxmlformats.org/officeDocument/2006/relationships/image" Target="../media/image1633.png"/><Relationship Id="rId360" Type="http://schemas.openxmlformats.org/officeDocument/2006/relationships/customXml" Target="../ink/ink296.xml"/><Relationship Id="rId416" Type="http://schemas.openxmlformats.org/officeDocument/2006/relationships/customXml" Target="../ink/ink324.xml"/><Relationship Id="rId598" Type="http://schemas.openxmlformats.org/officeDocument/2006/relationships/customXml" Target="../ink/ink415.xml"/><Relationship Id="rId220" Type="http://schemas.openxmlformats.org/officeDocument/2006/relationships/customXml" Target="../ink/ink226.xml"/><Relationship Id="rId458" Type="http://schemas.openxmlformats.org/officeDocument/2006/relationships/customXml" Target="../ink/ink345.xml"/><Relationship Id="rId623" Type="http://schemas.openxmlformats.org/officeDocument/2006/relationships/image" Target="../media/image1835.png"/><Relationship Id="rId665" Type="http://schemas.openxmlformats.org/officeDocument/2006/relationships/image" Target="../media/image1856.png"/><Relationship Id="rId15" Type="http://schemas.openxmlformats.org/officeDocument/2006/relationships/image" Target="../media/image1538.png"/><Relationship Id="rId57" Type="http://schemas.openxmlformats.org/officeDocument/2006/relationships/image" Target="../media/image1559.png"/><Relationship Id="rId262" Type="http://schemas.openxmlformats.org/officeDocument/2006/relationships/customXml" Target="../ink/ink247.xml"/><Relationship Id="rId318" Type="http://schemas.openxmlformats.org/officeDocument/2006/relationships/customXml" Target="../ink/ink275.xml"/><Relationship Id="rId525" Type="http://schemas.openxmlformats.org/officeDocument/2006/relationships/image" Target="../media/image1787.png"/><Relationship Id="rId567" Type="http://schemas.openxmlformats.org/officeDocument/2006/relationships/image" Target="../media/image1807.png"/><Relationship Id="rId99" Type="http://schemas.openxmlformats.org/officeDocument/2006/relationships/image" Target="../media/image1579.png"/><Relationship Id="rId122" Type="http://schemas.openxmlformats.org/officeDocument/2006/relationships/customXml" Target="../ink/ink177.xml"/><Relationship Id="rId164" Type="http://schemas.openxmlformats.org/officeDocument/2006/relationships/customXml" Target="../ink/ink198.xml"/><Relationship Id="rId371" Type="http://schemas.openxmlformats.org/officeDocument/2006/relationships/image" Target="../media/image1714.png"/><Relationship Id="rId427" Type="http://schemas.openxmlformats.org/officeDocument/2006/relationships/image" Target="../media/image1741.png"/><Relationship Id="rId469" Type="http://schemas.openxmlformats.org/officeDocument/2006/relationships/image" Target="../media/image1761.png"/><Relationship Id="rId634" Type="http://schemas.openxmlformats.org/officeDocument/2006/relationships/customXml" Target="../ink/ink433.xml"/><Relationship Id="rId26" Type="http://schemas.openxmlformats.org/officeDocument/2006/relationships/customXml" Target="../ink/ink129.xml"/><Relationship Id="rId231" Type="http://schemas.openxmlformats.org/officeDocument/2006/relationships/image" Target="../media/image1644.png"/><Relationship Id="rId273" Type="http://schemas.openxmlformats.org/officeDocument/2006/relationships/image" Target="../media/image1665.png"/><Relationship Id="rId329" Type="http://schemas.openxmlformats.org/officeDocument/2006/relationships/image" Target="../media/image1693.png"/><Relationship Id="rId480" Type="http://schemas.openxmlformats.org/officeDocument/2006/relationships/customXml" Target="../ink/ink356.xml"/><Relationship Id="rId536" Type="http://schemas.openxmlformats.org/officeDocument/2006/relationships/customXml" Target="../ink/ink384.xml"/><Relationship Id="rId68" Type="http://schemas.openxmlformats.org/officeDocument/2006/relationships/customXml" Target="../ink/ink150.xml"/><Relationship Id="rId133" Type="http://schemas.openxmlformats.org/officeDocument/2006/relationships/image" Target="../media/image1595.png"/><Relationship Id="rId175" Type="http://schemas.openxmlformats.org/officeDocument/2006/relationships/image" Target="../media/image1616.png"/><Relationship Id="rId340" Type="http://schemas.openxmlformats.org/officeDocument/2006/relationships/customXml" Target="../ink/ink286.xml"/><Relationship Id="rId578" Type="http://schemas.openxmlformats.org/officeDocument/2006/relationships/customXml" Target="../ink/ink405.xml"/><Relationship Id="rId200" Type="http://schemas.openxmlformats.org/officeDocument/2006/relationships/customXml" Target="../ink/ink216.xml"/><Relationship Id="rId382" Type="http://schemas.openxmlformats.org/officeDocument/2006/relationships/customXml" Target="../ink/ink307.xml"/><Relationship Id="rId438" Type="http://schemas.openxmlformats.org/officeDocument/2006/relationships/customXml" Target="../ink/ink335.xml"/><Relationship Id="rId603" Type="http://schemas.openxmlformats.org/officeDocument/2006/relationships/image" Target="../media/image1825.png"/><Relationship Id="rId645" Type="http://schemas.openxmlformats.org/officeDocument/2006/relationships/image" Target="../media/image1846.png"/><Relationship Id="rId242" Type="http://schemas.openxmlformats.org/officeDocument/2006/relationships/customXml" Target="../ink/ink237.xml"/><Relationship Id="rId284" Type="http://schemas.openxmlformats.org/officeDocument/2006/relationships/customXml" Target="../ink/ink258.xml"/><Relationship Id="rId491" Type="http://schemas.openxmlformats.org/officeDocument/2006/relationships/image" Target="../media/image151.png"/><Relationship Id="rId505" Type="http://schemas.openxmlformats.org/officeDocument/2006/relationships/image" Target="../media/image1777.png"/><Relationship Id="rId37" Type="http://schemas.openxmlformats.org/officeDocument/2006/relationships/image" Target="../media/image1549.png"/><Relationship Id="rId79" Type="http://schemas.openxmlformats.org/officeDocument/2006/relationships/image" Target="../media/image1570.png"/><Relationship Id="rId102" Type="http://schemas.openxmlformats.org/officeDocument/2006/relationships/customXml" Target="../ink/ink167.xml"/><Relationship Id="rId144" Type="http://schemas.openxmlformats.org/officeDocument/2006/relationships/customXml" Target="../ink/ink188.xml"/><Relationship Id="rId547" Type="http://schemas.openxmlformats.org/officeDocument/2006/relationships/image" Target="../media/image1798.png"/><Relationship Id="rId589" Type="http://schemas.openxmlformats.org/officeDocument/2006/relationships/image" Target="../media/image1818.png"/><Relationship Id="rId90" Type="http://schemas.openxmlformats.org/officeDocument/2006/relationships/customXml" Target="../ink/ink161.xml"/><Relationship Id="rId186" Type="http://schemas.openxmlformats.org/officeDocument/2006/relationships/customXml" Target="../ink/ink209.xml"/><Relationship Id="rId351" Type="http://schemas.openxmlformats.org/officeDocument/2006/relationships/image" Target="../media/image1704.png"/><Relationship Id="rId393" Type="http://schemas.openxmlformats.org/officeDocument/2006/relationships/image" Target="../media/image1725.png"/><Relationship Id="rId407" Type="http://schemas.openxmlformats.org/officeDocument/2006/relationships/image" Target="../media/image1731.png"/><Relationship Id="rId449" Type="http://schemas.openxmlformats.org/officeDocument/2006/relationships/image" Target="../media/image1752.png"/><Relationship Id="rId614" Type="http://schemas.openxmlformats.org/officeDocument/2006/relationships/customXml" Target="../ink/ink423.xml"/><Relationship Id="rId656" Type="http://schemas.openxmlformats.org/officeDocument/2006/relationships/customXml" Target="../ink/ink444.xml"/><Relationship Id="rId211" Type="http://schemas.openxmlformats.org/officeDocument/2006/relationships/image" Target="../media/image1634.png"/><Relationship Id="rId253" Type="http://schemas.openxmlformats.org/officeDocument/2006/relationships/image" Target="../media/image1655.png"/><Relationship Id="rId295" Type="http://schemas.openxmlformats.org/officeDocument/2006/relationships/image" Target="../media/image1676.png"/><Relationship Id="rId309" Type="http://schemas.openxmlformats.org/officeDocument/2006/relationships/image" Target="../media/image1683.png"/><Relationship Id="rId460" Type="http://schemas.openxmlformats.org/officeDocument/2006/relationships/customXml" Target="../ink/ink346.xml"/><Relationship Id="rId516" Type="http://schemas.openxmlformats.org/officeDocument/2006/relationships/customXml" Target="../ink/ink374.xml"/><Relationship Id="rId48" Type="http://schemas.openxmlformats.org/officeDocument/2006/relationships/customXml" Target="../ink/ink140.xml"/><Relationship Id="rId113" Type="http://schemas.openxmlformats.org/officeDocument/2006/relationships/image" Target="../media/image1585.png"/><Relationship Id="rId320" Type="http://schemas.openxmlformats.org/officeDocument/2006/relationships/customXml" Target="../ink/ink276.xml"/><Relationship Id="rId558" Type="http://schemas.openxmlformats.org/officeDocument/2006/relationships/customXml" Target="../ink/ink395.xml"/><Relationship Id="rId155" Type="http://schemas.openxmlformats.org/officeDocument/2006/relationships/image" Target="../media/image1606.png"/><Relationship Id="rId197" Type="http://schemas.openxmlformats.org/officeDocument/2006/relationships/image" Target="../media/image1627.png"/><Relationship Id="rId362" Type="http://schemas.openxmlformats.org/officeDocument/2006/relationships/customXml" Target="../ink/ink297.xml"/><Relationship Id="rId418" Type="http://schemas.openxmlformats.org/officeDocument/2006/relationships/customXml" Target="../ink/ink325.xml"/><Relationship Id="rId625" Type="http://schemas.openxmlformats.org/officeDocument/2006/relationships/image" Target="../media/image1836.png"/><Relationship Id="rId222" Type="http://schemas.openxmlformats.org/officeDocument/2006/relationships/customXml" Target="../ink/ink227.xml"/><Relationship Id="rId264" Type="http://schemas.openxmlformats.org/officeDocument/2006/relationships/customXml" Target="../ink/ink248.xml"/><Relationship Id="rId471" Type="http://schemas.openxmlformats.org/officeDocument/2006/relationships/image" Target="../media/image1762.png"/><Relationship Id="rId667" Type="http://schemas.openxmlformats.org/officeDocument/2006/relationships/image" Target="../media/image1857.png"/><Relationship Id="rId17" Type="http://schemas.openxmlformats.org/officeDocument/2006/relationships/image" Target="../media/image1539.png"/><Relationship Id="rId59" Type="http://schemas.openxmlformats.org/officeDocument/2006/relationships/image" Target="../media/image1560.png"/><Relationship Id="rId124" Type="http://schemas.openxmlformats.org/officeDocument/2006/relationships/customXml" Target="../ink/ink178.xml"/><Relationship Id="rId527" Type="http://schemas.openxmlformats.org/officeDocument/2006/relationships/image" Target="../media/image1788.png"/><Relationship Id="rId569" Type="http://schemas.openxmlformats.org/officeDocument/2006/relationships/image" Target="../media/image1808.png"/><Relationship Id="rId70" Type="http://schemas.openxmlformats.org/officeDocument/2006/relationships/customXml" Target="../ink/ink151.xml"/><Relationship Id="rId166" Type="http://schemas.openxmlformats.org/officeDocument/2006/relationships/customXml" Target="../ink/ink199.xml"/><Relationship Id="rId331" Type="http://schemas.openxmlformats.org/officeDocument/2006/relationships/image" Target="../media/image1694.png"/><Relationship Id="rId373" Type="http://schemas.openxmlformats.org/officeDocument/2006/relationships/image" Target="../media/image1715.png"/><Relationship Id="rId429" Type="http://schemas.openxmlformats.org/officeDocument/2006/relationships/image" Target="../media/image1742.png"/><Relationship Id="rId580" Type="http://schemas.openxmlformats.org/officeDocument/2006/relationships/customXml" Target="../ink/ink406.xml"/><Relationship Id="rId636" Type="http://schemas.openxmlformats.org/officeDocument/2006/relationships/customXml" Target="../ink/ink43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45.png"/><Relationship Id="rId440" Type="http://schemas.openxmlformats.org/officeDocument/2006/relationships/customXml" Target="../ink/ink336.xml"/><Relationship Id="rId28" Type="http://schemas.openxmlformats.org/officeDocument/2006/relationships/customXml" Target="../ink/ink130.xml"/><Relationship Id="rId275" Type="http://schemas.openxmlformats.org/officeDocument/2006/relationships/image" Target="../media/image1666.png"/><Relationship Id="rId300" Type="http://schemas.openxmlformats.org/officeDocument/2006/relationships/customXml" Target="../ink/ink266.xml"/><Relationship Id="rId482" Type="http://schemas.openxmlformats.org/officeDocument/2006/relationships/customXml" Target="../ink/ink357.xml"/><Relationship Id="rId538" Type="http://schemas.openxmlformats.org/officeDocument/2006/relationships/customXml" Target="../ink/ink385.xml"/><Relationship Id="rId81" Type="http://schemas.openxmlformats.org/officeDocument/2006/relationships/image" Target="../media/image1571.png"/><Relationship Id="rId135" Type="http://schemas.openxmlformats.org/officeDocument/2006/relationships/image" Target="../media/image1596.png"/><Relationship Id="rId177" Type="http://schemas.openxmlformats.org/officeDocument/2006/relationships/image" Target="../media/image1617.png"/><Relationship Id="rId342" Type="http://schemas.openxmlformats.org/officeDocument/2006/relationships/customXml" Target="../ink/ink287.xml"/><Relationship Id="rId384" Type="http://schemas.openxmlformats.org/officeDocument/2006/relationships/customXml" Target="../ink/ink308.xml"/><Relationship Id="rId591" Type="http://schemas.openxmlformats.org/officeDocument/2006/relationships/image" Target="../media/image1819.png"/><Relationship Id="rId605" Type="http://schemas.openxmlformats.org/officeDocument/2006/relationships/image" Target="../media/image1826.png"/><Relationship Id="rId202" Type="http://schemas.openxmlformats.org/officeDocument/2006/relationships/customXml" Target="../ink/ink217.xml"/><Relationship Id="rId244" Type="http://schemas.openxmlformats.org/officeDocument/2006/relationships/customXml" Target="../ink/ink238.xml"/><Relationship Id="rId647" Type="http://schemas.openxmlformats.org/officeDocument/2006/relationships/image" Target="../media/image1847.png"/><Relationship Id="rId39" Type="http://schemas.openxmlformats.org/officeDocument/2006/relationships/image" Target="../media/image1550.png"/><Relationship Id="rId286" Type="http://schemas.openxmlformats.org/officeDocument/2006/relationships/customXml" Target="../ink/ink259.xml"/><Relationship Id="rId451" Type="http://schemas.openxmlformats.org/officeDocument/2006/relationships/image" Target="../media/image1753.png"/><Relationship Id="rId493" Type="http://schemas.openxmlformats.org/officeDocument/2006/relationships/image" Target="../media/image1772.png"/><Relationship Id="rId507" Type="http://schemas.openxmlformats.org/officeDocument/2006/relationships/image" Target="../media/image1778.png"/><Relationship Id="rId549" Type="http://schemas.openxmlformats.org/officeDocument/2006/relationships/image" Target="../media/image179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customXml" Target="../ink/ink603.xml"/><Relationship Id="rId21" Type="http://schemas.openxmlformats.org/officeDocument/2006/relationships/image" Target="../media/image12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24" Type="http://schemas.openxmlformats.org/officeDocument/2006/relationships/image" Target="../media/image163.png"/><Relationship Id="rId366" Type="http://schemas.openxmlformats.org/officeDocument/2006/relationships/image" Target="../media/image184.png"/><Relationship Id="rId531" Type="http://schemas.openxmlformats.org/officeDocument/2006/relationships/image" Target="../media/image381.png"/><Relationship Id="rId170" Type="http://schemas.openxmlformats.org/officeDocument/2006/relationships/customXml" Target="../ink/ink538.xml"/><Relationship Id="rId226" Type="http://schemas.openxmlformats.org/officeDocument/2006/relationships/customXml" Target="../ink/ink566.xml"/><Relationship Id="rId433" Type="http://schemas.openxmlformats.org/officeDocument/2006/relationships/image" Target="../media/image332.png"/><Relationship Id="rId268" Type="http://schemas.openxmlformats.org/officeDocument/2006/relationships/customXml" Target="../ink/ink587.xml"/><Relationship Id="rId475" Type="http://schemas.openxmlformats.org/officeDocument/2006/relationships/image" Target="../media/image353.png"/><Relationship Id="rId32" Type="http://schemas.openxmlformats.org/officeDocument/2006/relationships/customXml" Target="../ink/ink469.xml"/><Relationship Id="rId74" Type="http://schemas.openxmlformats.org/officeDocument/2006/relationships/customXml" Target="../ink/ink490.xml"/><Relationship Id="rId128" Type="http://schemas.openxmlformats.org/officeDocument/2006/relationships/customXml" Target="../ink/ink517.xml"/><Relationship Id="rId335" Type="http://schemas.openxmlformats.org/officeDocument/2006/relationships/customXml" Target="../ink/ink622.xml"/><Relationship Id="rId377" Type="http://schemas.openxmlformats.org/officeDocument/2006/relationships/customXml" Target="../ink/ink643.xml"/><Relationship Id="rId500" Type="http://schemas.openxmlformats.org/officeDocument/2006/relationships/customXml" Target="../ink/ink705.xml"/><Relationship Id="rId5" Type="http://schemas.openxmlformats.org/officeDocument/2006/relationships/image" Target="../media/image4.png"/><Relationship Id="rId181" Type="http://schemas.openxmlformats.org/officeDocument/2006/relationships/image" Target="../media/image92.png"/><Relationship Id="rId237" Type="http://schemas.openxmlformats.org/officeDocument/2006/relationships/image" Target="../media/image120.png"/><Relationship Id="rId402" Type="http://schemas.openxmlformats.org/officeDocument/2006/relationships/image" Target="../media/image202.png"/><Relationship Id="rId279" Type="http://schemas.openxmlformats.org/officeDocument/2006/relationships/customXml" Target="../ink/ink593.xml"/><Relationship Id="rId444" Type="http://schemas.openxmlformats.org/officeDocument/2006/relationships/customXml" Target="../ink/ink677.xml"/><Relationship Id="rId486" Type="http://schemas.openxmlformats.org/officeDocument/2006/relationships/customXml" Target="../ink/ink698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290" Type="http://schemas.openxmlformats.org/officeDocument/2006/relationships/image" Target="../media/image146.png"/><Relationship Id="rId304" Type="http://schemas.openxmlformats.org/officeDocument/2006/relationships/image" Target="../media/image154.png"/><Relationship Id="rId346" Type="http://schemas.openxmlformats.org/officeDocument/2006/relationships/image" Target="../media/image174.png"/><Relationship Id="rId388" Type="http://schemas.openxmlformats.org/officeDocument/2006/relationships/image" Target="../media/image195.png"/><Relationship Id="rId511" Type="http://schemas.openxmlformats.org/officeDocument/2006/relationships/image" Target="../media/image371.png"/><Relationship Id="rId85" Type="http://schemas.openxmlformats.org/officeDocument/2006/relationships/image" Target="../media/image44.png"/><Relationship Id="rId150" Type="http://schemas.openxmlformats.org/officeDocument/2006/relationships/customXml" Target="../ink/ink528.xml"/><Relationship Id="rId192" Type="http://schemas.openxmlformats.org/officeDocument/2006/relationships/customXml" Target="../ink/ink549.xml"/><Relationship Id="rId206" Type="http://schemas.openxmlformats.org/officeDocument/2006/relationships/customXml" Target="../ink/ink556.xml"/><Relationship Id="rId413" Type="http://schemas.openxmlformats.org/officeDocument/2006/relationships/image" Target="../media/image322.png"/><Relationship Id="rId248" Type="http://schemas.openxmlformats.org/officeDocument/2006/relationships/customXml" Target="../ink/ink577.xml"/><Relationship Id="rId455" Type="http://schemas.openxmlformats.org/officeDocument/2006/relationships/image" Target="../media/image343.png"/><Relationship Id="rId497" Type="http://schemas.openxmlformats.org/officeDocument/2006/relationships/image" Target="../media/image364.png"/><Relationship Id="rId12" Type="http://schemas.openxmlformats.org/officeDocument/2006/relationships/customXml" Target="../ink/ink459.xml"/><Relationship Id="rId108" Type="http://schemas.openxmlformats.org/officeDocument/2006/relationships/customXml" Target="../ink/ink507.xml"/><Relationship Id="rId315" Type="http://schemas.openxmlformats.org/officeDocument/2006/relationships/image" Target="../media/image159.png"/><Relationship Id="rId357" Type="http://schemas.openxmlformats.org/officeDocument/2006/relationships/customXml" Target="../ink/ink633.xml"/><Relationship Id="rId522" Type="http://schemas.openxmlformats.org/officeDocument/2006/relationships/customXml" Target="../ink/ink716.xml"/><Relationship Id="rId54" Type="http://schemas.openxmlformats.org/officeDocument/2006/relationships/customXml" Target="../ink/ink480.xml"/><Relationship Id="rId96" Type="http://schemas.openxmlformats.org/officeDocument/2006/relationships/customXml" Target="../ink/ink501.xml"/><Relationship Id="rId161" Type="http://schemas.openxmlformats.org/officeDocument/2006/relationships/image" Target="../media/image82.png"/><Relationship Id="rId217" Type="http://schemas.openxmlformats.org/officeDocument/2006/relationships/image" Target="../media/image110.png"/><Relationship Id="rId399" Type="http://schemas.openxmlformats.org/officeDocument/2006/relationships/customXml" Target="../ink/ink654.xml"/><Relationship Id="rId259" Type="http://schemas.openxmlformats.org/officeDocument/2006/relationships/image" Target="../media/image131.png"/><Relationship Id="rId424" Type="http://schemas.openxmlformats.org/officeDocument/2006/relationships/customXml" Target="../ink/ink667.xml"/><Relationship Id="rId466" Type="http://schemas.openxmlformats.org/officeDocument/2006/relationships/customXml" Target="../ink/ink688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270" Type="http://schemas.openxmlformats.org/officeDocument/2006/relationships/image" Target="../media/image136.png"/><Relationship Id="rId326" Type="http://schemas.openxmlformats.org/officeDocument/2006/relationships/image" Target="../media/image164.png"/><Relationship Id="rId533" Type="http://schemas.openxmlformats.org/officeDocument/2006/relationships/image" Target="../media/image382.png"/><Relationship Id="rId65" Type="http://schemas.openxmlformats.org/officeDocument/2006/relationships/image" Target="../media/image34.png"/><Relationship Id="rId130" Type="http://schemas.openxmlformats.org/officeDocument/2006/relationships/customXml" Target="../ink/ink518.xml"/><Relationship Id="rId368" Type="http://schemas.openxmlformats.org/officeDocument/2006/relationships/image" Target="../media/image185.png"/><Relationship Id="rId172" Type="http://schemas.openxmlformats.org/officeDocument/2006/relationships/customXml" Target="../ink/ink539.xml"/><Relationship Id="rId228" Type="http://schemas.openxmlformats.org/officeDocument/2006/relationships/customXml" Target="../ink/ink567.xml"/><Relationship Id="rId435" Type="http://schemas.openxmlformats.org/officeDocument/2006/relationships/image" Target="../media/image333.png"/><Relationship Id="rId477" Type="http://schemas.openxmlformats.org/officeDocument/2006/relationships/image" Target="../media/image354.png"/><Relationship Id="rId281" Type="http://schemas.openxmlformats.org/officeDocument/2006/relationships/customXml" Target="../ink/ink594.xml"/><Relationship Id="rId337" Type="http://schemas.openxmlformats.org/officeDocument/2006/relationships/customXml" Target="../ink/ink623.xml"/><Relationship Id="rId502" Type="http://schemas.openxmlformats.org/officeDocument/2006/relationships/customXml" Target="../ink/ink706.xml"/><Relationship Id="rId34" Type="http://schemas.openxmlformats.org/officeDocument/2006/relationships/customXml" Target="../ink/ink470.xml"/><Relationship Id="rId76" Type="http://schemas.openxmlformats.org/officeDocument/2006/relationships/customXml" Target="../ink/ink491.xml"/><Relationship Id="rId141" Type="http://schemas.openxmlformats.org/officeDocument/2006/relationships/image" Target="../media/image72.png"/><Relationship Id="rId379" Type="http://schemas.openxmlformats.org/officeDocument/2006/relationships/customXml" Target="../ink/ink644.xml"/><Relationship Id="rId7" Type="http://schemas.openxmlformats.org/officeDocument/2006/relationships/image" Target="../media/image5.png"/><Relationship Id="rId183" Type="http://schemas.openxmlformats.org/officeDocument/2006/relationships/image" Target="../media/image93.png"/><Relationship Id="rId239" Type="http://schemas.openxmlformats.org/officeDocument/2006/relationships/image" Target="../media/image121.png"/><Relationship Id="rId390" Type="http://schemas.openxmlformats.org/officeDocument/2006/relationships/image" Target="../media/image196.png"/><Relationship Id="rId404" Type="http://schemas.openxmlformats.org/officeDocument/2006/relationships/customXml" Target="../ink/ink657.xml"/><Relationship Id="rId446" Type="http://schemas.openxmlformats.org/officeDocument/2006/relationships/customXml" Target="../ink/ink678.xml"/><Relationship Id="rId250" Type="http://schemas.openxmlformats.org/officeDocument/2006/relationships/customXml" Target="../ink/ink578.xml"/><Relationship Id="rId292" Type="http://schemas.openxmlformats.org/officeDocument/2006/relationships/image" Target="../media/image147.png"/><Relationship Id="rId306" Type="http://schemas.openxmlformats.org/officeDocument/2006/relationships/image" Target="../media/image155.png"/><Relationship Id="rId488" Type="http://schemas.openxmlformats.org/officeDocument/2006/relationships/customXml" Target="../ink/ink699.xml"/><Relationship Id="rId45" Type="http://schemas.openxmlformats.org/officeDocument/2006/relationships/image" Target="../media/image24.png"/><Relationship Id="rId87" Type="http://schemas.openxmlformats.org/officeDocument/2006/relationships/image" Target="../media/image45.png"/><Relationship Id="rId110" Type="http://schemas.openxmlformats.org/officeDocument/2006/relationships/customXml" Target="../ink/ink508.xml"/><Relationship Id="rId348" Type="http://schemas.openxmlformats.org/officeDocument/2006/relationships/image" Target="../media/image175.png"/><Relationship Id="rId513" Type="http://schemas.openxmlformats.org/officeDocument/2006/relationships/image" Target="../media/image372.png"/><Relationship Id="rId152" Type="http://schemas.openxmlformats.org/officeDocument/2006/relationships/customXml" Target="../ink/ink529.xml"/><Relationship Id="rId194" Type="http://schemas.openxmlformats.org/officeDocument/2006/relationships/customXml" Target="../ink/ink550.xml"/><Relationship Id="rId208" Type="http://schemas.openxmlformats.org/officeDocument/2006/relationships/customXml" Target="../ink/ink557.xml"/><Relationship Id="rId415" Type="http://schemas.openxmlformats.org/officeDocument/2006/relationships/image" Target="../media/image323.png"/><Relationship Id="rId457" Type="http://schemas.openxmlformats.org/officeDocument/2006/relationships/image" Target="../media/image344.png"/><Relationship Id="rId261" Type="http://schemas.openxmlformats.org/officeDocument/2006/relationships/image" Target="../media/image132.png"/><Relationship Id="rId499" Type="http://schemas.openxmlformats.org/officeDocument/2006/relationships/image" Target="../media/image365.png"/><Relationship Id="rId14" Type="http://schemas.openxmlformats.org/officeDocument/2006/relationships/customXml" Target="../ink/ink460.xml"/><Relationship Id="rId56" Type="http://schemas.openxmlformats.org/officeDocument/2006/relationships/customXml" Target="../ink/ink481.xml"/><Relationship Id="rId317" Type="http://schemas.openxmlformats.org/officeDocument/2006/relationships/image" Target="../media/image160.png"/><Relationship Id="rId359" Type="http://schemas.openxmlformats.org/officeDocument/2006/relationships/customXml" Target="../ink/ink634.xml"/><Relationship Id="rId524" Type="http://schemas.openxmlformats.org/officeDocument/2006/relationships/customXml" Target="../ink/ink717.xml"/><Relationship Id="rId98" Type="http://schemas.openxmlformats.org/officeDocument/2006/relationships/customXml" Target="../ink/ink502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11.png"/><Relationship Id="rId370" Type="http://schemas.openxmlformats.org/officeDocument/2006/relationships/image" Target="../media/image186.png"/><Relationship Id="rId426" Type="http://schemas.openxmlformats.org/officeDocument/2006/relationships/customXml" Target="../ink/ink668.xml"/><Relationship Id="rId230" Type="http://schemas.openxmlformats.org/officeDocument/2006/relationships/customXml" Target="../ink/ink568.xml"/><Relationship Id="rId468" Type="http://schemas.openxmlformats.org/officeDocument/2006/relationships/customXml" Target="../ink/ink689.xml"/><Relationship Id="rId25" Type="http://schemas.openxmlformats.org/officeDocument/2006/relationships/image" Target="../media/image14.png"/><Relationship Id="rId46" Type="http://schemas.openxmlformats.org/officeDocument/2006/relationships/customXml" Target="../ink/ink476.xml"/><Relationship Id="rId67" Type="http://schemas.openxmlformats.org/officeDocument/2006/relationships/image" Target="../media/image35.png"/><Relationship Id="rId272" Type="http://schemas.openxmlformats.org/officeDocument/2006/relationships/image" Target="../media/image137.png"/><Relationship Id="rId293" Type="http://schemas.openxmlformats.org/officeDocument/2006/relationships/customXml" Target="../ink/ink600.xml"/><Relationship Id="rId307" Type="http://schemas.openxmlformats.org/officeDocument/2006/relationships/customXml" Target="../ink/ink607.xml"/><Relationship Id="rId328" Type="http://schemas.openxmlformats.org/officeDocument/2006/relationships/image" Target="../media/image165.png"/><Relationship Id="rId349" Type="http://schemas.openxmlformats.org/officeDocument/2006/relationships/customXml" Target="../ink/ink629.xml"/><Relationship Id="rId514" Type="http://schemas.openxmlformats.org/officeDocument/2006/relationships/customXml" Target="../ink/ink712.xml"/><Relationship Id="rId535" Type="http://schemas.openxmlformats.org/officeDocument/2006/relationships/image" Target="../media/image383.png"/><Relationship Id="rId88" Type="http://schemas.openxmlformats.org/officeDocument/2006/relationships/customXml" Target="../ink/ink497.xml"/><Relationship Id="rId111" Type="http://schemas.openxmlformats.org/officeDocument/2006/relationships/image" Target="../media/image57.png"/><Relationship Id="rId132" Type="http://schemas.openxmlformats.org/officeDocument/2006/relationships/customXml" Target="../ink/ink519.xml"/><Relationship Id="rId153" Type="http://schemas.openxmlformats.org/officeDocument/2006/relationships/image" Target="../media/image78.png"/><Relationship Id="rId174" Type="http://schemas.openxmlformats.org/officeDocument/2006/relationships/customXml" Target="../ink/ink540.xml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image" Target="../media/image181.png"/><Relationship Id="rId381" Type="http://schemas.openxmlformats.org/officeDocument/2006/relationships/customXml" Target="../ink/ink645.xml"/><Relationship Id="rId416" Type="http://schemas.openxmlformats.org/officeDocument/2006/relationships/customXml" Target="../ink/ink663.xml"/><Relationship Id="rId220" Type="http://schemas.openxmlformats.org/officeDocument/2006/relationships/customXml" Target="../ink/ink563.xml"/><Relationship Id="rId241" Type="http://schemas.openxmlformats.org/officeDocument/2006/relationships/image" Target="../media/image122.png"/><Relationship Id="rId437" Type="http://schemas.openxmlformats.org/officeDocument/2006/relationships/image" Target="../media/image334.png"/><Relationship Id="rId458" Type="http://schemas.openxmlformats.org/officeDocument/2006/relationships/customXml" Target="../ink/ink684.xml"/><Relationship Id="rId479" Type="http://schemas.openxmlformats.org/officeDocument/2006/relationships/image" Target="../media/image355.png"/><Relationship Id="rId15" Type="http://schemas.openxmlformats.org/officeDocument/2006/relationships/image" Target="../media/image9.png"/><Relationship Id="rId36" Type="http://schemas.openxmlformats.org/officeDocument/2006/relationships/customXml" Target="../ink/ink471.xml"/><Relationship Id="rId57" Type="http://schemas.openxmlformats.org/officeDocument/2006/relationships/image" Target="../media/image30.png"/><Relationship Id="rId262" Type="http://schemas.openxmlformats.org/officeDocument/2006/relationships/customXml" Target="../ink/ink584.xml"/><Relationship Id="rId283" Type="http://schemas.openxmlformats.org/officeDocument/2006/relationships/customXml" Target="../ink/ink595.xml"/><Relationship Id="rId318" Type="http://schemas.openxmlformats.org/officeDocument/2006/relationships/customXml" Target="../ink/ink613.xml"/><Relationship Id="rId339" Type="http://schemas.openxmlformats.org/officeDocument/2006/relationships/customXml" Target="../ink/ink624.xml"/><Relationship Id="rId490" Type="http://schemas.openxmlformats.org/officeDocument/2006/relationships/customXml" Target="../ink/ink700.xml"/><Relationship Id="rId504" Type="http://schemas.openxmlformats.org/officeDocument/2006/relationships/customXml" Target="../ink/ink707.xml"/><Relationship Id="rId525" Type="http://schemas.openxmlformats.org/officeDocument/2006/relationships/image" Target="../media/image378.png"/><Relationship Id="rId78" Type="http://schemas.openxmlformats.org/officeDocument/2006/relationships/customXml" Target="../ink/ink492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514.xml"/><Relationship Id="rId143" Type="http://schemas.openxmlformats.org/officeDocument/2006/relationships/image" Target="../media/image73.png"/><Relationship Id="rId164" Type="http://schemas.openxmlformats.org/officeDocument/2006/relationships/customXml" Target="../ink/ink535.xml"/><Relationship Id="rId185" Type="http://schemas.openxmlformats.org/officeDocument/2006/relationships/image" Target="../media/image94.png"/><Relationship Id="rId350" Type="http://schemas.openxmlformats.org/officeDocument/2006/relationships/image" Target="../media/image176.png"/><Relationship Id="rId371" Type="http://schemas.openxmlformats.org/officeDocument/2006/relationships/customXml" Target="../ink/ink640.xml"/><Relationship Id="rId406" Type="http://schemas.openxmlformats.org/officeDocument/2006/relationships/customXml" Target="../ink/ink658.xml"/><Relationship Id="rId9" Type="http://schemas.openxmlformats.org/officeDocument/2006/relationships/image" Target="../media/image6.png"/><Relationship Id="rId210" Type="http://schemas.openxmlformats.org/officeDocument/2006/relationships/customXml" Target="../ink/ink558.xml"/><Relationship Id="rId392" Type="http://schemas.openxmlformats.org/officeDocument/2006/relationships/image" Target="../media/image197.png"/><Relationship Id="rId427" Type="http://schemas.openxmlformats.org/officeDocument/2006/relationships/image" Target="../media/image329.png"/><Relationship Id="rId448" Type="http://schemas.openxmlformats.org/officeDocument/2006/relationships/customXml" Target="../ink/ink679.xml"/><Relationship Id="rId469" Type="http://schemas.openxmlformats.org/officeDocument/2006/relationships/image" Target="../media/image350.png"/><Relationship Id="rId26" Type="http://schemas.openxmlformats.org/officeDocument/2006/relationships/customXml" Target="../ink/ink466.xml"/><Relationship Id="rId231" Type="http://schemas.openxmlformats.org/officeDocument/2006/relationships/image" Target="../media/image117.png"/><Relationship Id="rId252" Type="http://schemas.openxmlformats.org/officeDocument/2006/relationships/customXml" Target="../ink/ink579.xml"/><Relationship Id="rId273" Type="http://schemas.openxmlformats.org/officeDocument/2006/relationships/customXml" Target="../ink/ink590.xml"/><Relationship Id="rId294" Type="http://schemas.openxmlformats.org/officeDocument/2006/relationships/image" Target="../media/image148.png"/><Relationship Id="rId308" Type="http://schemas.openxmlformats.org/officeDocument/2006/relationships/image" Target="../media/image156.png"/><Relationship Id="rId329" Type="http://schemas.openxmlformats.org/officeDocument/2006/relationships/customXml" Target="../ink/ink619.xml"/><Relationship Id="rId480" Type="http://schemas.openxmlformats.org/officeDocument/2006/relationships/customXml" Target="../ink/ink695.xml"/><Relationship Id="rId515" Type="http://schemas.openxmlformats.org/officeDocument/2006/relationships/image" Target="../media/image373.png"/><Relationship Id="rId47" Type="http://schemas.openxmlformats.org/officeDocument/2006/relationships/image" Target="../media/image25.png"/><Relationship Id="rId68" Type="http://schemas.openxmlformats.org/officeDocument/2006/relationships/customXml" Target="../ink/ink487.xml"/><Relationship Id="rId89" Type="http://schemas.openxmlformats.org/officeDocument/2006/relationships/image" Target="../media/image46.png"/><Relationship Id="rId112" Type="http://schemas.openxmlformats.org/officeDocument/2006/relationships/customXml" Target="../ink/ink509.xml"/><Relationship Id="rId133" Type="http://schemas.openxmlformats.org/officeDocument/2006/relationships/image" Target="../media/image68.png"/><Relationship Id="rId154" Type="http://schemas.openxmlformats.org/officeDocument/2006/relationships/customXml" Target="../ink/ink530.xml"/><Relationship Id="rId175" Type="http://schemas.openxmlformats.org/officeDocument/2006/relationships/image" Target="../media/image89.png"/><Relationship Id="rId340" Type="http://schemas.openxmlformats.org/officeDocument/2006/relationships/image" Target="../media/image171.png"/><Relationship Id="rId361" Type="http://schemas.openxmlformats.org/officeDocument/2006/relationships/customXml" Target="../ink/ink635.xml"/><Relationship Id="rId196" Type="http://schemas.openxmlformats.org/officeDocument/2006/relationships/customXml" Target="../ink/ink551.xml"/><Relationship Id="rId200" Type="http://schemas.openxmlformats.org/officeDocument/2006/relationships/customXml" Target="../ink/ink553.xml"/><Relationship Id="rId382" Type="http://schemas.openxmlformats.org/officeDocument/2006/relationships/image" Target="../media/image192.png"/><Relationship Id="rId417" Type="http://schemas.openxmlformats.org/officeDocument/2006/relationships/image" Target="../media/image324.png"/><Relationship Id="rId438" Type="http://schemas.openxmlformats.org/officeDocument/2006/relationships/customXml" Target="../ink/ink674.xml"/><Relationship Id="rId459" Type="http://schemas.openxmlformats.org/officeDocument/2006/relationships/image" Target="../media/image345.png"/><Relationship Id="rId16" Type="http://schemas.openxmlformats.org/officeDocument/2006/relationships/customXml" Target="../ink/ink461.xml"/><Relationship Id="rId221" Type="http://schemas.openxmlformats.org/officeDocument/2006/relationships/image" Target="../media/image112.png"/><Relationship Id="rId242" Type="http://schemas.openxmlformats.org/officeDocument/2006/relationships/customXml" Target="../ink/ink574.xml"/><Relationship Id="rId263" Type="http://schemas.openxmlformats.org/officeDocument/2006/relationships/image" Target="../media/image133.png"/><Relationship Id="rId284" Type="http://schemas.openxmlformats.org/officeDocument/2006/relationships/image" Target="../media/image143.png"/><Relationship Id="rId319" Type="http://schemas.openxmlformats.org/officeDocument/2006/relationships/image" Target="../media/image161.png"/><Relationship Id="rId470" Type="http://schemas.openxmlformats.org/officeDocument/2006/relationships/customXml" Target="../ink/ink690.xml"/><Relationship Id="rId491" Type="http://schemas.openxmlformats.org/officeDocument/2006/relationships/image" Target="../media/image361.png"/><Relationship Id="rId505" Type="http://schemas.openxmlformats.org/officeDocument/2006/relationships/image" Target="../media/image368.png"/><Relationship Id="rId526" Type="http://schemas.openxmlformats.org/officeDocument/2006/relationships/customXml" Target="../ink/ink718.xml"/><Relationship Id="rId37" Type="http://schemas.openxmlformats.org/officeDocument/2006/relationships/image" Target="../media/image20.png"/><Relationship Id="rId58" Type="http://schemas.openxmlformats.org/officeDocument/2006/relationships/customXml" Target="../ink/ink482.xml"/><Relationship Id="rId79" Type="http://schemas.openxmlformats.org/officeDocument/2006/relationships/image" Target="../media/image41.png"/><Relationship Id="rId102" Type="http://schemas.openxmlformats.org/officeDocument/2006/relationships/customXml" Target="../ink/ink504.xml"/><Relationship Id="rId123" Type="http://schemas.openxmlformats.org/officeDocument/2006/relationships/image" Target="../media/image63.png"/><Relationship Id="rId144" Type="http://schemas.openxmlformats.org/officeDocument/2006/relationships/customXml" Target="../ink/ink525.xml"/><Relationship Id="rId330" Type="http://schemas.openxmlformats.org/officeDocument/2006/relationships/image" Target="../media/image166.png"/><Relationship Id="rId90" Type="http://schemas.openxmlformats.org/officeDocument/2006/relationships/customXml" Target="../ink/ink498.xml"/><Relationship Id="rId165" Type="http://schemas.openxmlformats.org/officeDocument/2006/relationships/image" Target="../media/image84.png"/><Relationship Id="rId186" Type="http://schemas.openxmlformats.org/officeDocument/2006/relationships/customXml" Target="../ink/ink546.xml"/><Relationship Id="rId351" Type="http://schemas.openxmlformats.org/officeDocument/2006/relationships/customXml" Target="../ink/ink630.xml"/><Relationship Id="rId372" Type="http://schemas.openxmlformats.org/officeDocument/2006/relationships/image" Target="../media/image187.png"/><Relationship Id="rId393" Type="http://schemas.openxmlformats.org/officeDocument/2006/relationships/customXml" Target="../ink/ink651.xml"/><Relationship Id="rId407" Type="http://schemas.openxmlformats.org/officeDocument/2006/relationships/image" Target="../media/image204.png"/><Relationship Id="rId428" Type="http://schemas.openxmlformats.org/officeDocument/2006/relationships/customXml" Target="../ink/ink669.xml"/><Relationship Id="rId449" Type="http://schemas.openxmlformats.org/officeDocument/2006/relationships/image" Target="../media/image340.png"/><Relationship Id="rId211" Type="http://schemas.openxmlformats.org/officeDocument/2006/relationships/image" Target="../media/image107.png"/><Relationship Id="rId232" Type="http://schemas.openxmlformats.org/officeDocument/2006/relationships/customXml" Target="../ink/ink569.xml"/><Relationship Id="rId253" Type="http://schemas.openxmlformats.org/officeDocument/2006/relationships/image" Target="../media/image128.png"/><Relationship Id="rId274" Type="http://schemas.openxmlformats.org/officeDocument/2006/relationships/image" Target="../media/image138.png"/><Relationship Id="rId295" Type="http://schemas.openxmlformats.org/officeDocument/2006/relationships/customXml" Target="../ink/ink601.xml"/><Relationship Id="rId309" Type="http://schemas.openxmlformats.org/officeDocument/2006/relationships/customXml" Target="../ink/ink608.xml"/><Relationship Id="rId460" Type="http://schemas.openxmlformats.org/officeDocument/2006/relationships/customXml" Target="../ink/ink685.xml"/><Relationship Id="rId481" Type="http://schemas.openxmlformats.org/officeDocument/2006/relationships/image" Target="../media/image356.png"/><Relationship Id="rId516" Type="http://schemas.openxmlformats.org/officeDocument/2006/relationships/customXml" Target="../ink/ink713.xml"/><Relationship Id="rId27" Type="http://schemas.openxmlformats.org/officeDocument/2006/relationships/image" Target="../media/image15.png"/><Relationship Id="rId48" Type="http://schemas.openxmlformats.org/officeDocument/2006/relationships/customXml" Target="../ink/ink477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520.xml"/><Relationship Id="rId320" Type="http://schemas.openxmlformats.org/officeDocument/2006/relationships/customXml" Target="../ink/ink614.xml"/><Relationship Id="rId80" Type="http://schemas.openxmlformats.org/officeDocument/2006/relationships/customXml" Target="../ink/ink493.xml"/><Relationship Id="rId155" Type="http://schemas.openxmlformats.org/officeDocument/2006/relationships/image" Target="../media/image79.png"/><Relationship Id="rId176" Type="http://schemas.openxmlformats.org/officeDocument/2006/relationships/customXml" Target="../ink/ink541.xml"/><Relationship Id="rId197" Type="http://schemas.openxmlformats.org/officeDocument/2006/relationships/image" Target="../media/image100.png"/><Relationship Id="rId341" Type="http://schemas.openxmlformats.org/officeDocument/2006/relationships/customXml" Target="../ink/ink625.xml"/><Relationship Id="rId362" Type="http://schemas.openxmlformats.org/officeDocument/2006/relationships/image" Target="../media/image182.png"/><Relationship Id="rId383" Type="http://schemas.openxmlformats.org/officeDocument/2006/relationships/customXml" Target="../ink/ink646.xml"/><Relationship Id="rId418" Type="http://schemas.openxmlformats.org/officeDocument/2006/relationships/customXml" Target="../ink/ink664.xml"/><Relationship Id="rId439" Type="http://schemas.openxmlformats.org/officeDocument/2006/relationships/image" Target="../media/image335.png"/><Relationship Id="rId201" Type="http://schemas.openxmlformats.org/officeDocument/2006/relationships/image" Target="../media/image102.png"/><Relationship Id="rId222" Type="http://schemas.openxmlformats.org/officeDocument/2006/relationships/customXml" Target="../ink/ink564.xml"/><Relationship Id="rId243" Type="http://schemas.openxmlformats.org/officeDocument/2006/relationships/image" Target="../media/image123.png"/><Relationship Id="rId264" Type="http://schemas.openxmlformats.org/officeDocument/2006/relationships/customXml" Target="../ink/ink585.xml"/><Relationship Id="rId285" Type="http://schemas.openxmlformats.org/officeDocument/2006/relationships/customXml" Target="../ink/ink596.xml"/><Relationship Id="rId450" Type="http://schemas.openxmlformats.org/officeDocument/2006/relationships/customXml" Target="../ink/ink680.xml"/><Relationship Id="rId471" Type="http://schemas.openxmlformats.org/officeDocument/2006/relationships/image" Target="../media/image351.png"/><Relationship Id="rId506" Type="http://schemas.openxmlformats.org/officeDocument/2006/relationships/customXml" Target="../ink/ink708.xml"/><Relationship Id="rId17" Type="http://schemas.openxmlformats.org/officeDocument/2006/relationships/image" Target="../media/image10.png"/><Relationship Id="rId38" Type="http://schemas.openxmlformats.org/officeDocument/2006/relationships/customXml" Target="../ink/ink472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515.xml"/><Relationship Id="rId310" Type="http://schemas.openxmlformats.org/officeDocument/2006/relationships/image" Target="../media/image157.png"/><Relationship Id="rId492" Type="http://schemas.openxmlformats.org/officeDocument/2006/relationships/customXml" Target="../ink/ink701.xml"/><Relationship Id="rId527" Type="http://schemas.openxmlformats.org/officeDocument/2006/relationships/image" Target="../media/image379.png"/><Relationship Id="rId70" Type="http://schemas.openxmlformats.org/officeDocument/2006/relationships/customXml" Target="../ink/ink488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536.xml"/><Relationship Id="rId187" Type="http://schemas.openxmlformats.org/officeDocument/2006/relationships/image" Target="../media/image95.png"/><Relationship Id="rId331" Type="http://schemas.openxmlformats.org/officeDocument/2006/relationships/customXml" Target="../ink/ink620.xml"/><Relationship Id="rId352" Type="http://schemas.openxmlformats.org/officeDocument/2006/relationships/image" Target="../media/image177.png"/><Relationship Id="rId373" Type="http://schemas.openxmlformats.org/officeDocument/2006/relationships/customXml" Target="../ink/ink641.xml"/><Relationship Id="rId394" Type="http://schemas.openxmlformats.org/officeDocument/2006/relationships/image" Target="../media/image198.png"/><Relationship Id="rId408" Type="http://schemas.openxmlformats.org/officeDocument/2006/relationships/customXml" Target="../ink/ink659.xml"/><Relationship Id="rId429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59.xml"/><Relationship Id="rId233" Type="http://schemas.openxmlformats.org/officeDocument/2006/relationships/image" Target="../media/image118.png"/><Relationship Id="rId254" Type="http://schemas.openxmlformats.org/officeDocument/2006/relationships/customXml" Target="../ink/ink580.xml"/><Relationship Id="rId440" Type="http://schemas.openxmlformats.org/officeDocument/2006/relationships/customXml" Target="../ink/ink675.xml"/><Relationship Id="rId28" Type="http://schemas.openxmlformats.org/officeDocument/2006/relationships/customXml" Target="../ink/ink467.xml"/><Relationship Id="rId49" Type="http://schemas.openxmlformats.org/officeDocument/2006/relationships/image" Target="../media/image26.png"/><Relationship Id="rId114" Type="http://schemas.openxmlformats.org/officeDocument/2006/relationships/customXml" Target="../ink/ink510.xml"/><Relationship Id="rId275" Type="http://schemas.openxmlformats.org/officeDocument/2006/relationships/customXml" Target="../ink/ink591.xml"/><Relationship Id="rId296" Type="http://schemas.openxmlformats.org/officeDocument/2006/relationships/image" Target="../media/image149.png"/><Relationship Id="rId300" Type="http://schemas.openxmlformats.org/officeDocument/2006/relationships/image" Target="../media/image152.png"/><Relationship Id="rId461" Type="http://schemas.openxmlformats.org/officeDocument/2006/relationships/image" Target="../media/image346.png"/><Relationship Id="rId482" Type="http://schemas.openxmlformats.org/officeDocument/2006/relationships/customXml" Target="../ink/ink696.xml"/><Relationship Id="rId517" Type="http://schemas.openxmlformats.org/officeDocument/2006/relationships/image" Target="../media/image374.png"/><Relationship Id="rId60" Type="http://schemas.openxmlformats.org/officeDocument/2006/relationships/customXml" Target="../ink/ink483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531.xml"/><Relationship Id="rId177" Type="http://schemas.openxmlformats.org/officeDocument/2006/relationships/image" Target="../media/image90.png"/><Relationship Id="rId198" Type="http://schemas.openxmlformats.org/officeDocument/2006/relationships/customXml" Target="../ink/ink552.xml"/><Relationship Id="rId321" Type="http://schemas.openxmlformats.org/officeDocument/2006/relationships/customXml" Target="../ink/ink615.xml"/><Relationship Id="rId342" Type="http://schemas.openxmlformats.org/officeDocument/2006/relationships/image" Target="../media/image172.png"/><Relationship Id="rId363" Type="http://schemas.openxmlformats.org/officeDocument/2006/relationships/customXml" Target="../ink/ink636.xml"/><Relationship Id="rId384" Type="http://schemas.openxmlformats.org/officeDocument/2006/relationships/image" Target="../media/image193.png"/><Relationship Id="rId419" Type="http://schemas.openxmlformats.org/officeDocument/2006/relationships/image" Target="../media/image325.png"/><Relationship Id="rId202" Type="http://schemas.openxmlformats.org/officeDocument/2006/relationships/customXml" Target="../ink/ink554.xml"/><Relationship Id="rId223" Type="http://schemas.openxmlformats.org/officeDocument/2006/relationships/image" Target="../media/image113.png"/><Relationship Id="rId244" Type="http://schemas.openxmlformats.org/officeDocument/2006/relationships/customXml" Target="../ink/ink575.xml"/><Relationship Id="rId430" Type="http://schemas.openxmlformats.org/officeDocument/2006/relationships/customXml" Target="../ink/ink670.xml"/><Relationship Id="rId18" Type="http://schemas.openxmlformats.org/officeDocument/2006/relationships/customXml" Target="../ink/ink462.xml"/><Relationship Id="rId39" Type="http://schemas.openxmlformats.org/officeDocument/2006/relationships/image" Target="../media/image21.png"/><Relationship Id="rId265" Type="http://schemas.openxmlformats.org/officeDocument/2006/relationships/image" Target="../media/image134.png"/><Relationship Id="rId286" Type="http://schemas.openxmlformats.org/officeDocument/2006/relationships/image" Target="../media/image144.png"/><Relationship Id="rId451" Type="http://schemas.openxmlformats.org/officeDocument/2006/relationships/image" Target="../media/image341.png"/><Relationship Id="rId472" Type="http://schemas.openxmlformats.org/officeDocument/2006/relationships/customXml" Target="../ink/ink691.xml"/><Relationship Id="rId493" Type="http://schemas.openxmlformats.org/officeDocument/2006/relationships/image" Target="../media/image362.png"/><Relationship Id="rId507" Type="http://schemas.openxmlformats.org/officeDocument/2006/relationships/image" Target="../media/image369.png"/><Relationship Id="rId528" Type="http://schemas.openxmlformats.org/officeDocument/2006/relationships/customXml" Target="../ink/ink719.xml"/><Relationship Id="rId50" Type="http://schemas.openxmlformats.org/officeDocument/2006/relationships/customXml" Target="../ink/ink478.xml"/><Relationship Id="rId104" Type="http://schemas.openxmlformats.org/officeDocument/2006/relationships/customXml" Target="../ink/ink505.xml"/><Relationship Id="rId125" Type="http://schemas.openxmlformats.org/officeDocument/2006/relationships/image" Target="../media/image64.png"/><Relationship Id="rId146" Type="http://schemas.openxmlformats.org/officeDocument/2006/relationships/customXml" Target="../ink/ink526.xml"/><Relationship Id="rId167" Type="http://schemas.openxmlformats.org/officeDocument/2006/relationships/image" Target="../media/image85.png"/><Relationship Id="rId188" Type="http://schemas.openxmlformats.org/officeDocument/2006/relationships/customXml" Target="../ink/ink547.xml"/><Relationship Id="rId311" Type="http://schemas.openxmlformats.org/officeDocument/2006/relationships/customXml" Target="../ink/ink609.xml"/><Relationship Id="rId332" Type="http://schemas.openxmlformats.org/officeDocument/2006/relationships/image" Target="../media/image167.png"/><Relationship Id="rId353" Type="http://schemas.openxmlformats.org/officeDocument/2006/relationships/customXml" Target="../ink/ink631.xml"/><Relationship Id="rId374" Type="http://schemas.openxmlformats.org/officeDocument/2006/relationships/image" Target="../media/image188.png"/><Relationship Id="rId395" Type="http://schemas.openxmlformats.org/officeDocument/2006/relationships/customXml" Target="../ink/ink652.xml"/><Relationship Id="rId409" Type="http://schemas.openxmlformats.org/officeDocument/2006/relationships/image" Target="../media/image205.png"/><Relationship Id="rId71" Type="http://schemas.openxmlformats.org/officeDocument/2006/relationships/image" Target="../media/image37.png"/><Relationship Id="rId92" Type="http://schemas.openxmlformats.org/officeDocument/2006/relationships/customXml" Target="../ink/ink499.xml"/><Relationship Id="rId213" Type="http://schemas.openxmlformats.org/officeDocument/2006/relationships/image" Target="../media/image108.png"/><Relationship Id="rId234" Type="http://schemas.openxmlformats.org/officeDocument/2006/relationships/customXml" Target="../ink/ink570.xml"/><Relationship Id="rId420" Type="http://schemas.openxmlformats.org/officeDocument/2006/relationships/customXml" Target="../ink/ink665.xml"/><Relationship Id="rId2" Type="http://schemas.openxmlformats.org/officeDocument/2006/relationships/customXml" Target="../ink/ink454.xml"/><Relationship Id="rId29" Type="http://schemas.openxmlformats.org/officeDocument/2006/relationships/image" Target="../media/image16.png"/><Relationship Id="rId255" Type="http://schemas.openxmlformats.org/officeDocument/2006/relationships/image" Target="../media/image129.png"/><Relationship Id="rId276" Type="http://schemas.openxmlformats.org/officeDocument/2006/relationships/image" Target="../media/image139.png"/><Relationship Id="rId297" Type="http://schemas.openxmlformats.org/officeDocument/2006/relationships/customXml" Target="../ink/ink602.xml"/><Relationship Id="rId441" Type="http://schemas.openxmlformats.org/officeDocument/2006/relationships/image" Target="../media/image336.png"/><Relationship Id="rId462" Type="http://schemas.openxmlformats.org/officeDocument/2006/relationships/customXml" Target="../ink/ink686.xml"/><Relationship Id="rId483" Type="http://schemas.openxmlformats.org/officeDocument/2006/relationships/image" Target="../media/image357.png"/><Relationship Id="rId518" Type="http://schemas.openxmlformats.org/officeDocument/2006/relationships/customXml" Target="../ink/ink714.xml"/><Relationship Id="rId40" Type="http://schemas.openxmlformats.org/officeDocument/2006/relationships/customXml" Target="../ink/ink473.xml"/><Relationship Id="rId115" Type="http://schemas.openxmlformats.org/officeDocument/2006/relationships/image" Target="../media/image59.png"/><Relationship Id="rId136" Type="http://schemas.openxmlformats.org/officeDocument/2006/relationships/customXml" Target="../ink/ink521.xml"/><Relationship Id="rId157" Type="http://schemas.openxmlformats.org/officeDocument/2006/relationships/image" Target="../media/image80.png"/><Relationship Id="rId178" Type="http://schemas.openxmlformats.org/officeDocument/2006/relationships/customXml" Target="../ink/ink542.xml"/><Relationship Id="rId301" Type="http://schemas.openxmlformats.org/officeDocument/2006/relationships/customXml" Target="../ink/ink604.xml"/><Relationship Id="rId322" Type="http://schemas.openxmlformats.org/officeDocument/2006/relationships/image" Target="../media/image162.png"/><Relationship Id="rId343" Type="http://schemas.openxmlformats.org/officeDocument/2006/relationships/customXml" Target="../ink/ink626.xml"/><Relationship Id="rId364" Type="http://schemas.openxmlformats.org/officeDocument/2006/relationships/image" Target="../media/image183.png"/><Relationship Id="rId61" Type="http://schemas.openxmlformats.org/officeDocument/2006/relationships/image" Target="../media/image32.png"/><Relationship Id="rId82" Type="http://schemas.openxmlformats.org/officeDocument/2006/relationships/customXml" Target="../ink/ink494.xml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385" Type="http://schemas.openxmlformats.org/officeDocument/2006/relationships/customXml" Target="../ink/ink647.xml"/><Relationship Id="rId19" Type="http://schemas.openxmlformats.org/officeDocument/2006/relationships/image" Target="../media/image11.png"/><Relationship Id="rId224" Type="http://schemas.openxmlformats.org/officeDocument/2006/relationships/customXml" Target="../ink/ink565.xml"/><Relationship Id="rId245" Type="http://schemas.openxmlformats.org/officeDocument/2006/relationships/image" Target="../media/image124.png"/><Relationship Id="rId266" Type="http://schemas.openxmlformats.org/officeDocument/2006/relationships/customXml" Target="../ink/ink586.xml"/><Relationship Id="rId287" Type="http://schemas.openxmlformats.org/officeDocument/2006/relationships/customXml" Target="../ink/ink597.xml"/><Relationship Id="rId410" Type="http://schemas.openxmlformats.org/officeDocument/2006/relationships/customXml" Target="../ink/ink660.xml"/><Relationship Id="rId431" Type="http://schemas.openxmlformats.org/officeDocument/2006/relationships/image" Target="../media/image331.png"/><Relationship Id="rId452" Type="http://schemas.openxmlformats.org/officeDocument/2006/relationships/customXml" Target="../ink/ink681.xml"/><Relationship Id="rId473" Type="http://schemas.openxmlformats.org/officeDocument/2006/relationships/image" Target="../media/image352.png"/><Relationship Id="rId494" Type="http://schemas.openxmlformats.org/officeDocument/2006/relationships/customXml" Target="../ink/ink702.xml"/><Relationship Id="rId508" Type="http://schemas.openxmlformats.org/officeDocument/2006/relationships/customXml" Target="../ink/ink709.xml"/><Relationship Id="rId529" Type="http://schemas.openxmlformats.org/officeDocument/2006/relationships/image" Target="../media/image380.png"/><Relationship Id="rId30" Type="http://schemas.openxmlformats.org/officeDocument/2006/relationships/customXml" Target="../ink/ink468.xml"/><Relationship Id="rId105" Type="http://schemas.openxmlformats.org/officeDocument/2006/relationships/image" Target="../media/image54.png"/><Relationship Id="rId126" Type="http://schemas.openxmlformats.org/officeDocument/2006/relationships/customXml" Target="../ink/ink516.xml"/><Relationship Id="rId147" Type="http://schemas.openxmlformats.org/officeDocument/2006/relationships/image" Target="../media/image75.png"/><Relationship Id="rId168" Type="http://schemas.openxmlformats.org/officeDocument/2006/relationships/customXml" Target="../ink/ink537.xml"/><Relationship Id="rId312" Type="http://schemas.openxmlformats.org/officeDocument/2006/relationships/image" Target="../media/image158.png"/><Relationship Id="rId333" Type="http://schemas.openxmlformats.org/officeDocument/2006/relationships/customXml" Target="../ink/ink621.xml"/><Relationship Id="rId354" Type="http://schemas.openxmlformats.org/officeDocument/2006/relationships/image" Target="../media/image178.png"/><Relationship Id="rId51" Type="http://schemas.openxmlformats.org/officeDocument/2006/relationships/image" Target="../media/image27.png"/><Relationship Id="rId72" Type="http://schemas.openxmlformats.org/officeDocument/2006/relationships/customXml" Target="../ink/ink489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75" Type="http://schemas.openxmlformats.org/officeDocument/2006/relationships/customXml" Target="../ink/ink642.xml"/><Relationship Id="rId396" Type="http://schemas.openxmlformats.org/officeDocument/2006/relationships/image" Target="../media/image199.png"/><Relationship Id="rId3" Type="http://schemas.openxmlformats.org/officeDocument/2006/relationships/image" Target="../media/image3.png"/><Relationship Id="rId214" Type="http://schemas.openxmlformats.org/officeDocument/2006/relationships/customXml" Target="../ink/ink560.xml"/><Relationship Id="rId235" Type="http://schemas.openxmlformats.org/officeDocument/2006/relationships/image" Target="../media/image119.png"/><Relationship Id="rId256" Type="http://schemas.openxmlformats.org/officeDocument/2006/relationships/customXml" Target="../ink/ink581.xml"/><Relationship Id="rId277" Type="http://schemas.openxmlformats.org/officeDocument/2006/relationships/customXml" Target="../ink/ink592.xml"/><Relationship Id="rId298" Type="http://schemas.openxmlformats.org/officeDocument/2006/relationships/image" Target="../media/image150.png"/><Relationship Id="rId400" Type="http://schemas.openxmlformats.org/officeDocument/2006/relationships/image" Target="../media/image201.png"/><Relationship Id="rId421" Type="http://schemas.openxmlformats.org/officeDocument/2006/relationships/image" Target="../media/image326.png"/><Relationship Id="rId442" Type="http://schemas.openxmlformats.org/officeDocument/2006/relationships/customXml" Target="../ink/ink676.xml"/><Relationship Id="rId463" Type="http://schemas.openxmlformats.org/officeDocument/2006/relationships/image" Target="../media/image347.png"/><Relationship Id="rId484" Type="http://schemas.openxmlformats.org/officeDocument/2006/relationships/customXml" Target="../ink/ink697.xml"/><Relationship Id="rId519" Type="http://schemas.openxmlformats.org/officeDocument/2006/relationships/image" Target="../media/image375.png"/><Relationship Id="rId116" Type="http://schemas.openxmlformats.org/officeDocument/2006/relationships/customXml" Target="../ink/ink511.xml"/><Relationship Id="rId137" Type="http://schemas.openxmlformats.org/officeDocument/2006/relationships/image" Target="../media/image70.png"/><Relationship Id="rId158" Type="http://schemas.openxmlformats.org/officeDocument/2006/relationships/customXml" Target="../ink/ink532.xml"/><Relationship Id="rId302" Type="http://schemas.openxmlformats.org/officeDocument/2006/relationships/image" Target="../media/image153.png"/><Relationship Id="rId323" Type="http://schemas.openxmlformats.org/officeDocument/2006/relationships/customXml" Target="../ink/ink616.xml"/><Relationship Id="rId344" Type="http://schemas.openxmlformats.org/officeDocument/2006/relationships/image" Target="../media/image173.png"/><Relationship Id="rId530" Type="http://schemas.openxmlformats.org/officeDocument/2006/relationships/customXml" Target="../ink/ink720.xml"/><Relationship Id="rId20" Type="http://schemas.openxmlformats.org/officeDocument/2006/relationships/customXml" Target="../ink/ink463.xml"/><Relationship Id="rId41" Type="http://schemas.openxmlformats.org/officeDocument/2006/relationships/image" Target="../media/image22.png"/><Relationship Id="rId62" Type="http://schemas.openxmlformats.org/officeDocument/2006/relationships/customXml" Target="../ink/ink484.xml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65" Type="http://schemas.openxmlformats.org/officeDocument/2006/relationships/customXml" Target="../ink/ink637.xml"/><Relationship Id="rId386" Type="http://schemas.openxmlformats.org/officeDocument/2006/relationships/image" Target="../media/image194.png"/><Relationship Id="rId190" Type="http://schemas.openxmlformats.org/officeDocument/2006/relationships/customXml" Target="../ink/ink548.xml"/><Relationship Id="rId204" Type="http://schemas.openxmlformats.org/officeDocument/2006/relationships/customXml" Target="../ink/ink555.xml"/><Relationship Id="rId225" Type="http://schemas.openxmlformats.org/officeDocument/2006/relationships/image" Target="../media/image114.png"/><Relationship Id="rId246" Type="http://schemas.openxmlformats.org/officeDocument/2006/relationships/customXml" Target="../ink/ink576.xml"/><Relationship Id="rId267" Type="http://schemas.openxmlformats.org/officeDocument/2006/relationships/image" Target="../media/image135.png"/><Relationship Id="rId288" Type="http://schemas.openxmlformats.org/officeDocument/2006/relationships/image" Target="../media/image145.png"/><Relationship Id="rId411" Type="http://schemas.openxmlformats.org/officeDocument/2006/relationships/image" Target="../media/image321.png"/><Relationship Id="rId432" Type="http://schemas.openxmlformats.org/officeDocument/2006/relationships/customXml" Target="../ink/ink671.xml"/><Relationship Id="rId453" Type="http://schemas.openxmlformats.org/officeDocument/2006/relationships/image" Target="../media/image342.png"/><Relationship Id="rId474" Type="http://schemas.openxmlformats.org/officeDocument/2006/relationships/customXml" Target="../ink/ink692.xml"/><Relationship Id="rId509" Type="http://schemas.openxmlformats.org/officeDocument/2006/relationships/image" Target="../media/image370.png"/><Relationship Id="rId106" Type="http://schemas.openxmlformats.org/officeDocument/2006/relationships/customXml" Target="../ink/ink506.xml"/><Relationship Id="rId127" Type="http://schemas.openxmlformats.org/officeDocument/2006/relationships/image" Target="../media/image65.png"/><Relationship Id="rId313" Type="http://schemas.openxmlformats.org/officeDocument/2006/relationships/customXml" Target="../ink/ink610.xml"/><Relationship Id="rId495" Type="http://schemas.openxmlformats.org/officeDocument/2006/relationships/image" Target="../media/image363.png"/><Relationship Id="rId10" Type="http://schemas.openxmlformats.org/officeDocument/2006/relationships/customXml" Target="../ink/ink458.xml"/><Relationship Id="rId31" Type="http://schemas.openxmlformats.org/officeDocument/2006/relationships/image" Target="../media/image17.png"/><Relationship Id="rId52" Type="http://schemas.openxmlformats.org/officeDocument/2006/relationships/customXml" Target="../ink/ink479.xml"/><Relationship Id="rId73" Type="http://schemas.openxmlformats.org/officeDocument/2006/relationships/image" Target="../media/image38.png"/><Relationship Id="rId94" Type="http://schemas.openxmlformats.org/officeDocument/2006/relationships/customXml" Target="../ink/ink500.xml"/><Relationship Id="rId148" Type="http://schemas.openxmlformats.org/officeDocument/2006/relationships/customXml" Target="../ink/ink527.xml"/><Relationship Id="rId169" Type="http://schemas.openxmlformats.org/officeDocument/2006/relationships/image" Target="../media/image86.png"/><Relationship Id="rId334" Type="http://schemas.openxmlformats.org/officeDocument/2006/relationships/image" Target="../media/image168.png"/><Relationship Id="rId355" Type="http://schemas.openxmlformats.org/officeDocument/2006/relationships/customXml" Target="../ink/ink632.xml"/><Relationship Id="rId376" Type="http://schemas.openxmlformats.org/officeDocument/2006/relationships/image" Target="../media/image189.png"/><Relationship Id="rId397" Type="http://schemas.openxmlformats.org/officeDocument/2006/relationships/customXml" Target="../ink/ink653.xml"/><Relationship Id="rId520" Type="http://schemas.openxmlformats.org/officeDocument/2006/relationships/customXml" Target="../ink/ink715.xml"/><Relationship Id="rId4" Type="http://schemas.openxmlformats.org/officeDocument/2006/relationships/customXml" Target="../ink/ink455.xml"/><Relationship Id="rId180" Type="http://schemas.openxmlformats.org/officeDocument/2006/relationships/customXml" Target="../ink/ink543.xml"/><Relationship Id="rId215" Type="http://schemas.openxmlformats.org/officeDocument/2006/relationships/image" Target="../media/image109.png"/><Relationship Id="rId236" Type="http://schemas.openxmlformats.org/officeDocument/2006/relationships/customXml" Target="../ink/ink571.xml"/><Relationship Id="rId257" Type="http://schemas.openxmlformats.org/officeDocument/2006/relationships/image" Target="../media/image130.png"/><Relationship Id="rId278" Type="http://schemas.openxmlformats.org/officeDocument/2006/relationships/image" Target="../media/image140.png"/><Relationship Id="rId401" Type="http://schemas.openxmlformats.org/officeDocument/2006/relationships/customXml" Target="../ink/ink655.xml"/><Relationship Id="rId422" Type="http://schemas.openxmlformats.org/officeDocument/2006/relationships/customXml" Target="../ink/ink666.xml"/><Relationship Id="rId443" Type="http://schemas.openxmlformats.org/officeDocument/2006/relationships/image" Target="../media/image337.png"/><Relationship Id="rId464" Type="http://schemas.openxmlformats.org/officeDocument/2006/relationships/customXml" Target="../ink/ink687.xml"/><Relationship Id="rId303" Type="http://schemas.openxmlformats.org/officeDocument/2006/relationships/customXml" Target="../ink/ink605.xml"/><Relationship Id="rId485" Type="http://schemas.openxmlformats.org/officeDocument/2006/relationships/image" Target="../media/image358.png"/><Relationship Id="rId42" Type="http://schemas.openxmlformats.org/officeDocument/2006/relationships/customXml" Target="../ink/ink474.xml"/><Relationship Id="rId84" Type="http://schemas.openxmlformats.org/officeDocument/2006/relationships/customXml" Target="../ink/ink495.xml"/><Relationship Id="rId138" Type="http://schemas.openxmlformats.org/officeDocument/2006/relationships/customXml" Target="../ink/ink522.xml"/><Relationship Id="rId345" Type="http://schemas.openxmlformats.org/officeDocument/2006/relationships/customXml" Target="../ink/ink627.xml"/><Relationship Id="rId387" Type="http://schemas.openxmlformats.org/officeDocument/2006/relationships/customXml" Target="../ink/ink648.xml"/><Relationship Id="rId510" Type="http://schemas.openxmlformats.org/officeDocument/2006/relationships/customXml" Target="../ink/ink710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661.xml"/><Relationship Id="rId107" Type="http://schemas.openxmlformats.org/officeDocument/2006/relationships/image" Target="../media/image55.png"/><Relationship Id="rId289" Type="http://schemas.openxmlformats.org/officeDocument/2006/relationships/customXml" Target="../ink/ink598.xml"/><Relationship Id="rId454" Type="http://schemas.openxmlformats.org/officeDocument/2006/relationships/customXml" Target="../ink/ink682.xml"/><Relationship Id="rId496" Type="http://schemas.openxmlformats.org/officeDocument/2006/relationships/customXml" Target="../ink/ink703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611.xml"/><Relationship Id="rId356" Type="http://schemas.openxmlformats.org/officeDocument/2006/relationships/image" Target="../media/image179.png"/><Relationship Id="rId398" Type="http://schemas.openxmlformats.org/officeDocument/2006/relationships/image" Target="../media/image200.png"/><Relationship Id="rId521" Type="http://schemas.openxmlformats.org/officeDocument/2006/relationships/image" Target="../media/image376.png"/><Relationship Id="rId95" Type="http://schemas.openxmlformats.org/officeDocument/2006/relationships/image" Target="../media/image49.png"/><Relationship Id="rId160" Type="http://schemas.openxmlformats.org/officeDocument/2006/relationships/customXml" Target="../ink/ink533.xml"/><Relationship Id="rId216" Type="http://schemas.openxmlformats.org/officeDocument/2006/relationships/customXml" Target="../ink/ink561.xml"/><Relationship Id="rId423" Type="http://schemas.openxmlformats.org/officeDocument/2006/relationships/image" Target="../media/image327.png"/><Relationship Id="rId258" Type="http://schemas.openxmlformats.org/officeDocument/2006/relationships/customXml" Target="../ink/ink582.xml"/><Relationship Id="rId465" Type="http://schemas.openxmlformats.org/officeDocument/2006/relationships/image" Target="../media/image348.png"/><Relationship Id="rId22" Type="http://schemas.openxmlformats.org/officeDocument/2006/relationships/customXml" Target="../ink/ink464.xml"/><Relationship Id="rId64" Type="http://schemas.openxmlformats.org/officeDocument/2006/relationships/customXml" Target="../ink/ink485.xml"/><Relationship Id="rId118" Type="http://schemas.openxmlformats.org/officeDocument/2006/relationships/customXml" Target="../ink/ink512.xml"/><Relationship Id="rId325" Type="http://schemas.openxmlformats.org/officeDocument/2006/relationships/customXml" Target="../ink/ink617.xml"/><Relationship Id="rId367" Type="http://schemas.openxmlformats.org/officeDocument/2006/relationships/customXml" Target="../ink/ink638.xml"/><Relationship Id="rId532" Type="http://schemas.openxmlformats.org/officeDocument/2006/relationships/customXml" Target="../ink/ink721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customXml" Target="../ink/ink588.xml"/><Relationship Id="rId434" Type="http://schemas.openxmlformats.org/officeDocument/2006/relationships/customXml" Target="../ink/ink672.xml"/><Relationship Id="rId476" Type="http://schemas.openxmlformats.org/officeDocument/2006/relationships/customXml" Target="../ink/ink693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image" Target="../media/image141.png"/><Relationship Id="rId336" Type="http://schemas.openxmlformats.org/officeDocument/2006/relationships/image" Target="../media/image169.png"/><Relationship Id="rId501" Type="http://schemas.openxmlformats.org/officeDocument/2006/relationships/image" Target="../media/image366.png"/><Relationship Id="rId75" Type="http://schemas.openxmlformats.org/officeDocument/2006/relationships/image" Target="../media/image39.png"/><Relationship Id="rId140" Type="http://schemas.openxmlformats.org/officeDocument/2006/relationships/customXml" Target="../ink/ink523.xml"/><Relationship Id="rId182" Type="http://schemas.openxmlformats.org/officeDocument/2006/relationships/customXml" Target="../ink/ink544.xml"/><Relationship Id="rId378" Type="http://schemas.openxmlformats.org/officeDocument/2006/relationships/image" Target="../media/image190.png"/><Relationship Id="rId403" Type="http://schemas.openxmlformats.org/officeDocument/2006/relationships/customXml" Target="../ink/ink656.xml"/><Relationship Id="rId6" Type="http://schemas.openxmlformats.org/officeDocument/2006/relationships/customXml" Target="../ink/ink456.xml"/><Relationship Id="rId238" Type="http://schemas.openxmlformats.org/officeDocument/2006/relationships/customXml" Target="../ink/ink572.xml"/><Relationship Id="rId445" Type="http://schemas.openxmlformats.org/officeDocument/2006/relationships/image" Target="../media/image338.png"/><Relationship Id="rId487" Type="http://schemas.openxmlformats.org/officeDocument/2006/relationships/image" Target="../media/image359.png"/><Relationship Id="rId291" Type="http://schemas.openxmlformats.org/officeDocument/2006/relationships/customXml" Target="../ink/ink599.xml"/><Relationship Id="rId305" Type="http://schemas.openxmlformats.org/officeDocument/2006/relationships/customXml" Target="../ink/ink606.xml"/><Relationship Id="rId347" Type="http://schemas.openxmlformats.org/officeDocument/2006/relationships/customXml" Target="../ink/ink628.xml"/><Relationship Id="rId512" Type="http://schemas.openxmlformats.org/officeDocument/2006/relationships/customXml" Target="../ink/ink711.xml"/><Relationship Id="rId44" Type="http://schemas.openxmlformats.org/officeDocument/2006/relationships/customXml" Target="../ink/ink475.xml"/><Relationship Id="rId86" Type="http://schemas.openxmlformats.org/officeDocument/2006/relationships/customXml" Target="../ink/ink496.xml"/><Relationship Id="rId151" Type="http://schemas.openxmlformats.org/officeDocument/2006/relationships/image" Target="../media/image77.png"/><Relationship Id="rId389" Type="http://schemas.openxmlformats.org/officeDocument/2006/relationships/customXml" Target="../ink/ink649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662.xml"/><Relationship Id="rId456" Type="http://schemas.openxmlformats.org/officeDocument/2006/relationships/customXml" Target="../ink/ink683.xml"/><Relationship Id="rId498" Type="http://schemas.openxmlformats.org/officeDocument/2006/relationships/customXml" Target="../ink/ink704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583.xml"/><Relationship Id="rId316" Type="http://schemas.openxmlformats.org/officeDocument/2006/relationships/customXml" Target="../ink/ink612.xml"/><Relationship Id="rId523" Type="http://schemas.openxmlformats.org/officeDocument/2006/relationships/image" Target="../media/image377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513.xml"/><Relationship Id="rId358" Type="http://schemas.openxmlformats.org/officeDocument/2006/relationships/image" Target="../media/image180.png"/><Relationship Id="rId162" Type="http://schemas.openxmlformats.org/officeDocument/2006/relationships/customXml" Target="../ink/ink534.xml"/><Relationship Id="rId218" Type="http://schemas.openxmlformats.org/officeDocument/2006/relationships/customXml" Target="../ink/ink562.xml"/><Relationship Id="rId425" Type="http://schemas.openxmlformats.org/officeDocument/2006/relationships/image" Target="../media/image328.png"/><Relationship Id="rId467" Type="http://schemas.openxmlformats.org/officeDocument/2006/relationships/image" Target="../media/image349.png"/><Relationship Id="rId271" Type="http://schemas.openxmlformats.org/officeDocument/2006/relationships/customXml" Target="../ink/ink589.xml"/><Relationship Id="rId24" Type="http://schemas.openxmlformats.org/officeDocument/2006/relationships/customXml" Target="../ink/ink465.xml"/><Relationship Id="rId66" Type="http://schemas.openxmlformats.org/officeDocument/2006/relationships/customXml" Target="../ink/ink486.xml"/><Relationship Id="rId131" Type="http://schemas.openxmlformats.org/officeDocument/2006/relationships/image" Target="../media/image67.png"/><Relationship Id="rId327" Type="http://schemas.openxmlformats.org/officeDocument/2006/relationships/customXml" Target="../ink/ink618.xml"/><Relationship Id="rId369" Type="http://schemas.openxmlformats.org/officeDocument/2006/relationships/customXml" Target="../ink/ink639.xml"/><Relationship Id="rId534" Type="http://schemas.openxmlformats.org/officeDocument/2006/relationships/customXml" Target="../ink/ink722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image" Target="../media/image191.png"/><Relationship Id="rId436" Type="http://schemas.openxmlformats.org/officeDocument/2006/relationships/customXml" Target="../ink/ink673.xml"/><Relationship Id="rId240" Type="http://schemas.openxmlformats.org/officeDocument/2006/relationships/customXml" Target="../ink/ink573.xml"/><Relationship Id="rId478" Type="http://schemas.openxmlformats.org/officeDocument/2006/relationships/customXml" Target="../ink/ink694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3.xml"/><Relationship Id="rId282" Type="http://schemas.openxmlformats.org/officeDocument/2006/relationships/image" Target="../media/image142.png"/><Relationship Id="rId338" Type="http://schemas.openxmlformats.org/officeDocument/2006/relationships/image" Target="../media/image170.png"/><Relationship Id="rId503" Type="http://schemas.openxmlformats.org/officeDocument/2006/relationships/image" Target="../media/image367.png"/><Relationship Id="rId8" Type="http://schemas.openxmlformats.org/officeDocument/2006/relationships/customXml" Target="../ink/ink457.xml"/><Relationship Id="rId142" Type="http://schemas.openxmlformats.org/officeDocument/2006/relationships/customXml" Target="../ink/ink524.xml"/><Relationship Id="rId184" Type="http://schemas.openxmlformats.org/officeDocument/2006/relationships/customXml" Target="../ink/ink545.xml"/><Relationship Id="rId391" Type="http://schemas.openxmlformats.org/officeDocument/2006/relationships/customXml" Target="../ink/ink650.xml"/><Relationship Id="rId405" Type="http://schemas.openxmlformats.org/officeDocument/2006/relationships/image" Target="../media/image203.png"/><Relationship Id="rId447" Type="http://schemas.openxmlformats.org/officeDocument/2006/relationships/image" Target="../media/image339.png"/><Relationship Id="rId251" Type="http://schemas.openxmlformats.org/officeDocument/2006/relationships/image" Target="../media/image127.png"/><Relationship Id="rId489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99" Type="http://schemas.openxmlformats.org/officeDocument/2006/relationships/customXml" Target="../ink/ink873.xml"/><Relationship Id="rId21" Type="http://schemas.openxmlformats.org/officeDocument/2006/relationships/customXml" Target="../ink/ink732.xml"/><Relationship Id="rId63" Type="http://schemas.openxmlformats.org/officeDocument/2006/relationships/customXml" Target="../ink/ink753.xml"/><Relationship Id="rId159" Type="http://schemas.openxmlformats.org/officeDocument/2006/relationships/image" Target="../media/image460.png"/><Relationship Id="rId324" Type="http://schemas.openxmlformats.org/officeDocument/2006/relationships/image" Target="../media/image540.png"/><Relationship Id="rId366" Type="http://schemas.openxmlformats.org/officeDocument/2006/relationships/image" Target="../media/image561.png"/><Relationship Id="rId170" Type="http://schemas.openxmlformats.org/officeDocument/2006/relationships/customXml" Target="../ink/ink807.xml"/><Relationship Id="rId226" Type="http://schemas.openxmlformats.org/officeDocument/2006/relationships/image" Target="../media/image493.png"/><Relationship Id="rId433" Type="http://schemas.openxmlformats.org/officeDocument/2006/relationships/customXml" Target="../ink/ink940.xml"/><Relationship Id="rId268" Type="http://schemas.openxmlformats.org/officeDocument/2006/relationships/customXml" Target="../ink/ink857.xml"/><Relationship Id="rId475" Type="http://schemas.openxmlformats.org/officeDocument/2006/relationships/image" Target="../media/image614.png"/><Relationship Id="rId32" Type="http://schemas.openxmlformats.org/officeDocument/2006/relationships/image" Target="../media/image398.png"/><Relationship Id="rId74" Type="http://schemas.openxmlformats.org/officeDocument/2006/relationships/image" Target="../media/image418.png"/><Relationship Id="rId128" Type="http://schemas.openxmlformats.org/officeDocument/2006/relationships/customXml" Target="../ink/ink786.xml"/><Relationship Id="rId335" Type="http://schemas.openxmlformats.org/officeDocument/2006/relationships/customXml" Target="../ink/ink891.xml"/><Relationship Id="rId377" Type="http://schemas.openxmlformats.org/officeDocument/2006/relationships/customXml" Target="../ink/ink912.xml"/><Relationship Id="rId5" Type="http://schemas.openxmlformats.org/officeDocument/2006/relationships/customXml" Target="../ink/ink724.xml"/><Relationship Id="rId181" Type="http://schemas.openxmlformats.org/officeDocument/2006/relationships/image" Target="../media/image471.png"/><Relationship Id="rId237" Type="http://schemas.openxmlformats.org/officeDocument/2006/relationships/customXml" Target="../ink/ink841.xml"/><Relationship Id="rId402" Type="http://schemas.openxmlformats.org/officeDocument/2006/relationships/image" Target="../media/image578.png"/><Relationship Id="rId279" Type="http://schemas.openxmlformats.org/officeDocument/2006/relationships/customXml" Target="../ink/ink863.xml"/><Relationship Id="rId444" Type="http://schemas.openxmlformats.org/officeDocument/2006/relationships/customXml" Target="../ink/ink946.xml"/><Relationship Id="rId486" Type="http://schemas.openxmlformats.org/officeDocument/2006/relationships/customXml" Target="../ink/ink967.xml"/><Relationship Id="rId43" Type="http://schemas.openxmlformats.org/officeDocument/2006/relationships/customXml" Target="../ink/ink743.xml"/><Relationship Id="rId139" Type="http://schemas.openxmlformats.org/officeDocument/2006/relationships/image" Target="../media/image450.png"/><Relationship Id="rId290" Type="http://schemas.openxmlformats.org/officeDocument/2006/relationships/image" Target="../media/image523.png"/><Relationship Id="rId304" Type="http://schemas.openxmlformats.org/officeDocument/2006/relationships/image" Target="../media/image530.png"/><Relationship Id="rId346" Type="http://schemas.openxmlformats.org/officeDocument/2006/relationships/image" Target="../media/image551.png"/><Relationship Id="rId388" Type="http://schemas.openxmlformats.org/officeDocument/2006/relationships/image" Target="../media/image572.png"/><Relationship Id="rId85" Type="http://schemas.openxmlformats.org/officeDocument/2006/relationships/customXml" Target="../ink/ink764.xml"/><Relationship Id="rId150" Type="http://schemas.openxmlformats.org/officeDocument/2006/relationships/customXml" Target="../ink/ink797.xml"/><Relationship Id="rId192" Type="http://schemas.openxmlformats.org/officeDocument/2006/relationships/customXml" Target="../ink/ink818.xml"/><Relationship Id="rId206" Type="http://schemas.openxmlformats.org/officeDocument/2006/relationships/customXml" Target="../ink/ink825.xml"/><Relationship Id="rId413" Type="http://schemas.openxmlformats.org/officeDocument/2006/relationships/customXml" Target="../ink/ink930.xml"/><Relationship Id="rId248" Type="http://schemas.openxmlformats.org/officeDocument/2006/relationships/image" Target="../media/image504.png"/><Relationship Id="rId455" Type="http://schemas.openxmlformats.org/officeDocument/2006/relationships/image" Target="../media/image604.png"/><Relationship Id="rId12" Type="http://schemas.openxmlformats.org/officeDocument/2006/relationships/image" Target="../media/image389.png"/><Relationship Id="rId108" Type="http://schemas.openxmlformats.org/officeDocument/2006/relationships/image" Target="../media/image435.png"/><Relationship Id="rId315" Type="http://schemas.openxmlformats.org/officeDocument/2006/relationships/customXml" Target="../ink/ink881.xml"/><Relationship Id="rId357" Type="http://schemas.openxmlformats.org/officeDocument/2006/relationships/customXml" Target="../ink/ink902.xml"/><Relationship Id="rId54" Type="http://schemas.openxmlformats.org/officeDocument/2006/relationships/image" Target="../media/image409.png"/><Relationship Id="rId96" Type="http://schemas.openxmlformats.org/officeDocument/2006/relationships/image" Target="../media/image429.png"/><Relationship Id="rId161" Type="http://schemas.openxmlformats.org/officeDocument/2006/relationships/image" Target="../media/image461.png"/><Relationship Id="rId217" Type="http://schemas.openxmlformats.org/officeDocument/2006/relationships/image" Target="../media/image489.png"/><Relationship Id="rId399" Type="http://schemas.openxmlformats.org/officeDocument/2006/relationships/customXml" Target="../ink/ink923.xml"/><Relationship Id="rId259" Type="http://schemas.openxmlformats.org/officeDocument/2006/relationships/customXml" Target="../ink/ink852.xml"/><Relationship Id="rId424" Type="http://schemas.openxmlformats.org/officeDocument/2006/relationships/image" Target="../media/image589.png"/><Relationship Id="rId466" Type="http://schemas.openxmlformats.org/officeDocument/2006/relationships/customXml" Target="../ink/ink957.xml"/><Relationship Id="rId23" Type="http://schemas.openxmlformats.org/officeDocument/2006/relationships/customXml" Target="../ink/ink733.xml"/><Relationship Id="rId119" Type="http://schemas.openxmlformats.org/officeDocument/2006/relationships/image" Target="../media/image440.png"/><Relationship Id="rId270" Type="http://schemas.openxmlformats.org/officeDocument/2006/relationships/customXml" Target="../ink/ink858.xml"/><Relationship Id="rId326" Type="http://schemas.openxmlformats.org/officeDocument/2006/relationships/image" Target="../media/image541.png"/><Relationship Id="rId65" Type="http://schemas.openxmlformats.org/officeDocument/2006/relationships/customXml" Target="../ink/ink754.xml"/><Relationship Id="rId130" Type="http://schemas.openxmlformats.org/officeDocument/2006/relationships/customXml" Target="../ink/ink787.xml"/><Relationship Id="rId368" Type="http://schemas.openxmlformats.org/officeDocument/2006/relationships/image" Target="../media/image562.png"/><Relationship Id="rId172" Type="http://schemas.openxmlformats.org/officeDocument/2006/relationships/customXml" Target="../ink/ink808.xml"/><Relationship Id="rId228" Type="http://schemas.openxmlformats.org/officeDocument/2006/relationships/image" Target="../media/image494.png"/><Relationship Id="rId435" Type="http://schemas.openxmlformats.org/officeDocument/2006/relationships/image" Target="../media/image594.png"/><Relationship Id="rId477" Type="http://schemas.openxmlformats.org/officeDocument/2006/relationships/image" Target="../media/image615.png"/><Relationship Id="rId281" Type="http://schemas.openxmlformats.org/officeDocument/2006/relationships/customXml" Target="../ink/ink864.xml"/><Relationship Id="rId337" Type="http://schemas.openxmlformats.org/officeDocument/2006/relationships/customXml" Target="../ink/ink892.xml"/><Relationship Id="rId34" Type="http://schemas.openxmlformats.org/officeDocument/2006/relationships/image" Target="../media/image399.png"/><Relationship Id="rId76" Type="http://schemas.openxmlformats.org/officeDocument/2006/relationships/image" Target="../media/image419.png"/><Relationship Id="rId141" Type="http://schemas.openxmlformats.org/officeDocument/2006/relationships/image" Target="../media/image451.png"/><Relationship Id="rId379" Type="http://schemas.openxmlformats.org/officeDocument/2006/relationships/customXml" Target="../ink/ink913.xml"/><Relationship Id="rId7" Type="http://schemas.openxmlformats.org/officeDocument/2006/relationships/customXml" Target="../ink/ink725.xml"/><Relationship Id="rId162" Type="http://schemas.openxmlformats.org/officeDocument/2006/relationships/customXml" Target="../ink/ink803.xml"/><Relationship Id="rId183" Type="http://schemas.openxmlformats.org/officeDocument/2006/relationships/image" Target="../media/image472.png"/><Relationship Id="rId218" Type="http://schemas.openxmlformats.org/officeDocument/2006/relationships/customXml" Target="../ink/ink831.xml"/><Relationship Id="rId239" Type="http://schemas.openxmlformats.org/officeDocument/2006/relationships/customXml" Target="../ink/ink842.xml"/><Relationship Id="rId390" Type="http://schemas.openxmlformats.org/officeDocument/2006/relationships/image" Target="../media/image573.png"/><Relationship Id="rId404" Type="http://schemas.openxmlformats.org/officeDocument/2006/relationships/image" Target="../media/image579.png"/><Relationship Id="rId425" Type="http://schemas.openxmlformats.org/officeDocument/2006/relationships/customXml" Target="../ink/ink936.xml"/><Relationship Id="rId446" Type="http://schemas.openxmlformats.org/officeDocument/2006/relationships/customXml" Target="../ink/ink947.xml"/><Relationship Id="rId467" Type="http://schemas.openxmlformats.org/officeDocument/2006/relationships/image" Target="../media/image610.png"/><Relationship Id="rId250" Type="http://schemas.openxmlformats.org/officeDocument/2006/relationships/image" Target="../media/image505.png"/><Relationship Id="rId271" Type="http://schemas.openxmlformats.org/officeDocument/2006/relationships/image" Target="../media/image515.png"/><Relationship Id="rId292" Type="http://schemas.openxmlformats.org/officeDocument/2006/relationships/image" Target="../media/image524.png"/><Relationship Id="rId306" Type="http://schemas.openxmlformats.org/officeDocument/2006/relationships/image" Target="../media/image531.png"/><Relationship Id="rId24" Type="http://schemas.openxmlformats.org/officeDocument/2006/relationships/image" Target="../media/image395.png"/><Relationship Id="rId45" Type="http://schemas.openxmlformats.org/officeDocument/2006/relationships/customXml" Target="../ink/ink744.xml"/><Relationship Id="rId66" Type="http://schemas.openxmlformats.org/officeDocument/2006/relationships/image" Target="../media/image414.png"/><Relationship Id="rId87" Type="http://schemas.openxmlformats.org/officeDocument/2006/relationships/customXml" Target="../ink/ink765.xml"/><Relationship Id="rId110" Type="http://schemas.openxmlformats.org/officeDocument/2006/relationships/image" Target="../media/image436.png"/><Relationship Id="rId131" Type="http://schemas.openxmlformats.org/officeDocument/2006/relationships/image" Target="../media/image446.png"/><Relationship Id="rId327" Type="http://schemas.openxmlformats.org/officeDocument/2006/relationships/customXml" Target="../ink/ink887.xml"/><Relationship Id="rId348" Type="http://schemas.openxmlformats.org/officeDocument/2006/relationships/image" Target="../media/image552.png"/><Relationship Id="rId369" Type="http://schemas.openxmlformats.org/officeDocument/2006/relationships/customXml" Target="../ink/ink908.xml"/><Relationship Id="rId152" Type="http://schemas.openxmlformats.org/officeDocument/2006/relationships/customXml" Target="../ink/ink798.xml"/><Relationship Id="rId173" Type="http://schemas.openxmlformats.org/officeDocument/2006/relationships/image" Target="../media/image467.png"/><Relationship Id="rId194" Type="http://schemas.openxmlformats.org/officeDocument/2006/relationships/customXml" Target="../ink/ink819.xml"/><Relationship Id="rId208" Type="http://schemas.openxmlformats.org/officeDocument/2006/relationships/customXml" Target="../ink/ink826.xml"/><Relationship Id="rId229" Type="http://schemas.openxmlformats.org/officeDocument/2006/relationships/customXml" Target="../ink/ink837.xml"/><Relationship Id="rId380" Type="http://schemas.openxmlformats.org/officeDocument/2006/relationships/image" Target="../media/image568.png"/><Relationship Id="rId415" Type="http://schemas.openxmlformats.org/officeDocument/2006/relationships/customXml" Target="../ink/ink931.xml"/><Relationship Id="rId436" Type="http://schemas.openxmlformats.org/officeDocument/2006/relationships/customXml" Target="../ink/ink942.xml"/><Relationship Id="rId457" Type="http://schemas.openxmlformats.org/officeDocument/2006/relationships/image" Target="../media/image605.png"/><Relationship Id="rId240" Type="http://schemas.openxmlformats.org/officeDocument/2006/relationships/image" Target="../media/image500.png"/><Relationship Id="rId261" Type="http://schemas.openxmlformats.org/officeDocument/2006/relationships/customXml" Target="../ink/ink853.xml"/><Relationship Id="rId478" Type="http://schemas.openxmlformats.org/officeDocument/2006/relationships/customXml" Target="../ink/ink963.xml"/><Relationship Id="rId14" Type="http://schemas.openxmlformats.org/officeDocument/2006/relationships/image" Target="../media/image390.png"/><Relationship Id="rId35" Type="http://schemas.openxmlformats.org/officeDocument/2006/relationships/customXml" Target="../ink/ink739.xml"/><Relationship Id="rId56" Type="http://schemas.openxmlformats.org/officeDocument/2006/relationships/image" Target="../media/image374.png"/><Relationship Id="rId77" Type="http://schemas.openxmlformats.org/officeDocument/2006/relationships/customXml" Target="../ink/ink760.xml"/><Relationship Id="rId100" Type="http://schemas.openxmlformats.org/officeDocument/2006/relationships/image" Target="../media/image431.png"/><Relationship Id="rId282" Type="http://schemas.openxmlformats.org/officeDocument/2006/relationships/image" Target="../media/image519.png"/><Relationship Id="rId317" Type="http://schemas.openxmlformats.org/officeDocument/2006/relationships/customXml" Target="../ink/ink882.xml"/><Relationship Id="rId338" Type="http://schemas.openxmlformats.org/officeDocument/2006/relationships/image" Target="../media/image547.png"/><Relationship Id="rId359" Type="http://schemas.openxmlformats.org/officeDocument/2006/relationships/customXml" Target="../ink/ink903.xml"/><Relationship Id="rId8" Type="http://schemas.openxmlformats.org/officeDocument/2006/relationships/image" Target="../media/image387.png"/><Relationship Id="rId98" Type="http://schemas.openxmlformats.org/officeDocument/2006/relationships/image" Target="../media/image430.png"/><Relationship Id="rId121" Type="http://schemas.openxmlformats.org/officeDocument/2006/relationships/image" Target="../media/image441.png"/><Relationship Id="rId142" Type="http://schemas.openxmlformats.org/officeDocument/2006/relationships/customXml" Target="../ink/ink793.xml"/><Relationship Id="rId163" Type="http://schemas.openxmlformats.org/officeDocument/2006/relationships/image" Target="../media/image462.png"/><Relationship Id="rId184" Type="http://schemas.openxmlformats.org/officeDocument/2006/relationships/customXml" Target="../ink/ink814.xml"/><Relationship Id="rId219" Type="http://schemas.openxmlformats.org/officeDocument/2006/relationships/image" Target="../media/image490.png"/><Relationship Id="rId370" Type="http://schemas.openxmlformats.org/officeDocument/2006/relationships/image" Target="../media/image563.png"/><Relationship Id="rId391" Type="http://schemas.openxmlformats.org/officeDocument/2006/relationships/customXml" Target="../ink/ink919.xml"/><Relationship Id="rId405" Type="http://schemas.openxmlformats.org/officeDocument/2006/relationships/customXml" Target="../ink/ink926.xml"/><Relationship Id="rId426" Type="http://schemas.openxmlformats.org/officeDocument/2006/relationships/image" Target="../media/image590.png"/><Relationship Id="rId447" Type="http://schemas.openxmlformats.org/officeDocument/2006/relationships/image" Target="../media/image600.png"/><Relationship Id="rId230" Type="http://schemas.openxmlformats.org/officeDocument/2006/relationships/image" Target="../media/image495.png"/><Relationship Id="rId251" Type="http://schemas.openxmlformats.org/officeDocument/2006/relationships/customXml" Target="../ink/ink848.xml"/><Relationship Id="rId468" Type="http://schemas.openxmlformats.org/officeDocument/2006/relationships/customXml" Target="../ink/ink958.xml"/><Relationship Id="rId25" Type="http://schemas.openxmlformats.org/officeDocument/2006/relationships/customXml" Target="../ink/ink734.xml"/><Relationship Id="rId46" Type="http://schemas.openxmlformats.org/officeDocument/2006/relationships/image" Target="../media/image405.png"/><Relationship Id="rId67" Type="http://schemas.openxmlformats.org/officeDocument/2006/relationships/customXml" Target="../ink/ink755.xml"/><Relationship Id="rId272" Type="http://schemas.openxmlformats.org/officeDocument/2006/relationships/customXml" Target="../ink/ink859.xml"/><Relationship Id="rId293" Type="http://schemas.openxmlformats.org/officeDocument/2006/relationships/customXml" Target="../ink/ink870.xml"/><Relationship Id="rId307" Type="http://schemas.openxmlformats.org/officeDocument/2006/relationships/customXml" Target="../ink/ink877.xml"/><Relationship Id="rId328" Type="http://schemas.openxmlformats.org/officeDocument/2006/relationships/image" Target="../media/image542.png"/><Relationship Id="rId349" Type="http://schemas.openxmlformats.org/officeDocument/2006/relationships/customXml" Target="../ink/ink898.xml"/><Relationship Id="rId88" Type="http://schemas.openxmlformats.org/officeDocument/2006/relationships/image" Target="../media/image425.png"/><Relationship Id="rId111" Type="http://schemas.openxmlformats.org/officeDocument/2006/relationships/customXml" Target="../ink/ink777.xml"/><Relationship Id="rId132" Type="http://schemas.openxmlformats.org/officeDocument/2006/relationships/customXml" Target="../ink/ink788.xml"/><Relationship Id="rId153" Type="http://schemas.openxmlformats.org/officeDocument/2006/relationships/image" Target="../media/image457.png"/><Relationship Id="rId174" Type="http://schemas.openxmlformats.org/officeDocument/2006/relationships/customXml" Target="../ink/ink809.xml"/><Relationship Id="rId195" Type="http://schemas.openxmlformats.org/officeDocument/2006/relationships/image" Target="../media/image478.png"/><Relationship Id="rId209" Type="http://schemas.openxmlformats.org/officeDocument/2006/relationships/image" Target="../media/image485.png"/><Relationship Id="rId360" Type="http://schemas.openxmlformats.org/officeDocument/2006/relationships/image" Target="../media/image558.png"/><Relationship Id="rId381" Type="http://schemas.openxmlformats.org/officeDocument/2006/relationships/customXml" Target="../ink/ink914.xml"/><Relationship Id="rId416" Type="http://schemas.openxmlformats.org/officeDocument/2006/relationships/image" Target="../media/image585.png"/><Relationship Id="rId220" Type="http://schemas.openxmlformats.org/officeDocument/2006/relationships/customXml" Target="../ink/ink832.xml"/><Relationship Id="rId241" Type="http://schemas.openxmlformats.org/officeDocument/2006/relationships/customXml" Target="../ink/ink843.xml"/><Relationship Id="rId437" Type="http://schemas.openxmlformats.org/officeDocument/2006/relationships/image" Target="../media/image595.png"/><Relationship Id="rId458" Type="http://schemas.openxmlformats.org/officeDocument/2006/relationships/customXml" Target="../ink/ink953.xml"/><Relationship Id="rId479" Type="http://schemas.openxmlformats.org/officeDocument/2006/relationships/image" Target="../media/image616.png"/><Relationship Id="rId15" Type="http://schemas.openxmlformats.org/officeDocument/2006/relationships/customXml" Target="../ink/ink729.xml"/><Relationship Id="rId36" Type="http://schemas.openxmlformats.org/officeDocument/2006/relationships/image" Target="../media/image400.png"/><Relationship Id="rId57" Type="http://schemas.openxmlformats.org/officeDocument/2006/relationships/customXml" Target="../ink/ink750.xml"/><Relationship Id="rId262" Type="http://schemas.openxmlformats.org/officeDocument/2006/relationships/customXml" Target="../ink/ink854.xml"/><Relationship Id="rId283" Type="http://schemas.openxmlformats.org/officeDocument/2006/relationships/customXml" Target="../ink/ink865.xml"/><Relationship Id="rId318" Type="http://schemas.openxmlformats.org/officeDocument/2006/relationships/image" Target="../media/image537.png"/><Relationship Id="rId339" Type="http://schemas.openxmlformats.org/officeDocument/2006/relationships/customXml" Target="../ink/ink893.xml"/><Relationship Id="rId78" Type="http://schemas.openxmlformats.org/officeDocument/2006/relationships/image" Target="../media/image420.png"/><Relationship Id="rId99" Type="http://schemas.openxmlformats.org/officeDocument/2006/relationships/customXml" Target="../ink/ink771.xml"/><Relationship Id="rId101" Type="http://schemas.openxmlformats.org/officeDocument/2006/relationships/customXml" Target="../ink/ink772.xml"/><Relationship Id="rId122" Type="http://schemas.openxmlformats.org/officeDocument/2006/relationships/customXml" Target="../ink/ink783.xml"/><Relationship Id="rId143" Type="http://schemas.openxmlformats.org/officeDocument/2006/relationships/image" Target="../media/image452.png"/><Relationship Id="rId164" Type="http://schemas.openxmlformats.org/officeDocument/2006/relationships/customXml" Target="../ink/ink804.xml"/><Relationship Id="rId185" Type="http://schemas.openxmlformats.org/officeDocument/2006/relationships/image" Target="../media/image473.png"/><Relationship Id="rId350" Type="http://schemas.openxmlformats.org/officeDocument/2006/relationships/image" Target="../media/image553.png"/><Relationship Id="rId371" Type="http://schemas.openxmlformats.org/officeDocument/2006/relationships/customXml" Target="../ink/ink909.xml"/><Relationship Id="rId406" Type="http://schemas.openxmlformats.org/officeDocument/2006/relationships/image" Target="../media/image580.png"/><Relationship Id="rId9" Type="http://schemas.openxmlformats.org/officeDocument/2006/relationships/customXml" Target="../ink/ink726.xml"/><Relationship Id="rId210" Type="http://schemas.openxmlformats.org/officeDocument/2006/relationships/customXml" Target="../ink/ink827.xml"/><Relationship Id="rId392" Type="http://schemas.openxmlformats.org/officeDocument/2006/relationships/image" Target="../media/image574.png"/><Relationship Id="rId427" Type="http://schemas.openxmlformats.org/officeDocument/2006/relationships/customXml" Target="../ink/ink937.xml"/><Relationship Id="rId448" Type="http://schemas.openxmlformats.org/officeDocument/2006/relationships/customXml" Target="../ink/ink948.xml"/><Relationship Id="rId469" Type="http://schemas.openxmlformats.org/officeDocument/2006/relationships/image" Target="../media/image611.png"/><Relationship Id="rId26" Type="http://schemas.openxmlformats.org/officeDocument/2006/relationships/image" Target="../media/image396.png"/><Relationship Id="rId231" Type="http://schemas.openxmlformats.org/officeDocument/2006/relationships/customXml" Target="../ink/ink838.xml"/><Relationship Id="rId252" Type="http://schemas.openxmlformats.org/officeDocument/2006/relationships/image" Target="../media/image506.png"/><Relationship Id="rId273" Type="http://schemas.openxmlformats.org/officeDocument/2006/relationships/image" Target="../media/image516.png"/><Relationship Id="rId294" Type="http://schemas.openxmlformats.org/officeDocument/2006/relationships/image" Target="../media/image525.png"/><Relationship Id="rId308" Type="http://schemas.openxmlformats.org/officeDocument/2006/relationships/image" Target="../media/image532.png"/><Relationship Id="rId329" Type="http://schemas.openxmlformats.org/officeDocument/2006/relationships/customXml" Target="../ink/ink888.xml"/><Relationship Id="rId480" Type="http://schemas.openxmlformats.org/officeDocument/2006/relationships/customXml" Target="../ink/ink964.xml"/><Relationship Id="rId47" Type="http://schemas.openxmlformats.org/officeDocument/2006/relationships/customXml" Target="../ink/ink745.xml"/><Relationship Id="rId68" Type="http://schemas.openxmlformats.org/officeDocument/2006/relationships/image" Target="../media/image415.png"/><Relationship Id="rId89" Type="http://schemas.openxmlformats.org/officeDocument/2006/relationships/customXml" Target="../ink/ink766.xml"/><Relationship Id="rId112" Type="http://schemas.openxmlformats.org/officeDocument/2006/relationships/image" Target="../media/image437.png"/><Relationship Id="rId133" Type="http://schemas.openxmlformats.org/officeDocument/2006/relationships/image" Target="../media/image447.png"/><Relationship Id="rId154" Type="http://schemas.openxmlformats.org/officeDocument/2006/relationships/customXml" Target="../ink/ink799.xml"/><Relationship Id="rId175" Type="http://schemas.openxmlformats.org/officeDocument/2006/relationships/image" Target="../media/image468.png"/><Relationship Id="rId340" Type="http://schemas.openxmlformats.org/officeDocument/2006/relationships/image" Target="../media/image548.png"/><Relationship Id="rId361" Type="http://schemas.openxmlformats.org/officeDocument/2006/relationships/customXml" Target="../ink/ink904.xml"/><Relationship Id="rId196" Type="http://schemas.openxmlformats.org/officeDocument/2006/relationships/customXml" Target="../ink/ink820.xml"/><Relationship Id="rId200" Type="http://schemas.openxmlformats.org/officeDocument/2006/relationships/customXml" Target="../ink/ink822.xml"/><Relationship Id="rId382" Type="http://schemas.openxmlformats.org/officeDocument/2006/relationships/image" Target="../media/image569.png"/><Relationship Id="rId417" Type="http://schemas.openxmlformats.org/officeDocument/2006/relationships/customXml" Target="../ink/ink932.xml"/><Relationship Id="rId438" Type="http://schemas.openxmlformats.org/officeDocument/2006/relationships/customXml" Target="../ink/ink943.xml"/><Relationship Id="rId459" Type="http://schemas.openxmlformats.org/officeDocument/2006/relationships/image" Target="../media/image606.png"/><Relationship Id="rId16" Type="http://schemas.openxmlformats.org/officeDocument/2006/relationships/image" Target="../media/image391.png"/><Relationship Id="rId221" Type="http://schemas.openxmlformats.org/officeDocument/2006/relationships/image" Target="../media/image491.png"/><Relationship Id="rId242" Type="http://schemas.openxmlformats.org/officeDocument/2006/relationships/image" Target="../media/image501.png"/><Relationship Id="rId263" Type="http://schemas.openxmlformats.org/officeDocument/2006/relationships/image" Target="../media/image511.png"/><Relationship Id="rId284" Type="http://schemas.openxmlformats.org/officeDocument/2006/relationships/image" Target="../media/image520.png"/><Relationship Id="rId319" Type="http://schemas.openxmlformats.org/officeDocument/2006/relationships/customXml" Target="../ink/ink883.xml"/><Relationship Id="rId470" Type="http://schemas.openxmlformats.org/officeDocument/2006/relationships/customXml" Target="../ink/ink959.xml"/><Relationship Id="rId37" Type="http://schemas.openxmlformats.org/officeDocument/2006/relationships/customXml" Target="../ink/ink740.xml"/><Relationship Id="rId58" Type="http://schemas.openxmlformats.org/officeDocument/2006/relationships/image" Target="../media/image410.png"/><Relationship Id="rId79" Type="http://schemas.openxmlformats.org/officeDocument/2006/relationships/customXml" Target="../ink/ink761.xml"/><Relationship Id="rId102" Type="http://schemas.openxmlformats.org/officeDocument/2006/relationships/image" Target="../media/image432.png"/><Relationship Id="rId123" Type="http://schemas.openxmlformats.org/officeDocument/2006/relationships/image" Target="../media/image442.png"/><Relationship Id="rId144" Type="http://schemas.openxmlformats.org/officeDocument/2006/relationships/customXml" Target="../ink/ink794.xml"/><Relationship Id="rId330" Type="http://schemas.openxmlformats.org/officeDocument/2006/relationships/image" Target="../media/image543.png"/><Relationship Id="rId90" Type="http://schemas.openxmlformats.org/officeDocument/2006/relationships/image" Target="../media/image426.png"/><Relationship Id="rId165" Type="http://schemas.openxmlformats.org/officeDocument/2006/relationships/image" Target="../media/image463.png"/><Relationship Id="rId186" Type="http://schemas.openxmlformats.org/officeDocument/2006/relationships/customXml" Target="../ink/ink815.xml"/><Relationship Id="rId351" Type="http://schemas.openxmlformats.org/officeDocument/2006/relationships/customXml" Target="../ink/ink899.xml"/><Relationship Id="rId372" Type="http://schemas.openxmlformats.org/officeDocument/2006/relationships/image" Target="../media/image564.png"/><Relationship Id="rId393" Type="http://schemas.openxmlformats.org/officeDocument/2006/relationships/customXml" Target="../ink/ink920.xml"/><Relationship Id="rId407" Type="http://schemas.openxmlformats.org/officeDocument/2006/relationships/customXml" Target="../ink/ink927.xml"/><Relationship Id="rId428" Type="http://schemas.openxmlformats.org/officeDocument/2006/relationships/image" Target="../media/image591.png"/><Relationship Id="rId449" Type="http://schemas.openxmlformats.org/officeDocument/2006/relationships/image" Target="../media/image601.png"/><Relationship Id="rId211" Type="http://schemas.openxmlformats.org/officeDocument/2006/relationships/image" Target="../media/image486.png"/><Relationship Id="rId232" Type="http://schemas.openxmlformats.org/officeDocument/2006/relationships/image" Target="../media/image496.png"/><Relationship Id="rId253" Type="http://schemas.openxmlformats.org/officeDocument/2006/relationships/customXml" Target="../ink/ink849.xml"/><Relationship Id="rId274" Type="http://schemas.openxmlformats.org/officeDocument/2006/relationships/customXml" Target="../ink/ink860.xml"/><Relationship Id="rId295" Type="http://schemas.openxmlformats.org/officeDocument/2006/relationships/customXml" Target="../ink/ink871.xml"/><Relationship Id="rId309" Type="http://schemas.openxmlformats.org/officeDocument/2006/relationships/customXml" Target="../ink/ink878.xml"/><Relationship Id="rId460" Type="http://schemas.openxmlformats.org/officeDocument/2006/relationships/customXml" Target="../ink/ink954.xml"/><Relationship Id="rId481" Type="http://schemas.openxmlformats.org/officeDocument/2006/relationships/image" Target="../media/image617.png"/><Relationship Id="rId27" Type="http://schemas.openxmlformats.org/officeDocument/2006/relationships/customXml" Target="../ink/ink735.xml"/><Relationship Id="rId48" Type="http://schemas.openxmlformats.org/officeDocument/2006/relationships/image" Target="../media/image406.png"/><Relationship Id="rId69" Type="http://schemas.openxmlformats.org/officeDocument/2006/relationships/customXml" Target="../ink/ink756.xml"/><Relationship Id="rId113" Type="http://schemas.openxmlformats.org/officeDocument/2006/relationships/customXml" Target="../ink/ink778.xml"/><Relationship Id="rId134" Type="http://schemas.openxmlformats.org/officeDocument/2006/relationships/customXml" Target="../ink/ink789.xml"/><Relationship Id="rId320" Type="http://schemas.openxmlformats.org/officeDocument/2006/relationships/image" Target="../media/image538.png"/><Relationship Id="rId80" Type="http://schemas.openxmlformats.org/officeDocument/2006/relationships/image" Target="../media/image421.png"/><Relationship Id="rId155" Type="http://schemas.openxmlformats.org/officeDocument/2006/relationships/image" Target="../media/image458.png"/><Relationship Id="rId176" Type="http://schemas.openxmlformats.org/officeDocument/2006/relationships/customXml" Target="../ink/ink810.xml"/><Relationship Id="rId197" Type="http://schemas.openxmlformats.org/officeDocument/2006/relationships/image" Target="../media/image479.png"/><Relationship Id="rId341" Type="http://schemas.openxmlformats.org/officeDocument/2006/relationships/customXml" Target="../ink/ink894.xml"/><Relationship Id="rId362" Type="http://schemas.openxmlformats.org/officeDocument/2006/relationships/image" Target="../media/image559.png"/><Relationship Id="rId383" Type="http://schemas.openxmlformats.org/officeDocument/2006/relationships/customXml" Target="../ink/ink915.xml"/><Relationship Id="rId418" Type="http://schemas.openxmlformats.org/officeDocument/2006/relationships/image" Target="../media/image586.png"/><Relationship Id="rId439" Type="http://schemas.openxmlformats.org/officeDocument/2006/relationships/image" Target="../media/image596.png"/><Relationship Id="rId201" Type="http://schemas.openxmlformats.org/officeDocument/2006/relationships/image" Target="../media/image481.png"/><Relationship Id="rId222" Type="http://schemas.openxmlformats.org/officeDocument/2006/relationships/customXml" Target="../ink/ink833.xml"/><Relationship Id="rId243" Type="http://schemas.openxmlformats.org/officeDocument/2006/relationships/customXml" Target="../ink/ink844.xml"/><Relationship Id="rId264" Type="http://schemas.openxmlformats.org/officeDocument/2006/relationships/customXml" Target="../ink/ink855.xml"/><Relationship Id="rId285" Type="http://schemas.openxmlformats.org/officeDocument/2006/relationships/customXml" Target="../ink/ink866.xml"/><Relationship Id="rId450" Type="http://schemas.openxmlformats.org/officeDocument/2006/relationships/customXml" Target="../ink/ink949.xml"/><Relationship Id="rId471" Type="http://schemas.openxmlformats.org/officeDocument/2006/relationships/image" Target="../media/image612.png"/><Relationship Id="rId17" Type="http://schemas.openxmlformats.org/officeDocument/2006/relationships/customXml" Target="../ink/ink730.xml"/><Relationship Id="rId38" Type="http://schemas.openxmlformats.org/officeDocument/2006/relationships/image" Target="../media/image401.png"/><Relationship Id="rId59" Type="http://schemas.openxmlformats.org/officeDocument/2006/relationships/customXml" Target="../ink/ink751.xml"/><Relationship Id="rId103" Type="http://schemas.openxmlformats.org/officeDocument/2006/relationships/customXml" Target="../ink/ink773.xml"/><Relationship Id="rId124" Type="http://schemas.openxmlformats.org/officeDocument/2006/relationships/customXml" Target="../ink/ink784.xml"/><Relationship Id="rId310" Type="http://schemas.openxmlformats.org/officeDocument/2006/relationships/image" Target="../media/image533.png"/><Relationship Id="rId70" Type="http://schemas.openxmlformats.org/officeDocument/2006/relationships/image" Target="../media/image416.png"/><Relationship Id="rId91" Type="http://schemas.openxmlformats.org/officeDocument/2006/relationships/customXml" Target="../ink/ink767.xml"/><Relationship Id="rId145" Type="http://schemas.openxmlformats.org/officeDocument/2006/relationships/image" Target="../media/image453.png"/><Relationship Id="rId166" Type="http://schemas.openxmlformats.org/officeDocument/2006/relationships/customXml" Target="../ink/ink805.xml"/><Relationship Id="rId187" Type="http://schemas.openxmlformats.org/officeDocument/2006/relationships/image" Target="../media/image474.png"/><Relationship Id="rId331" Type="http://schemas.openxmlformats.org/officeDocument/2006/relationships/customXml" Target="../ink/ink889.xml"/><Relationship Id="rId352" Type="http://schemas.openxmlformats.org/officeDocument/2006/relationships/image" Target="../media/image554.png"/><Relationship Id="rId373" Type="http://schemas.openxmlformats.org/officeDocument/2006/relationships/customXml" Target="../ink/ink910.xml"/><Relationship Id="rId394" Type="http://schemas.openxmlformats.org/officeDocument/2006/relationships/image" Target="../media/image575.png"/><Relationship Id="rId408" Type="http://schemas.openxmlformats.org/officeDocument/2006/relationships/image" Target="../media/image581.png"/><Relationship Id="rId429" Type="http://schemas.openxmlformats.org/officeDocument/2006/relationships/customXml" Target="../ink/ink93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28.xml"/><Relationship Id="rId233" Type="http://schemas.openxmlformats.org/officeDocument/2006/relationships/customXml" Target="../ink/ink839.xml"/><Relationship Id="rId254" Type="http://schemas.openxmlformats.org/officeDocument/2006/relationships/image" Target="../media/image507.png"/><Relationship Id="rId440" Type="http://schemas.openxmlformats.org/officeDocument/2006/relationships/customXml" Target="../ink/ink944.xml"/><Relationship Id="rId28" Type="http://schemas.openxmlformats.org/officeDocument/2006/relationships/image" Target="../media/image8.png"/><Relationship Id="rId49" Type="http://schemas.openxmlformats.org/officeDocument/2006/relationships/customXml" Target="../ink/ink746.xml"/><Relationship Id="rId114" Type="http://schemas.openxmlformats.org/officeDocument/2006/relationships/image" Target="../media/image438.png"/><Relationship Id="rId275" Type="http://schemas.openxmlformats.org/officeDocument/2006/relationships/image" Target="../media/image517.png"/><Relationship Id="rId296" Type="http://schemas.openxmlformats.org/officeDocument/2006/relationships/image" Target="../media/image526.png"/><Relationship Id="rId300" Type="http://schemas.openxmlformats.org/officeDocument/2006/relationships/image" Target="../media/image528.png"/><Relationship Id="rId461" Type="http://schemas.openxmlformats.org/officeDocument/2006/relationships/image" Target="../media/image607.png"/><Relationship Id="rId482" Type="http://schemas.openxmlformats.org/officeDocument/2006/relationships/customXml" Target="../ink/ink965.xml"/><Relationship Id="rId60" Type="http://schemas.openxmlformats.org/officeDocument/2006/relationships/image" Target="../media/image411.png"/><Relationship Id="rId81" Type="http://schemas.openxmlformats.org/officeDocument/2006/relationships/customXml" Target="../ink/ink762.xml"/><Relationship Id="rId135" Type="http://schemas.openxmlformats.org/officeDocument/2006/relationships/image" Target="../media/image448.png"/><Relationship Id="rId156" Type="http://schemas.openxmlformats.org/officeDocument/2006/relationships/customXml" Target="../ink/ink800.xml"/><Relationship Id="rId177" Type="http://schemas.openxmlformats.org/officeDocument/2006/relationships/image" Target="../media/image469.png"/><Relationship Id="rId198" Type="http://schemas.openxmlformats.org/officeDocument/2006/relationships/customXml" Target="../ink/ink821.xml"/><Relationship Id="rId321" Type="http://schemas.openxmlformats.org/officeDocument/2006/relationships/customXml" Target="../ink/ink884.xml"/><Relationship Id="rId342" Type="http://schemas.openxmlformats.org/officeDocument/2006/relationships/image" Target="../media/image549.png"/><Relationship Id="rId363" Type="http://schemas.openxmlformats.org/officeDocument/2006/relationships/customXml" Target="../ink/ink905.xml"/><Relationship Id="rId384" Type="http://schemas.openxmlformats.org/officeDocument/2006/relationships/image" Target="../media/image570.png"/><Relationship Id="rId419" Type="http://schemas.openxmlformats.org/officeDocument/2006/relationships/customXml" Target="../ink/ink933.xml"/><Relationship Id="rId202" Type="http://schemas.openxmlformats.org/officeDocument/2006/relationships/customXml" Target="../ink/ink823.xml"/><Relationship Id="rId223" Type="http://schemas.openxmlformats.org/officeDocument/2006/relationships/image" Target="../media/image492.png"/><Relationship Id="rId244" Type="http://schemas.openxmlformats.org/officeDocument/2006/relationships/image" Target="../media/image502.png"/><Relationship Id="rId430" Type="http://schemas.openxmlformats.org/officeDocument/2006/relationships/image" Target="../media/image592.png"/><Relationship Id="rId18" Type="http://schemas.openxmlformats.org/officeDocument/2006/relationships/image" Target="../media/image392.png"/><Relationship Id="rId39" Type="http://schemas.openxmlformats.org/officeDocument/2006/relationships/customXml" Target="../ink/ink741.xml"/><Relationship Id="rId265" Type="http://schemas.openxmlformats.org/officeDocument/2006/relationships/image" Target="../media/image512.png"/><Relationship Id="rId286" Type="http://schemas.openxmlformats.org/officeDocument/2006/relationships/image" Target="../media/image521.png"/><Relationship Id="rId451" Type="http://schemas.openxmlformats.org/officeDocument/2006/relationships/image" Target="../media/image602.png"/><Relationship Id="rId472" Type="http://schemas.openxmlformats.org/officeDocument/2006/relationships/customXml" Target="../ink/ink960.xml"/><Relationship Id="rId50" Type="http://schemas.openxmlformats.org/officeDocument/2006/relationships/image" Target="../media/image407.png"/><Relationship Id="rId104" Type="http://schemas.openxmlformats.org/officeDocument/2006/relationships/image" Target="../media/image433.png"/><Relationship Id="rId125" Type="http://schemas.openxmlformats.org/officeDocument/2006/relationships/image" Target="../media/image443.png"/><Relationship Id="rId146" Type="http://schemas.openxmlformats.org/officeDocument/2006/relationships/customXml" Target="../ink/ink795.xml"/><Relationship Id="rId167" Type="http://schemas.openxmlformats.org/officeDocument/2006/relationships/image" Target="../media/image464.png"/><Relationship Id="rId188" Type="http://schemas.openxmlformats.org/officeDocument/2006/relationships/customXml" Target="../ink/ink816.xml"/><Relationship Id="rId311" Type="http://schemas.openxmlformats.org/officeDocument/2006/relationships/customXml" Target="../ink/ink879.xml"/><Relationship Id="rId332" Type="http://schemas.openxmlformats.org/officeDocument/2006/relationships/image" Target="../media/image544.png"/><Relationship Id="rId353" Type="http://schemas.openxmlformats.org/officeDocument/2006/relationships/customXml" Target="../ink/ink900.xml"/><Relationship Id="rId374" Type="http://schemas.openxmlformats.org/officeDocument/2006/relationships/image" Target="../media/image565.png"/><Relationship Id="rId395" Type="http://schemas.openxmlformats.org/officeDocument/2006/relationships/customXml" Target="../ink/ink921.xml"/><Relationship Id="rId409" Type="http://schemas.openxmlformats.org/officeDocument/2006/relationships/customXml" Target="../ink/ink928.xml"/><Relationship Id="rId71" Type="http://schemas.openxmlformats.org/officeDocument/2006/relationships/customXml" Target="../ink/ink757.xml"/><Relationship Id="rId92" Type="http://schemas.openxmlformats.org/officeDocument/2006/relationships/image" Target="../media/image427.png"/><Relationship Id="rId213" Type="http://schemas.openxmlformats.org/officeDocument/2006/relationships/image" Target="../media/image487.png"/><Relationship Id="rId234" Type="http://schemas.openxmlformats.org/officeDocument/2006/relationships/image" Target="../media/image497.png"/><Relationship Id="rId420" Type="http://schemas.openxmlformats.org/officeDocument/2006/relationships/image" Target="../media/image587.png"/><Relationship Id="rId2" Type="http://schemas.openxmlformats.org/officeDocument/2006/relationships/image" Target="../media/image1.emf"/><Relationship Id="rId29" Type="http://schemas.openxmlformats.org/officeDocument/2006/relationships/customXml" Target="../ink/ink736.xml"/><Relationship Id="rId255" Type="http://schemas.openxmlformats.org/officeDocument/2006/relationships/customXml" Target="../ink/ink850.xml"/><Relationship Id="rId276" Type="http://schemas.openxmlformats.org/officeDocument/2006/relationships/customXml" Target="../ink/ink861.xml"/><Relationship Id="rId297" Type="http://schemas.openxmlformats.org/officeDocument/2006/relationships/customXml" Target="../ink/ink872.xml"/><Relationship Id="rId441" Type="http://schemas.openxmlformats.org/officeDocument/2006/relationships/image" Target="../media/image597.png"/><Relationship Id="rId462" Type="http://schemas.openxmlformats.org/officeDocument/2006/relationships/customXml" Target="../ink/ink955.xml"/><Relationship Id="rId483" Type="http://schemas.openxmlformats.org/officeDocument/2006/relationships/image" Target="../media/image618.png"/><Relationship Id="rId40" Type="http://schemas.openxmlformats.org/officeDocument/2006/relationships/image" Target="../media/image402.png"/><Relationship Id="rId115" Type="http://schemas.openxmlformats.org/officeDocument/2006/relationships/customXml" Target="../ink/ink779.xml"/><Relationship Id="rId136" Type="http://schemas.openxmlformats.org/officeDocument/2006/relationships/customXml" Target="../ink/ink790.xml"/><Relationship Id="rId157" Type="http://schemas.openxmlformats.org/officeDocument/2006/relationships/image" Target="../media/image459.png"/><Relationship Id="rId178" Type="http://schemas.openxmlformats.org/officeDocument/2006/relationships/customXml" Target="../ink/ink811.xml"/><Relationship Id="rId301" Type="http://schemas.openxmlformats.org/officeDocument/2006/relationships/customXml" Target="../ink/ink874.xml"/><Relationship Id="rId322" Type="http://schemas.openxmlformats.org/officeDocument/2006/relationships/image" Target="../media/image539.png"/><Relationship Id="rId343" Type="http://schemas.openxmlformats.org/officeDocument/2006/relationships/customXml" Target="../ink/ink895.xml"/><Relationship Id="rId364" Type="http://schemas.openxmlformats.org/officeDocument/2006/relationships/image" Target="../media/image560.png"/><Relationship Id="rId61" Type="http://schemas.openxmlformats.org/officeDocument/2006/relationships/customXml" Target="../ink/ink752.xml"/><Relationship Id="rId82" Type="http://schemas.openxmlformats.org/officeDocument/2006/relationships/image" Target="../media/image422.png"/><Relationship Id="rId199" Type="http://schemas.openxmlformats.org/officeDocument/2006/relationships/image" Target="../media/image480.png"/><Relationship Id="rId203" Type="http://schemas.openxmlformats.org/officeDocument/2006/relationships/image" Target="../media/image482.png"/><Relationship Id="rId385" Type="http://schemas.openxmlformats.org/officeDocument/2006/relationships/customXml" Target="../ink/ink916.xml"/><Relationship Id="rId19" Type="http://schemas.openxmlformats.org/officeDocument/2006/relationships/customXml" Target="../ink/ink731.xml"/><Relationship Id="rId224" Type="http://schemas.openxmlformats.org/officeDocument/2006/relationships/customXml" Target="../ink/ink834.xml"/><Relationship Id="rId245" Type="http://schemas.openxmlformats.org/officeDocument/2006/relationships/customXml" Target="../ink/ink845.xml"/><Relationship Id="rId266" Type="http://schemas.openxmlformats.org/officeDocument/2006/relationships/customXml" Target="../ink/ink856.xml"/><Relationship Id="rId287" Type="http://schemas.openxmlformats.org/officeDocument/2006/relationships/customXml" Target="../ink/ink867.xml"/><Relationship Id="rId410" Type="http://schemas.openxmlformats.org/officeDocument/2006/relationships/image" Target="../media/image582.png"/><Relationship Id="rId431" Type="http://schemas.openxmlformats.org/officeDocument/2006/relationships/customXml" Target="../ink/ink939.xml"/><Relationship Id="rId452" Type="http://schemas.openxmlformats.org/officeDocument/2006/relationships/customXml" Target="../ink/ink950.xml"/><Relationship Id="rId473" Type="http://schemas.openxmlformats.org/officeDocument/2006/relationships/image" Target="../media/image613.png"/><Relationship Id="rId30" Type="http://schemas.openxmlformats.org/officeDocument/2006/relationships/image" Target="../media/image397.png"/><Relationship Id="rId105" Type="http://schemas.openxmlformats.org/officeDocument/2006/relationships/customXml" Target="../ink/ink774.xml"/><Relationship Id="rId126" Type="http://schemas.openxmlformats.org/officeDocument/2006/relationships/customXml" Target="../ink/ink785.xml"/><Relationship Id="rId147" Type="http://schemas.openxmlformats.org/officeDocument/2006/relationships/image" Target="../media/image454.png"/><Relationship Id="rId168" Type="http://schemas.openxmlformats.org/officeDocument/2006/relationships/customXml" Target="../ink/ink806.xml"/><Relationship Id="rId312" Type="http://schemas.openxmlformats.org/officeDocument/2006/relationships/image" Target="../media/image534.png"/><Relationship Id="rId333" Type="http://schemas.openxmlformats.org/officeDocument/2006/relationships/customXml" Target="../ink/ink890.xml"/><Relationship Id="rId354" Type="http://schemas.openxmlformats.org/officeDocument/2006/relationships/image" Target="../media/image555.png"/><Relationship Id="rId51" Type="http://schemas.openxmlformats.org/officeDocument/2006/relationships/customXml" Target="../ink/ink747.xml"/><Relationship Id="rId72" Type="http://schemas.openxmlformats.org/officeDocument/2006/relationships/image" Target="../media/image417.png"/><Relationship Id="rId93" Type="http://schemas.openxmlformats.org/officeDocument/2006/relationships/customXml" Target="../ink/ink768.xml"/><Relationship Id="rId189" Type="http://schemas.openxmlformats.org/officeDocument/2006/relationships/image" Target="../media/image475.png"/><Relationship Id="rId375" Type="http://schemas.openxmlformats.org/officeDocument/2006/relationships/customXml" Target="../ink/ink911.xml"/><Relationship Id="rId396" Type="http://schemas.openxmlformats.org/officeDocument/2006/relationships/image" Target="../media/image195.png"/><Relationship Id="rId3" Type="http://schemas.openxmlformats.org/officeDocument/2006/relationships/customXml" Target="../ink/ink723.xml"/><Relationship Id="rId214" Type="http://schemas.openxmlformats.org/officeDocument/2006/relationships/customXml" Target="../ink/ink829.xml"/><Relationship Id="rId235" Type="http://schemas.openxmlformats.org/officeDocument/2006/relationships/customXml" Target="../ink/ink840.xml"/><Relationship Id="rId256" Type="http://schemas.openxmlformats.org/officeDocument/2006/relationships/image" Target="../media/image508.png"/><Relationship Id="rId277" Type="http://schemas.openxmlformats.org/officeDocument/2006/relationships/image" Target="../media/image136.png"/><Relationship Id="rId298" Type="http://schemas.openxmlformats.org/officeDocument/2006/relationships/image" Target="../media/image527.png"/><Relationship Id="rId400" Type="http://schemas.openxmlformats.org/officeDocument/2006/relationships/image" Target="../media/image577.png"/><Relationship Id="rId421" Type="http://schemas.openxmlformats.org/officeDocument/2006/relationships/customXml" Target="../ink/ink934.xml"/><Relationship Id="rId442" Type="http://schemas.openxmlformats.org/officeDocument/2006/relationships/customXml" Target="../ink/ink945.xml"/><Relationship Id="rId463" Type="http://schemas.openxmlformats.org/officeDocument/2006/relationships/image" Target="../media/image608.png"/><Relationship Id="rId484" Type="http://schemas.openxmlformats.org/officeDocument/2006/relationships/customXml" Target="../ink/ink966.xml"/><Relationship Id="rId116" Type="http://schemas.openxmlformats.org/officeDocument/2006/relationships/customXml" Target="../ink/ink780.xml"/><Relationship Id="rId137" Type="http://schemas.openxmlformats.org/officeDocument/2006/relationships/image" Target="../media/image449.png"/><Relationship Id="rId158" Type="http://schemas.openxmlformats.org/officeDocument/2006/relationships/customXml" Target="../ink/ink801.xml"/><Relationship Id="rId302" Type="http://schemas.openxmlformats.org/officeDocument/2006/relationships/image" Target="../media/image529.png"/><Relationship Id="rId323" Type="http://schemas.openxmlformats.org/officeDocument/2006/relationships/customXml" Target="../ink/ink885.xml"/><Relationship Id="rId344" Type="http://schemas.openxmlformats.org/officeDocument/2006/relationships/image" Target="../media/image550.png"/><Relationship Id="rId20" Type="http://schemas.openxmlformats.org/officeDocument/2006/relationships/image" Target="../media/image393.png"/><Relationship Id="rId41" Type="http://schemas.openxmlformats.org/officeDocument/2006/relationships/customXml" Target="../ink/ink742.xml"/><Relationship Id="rId62" Type="http://schemas.openxmlformats.org/officeDocument/2006/relationships/image" Target="../media/image412.png"/><Relationship Id="rId83" Type="http://schemas.openxmlformats.org/officeDocument/2006/relationships/customXml" Target="../ink/ink763.xml"/><Relationship Id="rId179" Type="http://schemas.openxmlformats.org/officeDocument/2006/relationships/image" Target="../media/image470.png"/><Relationship Id="rId365" Type="http://schemas.openxmlformats.org/officeDocument/2006/relationships/customXml" Target="../ink/ink906.xml"/><Relationship Id="rId386" Type="http://schemas.openxmlformats.org/officeDocument/2006/relationships/image" Target="../media/image571.png"/><Relationship Id="rId190" Type="http://schemas.openxmlformats.org/officeDocument/2006/relationships/customXml" Target="../ink/ink817.xml"/><Relationship Id="rId204" Type="http://schemas.openxmlformats.org/officeDocument/2006/relationships/customXml" Target="../ink/ink824.xml"/><Relationship Id="rId225" Type="http://schemas.openxmlformats.org/officeDocument/2006/relationships/customXml" Target="../ink/ink835.xml"/><Relationship Id="rId246" Type="http://schemas.openxmlformats.org/officeDocument/2006/relationships/image" Target="../media/image503.png"/><Relationship Id="rId267" Type="http://schemas.openxmlformats.org/officeDocument/2006/relationships/image" Target="../media/image513.png"/><Relationship Id="rId288" Type="http://schemas.openxmlformats.org/officeDocument/2006/relationships/image" Target="../media/image522.png"/><Relationship Id="rId411" Type="http://schemas.openxmlformats.org/officeDocument/2006/relationships/customXml" Target="../ink/ink929.xml"/><Relationship Id="rId432" Type="http://schemas.openxmlformats.org/officeDocument/2006/relationships/image" Target="../media/image593.png"/><Relationship Id="rId453" Type="http://schemas.openxmlformats.org/officeDocument/2006/relationships/image" Target="../media/image603.png"/><Relationship Id="rId474" Type="http://schemas.openxmlformats.org/officeDocument/2006/relationships/customXml" Target="../ink/ink961.xml"/><Relationship Id="rId106" Type="http://schemas.openxmlformats.org/officeDocument/2006/relationships/image" Target="../media/image434.png"/><Relationship Id="rId127" Type="http://schemas.openxmlformats.org/officeDocument/2006/relationships/image" Target="../media/image444.png"/><Relationship Id="rId313" Type="http://schemas.openxmlformats.org/officeDocument/2006/relationships/customXml" Target="../ink/ink880.xml"/><Relationship Id="rId10" Type="http://schemas.openxmlformats.org/officeDocument/2006/relationships/image" Target="../media/image388.png"/><Relationship Id="rId31" Type="http://schemas.openxmlformats.org/officeDocument/2006/relationships/customXml" Target="../ink/ink737.xml"/><Relationship Id="rId52" Type="http://schemas.openxmlformats.org/officeDocument/2006/relationships/image" Target="../media/image408.png"/><Relationship Id="rId73" Type="http://schemas.openxmlformats.org/officeDocument/2006/relationships/customXml" Target="../ink/ink758.xml"/><Relationship Id="rId94" Type="http://schemas.openxmlformats.org/officeDocument/2006/relationships/image" Target="../media/image428.png"/><Relationship Id="rId148" Type="http://schemas.openxmlformats.org/officeDocument/2006/relationships/customXml" Target="../ink/ink796.xml"/><Relationship Id="rId169" Type="http://schemas.openxmlformats.org/officeDocument/2006/relationships/image" Target="../media/image465.png"/><Relationship Id="rId334" Type="http://schemas.openxmlformats.org/officeDocument/2006/relationships/image" Target="../media/image545.png"/><Relationship Id="rId355" Type="http://schemas.openxmlformats.org/officeDocument/2006/relationships/customXml" Target="../ink/ink901.xml"/><Relationship Id="rId376" Type="http://schemas.openxmlformats.org/officeDocument/2006/relationships/image" Target="../media/image566.png"/><Relationship Id="rId397" Type="http://schemas.openxmlformats.org/officeDocument/2006/relationships/customXml" Target="../ink/ink922.xml"/><Relationship Id="rId4" Type="http://schemas.openxmlformats.org/officeDocument/2006/relationships/image" Target="../media/image385.png"/><Relationship Id="rId180" Type="http://schemas.openxmlformats.org/officeDocument/2006/relationships/customXml" Target="../ink/ink812.xml"/><Relationship Id="rId215" Type="http://schemas.openxmlformats.org/officeDocument/2006/relationships/image" Target="../media/image488.png"/><Relationship Id="rId236" Type="http://schemas.openxmlformats.org/officeDocument/2006/relationships/image" Target="../media/image498.png"/><Relationship Id="rId257" Type="http://schemas.openxmlformats.org/officeDocument/2006/relationships/customXml" Target="../ink/ink851.xml"/><Relationship Id="rId278" Type="http://schemas.openxmlformats.org/officeDocument/2006/relationships/customXml" Target="../ink/ink862.xml"/><Relationship Id="rId401" Type="http://schemas.openxmlformats.org/officeDocument/2006/relationships/customXml" Target="../ink/ink924.xml"/><Relationship Id="rId422" Type="http://schemas.openxmlformats.org/officeDocument/2006/relationships/image" Target="../media/image588.png"/><Relationship Id="rId443" Type="http://schemas.openxmlformats.org/officeDocument/2006/relationships/image" Target="../media/image598.png"/><Relationship Id="rId464" Type="http://schemas.openxmlformats.org/officeDocument/2006/relationships/customXml" Target="../ink/ink956.xml"/><Relationship Id="rId303" Type="http://schemas.openxmlformats.org/officeDocument/2006/relationships/customXml" Target="../ink/ink875.xml"/><Relationship Id="rId485" Type="http://schemas.openxmlformats.org/officeDocument/2006/relationships/image" Target="../media/image619.png"/><Relationship Id="rId42" Type="http://schemas.openxmlformats.org/officeDocument/2006/relationships/image" Target="../media/image403.png"/><Relationship Id="rId84" Type="http://schemas.openxmlformats.org/officeDocument/2006/relationships/image" Target="../media/image423.png"/><Relationship Id="rId138" Type="http://schemas.openxmlformats.org/officeDocument/2006/relationships/customXml" Target="../ink/ink791.xml"/><Relationship Id="rId345" Type="http://schemas.openxmlformats.org/officeDocument/2006/relationships/customXml" Target="../ink/ink896.xml"/><Relationship Id="rId387" Type="http://schemas.openxmlformats.org/officeDocument/2006/relationships/customXml" Target="../ink/ink917.xml"/><Relationship Id="rId191" Type="http://schemas.openxmlformats.org/officeDocument/2006/relationships/image" Target="../media/image476.png"/><Relationship Id="rId205" Type="http://schemas.openxmlformats.org/officeDocument/2006/relationships/image" Target="../media/image483.png"/><Relationship Id="rId247" Type="http://schemas.openxmlformats.org/officeDocument/2006/relationships/customXml" Target="../ink/ink846.xml"/><Relationship Id="rId412" Type="http://schemas.openxmlformats.org/officeDocument/2006/relationships/image" Target="../media/image583.png"/><Relationship Id="rId107" Type="http://schemas.openxmlformats.org/officeDocument/2006/relationships/customXml" Target="../ink/ink775.xml"/><Relationship Id="rId289" Type="http://schemas.openxmlformats.org/officeDocument/2006/relationships/customXml" Target="../ink/ink868.xml"/><Relationship Id="rId454" Type="http://schemas.openxmlformats.org/officeDocument/2006/relationships/customXml" Target="../ink/ink951.xml"/><Relationship Id="rId11" Type="http://schemas.openxmlformats.org/officeDocument/2006/relationships/customXml" Target="../ink/ink727.xml"/><Relationship Id="rId53" Type="http://schemas.openxmlformats.org/officeDocument/2006/relationships/customXml" Target="../ink/ink748.xml"/><Relationship Id="rId149" Type="http://schemas.openxmlformats.org/officeDocument/2006/relationships/image" Target="../media/image455.png"/><Relationship Id="rId314" Type="http://schemas.openxmlformats.org/officeDocument/2006/relationships/image" Target="../media/image535.png"/><Relationship Id="rId356" Type="http://schemas.openxmlformats.org/officeDocument/2006/relationships/image" Target="../media/image556.png"/><Relationship Id="rId398" Type="http://schemas.openxmlformats.org/officeDocument/2006/relationships/image" Target="../media/image576.png"/><Relationship Id="rId95" Type="http://schemas.openxmlformats.org/officeDocument/2006/relationships/customXml" Target="../ink/ink769.xml"/><Relationship Id="rId160" Type="http://schemas.openxmlformats.org/officeDocument/2006/relationships/customXml" Target="../ink/ink802.xml"/><Relationship Id="rId216" Type="http://schemas.openxmlformats.org/officeDocument/2006/relationships/customXml" Target="../ink/ink830.xml"/><Relationship Id="rId423" Type="http://schemas.openxmlformats.org/officeDocument/2006/relationships/customXml" Target="../ink/ink935.xml"/><Relationship Id="rId258" Type="http://schemas.openxmlformats.org/officeDocument/2006/relationships/image" Target="../media/image509.png"/><Relationship Id="rId465" Type="http://schemas.openxmlformats.org/officeDocument/2006/relationships/image" Target="../media/image609.png"/><Relationship Id="rId22" Type="http://schemas.openxmlformats.org/officeDocument/2006/relationships/image" Target="../media/image394.png"/><Relationship Id="rId64" Type="http://schemas.openxmlformats.org/officeDocument/2006/relationships/image" Target="../media/image413.png"/><Relationship Id="rId118" Type="http://schemas.openxmlformats.org/officeDocument/2006/relationships/customXml" Target="../ink/ink781.xml"/><Relationship Id="rId325" Type="http://schemas.openxmlformats.org/officeDocument/2006/relationships/customXml" Target="../ink/ink886.xml"/><Relationship Id="rId367" Type="http://schemas.openxmlformats.org/officeDocument/2006/relationships/customXml" Target="../ink/ink907.xml"/><Relationship Id="rId171" Type="http://schemas.openxmlformats.org/officeDocument/2006/relationships/image" Target="../media/image466.png"/><Relationship Id="rId227" Type="http://schemas.openxmlformats.org/officeDocument/2006/relationships/customXml" Target="../ink/ink836.xml"/><Relationship Id="rId269" Type="http://schemas.openxmlformats.org/officeDocument/2006/relationships/image" Target="../media/image514.png"/><Relationship Id="rId434" Type="http://schemas.openxmlformats.org/officeDocument/2006/relationships/customXml" Target="../ink/ink941.xml"/><Relationship Id="rId476" Type="http://schemas.openxmlformats.org/officeDocument/2006/relationships/customXml" Target="../ink/ink962.xml"/><Relationship Id="rId33" Type="http://schemas.openxmlformats.org/officeDocument/2006/relationships/customXml" Target="../ink/ink738.xml"/><Relationship Id="rId129" Type="http://schemas.openxmlformats.org/officeDocument/2006/relationships/image" Target="../media/image445.png"/><Relationship Id="rId280" Type="http://schemas.openxmlformats.org/officeDocument/2006/relationships/image" Target="../media/image518.png"/><Relationship Id="rId336" Type="http://schemas.openxmlformats.org/officeDocument/2006/relationships/image" Target="../media/image546.png"/><Relationship Id="rId75" Type="http://schemas.openxmlformats.org/officeDocument/2006/relationships/customXml" Target="../ink/ink759.xml"/><Relationship Id="rId140" Type="http://schemas.openxmlformats.org/officeDocument/2006/relationships/customXml" Target="../ink/ink792.xml"/><Relationship Id="rId182" Type="http://schemas.openxmlformats.org/officeDocument/2006/relationships/customXml" Target="../ink/ink813.xml"/><Relationship Id="rId378" Type="http://schemas.openxmlformats.org/officeDocument/2006/relationships/image" Target="../media/image567.png"/><Relationship Id="rId403" Type="http://schemas.openxmlformats.org/officeDocument/2006/relationships/customXml" Target="../ink/ink925.xml"/><Relationship Id="rId6" Type="http://schemas.openxmlformats.org/officeDocument/2006/relationships/image" Target="../media/image386.png"/><Relationship Id="rId238" Type="http://schemas.openxmlformats.org/officeDocument/2006/relationships/image" Target="../media/image499.png"/><Relationship Id="rId445" Type="http://schemas.openxmlformats.org/officeDocument/2006/relationships/image" Target="../media/image599.png"/><Relationship Id="rId487" Type="http://schemas.openxmlformats.org/officeDocument/2006/relationships/image" Target="../media/image620.png"/><Relationship Id="rId291" Type="http://schemas.openxmlformats.org/officeDocument/2006/relationships/customXml" Target="../ink/ink869.xml"/><Relationship Id="rId305" Type="http://schemas.openxmlformats.org/officeDocument/2006/relationships/customXml" Target="../ink/ink876.xml"/><Relationship Id="rId347" Type="http://schemas.openxmlformats.org/officeDocument/2006/relationships/customXml" Target="../ink/ink897.xml"/><Relationship Id="rId44" Type="http://schemas.openxmlformats.org/officeDocument/2006/relationships/image" Target="../media/image404.png"/><Relationship Id="rId86" Type="http://schemas.openxmlformats.org/officeDocument/2006/relationships/image" Target="../media/image424.png"/><Relationship Id="rId151" Type="http://schemas.openxmlformats.org/officeDocument/2006/relationships/image" Target="../media/image456.png"/><Relationship Id="rId389" Type="http://schemas.openxmlformats.org/officeDocument/2006/relationships/customXml" Target="../ink/ink918.xml"/><Relationship Id="rId193" Type="http://schemas.openxmlformats.org/officeDocument/2006/relationships/image" Target="../media/image477.png"/><Relationship Id="rId207" Type="http://schemas.openxmlformats.org/officeDocument/2006/relationships/image" Target="../media/image484.png"/><Relationship Id="rId249" Type="http://schemas.openxmlformats.org/officeDocument/2006/relationships/customXml" Target="../ink/ink847.xml"/><Relationship Id="rId414" Type="http://schemas.openxmlformats.org/officeDocument/2006/relationships/image" Target="../media/image584.png"/><Relationship Id="rId456" Type="http://schemas.openxmlformats.org/officeDocument/2006/relationships/customXml" Target="../ink/ink952.xml"/><Relationship Id="rId13" Type="http://schemas.openxmlformats.org/officeDocument/2006/relationships/customXml" Target="../ink/ink728.xml"/><Relationship Id="rId109" Type="http://schemas.openxmlformats.org/officeDocument/2006/relationships/customXml" Target="../ink/ink776.xml"/><Relationship Id="rId260" Type="http://schemas.openxmlformats.org/officeDocument/2006/relationships/image" Target="../media/image510.png"/><Relationship Id="rId316" Type="http://schemas.openxmlformats.org/officeDocument/2006/relationships/image" Target="../media/image536.png"/><Relationship Id="rId55" Type="http://schemas.openxmlformats.org/officeDocument/2006/relationships/customXml" Target="../ink/ink749.xml"/><Relationship Id="rId97" Type="http://schemas.openxmlformats.org/officeDocument/2006/relationships/customXml" Target="../ink/ink770.xml"/><Relationship Id="rId120" Type="http://schemas.openxmlformats.org/officeDocument/2006/relationships/customXml" Target="../ink/ink782.xml"/><Relationship Id="rId358" Type="http://schemas.openxmlformats.org/officeDocument/2006/relationships/image" Target="../media/image55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0.xml"/><Relationship Id="rId117" Type="http://schemas.openxmlformats.org/officeDocument/2006/relationships/image" Target="../media/image677.png"/><Relationship Id="rId21" Type="http://schemas.openxmlformats.org/officeDocument/2006/relationships/image" Target="../media/image629.png"/><Relationship Id="rId42" Type="http://schemas.openxmlformats.org/officeDocument/2006/relationships/customXml" Target="../ink/ink988.xml"/><Relationship Id="rId47" Type="http://schemas.openxmlformats.org/officeDocument/2006/relationships/image" Target="../media/image642.png"/><Relationship Id="rId63" Type="http://schemas.openxmlformats.org/officeDocument/2006/relationships/image" Target="../media/image651.png"/><Relationship Id="rId68" Type="http://schemas.openxmlformats.org/officeDocument/2006/relationships/customXml" Target="../ink/ink1001.xml"/><Relationship Id="rId84" Type="http://schemas.openxmlformats.org/officeDocument/2006/relationships/customXml" Target="../ink/ink1009.xml"/><Relationship Id="rId89" Type="http://schemas.openxmlformats.org/officeDocument/2006/relationships/image" Target="../media/image664.png"/><Relationship Id="rId112" Type="http://schemas.openxmlformats.org/officeDocument/2006/relationships/customXml" Target="../ink/ink1023.xml"/><Relationship Id="rId133" Type="http://schemas.openxmlformats.org/officeDocument/2006/relationships/image" Target="../media/image685.png"/><Relationship Id="rId138" Type="http://schemas.openxmlformats.org/officeDocument/2006/relationships/customXml" Target="../ink/ink1036.xml"/><Relationship Id="rId154" Type="http://schemas.openxmlformats.org/officeDocument/2006/relationships/customXml" Target="../ink/ink1044.xml"/><Relationship Id="rId159" Type="http://schemas.openxmlformats.org/officeDocument/2006/relationships/image" Target="../media/image698.png"/><Relationship Id="rId175" Type="http://schemas.openxmlformats.org/officeDocument/2006/relationships/image" Target="../media/image706.png"/><Relationship Id="rId170" Type="http://schemas.openxmlformats.org/officeDocument/2006/relationships/customXml" Target="../ink/ink1052.xml"/><Relationship Id="rId16" Type="http://schemas.openxmlformats.org/officeDocument/2006/relationships/customXml" Target="../ink/ink975.xml"/><Relationship Id="rId107" Type="http://schemas.openxmlformats.org/officeDocument/2006/relationships/image" Target="../media/image672.png"/><Relationship Id="rId11" Type="http://schemas.openxmlformats.org/officeDocument/2006/relationships/image" Target="../media/image624.png"/><Relationship Id="rId32" Type="http://schemas.openxmlformats.org/officeDocument/2006/relationships/customXml" Target="../ink/ink983.xml"/><Relationship Id="rId37" Type="http://schemas.openxmlformats.org/officeDocument/2006/relationships/image" Target="../media/image637.png"/><Relationship Id="rId53" Type="http://schemas.openxmlformats.org/officeDocument/2006/relationships/image" Target="../media/image646.png"/><Relationship Id="rId58" Type="http://schemas.openxmlformats.org/officeDocument/2006/relationships/customXml" Target="../ink/ink996.xml"/><Relationship Id="rId74" Type="http://schemas.openxmlformats.org/officeDocument/2006/relationships/customXml" Target="../ink/ink1004.xml"/><Relationship Id="rId79" Type="http://schemas.openxmlformats.org/officeDocument/2006/relationships/image" Target="../media/image659.png"/><Relationship Id="rId102" Type="http://schemas.openxmlformats.org/officeDocument/2006/relationships/customXml" Target="../ink/ink1018.xml"/><Relationship Id="rId123" Type="http://schemas.openxmlformats.org/officeDocument/2006/relationships/image" Target="../media/image680.png"/><Relationship Id="rId128" Type="http://schemas.openxmlformats.org/officeDocument/2006/relationships/customXml" Target="../ink/ink1031.xml"/><Relationship Id="rId144" Type="http://schemas.openxmlformats.org/officeDocument/2006/relationships/customXml" Target="../ink/ink1039.xml"/><Relationship Id="rId149" Type="http://schemas.openxmlformats.org/officeDocument/2006/relationships/image" Target="../media/image693.png"/><Relationship Id="rId5" Type="http://schemas.openxmlformats.org/officeDocument/2006/relationships/image" Target="../media/image622.png"/><Relationship Id="rId90" Type="http://schemas.openxmlformats.org/officeDocument/2006/relationships/customXml" Target="../ink/ink1012.xml"/><Relationship Id="rId95" Type="http://schemas.openxmlformats.org/officeDocument/2006/relationships/image" Target="../media/image666.png"/><Relationship Id="rId160" Type="http://schemas.openxmlformats.org/officeDocument/2006/relationships/customXml" Target="../ink/ink1047.xml"/><Relationship Id="rId165" Type="http://schemas.openxmlformats.org/officeDocument/2006/relationships/image" Target="../media/image701.png"/><Relationship Id="rId181" Type="http://schemas.openxmlformats.org/officeDocument/2006/relationships/image" Target="../media/image709.png"/><Relationship Id="rId22" Type="http://schemas.openxmlformats.org/officeDocument/2006/relationships/customXml" Target="../ink/ink978.xml"/><Relationship Id="rId27" Type="http://schemas.openxmlformats.org/officeDocument/2006/relationships/image" Target="../media/image632.png"/><Relationship Id="rId43" Type="http://schemas.openxmlformats.org/officeDocument/2006/relationships/image" Target="../media/image640.png"/><Relationship Id="rId48" Type="http://schemas.openxmlformats.org/officeDocument/2006/relationships/customXml" Target="../ink/ink991.xml"/><Relationship Id="rId64" Type="http://schemas.openxmlformats.org/officeDocument/2006/relationships/customXml" Target="../ink/ink999.xml"/><Relationship Id="rId69" Type="http://schemas.openxmlformats.org/officeDocument/2006/relationships/image" Target="../media/image654.png"/><Relationship Id="rId113" Type="http://schemas.openxmlformats.org/officeDocument/2006/relationships/image" Target="../media/image675.png"/><Relationship Id="rId118" Type="http://schemas.openxmlformats.org/officeDocument/2006/relationships/customXml" Target="../ink/ink1026.xml"/><Relationship Id="rId134" Type="http://schemas.openxmlformats.org/officeDocument/2006/relationships/customXml" Target="../ink/ink1034.xml"/><Relationship Id="rId139" Type="http://schemas.openxmlformats.org/officeDocument/2006/relationships/image" Target="../media/image688.png"/><Relationship Id="rId80" Type="http://schemas.openxmlformats.org/officeDocument/2006/relationships/customXml" Target="../ink/ink1007.xml"/><Relationship Id="rId85" Type="http://schemas.openxmlformats.org/officeDocument/2006/relationships/image" Target="../media/image662.png"/><Relationship Id="rId150" Type="http://schemas.openxmlformats.org/officeDocument/2006/relationships/customXml" Target="../ink/ink1042.xml"/><Relationship Id="rId155" Type="http://schemas.openxmlformats.org/officeDocument/2006/relationships/image" Target="../media/image696.png"/><Relationship Id="rId171" Type="http://schemas.openxmlformats.org/officeDocument/2006/relationships/image" Target="../media/image704.png"/><Relationship Id="rId176" Type="http://schemas.openxmlformats.org/officeDocument/2006/relationships/customXml" Target="../ink/ink1055.xml"/><Relationship Id="rId12" Type="http://schemas.openxmlformats.org/officeDocument/2006/relationships/customXml" Target="../ink/ink973.xml"/><Relationship Id="rId17" Type="http://schemas.openxmlformats.org/officeDocument/2006/relationships/image" Target="../media/image627.png"/><Relationship Id="rId33" Type="http://schemas.openxmlformats.org/officeDocument/2006/relationships/image" Target="../media/image635.png"/><Relationship Id="rId38" Type="http://schemas.openxmlformats.org/officeDocument/2006/relationships/customXml" Target="../ink/ink986.xml"/><Relationship Id="rId59" Type="http://schemas.openxmlformats.org/officeDocument/2006/relationships/image" Target="../media/image649.png"/><Relationship Id="rId103" Type="http://schemas.openxmlformats.org/officeDocument/2006/relationships/image" Target="../media/image670.png"/><Relationship Id="rId108" Type="http://schemas.openxmlformats.org/officeDocument/2006/relationships/customXml" Target="../ink/ink1021.xml"/><Relationship Id="rId124" Type="http://schemas.openxmlformats.org/officeDocument/2006/relationships/customXml" Target="../ink/ink1029.xml"/><Relationship Id="rId129" Type="http://schemas.openxmlformats.org/officeDocument/2006/relationships/image" Target="../media/image683.png"/><Relationship Id="rId54" Type="http://schemas.openxmlformats.org/officeDocument/2006/relationships/customXml" Target="../ink/ink994.xml"/><Relationship Id="rId70" Type="http://schemas.openxmlformats.org/officeDocument/2006/relationships/customXml" Target="../ink/ink1002.xml"/><Relationship Id="rId75" Type="http://schemas.openxmlformats.org/officeDocument/2006/relationships/image" Target="../media/image657.png"/><Relationship Id="rId91" Type="http://schemas.openxmlformats.org/officeDocument/2006/relationships/image" Target="../media/image665.png"/><Relationship Id="rId96" Type="http://schemas.openxmlformats.org/officeDocument/2006/relationships/customXml" Target="../ink/ink1015.xml"/><Relationship Id="rId140" Type="http://schemas.openxmlformats.org/officeDocument/2006/relationships/customXml" Target="../ink/ink1037.xml"/><Relationship Id="rId145" Type="http://schemas.openxmlformats.org/officeDocument/2006/relationships/image" Target="../media/image691.png"/><Relationship Id="rId161" Type="http://schemas.openxmlformats.org/officeDocument/2006/relationships/image" Target="../media/image699.png"/><Relationship Id="rId166" Type="http://schemas.openxmlformats.org/officeDocument/2006/relationships/customXml" Target="../ink/ink1050.xml"/><Relationship Id="rId182" Type="http://schemas.openxmlformats.org/officeDocument/2006/relationships/customXml" Target="../ink/ink10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70.xml"/><Relationship Id="rId23" Type="http://schemas.openxmlformats.org/officeDocument/2006/relationships/image" Target="../media/image630.png"/><Relationship Id="rId28" Type="http://schemas.openxmlformats.org/officeDocument/2006/relationships/customXml" Target="../ink/ink981.xml"/><Relationship Id="rId49" Type="http://schemas.openxmlformats.org/officeDocument/2006/relationships/image" Target="../media/image643.png"/><Relationship Id="rId114" Type="http://schemas.openxmlformats.org/officeDocument/2006/relationships/customXml" Target="../ink/ink1024.xml"/><Relationship Id="rId119" Type="http://schemas.openxmlformats.org/officeDocument/2006/relationships/image" Target="../media/image678.png"/><Relationship Id="rId44" Type="http://schemas.openxmlformats.org/officeDocument/2006/relationships/customXml" Target="../ink/ink989.xml"/><Relationship Id="rId60" Type="http://schemas.openxmlformats.org/officeDocument/2006/relationships/customXml" Target="../ink/ink997.xml"/><Relationship Id="rId65" Type="http://schemas.openxmlformats.org/officeDocument/2006/relationships/image" Target="../media/image652.png"/><Relationship Id="rId81" Type="http://schemas.openxmlformats.org/officeDocument/2006/relationships/image" Target="../media/image660.png"/><Relationship Id="rId86" Type="http://schemas.openxmlformats.org/officeDocument/2006/relationships/customXml" Target="../ink/ink1010.xml"/><Relationship Id="rId130" Type="http://schemas.openxmlformats.org/officeDocument/2006/relationships/customXml" Target="../ink/ink1032.xml"/><Relationship Id="rId135" Type="http://schemas.openxmlformats.org/officeDocument/2006/relationships/image" Target="../media/image686.png"/><Relationship Id="rId151" Type="http://schemas.openxmlformats.org/officeDocument/2006/relationships/image" Target="../media/image694.png"/><Relationship Id="rId156" Type="http://schemas.openxmlformats.org/officeDocument/2006/relationships/customXml" Target="../ink/ink1045.xml"/><Relationship Id="rId177" Type="http://schemas.openxmlformats.org/officeDocument/2006/relationships/image" Target="../media/image707.png"/><Relationship Id="rId4" Type="http://schemas.openxmlformats.org/officeDocument/2006/relationships/customXml" Target="../ink/ink969.xml"/><Relationship Id="rId9" Type="http://schemas.openxmlformats.org/officeDocument/2006/relationships/image" Target="../media/image623.png"/><Relationship Id="rId172" Type="http://schemas.openxmlformats.org/officeDocument/2006/relationships/customXml" Target="../ink/ink1053.xml"/><Relationship Id="rId180" Type="http://schemas.openxmlformats.org/officeDocument/2006/relationships/customXml" Target="../ink/ink1057.xml"/><Relationship Id="rId13" Type="http://schemas.openxmlformats.org/officeDocument/2006/relationships/image" Target="../media/image625.png"/><Relationship Id="rId18" Type="http://schemas.openxmlformats.org/officeDocument/2006/relationships/customXml" Target="../ink/ink976.xml"/><Relationship Id="rId39" Type="http://schemas.openxmlformats.org/officeDocument/2006/relationships/image" Target="../media/image638.png"/><Relationship Id="rId109" Type="http://schemas.openxmlformats.org/officeDocument/2006/relationships/image" Target="../media/image673.png"/><Relationship Id="rId34" Type="http://schemas.openxmlformats.org/officeDocument/2006/relationships/customXml" Target="../ink/ink984.xml"/><Relationship Id="rId50" Type="http://schemas.openxmlformats.org/officeDocument/2006/relationships/customXml" Target="../ink/ink992.xml"/><Relationship Id="rId55" Type="http://schemas.openxmlformats.org/officeDocument/2006/relationships/image" Target="../media/image647.png"/><Relationship Id="rId76" Type="http://schemas.openxmlformats.org/officeDocument/2006/relationships/customXml" Target="../ink/ink1005.xml"/><Relationship Id="rId97" Type="http://schemas.openxmlformats.org/officeDocument/2006/relationships/image" Target="../media/image667.png"/><Relationship Id="rId104" Type="http://schemas.openxmlformats.org/officeDocument/2006/relationships/customXml" Target="../ink/ink1019.xml"/><Relationship Id="rId120" Type="http://schemas.openxmlformats.org/officeDocument/2006/relationships/customXml" Target="../ink/ink1027.xml"/><Relationship Id="rId125" Type="http://schemas.openxmlformats.org/officeDocument/2006/relationships/image" Target="../media/image681.png"/><Relationship Id="rId141" Type="http://schemas.openxmlformats.org/officeDocument/2006/relationships/image" Target="../media/image689.png"/><Relationship Id="rId146" Type="http://schemas.openxmlformats.org/officeDocument/2006/relationships/customXml" Target="../ink/ink1040.xml"/><Relationship Id="rId167" Type="http://schemas.openxmlformats.org/officeDocument/2006/relationships/image" Target="../media/image702.png"/><Relationship Id="rId7" Type="http://schemas.openxmlformats.org/officeDocument/2006/relationships/image" Target="../media/image8.png"/><Relationship Id="rId71" Type="http://schemas.openxmlformats.org/officeDocument/2006/relationships/image" Target="../media/image655.png"/><Relationship Id="rId92" Type="http://schemas.openxmlformats.org/officeDocument/2006/relationships/customXml" Target="../ink/ink1013.xml"/><Relationship Id="rId162" Type="http://schemas.openxmlformats.org/officeDocument/2006/relationships/customXml" Target="../ink/ink1048.xml"/><Relationship Id="rId183" Type="http://schemas.openxmlformats.org/officeDocument/2006/relationships/image" Target="../media/image710.png"/><Relationship Id="rId2" Type="http://schemas.openxmlformats.org/officeDocument/2006/relationships/customXml" Target="../ink/ink968.xml"/><Relationship Id="rId29" Type="http://schemas.openxmlformats.org/officeDocument/2006/relationships/image" Target="../media/image633.png"/><Relationship Id="rId24" Type="http://schemas.openxmlformats.org/officeDocument/2006/relationships/customXml" Target="../ink/ink979.xml"/><Relationship Id="rId40" Type="http://schemas.openxmlformats.org/officeDocument/2006/relationships/customXml" Target="../ink/ink987.xml"/><Relationship Id="rId45" Type="http://schemas.openxmlformats.org/officeDocument/2006/relationships/image" Target="../media/image641.png"/><Relationship Id="rId66" Type="http://schemas.openxmlformats.org/officeDocument/2006/relationships/customXml" Target="../ink/ink1000.xml"/><Relationship Id="rId87" Type="http://schemas.openxmlformats.org/officeDocument/2006/relationships/image" Target="../media/image663.png"/><Relationship Id="rId110" Type="http://schemas.openxmlformats.org/officeDocument/2006/relationships/customXml" Target="../ink/ink1022.xml"/><Relationship Id="rId115" Type="http://schemas.openxmlformats.org/officeDocument/2006/relationships/image" Target="../media/image676.png"/><Relationship Id="rId131" Type="http://schemas.openxmlformats.org/officeDocument/2006/relationships/image" Target="../media/image684.png"/><Relationship Id="rId136" Type="http://schemas.openxmlformats.org/officeDocument/2006/relationships/customXml" Target="../ink/ink1035.xml"/><Relationship Id="rId157" Type="http://schemas.openxmlformats.org/officeDocument/2006/relationships/image" Target="../media/image697.png"/><Relationship Id="rId178" Type="http://schemas.openxmlformats.org/officeDocument/2006/relationships/customXml" Target="../ink/ink1056.xml"/><Relationship Id="rId61" Type="http://schemas.openxmlformats.org/officeDocument/2006/relationships/image" Target="../media/image650.png"/><Relationship Id="rId82" Type="http://schemas.openxmlformats.org/officeDocument/2006/relationships/customXml" Target="../ink/ink1008.xml"/><Relationship Id="rId152" Type="http://schemas.openxmlformats.org/officeDocument/2006/relationships/customXml" Target="../ink/ink1043.xml"/><Relationship Id="rId173" Type="http://schemas.openxmlformats.org/officeDocument/2006/relationships/image" Target="../media/image705.png"/><Relationship Id="rId19" Type="http://schemas.openxmlformats.org/officeDocument/2006/relationships/image" Target="../media/image628.png"/><Relationship Id="rId14" Type="http://schemas.openxmlformats.org/officeDocument/2006/relationships/customXml" Target="../ink/ink974.xml"/><Relationship Id="rId30" Type="http://schemas.openxmlformats.org/officeDocument/2006/relationships/customXml" Target="../ink/ink982.xml"/><Relationship Id="rId35" Type="http://schemas.openxmlformats.org/officeDocument/2006/relationships/image" Target="../media/image636.png"/><Relationship Id="rId56" Type="http://schemas.openxmlformats.org/officeDocument/2006/relationships/customXml" Target="../ink/ink995.xml"/><Relationship Id="rId77" Type="http://schemas.openxmlformats.org/officeDocument/2006/relationships/image" Target="../media/image658.png"/><Relationship Id="rId100" Type="http://schemas.openxmlformats.org/officeDocument/2006/relationships/customXml" Target="../ink/ink1017.xml"/><Relationship Id="rId105" Type="http://schemas.openxmlformats.org/officeDocument/2006/relationships/image" Target="../media/image671.png"/><Relationship Id="rId126" Type="http://schemas.openxmlformats.org/officeDocument/2006/relationships/customXml" Target="../ink/ink1030.xml"/><Relationship Id="rId147" Type="http://schemas.openxmlformats.org/officeDocument/2006/relationships/image" Target="../media/image692.png"/><Relationship Id="rId168" Type="http://schemas.openxmlformats.org/officeDocument/2006/relationships/customXml" Target="../ink/ink1051.xml"/><Relationship Id="rId8" Type="http://schemas.openxmlformats.org/officeDocument/2006/relationships/customXml" Target="../ink/ink971.xml"/><Relationship Id="rId51" Type="http://schemas.openxmlformats.org/officeDocument/2006/relationships/image" Target="../media/image644.png"/><Relationship Id="rId72" Type="http://schemas.openxmlformats.org/officeDocument/2006/relationships/customXml" Target="../ink/ink1003.xml"/><Relationship Id="rId93" Type="http://schemas.openxmlformats.org/officeDocument/2006/relationships/image" Target="../media/image13.png"/><Relationship Id="rId98" Type="http://schemas.openxmlformats.org/officeDocument/2006/relationships/customXml" Target="../ink/ink1016.xml"/><Relationship Id="rId121" Type="http://schemas.openxmlformats.org/officeDocument/2006/relationships/image" Target="../media/image679.png"/><Relationship Id="rId142" Type="http://schemas.openxmlformats.org/officeDocument/2006/relationships/customXml" Target="../ink/ink1038.xml"/><Relationship Id="rId163" Type="http://schemas.openxmlformats.org/officeDocument/2006/relationships/image" Target="../media/image700.png"/><Relationship Id="rId3" Type="http://schemas.openxmlformats.org/officeDocument/2006/relationships/image" Target="../media/image621.png"/><Relationship Id="rId25" Type="http://schemas.openxmlformats.org/officeDocument/2006/relationships/image" Target="../media/image631.png"/><Relationship Id="rId46" Type="http://schemas.openxmlformats.org/officeDocument/2006/relationships/customXml" Target="../ink/ink990.xml"/><Relationship Id="rId67" Type="http://schemas.openxmlformats.org/officeDocument/2006/relationships/image" Target="../media/image653.png"/><Relationship Id="rId116" Type="http://schemas.openxmlformats.org/officeDocument/2006/relationships/customXml" Target="../ink/ink1025.xml"/><Relationship Id="rId137" Type="http://schemas.openxmlformats.org/officeDocument/2006/relationships/image" Target="../media/image687.png"/><Relationship Id="rId158" Type="http://schemas.openxmlformats.org/officeDocument/2006/relationships/customXml" Target="../ink/ink1046.xml"/><Relationship Id="rId20" Type="http://schemas.openxmlformats.org/officeDocument/2006/relationships/customXml" Target="../ink/ink977.xml"/><Relationship Id="rId41" Type="http://schemas.openxmlformats.org/officeDocument/2006/relationships/image" Target="../media/image639.png"/><Relationship Id="rId62" Type="http://schemas.openxmlformats.org/officeDocument/2006/relationships/customXml" Target="../ink/ink998.xml"/><Relationship Id="rId83" Type="http://schemas.openxmlformats.org/officeDocument/2006/relationships/image" Target="../media/image661.png"/><Relationship Id="rId88" Type="http://schemas.openxmlformats.org/officeDocument/2006/relationships/customXml" Target="../ink/ink1011.xml"/><Relationship Id="rId111" Type="http://schemas.openxmlformats.org/officeDocument/2006/relationships/image" Target="../media/image674.png"/><Relationship Id="rId132" Type="http://schemas.openxmlformats.org/officeDocument/2006/relationships/customXml" Target="../ink/ink1033.xml"/><Relationship Id="rId153" Type="http://schemas.openxmlformats.org/officeDocument/2006/relationships/image" Target="../media/image695.png"/><Relationship Id="rId174" Type="http://schemas.openxmlformats.org/officeDocument/2006/relationships/customXml" Target="../ink/ink1054.xml"/><Relationship Id="rId179" Type="http://schemas.openxmlformats.org/officeDocument/2006/relationships/image" Target="../media/image708.png"/><Relationship Id="rId15" Type="http://schemas.openxmlformats.org/officeDocument/2006/relationships/image" Target="../media/image626.png"/><Relationship Id="rId36" Type="http://schemas.openxmlformats.org/officeDocument/2006/relationships/customXml" Target="../ink/ink985.xml"/><Relationship Id="rId57" Type="http://schemas.openxmlformats.org/officeDocument/2006/relationships/image" Target="../media/image648.png"/><Relationship Id="rId106" Type="http://schemas.openxmlformats.org/officeDocument/2006/relationships/customXml" Target="../ink/ink1020.xml"/><Relationship Id="rId127" Type="http://schemas.openxmlformats.org/officeDocument/2006/relationships/image" Target="../media/image682.png"/><Relationship Id="rId10" Type="http://schemas.openxmlformats.org/officeDocument/2006/relationships/customXml" Target="../ink/ink972.xml"/><Relationship Id="rId31" Type="http://schemas.openxmlformats.org/officeDocument/2006/relationships/image" Target="../media/image634.png"/><Relationship Id="rId52" Type="http://schemas.openxmlformats.org/officeDocument/2006/relationships/customXml" Target="../ink/ink993.xml"/><Relationship Id="rId73" Type="http://schemas.openxmlformats.org/officeDocument/2006/relationships/image" Target="../media/image656.png"/><Relationship Id="rId78" Type="http://schemas.openxmlformats.org/officeDocument/2006/relationships/customXml" Target="../ink/ink1006.xml"/><Relationship Id="rId94" Type="http://schemas.openxmlformats.org/officeDocument/2006/relationships/customXml" Target="../ink/ink1014.xml"/><Relationship Id="rId99" Type="http://schemas.openxmlformats.org/officeDocument/2006/relationships/image" Target="../media/image668.png"/><Relationship Id="rId101" Type="http://schemas.openxmlformats.org/officeDocument/2006/relationships/image" Target="../media/image669.png"/><Relationship Id="rId122" Type="http://schemas.openxmlformats.org/officeDocument/2006/relationships/customXml" Target="../ink/ink1028.xml"/><Relationship Id="rId143" Type="http://schemas.openxmlformats.org/officeDocument/2006/relationships/image" Target="../media/image690.png"/><Relationship Id="rId148" Type="http://schemas.openxmlformats.org/officeDocument/2006/relationships/customXml" Target="../ink/ink1041.xml"/><Relationship Id="rId164" Type="http://schemas.openxmlformats.org/officeDocument/2006/relationships/customXml" Target="../ink/ink1049.xml"/><Relationship Id="rId169" Type="http://schemas.openxmlformats.org/officeDocument/2006/relationships/image" Target="../media/image70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99" Type="http://schemas.openxmlformats.org/officeDocument/2006/relationships/image" Target="../media/image858.png"/><Relationship Id="rId21" Type="http://schemas.openxmlformats.org/officeDocument/2006/relationships/image" Target="../media/image720.png"/><Relationship Id="rId63" Type="http://schemas.openxmlformats.org/officeDocument/2006/relationships/image" Target="../media/image741.png"/><Relationship Id="rId159" Type="http://schemas.openxmlformats.org/officeDocument/2006/relationships/image" Target="../media/image789.png"/><Relationship Id="rId324" Type="http://schemas.openxmlformats.org/officeDocument/2006/relationships/customXml" Target="../ink/ink1220.xml"/><Relationship Id="rId366" Type="http://schemas.openxmlformats.org/officeDocument/2006/relationships/customXml" Target="../ink/ink1241.xml"/><Relationship Id="rId170" Type="http://schemas.openxmlformats.org/officeDocument/2006/relationships/customXml" Target="../ink/ink1143.xml"/><Relationship Id="rId226" Type="http://schemas.openxmlformats.org/officeDocument/2006/relationships/customXml" Target="../ink/ink1171.xml"/><Relationship Id="rId433" Type="http://schemas.openxmlformats.org/officeDocument/2006/relationships/image" Target="../media/image927.png"/><Relationship Id="rId268" Type="http://schemas.openxmlformats.org/officeDocument/2006/relationships/customXml" Target="../ink/ink1192.xml"/><Relationship Id="rId475" Type="http://schemas.openxmlformats.org/officeDocument/2006/relationships/image" Target="../media/image947.png"/><Relationship Id="rId32" Type="http://schemas.openxmlformats.org/officeDocument/2006/relationships/customXml" Target="../ink/ink1074.xml"/><Relationship Id="rId74" Type="http://schemas.openxmlformats.org/officeDocument/2006/relationships/customXml" Target="../ink/ink1095.xml"/><Relationship Id="rId128" Type="http://schemas.openxmlformats.org/officeDocument/2006/relationships/customXml" Target="../ink/ink1122.xml"/><Relationship Id="rId335" Type="http://schemas.openxmlformats.org/officeDocument/2006/relationships/image" Target="../media/image877.png"/><Relationship Id="rId377" Type="http://schemas.openxmlformats.org/officeDocument/2006/relationships/image" Target="../media/image898.png"/><Relationship Id="rId5" Type="http://schemas.openxmlformats.org/officeDocument/2006/relationships/image" Target="../media/image712.png"/><Relationship Id="rId181" Type="http://schemas.openxmlformats.org/officeDocument/2006/relationships/image" Target="../media/image800.png"/><Relationship Id="rId237" Type="http://schemas.openxmlformats.org/officeDocument/2006/relationships/image" Target="../media/image828.png"/><Relationship Id="rId402" Type="http://schemas.openxmlformats.org/officeDocument/2006/relationships/customXml" Target="../ink/ink1259.xml"/><Relationship Id="rId279" Type="http://schemas.openxmlformats.org/officeDocument/2006/relationships/image" Target="../media/image848.png"/><Relationship Id="rId444" Type="http://schemas.openxmlformats.org/officeDocument/2006/relationships/customXml" Target="../ink/ink1280.xml"/><Relationship Id="rId43" Type="http://schemas.openxmlformats.org/officeDocument/2006/relationships/image" Target="../media/image731.png"/><Relationship Id="rId139" Type="http://schemas.openxmlformats.org/officeDocument/2006/relationships/image" Target="../media/image779.png"/><Relationship Id="rId290" Type="http://schemas.openxmlformats.org/officeDocument/2006/relationships/customXml" Target="../ink/ink1203.xml"/><Relationship Id="rId304" Type="http://schemas.openxmlformats.org/officeDocument/2006/relationships/customXml" Target="../ink/ink1210.xml"/><Relationship Id="rId346" Type="http://schemas.openxmlformats.org/officeDocument/2006/relationships/customXml" Target="../ink/ink1231.xml"/><Relationship Id="rId388" Type="http://schemas.openxmlformats.org/officeDocument/2006/relationships/customXml" Target="../ink/ink1252.xml"/><Relationship Id="rId85" Type="http://schemas.openxmlformats.org/officeDocument/2006/relationships/image" Target="../media/image752.png"/><Relationship Id="rId150" Type="http://schemas.openxmlformats.org/officeDocument/2006/relationships/customXml" Target="../ink/ink1133.xml"/><Relationship Id="rId192" Type="http://schemas.openxmlformats.org/officeDocument/2006/relationships/customXml" Target="../ink/ink1154.xml"/><Relationship Id="rId206" Type="http://schemas.openxmlformats.org/officeDocument/2006/relationships/customXml" Target="../ink/ink1161.xml"/><Relationship Id="rId413" Type="http://schemas.openxmlformats.org/officeDocument/2006/relationships/image" Target="../media/image917.png"/><Relationship Id="rId248" Type="http://schemas.openxmlformats.org/officeDocument/2006/relationships/customXml" Target="../ink/ink1182.xml"/><Relationship Id="rId455" Type="http://schemas.openxmlformats.org/officeDocument/2006/relationships/image" Target="../media/image937.png"/><Relationship Id="rId12" Type="http://schemas.openxmlformats.org/officeDocument/2006/relationships/customXml" Target="../ink/ink1064.xml"/><Relationship Id="rId108" Type="http://schemas.openxmlformats.org/officeDocument/2006/relationships/customXml" Target="../ink/ink1112.xml"/><Relationship Id="rId315" Type="http://schemas.openxmlformats.org/officeDocument/2006/relationships/image" Target="../media/image867.png"/><Relationship Id="rId357" Type="http://schemas.openxmlformats.org/officeDocument/2006/relationships/image" Target="../media/image888.png"/><Relationship Id="rId54" Type="http://schemas.openxmlformats.org/officeDocument/2006/relationships/customXml" Target="../ink/ink1085.xml"/><Relationship Id="rId96" Type="http://schemas.openxmlformats.org/officeDocument/2006/relationships/customXml" Target="../ink/ink1106.xml"/><Relationship Id="rId161" Type="http://schemas.openxmlformats.org/officeDocument/2006/relationships/image" Target="../media/image790.png"/><Relationship Id="rId217" Type="http://schemas.openxmlformats.org/officeDocument/2006/relationships/image" Target="../media/image818.png"/><Relationship Id="rId399" Type="http://schemas.openxmlformats.org/officeDocument/2006/relationships/image" Target="../media/image910.png"/><Relationship Id="rId259" Type="http://schemas.openxmlformats.org/officeDocument/2006/relationships/image" Target="../media/image838.png"/><Relationship Id="rId424" Type="http://schemas.openxmlformats.org/officeDocument/2006/relationships/customXml" Target="../ink/ink1270.xml"/><Relationship Id="rId466" Type="http://schemas.openxmlformats.org/officeDocument/2006/relationships/customXml" Target="../ink/ink1291.xml"/><Relationship Id="rId23" Type="http://schemas.openxmlformats.org/officeDocument/2006/relationships/image" Target="../media/image721.png"/><Relationship Id="rId119" Type="http://schemas.openxmlformats.org/officeDocument/2006/relationships/image" Target="../media/image769.png"/><Relationship Id="rId270" Type="http://schemas.openxmlformats.org/officeDocument/2006/relationships/customXml" Target="../ink/ink1193.xml"/><Relationship Id="rId326" Type="http://schemas.openxmlformats.org/officeDocument/2006/relationships/customXml" Target="../ink/ink1221.xml"/><Relationship Id="rId65" Type="http://schemas.openxmlformats.org/officeDocument/2006/relationships/image" Target="../media/image742.png"/><Relationship Id="rId130" Type="http://schemas.openxmlformats.org/officeDocument/2006/relationships/customXml" Target="../ink/ink1123.xml"/><Relationship Id="rId368" Type="http://schemas.openxmlformats.org/officeDocument/2006/relationships/customXml" Target="../ink/ink1242.xml"/><Relationship Id="rId172" Type="http://schemas.openxmlformats.org/officeDocument/2006/relationships/customXml" Target="../ink/ink1144.xml"/><Relationship Id="rId228" Type="http://schemas.openxmlformats.org/officeDocument/2006/relationships/customXml" Target="../ink/ink1172.xml"/><Relationship Id="rId435" Type="http://schemas.openxmlformats.org/officeDocument/2006/relationships/image" Target="../media/image928.png"/><Relationship Id="rId477" Type="http://schemas.openxmlformats.org/officeDocument/2006/relationships/image" Target="../media/image948.png"/><Relationship Id="rId281" Type="http://schemas.openxmlformats.org/officeDocument/2006/relationships/image" Target="../media/image849.png"/><Relationship Id="rId337" Type="http://schemas.openxmlformats.org/officeDocument/2006/relationships/image" Target="../media/image878.png"/><Relationship Id="rId34" Type="http://schemas.openxmlformats.org/officeDocument/2006/relationships/customXml" Target="../ink/ink1075.xml"/><Relationship Id="rId55" Type="http://schemas.openxmlformats.org/officeDocument/2006/relationships/image" Target="../media/image737.png"/><Relationship Id="rId76" Type="http://schemas.openxmlformats.org/officeDocument/2006/relationships/customXml" Target="../ink/ink1096.xml"/><Relationship Id="rId97" Type="http://schemas.openxmlformats.org/officeDocument/2006/relationships/image" Target="../media/image758.png"/><Relationship Id="rId120" Type="http://schemas.openxmlformats.org/officeDocument/2006/relationships/customXml" Target="../ink/ink1118.xml"/><Relationship Id="rId141" Type="http://schemas.openxmlformats.org/officeDocument/2006/relationships/image" Target="../media/image780.png"/><Relationship Id="rId358" Type="http://schemas.openxmlformats.org/officeDocument/2006/relationships/customXml" Target="../ink/ink1237.xml"/><Relationship Id="rId379" Type="http://schemas.openxmlformats.org/officeDocument/2006/relationships/image" Target="../media/image900.png"/><Relationship Id="rId7" Type="http://schemas.openxmlformats.org/officeDocument/2006/relationships/image" Target="../media/image713.png"/><Relationship Id="rId162" Type="http://schemas.openxmlformats.org/officeDocument/2006/relationships/customXml" Target="../ink/ink1139.xml"/><Relationship Id="rId183" Type="http://schemas.openxmlformats.org/officeDocument/2006/relationships/image" Target="../media/image801.png"/><Relationship Id="rId218" Type="http://schemas.openxmlformats.org/officeDocument/2006/relationships/customXml" Target="../ink/ink1167.xml"/><Relationship Id="rId239" Type="http://schemas.openxmlformats.org/officeDocument/2006/relationships/image" Target="../media/image829.png"/><Relationship Id="rId390" Type="http://schemas.openxmlformats.org/officeDocument/2006/relationships/customXml" Target="../ink/ink1253.xml"/><Relationship Id="rId404" Type="http://schemas.openxmlformats.org/officeDocument/2006/relationships/customXml" Target="../ink/ink1260.xml"/><Relationship Id="rId425" Type="http://schemas.openxmlformats.org/officeDocument/2006/relationships/image" Target="../media/image923.png"/><Relationship Id="rId446" Type="http://schemas.openxmlformats.org/officeDocument/2006/relationships/customXml" Target="../ink/ink1281.xml"/><Relationship Id="rId467" Type="http://schemas.openxmlformats.org/officeDocument/2006/relationships/image" Target="../media/image943.png"/><Relationship Id="rId250" Type="http://schemas.openxmlformats.org/officeDocument/2006/relationships/customXml" Target="../ink/ink1183.xml"/><Relationship Id="rId271" Type="http://schemas.openxmlformats.org/officeDocument/2006/relationships/image" Target="../media/image844.png"/><Relationship Id="rId292" Type="http://schemas.openxmlformats.org/officeDocument/2006/relationships/customXml" Target="../ink/ink1204.xml"/><Relationship Id="rId306" Type="http://schemas.openxmlformats.org/officeDocument/2006/relationships/customXml" Target="../ink/ink1211.xml"/><Relationship Id="rId24" Type="http://schemas.openxmlformats.org/officeDocument/2006/relationships/customXml" Target="../ink/ink1070.xml"/><Relationship Id="rId45" Type="http://schemas.openxmlformats.org/officeDocument/2006/relationships/image" Target="../media/image732.png"/><Relationship Id="rId66" Type="http://schemas.openxmlformats.org/officeDocument/2006/relationships/customXml" Target="../ink/ink1091.xml"/><Relationship Id="rId87" Type="http://schemas.openxmlformats.org/officeDocument/2006/relationships/image" Target="../media/image753.png"/><Relationship Id="rId110" Type="http://schemas.openxmlformats.org/officeDocument/2006/relationships/customXml" Target="../ink/ink1113.xml"/><Relationship Id="rId131" Type="http://schemas.openxmlformats.org/officeDocument/2006/relationships/image" Target="../media/image775.png"/><Relationship Id="rId327" Type="http://schemas.openxmlformats.org/officeDocument/2006/relationships/image" Target="../media/image873.png"/><Relationship Id="rId348" Type="http://schemas.openxmlformats.org/officeDocument/2006/relationships/customXml" Target="../ink/ink1232.xml"/><Relationship Id="rId369" Type="http://schemas.openxmlformats.org/officeDocument/2006/relationships/image" Target="../media/image894.png"/><Relationship Id="rId152" Type="http://schemas.openxmlformats.org/officeDocument/2006/relationships/customXml" Target="../ink/ink1134.xml"/><Relationship Id="rId173" Type="http://schemas.openxmlformats.org/officeDocument/2006/relationships/image" Target="../media/image796.png"/><Relationship Id="rId194" Type="http://schemas.openxmlformats.org/officeDocument/2006/relationships/customXml" Target="../ink/ink1155.xml"/><Relationship Id="rId208" Type="http://schemas.openxmlformats.org/officeDocument/2006/relationships/customXml" Target="../ink/ink1162.xml"/><Relationship Id="rId229" Type="http://schemas.openxmlformats.org/officeDocument/2006/relationships/image" Target="../media/image824.png"/><Relationship Id="rId380" Type="http://schemas.openxmlformats.org/officeDocument/2006/relationships/customXml" Target="../ink/ink1248.xml"/><Relationship Id="rId415" Type="http://schemas.openxmlformats.org/officeDocument/2006/relationships/image" Target="../media/image918.png"/><Relationship Id="rId436" Type="http://schemas.openxmlformats.org/officeDocument/2006/relationships/customXml" Target="../ink/ink1276.xml"/><Relationship Id="rId457" Type="http://schemas.openxmlformats.org/officeDocument/2006/relationships/image" Target="../media/image938.png"/><Relationship Id="rId240" Type="http://schemas.openxmlformats.org/officeDocument/2006/relationships/customXml" Target="../ink/ink1178.xml"/><Relationship Id="rId261" Type="http://schemas.openxmlformats.org/officeDocument/2006/relationships/image" Target="../media/image839.png"/><Relationship Id="rId478" Type="http://schemas.openxmlformats.org/officeDocument/2006/relationships/customXml" Target="../ink/ink1297.xml"/><Relationship Id="rId14" Type="http://schemas.openxmlformats.org/officeDocument/2006/relationships/customXml" Target="../ink/ink1065.xml"/><Relationship Id="rId35" Type="http://schemas.openxmlformats.org/officeDocument/2006/relationships/image" Target="../media/image727.png"/><Relationship Id="rId56" Type="http://schemas.openxmlformats.org/officeDocument/2006/relationships/customXml" Target="../ink/ink1086.xml"/><Relationship Id="rId77" Type="http://schemas.openxmlformats.org/officeDocument/2006/relationships/image" Target="../media/image748.png"/><Relationship Id="rId100" Type="http://schemas.openxmlformats.org/officeDocument/2006/relationships/customXml" Target="../ink/ink1108.xml"/><Relationship Id="rId282" Type="http://schemas.openxmlformats.org/officeDocument/2006/relationships/customXml" Target="../ink/ink1199.xml"/><Relationship Id="rId317" Type="http://schemas.openxmlformats.org/officeDocument/2006/relationships/image" Target="../media/image868.png"/><Relationship Id="rId338" Type="http://schemas.openxmlformats.org/officeDocument/2006/relationships/customXml" Target="../ink/ink1227.xml"/><Relationship Id="rId359" Type="http://schemas.openxmlformats.org/officeDocument/2006/relationships/image" Target="../media/image889.png"/><Relationship Id="rId8" Type="http://schemas.openxmlformats.org/officeDocument/2006/relationships/customXml" Target="../ink/ink1062.xml"/><Relationship Id="rId98" Type="http://schemas.openxmlformats.org/officeDocument/2006/relationships/customXml" Target="../ink/ink1107.xml"/><Relationship Id="rId121" Type="http://schemas.openxmlformats.org/officeDocument/2006/relationships/image" Target="../media/image770.png"/><Relationship Id="rId142" Type="http://schemas.openxmlformats.org/officeDocument/2006/relationships/customXml" Target="../ink/ink1129.xml"/><Relationship Id="rId163" Type="http://schemas.openxmlformats.org/officeDocument/2006/relationships/image" Target="../media/image791.png"/><Relationship Id="rId184" Type="http://schemas.openxmlformats.org/officeDocument/2006/relationships/customXml" Target="../ink/ink1150.xml"/><Relationship Id="rId219" Type="http://schemas.openxmlformats.org/officeDocument/2006/relationships/image" Target="../media/image819.png"/><Relationship Id="rId370" Type="http://schemas.openxmlformats.org/officeDocument/2006/relationships/customXml" Target="../ink/ink1243.xml"/><Relationship Id="rId391" Type="http://schemas.openxmlformats.org/officeDocument/2006/relationships/image" Target="../media/image906.png"/><Relationship Id="rId405" Type="http://schemas.openxmlformats.org/officeDocument/2006/relationships/image" Target="../media/image913.png"/><Relationship Id="rId426" Type="http://schemas.openxmlformats.org/officeDocument/2006/relationships/customXml" Target="../ink/ink1271.xml"/><Relationship Id="rId447" Type="http://schemas.openxmlformats.org/officeDocument/2006/relationships/image" Target="../media/image136.png"/><Relationship Id="rId230" Type="http://schemas.openxmlformats.org/officeDocument/2006/relationships/customXml" Target="../ink/ink1173.xml"/><Relationship Id="rId251" Type="http://schemas.openxmlformats.org/officeDocument/2006/relationships/image" Target="../media/image834.png"/><Relationship Id="rId468" Type="http://schemas.openxmlformats.org/officeDocument/2006/relationships/customXml" Target="../ink/ink1292.xml"/><Relationship Id="rId25" Type="http://schemas.openxmlformats.org/officeDocument/2006/relationships/image" Target="../media/image722.png"/><Relationship Id="rId46" Type="http://schemas.openxmlformats.org/officeDocument/2006/relationships/customXml" Target="../ink/ink1081.xml"/><Relationship Id="rId67" Type="http://schemas.openxmlformats.org/officeDocument/2006/relationships/image" Target="../media/image743.png"/><Relationship Id="rId272" Type="http://schemas.openxmlformats.org/officeDocument/2006/relationships/customXml" Target="../ink/ink1194.xml"/><Relationship Id="rId293" Type="http://schemas.openxmlformats.org/officeDocument/2006/relationships/image" Target="../media/image855.png"/><Relationship Id="rId307" Type="http://schemas.openxmlformats.org/officeDocument/2006/relationships/image" Target="../media/image863.png"/><Relationship Id="rId328" Type="http://schemas.openxmlformats.org/officeDocument/2006/relationships/customXml" Target="../ink/ink1222.xml"/><Relationship Id="rId349" Type="http://schemas.openxmlformats.org/officeDocument/2006/relationships/image" Target="../media/image884.png"/><Relationship Id="rId88" Type="http://schemas.openxmlformats.org/officeDocument/2006/relationships/customXml" Target="../ink/ink1102.xml"/><Relationship Id="rId111" Type="http://schemas.openxmlformats.org/officeDocument/2006/relationships/image" Target="../media/image765.png"/><Relationship Id="rId132" Type="http://schemas.openxmlformats.org/officeDocument/2006/relationships/customXml" Target="../ink/ink1124.xml"/><Relationship Id="rId153" Type="http://schemas.openxmlformats.org/officeDocument/2006/relationships/image" Target="../media/image786.png"/><Relationship Id="rId174" Type="http://schemas.openxmlformats.org/officeDocument/2006/relationships/customXml" Target="../ink/ink1145.xml"/><Relationship Id="rId195" Type="http://schemas.openxmlformats.org/officeDocument/2006/relationships/image" Target="../media/image807.png"/><Relationship Id="rId209" Type="http://schemas.openxmlformats.org/officeDocument/2006/relationships/image" Target="../media/image814.png"/><Relationship Id="rId360" Type="http://schemas.openxmlformats.org/officeDocument/2006/relationships/customXml" Target="../ink/ink1238.xml"/><Relationship Id="rId381" Type="http://schemas.openxmlformats.org/officeDocument/2006/relationships/image" Target="../media/image901.png"/><Relationship Id="rId416" Type="http://schemas.openxmlformats.org/officeDocument/2006/relationships/customXml" Target="../ink/ink1266.xml"/><Relationship Id="rId220" Type="http://schemas.openxmlformats.org/officeDocument/2006/relationships/customXml" Target="../ink/ink1168.xml"/><Relationship Id="rId241" Type="http://schemas.openxmlformats.org/officeDocument/2006/relationships/image" Target="../media/image830.png"/><Relationship Id="rId437" Type="http://schemas.openxmlformats.org/officeDocument/2006/relationships/image" Target="../media/image929.png"/><Relationship Id="rId458" Type="http://schemas.openxmlformats.org/officeDocument/2006/relationships/customXml" Target="../ink/ink1287.xml"/><Relationship Id="rId479" Type="http://schemas.openxmlformats.org/officeDocument/2006/relationships/image" Target="../media/image949.png"/><Relationship Id="rId15" Type="http://schemas.openxmlformats.org/officeDocument/2006/relationships/image" Target="../media/image717.png"/><Relationship Id="rId36" Type="http://schemas.openxmlformats.org/officeDocument/2006/relationships/customXml" Target="../ink/ink1076.xml"/><Relationship Id="rId57" Type="http://schemas.openxmlformats.org/officeDocument/2006/relationships/image" Target="../media/image738.png"/><Relationship Id="rId262" Type="http://schemas.openxmlformats.org/officeDocument/2006/relationships/customXml" Target="../ink/ink1189.xml"/><Relationship Id="rId283" Type="http://schemas.openxmlformats.org/officeDocument/2006/relationships/image" Target="../media/image850.png"/><Relationship Id="rId318" Type="http://schemas.openxmlformats.org/officeDocument/2006/relationships/customXml" Target="../ink/ink1217.xml"/><Relationship Id="rId339" Type="http://schemas.openxmlformats.org/officeDocument/2006/relationships/image" Target="../media/image879.png"/><Relationship Id="rId78" Type="http://schemas.openxmlformats.org/officeDocument/2006/relationships/customXml" Target="../ink/ink1097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1119.xml"/><Relationship Id="rId143" Type="http://schemas.openxmlformats.org/officeDocument/2006/relationships/image" Target="../media/image781.png"/><Relationship Id="rId164" Type="http://schemas.openxmlformats.org/officeDocument/2006/relationships/customXml" Target="../ink/ink1140.xml"/><Relationship Id="rId185" Type="http://schemas.openxmlformats.org/officeDocument/2006/relationships/image" Target="../media/image802.png"/><Relationship Id="rId350" Type="http://schemas.openxmlformats.org/officeDocument/2006/relationships/customXml" Target="../ink/ink1233.xml"/><Relationship Id="rId371" Type="http://schemas.openxmlformats.org/officeDocument/2006/relationships/image" Target="../media/image895.png"/><Relationship Id="rId406" Type="http://schemas.openxmlformats.org/officeDocument/2006/relationships/customXml" Target="../ink/ink1261.xml"/><Relationship Id="rId9" Type="http://schemas.openxmlformats.org/officeDocument/2006/relationships/image" Target="../media/image714.png"/><Relationship Id="rId210" Type="http://schemas.openxmlformats.org/officeDocument/2006/relationships/customXml" Target="../ink/ink1163.xml"/><Relationship Id="rId392" Type="http://schemas.openxmlformats.org/officeDocument/2006/relationships/customXml" Target="../ink/ink1254.xml"/><Relationship Id="rId427" Type="http://schemas.openxmlformats.org/officeDocument/2006/relationships/image" Target="../media/image924.png"/><Relationship Id="rId448" Type="http://schemas.openxmlformats.org/officeDocument/2006/relationships/customXml" Target="../ink/ink1282.xml"/><Relationship Id="rId469" Type="http://schemas.openxmlformats.org/officeDocument/2006/relationships/image" Target="../media/image944.png"/><Relationship Id="rId26" Type="http://schemas.openxmlformats.org/officeDocument/2006/relationships/customXml" Target="../ink/ink1071.xml"/><Relationship Id="rId231" Type="http://schemas.openxmlformats.org/officeDocument/2006/relationships/image" Target="../media/image825.png"/><Relationship Id="rId252" Type="http://schemas.openxmlformats.org/officeDocument/2006/relationships/customXml" Target="../ink/ink1184.xml"/><Relationship Id="rId273" Type="http://schemas.openxmlformats.org/officeDocument/2006/relationships/image" Target="../media/image845.png"/><Relationship Id="rId294" Type="http://schemas.openxmlformats.org/officeDocument/2006/relationships/customXml" Target="../ink/ink1205.xml"/><Relationship Id="rId308" Type="http://schemas.openxmlformats.org/officeDocument/2006/relationships/customXml" Target="../ink/ink1212.xml"/><Relationship Id="rId329" Type="http://schemas.openxmlformats.org/officeDocument/2006/relationships/image" Target="../media/image874.png"/><Relationship Id="rId480" Type="http://schemas.openxmlformats.org/officeDocument/2006/relationships/customXml" Target="../ink/ink1298.xml"/><Relationship Id="rId47" Type="http://schemas.openxmlformats.org/officeDocument/2006/relationships/image" Target="../media/image733.png"/><Relationship Id="rId68" Type="http://schemas.openxmlformats.org/officeDocument/2006/relationships/customXml" Target="../ink/ink1092.xml"/><Relationship Id="rId89" Type="http://schemas.openxmlformats.org/officeDocument/2006/relationships/image" Target="../media/image754.png"/><Relationship Id="rId112" Type="http://schemas.openxmlformats.org/officeDocument/2006/relationships/customXml" Target="../ink/ink1114.xml"/><Relationship Id="rId133" Type="http://schemas.openxmlformats.org/officeDocument/2006/relationships/image" Target="../media/image776.png"/><Relationship Id="rId154" Type="http://schemas.openxmlformats.org/officeDocument/2006/relationships/customXml" Target="../ink/ink1135.xml"/><Relationship Id="rId175" Type="http://schemas.openxmlformats.org/officeDocument/2006/relationships/image" Target="../media/image797.png"/><Relationship Id="rId340" Type="http://schemas.openxmlformats.org/officeDocument/2006/relationships/customXml" Target="../ink/ink1228.xml"/><Relationship Id="rId361" Type="http://schemas.openxmlformats.org/officeDocument/2006/relationships/image" Target="../media/image890.png"/><Relationship Id="rId196" Type="http://schemas.openxmlformats.org/officeDocument/2006/relationships/customXml" Target="../ink/ink1156.xml"/><Relationship Id="rId200" Type="http://schemas.openxmlformats.org/officeDocument/2006/relationships/customXml" Target="../ink/ink1158.xml"/><Relationship Id="rId382" Type="http://schemas.openxmlformats.org/officeDocument/2006/relationships/customXml" Target="../ink/ink1249.xml"/><Relationship Id="rId417" Type="http://schemas.openxmlformats.org/officeDocument/2006/relationships/image" Target="../media/image919.png"/><Relationship Id="rId438" Type="http://schemas.openxmlformats.org/officeDocument/2006/relationships/customXml" Target="../ink/ink1277.xml"/><Relationship Id="rId459" Type="http://schemas.openxmlformats.org/officeDocument/2006/relationships/image" Target="../media/image939.png"/><Relationship Id="rId16" Type="http://schemas.openxmlformats.org/officeDocument/2006/relationships/customXml" Target="../ink/ink1066.xml"/><Relationship Id="rId221" Type="http://schemas.openxmlformats.org/officeDocument/2006/relationships/image" Target="../media/image820.png"/><Relationship Id="rId242" Type="http://schemas.openxmlformats.org/officeDocument/2006/relationships/customXml" Target="../ink/ink1179.xml"/><Relationship Id="rId263" Type="http://schemas.openxmlformats.org/officeDocument/2006/relationships/image" Target="../media/image840.png"/><Relationship Id="rId284" Type="http://schemas.openxmlformats.org/officeDocument/2006/relationships/customXml" Target="../ink/ink1200.xml"/><Relationship Id="rId319" Type="http://schemas.openxmlformats.org/officeDocument/2006/relationships/image" Target="../media/image869.png"/><Relationship Id="rId470" Type="http://schemas.openxmlformats.org/officeDocument/2006/relationships/customXml" Target="../ink/ink1293.xml"/><Relationship Id="rId37" Type="http://schemas.openxmlformats.org/officeDocument/2006/relationships/image" Target="../media/image728.png"/><Relationship Id="rId58" Type="http://schemas.openxmlformats.org/officeDocument/2006/relationships/customXml" Target="../ink/ink1087.xml"/><Relationship Id="rId79" Type="http://schemas.openxmlformats.org/officeDocument/2006/relationships/image" Target="../media/image749.png"/><Relationship Id="rId102" Type="http://schemas.openxmlformats.org/officeDocument/2006/relationships/customXml" Target="../ink/ink1109.xml"/><Relationship Id="rId123" Type="http://schemas.openxmlformats.org/officeDocument/2006/relationships/image" Target="../media/image771.png"/><Relationship Id="rId144" Type="http://schemas.openxmlformats.org/officeDocument/2006/relationships/customXml" Target="../ink/ink1130.xml"/><Relationship Id="rId330" Type="http://schemas.openxmlformats.org/officeDocument/2006/relationships/customXml" Target="../ink/ink1223.xml"/><Relationship Id="rId90" Type="http://schemas.openxmlformats.org/officeDocument/2006/relationships/customXml" Target="../ink/ink1103.xml"/><Relationship Id="rId165" Type="http://schemas.openxmlformats.org/officeDocument/2006/relationships/image" Target="../media/image792.png"/><Relationship Id="rId186" Type="http://schemas.openxmlformats.org/officeDocument/2006/relationships/customXml" Target="../ink/ink1151.xml"/><Relationship Id="rId351" Type="http://schemas.openxmlformats.org/officeDocument/2006/relationships/image" Target="../media/image885.png"/><Relationship Id="rId372" Type="http://schemas.openxmlformats.org/officeDocument/2006/relationships/customXml" Target="../ink/ink1244.xml"/><Relationship Id="rId393" Type="http://schemas.openxmlformats.org/officeDocument/2006/relationships/image" Target="../media/image907.png"/><Relationship Id="rId407" Type="http://schemas.openxmlformats.org/officeDocument/2006/relationships/image" Target="../media/image914.png"/><Relationship Id="rId428" Type="http://schemas.openxmlformats.org/officeDocument/2006/relationships/customXml" Target="../ink/ink1272.xml"/><Relationship Id="rId449" Type="http://schemas.openxmlformats.org/officeDocument/2006/relationships/image" Target="../media/image934.png"/><Relationship Id="rId211" Type="http://schemas.openxmlformats.org/officeDocument/2006/relationships/image" Target="../media/image815.png"/><Relationship Id="rId232" Type="http://schemas.openxmlformats.org/officeDocument/2006/relationships/customXml" Target="../ink/ink1174.xml"/><Relationship Id="rId253" Type="http://schemas.openxmlformats.org/officeDocument/2006/relationships/image" Target="../media/image835.png"/><Relationship Id="rId274" Type="http://schemas.openxmlformats.org/officeDocument/2006/relationships/customXml" Target="../ink/ink1195.xml"/><Relationship Id="rId295" Type="http://schemas.openxmlformats.org/officeDocument/2006/relationships/image" Target="../media/image856.png"/><Relationship Id="rId309" Type="http://schemas.openxmlformats.org/officeDocument/2006/relationships/image" Target="../media/image864.png"/><Relationship Id="rId460" Type="http://schemas.openxmlformats.org/officeDocument/2006/relationships/customXml" Target="../ink/ink1288.xml"/><Relationship Id="rId481" Type="http://schemas.openxmlformats.org/officeDocument/2006/relationships/image" Target="../media/image950.png"/><Relationship Id="rId27" Type="http://schemas.openxmlformats.org/officeDocument/2006/relationships/image" Target="../media/image723.png"/><Relationship Id="rId48" Type="http://schemas.openxmlformats.org/officeDocument/2006/relationships/customXml" Target="../ink/ink1082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1125.xml"/><Relationship Id="rId320" Type="http://schemas.openxmlformats.org/officeDocument/2006/relationships/customXml" Target="../ink/ink1218.xml"/><Relationship Id="rId80" Type="http://schemas.openxmlformats.org/officeDocument/2006/relationships/customXml" Target="../ink/ink1098.xml"/><Relationship Id="rId155" Type="http://schemas.openxmlformats.org/officeDocument/2006/relationships/image" Target="../media/image787.png"/><Relationship Id="rId176" Type="http://schemas.openxmlformats.org/officeDocument/2006/relationships/customXml" Target="../ink/ink1146.xml"/><Relationship Id="rId197" Type="http://schemas.openxmlformats.org/officeDocument/2006/relationships/image" Target="../media/image808.png"/><Relationship Id="rId341" Type="http://schemas.openxmlformats.org/officeDocument/2006/relationships/image" Target="../media/image880.png"/><Relationship Id="rId362" Type="http://schemas.openxmlformats.org/officeDocument/2006/relationships/customXml" Target="../ink/ink1239.xml"/><Relationship Id="rId383" Type="http://schemas.openxmlformats.org/officeDocument/2006/relationships/image" Target="../media/image902.png"/><Relationship Id="rId418" Type="http://schemas.openxmlformats.org/officeDocument/2006/relationships/customXml" Target="../ink/ink1267.xml"/><Relationship Id="rId439" Type="http://schemas.openxmlformats.org/officeDocument/2006/relationships/image" Target="../media/image930.png"/><Relationship Id="rId201" Type="http://schemas.openxmlformats.org/officeDocument/2006/relationships/image" Target="../media/image810.png"/><Relationship Id="rId222" Type="http://schemas.openxmlformats.org/officeDocument/2006/relationships/customXml" Target="../ink/ink1169.xml"/><Relationship Id="rId243" Type="http://schemas.openxmlformats.org/officeDocument/2006/relationships/image" Target="../media/image831.png"/><Relationship Id="rId264" Type="http://schemas.openxmlformats.org/officeDocument/2006/relationships/customXml" Target="../ink/ink1190.xml"/><Relationship Id="rId285" Type="http://schemas.openxmlformats.org/officeDocument/2006/relationships/image" Target="../media/image851.png"/><Relationship Id="rId450" Type="http://schemas.openxmlformats.org/officeDocument/2006/relationships/customXml" Target="../ink/ink1283.xml"/><Relationship Id="rId471" Type="http://schemas.openxmlformats.org/officeDocument/2006/relationships/image" Target="../media/image945.png"/><Relationship Id="rId17" Type="http://schemas.openxmlformats.org/officeDocument/2006/relationships/image" Target="../media/image718.png"/><Relationship Id="rId38" Type="http://schemas.openxmlformats.org/officeDocument/2006/relationships/customXml" Target="../ink/ink1077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124" Type="http://schemas.openxmlformats.org/officeDocument/2006/relationships/customXml" Target="../ink/ink1120.xml"/><Relationship Id="rId310" Type="http://schemas.openxmlformats.org/officeDocument/2006/relationships/customXml" Target="../ink/ink1213.xml"/><Relationship Id="rId70" Type="http://schemas.openxmlformats.org/officeDocument/2006/relationships/customXml" Target="../ink/ink1093.xml"/><Relationship Id="rId91" Type="http://schemas.openxmlformats.org/officeDocument/2006/relationships/image" Target="../media/image755.png"/><Relationship Id="rId145" Type="http://schemas.openxmlformats.org/officeDocument/2006/relationships/image" Target="../media/image782.png"/><Relationship Id="rId166" Type="http://schemas.openxmlformats.org/officeDocument/2006/relationships/customXml" Target="../ink/ink1141.xml"/><Relationship Id="rId187" Type="http://schemas.openxmlformats.org/officeDocument/2006/relationships/image" Target="../media/image803.png"/><Relationship Id="rId331" Type="http://schemas.openxmlformats.org/officeDocument/2006/relationships/image" Target="../media/image875.png"/><Relationship Id="rId352" Type="http://schemas.openxmlformats.org/officeDocument/2006/relationships/customXml" Target="../ink/ink1234.xml"/><Relationship Id="rId373" Type="http://schemas.openxmlformats.org/officeDocument/2006/relationships/image" Target="../media/image896.png"/><Relationship Id="rId394" Type="http://schemas.openxmlformats.org/officeDocument/2006/relationships/customXml" Target="../ink/ink1255.xml"/><Relationship Id="rId408" Type="http://schemas.openxmlformats.org/officeDocument/2006/relationships/customXml" Target="../ink/ink1262.xml"/><Relationship Id="rId429" Type="http://schemas.openxmlformats.org/officeDocument/2006/relationships/image" Target="../media/image92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64.xml"/><Relationship Id="rId233" Type="http://schemas.openxmlformats.org/officeDocument/2006/relationships/image" Target="../media/image826.png"/><Relationship Id="rId254" Type="http://schemas.openxmlformats.org/officeDocument/2006/relationships/customXml" Target="../ink/ink1185.xml"/><Relationship Id="rId440" Type="http://schemas.openxmlformats.org/officeDocument/2006/relationships/customXml" Target="../ink/ink1278.xml"/><Relationship Id="rId28" Type="http://schemas.openxmlformats.org/officeDocument/2006/relationships/customXml" Target="../ink/ink1072.xml"/><Relationship Id="rId49" Type="http://schemas.openxmlformats.org/officeDocument/2006/relationships/image" Target="../media/image734.png"/><Relationship Id="rId114" Type="http://schemas.openxmlformats.org/officeDocument/2006/relationships/customXml" Target="../ink/ink1115.xml"/><Relationship Id="rId275" Type="http://schemas.openxmlformats.org/officeDocument/2006/relationships/image" Target="../media/image846.png"/><Relationship Id="rId296" Type="http://schemas.openxmlformats.org/officeDocument/2006/relationships/customXml" Target="../ink/ink1206.xml"/><Relationship Id="rId300" Type="http://schemas.openxmlformats.org/officeDocument/2006/relationships/customXml" Target="../ink/ink1208.xml"/><Relationship Id="rId461" Type="http://schemas.openxmlformats.org/officeDocument/2006/relationships/image" Target="../media/image940.png"/><Relationship Id="rId60" Type="http://schemas.openxmlformats.org/officeDocument/2006/relationships/customXml" Target="../ink/ink1088.xml"/><Relationship Id="rId81" Type="http://schemas.openxmlformats.org/officeDocument/2006/relationships/image" Target="../media/image750.png"/><Relationship Id="rId135" Type="http://schemas.openxmlformats.org/officeDocument/2006/relationships/image" Target="../media/image777.png"/><Relationship Id="rId156" Type="http://schemas.openxmlformats.org/officeDocument/2006/relationships/customXml" Target="../ink/ink1136.xml"/><Relationship Id="rId177" Type="http://schemas.openxmlformats.org/officeDocument/2006/relationships/image" Target="../media/image798.png"/><Relationship Id="rId198" Type="http://schemas.openxmlformats.org/officeDocument/2006/relationships/customXml" Target="../ink/ink1157.xml"/><Relationship Id="rId321" Type="http://schemas.openxmlformats.org/officeDocument/2006/relationships/image" Target="../media/image870.png"/><Relationship Id="rId342" Type="http://schemas.openxmlformats.org/officeDocument/2006/relationships/customXml" Target="../ink/ink1229.xml"/><Relationship Id="rId363" Type="http://schemas.openxmlformats.org/officeDocument/2006/relationships/image" Target="../media/image891.png"/><Relationship Id="rId384" Type="http://schemas.openxmlformats.org/officeDocument/2006/relationships/customXml" Target="../ink/ink1250.xml"/><Relationship Id="rId419" Type="http://schemas.openxmlformats.org/officeDocument/2006/relationships/image" Target="../media/image920.png"/><Relationship Id="rId202" Type="http://schemas.openxmlformats.org/officeDocument/2006/relationships/customXml" Target="../ink/ink1159.xml"/><Relationship Id="rId223" Type="http://schemas.openxmlformats.org/officeDocument/2006/relationships/image" Target="../media/image821.png"/><Relationship Id="rId244" Type="http://schemas.openxmlformats.org/officeDocument/2006/relationships/customXml" Target="../ink/ink1180.xml"/><Relationship Id="rId430" Type="http://schemas.openxmlformats.org/officeDocument/2006/relationships/customXml" Target="../ink/ink1273.xml"/><Relationship Id="rId18" Type="http://schemas.openxmlformats.org/officeDocument/2006/relationships/customXml" Target="../ink/ink1067.xml"/><Relationship Id="rId39" Type="http://schemas.openxmlformats.org/officeDocument/2006/relationships/image" Target="../media/image729.png"/><Relationship Id="rId265" Type="http://schemas.openxmlformats.org/officeDocument/2006/relationships/image" Target="../media/image841.png"/><Relationship Id="rId286" Type="http://schemas.openxmlformats.org/officeDocument/2006/relationships/customXml" Target="../ink/ink1201.xml"/><Relationship Id="rId451" Type="http://schemas.openxmlformats.org/officeDocument/2006/relationships/image" Target="../media/image935.png"/><Relationship Id="rId472" Type="http://schemas.openxmlformats.org/officeDocument/2006/relationships/customXml" Target="../ink/ink1294.xml"/><Relationship Id="rId50" Type="http://schemas.openxmlformats.org/officeDocument/2006/relationships/customXml" Target="../ink/ink1083.xml"/><Relationship Id="rId104" Type="http://schemas.openxmlformats.org/officeDocument/2006/relationships/customXml" Target="../ink/ink1110.xml"/><Relationship Id="rId125" Type="http://schemas.openxmlformats.org/officeDocument/2006/relationships/image" Target="../media/image772.png"/><Relationship Id="rId146" Type="http://schemas.openxmlformats.org/officeDocument/2006/relationships/customXml" Target="../ink/ink1131.xml"/><Relationship Id="rId167" Type="http://schemas.openxmlformats.org/officeDocument/2006/relationships/image" Target="../media/image793.png"/><Relationship Id="rId188" Type="http://schemas.openxmlformats.org/officeDocument/2006/relationships/customXml" Target="../ink/ink1152.xml"/><Relationship Id="rId311" Type="http://schemas.openxmlformats.org/officeDocument/2006/relationships/image" Target="../media/image865.png"/><Relationship Id="rId332" Type="http://schemas.openxmlformats.org/officeDocument/2006/relationships/customXml" Target="../ink/ink1224.xml"/><Relationship Id="rId353" Type="http://schemas.openxmlformats.org/officeDocument/2006/relationships/image" Target="../media/image886.png"/><Relationship Id="rId374" Type="http://schemas.openxmlformats.org/officeDocument/2006/relationships/customXml" Target="../ink/ink1245.xml"/><Relationship Id="rId395" Type="http://schemas.openxmlformats.org/officeDocument/2006/relationships/image" Target="../media/image908.png"/><Relationship Id="rId409" Type="http://schemas.openxmlformats.org/officeDocument/2006/relationships/image" Target="../media/image915.png"/><Relationship Id="rId71" Type="http://schemas.openxmlformats.org/officeDocument/2006/relationships/image" Target="../media/image745.png"/><Relationship Id="rId92" Type="http://schemas.openxmlformats.org/officeDocument/2006/relationships/customXml" Target="../ink/ink1104.xml"/><Relationship Id="rId213" Type="http://schemas.openxmlformats.org/officeDocument/2006/relationships/image" Target="../media/image816.png"/><Relationship Id="rId234" Type="http://schemas.openxmlformats.org/officeDocument/2006/relationships/customXml" Target="../ink/ink1175.xml"/><Relationship Id="rId420" Type="http://schemas.openxmlformats.org/officeDocument/2006/relationships/customXml" Target="../ink/ink1268.xml"/><Relationship Id="rId2" Type="http://schemas.openxmlformats.org/officeDocument/2006/relationships/customXml" Target="../ink/ink1059.xml"/><Relationship Id="rId29" Type="http://schemas.openxmlformats.org/officeDocument/2006/relationships/image" Target="../media/image724.png"/><Relationship Id="rId255" Type="http://schemas.openxmlformats.org/officeDocument/2006/relationships/image" Target="../media/image836.png"/><Relationship Id="rId276" Type="http://schemas.openxmlformats.org/officeDocument/2006/relationships/customXml" Target="../ink/ink1196.xml"/><Relationship Id="rId297" Type="http://schemas.openxmlformats.org/officeDocument/2006/relationships/image" Target="../media/image857.png"/><Relationship Id="rId441" Type="http://schemas.openxmlformats.org/officeDocument/2006/relationships/image" Target="../media/image931.png"/><Relationship Id="rId462" Type="http://schemas.openxmlformats.org/officeDocument/2006/relationships/customXml" Target="../ink/ink1289.xml"/><Relationship Id="rId40" Type="http://schemas.openxmlformats.org/officeDocument/2006/relationships/customXml" Target="../ink/ink1078.xml"/><Relationship Id="rId115" Type="http://schemas.openxmlformats.org/officeDocument/2006/relationships/image" Target="../media/image767.png"/><Relationship Id="rId136" Type="http://schemas.openxmlformats.org/officeDocument/2006/relationships/customXml" Target="../ink/ink1126.xml"/><Relationship Id="rId157" Type="http://schemas.openxmlformats.org/officeDocument/2006/relationships/image" Target="../media/image788.png"/><Relationship Id="rId178" Type="http://schemas.openxmlformats.org/officeDocument/2006/relationships/customXml" Target="../ink/ink1147.xml"/><Relationship Id="rId301" Type="http://schemas.openxmlformats.org/officeDocument/2006/relationships/image" Target="../media/image860.png"/><Relationship Id="rId322" Type="http://schemas.openxmlformats.org/officeDocument/2006/relationships/customXml" Target="../ink/ink1219.xml"/><Relationship Id="rId343" Type="http://schemas.openxmlformats.org/officeDocument/2006/relationships/image" Target="../media/image881.png"/><Relationship Id="rId364" Type="http://schemas.openxmlformats.org/officeDocument/2006/relationships/customXml" Target="../ink/ink1240.xml"/><Relationship Id="rId61" Type="http://schemas.openxmlformats.org/officeDocument/2006/relationships/image" Target="../media/image740.png"/><Relationship Id="rId82" Type="http://schemas.openxmlformats.org/officeDocument/2006/relationships/customXml" Target="../ink/ink1099.xml"/><Relationship Id="rId199" Type="http://schemas.openxmlformats.org/officeDocument/2006/relationships/image" Target="../media/image809.png"/><Relationship Id="rId203" Type="http://schemas.openxmlformats.org/officeDocument/2006/relationships/image" Target="../media/image811.png"/><Relationship Id="rId385" Type="http://schemas.openxmlformats.org/officeDocument/2006/relationships/image" Target="../media/image903.png"/><Relationship Id="rId19" Type="http://schemas.openxmlformats.org/officeDocument/2006/relationships/image" Target="../media/image719.png"/><Relationship Id="rId224" Type="http://schemas.openxmlformats.org/officeDocument/2006/relationships/customXml" Target="../ink/ink1170.xml"/><Relationship Id="rId245" Type="http://schemas.openxmlformats.org/officeDocument/2006/relationships/image" Target="../media/image832.png"/><Relationship Id="rId266" Type="http://schemas.openxmlformats.org/officeDocument/2006/relationships/customXml" Target="../ink/ink1191.xml"/><Relationship Id="rId287" Type="http://schemas.openxmlformats.org/officeDocument/2006/relationships/image" Target="../media/image852.png"/><Relationship Id="rId410" Type="http://schemas.openxmlformats.org/officeDocument/2006/relationships/customXml" Target="../ink/ink1263.xml"/><Relationship Id="rId431" Type="http://schemas.openxmlformats.org/officeDocument/2006/relationships/image" Target="../media/image926.png"/><Relationship Id="rId452" Type="http://schemas.openxmlformats.org/officeDocument/2006/relationships/customXml" Target="../ink/ink1284.xml"/><Relationship Id="rId473" Type="http://schemas.openxmlformats.org/officeDocument/2006/relationships/image" Target="../media/image946.png"/><Relationship Id="rId30" Type="http://schemas.openxmlformats.org/officeDocument/2006/relationships/customXml" Target="../ink/ink1073.xml"/><Relationship Id="rId105" Type="http://schemas.openxmlformats.org/officeDocument/2006/relationships/image" Target="../media/image762.png"/><Relationship Id="rId126" Type="http://schemas.openxmlformats.org/officeDocument/2006/relationships/customXml" Target="../ink/ink1121.xml"/><Relationship Id="rId147" Type="http://schemas.openxmlformats.org/officeDocument/2006/relationships/image" Target="../media/image783.png"/><Relationship Id="rId168" Type="http://schemas.openxmlformats.org/officeDocument/2006/relationships/customXml" Target="../ink/ink1142.xml"/><Relationship Id="rId312" Type="http://schemas.openxmlformats.org/officeDocument/2006/relationships/customXml" Target="../ink/ink1214.xml"/><Relationship Id="rId333" Type="http://schemas.openxmlformats.org/officeDocument/2006/relationships/image" Target="../media/image876.png"/><Relationship Id="rId354" Type="http://schemas.openxmlformats.org/officeDocument/2006/relationships/customXml" Target="../ink/ink1235.xml"/><Relationship Id="rId51" Type="http://schemas.openxmlformats.org/officeDocument/2006/relationships/image" Target="../media/image735.png"/><Relationship Id="rId72" Type="http://schemas.openxmlformats.org/officeDocument/2006/relationships/customXml" Target="../ink/ink1094.xml"/><Relationship Id="rId93" Type="http://schemas.openxmlformats.org/officeDocument/2006/relationships/image" Target="../media/image756.png"/><Relationship Id="rId189" Type="http://schemas.openxmlformats.org/officeDocument/2006/relationships/image" Target="../media/image804.png"/><Relationship Id="rId375" Type="http://schemas.openxmlformats.org/officeDocument/2006/relationships/image" Target="../media/image897.png"/><Relationship Id="rId396" Type="http://schemas.openxmlformats.org/officeDocument/2006/relationships/customXml" Target="../ink/ink1256.xml"/><Relationship Id="rId3" Type="http://schemas.openxmlformats.org/officeDocument/2006/relationships/image" Target="../media/image711.png"/><Relationship Id="rId214" Type="http://schemas.openxmlformats.org/officeDocument/2006/relationships/customXml" Target="../ink/ink1165.xml"/><Relationship Id="rId235" Type="http://schemas.openxmlformats.org/officeDocument/2006/relationships/image" Target="../media/image827.png"/><Relationship Id="rId256" Type="http://schemas.openxmlformats.org/officeDocument/2006/relationships/customXml" Target="../ink/ink1186.xml"/><Relationship Id="rId277" Type="http://schemas.openxmlformats.org/officeDocument/2006/relationships/image" Target="../media/image847.png"/><Relationship Id="rId298" Type="http://schemas.openxmlformats.org/officeDocument/2006/relationships/customXml" Target="../ink/ink1207.xml"/><Relationship Id="rId400" Type="http://schemas.openxmlformats.org/officeDocument/2006/relationships/customXml" Target="../ink/ink1258.xml"/><Relationship Id="rId421" Type="http://schemas.openxmlformats.org/officeDocument/2006/relationships/image" Target="../media/image921.png"/><Relationship Id="rId442" Type="http://schemas.openxmlformats.org/officeDocument/2006/relationships/customXml" Target="../ink/ink1279.xml"/><Relationship Id="rId463" Type="http://schemas.openxmlformats.org/officeDocument/2006/relationships/image" Target="../media/image941.png"/><Relationship Id="rId116" Type="http://schemas.openxmlformats.org/officeDocument/2006/relationships/customXml" Target="../ink/ink1116.xml"/><Relationship Id="rId137" Type="http://schemas.openxmlformats.org/officeDocument/2006/relationships/image" Target="../media/image778.png"/><Relationship Id="rId158" Type="http://schemas.openxmlformats.org/officeDocument/2006/relationships/customXml" Target="../ink/ink1137.xml"/><Relationship Id="rId302" Type="http://schemas.openxmlformats.org/officeDocument/2006/relationships/customXml" Target="../ink/ink1209.xml"/><Relationship Id="rId323" Type="http://schemas.openxmlformats.org/officeDocument/2006/relationships/image" Target="../media/image871.png"/><Relationship Id="rId344" Type="http://schemas.openxmlformats.org/officeDocument/2006/relationships/customXml" Target="../ink/ink1230.xml"/><Relationship Id="rId20" Type="http://schemas.openxmlformats.org/officeDocument/2006/relationships/customXml" Target="../ink/ink1068.xml"/><Relationship Id="rId41" Type="http://schemas.openxmlformats.org/officeDocument/2006/relationships/image" Target="../media/image730.png"/><Relationship Id="rId62" Type="http://schemas.openxmlformats.org/officeDocument/2006/relationships/customXml" Target="../ink/ink1089.xml"/><Relationship Id="rId83" Type="http://schemas.openxmlformats.org/officeDocument/2006/relationships/image" Target="../media/image751.png"/><Relationship Id="rId179" Type="http://schemas.openxmlformats.org/officeDocument/2006/relationships/image" Target="../media/image799.png"/><Relationship Id="rId365" Type="http://schemas.openxmlformats.org/officeDocument/2006/relationships/image" Target="../media/image892.png"/><Relationship Id="rId386" Type="http://schemas.openxmlformats.org/officeDocument/2006/relationships/customXml" Target="../ink/ink1251.xml"/><Relationship Id="rId190" Type="http://schemas.openxmlformats.org/officeDocument/2006/relationships/customXml" Target="../ink/ink1153.xml"/><Relationship Id="rId204" Type="http://schemas.openxmlformats.org/officeDocument/2006/relationships/customXml" Target="../ink/ink1160.xml"/><Relationship Id="rId225" Type="http://schemas.openxmlformats.org/officeDocument/2006/relationships/image" Target="../media/image822.png"/><Relationship Id="rId246" Type="http://schemas.openxmlformats.org/officeDocument/2006/relationships/customXml" Target="../ink/ink1181.xml"/><Relationship Id="rId267" Type="http://schemas.openxmlformats.org/officeDocument/2006/relationships/image" Target="../media/image842.png"/><Relationship Id="rId288" Type="http://schemas.openxmlformats.org/officeDocument/2006/relationships/customXml" Target="../ink/ink1202.xml"/><Relationship Id="rId411" Type="http://schemas.openxmlformats.org/officeDocument/2006/relationships/image" Target="../media/image916.png"/><Relationship Id="rId432" Type="http://schemas.openxmlformats.org/officeDocument/2006/relationships/customXml" Target="../ink/ink1274.xml"/><Relationship Id="rId453" Type="http://schemas.openxmlformats.org/officeDocument/2006/relationships/image" Target="../media/image936.png"/><Relationship Id="rId474" Type="http://schemas.openxmlformats.org/officeDocument/2006/relationships/customXml" Target="../ink/ink1295.xml"/><Relationship Id="rId106" Type="http://schemas.openxmlformats.org/officeDocument/2006/relationships/customXml" Target="../ink/ink1111.xml"/><Relationship Id="rId127" Type="http://schemas.openxmlformats.org/officeDocument/2006/relationships/image" Target="../media/image773.png"/><Relationship Id="rId313" Type="http://schemas.openxmlformats.org/officeDocument/2006/relationships/image" Target="../media/image866.png"/><Relationship Id="rId10" Type="http://schemas.openxmlformats.org/officeDocument/2006/relationships/customXml" Target="../ink/ink1063.xml"/><Relationship Id="rId31" Type="http://schemas.openxmlformats.org/officeDocument/2006/relationships/image" Target="../media/image725.png"/><Relationship Id="rId52" Type="http://schemas.openxmlformats.org/officeDocument/2006/relationships/customXml" Target="../ink/ink1084.xml"/><Relationship Id="rId73" Type="http://schemas.openxmlformats.org/officeDocument/2006/relationships/image" Target="../media/image746.png"/><Relationship Id="rId94" Type="http://schemas.openxmlformats.org/officeDocument/2006/relationships/customXml" Target="../ink/ink1105.xml"/><Relationship Id="rId148" Type="http://schemas.openxmlformats.org/officeDocument/2006/relationships/customXml" Target="../ink/ink1132.xml"/><Relationship Id="rId169" Type="http://schemas.openxmlformats.org/officeDocument/2006/relationships/image" Target="../media/image794.png"/><Relationship Id="rId334" Type="http://schemas.openxmlformats.org/officeDocument/2006/relationships/customXml" Target="../ink/ink1225.xml"/><Relationship Id="rId355" Type="http://schemas.openxmlformats.org/officeDocument/2006/relationships/image" Target="../media/image887.png"/><Relationship Id="rId376" Type="http://schemas.openxmlformats.org/officeDocument/2006/relationships/customXml" Target="../ink/ink1246.xml"/><Relationship Id="rId397" Type="http://schemas.openxmlformats.org/officeDocument/2006/relationships/image" Target="../media/image909.png"/><Relationship Id="rId4" Type="http://schemas.openxmlformats.org/officeDocument/2006/relationships/customXml" Target="../ink/ink1060.xml"/><Relationship Id="rId180" Type="http://schemas.openxmlformats.org/officeDocument/2006/relationships/customXml" Target="../ink/ink1148.xml"/><Relationship Id="rId215" Type="http://schemas.openxmlformats.org/officeDocument/2006/relationships/image" Target="../media/image817.png"/><Relationship Id="rId236" Type="http://schemas.openxmlformats.org/officeDocument/2006/relationships/customXml" Target="../ink/ink1176.xml"/><Relationship Id="rId257" Type="http://schemas.openxmlformats.org/officeDocument/2006/relationships/image" Target="../media/image837.png"/><Relationship Id="rId278" Type="http://schemas.openxmlformats.org/officeDocument/2006/relationships/customXml" Target="../ink/ink1197.xml"/><Relationship Id="rId401" Type="http://schemas.openxmlformats.org/officeDocument/2006/relationships/image" Target="../media/image911.png"/><Relationship Id="rId422" Type="http://schemas.openxmlformats.org/officeDocument/2006/relationships/customXml" Target="../ink/ink1269.xml"/><Relationship Id="rId443" Type="http://schemas.openxmlformats.org/officeDocument/2006/relationships/image" Target="../media/image932.png"/><Relationship Id="rId464" Type="http://schemas.openxmlformats.org/officeDocument/2006/relationships/customXml" Target="../ink/ink1290.xml"/><Relationship Id="rId303" Type="http://schemas.openxmlformats.org/officeDocument/2006/relationships/image" Target="../media/image861.png"/><Relationship Id="rId42" Type="http://schemas.openxmlformats.org/officeDocument/2006/relationships/customXml" Target="../ink/ink1079.xml"/><Relationship Id="rId84" Type="http://schemas.openxmlformats.org/officeDocument/2006/relationships/customXml" Target="../ink/ink1100.xml"/><Relationship Id="rId138" Type="http://schemas.openxmlformats.org/officeDocument/2006/relationships/customXml" Target="../ink/ink1127.xml"/><Relationship Id="rId345" Type="http://schemas.openxmlformats.org/officeDocument/2006/relationships/image" Target="../media/image882.png"/><Relationship Id="rId387" Type="http://schemas.openxmlformats.org/officeDocument/2006/relationships/image" Target="../media/image904.png"/><Relationship Id="rId191" Type="http://schemas.openxmlformats.org/officeDocument/2006/relationships/image" Target="../media/image805.png"/><Relationship Id="rId205" Type="http://schemas.openxmlformats.org/officeDocument/2006/relationships/image" Target="../media/image812.png"/><Relationship Id="rId247" Type="http://schemas.openxmlformats.org/officeDocument/2006/relationships/image" Target="../media/image833.png"/><Relationship Id="rId412" Type="http://schemas.openxmlformats.org/officeDocument/2006/relationships/customXml" Target="../ink/ink1264.xml"/><Relationship Id="rId107" Type="http://schemas.openxmlformats.org/officeDocument/2006/relationships/image" Target="../media/image763.png"/><Relationship Id="rId289" Type="http://schemas.openxmlformats.org/officeDocument/2006/relationships/image" Target="../media/image853.png"/><Relationship Id="rId454" Type="http://schemas.openxmlformats.org/officeDocument/2006/relationships/customXml" Target="../ink/ink1285.xml"/><Relationship Id="rId11" Type="http://schemas.openxmlformats.org/officeDocument/2006/relationships/image" Target="../media/image715.png"/><Relationship Id="rId53" Type="http://schemas.openxmlformats.org/officeDocument/2006/relationships/image" Target="../media/image736.png"/><Relationship Id="rId149" Type="http://schemas.openxmlformats.org/officeDocument/2006/relationships/image" Target="../media/image784.png"/><Relationship Id="rId314" Type="http://schemas.openxmlformats.org/officeDocument/2006/relationships/customXml" Target="../ink/ink1215.xml"/><Relationship Id="rId356" Type="http://schemas.openxmlformats.org/officeDocument/2006/relationships/customXml" Target="../ink/ink1236.xml"/><Relationship Id="rId398" Type="http://schemas.openxmlformats.org/officeDocument/2006/relationships/customXml" Target="../ink/ink1257.xml"/><Relationship Id="rId95" Type="http://schemas.openxmlformats.org/officeDocument/2006/relationships/image" Target="../media/image757.png"/><Relationship Id="rId160" Type="http://schemas.openxmlformats.org/officeDocument/2006/relationships/customXml" Target="../ink/ink1138.xml"/><Relationship Id="rId216" Type="http://schemas.openxmlformats.org/officeDocument/2006/relationships/customXml" Target="../ink/ink1166.xml"/><Relationship Id="rId423" Type="http://schemas.openxmlformats.org/officeDocument/2006/relationships/image" Target="../media/image922.png"/><Relationship Id="rId258" Type="http://schemas.openxmlformats.org/officeDocument/2006/relationships/customXml" Target="../ink/ink1187.xml"/><Relationship Id="rId465" Type="http://schemas.openxmlformats.org/officeDocument/2006/relationships/image" Target="../media/image942.png"/><Relationship Id="rId22" Type="http://schemas.openxmlformats.org/officeDocument/2006/relationships/customXml" Target="../ink/ink1069.xml"/><Relationship Id="rId64" Type="http://schemas.openxmlformats.org/officeDocument/2006/relationships/customXml" Target="../ink/ink1090.xml"/><Relationship Id="rId118" Type="http://schemas.openxmlformats.org/officeDocument/2006/relationships/customXml" Target="../ink/ink1117.xml"/><Relationship Id="rId325" Type="http://schemas.openxmlformats.org/officeDocument/2006/relationships/image" Target="../media/image872.png"/><Relationship Id="rId367" Type="http://schemas.openxmlformats.org/officeDocument/2006/relationships/image" Target="../media/image893.png"/><Relationship Id="rId171" Type="http://schemas.openxmlformats.org/officeDocument/2006/relationships/image" Target="../media/image795.png"/><Relationship Id="rId227" Type="http://schemas.openxmlformats.org/officeDocument/2006/relationships/image" Target="../media/image823.png"/><Relationship Id="rId269" Type="http://schemas.openxmlformats.org/officeDocument/2006/relationships/image" Target="../media/image843.png"/><Relationship Id="rId434" Type="http://schemas.openxmlformats.org/officeDocument/2006/relationships/customXml" Target="../ink/ink1275.xml"/><Relationship Id="rId476" Type="http://schemas.openxmlformats.org/officeDocument/2006/relationships/customXml" Target="../ink/ink1296.xml"/><Relationship Id="rId33" Type="http://schemas.openxmlformats.org/officeDocument/2006/relationships/image" Target="../media/image726.png"/><Relationship Id="rId129" Type="http://schemas.openxmlformats.org/officeDocument/2006/relationships/image" Target="../media/image774.png"/><Relationship Id="rId280" Type="http://schemas.openxmlformats.org/officeDocument/2006/relationships/customXml" Target="../ink/ink1198.xml"/><Relationship Id="rId336" Type="http://schemas.openxmlformats.org/officeDocument/2006/relationships/customXml" Target="../ink/ink1226.xml"/><Relationship Id="rId75" Type="http://schemas.openxmlformats.org/officeDocument/2006/relationships/image" Target="../media/image747.png"/><Relationship Id="rId140" Type="http://schemas.openxmlformats.org/officeDocument/2006/relationships/customXml" Target="../ink/ink1128.xml"/><Relationship Id="rId182" Type="http://schemas.openxmlformats.org/officeDocument/2006/relationships/customXml" Target="../ink/ink1149.xml"/><Relationship Id="rId378" Type="http://schemas.openxmlformats.org/officeDocument/2006/relationships/customXml" Target="../ink/ink1247.xml"/><Relationship Id="rId403" Type="http://schemas.openxmlformats.org/officeDocument/2006/relationships/image" Target="../media/image912.png"/><Relationship Id="rId6" Type="http://schemas.openxmlformats.org/officeDocument/2006/relationships/customXml" Target="../ink/ink1061.xml"/><Relationship Id="rId238" Type="http://schemas.openxmlformats.org/officeDocument/2006/relationships/customXml" Target="../ink/ink1177.xml"/><Relationship Id="rId445" Type="http://schemas.openxmlformats.org/officeDocument/2006/relationships/image" Target="../media/image933.png"/><Relationship Id="rId291" Type="http://schemas.openxmlformats.org/officeDocument/2006/relationships/image" Target="../media/image854.png"/><Relationship Id="rId305" Type="http://schemas.openxmlformats.org/officeDocument/2006/relationships/image" Target="../media/image862.png"/><Relationship Id="rId347" Type="http://schemas.openxmlformats.org/officeDocument/2006/relationships/image" Target="../media/image883.png"/><Relationship Id="rId44" Type="http://schemas.openxmlformats.org/officeDocument/2006/relationships/customXml" Target="../ink/ink1080.xml"/><Relationship Id="rId86" Type="http://schemas.openxmlformats.org/officeDocument/2006/relationships/customXml" Target="../ink/ink1101.xml"/><Relationship Id="rId151" Type="http://schemas.openxmlformats.org/officeDocument/2006/relationships/image" Target="../media/image785.png"/><Relationship Id="rId389" Type="http://schemas.openxmlformats.org/officeDocument/2006/relationships/image" Target="../media/image905.png"/><Relationship Id="rId193" Type="http://schemas.openxmlformats.org/officeDocument/2006/relationships/image" Target="../media/image806.png"/><Relationship Id="rId207" Type="http://schemas.openxmlformats.org/officeDocument/2006/relationships/image" Target="../media/image813.png"/><Relationship Id="rId249" Type="http://schemas.openxmlformats.org/officeDocument/2006/relationships/image" Target="../media/image511.png"/><Relationship Id="rId414" Type="http://schemas.openxmlformats.org/officeDocument/2006/relationships/customXml" Target="../ink/ink1265.xml"/><Relationship Id="rId456" Type="http://schemas.openxmlformats.org/officeDocument/2006/relationships/customXml" Target="../ink/ink1286.xml"/><Relationship Id="rId13" Type="http://schemas.openxmlformats.org/officeDocument/2006/relationships/image" Target="../media/image716.png"/><Relationship Id="rId109" Type="http://schemas.openxmlformats.org/officeDocument/2006/relationships/image" Target="../media/image764.png"/><Relationship Id="rId260" Type="http://schemas.openxmlformats.org/officeDocument/2006/relationships/customXml" Target="../ink/ink1188.xml"/><Relationship Id="rId316" Type="http://schemas.openxmlformats.org/officeDocument/2006/relationships/customXml" Target="../ink/ink121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9.png"/><Relationship Id="rId299" Type="http://schemas.openxmlformats.org/officeDocument/2006/relationships/image" Target="../media/image1100.png"/><Relationship Id="rId21" Type="http://schemas.openxmlformats.org/officeDocument/2006/relationships/image" Target="../media/image960.png"/><Relationship Id="rId63" Type="http://schemas.openxmlformats.org/officeDocument/2006/relationships/image" Target="../media/image981.png"/><Relationship Id="rId159" Type="http://schemas.openxmlformats.org/officeDocument/2006/relationships/image" Target="../media/image1030.png"/><Relationship Id="rId324" Type="http://schemas.openxmlformats.org/officeDocument/2006/relationships/customXml" Target="../ink/ink1460.xml"/><Relationship Id="rId366" Type="http://schemas.openxmlformats.org/officeDocument/2006/relationships/customXml" Target="../ink/ink1481.xml"/><Relationship Id="rId170" Type="http://schemas.openxmlformats.org/officeDocument/2006/relationships/customXml" Target="../ink/ink1383.xml"/><Relationship Id="rId226" Type="http://schemas.openxmlformats.org/officeDocument/2006/relationships/customXml" Target="../ink/ink1411.xml"/><Relationship Id="rId433" Type="http://schemas.openxmlformats.org/officeDocument/2006/relationships/image" Target="../media/image1167.png"/><Relationship Id="rId268" Type="http://schemas.openxmlformats.org/officeDocument/2006/relationships/customXml" Target="../ink/ink1432.xml"/><Relationship Id="rId32" Type="http://schemas.openxmlformats.org/officeDocument/2006/relationships/customXml" Target="../ink/ink1314.xml"/><Relationship Id="rId74" Type="http://schemas.openxmlformats.org/officeDocument/2006/relationships/customXml" Target="../ink/ink1335.xml"/><Relationship Id="rId128" Type="http://schemas.openxmlformats.org/officeDocument/2006/relationships/customXml" Target="../ink/ink1362.xml"/><Relationship Id="rId335" Type="http://schemas.openxmlformats.org/officeDocument/2006/relationships/image" Target="../media/image1118.png"/><Relationship Id="rId377" Type="http://schemas.openxmlformats.org/officeDocument/2006/relationships/image" Target="../media/image1139.png"/><Relationship Id="rId5" Type="http://schemas.openxmlformats.org/officeDocument/2006/relationships/image" Target="../media/image952.png"/><Relationship Id="rId181" Type="http://schemas.openxmlformats.org/officeDocument/2006/relationships/image" Target="../media/image1041.png"/><Relationship Id="rId237" Type="http://schemas.openxmlformats.org/officeDocument/2006/relationships/image" Target="../media/image1069.png"/><Relationship Id="rId402" Type="http://schemas.openxmlformats.org/officeDocument/2006/relationships/customXml" Target="../ink/ink1499.xml"/><Relationship Id="rId279" Type="http://schemas.openxmlformats.org/officeDocument/2006/relationships/image" Target="../media/image1090.png"/><Relationship Id="rId444" Type="http://schemas.openxmlformats.org/officeDocument/2006/relationships/customXml" Target="../ink/ink1520.xml"/><Relationship Id="rId43" Type="http://schemas.openxmlformats.org/officeDocument/2006/relationships/image" Target="../media/image971.png"/><Relationship Id="rId139" Type="http://schemas.openxmlformats.org/officeDocument/2006/relationships/image" Target="../media/image1020.png"/><Relationship Id="rId290" Type="http://schemas.openxmlformats.org/officeDocument/2006/relationships/customXml" Target="../ink/ink1443.xml"/><Relationship Id="rId304" Type="http://schemas.openxmlformats.org/officeDocument/2006/relationships/customXml" Target="../ink/ink1450.xml"/><Relationship Id="rId346" Type="http://schemas.openxmlformats.org/officeDocument/2006/relationships/customXml" Target="../ink/ink1471.xml"/><Relationship Id="rId388" Type="http://schemas.openxmlformats.org/officeDocument/2006/relationships/customXml" Target="../ink/ink1492.xml"/><Relationship Id="rId85" Type="http://schemas.openxmlformats.org/officeDocument/2006/relationships/image" Target="../media/image992.png"/><Relationship Id="rId150" Type="http://schemas.openxmlformats.org/officeDocument/2006/relationships/customXml" Target="../ink/ink1373.xml"/><Relationship Id="rId192" Type="http://schemas.openxmlformats.org/officeDocument/2006/relationships/customXml" Target="../ink/ink1394.xml"/><Relationship Id="rId206" Type="http://schemas.openxmlformats.org/officeDocument/2006/relationships/customXml" Target="../ink/ink1401.xml"/><Relationship Id="rId413" Type="http://schemas.openxmlformats.org/officeDocument/2006/relationships/image" Target="../media/image1157.png"/><Relationship Id="rId248" Type="http://schemas.openxmlformats.org/officeDocument/2006/relationships/customXml" Target="../ink/ink1422.xml"/><Relationship Id="rId12" Type="http://schemas.openxmlformats.org/officeDocument/2006/relationships/customXml" Target="../ink/ink1304.xml"/><Relationship Id="rId108" Type="http://schemas.openxmlformats.org/officeDocument/2006/relationships/customXml" Target="../ink/ink1352.xml"/><Relationship Id="rId315" Type="http://schemas.openxmlformats.org/officeDocument/2006/relationships/image" Target="../media/image1108.png"/><Relationship Id="rId357" Type="http://schemas.openxmlformats.org/officeDocument/2006/relationships/image" Target="../media/image1129.png"/><Relationship Id="rId54" Type="http://schemas.openxmlformats.org/officeDocument/2006/relationships/customXml" Target="../ink/ink1325.xml"/><Relationship Id="rId75" Type="http://schemas.openxmlformats.org/officeDocument/2006/relationships/image" Target="../media/image987.png"/><Relationship Id="rId96" Type="http://schemas.openxmlformats.org/officeDocument/2006/relationships/customXml" Target="../ink/ink1346.xml"/><Relationship Id="rId140" Type="http://schemas.openxmlformats.org/officeDocument/2006/relationships/customXml" Target="../ink/ink1368.xml"/><Relationship Id="rId161" Type="http://schemas.openxmlformats.org/officeDocument/2006/relationships/image" Target="../media/image1031.png"/><Relationship Id="rId182" Type="http://schemas.openxmlformats.org/officeDocument/2006/relationships/customXml" Target="../ink/ink1389.xml"/><Relationship Id="rId217" Type="http://schemas.openxmlformats.org/officeDocument/2006/relationships/image" Target="../media/image1059.png"/><Relationship Id="rId378" Type="http://schemas.openxmlformats.org/officeDocument/2006/relationships/customXml" Target="../ink/ink1487.xml"/><Relationship Id="rId399" Type="http://schemas.openxmlformats.org/officeDocument/2006/relationships/image" Target="../media/image1150.png"/><Relationship Id="rId403" Type="http://schemas.openxmlformats.org/officeDocument/2006/relationships/image" Target="../media/image1152.png"/><Relationship Id="rId6" Type="http://schemas.openxmlformats.org/officeDocument/2006/relationships/customXml" Target="../ink/ink1301.xml"/><Relationship Id="rId238" Type="http://schemas.openxmlformats.org/officeDocument/2006/relationships/customXml" Target="../ink/ink1417.xml"/><Relationship Id="rId259" Type="http://schemas.openxmlformats.org/officeDocument/2006/relationships/image" Target="../media/image1080.png"/><Relationship Id="rId424" Type="http://schemas.openxmlformats.org/officeDocument/2006/relationships/customXml" Target="../ink/ink1510.xml"/><Relationship Id="rId445" Type="http://schemas.openxmlformats.org/officeDocument/2006/relationships/image" Target="../media/image1173.png"/><Relationship Id="rId23" Type="http://schemas.openxmlformats.org/officeDocument/2006/relationships/image" Target="../media/image961.png"/><Relationship Id="rId119" Type="http://schemas.openxmlformats.org/officeDocument/2006/relationships/image" Target="../media/image1010.png"/><Relationship Id="rId270" Type="http://schemas.openxmlformats.org/officeDocument/2006/relationships/customXml" Target="../ink/ink1433.xml"/><Relationship Id="rId291" Type="http://schemas.openxmlformats.org/officeDocument/2006/relationships/image" Target="../media/image1096.png"/><Relationship Id="rId305" Type="http://schemas.openxmlformats.org/officeDocument/2006/relationships/image" Target="../media/image1103.png"/><Relationship Id="rId326" Type="http://schemas.openxmlformats.org/officeDocument/2006/relationships/customXml" Target="../ink/ink1461.xml"/><Relationship Id="rId347" Type="http://schemas.openxmlformats.org/officeDocument/2006/relationships/image" Target="../media/image1124.png"/><Relationship Id="rId44" Type="http://schemas.openxmlformats.org/officeDocument/2006/relationships/customXml" Target="../ink/ink1320.xml"/><Relationship Id="rId65" Type="http://schemas.openxmlformats.org/officeDocument/2006/relationships/image" Target="../media/image982.png"/><Relationship Id="rId86" Type="http://schemas.openxmlformats.org/officeDocument/2006/relationships/customXml" Target="../ink/ink1341.xml"/><Relationship Id="rId130" Type="http://schemas.openxmlformats.org/officeDocument/2006/relationships/customXml" Target="../ink/ink1363.xml"/><Relationship Id="rId151" Type="http://schemas.openxmlformats.org/officeDocument/2006/relationships/image" Target="../media/image1026.png"/><Relationship Id="rId368" Type="http://schemas.openxmlformats.org/officeDocument/2006/relationships/customXml" Target="../ink/ink1482.xml"/><Relationship Id="rId389" Type="http://schemas.openxmlformats.org/officeDocument/2006/relationships/image" Target="../media/image1145.png"/><Relationship Id="rId172" Type="http://schemas.openxmlformats.org/officeDocument/2006/relationships/customXml" Target="../ink/ink1384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228" Type="http://schemas.openxmlformats.org/officeDocument/2006/relationships/customXml" Target="../ink/ink1412.xml"/><Relationship Id="rId249" Type="http://schemas.openxmlformats.org/officeDocument/2006/relationships/image" Target="../media/image1075.png"/><Relationship Id="rId414" Type="http://schemas.openxmlformats.org/officeDocument/2006/relationships/customXml" Target="../ink/ink1505.xml"/><Relationship Id="rId435" Type="http://schemas.openxmlformats.org/officeDocument/2006/relationships/image" Target="../media/image1168.png"/><Relationship Id="rId13" Type="http://schemas.openxmlformats.org/officeDocument/2006/relationships/image" Target="../media/image956.png"/><Relationship Id="rId109" Type="http://schemas.openxmlformats.org/officeDocument/2006/relationships/image" Target="../media/image1005.png"/><Relationship Id="rId260" Type="http://schemas.openxmlformats.org/officeDocument/2006/relationships/customXml" Target="../ink/ink1428.xml"/><Relationship Id="rId281" Type="http://schemas.openxmlformats.org/officeDocument/2006/relationships/image" Target="../media/image1091.png"/><Relationship Id="rId316" Type="http://schemas.openxmlformats.org/officeDocument/2006/relationships/customXml" Target="../ink/ink1456.xml"/><Relationship Id="rId337" Type="http://schemas.openxmlformats.org/officeDocument/2006/relationships/image" Target="../media/image1119.png"/><Relationship Id="rId34" Type="http://schemas.openxmlformats.org/officeDocument/2006/relationships/customXml" Target="../ink/ink1315.xml"/><Relationship Id="rId55" Type="http://schemas.openxmlformats.org/officeDocument/2006/relationships/image" Target="../media/image977.png"/><Relationship Id="rId76" Type="http://schemas.openxmlformats.org/officeDocument/2006/relationships/customXml" Target="../ink/ink1336.xml"/><Relationship Id="rId97" Type="http://schemas.openxmlformats.org/officeDocument/2006/relationships/image" Target="../media/image998.png"/><Relationship Id="rId120" Type="http://schemas.openxmlformats.org/officeDocument/2006/relationships/customXml" Target="../ink/ink1358.xml"/><Relationship Id="rId141" Type="http://schemas.openxmlformats.org/officeDocument/2006/relationships/image" Target="../media/image1021.png"/><Relationship Id="rId358" Type="http://schemas.openxmlformats.org/officeDocument/2006/relationships/customXml" Target="../ink/ink1477.xml"/><Relationship Id="rId379" Type="http://schemas.openxmlformats.org/officeDocument/2006/relationships/image" Target="../media/image1140.png"/><Relationship Id="rId7" Type="http://schemas.openxmlformats.org/officeDocument/2006/relationships/image" Target="../media/image953.png"/><Relationship Id="rId162" Type="http://schemas.openxmlformats.org/officeDocument/2006/relationships/customXml" Target="../ink/ink1379.xml"/><Relationship Id="rId183" Type="http://schemas.openxmlformats.org/officeDocument/2006/relationships/image" Target="../media/image1042.png"/><Relationship Id="rId218" Type="http://schemas.openxmlformats.org/officeDocument/2006/relationships/customXml" Target="../ink/ink1407.xml"/><Relationship Id="rId239" Type="http://schemas.openxmlformats.org/officeDocument/2006/relationships/image" Target="../media/image1070.png"/><Relationship Id="rId390" Type="http://schemas.openxmlformats.org/officeDocument/2006/relationships/customXml" Target="../ink/ink1493.xml"/><Relationship Id="rId404" Type="http://schemas.openxmlformats.org/officeDocument/2006/relationships/customXml" Target="../ink/ink1500.xml"/><Relationship Id="rId425" Type="http://schemas.openxmlformats.org/officeDocument/2006/relationships/image" Target="../media/image1163.png"/><Relationship Id="rId250" Type="http://schemas.openxmlformats.org/officeDocument/2006/relationships/customXml" Target="../ink/ink1423.xml"/><Relationship Id="rId271" Type="http://schemas.openxmlformats.org/officeDocument/2006/relationships/image" Target="../media/image1086.png"/><Relationship Id="rId292" Type="http://schemas.openxmlformats.org/officeDocument/2006/relationships/customXml" Target="../ink/ink1444.xml"/><Relationship Id="rId306" Type="http://schemas.openxmlformats.org/officeDocument/2006/relationships/customXml" Target="../ink/ink1451.xml"/><Relationship Id="rId24" Type="http://schemas.openxmlformats.org/officeDocument/2006/relationships/customXml" Target="../ink/ink1310.xml"/><Relationship Id="rId45" Type="http://schemas.openxmlformats.org/officeDocument/2006/relationships/image" Target="../media/image972.png"/><Relationship Id="rId66" Type="http://schemas.openxmlformats.org/officeDocument/2006/relationships/customXml" Target="../ink/ink1331.xml"/><Relationship Id="rId87" Type="http://schemas.openxmlformats.org/officeDocument/2006/relationships/image" Target="../media/image993.png"/><Relationship Id="rId110" Type="http://schemas.openxmlformats.org/officeDocument/2006/relationships/customXml" Target="../ink/ink1353.xml"/><Relationship Id="rId131" Type="http://schemas.openxmlformats.org/officeDocument/2006/relationships/image" Target="../media/image1016.png"/><Relationship Id="rId327" Type="http://schemas.openxmlformats.org/officeDocument/2006/relationships/image" Target="../media/image1114.png"/><Relationship Id="rId348" Type="http://schemas.openxmlformats.org/officeDocument/2006/relationships/customXml" Target="../ink/ink1472.xml"/><Relationship Id="rId369" Type="http://schemas.openxmlformats.org/officeDocument/2006/relationships/image" Target="../media/image1135.png"/><Relationship Id="rId152" Type="http://schemas.openxmlformats.org/officeDocument/2006/relationships/customXml" Target="../ink/ink1374.xml"/><Relationship Id="rId173" Type="http://schemas.openxmlformats.org/officeDocument/2006/relationships/image" Target="../media/image1037.png"/><Relationship Id="rId194" Type="http://schemas.openxmlformats.org/officeDocument/2006/relationships/customXml" Target="../ink/ink1395.xml"/><Relationship Id="rId208" Type="http://schemas.openxmlformats.org/officeDocument/2006/relationships/customXml" Target="../ink/ink1402.xml"/><Relationship Id="rId229" Type="http://schemas.openxmlformats.org/officeDocument/2006/relationships/image" Target="../media/image1065.png"/><Relationship Id="rId380" Type="http://schemas.openxmlformats.org/officeDocument/2006/relationships/customXml" Target="../ink/ink1488.xml"/><Relationship Id="rId415" Type="http://schemas.openxmlformats.org/officeDocument/2006/relationships/image" Target="../media/image1158.png"/><Relationship Id="rId436" Type="http://schemas.openxmlformats.org/officeDocument/2006/relationships/customXml" Target="../ink/ink1516.xml"/><Relationship Id="rId240" Type="http://schemas.openxmlformats.org/officeDocument/2006/relationships/customXml" Target="../ink/ink1418.xml"/><Relationship Id="rId261" Type="http://schemas.openxmlformats.org/officeDocument/2006/relationships/image" Target="../media/image1081.png"/><Relationship Id="rId14" Type="http://schemas.openxmlformats.org/officeDocument/2006/relationships/customXml" Target="../ink/ink1305.xml"/><Relationship Id="rId35" Type="http://schemas.openxmlformats.org/officeDocument/2006/relationships/image" Target="../media/image967.png"/><Relationship Id="rId56" Type="http://schemas.openxmlformats.org/officeDocument/2006/relationships/customXml" Target="../ink/ink1326.xml"/><Relationship Id="rId77" Type="http://schemas.openxmlformats.org/officeDocument/2006/relationships/image" Target="../media/image988.png"/><Relationship Id="rId100" Type="http://schemas.openxmlformats.org/officeDocument/2006/relationships/customXml" Target="../ink/ink1348.xml"/><Relationship Id="rId282" Type="http://schemas.openxmlformats.org/officeDocument/2006/relationships/customXml" Target="../ink/ink1439.xml"/><Relationship Id="rId317" Type="http://schemas.openxmlformats.org/officeDocument/2006/relationships/image" Target="../media/image1109.png"/><Relationship Id="rId338" Type="http://schemas.openxmlformats.org/officeDocument/2006/relationships/customXml" Target="../ink/ink1467.xml"/><Relationship Id="rId359" Type="http://schemas.openxmlformats.org/officeDocument/2006/relationships/image" Target="../media/image1130.png"/><Relationship Id="rId8" Type="http://schemas.openxmlformats.org/officeDocument/2006/relationships/customXml" Target="../ink/ink1302.xml"/><Relationship Id="rId98" Type="http://schemas.openxmlformats.org/officeDocument/2006/relationships/customXml" Target="../ink/ink1347.xml"/><Relationship Id="rId121" Type="http://schemas.openxmlformats.org/officeDocument/2006/relationships/image" Target="../media/image1011.png"/><Relationship Id="rId142" Type="http://schemas.openxmlformats.org/officeDocument/2006/relationships/customXml" Target="../ink/ink1369.xml"/><Relationship Id="rId163" Type="http://schemas.openxmlformats.org/officeDocument/2006/relationships/image" Target="../media/image1032.png"/><Relationship Id="rId184" Type="http://schemas.openxmlformats.org/officeDocument/2006/relationships/customXml" Target="../ink/ink1390.xml"/><Relationship Id="rId219" Type="http://schemas.openxmlformats.org/officeDocument/2006/relationships/image" Target="../media/image1060.png"/><Relationship Id="rId370" Type="http://schemas.openxmlformats.org/officeDocument/2006/relationships/customXml" Target="../ink/ink1483.xml"/><Relationship Id="rId391" Type="http://schemas.openxmlformats.org/officeDocument/2006/relationships/image" Target="../media/image1146.png"/><Relationship Id="rId405" Type="http://schemas.openxmlformats.org/officeDocument/2006/relationships/image" Target="../media/image1153.png"/><Relationship Id="rId426" Type="http://schemas.openxmlformats.org/officeDocument/2006/relationships/customXml" Target="../ink/ink1511.xml"/><Relationship Id="rId230" Type="http://schemas.openxmlformats.org/officeDocument/2006/relationships/customXml" Target="../ink/ink1413.xml"/><Relationship Id="rId251" Type="http://schemas.openxmlformats.org/officeDocument/2006/relationships/image" Target="../media/image1076.png"/><Relationship Id="rId25" Type="http://schemas.openxmlformats.org/officeDocument/2006/relationships/image" Target="../media/image962.png"/><Relationship Id="rId46" Type="http://schemas.openxmlformats.org/officeDocument/2006/relationships/customXml" Target="../ink/ink1321.xml"/><Relationship Id="rId67" Type="http://schemas.openxmlformats.org/officeDocument/2006/relationships/image" Target="../media/image983.png"/><Relationship Id="rId272" Type="http://schemas.openxmlformats.org/officeDocument/2006/relationships/customXml" Target="../ink/ink1434.xml"/><Relationship Id="rId293" Type="http://schemas.openxmlformats.org/officeDocument/2006/relationships/image" Target="../media/image1097.png"/><Relationship Id="rId307" Type="http://schemas.openxmlformats.org/officeDocument/2006/relationships/image" Target="../media/image1104.png"/><Relationship Id="rId328" Type="http://schemas.openxmlformats.org/officeDocument/2006/relationships/customXml" Target="../ink/ink1462.xml"/><Relationship Id="rId349" Type="http://schemas.openxmlformats.org/officeDocument/2006/relationships/image" Target="../media/image1125.png"/><Relationship Id="rId88" Type="http://schemas.openxmlformats.org/officeDocument/2006/relationships/customXml" Target="../ink/ink1342.xml"/><Relationship Id="rId111" Type="http://schemas.openxmlformats.org/officeDocument/2006/relationships/image" Target="../media/image1006.png"/><Relationship Id="rId132" Type="http://schemas.openxmlformats.org/officeDocument/2006/relationships/customXml" Target="../ink/ink1364.xml"/><Relationship Id="rId153" Type="http://schemas.openxmlformats.org/officeDocument/2006/relationships/image" Target="../media/image1027.png"/><Relationship Id="rId174" Type="http://schemas.openxmlformats.org/officeDocument/2006/relationships/customXml" Target="../ink/ink1385.xml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360" Type="http://schemas.openxmlformats.org/officeDocument/2006/relationships/customXml" Target="../ink/ink1478.xml"/><Relationship Id="rId381" Type="http://schemas.openxmlformats.org/officeDocument/2006/relationships/image" Target="../media/image1141.png"/><Relationship Id="rId416" Type="http://schemas.openxmlformats.org/officeDocument/2006/relationships/customXml" Target="../ink/ink1506.xml"/><Relationship Id="rId220" Type="http://schemas.openxmlformats.org/officeDocument/2006/relationships/customXml" Target="../ink/ink1408.xml"/><Relationship Id="rId241" Type="http://schemas.openxmlformats.org/officeDocument/2006/relationships/image" Target="../media/image1071.png"/><Relationship Id="rId437" Type="http://schemas.openxmlformats.org/officeDocument/2006/relationships/image" Target="../media/image1169.png"/><Relationship Id="rId15" Type="http://schemas.openxmlformats.org/officeDocument/2006/relationships/image" Target="../media/image957.png"/><Relationship Id="rId36" Type="http://schemas.openxmlformats.org/officeDocument/2006/relationships/customXml" Target="../ink/ink1316.xml"/><Relationship Id="rId57" Type="http://schemas.openxmlformats.org/officeDocument/2006/relationships/image" Target="../media/image978.png"/><Relationship Id="rId262" Type="http://schemas.openxmlformats.org/officeDocument/2006/relationships/customXml" Target="../ink/ink1429.xml"/><Relationship Id="rId283" Type="http://schemas.openxmlformats.org/officeDocument/2006/relationships/image" Target="../media/image1092.png"/><Relationship Id="rId318" Type="http://schemas.openxmlformats.org/officeDocument/2006/relationships/customXml" Target="../ink/ink1457.xml"/><Relationship Id="rId339" Type="http://schemas.openxmlformats.org/officeDocument/2006/relationships/image" Target="../media/image1120.png"/><Relationship Id="rId78" Type="http://schemas.openxmlformats.org/officeDocument/2006/relationships/customXml" Target="../ink/ink1337.xml"/><Relationship Id="rId99" Type="http://schemas.openxmlformats.org/officeDocument/2006/relationships/image" Target="../media/image999.png"/><Relationship Id="rId101" Type="http://schemas.openxmlformats.org/officeDocument/2006/relationships/image" Target="../media/image1000.png"/><Relationship Id="rId122" Type="http://schemas.openxmlformats.org/officeDocument/2006/relationships/customXml" Target="../ink/ink1359.xml"/><Relationship Id="rId143" Type="http://schemas.openxmlformats.org/officeDocument/2006/relationships/image" Target="../media/image1022.png"/><Relationship Id="rId164" Type="http://schemas.openxmlformats.org/officeDocument/2006/relationships/customXml" Target="../ink/ink1380.xml"/><Relationship Id="rId185" Type="http://schemas.openxmlformats.org/officeDocument/2006/relationships/image" Target="../media/image1043.png"/><Relationship Id="rId350" Type="http://schemas.openxmlformats.org/officeDocument/2006/relationships/customXml" Target="../ink/ink1473.xml"/><Relationship Id="rId371" Type="http://schemas.openxmlformats.org/officeDocument/2006/relationships/image" Target="../media/image1136.png"/><Relationship Id="rId406" Type="http://schemas.openxmlformats.org/officeDocument/2006/relationships/customXml" Target="../ink/ink1501.xml"/><Relationship Id="rId9" Type="http://schemas.openxmlformats.org/officeDocument/2006/relationships/image" Target="../media/image954.png"/><Relationship Id="rId210" Type="http://schemas.openxmlformats.org/officeDocument/2006/relationships/customXml" Target="../ink/ink1403.xml"/><Relationship Id="rId392" Type="http://schemas.openxmlformats.org/officeDocument/2006/relationships/customXml" Target="../ink/ink1494.xml"/><Relationship Id="rId427" Type="http://schemas.openxmlformats.org/officeDocument/2006/relationships/image" Target="../media/image1164.png"/><Relationship Id="rId26" Type="http://schemas.openxmlformats.org/officeDocument/2006/relationships/customXml" Target="../ink/ink1311.xml"/><Relationship Id="rId231" Type="http://schemas.openxmlformats.org/officeDocument/2006/relationships/image" Target="../media/image1066.png"/><Relationship Id="rId252" Type="http://schemas.openxmlformats.org/officeDocument/2006/relationships/customXml" Target="../ink/ink1424.xml"/><Relationship Id="rId273" Type="http://schemas.openxmlformats.org/officeDocument/2006/relationships/image" Target="../media/image1087.png"/><Relationship Id="rId294" Type="http://schemas.openxmlformats.org/officeDocument/2006/relationships/customXml" Target="../ink/ink1445.xml"/><Relationship Id="rId308" Type="http://schemas.openxmlformats.org/officeDocument/2006/relationships/customXml" Target="../ink/ink1452.xml"/><Relationship Id="rId329" Type="http://schemas.openxmlformats.org/officeDocument/2006/relationships/image" Target="../media/image1115.png"/><Relationship Id="rId47" Type="http://schemas.openxmlformats.org/officeDocument/2006/relationships/image" Target="../media/image973.png"/><Relationship Id="rId68" Type="http://schemas.openxmlformats.org/officeDocument/2006/relationships/customXml" Target="../ink/ink1332.xml"/><Relationship Id="rId89" Type="http://schemas.openxmlformats.org/officeDocument/2006/relationships/image" Target="../media/image994.png"/><Relationship Id="rId112" Type="http://schemas.openxmlformats.org/officeDocument/2006/relationships/customXml" Target="../ink/ink1354.xml"/><Relationship Id="rId133" Type="http://schemas.openxmlformats.org/officeDocument/2006/relationships/image" Target="../media/image1017.png"/><Relationship Id="rId154" Type="http://schemas.openxmlformats.org/officeDocument/2006/relationships/customXml" Target="../ink/ink1375.xml"/><Relationship Id="rId175" Type="http://schemas.openxmlformats.org/officeDocument/2006/relationships/image" Target="../media/image1038.png"/><Relationship Id="rId340" Type="http://schemas.openxmlformats.org/officeDocument/2006/relationships/customXml" Target="../ink/ink1468.xml"/><Relationship Id="rId361" Type="http://schemas.openxmlformats.org/officeDocument/2006/relationships/image" Target="../media/image1131.png"/><Relationship Id="rId196" Type="http://schemas.openxmlformats.org/officeDocument/2006/relationships/customXml" Target="../ink/ink1396.xml"/><Relationship Id="rId200" Type="http://schemas.openxmlformats.org/officeDocument/2006/relationships/customXml" Target="../ink/ink1398.xml"/><Relationship Id="rId382" Type="http://schemas.openxmlformats.org/officeDocument/2006/relationships/customXml" Target="../ink/ink1489.xml"/><Relationship Id="rId417" Type="http://schemas.openxmlformats.org/officeDocument/2006/relationships/image" Target="../media/image1159.png"/><Relationship Id="rId438" Type="http://schemas.openxmlformats.org/officeDocument/2006/relationships/customXml" Target="../ink/ink1517.xml"/><Relationship Id="rId16" Type="http://schemas.openxmlformats.org/officeDocument/2006/relationships/customXml" Target="../ink/ink1306.xml"/><Relationship Id="rId221" Type="http://schemas.openxmlformats.org/officeDocument/2006/relationships/image" Target="../media/image1061.png"/><Relationship Id="rId242" Type="http://schemas.openxmlformats.org/officeDocument/2006/relationships/customXml" Target="../ink/ink1419.xml"/><Relationship Id="rId263" Type="http://schemas.openxmlformats.org/officeDocument/2006/relationships/image" Target="../media/image1082.png"/><Relationship Id="rId284" Type="http://schemas.openxmlformats.org/officeDocument/2006/relationships/customXml" Target="../ink/ink1440.xml"/><Relationship Id="rId319" Type="http://schemas.openxmlformats.org/officeDocument/2006/relationships/image" Target="../media/image1110.png"/><Relationship Id="rId37" Type="http://schemas.openxmlformats.org/officeDocument/2006/relationships/image" Target="../media/image968.png"/><Relationship Id="rId58" Type="http://schemas.openxmlformats.org/officeDocument/2006/relationships/customXml" Target="../ink/ink1327.xml"/><Relationship Id="rId79" Type="http://schemas.openxmlformats.org/officeDocument/2006/relationships/image" Target="../media/image989.png"/><Relationship Id="rId102" Type="http://schemas.openxmlformats.org/officeDocument/2006/relationships/customXml" Target="../ink/ink1349.xml"/><Relationship Id="rId123" Type="http://schemas.openxmlformats.org/officeDocument/2006/relationships/image" Target="../media/image1012.png"/><Relationship Id="rId144" Type="http://schemas.openxmlformats.org/officeDocument/2006/relationships/customXml" Target="../ink/ink1370.xml"/><Relationship Id="rId330" Type="http://schemas.openxmlformats.org/officeDocument/2006/relationships/customXml" Target="../ink/ink1463.xml"/><Relationship Id="rId90" Type="http://schemas.openxmlformats.org/officeDocument/2006/relationships/customXml" Target="../ink/ink1343.xml"/><Relationship Id="rId165" Type="http://schemas.openxmlformats.org/officeDocument/2006/relationships/image" Target="../media/image1033.png"/><Relationship Id="rId186" Type="http://schemas.openxmlformats.org/officeDocument/2006/relationships/customXml" Target="../ink/ink1391.xml"/><Relationship Id="rId351" Type="http://schemas.openxmlformats.org/officeDocument/2006/relationships/image" Target="../media/image1127.png"/><Relationship Id="rId372" Type="http://schemas.openxmlformats.org/officeDocument/2006/relationships/customXml" Target="../ink/ink1484.xml"/><Relationship Id="rId393" Type="http://schemas.openxmlformats.org/officeDocument/2006/relationships/image" Target="../media/image1147.png"/><Relationship Id="rId407" Type="http://schemas.openxmlformats.org/officeDocument/2006/relationships/image" Target="../media/image1154.png"/><Relationship Id="rId428" Type="http://schemas.openxmlformats.org/officeDocument/2006/relationships/customXml" Target="../ink/ink1512.xml"/><Relationship Id="rId211" Type="http://schemas.openxmlformats.org/officeDocument/2006/relationships/image" Target="../media/image1056.png"/><Relationship Id="rId232" Type="http://schemas.openxmlformats.org/officeDocument/2006/relationships/customXml" Target="../ink/ink1414.xml"/><Relationship Id="rId253" Type="http://schemas.openxmlformats.org/officeDocument/2006/relationships/image" Target="../media/image1077.png"/><Relationship Id="rId274" Type="http://schemas.openxmlformats.org/officeDocument/2006/relationships/customXml" Target="../ink/ink1435.xml"/><Relationship Id="rId295" Type="http://schemas.openxmlformats.org/officeDocument/2006/relationships/image" Target="../media/image1098.png"/><Relationship Id="rId309" Type="http://schemas.openxmlformats.org/officeDocument/2006/relationships/image" Target="../media/image1105.png"/><Relationship Id="rId27" Type="http://schemas.openxmlformats.org/officeDocument/2006/relationships/image" Target="../media/image963.png"/><Relationship Id="rId48" Type="http://schemas.openxmlformats.org/officeDocument/2006/relationships/customXml" Target="../ink/ink1322.xml"/><Relationship Id="rId69" Type="http://schemas.openxmlformats.org/officeDocument/2006/relationships/image" Target="../media/image984.png"/><Relationship Id="rId113" Type="http://schemas.openxmlformats.org/officeDocument/2006/relationships/image" Target="../media/image1007.png"/><Relationship Id="rId134" Type="http://schemas.openxmlformats.org/officeDocument/2006/relationships/customXml" Target="../ink/ink1365.xml"/><Relationship Id="rId320" Type="http://schemas.openxmlformats.org/officeDocument/2006/relationships/customXml" Target="../ink/ink1458.xml"/><Relationship Id="rId80" Type="http://schemas.openxmlformats.org/officeDocument/2006/relationships/customXml" Target="../ink/ink1338.xml"/><Relationship Id="rId155" Type="http://schemas.openxmlformats.org/officeDocument/2006/relationships/image" Target="../media/image1028.png"/><Relationship Id="rId176" Type="http://schemas.openxmlformats.org/officeDocument/2006/relationships/customXml" Target="../ink/ink1386.xml"/><Relationship Id="rId197" Type="http://schemas.openxmlformats.org/officeDocument/2006/relationships/image" Target="../media/image1049.png"/><Relationship Id="rId341" Type="http://schemas.openxmlformats.org/officeDocument/2006/relationships/image" Target="../media/image1121.png"/><Relationship Id="rId362" Type="http://schemas.openxmlformats.org/officeDocument/2006/relationships/customXml" Target="../ink/ink1479.xml"/><Relationship Id="rId383" Type="http://schemas.openxmlformats.org/officeDocument/2006/relationships/image" Target="../media/image1142.png"/><Relationship Id="rId418" Type="http://schemas.openxmlformats.org/officeDocument/2006/relationships/customXml" Target="../ink/ink1507.xml"/><Relationship Id="rId439" Type="http://schemas.openxmlformats.org/officeDocument/2006/relationships/image" Target="../media/image1170.png"/><Relationship Id="rId201" Type="http://schemas.openxmlformats.org/officeDocument/2006/relationships/image" Target="../media/image1051.png"/><Relationship Id="rId222" Type="http://schemas.openxmlformats.org/officeDocument/2006/relationships/customXml" Target="../ink/ink1409.xml"/><Relationship Id="rId243" Type="http://schemas.openxmlformats.org/officeDocument/2006/relationships/image" Target="../media/image1072.png"/><Relationship Id="rId264" Type="http://schemas.openxmlformats.org/officeDocument/2006/relationships/customXml" Target="../ink/ink1430.xml"/><Relationship Id="rId285" Type="http://schemas.openxmlformats.org/officeDocument/2006/relationships/image" Target="../media/image1093.png"/><Relationship Id="rId17" Type="http://schemas.openxmlformats.org/officeDocument/2006/relationships/image" Target="../media/image958.png"/><Relationship Id="rId38" Type="http://schemas.openxmlformats.org/officeDocument/2006/relationships/customXml" Target="../ink/ink1317.xml"/><Relationship Id="rId59" Type="http://schemas.openxmlformats.org/officeDocument/2006/relationships/image" Target="../media/image979.png"/><Relationship Id="rId103" Type="http://schemas.openxmlformats.org/officeDocument/2006/relationships/image" Target="../media/image1002.png"/><Relationship Id="rId124" Type="http://schemas.openxmlformats.org/officeDocument/2006/relationships/customXml" Target="../ink/ink1360.xml"/><Relationship Id="rId310" Type="http://schemas.openxmlformats.org/officeDocument/2006/relationships/customXml" Target="../ink/ink1453.xml"/><Relationship Id="rId70" Type="http://schemas.openxmlformats.org/officeDocument/2006/relationships/customXml" Target="../ink/ink1333.xml"/><Relationship Id="rId91" Type="http://schemas.openxmlformats.org/officeDocument/2006/relationships/image" Target="../media/image995.png"/><Relationship Id="rId145" Type="http://schemas.openxmlformats.org/officeDocument/2006/relationships/image" Target="../media/image1023.png"/><Relationship Id="rId166" Type="http://schemas.openxmlformats.org/officeDocument/2006/relationships/customXml" Target="../ink/ink1381.xml"/><Relationship Id="rId187" Type="http://schemas.openxmlformats.org/officeDocument/2006/relationships/image" Target="../media/image1044.png"/><Relationship Id="rId331" Type="http://schemas.openxmlformats.org/officeDocument/2006/relationships/image" Target="../media/image1116.png"/><Relationship Id="rId352" Type="http://schemas.openxmlformats.org/officeDocument/2006/relationships/customXml" Target="../ink/ink1474.xml"/><Relationship Id="rId373" Type="http://schemas.openxmlformats.org/officeDocument/2006/relationships/image" Target="../media/image1137.png"/><Relationship Id="rId394" Type="http://schemas.openxmlformats.org/officeDocument/2006/relationships/customXml" Target="../ink/ink1495.xml"/><Relationship Id="rId408" Type="http://schemas.openxmlformats.org/officeDocument/2006/relationships/customXml" Target="../ink/ink1502.xml"/><Relationship Id="rId429" Type="http://schemas.openxmlformats.org/officeDocument/2006/relationships/image" Target="../media/image1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4.xml"/><Relationship Id="rId233" Type="http://schemas.openxmlformats.org/officeDocument/2006/relationships/image" Target="../media/image1067.png"/><Relationship Id="rId254" Type="http://schemas.openxmlformats.org/officeDocument/2006/relationships/customXml" Target="../ink/ink1425.xml"/><Relationship Id="rId440" Type="http://schemas.openxmlformats.org/officeDocument/2006/relationships/customXml" Target="../ink/ink1518.xml"/><Relationship Id="rId28" Type="http://schemas.openxmlformats.org/officeDocument/2006/relationships/customXml" Target="../ink/ink1312.xml"/><Relationship Id="rId49" Type="http://schemas.openxmlformats.org/officeDocument/2006/relationships/image" Target="../media/image974.png"/><Relationship Id="rId114" Type="http://schemas.openxmlformats.org/officeDocument/2006/relationships/customXml" Target="../ink/ink1355.xml"/><Relationship Id="rId275" Type="http://schemas.openxmlformats.org/officeDocument/2006/relationships/image" Target="../media/image1088.png"/><Relationship Id="rId296" Type="http://schemas.openxmlformats.org/officeDocument/2006/relationships/customXml" Target="../ink/ink1446.xml"/><Relationship Id="rId300" Type="http://schemas.openxmlformats.org/officeDocument/2006/relationships/customXml" Target="../ink/ink1448.xml"/><Relationship Id="rId60" Type="http://schemas.openxmlformats.org/officeDocument/2006/relationships/customXml" Target="../ink/ink1328.xml"/><Relationship Id="rId81" Type="http://schemas.openxmlformats.org/officeDocument/2006/relationships/image" Target="../media/image990.png"/><Relationship Id="rId135" Type="http://schemas.openxmlformats.org/officeDocument/2006/relationships/image" Target="../media/image1018.png"/><Relationship Id="rId156" Type="http://schemas.openxmlformats.org/officeDocument/2006/relationships/customXml" Target="../ink/ink1376.xml"/><Relationship Id="rId177" Type="http://schemas.openxmlformats.org/officeDocument/2006/relationships/image" Target="../media/image1039.png"/><Relationship Id="rId198" Type="http://schemas.openxmlformats.org/officeDocument/2006/relationships/customXml" Target="../ink/ink1397.xml"/><Relationship Id="rId321" Type="http://schemas.openxmlformats.org/officeDocument/2006/relationships/image" Target="../media/image1111.png"/><Relationship Id="rId342" Type="http://schemas.openxmlformats.org/officeDocument/2006/relationships/customXml" Target="../ink/ink1469.xml"/><Relationship Id="rId363" Type="http://schemas.openxmlformats.org/officeDocument/2006/relationships/image" Target="../media/image1132.png"/><Relationship Id="rId384" Type="http://schemas.openxmlformats.org/officeDocument/2006/relationships/customXml" Target="../ink/ink1490.xml"/><Relationship Id="rId419" Type="http://schemas.openxmlformats.org/officeDocument/2006/relationships/image" Target="../media/image1160.png"/><Relationship Id="rId202" Type="http://schemas.openxmlformats.org/officeDocument/2006/relationships/customXml" Target="../ink/ink1399.xml"/><Relationship Id="rId223" Type="http://schemas.openxmlformats.org/officeDocument/2006/relationships/image" Target="../media/image1062.png"/><Relationship Id="rId244" Type="http://schemas.openxmlformats.org/officeDocument/2006/relationships/customXml" Target="../ink/ink1420.xml"/><Relationship Id="rId430" Type="http://schemas.openxmlformats.org/officeDocument/2006/relationships/customXml" Target="../ink/ink1513.xml"/><Relationship Id="rId18" Type="http://schemas.openxmlformats.org/officeDocument/2006/relationships/customXml" Target="../ink/ink1307.xml"/><Relationship Id="rId39" Type="http://schemas.openxmlformats.org/officeDocument/2006/relationships/image" Target="../media/image969.png"/><Relationship Id="rId265" Type="http://schemas.openxmlformats.org/officeDocument/2006/relationships/image" Target="../media/image1083.png"/><Relationship Id="rId286" Type="http://schemas.openxmlformats.org/officeDocument/2006/relationships/customXml" Target="../ink/ink1441.xml"/><Relationship Id="rId50" Type="http://schemas.openxmlformats.org/officeDocument/2006/relationships/customXml" Target="../ink/ink1323.xml"/><Relationship Id="rId104" Type="http://schemas.openxmlformats.org/officeDocument/2006/relationships/customXml" Target="../ink/ink1350.xml"/><Relationship Id="rId125" Type="http://schemas.openxmlformats.org/officeDocument/2006/relationships/image" Target="../media/image1013.png"/><Relationship Id="rId146" Type="http://schemas.openxmlformats.org/officeDocument/2006/relationships/customXml" Target="../ink/ink1371.xml"/><Relationship Id="rId167" Type="http://schemas.openxmlformats.org/officeDocument/2006/relationships/image" Target="../media/image1034.png"/><Relationship Id="rId188" Type="http://schemas.openxmlformats.org/officeDocument/2006/relationships/customXml" Target="../ink/ink1392.xml"/><Relationship Id="rId311" Type="http://schemas.openxmlformats.org/officeDocument/2006/relationships/image" Target="../media/image1106.png"/><Relationship Id="rId332" Type="http://schemas.openxmlformats.org/officeDocument/2006/relationships/customXml" Target="../ink/ink1464.xml"/><Relationship Id="rId353" Type="http://schemas.openxmlformats.org/officeDocument/2006/relationships/image" Target="../media/image840.png"/><Relationship Id="rId374" Type="http://schemas.openxmlformats.org/officeDocument/2006/relationships/customXml" Target="../ink/ink1485.xml"/><Relationship Id="rId395" Type="http://schemas.openxmlformats.org/officeDocument/2006/relationships/image" Target="../media/image1148.png"/><Relationship Id="rId409" Type="http://schemas.openxmlformats.org/officeDocument/2006/relationships/image" Target="../media/image1155.png"/><Relationship Id="rId71" Type="http://schemas.openxmlformats.org/officeDocument/2006/relationships/image" Target="../media/image985.png"/><Relationship Id="rId92" Type="http://schemas.openxmlformats.org/officeDocument/2006/relationships/customXml" Target="../ink/ink1344.xml"/><Relationship Id="rId213" Type="http://schemas.openxmlformats.org/officeDocument/2006/relationships/image" Target="../media/image1057.png"/><Relationship Id="rId234" Type="http://schemas.openxmlformats.org/officeDocument/2006/relationships/customXml" Target="../ink/ink1415.xml"/><Relationship Id="rId420" Type="http://schemas.openxmlformats.org/officeDocument/2006/relationships/customXml" Target="../ink/ink1508.xml"/><Relationship Id="rId2" Type="http://schemas.openxmlformats.org/officeDocument/2006/relationships/customXml" Target="../ink/ink1299.xml"/><Relationship Id="rId29" Type="http://schemas.openxmlformats.org/officeDocument/2006/relationships/image" Target="../media/image964.png"/><Relationship Id="rId255" Type="http://schemas.openxmlformats.org/officeDocument/2006/relationships/image" Target="../media/image1078.png"/><Relationship Id="rId276" Type="http://schemas.openxmlformats.org/officeDocument/2006/relationships/customXml" Target="../ink/ink1436.xml"/><Relationship Id="rId297" Type="http://schemas.openxmlformats.org/officeDocument/2006/relationships/image" Target="../media/image1099.png"/><Relationship Id="rId441" Type="http://schemas.openxmlformats.org/officeDocument/2006/relationships/image" Target="../media/image1171.png"/><Relationship Id="rId40" Type="http://schemas.openxmlformats.org/officeDocument/2006/relationships/customXml" Target="../ink/ink1318.xml"/><Relationship Id="rId115" Type="http://schemas.openxmlformats.org/officeDocument/2006/relationships/image" Target="../media/image1008.png"/><Relationship Id="rId136" Type="http://schemas.openxmlformats.org/officeDocument/2006/relationships/customXml" Target="../ink/ink1366.xml"/><Relationship Id="rId157" Type="http://schemas.openxmlformats.org/officeDocument/2006/relationships/image" Target="../media/image1029.png"/><Relationship Id="rId178" Type="http://schemas.openxmlformats.org/officeDocument/2006/relationships/customXml" Target="../ink/ink1387.xml"/><Relationship Id="rId301" Type="http://schemas.openxmlformats.org/officeDocument/2006/relationships/image" Target="../media/image1101.png"/><Relationship Id="rId322" Type="http://schemas.openxmlformats.org/officeDocument/2006/relationships/customXml" Target="../ink/ink1459.xml"/><Relationship Id="rId343" Type="http://schemas.openxmlformats.org/officeDocument/2006/relationships/image" Target="../media/image1122.png"/><Relationship Id="rId364" Type="http://schemas.openxmlformats.org/officeDocument/2006/relationships/customXml" Target="../ink/ink1480.xml"/><Relationship Id="rId61" Type="http://schemas.openxmlformats.org/officeDocument/2006/relationships/image" Target="../media/image980.png"/><Relationship Id="rId82" Type="http://schemas.openxmlformats.org/officeDocument/2006/relationships/customXml" Target="../ink/ink1339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385" Type="http://schemas.openxmlformats.org/officeDocument/2006/relationships/image" Target="../media/image1143.png"/><Relationship Id="rId19" Type="http://schemas.openxmlformats.org/officeDocument/2006/relationships/image" Target="../media/image959.png"/><Relationship Id="rId224" Type="http://schemas.openxmlformats.org/officeDocument/2006/relationships/customXml" Target="../ink/ink1410.xml"/><Relationship Id="rId245" Type="http://schemas.openxmlformats.org/officeDocument/2006/relationships/image" Target="../media/image1073.png"/><Relationship Id="rId266" Type="http://schemas.openxmlformats.org/officeDocument/2006/relationships/customXml" Target="../ink/ink1431.xml"/><Relationship Id="rId287" Type="http://schemas.openxmlformats.org/officeDocument/2006/relationships/image" Target="../media/image1094.png"/><Relationship Id="rId410" Type="http://schemas.openxmlformats.org/officeDocument/2006/relationships/customXml" Target="../ink/ink1503.xml"/><Relationship Id="rId431" Type="http://schemas.openxmlformats.org/officeDocument/2006/relationships/image" Target="../media/image1166.png"/><Relationship Id="rId30" Type="http://schemas.openxmlformats.org/officeDocument/2006/relationships/customXml" Target="../ink/ink1313.xml"/><Relationship Id="rId105" Type="http://schemas.openxmlformats.org/officeDocument/2006/relationships/image" Target="../media/image1003.png"/><Relationship Id="rId126" Type="http://schemas.openxmlformats.org/officeDocument/2006/relationships/customXml" Target="../ink/ink1361.xml"/><Relationship Id="rId147" Type="http://schemas.openxmlformats.org/officeDocument/2006/relationships/image" Target="../media/image1024.png"/><Relationship Id="rId168" Type="http://schemas.openxmlformats.org/officeDocument/2006/relationships/customXml" Target="../ink/ink1382.xml"/><Relationship Id="rId312" Type="http://schemas.openxmlformats.org/officeDocument/2006/relationships/customXml" Target="../ink/ink1454.xml"/><Relationship Id="rId333" Type="http://schemas.openxmlformats.org/officeDocument/2006/relationships/image" Target="../media/image1117.png"/><Relationship Id="rId354" Type="http://schemas.openxmlformats.org/officeDocument/2006/relationships/customXml" Target="../ink/ink1475.xml"/><Relationship Id="rId51" Type="http://schemas.openxmlformats.org/officeDocument/2006/relationships/image" Target="../media/image975.png"/><Relationship Id="rId72" Type="http://schemas.openxmlformats.org/officeDocument/2006/relationships/customXml" Target="../ink/ink1334.xml"/><Relationship Id="rId93" Type="http://schemas.openxmlformats.org/officeDocument/2006/relationships/image" Target="../media/image996.png"/><Relationship Id="rId189" Type="http://schemas.openxmlformats.org/officeDocument/2006/relationships/image" Target="../media/image1045.png"/><Relationship Id="rId375" Type="http://schemas.openxmlformats.org/officeDocument/2006/relationships/image" Target="../media/image1138.png"/><Relationship Id="rId396" Type="http://schemas.openxmlformats.org/officeDocument/2006/relationships/customXml" Target="../ink/ink1496.xml"/><Relationship Id="rId3" Type="http://schemas.openxmlformats.org/officeDocument/2006/relationships/image" Target="../media/image951.png"/><Relationship Id="rId214" Type="http://schemas.openxmlformats.org/officeDocument/2006/relationships/customXml" Target="../ink/ink1405.xml"/><Relationship Id="rId235" Type="http://schemas.openxmlformats.org/officeDocument/2006/relationships/image" Target="../media/image1068.png"/><Relationship Id="rId256" Type="http://schemas.openxmlformats.org/officeDocument/2006/relationships/customXml" Target="../ink/ink1426.xml"/><Relationship Id="rId277" Type="http://schemas.openxmlformats.org/officeDocument/2006/relationships/image" Target="../media/image1089.png"/><Relationship Id="rId298" Type="http://schemas.openxmlformats.org/officeDocument/2006/relationships/customXml" Target="../ink/ink1447.xml"/><Relationship Id="rId400" Type="http://schemas.openxmlformats.org/officeDocument/2006/relationships/customXml" Target="../ink/ink1498.xml"/><Relationship Id="rId421" Type="http://schemas.openxmlformats.org/officeDocument/2006/relationships/image" Target="../media/image1161.png"/><Relationship Id="rId442" Type="http://schemas.openxmlformats.org/officeDocument/2006/relationships/customXml" Target="../ink/ink1519.xml"/><Relationship Id="rId116" Type="http://schemas.openxmlformats.org/officeDocument/2006/relationships/customXml" Target="../ink/ink1356.xml"/><Relationship Id="rId137" Type="http://schemas.openxmlformats.org/officeDocument/2006/relationships/image" Target="../media/image1019.png"/><Relationship Id="rId158" Type="http://schemas.openxmlformats.org/officeDocument/2006/relationships/customXml" Target="../ink/ink1377.xml"/><Relationship Id="rId302" Type="http://schemas.openxmlformats.org/officeDocument/2006/relationships/customXml" Target="../ink/ink1449.xml"/><Relationship Id="rId323" Type="http://schemas.openxmlformats.org/officeDocument/2006/relationships/image" Target="../media/image1112.png"/><Relationship Id="rId344" Type="http://schemas.openxmlformats.org/officeDocument/2006/relationships/customXml" Target="../ink/ink1470.xml"/><Relationship Id="rId20" Type="http://schemas.openxmlformats.org/officeDocument/2006/relationships/customXml" Target="../ink/ink1308.xml"/><Relationship Id="rId41" Type="http://schemas.openxmlformats.org/officeDocument/2006/relationships/image" Target="../media/image970.png"/><Relationship Id="rId62" Type="http://schemas.openxmlformats.org/officeDocument/2006/relationships/customXml" Target="../ink/ink1329.xml"/><Relationship Id="rId83" Type="http://schemas.openxmlformats.org/officeDocument/2006/relationships/image" Target="../media/image991.png"/><Relationship Id="rId179" Type="http://schemas.openxmlformats.org/officeDocument/2006/relationships/image" Target="../media/image1040.png"/><Relationship Id="rId365" Type="http://schemas.openxmlformats.org/officeDocument/2006/relationships/image" Target="../media/image1133.png"/><Relationship Id="rId386" Type="http://schemas.openxmlformats.org/officeDocument/2006/relationships/customXml" Target="../ink/ink1491.xml"/><Relationship Id="rId190" Type="http://schemas.openxmlformats.org/officeDocument/2006/relationships/customXml" Target="../ink/ink1393.xml"/><Relationship Id="rId204" Type="http://schemas.openxmlformats.org/officeDocument/2006/relationships/customXml" Target="../ink/ink1400.xml"/><Relationship Id="rId225" Type="http://schemas.openxmlformats.org/officeDocument/2006/relationships/image" Target="../media/image1063.png"/><Relationship Id="rId246" Type="http://schemas.openxmlformats.org/officeDocument/2006/relationships/customXml" Target="../ink/ink1421.xml"/><Relationship Id="rId267" Type="http://schemas.openxmlformats.org/officeDocument/2006/relationships/image" Target="../media/image1084.png"/><Relationship Id="rId288" Type="http://schemas.openxmlformats.org/officeDocument/2006/relationships/customXml" Target="../ink/ink1442.xml"/><Relationship Id="rId411" Type="http://schemas.openxmlformats.org/officeDocument/2006/relationships/image" Target="../media/image1156.png"/><Relationship Id="rId432" Type="http://schemas.openxmlformats.org/officeDocument/2006/relationships/customXml" Target="../ink/ink1514.xml"/><Relationship Id="rId106" Type="http://schemas.openxmlformats.org/officeDocument/2006/relationships/customXml" Target="../ink/ink1351.xml"/><Relationship Id="rId127" Type="http://schemas.openxmlformats.org/officeDocument/2006/relationships/image" Target="../media/image1014.png"/><Relationship Id="rId313" Type="http://schemas.openxmlformats.org/officeDocument/2006/relationships/image" Target="../media/image1107.png"/><Relationship Id="rId10" Type="http://schemas.openxmlformats.org/officeDocument/2006/relationships/customXml" Target="../ink/ink1303.xml"/><Relationship Id="rId31" Type="http://schemas.openxmlformats.org/officeDocument/2006/relationships/image" Target="../media/image965.png"/><Relationship Id="rId52" Type="http://schemas.openxmlformats.org/officeDocument/2006/relationships/customXml" Target="../ink/ink1324.xml"/><Relationship Id="rId73" Type="http://schemas.openxmlformats.org/officeDocument/2006/relationships/image" Target="../media/image986.png"/><Relationship Id="rId94" Type="http://schemas.openxmlformats.org/officeDocument/2006/relationships/customXml" Target="../ink/ink1345.xml"/><Relationship Id="rId148" Type="http://schemas.openxmlformats.org/officeDocument/2006/relationships/customXml" Target="../ink/ink1372.xml"/><Relationship Id="rId169" Type="http://schemas.openxmlformats.org/officeDocument/2006/relationships/image" Target="../media/image1035.png"/><Relationship Id="rId334" Type="http://schemas.openxmlformats.org/officeDocument/2006/relationships/customXml" Target="../ink/ink1465.xml"/><Relationship Id="rId355" Type="http://schemas.openxmlformats.org/officeDocument/2006/relationships/image" Target="../media/image1128.png"/><Relationship Id="rId376" Type="http://schemas.openxmlformats.org/officeDocument/2006/relationships/customXml" Target="../ink/ink1486.xml"/><Relationship Id="rId397" Type="http://schemas.openxmlformats.org/officeDocument/2006/relationships/image" Target="../media/image1149.png"/><Relationship Id="rId4" Type="http://schemas.openxmlformats.org/officeDocument/2006/relationships/customXml" Target="../ink/ink1300.xml"/><Relationship Id="rId180" Type="http://schemas.openxmlformats.org/officeDocument/2006/relationships/customXml" Target="../ink/ink1388.xml"/><Relationship Id="rId215" Type="http://schemas.openxmlformats.org/officeDocument/2006/relationships/image" Target="../media/image1058.png"/><Relationship Id="rId236" Type="http://schemas.openxmlformats.org/officeDocument/2006/relationships/customXml" Target="../ink/ink1416.xml"/><Relationship Id="rId257" Type="http://schemas.openxmlformats.org/officeDocument/2006/relationships/image" Target="../media/image1079.png"/><Relationship Id="rId278" Type="http://schemas.openxmlformats.org/officeDocument/2006/relationships/customXml" Target="../ink/ink1437.xml"/><Relationship Id="rId401" Type="http://schemas.openxmlformats.org/officeDocument/2006/relationships/image" Target="../media/image1151.png"/><Relationship Id="rId422" Type="http://schemas.openxmlformats.org/officeDocument/2006/relationships/customXml" Target="../ink/ink1509.xml"/><Relationship Id="rId443" Type="http://schemas.openxmlformats.org/officeDocument/2006/relationships/image" Target="../media/image1172.png"/><Relationship Id="rId303" Type="http://schemas.openxmlformats.org/officeDocument/2006/relationships/image" Target="../media/image1102.png"/><Relationship Id="rId42" Type="http://schemas.openxmlformats.org/officeDocument/2006/relationships/customXml" Target="../ink/ink1319.xml"/><Relationship Id="rId84" Type="http://schemas.openxmlformats.org/officeDocument/2006/relationships/customXml" Target="../ink/ink1340.xml"/><Relationship Id="rId138" Type="http://schemas.openxmlformats.org/officeDocument/2006/relationships/customXml" Target="../ink/ink1367.xml"/><Relationship Id="rId345" Type="http://schemas.openxmlformats.org/officeDocument/2006/relationships/image" Target="../media/image1123.png"/><Relationship Id="rId387" Type="http://schemas.openxmlformats.org/officeDocument/2006/relationships/image" Target="../media/image1144.png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247" Type="http://schemas.openxmlformats.org/officeDocument/2006/relationships/image" Target="../media/image1074.png"/><Relationship Id="rId412" Type="http://schemas.openxmlformats.org/officeDocument/2006/relationships/customXml" Target="../ink/ink1504.xml"/><Relationship Id="rId107" Type="http://schemas.openxmlformats.org/officeDocument/2006/relationships/image" Target="../media/image1004.png"/><Relationship Id="rId289" Type="http://schemas.openxmlformats.org/officeDocument/2006/relationships/image" Target="../media/image1095.png"/><Relationship Id="rId11" Type="http://schemas.openxmlformats.org/officeDocument/2006/relationships/image" Target="../media/image955.png"/><Relationship Id="rId53" Type="http://schemas.openxmlformats.org/officeDocument/2006/relationships/image" Target="../media/image976.png"/><Relationship Id="rId149" Type="http://schemas.openxmlformats.org/officeDocument/2006/relationships/image" Target="../media/image1025.png"/><Relationship Id="rId314" Type="http://schemas.openxmlformats.org/officeDocument/2006/relationships/customXml" Target="../ink/ink1455.xml"/><Relationship Id="rId356" Type="http://schemas.openxmlformats.org/officeDocument/2006/relationships/customXml" Target="../ink/ink1476.xml"/><Relationship Id="rId398" Type="http://schemas.openxmlformats.org/officeDocument/2006/relationships/customXml" Target="../ink/ink1497.xml"/><Relationship Id="rId95" Type="http://schemas.openxmlformats.org/officeDocument/2006/relationships/image" Target="../media/image997.png"/><Relationship Id="rId160" Type="http://schemas.openxmlformats.org/officeDocument/2006/relationships/customXml" Target="../ink/ink1378.xml"/><Relationship Id="rId216" Type="http://schemas.openxmlformats.org/officeDocument/2006/relationships/customXml" Target="../ink/ink1406.xml"/><Relationship Id="rId423" Type="http://schemas.openxmlformats.org/officeDocument/2006/relationships/image" Target="../media/image1162.png"/><Relationship Id="rId258" Type="http://schemas.openxmlformats.org/officeDocument/2006/relationships/customXml" Target="../ink/ink1427.xml"/><Relationship Id="rId22" Type="http://schemas.openxmlformats.org/officeDocument/2006/relationships/customXml" Target="../ink/ink1309.xml"/><Relationship Id="rId64" Type="http://schemas.openxmlformats.org/officeDocument/2006/relationships/customXml" Target="../ink/ink1330.xml"/><Relationship Id="rId118" Type="http://schemas.openxmlformats.org/officeDocument/2006/relationships/customXml" Target="../ink/ink1357.xml"/><Relationship Id="rId325" Type="http://schemas.openxmlformats.org/officeDocument/2006/relationships/image" Target="../media/image1113.png"/><Relationship Id="rId367" Type="http://schemas.openxmlformats.org/officeDocument/2006/relationships/image" Target="../media/image1134.png"/><Relationship Id="rId171" Type="http://schemas.openxmlformats.org/officeDocument/2006/relationships/image" Target="../media/image1036.png"/><Relationship Id="rId227" Type="http://schemas.openxmlformats.org/officeDocument/2006/relationships/image" Target="../media/image1064.png"/><Relationship Id="rId269" Type="http://schemas.openxmlformats.org/officeDocument/2006/relationships/image" Target="../media/image1085.png"/><Relationship Id="rId434" Type="http://schemas.openxmlformats.org/officeDocument/2006/relationships/customXml" Target="../ink/ink1515.xml"/><Relationship Id="rId33" Type="http://schemas.openxmlformats.org/officeDocument/2006/relationships/image" Target="../media/image966.png"/><Relationship Id="rId129" Type="http://schemas.openxmlformats.org/officeDocument/2006/relationships/image" Target="../media/image1015.png"/><Relationship Id="rId280" Type="http://schemas.openxmlformats.org/officeDocument/2006/relationships/customXml" Target="../ink/ink1438.xml"/><Relationship Id="rId336" Type="http://schemas.openxmlformats.org/officeDocument/2006/relationships/customXml" Target="../ink/ink146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1.png"/><Relationship Id="rId299" Type="http://schemas.openxmlformats.org/officeDocument/2006/relationships/image" Target="../media/image1322.png"/><Relationship Id="rId21" Type="http://schemas.openxmlformats.org/officeDocument/2006/relationships/image" Target="../media/image1183.png"/><Relationship Id="rId63" Type="http://schemas.openxmlformats.org/officeDocument/2006/relationships/image" Target="../media/image1204.png"/><Relationship Id="rId159" Type="http://schemas.openxmlformats.org/officeDocument/2006/relationships/image" Target="../media/image1252.png"/><Relationship Id="rId324" Type="http://schemas.openxmlformats.org/officeDocument/2006/relationships/customXml" Target="../ink/ink1682.xml"/><Relationship Id="rId366" Type="http://schemas.openxmlformats.org/officeDocument/2006/relationships/customXml" Target="../ink/ink1703.xml"/><Relationship Id="rId170" Type="http://schemas.openxmlformats.org/officeDocument/2006/relationships/customXml" Target="../ink/ink1605.xml"/><Relationship Id="rId226" Type="http://schemas.openxmlformats.org/officeDocument/2006/relationships/customXml" Target="../ink/ink1633.xml"/><Relationship Id="rId433" Type="http://schemas.openxmlformats.org/officeDocument/2006/relationships/image" Target="../media/image1389.png"/><Relationship Id="rId268" Type="http://schemas.openxmlformats.org/officeDocument/2006/relationships/customXml" Target="../ink/ink1654.xml"/><Relationship Id="rId32" Type="http://schemas.openxmlformats.org/officeDocument/2006/relationships/customXml" Target="../ink/ink1536.xml"/><Relationship Id="rId74" Type="http://schemas.openxmlformats.org/officeDocument/2006/relationships/customXml" Target="../ink/ink1557.xml"/><Relationship Id="rId128" Type="http://schemas.openxmlformats.org/officeDocument/2006/relationships/customXml" Target="../ink/ink1584.xml"/><Relationship Id="rId335" Type="http://schemas.openxmlformats.org/officeDocument/2006/relationships/image" Target="../media/image1340.png"/><Relationship Id="rId377" Type="http://schemas.openxmlformats.org/officeDocument/2006/relationships/image" Target="../media/image1361.png"/><Relationship Id="rId5" Type="http://schemas.openxmlformats.org/officeDocument/2006/relationships/image" Target="../media/image1175.png"/><Relationship Id="rId181" Type="http://schemas.openxmlformats.org/officeDocument/2006/relationships/image" Target="../media/image1263.png"/><Relationship Id="rId237" Type="http://schemas.openxmlformats.org/officeDocument/2006/relationships/image" Target="../media/image1291.png"/><Relationship Id="rId402" Type="http://schemas.openxmlformats.org/officeDocument/2006/relationships/customXml" Target="../ink/ink1721.xml"/><Relationship Id="rId279" Type="http://schemas.openxmlformats.org/officeDocument/2006/relationships/image" Target="../media/image1312.png"/><Relationship Id="rId444" Type="http://schemas.openxmlformats.org/officeDocument/2006/relationships/customXml" Target="../ink/ink1742.xml"/><Relationship Id="rId43" Type="http://schemas.openxmlformats.org/officeDocument/2006/relationships/image" Target="../media/image1194.png"/><Relationship Id="rId139" Type="http://schemas.openxmlformats.org/officeDocument/2006/relationships/image" Target="../media/image1242.png"/><Relationship Id="rId290" Type="http://schemas.openxmlformats.org/officeDocument/2006/relationships/customXml" Target="../ink/ink1665.xml"/><Relationship Id="rId304" Type="http://schemas.openxmlformats.org/officeDocument/2006/relationships/customXml" Target="../ink/ink1672.xml"/><Relationship Id="rId346" Type="http://schemas.openxmlformats.org/officeDocument/2006/relationships/customXml" Target="../ink/ink1693.xml"/><Relationship Id="rId388" Type="http://schemas.openxmlformats.org/officeDocument/2006/relationships/customXml" Target="../ink/ink1714.xml"/><Relationship Id="rId85" Type="http://schemas.openxmlformats.org/officeDocument/2006/relationships/image" Target="../media/image1215.png"/><Relationship Id="rId150" Type="http://schemas.openxmlformats.org/officeDocument/2006/relationships/customXml" Target="../ink/ink1595.xml"/><Relationship Id="rId192" Type="http://schemas.openxmlformats.org/officeDocument/2006/relationships/customXml" Target="../ink/ink1616.xml"/><Relationship Id="rId206" Type="http://schemas.openxmlformats.org/officeDocument/2006/relationships/customXml" Target="../ink/ink1623.xml"/><Relationship Id="rId413" Type="http://schemas.openxmlformats.org/officeDocument/2006/relationships/image" Target="../media/image1379.png"/><Relationship Id="rId248" Type="http://schemas.openxmlformats.org/officeDocument/2006/relationships/customXml" Target="../ink/ink1644.xml"/><Relationship Id="rId12" Type="http://schemas.openxmlformats.org/officeDocument/2006/relationships/customXml" Target="../ink/ink1526.xml"/><Relationship Id="rId108" Type="http://schemas.openxmlformats.org/officeDocument/2006/relationships/customXml" Target="../ink/ink1574.xml"/><Relationship Id="rId315" Type="http://schemas.openxmlformats.org/officeDocument/2006/relationships/image" Target="../media/image1330.png"/><Relationship Id="rId357" Type="http://schemas.openxmlformats.org/officeDocument/2006/relationships/image" Target="../media/image1351.png"/><Relationship Id="rId54" Type="http://schemas.openxmlformats.org/officeDocument/2006/relationships/customXml" Target="../ink/ink1547.xml"/><Relationship Id="rId96" Type="http://schemas.openxmlformats.org/officeDocument/2006/relationships/customXml" Target="../ink/ink1568.xml"/><Relationship Id="rId161" Type="http://schemas.openxmlformats.org/officeDocument/2006/relationships/image" Target="../media/image1253.png"/><Relationship Id="rId217" Type="http://schemas.openxmlformats.org/officeDocument/2006/relationships/image" Target="../media/image1281.png"/><Relationship Id="rId399" Type="http://schemas.openxmlformats.org/officeDocument/2006/relationships/image" Target="../media/image1372.png"/><Relationship Id="rId6" Type="http://schemas.openxmlformats.org/officeDocument/2006/relationships/customXml" Target="../ink/ink1523.xml"/><Relationship Id="rId238" Type="http://schemas.openxmlformats.org/officeDocument/2006/relationships/customXml" Target="../ink/ink1639.xml"/><Relationship Id="rId259" Type="http://schemas.openxmlformats.org/officeDocument/2006/relationships/image" Target="../media/image1302.png"/><Relationship Id="rId424" Type="http://schemas.openxmlformats.org/officeDocument/2006/relationships/customXml" Target="../ink/ink1732.xml"/><Relationship Id="rId445" Type="http://schemas.openxmlformats.org/officeDocument/2006/relationships/image" Target="../media/image1395.png"/><Relationship Id="rId23" Type="http://schemas.openxmlformats.org/officeDocument/2006/relationships/image" Target="../media/image1184.png"/><Relationship Id="rId119" Type="http://schemas.openxmlformats.org/officeDocument/2006/relationships/image" Target="../media/image1232.png"/><Relationship Id="rId270" Type="http://schemas.openxmlformats.org/officeDocument/2006/relationships/customXml" Target="../ink/ink1655.xml"/><Relationship Id="rId291" Type="http://schemas.openxmlformats.org/officeDocument/2006/relationships/image" Target="../media/image1318.png"/><Relationship Id="rId305" Type="http://schemas.openxmlformats.org/officeDocument/2006/relationships/image" Target="../media/image1325.png"/><Relationship Id="rId326" Type="http://schemas.openxmlformats.org/officeDocument/2006/relationships/customXml" Target="../ink/ink1683.xml"/><Relationship Id="rId347" Type="http://schemas.openxmlformats.org/officeDocument/2006/relationships/image" Target="../media/image1346.png"/><Relationship Id="rId44" Type="http://schemas.openxmlformats.org/officeDocument/2006/relationships/customXml" Target="../ink/ink1542.xml"/><Relationship Id="rId65" Type="http://schemas.openxmlformats.org/officeDocument/2006/relationships/image" Target="../media/image1205.png"/><Relationship Id="rId86" Type="http://schemas.openxmlformats.org/officeDocument/2006/relationships/customXml" Target="../ink/ink1563.xml"/><Relationship Id="rId130" Type="http://schemas.openxmlformats.org/officeDocument/2006/relationships/customXml" Target="../ink/ink1585.xml"/><Relationship Id="rId151" Type="http://schemas.openxmlformats.org/officeDocument/2006/relationships/image" Target="../media/image1248.png"/><Relationship Id="rId368" Type="http://schemas.openxmlformats.org/officeDocument/2006/relationships/customXml" Target="../ink/ink1704.xml"/><Relationship Id="rId389" Type="http://schemas.openxmlformats.org/officeDocument/2006/relationships/image" Target="../media/image1367.png"/><Relationship Id="rId172" Type="http://schemas.openxmlformats.org/officeDocument/2006/relationships/customXml" Target="../ink/ink1606.xml"/><Relationship Id="rId193" Type="http://schemas.openxmlformats.org/officeDocument/2006/relationships/image" Target="../media/image1269.png"/><Relationship Id="rId207" Type="http://schemas.openxmlformats.org/officeDocument/2006/relationships/image" Target="../media/image1276.png"/><Relationship Id="rId228" Type="http://schemas.openxmlformats.org/officeDocument/2006/relationships/customXml" Target="../ink/ink1634.xml"/><Relationship Id="rId249" Type="http://schemas.openxmlformats.org/officeDocument/2006/relationships/image" Target="../media/image1297.png"/><Relationship Id="rId414" Type="http://schemas.openxmlformats.org/officeDocument/2006/relationships/customXml" Target="../ink/ink1727.xml"/><Relationship Id="rId435" Type="http://schemas.openxmlformats.org/officeDocument/2006/relationships/image" Target="../media/image1390.png"/><Relationship Id="rId13" Type="http://schemas.openxmlformats.org/officeDocument/2006/relationships/image" Target="../media/image1179.png"/><Relationship Id="rId109" Type="http://schemas.openxmlformats.org/officeDocument/2006/relationships/image" Target="../media/image1227.png"/><Relationship Id="rId260" Type="http://schemas.openxmlformats.org/officeDocument/2006/relationships/customXml" Target="../ink/ink1650.xml"/><Relationship Id="rId281" Type="http://schemas.openxmlformats.org/officeDocument/2006/relationships/image" Target="../media/image1313.png"/><Relationship Id="rId316" Type="http://schemas.openxmlformats.org/officeDocument/2006/relationships/customXml" Target="../ink/ink1678.xml"/><Relationship Id="rId337" Type="http://schemas.openxmlformats.org/officeDocument/2006/relationships/image" Target="../media/image1341.png"/><Relationship Id="rId34" Type="http://schemas.openxmlformats.org/officeDocument/2006/relationships/customXml" Target="../ink/ink1537.xml"/><Relationship Id="rId55" Type="http://schemas.openxmlformats.org/officeDocument/2006/relationships/image" Target="../media/image1200.png"/><Relationship Id="rId76" Type="http://schemas.openxmlformats.org/officeDocument/2006/relationships/customXml" Target="../ink/ink1558.xml"/><Relationship Id="rId97" Type="http://schemas.openxmlformats.org/officeDocument/2006/relationships/image" Target="../media/image1221.png"/><Relationship Id="rId120" Type="http://schemas.openxmlformats.org/officeDocument/2006/relationships/customXml" Target="../ink/ink1580.xml"/><Relationship Id="rId141" Type="http://schemas.openxmlformats.org/officeDocument/2006/relationships/image" Target="../media/image1243.png"/><Relationship Id="rId358" Type="http://schemas.openxmlformats.org/officeDocument/2006/relationships/customXml" Target="../ink/ink1699.xml"/><Relationship Id="rId379" Type="http://schemas.openxmlformats.org/officeDocument/2006/relationships/image" Target="../media/image1362.png"/><Relationship Id="rId7" Type="http://schemas.openxmlformats.org/officeDocument/2006/relationships/image" Target="../media/image1176.png"/><Relationship Id="rId162" Type="http://schemas.openxmlformats.org/officeDocument/2006/relationships/customXml" Target="../ink/ink1601.xml"/><Relationship Id="rId183" Type="http://schemas.openxmlformats.org/officeDocument/2006/relationships/image" Target="../media/image1264.png"/><Relationship Id="rId218" Type="http://schemas.openxmlformats.org/officeDocument/2006/relationships/customXml" Target="../ink/ink1629.xml"/><Relationship Id="rId239" Type="http://schemas.openxmlformats.org/officeDocument/2006/relationships/image" Target="../media/image1292.png"/><Relationship Id="rId390" Type="http://schemas.openxmlformats.org/officeDocument/2006/relationships/customXml" Target="../ink/ink1715.xml"/><Relationship Id="rId404" Type="http://schemas.openxmlformats.org/officeDocument/2006/relationships/customXml" Target="../ink/ink1722.xml"/><Relationship Id="rId425" Type="http://schemas.openxmlformats.org/officeDocument/2006/relationships/image" Target="../media/image1385.png"/><Relationship Id="rId446" Type="http://schemas.openxmlformats.org/officeDocument/2006/relationships/customXml" Target="../ink/ink1743.xml"/><Relationship Id="rId250" Type="http://schemas.openxmlformats.org/officeDocument/2006/relationships/customXml" Target="../ink/ink1645.xml"/><Relationship Id="rId271" Type="http://schemas.openxmlformats.org/officeDocument/2006/relationships/image" Target="../media/image1308.png"/><Relationship Id="rId292" Type="http://schemas.openxmlformats.org/officeDocument/2006/relationships/customXml" Target="../ink/ink1666.xml"/><Relationship Id="rId306" Type="http://schemas.openxmlformats.org/officeDocument/2006/relationships/customXml" Target="../ink/ink1673.xml"/><Relationship Id="rId24" Type="http://schemas.openxmlformats.org/officeDocument/2006/relationships/customXml" Target="../ink/ink1532.xml"/><Relationship Id="rId45" Type="http://schemas.openxmlformats.org/officeDocument/2006/relationships/image" Target="../media/image1195.png"/><Relationship Id="rId66" Type="http://schemas.openxmlformats.org/officeDocument/2006/relationships/customXml" Target="../ink/ink1553.xml"/><Relationship Id="rId87" Type="http://schemas.openxmlformats.org/officeDocument/2006/relationships/image" Target="../media/image1216.png"/><Relationship Id="rId110" Type="http://schemas.openxmlformats.org/officeDocument/2006/relationships/customXml" Target="../ink/ink1575.xml"/><Relationship Id="rId131" Type="http://schemas.openxmlformats.org/officeDocument/2006/relationships/image" Target="../media/image1238.png"/><Relationship Id="rId327" Type="http://schemas.openxmlformats.org/officeDocument/2006/relationships/image" Target="../media/image1336.png"/><Relationship Id="rId348" Type="http://schemas.openxmlformats.org/officeDocument/2006/relationships/customXml" Target="../ink/ink1694.xml"/><Relationship Id="rId369" Type="http://schemas.openxmlformats.org/officeDocument/2006/relationships/image" Target="../media/image1357.png"/><Relationship Id="rId152" Type="http://schemas.openxmlformats.org/officeDocument/2006/relationships/customXml" Target="../ink/ink1596.xml"/><Relationship Id="rId173" Type="http://schemas.openxmlformats.org/officeDocument/2006/relationships/image" Target="../media/image1259.png"/><Relationship Id="rId194" Type="http://schemas.openxmlformats.org/officeDocument/2006/relationships/customXml" Target="../ink/ink1617.xml"/><Relationship Id="rId208" Type="http://schemas.openxmlformats.org/officeDocument/2006/relationships/customXml" Target="../ink/ink1624.xml"/><Relationship Id="rId229" Type="http://schemas.openxmlformats.org/officeDocument/2006/relationships/image" Target="../media/image1287.png"/><Relationship Id="rId380" Type="http://schemas.openxmlformats.org/officeDocument/2006/relationships/customXml" Target="../ink/ink1710.xml"/><Relationship Id="rId415" Type="http://schemas.openxmlformats.org/officeDocument/2006/relationships/image" Target="../media/image1380.png"/><Relationship Id="rId436" Type="http://schemas.openxmlformats.org/officeDocument/2006/relationships/customXml" Target="../ink/ink1738.xml"/><Relationship Id="rId240" Type="http://schemas.openxmlformats.org/officeDocument/2006/relationships/customXml" Target="../ink/ink1640.xml"/><Relationship Id="rId261" Type="http://schemas.openxmlformats.org/officeDocument/2006/relationships/image" Target="../media/image1303.png"/><Relationship Id="rId14" Type="http://schemas.openxmlformats.org/officeDocument/2006/relationships/customXml" Target="../ink/ink1527.xml"/><Relationship Id="rId35" Type="http://schemas.openxmlformats.org/officeDocument/2006/relationships/image" Target="../media/image1190.png"/><Relationship Id="rId56" Type="http://schemas.openxmlformats.org/officeDocument/2006/relationships/customXml" Target="../ink/ink1548.xml"/><Relationship Id="rId77" Type="http://schemas.openxmlformats.org/officeDocument/2006/relationships/image" Target="../media/image1211.png"/><Relationship Id="rId100" Type="http://schemas.openxmlformats.org/officeDocument/2006/relationships/customXml" Target="../ink/ink1570.xml"/><Relationship Id="rId282" Type="http://schemas.openxmlformats.org/officeDocument/2006/relationships/customXml" Target="../ink/ink1661.xml"/><Relationship Id="rId317" Type="http://schemas.openxmlformats.org/officeDocument/2006/relationships/image" Target="../media/image1331.png"/><Relationship Id="rId338" Type="http://schemas.openxmlformats.org/officeDocument/2006/relationships/customXml" Target="../ink/ink1689.xml"/><Relationship Id="rId359" Type="http://schemas.openxmlformats.org/officeDocument/2006/relationships/image" Target="../media/image1352.png"/><Relationship Id="rId8" Type="http://schemas.openxmlformats.org/officeDocument/2006/relationships/customXml" Target="../ink/ink1524.xml"/><Relationship Id="rId98" Type="http://schemas.openxmlformats.org/officeDocument/2006/relationships/customXml" Target="../ink/ink1569.xml"/><Relationship Id="rId121" Type="http://schemas.openxmlformats.org/officeDocument/2006/relationships/image" Target="../media/image1233.png"/><Relationship Id="rId142" Type="http://schemas.openxmlformats.org/officeDocument/2006/relationships/customXml" Target="../ink/ink1591.xml"/><Relationship Id="rId163" Type="http://schemas.openxmlformats.org/officeDocument/2006/relationships/image" Target="../media/image1254.png"/><Relationship Id="rId184" Type="http://schemas.openxmlformats.org/officeDocument/2006/relationships/customXml" Target="../ink/ink1612.xml"/><Relationship Id="rId219" Type="http://schemas.openxmlformats.org/officeDocument/2006/relationships/image" Target="../media/image1282.png"/><Relationship Id="rId370" Type="http://schemas.openxmlformats.org/officeDocument/2006/relationships/customXml" Target="../ink/ink1705.xml"/><Relationship Id="rId391" Type="http://schemas.openxmlformats.org/officeDocument/2006/relationships/image" Target="../media/image1368.png"/><Relationship Id="rId405" Type="http://schemas.openxmlformats.org/officeDocument/2006/relationships/image" Target="../media/image1375.png"/><Relationship Id="rId426" Type="http://schemas.openxmlformats.org/officeDocument/2006/relationships/customXml" Target="../ink/ink1733.xml"/><Relationship Id="rId447" Type="http://schemas.openxmlformats.org/officeDocument/2006/relationships/image" Target="../media/image1396.png"/><Relationship Id="rId230" Type="http://schemas.openxmlformats.org/officeDocument/2006/relationships/customXml" Target="../ink/ink1635.xml"/><Relationship Id="rId251" Type="http://schemas.openxmlformats.org/officeDocument/2006/relationships/image" Target="../media/image1298.png"/><Relationship Id="rId25" Type="http://schemas.openxmlformats.org/officeDocument/2006/relationships/image" Target="../media/image1185.png"/><Relationship Id="rId46" Type="http://schemas.openxmlformats.org/officeDocument/2006/relationships/customXml" Target="../ink/ink1543.xml"/><Relationship Id="rId67" Type="http://schemas.openxmlformats.org/officeDocument/2006/relationships/image" Target="../media/image1206.png"/><Relationship Id="rId272" Type="http://schemas.openxmlformats.org/officeDocument/2006/relationships/customXml" Target="../ink/ink1656.xml"/><Relationship Id="rId293" Type="http://schemas.openxmlformats.org/officeDocument/2006/relationships/image" Target="../media/image1319.png"/><Relationship Id="rId307" Type="http://schemas.openxmlformats.org/officeDocument/2006/relationships/image" Target="../media/image1326.png"/><Relationship Id="rId328" Type="http://schemas.openxmlformats.org/officeDocument/2006/relationships/customXml" Target="../ink/ink1684.xml"/><Relationship Id="rId349" Type="http://schemas.openxmlformats.org/officeDocument/2006/relationships/image" Target="../media/image1347.png"/><Relationship Id="rId88" Type="http://schemas.openxmlformats.org/officeDocument/2006/relationships/customXml" Target="../ink/ink1564.xml"/><Relationship Id="rId111" Type="http://schemas.openxmlformats.org/officeDocument/2006/relationships/image" Target="../media/image1228.png"/><Relationship Id="rId132" Type="http://schemas.openxmlformats.org/officeDocument/2006/relationships/customXml" Target="../ink/ink1586.xml"/><Relationship Id="rId153" Type="http://schemas.openxmlformats.org/officeDocument/2006/relationships/image" Target="../media/image1249.png"/><Relationship Id="rId174" Type="http://schemas.openxmlformats.org/officeDocument/2006/relationships/customXml" Target="../ink/ink1607.xml"/><Relationship Id="rId195" Type="http://schemas.openxmlformats.org/officeDocument/2006/relationships/image" Target="../media/image1270.png"/><Relationship Id="rId209" Type="http://schemas.openxmlformats.org/officeDocument/2006/relationships/image" Target="../media/image1277.png"/><Relationship Id="rId360" Type="http://schemas.openxmlformats.org/officeDocument/2006/relationships/customXml" Target="../ink/ink1700.xml"/><Relationship Id="rId381" Type="http://schemas.openxmlformats.org/officeDocument/2006/relationships/image" Target="../media/image1363.png"/><Relationship Id="rId416" Type="http://schemas.openxmlformats.org/officeDocument/2006/relationships/customXml" Target="../ink/ink1728.xml"/><Relationship Id="rId220" Type="http://schemas.openxmlformats.org/officeDocument/2006/relationships/customXml" Target="../ink/ink1630.xml"/><Relationship Id="rId241" Type="http://schemas.openxmlformats.org/officeDocument/2006/relationships/image" Target="../media/image1293.png"/><Relationship Id="rId437" Type="http://schemas.openxmlformats.org/officeDocument/2006/relationships/image" Target="../media/image1391.png"/><Relationship Id="rId15" Type="http://schemas.openxmlformats.org/officeDocument/2006/relationships/image" Target="../media/image1180.png"/><Relationship Id="rId36" Type="http://schemas.openxmlformats.org/officeDocument/2006/relationships/customXml" Target="../ink/ink1538.xml"/><Relationship Id="rId57" Type="http://schemas.openxmlformats.org/officeDocument/2006/relationships/image" Target="../media/image1201.png"/><Relationship Id="rId262" Type="http://schemas.openxmlformats.org/officeDocument/2006/relationships/customXml" Target="../ink/ink1651.xml"/><Relationship Id="rId283" Type="http://schemas.openxmlformats.org/officeDocument/2006/relationships/image" Target="../media/image1314.png"/><Relationship Id="rId318" Type="http://schemas.openxmlformats.org/officeDocument/2006/relationships/customXml" Target="../ink/ink1679.xml"/><Relationship Id="rId339" Type="http://schemas.openxmlformats.org/officeDocument/2006/relationships/image" Target="../media/image1342.png"/><Relationship Id="rId78" Type="http://schemas.openxmlformats.org/officeDocument/2006/relationships/customXml" Target="../ink/ink1559.xml"/><Relationship Id="rId99" Type="http://schemas.openxmlformats.org/officeDocument/2006/relationships/image" Target="../media/image1222.png"/><Relationship Id="rId101" Type="http://schemas.openxmlformats.org/officeDocument/2006/relationships/image" Target="../media/image1223.png"/><Relationship Id="rId122" Type="http://schemas.openxmlformats.org/officeDocument/2006/relationships/customXml" Target="../ink/ink1581.xml"/><Relationship Id="rId143" Type="http://schemas.openxmlformats.org/officeDocument/2006/relationships/image" Target="../media/image1244.png"/><Relationship Id="rId164" Type="http://schemas.openxmlformats.org/officeDocument/2006/relationships/customXml" Target="../ink/ink1602.xml"/><Relationship Id="rId185" Type="http://schemas.openxmlformats.org/officeDocument/2006/relationships/image" Target="../media/image1265.png"/><Relationship Id="rId350" Type="http://schemas.openxmlformats.org/officeDocument/2006/relationships/customXml" Target="../ink/ink1695.xml"/><Relationship Id="rId371" Type="http://schemas.openxmlformats.org/officeDocument/2006/relationships/image" Target="../media/image1358.png"/><Relationship Id="rId406" Type="http://schemas.openxmlformats.org/officeDocument/2006/relationships/customXml" Target="../ink/ink1723.xml"/><Relationship Id="rId9" Type="http://schemas.openxmlformats.org/officeDocument/2006/relationships/image" Target="../media/image1177.png"/><Relationship Id="rId210" Type="http://schemas.openxmlformats.org/officeDocument/2006/relationships/customXml" Target="../ink/ink1625.xml"/><Relationship Id="rId392" Type="http://schemas.openxmlformats.org/officeDocument/2006/relationships/customXml" Target="../ink/ink1716.xml"/><Relationship Id="rId427" Type="http://schemas.openxmlformats.org/officeDocument/2006/relationships/image" Target="../media/image1386.png"/><Relationship Id="rId448" Type="http://schemas.openxmlformats.org/officeDocument/2006/relationships/customXml" Target="../ink/ink1744.xml"/><Relationship Id="rId26" Type="http://schemas.openxmlformats.org/officeDocument/2006/relationships/customXml" Target="../ink/ink1533.xml"/><Relationship Id="rId231" Type="http://schemas.openxmlformats.org/officeDocument/2006/relationships/image" Target="../media/image1288.png"/><Relationship Id="rId252" Type="http://schemas.openxmlformats.org/officeDocument/2006/relationships/customXml" Target="../ink/ink1646.xml"/><Relationship Id="rId273" Type="http://schemas.openxmlformats.org/officeDocument/2006/relationships/image" Target="../media/image1309.png"/><Relationship Id="rId294" Type="http://schemas.openxmlformats.org/officeDocument/2006/relationships/customXml" Target="../ink/ink1667.xml"/><Relationship Id="rId308" Type="http://schemas.openxmlformats.org/officeDocument/2006/relationships/customXml" Target="../ink/ink1674.xml"/><Relationship Id="rId329" Type="http://schemas.openxmlformats.org/officeDocument/2006/relationships/image" Target="../media/image1337.png"/><Relationship Id="rId47" Type="http://schemas.openxmlformats.org/officeDocument/2006/relationships/image" Target="../media/image1196.png"/><Relationship Id="rId68" Type="http://schemas.openxmlformats.org/officeDocument/2006/relationships/customXml" Target="../ink/ink1554.xml"/><Relationship Id="rId89" Type="http://schemas.openxmlformats.org/officeDocument/2006/relationships/image" Target="../media/image1217.png"/><Relationship Id="rId112" Type="http://schemas.openxmlformats.org/officeDocument/2006/relationships/customXml" Target="../ink/ink1576.xml"/><Relationship Id="rId133" Type="http://schemas.openxmlformats.org/officeDocument/2006/relationships/image" Target="../media/image1239.png"/><Relationship Id="rId154" Type="http://schemas.openxmlformats.org/officeDocument/2006/relationships/customXml" Target="../ink/ink1597.xml"/><Relationship Id="rId175" Type="http://schemas.openxmlformats.org/officeDocument/2006/relationships/image" Target="../media/image1260.png"/><Relationship Id="rId340" Type="http://schemas.openxmlformats.org/officeDocument/2006/relationships/customXml" Target="../ink/ink1690.xml"/><Relationship Id="rId361" Type="http://schemas.openxmlformats.org/officeDocument/2006/relationships/image" Target="../media/image1353.png"/><Relationship Id="rId196" Type="http://schemas.openxmlformats.org/officeDocument/2006/relationships/customXml" Target="../ink/ink1618.xml"/><Relationship Id="rId200" Type="http://schemas.openxmlformats.org/officeDocument/2006/relationships/customXml" Target="../ink/ink1620.xml"/><Relationship Id="rId382" Type="http://schemas.openxmlformats.org/officeDocument/2006/relationships/customXml" Target="../ink/ink1711.xml"/><Relationship Id="rId417" Type="http://schemas.openxmlformats.org/officeDocument/2006/relationships/image" Target="../media/image1381.png"/><Relationship Id="rId438" Type="http://schemas.openxmlformats.org/officeDocument/2006/relationships/customXml" Target="../ink/ink1739.xml"/><Relationship Id="rId16" Type="http://schemas.openxmlformats.org/officeDocument/2006/relationships/customXml" Target="../ink/ink1528.xml"/><Relationship Id="rId221" Type="http://schemas.openxmlformats.org/officeDocument/2006/relationships/image" Target="../media/image1283.png"/><Relationship Id="rId242" Type="http://schemas.openxmlformats.org/officeDocument/2006/relationships/customXml" Target="../ink/ink1641.xml"/><Relationship Id="rId263" Type="http://schemas.openxmlformats.org/officeDocument/2006/relationships/image" Target="../media/image1304.png"/><Relationship Id="rId284" Type="http://schemas.openxmlformats.org/officeDocument/2006/relationships/customXml" Target="../ink/ink1662.xml"/><Relationship Id="rId319" Type="http://schemas.openxmlformats.org/officeDocument/2006/relationships/image" Target="../media/image1332.png"/><Relationship Id="rId37" Type="http://schemas.openxmlformats.org/officeDocument/2006/relationships/image" Target="../media/image1191.png"/><Relationship Id="rId58" Type="http://schemas.openxmlformats.org/officeDocument/2006/relationships/customXml" Target="../ink/ink1549.xml"/><Relationship Id="rId79" Type="http://schemas.openxmlformats.org/officeDocument/2006/relationships/image" Target="../media/image1212.png"/><Relationship Id="rId102" Type="http://schemas.openxmlformats.org/officeDocument/2006/relationships/customXml" Target="../ink/ink1571.xml"/><Relationship Id="rId123" Type="http://schemas.openxmlformats.org/officeDocument/2006/relationships/image" Target="../media/image1234.png"/><Relationship Id="rId144" Type="http://schemas.openxmlformats.org/officeDocument/2006/relationships/customXml" Target="../ink/ink1592.xml"/><Relationship Id="rId330" Type="http://schemas.openxmlformats.org/officeDocument/2006/relationships/customXml" Target="../ink/ink1685.xml"/><Relationship Id="rId90" Type="http://schemas.openxmlformats.org/officeDocument/2006/relationships/customXml" Target="../ink/ink1565.xml"/><Relationship Id="rId165" Type="http://schemas.openxmlformats.org/officeDocument/2006/relationships/image" Target="../media/image1255.png"/><Relationship Id="rId186" Type="http://schemas.openxmlformats.org/officeDocument/2006/relationships/customXml" Target="../ink/ink1613.xml"/><Relationship Id="rId351" Type="http://schemas.openxmlformats.org/officeDocument/2006/relationships/image" Target="../media/image1348.png"/><Relationship Id="rId372" Type="http://schemas.openxmlformats.org/officeDocument/2006/relationships/customXml" Target="../ink/ink1706.xml"/><Relationship Id="rId393" Type="http://schemas.openxmlformats.org/officeDocument/2006/relationships/image" Target="../media/image1369.png"/><Relationship Id="rId407" Type="http://schemas.openxmlformats.org/officeDocument/2006/relationships/image" Target="../media/image1376.png"/><Relationship Id="rId428" Type="http://schemas.openxmlformats.org/officeDocument/2006/relationships/customXml" Target="../ink/ink1734.xml"/><Relationship Id="rId449" Type="http://schemas.openxmlformats.org/officeDocument/2006/relationships/image" Target="../media/image1397.png"/><Relationship Id="rId211" Type="http://schemas.openxmlformats.org/officeDocument/2006/relationships/image" Target="../media/image1278.png"/><Relationship Id="rId232" Type="http://schemas.openxmlformats.org/officeDocument/2006/relationships/customXml" Target="../ink/ink1636.xml"/><Relationship Id="rId253" Type="http://schemas.openxmlformats.org/officeDocument/2006/relationships/image" Target="../media/image1299.png"/><Relationship Id="rId274" Type="http://schemas.openxmlformats.org/officeDocument/2006/relationships/customXml" Target="../ink/ink1657.xml"/><Relationship Id="rId295" Type="http://schemas.openxmlformats.org/officeDocument/2006/relationships/image" Target="../media/image1320.png"/><Relationship Id="rId309" Type="http://schemas.openxmlformats.org/officeDocument/2006/relationships/image" Target="../media/image1327.png"/><Relationship Id="rId27" Type="http://schemas.openxmlformats.org/officeDocument/2006/relationships/image" Target="../media/image1186.png"/><Relationship Id="rId48" Type="http://schemas.openxmlformats.org/officeDocument/2006/relationships/customXml" Target="../ink/ink1544.xml"/><Relationship Id="rId69" Type="http://schemas.openxmlformats.org/officeDocument/2006/relationships/image" Target="../media/image1207.png"/><Relationship Id="rId113" Type="http://schemas.openxmlformats.org/officeDocument/2006/relationships/image" Target="../media/image1229.png"/><Relationship Id="rId134" Type="http://schemas.openxmlformats.org/officeDocument/2006/relationships/customXml" Target="../ink/ink1587.xml"/><Relationship Id="rId320" Type="http://schemas.openxmlformats.org/officeDocument/2006/relationships/customXml" Target="../ink/ink1680.xml"/><Relationship Id="rId80" Type="http://schemas.openxmlformats.org/officeDocument/2006/relationships/customXml" Target="../ink/ink1560.xml"/><Relationship Id="rId155" Type="http://schemas.openxmlformats.org/officeDocument/2006/relationships/image" Target="../media/image1250.png"/><Relationship Id="rId176" Type="http://schemas.openxmlformats.org/officeDocument/2006/relationships/customXml" Target="../ink/ink1608.xml"/><Relationship Id="rId197" Type="http://schemas.openxmlformats.org/officeDocument/2006/relationships/image" Target="../media/image1271.png"/><Relationship Id="rId341" Type="http://schemas.openxmlformats.org/officeDocument/2006/relationships/image" Target="../media/image1343.png"/><Relationship Id="rId362" Type="http://schemas.openxmlformats.org/officeDocument/2006/relationships/customXml" Target="../ink/ink1701.xml"/><Relationship Id="rId383" Type="http://schemas.openxmlformats.org/officeDocument/2006/relationships/image" Target="../media/image1364.png"/><Relationship Id="rId418" Type="http://schemas.openxmlformats.org/officeDocument/2006/relationships/customXml" Target="../ink/ink1729.xml"/><Relationship Id="rId439" Type="http://schemas.openxmlformats.org/officeDocument/2006/relationships/image" Target="../media/image1392.png"/><Relationship Id="rId201" Type="http://schemas.openxmlformats.org/officeDocument/2006/relationships/image" Target="../media/image1273.png"/><Relationship Id="rId222" Type="http://schemas.openxmlformats.org/officeDocument/2006/relationships/customXml" Target="../ink/ink1631.xml"/><Relationship Id="rId243" Type="http://schemas.openxmlformats.org/officeDocument/2006/relationships/image" Target="../media/image1294.png"/><Relationship Id="rId264" Type="http://schemas.openxmlformats.org/officeDocument/2006/relationships/customXml" Target="../ink/ink1652.xml"/><Relationship Id="rId285" Type="http://schemas.openxmlformats.org/officeDocument/2006/relationships/image" Target="../media/image1315.png"/><Relationship Id="rId450" Type="http://schemas.openxmlformats.org/officeDocument/2006/relationships/customXml" Target="../ink/ink1745.xml"/><Relationship Id="rId17" Type="http://schemas.openxmlformats.org/officeDocument/2006/relationships/image" Target="../media/image1181.png"/><Relationship Id="rId38" Type="http://schemas.openxmlformats.org/officeDocument/2006/relationships/customXml" Target="../ink/ink1539.xml"/><Relationship Id="rId59" Type="http://schemas.openxmlformats.org/officeDocument/2006/relationships/image" Target="../media/image1202.png"/><Relationship Id="rId103" Type="http://schemas.openxmlformats.org/officeDocument/2006/relationships/image" Target="../media/image1224.png"/><Relationship Id="rId124" Type="http://schemas.openxmlformats.org/officeDocument/2006/relationships/customXml" Target="../ink/ink1582.xml"/><Relationship Id="rId310" Type="http://schemas.openxmlformats.org/officeDocument/2006/relationships/customXml" Target="../ink/ink1675.xml"/><Relationship Id="rId70" Type="http://schemas.openxmlformats.org/officeDocument/2006/relationships/customXml" Target="../ink/ink1555.xml"/><Relationship Id="rId91" Type="http://schemas.openxmlformats.org/officeDocument/2006/relationships/image" Target="../media/image1218.png"/><Relationship Id="rId145" Type="http://schemas.openxmlformats.org/officeDocument/2006/relationships/image" Target="../media/image1245.png"/><Relationship Id="rId166" Type="http://schemas.openxmlformats.org/officeDocument/2006/relationships/customXml" Target="../ink/ink1603.xml"/><Relationship Id="rId187" Type="http://schemas.openxmlformats.org/officeDocument/2006/relationships/image" Target="../media/image1266.png"/><Relationship Id="rId331" Type="http://schemas.openxmlformats.org/officeDocument/2006/relationships/image" Target="../media/image1338.png"/><Relationship Id="rId352" Type="http://schemas.openxmlformats.org/officeDocument/2006/relationships/customXml" Target="../ink/ink1696.xml"/><Relationship Id="rId373" Type="http://schemas.openxmlformats.org/officeDocument/2006/relationships/image" Target="../media/image1359.png"/><Relationship Id="rId394" Type="http://schemas.openxmlformats.org/officeDocument/2006/relationships/customXml" Target="../ink/ink1717.xml"/><Relationship Id="rId408" Type="http://schemas.openxmlformats.org/officeDocument/2006/relationships/customXml" Target="../ink/ink1724.xml"/><Relationship Id="rId429" Type="http://schemas.openxmlformats.org/officeDocument/2006/relationships/image" Target="../media/image138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26.xml"/><Relationship Id="rId233" Type="http://schemas.openxmlformats.org/officeDocument/2006/relationships/image" Target="../media/image1289.png"/><Relationship Id="rId254" Type="http://schemas.openxmlformats.org/officeDocument/2006/relationships/customXml" Target="../ink/ink1647.xml"/><Relationship Id="rId440" Type="http://schemas.openxmlformats.org/officeDocument/2006/relationships/customXml" Target="../ink/ink1740.xml"/><Relationship Id="rId28" Type="http://schemas.openxmlformats.org/officeDocument/2006/relationships/customXml" Target="../ink/ink1534.xml"/><Relationship Id="rId49" Type="http://schemas.openxmlformats.org/officeDocument/2006/relationships/image" Target="../media/image1197.png"/><Relationship Id="rId114" Type="http://schemas.openxmlformats.org/officeDocument/2006/relationships/customXml" Target="../ink/ink1577.xml"/><Relationship Id="rId275" Type="http://schemas.openxmlformats.org/officeDocument/2006/relationships/image" Target="../media/image1310.png"/><Relationship Id="rId296" Type="http://schemas.openxmlformats.org/officeDocument/2006/relationships/customXml" Target="../ink/ink1668.xml"/><Relationship Id="rId300" Type="http://schemas.openxmlformats.org/officeDocument/2006/relationships/customXml" Target="../ink/ink1670.xml"/><Relationship Id="rId60" Type="http://schemas.openxmlformats.org/officeDocument/2006/relationships/customXml" Target="../ink/ink1550.xml"/><Relationship Id="rId81" Type="http://schemas.openxmlformats.org/officeDocument/2006/relationships/image" Target="../media/image1213.png"/><Relationship Id="rId135" Type="http://schemas.openxmlformats.org/officeDocument/2006/relationships/image" Target="../media/image1240.png"/><Relationship Id="rId156" Type="http://schemas.openxmlformats.org/officeDocument/2006/relationships/customXml" Target="../ink/ink1598.xml"/><Relationship Id="rId177" Type="http://schemas.openxmlformats.org/officeDocument/2006/relationships/image" Target="../media/image1261.png"/><Relationship Id="rId198" Type="http://schemas.openxmlformats.org/officeDocument/2006/relationships/customXml" Target="../ink/ink1619.xml"/><Relationship Id="rId321" Type="http://schemas.openxmlformats.org/officeDocument/2006/relationships/image" Target="../media/image1333.png"/><Relationship Id="rId342" Type="http://schemas.openxmlformats.org/officeDocument/2006/relationships/customXml" Target="../ink/ink1691.xml"/><Relationship Id="rId363" Type="http://schemas.openxmlformats.org/officeDocument/2006/relationships/image" Target="../media/image1354.png"/><Relationship Id="rId384" Type="http://schemas.openxmlformats.org/officeDocument/2006/relationships/customXml" Target="../ink/ink1712.xml"/><Relationship Id="rId419" Type="http://schemas.openxmlformats.org/officeDocument/2006/relationships/image" Target="../media/image1382.png"/><Relationship Id="rId202" Type="http://schemas.openxmlformats.org/officeDocument/2006/relationships/customXml" Target="../ink/ink1621.xml"/><Relationship Id="rId223" Type="http://schemas.openxmlformats.org/officeDocument/2006/relationships/image" Target="../media/image1284.png"/><Relationship Id="rId244" Type="http://schemas.openxmlformats.org/officeDocument/2006/relationships/customXml" Target="../ink/ink1642.xml"/><Relationship Id="rId430" Type="http://schemas.openxmlformats.org/officeDocument/2006/relationships/customXml" Target="../ink/ink1735.xml"/><Relationship Id="rId18" Type="http://schemas.openxmlformats.org/officeDocument/2006/relationships/customXml" Target="../ink/ink1529.xml"/><Relationship Id="rId39" Type="http://schemas.openxmlformats.org/officeDocument/2006/relationships/image" Target="../media/image1192.png"/><Relationship Id="rId265" Type="http://schemas.openxmlformats.org/officeDocument/2006/relationships/image" Target="../media/image1305.png"/><Relationship Id="rId286" Type="http://schemas.openxmlformats.org/officeDocument/2006/relationships/customXml" Target="../ink/ink1663.xml"/><Relationship Id="rId451" Type="http://schemas.openxmlformats.org/officeDocument/2006/relationships/image" Target="../media/image1398.png"/><Relationship Id="rId50" Type="http://schemas.openxmlformats.org/officeDocument/2006/relationships/customXml" Target="../ink/ink1545.xml"/><Relationship Id="rId104" Type="http://schemas.openxmlformats.org/officeDocument/2006/relationships/customXml" Target="../ink/ink1572.xml"/><Relationship Id="rId125" Type="http://schemas.openxmlformats.org/officeDocument/2006/relationships/image" Target="../media/image1235.png"/><Relationship Id="rId146" Type="http://schemas.openxmlformats.org/officeDocument/2006/relationships/customXml" Target="../ink/ink1593.xml"/><Relationship Id="rId167" Type="http://schemas.openxmlformats.org/officeDocument/2006/relationships/image" Target="../media/image1256.png"/><Relationship Id="rId188" Type="http://schemas.openxmlformats.org/officeDocument/2006/relationships/customXml" Target="../ink/ink1614.xml"/><Relationship Id="rId311" Type="http://schemas.openxmlformats.org/officeDocument/2006/relationships/image" Target="../media/image1328.png"/><Relationship Id="rId332" Type="http://schemas.openxmlformats.org/officeDocument/2006/relationships/customXml" Target="../ink/ink1686.xml"/><Relationship Id="rId353" Type="http://schemas.openxmlformats.org/officeDocument/2006/relationships/image" Target="../media/image1349.png"/><Relationship Id="rId374" Type="http://schemas.openxmlformats.org/officeDocument/2006/relationships/customXml" Target="../ink/ink1707.xml"/><Relationship Id="rId395" Type="http://schemas.openxmlformats.org/officeDocument/2006/relationships/image" Target="../media/image1370.png"/><Relationship Id="rId409" Type="http://schemas.openxmlformats.org/officeDocument/2006/relationships/image" Target="../media/image1377.png"/><Relationship Id="rId71" Type="http://schemas.openxmlformats.org/officeDocument/2006/relationships/image" Target="../media/image1208.png"/><Relationship Id="rId92" Type="http://schemas.openxmlformats.org/officeDocument/2006/relationships/customXml" Target="../ink/ink1566.xml"/><Relationship Id="rId213" Type="http://schemas.openxmlformats.org/officeDocument/2006/relationships/image" Target="../media/image1279.png"/><Relationship Id="rId234" Type="http://schemas.openxmlformats.org/officeDocument/2006/relationships/customXml" Target="../ink/ink1637.xml"/><Relationship Id="rId420" Type="http://schemas.openxmlformats.org/officeDocument/2006/relationships/customXml" Target="../ink/ink1730.xml"/><Relationship Id="rId2" Type="http://schemas.openxmlformats.org/officeDocument/2006/relationships/customXml" Target="../ink/ink1521.xml"/><Relationship Id="rId29" Type="http://schemas.openxmlformats.org/officeDocument/2006/relationships/image" Target="../media/image1187.png"/><Relationship Id="rId255" Type="http://schemas.openxmlformats.org/officeDocument/2006/relationships/image" Target="../media/image1300.png"/><Relationship Id="rId276" Type="http://schemas.openxmlformats.org/officeDocument/2006/relationships/customXml" Target="../ink/ink1658.xml"/><Relationship Id="rId297" Type="http://schemas.openxmlformats.org/officeDocument/2006/relationships/image" Target="../media/image1321.png"/><Relationship Id="rId441" Type="http://schemas.openxmlformats.org/officeDocument/2006/relationships/image" Target="../media/image1393.png"/><Relationship Id="rId40" Type="http://schemas.openxmlformats.org/officeDocument/2006/relationships/customXml" Target="../ink/ink1540.xml"/><Relationship Id="rId115" Type="http://schemas.openxmlformats.org/officeDocument/2006/relationships/image" Target="../media/image1230.png"/><Relationship Id="rId136" Type="http://schemas.openxmlformats.org/officeDocument/2006/relationships/customXml" Target="../ink/ink1588.xml"/><Relationship Id="rId157" Type="http://schemas.openxmlformats.org/officeDocument/2006/relationships/image" Target="../media/image1251.png"/><Relationship Id="rId178" Type="http://schemas.openxmlformats.org/officeDocument/2006/relationships/customXml" Target="../ink/ink1609.xml"/><Relationship Id="rId301" Type="http://schemas.openxmlformats.org/officeDocument/2006/relationships/image" Target="../media/image1323.png"/><Relationship Id="rId322" Type="http://schemas.openxmlformats.org/officeDocument/2006/relationships/customXml" Target="../ink/ink1681.xml"/><Relationship Id="rId343" Type="http://schemas.openxmlformats.org/officeDocument/2006/relationships/image" Target="../media/image1344.png"/><Relationship Id="rId364" Type="http://schemas.openxmlformats.org/officeDocument/2006/relationships/customXml" Target="../ink/ink1702.xml"/><Relationship Id="rId61" Type="http://schemas.openxmlformats.org/officeDocument/2006/relationships/image" Target="../media/image1203.png"/><Relationship Id="rId82" Type="http://schemas.openxmlformats.org/officeDocument/2006/relationships/customXml" Target="../ink/ink1561.xml"/><Relationship Id="rId199" Type="http://schemas.openxmlformats.org/officeDocument/2006/relationships/image" Target="../media/image1272.png"/><Relationship Id="rId203" Type="http://schemas.openxmlformats.org/officeDocument/2006/relationships/image" Target="../media/image1274.png"/><Relationship Id="rId385" Type="http://schemas.openxmlformats.org/officeDocument/2006/relationships/image" Target="../media/image1365.png"/><Relationship Id="rId19" Type="http://schemas.openxmlformats.org/officeDocument/2006/relationships/image" Target="../media/image1182.png"/><Relationship Id="rId224" Type="http://schemas.openxmlformats.org/officeDocument/2006/relationships/customXml" Target="../ink/ink1632.xml"/><Relationship Id="rId245" Type="http://schemas.openxmlformats.org/officeDocument/2006/relationships/image" Target="../media/image1295.png"/><Relationship Id="rId266" Type="http://schemas.openxmlformats.org/officeDocument/2006/relationships/customXml" Target="../ink/ink1653.xml"/><Relationship Id="rId287" Type="http://schemas.openxmlformats.org/officeDocument/2006/relationships/image" Target="../media/image1316.png"/><Relationship Id="rId410" Type="http://schemas.openxmlformats.org/officeDocument/2006/relationships/customXml" Target="../ink/ink1725.xml"/><Relationship Id="rId431" Type="http://schemas.openxmlformats.org/officeDocument/2006/relationships/image" Target="../media/image1388.png"/><Relationship Id="rId452" Type="http://schemas.openxmlformats.org/officeDocument/2006/relationships/customXml" Target="../ink/ink1746.xml"/><Relationship Id="rId30" Type="http://schemas.openxmlformats.org/officeDocument/2006/relationships/customXml" Target="../ink/ink1535.xml"/><Relationship Id="rId105" Type="http://schemas.openxmlformats.org/officeDocument/2006/relationships/image" Target="../media/image1225.png"/><Relationship Id="rId126" Type="http://schemas.openxmlformats.org/officeDocument/2006/relationships/customXml" Target="../ink/ink1583.xml"/><Relationship Id="rId147" Type="http://schemas.openxmlformats.org/officeDocument/2006/relationships/image" Target="../media/image1246.png"/><Relationship Id="rId168" Type="http://schemas.openxmlformats.org/officeDocument/2006/relationships/customXml" Target="../ink/ink1604.xml"/><Relationship Id="rId312" Type="http://schemas.openxmlformats.org/officeDocument/2006/relationships/customXml" Target="../ink/ink1676.xml"/><Relationship Id="rId333" Type="http://schemas.openxmlformats.org/officeDocument/2006/relationships/image" Target="../media/image1339.png"/><Relationship Id="rId354" Type="http://schemas.openxmlformats.org/officeDocument/2006/relationships/customXml" Target="../ink/ink1697.xml"/><Relationship Id="rId51" Type="http://schemas.openxmlformats.org/officeDocument/2006/relationships/image" Target="../media/image1198.png"/><Relationship Id="rId72" Type="http://schemas.openxmlformats.org/officeDocument/2006/relationships/customXml" Target="../ink/ink1556.xml"/><Relationship Id="rId93" Type="http://schemas.openxmlformats.org/officeDocument/2006/relationships/image" Target="../media/image1219.png"/><Relationship Id="rId189" Type="http://schemas.openxmlformats.org/officeDocument/2006/relationships/image" Target="../media/image1267.png"/><Relationship Id="rId375" Type="http://schemas.openxmlformats.org/officeDocument/2006/relationships/image" Target="../media/image1360.png"/><Relationship Id="rId396" Type="http://schemas.openxmlformats.org/officeDocument/2006/relationships/customXml" Target="../ink/ink1718.xml"/><Relationship Id="rId3" Type="http://schemas.openxmlformats.org/officeDocument/2006/relationships/image" Target="../media/image1174.png"/><Relationship Id="rId214" Type="http://schemas.openxmlformats.org/officeDocument/2006/relationships/customXml" Target="../ink/ink1627.xml"/><Relationship Id="rId235" Type="http://schemas.openxmlformats.org/officeDocument/2006/relationships/image" Target="../media/image1290.png"/><Relationship Id="rId256" Type="http://schemas.openxmlformats.org/officeDocument/2006/relationships/customXml" Target="../ink/ink1648.xml"/><Relationship Id="rId277" Type="http://schemas.openxmlformats.org/officeDocument/2006/relationships/image" Target="../media/image1311.png"/><Relationship Id="rId298" Type="http://schemas.openxmlformats.org/officeDocument/2006/relationships/customXml" Target="../ink/ink1669.xml"/><Relationship Id="rId400" Type="http://schemas.openxmlformats.org/officeDocument/2006/relationships/customXml" Target="../ink/ink1720.xml"/><Relationship Id="rId421" Type="http://schemas.openxmlformats.org/officeDocument/2006/relationships/image" Target="../media/image1383.png"/><Relationship Id="rId442" Type="http://schemas.openxmlformats.org/officeDocument/2006/relationships/customXml" Target="../ink/ink1741.xml"/><Relationship Id="rId116" Type="http://schemas.openxmlformats.org/officeDocument/2006/relationships/customXml" Target="../ink/ink1578.xml"/><Relationship Id="rId137" Type="http://schemas.openxmlformats.org/officeDocument/2006/relationships/image" Target="../media/image1241.png"/><Relationship Id="rId158" Type="http://schemas.openxmlformats.org/officeDocument/2006/relationships/customXml" Target="../ink/ink1599.xml"/><Relationship Id="rId302" Type="http://schemas.openxmlformats.org/officeDocument/2006/relationships/customXml" Target="../ink/ink1671.xml"/><Relationship Id="rId323" Type="http://schemas.openxmlformats.org/officeDocument/2006/relationships/image" Target="../media/image1334.png"/><Relationship Id="rId344" Type="http://schemas.openxmlformats.org/officeDocument/2006/relationships/customXml" Target="../ink/ink1692.xml"/><Relationship Id="rId20" Type="http://schemas.openxmlformats.org/officeDocument/2006/relationships/customXml" Target="../ink/ink1530.xml"/><Relationship Id="rId41" Type="http://schemas.openxmlformats.org/officeDocument/2006/relationships/image" Target="../media/image1193.png"/><Relationship Id="rId62" Type="http://schemas.openxmlformats.org/officeDocument/2006/relationships/customXml" Target="../ink/ink1551.xml"/><Relationship Id="rId83" Type="http://schemas.openxmlformats.org/officeDocument/2006/relationships/image" Target="../media/image1214.png"/><Relationship Id="rId179" Type="http://schemas.openxmlformats.org/officeDocument/2006/relationships/image" Target="../media/image1262.png"/><Relationship Id="rId365" Type="http://schemas.openxmlformats.org/officeDocument/2006/relationships/image" Target="../media/image1355.png"/><Relationship Id="rId386" Type="http://schemas.openxmlformats.org/officeDocument/2006/relationships/customXml" Target="../ink/ink1713.xml"/><Relationship Id="rId190" Type="http://schemas.openxmlformats.org/officeDocument/2006/relationships/customXml" Target="../ink/ink1615.xml"/><Relationship Id="rId204" Type="http://schemas.openxmlformats.org/officeDocument/2006/relationships/customXml" Target="../ink/ink1622.xml"/><Relationship Id="rId225" Type="http://schemas.openxmlformats.org/officeDocument/2006/relationships/image" Target="../media/image1285.png"/><Relationship Id="rId246" Type="http://schemas.openxmlformats.org/officeDocument/2006/relationships/customXml" Target="../ink/ink1643.xml"/><Relationship Id="rId267" Type="http://schemas.openxmlformats.org/officeDocument/2006/relationships/image" Target="../media/image1306.png"/><Relationship Id="rId288" Type="http://schemas.openxmlformats.org/officeDocument/2006/relationships/customXml" Target="../ink/ink1664.xml"/><Relationship Id="rId411" Type="http://schemas.openxmlformats.org/officeDocument/2006/relationships/image" Target="../media/image1378.png"/><Relationship Id="rId432" Type="http://schemas.openxmlformats.org/officeDocument/2006/relationships/customXml" Target="../ink/ink1736.xml"/><Relationship Id="rId453" Type="http://schemas.openxmlformats.org/officeDocument/2006/relationships/image" Target="../media/image1399.png"/><Relationship Id="rId106" Type="http://schemas.openxmlformats.org/officeDocument/2006/relationships/customXml" Target="../ink/ink1573.xml"/><Relationship Id="rId127" Type="http://schemas.openxmlformats.org/officeDocument/2006/relationships/image" Target="../media/image1236.png"/><Relationship Id="rId313" Type="http://schemas.openxmlformats.org/officeDocument/2006/relationships/image" Target="../media/image1329.png"/><Relationship Id="rId10" Type="http://schemas.openxmlformats.org/officeDocument/2006/relationships/customXml" Target="../ink/ink1525.xml"/><Relationship Id="rId31" Type="http://schemas.openxmlformats.org/officeDocument/2006/relationships/image" Target="../media/image1188.png"/><Relationship Id="rId52" Type="http://schemas.openxmlformats.org/officeDocument/2006/relationships/customXml" Target="../ink/ink1546.xml"/><Relationship Id="rId73" Type="http://schemas.openxmlformats.org/officeDocument/2006/relationships/image" Target="../media/image1209.png"/><Relationship Id="rId94" Type="http://schemas.openxmlformats.org/officeDocument/2006/relationships/customXml" Target="../ink/ink1567.xml"/><Relationship Id="rId148" Type="http://schemas.openxmlformats.org/officeDocument/2006/relationships/customXml" Target="../ink/ink1594.xml"/><Relationship Id="rId169" Type="http://schemas.openxmlformats.org/officeDocument/2006/relationships/image" Target="../media/image1257.png"/><Relationship Id="rId334" Type="http://schemas.openxmlformats.org/officeDocument/2006/relationships/customXml" Target="../ink/ink1687.xml"/><Relationship Id="rId355" Type="http://schemas.openxmlformats.org/officeDocument/2006/relationships/image" Target="../media/image1350.png"/><Relationship Id="rId376" Type="http://schemas.openxmlformats.org/officeDocument/2006/relationships/customXml" Target="../ink/ink1708.xml"/><Relationship Id="rId397" Type="http://schemas.openxmlformats.org/officeDocument/2006/relationships/image" Target="../media/image1371.png"/><Relationship Id="rId4" Type="http://schemas.openxmlformats.org/officeDocument/2006/relationships/customXml" Target="../ink/ink1522.xml"/><Relationship Id="rId180" Type="http://schemas.openxmlformats.org/officeDocument/2006/relationships/customXml" Target="../ink/ink1610.xml"/><Relationship Id="rId215" Type="http://schemas.openxmlformats.org/officeDocument/2006/relationships/image" Target="../media/image1280.png"/><Relationship Id="rId236" Type="http://schemas.openxmlformats.org/officeDocument/2006/relationships/customXml" Target="../ink/ink1638.xml"/><Relationship Id="rId257" Type="http://schemas.openxmlformats.org/officeDocument/2006/relationships/image" Target="../media/image1301.png"/><Relationship Id="rId278" Type="http://schemas.openxmlformats.org/officeDocument/2006/relationships/customXml" Target="../ink/ink1659.xml"/><Relationship Id="rId401" Type="http://schemas.openxmlformats.org/officeDocument/2006/relationships/image" Target="../media/image1373.png"/><Relationship Id="rId422" Type="http://schemas.openxmlformats.org/officeDocument/2006/relationships/customXml" Target="../ink/ink1731.xml"/><Relationship Id="rId443" Type="http://schemas.openxmlformats.org/officeDocument/2006/relationships/image" Target="../media/image1394.png"/><Relationship Id="rId303" Type="http://schemas.openxmlformats.org/officeDocument/2006/relationships/image" Target="../media/image1324.png"/><Relationship Id="rId42" Type="http://schemas.openxmlformats.org/officeDocument/2006/relationships/customXml" Target="../ink/ink1541.xml"/><Relationship Id="rId84" Type="http://schemas.openxmlformats.org/officeDocument/2006/relationships/customXml" Target="../ink/ink1562.xml"/><Relationship Id="rId138" Type="http://schemas.openxmlformats.org/officeDocument/2006/relationships/customXml" Target="../ink/ink1589.xml"/><Relationship Id="rId345" Type="http://schemas.openxmlformats.org/officeDocument/2006/relationships/image" Target="../media/image1345.png"/><Relationship Id="rId387" Type="http://schemas.openxmlformats.org/officeDocument/2006/relationships/image" Target="../media/image1366.png"/><Relationship Id="rId191" Type="http://schemas.openxmlformats.org/officeDocument/2006/relationships/image" Target="../media/image1268.png"/><Relationship Id="rId205" Type="http://schemas.openxmlformats.org/officeDocument/2006/relationships/image" Target="../media/image1275.png"/><Relationship Id="rId247" Type="http://schemas.openxmlformats.org/officeDocument/2006/relationships/image" Target="../media/image1296.png"/><Relationship Id="rId412" Type="http://schemas.openxmlformats.org/officeDocument/2006/relationships/customXml" Target="../ink/ink1726.xml"/><Relationship Id="rId107" Type="http://schemas.openxmlformats.org/officeDocument/2006/relationships/image" Target="../media/image1226.png"/><Relationship Id="rId289" Type="http://schemas.openxmlformats.org/officeDocument/2006/relationships/image" Target="../media/image1317.png"/><Relationship Id="rId11" Type="http://schemas.openxmlformats.org/officeDocument/2006/relationships/image" Target="../media/image1178.png"/><Relationship Id="rId53" Type="http://schemas.openxmlformats.org/officeDocument/2006/relationships/image" Target="../media/image1199.png"/><Relationship Id="rId149" Type="http://schemas.openxmlformats.org/officeDocument/2006/relationships/image" Target="../media/image1247.png"/><Relationship Id="rId314" Type="http://schemas.openxmlformats.org/officeDocument/2006/relationships/customXml" Target="../ink/ink1677.xml"/><Relationship Id="rId356" Type="http://schemas.openxmlformats.org/officeDocument/2006/relationships/customXml" Target="../ink/ink1698.xml"/><Relationship Id="rId398" Type="http://schemas.openxmlformats.org/officeDocument/2006/relationships/customXml" Target="../ink/ink1719.xml"/><Relationship Id="rId95" Type="http://schemas.openxmlformats.org/officeDocument/2006/relationships/image" Target="../media/image1220.png"/><Relationship Id="rId160" Type="http://schemas.openxmlformats.org/officeDocument/2006/relationships/customXml" Target="../ink/ink1600.xml"/><Relationship Id="rId216" Type="http://schemas.openxmlformats.org/officeDocument/2006/relationships/customXml" Target="../ink/ink1628.xml"/><Relationship Id="rId423" Type="http://schemas.openxmlformats.org/officeDocument/2006/relationships/image" Target="../media/image1384.png"/><Relationship Id="rId258" Type="http://schemas.openxmlformats.org/officeDocument/2006/relationships/customXml" Target="../ink/ink1649.xml"/><Relationship Id="rId22" Type="http://schemas.openxmlformats.org/officeDocument/2006/relationships/customXml" Target="../ink/ink1531.xml"/><Relationship Id="rId64" Type="http://schemas.openxmlformats.org/officeDocument/2006/relationships/customXml" Target="../ink/ink1552.xml"/><Relationship Id="rId118" Type="http://schemas.openxmlformats.org/officeDocument/2006/relationships/customXml" Target="../ink/ink1579.xml"/><Relationship Id="rId325" Type="http://schemas.openxmlformats.org/officeDocument/2006/relationships/image" Target="../media/image1335.png"/><Relationship Id="rId367" Type="http://schemas.openxmlformats.org/officeDocument/2006/relationships/image" Target="../media/image1356.png"/><Relationship Id="rId171" Type="http://schemas.openxmlformats.org/officeDocument/2006/relationships/image" Target="../media/image1258.png"/><Relationship Id="rId227" Type="http://schemas.openxmlformats.org/officeDocument/2006/relationships/image" Target="../media/image1286.png"/><Relationship Id="rId269" Type="http://schemas.openxmlformats.org/officeDocument/2006/relationships/image" Target="../media/image1307.png"/><Relationship Id="rId434" Type="http://schemas.openxmlformats.org/officeDocument/2006/relationships/customXml" Target="../ink/ink1737.xml"/><Relationship Id="rId33" Type="http://schemas.openxmlformats.org/officeDocument/2006/relationships/image" Target="../media/image1189.png"/><Relationship Id="rId129" Type="http://schemas.openxmlformats.org/officeDocument/2006/relationships/image" Target="../media/image1237.png"/><Relationship Id="rId280" Type="http://schemas.openxmlformats.org/officeDocument/2006/relationships/customXml" Target="../ink/ink1660.xml"/><Relationship Id="rId336" Type="http://schemas.openxmlformats.org/officeDocument/2006/relationships/customXml" Target="../ink/ink1688.xml"/><Relationship Id="rId75" Type="http://schemas.openxmlformats.org/officeDocument/2006/relationships/image" Target="../media/image1210.png"/><Relationship Id="rId140" Type="http://schemas.openxmlformats.org/officeDocument/2006/relationships/customXml" Target="../ink/ink1590.xml"/><Relationship Id="rId182" Type="http://schemas.openxmlformats.org/officeDocument/2006/relationships/customXml" Target="../ink/ink1611.xml"/><Relationship Id="rId378" Type="http://schemas.openxmlformats.org/officeDocument/2006/relationships/customXml" Target="../ink/ink1709.xml"/><Relationship Id="rId403" Type="http://schemas.openxmlformats.org/officeDocument/2006/relationships/image" Target="../media/image13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06438-6937-4F0A-970E-7B40F096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 dirty="0" err="1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D4E0F-98D5-4E86-911A-2A955049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25.03. 21</a:t>
            </a:r>
          </a:p>
        </p:txBody>
      </p:sp>
    </p:spTree>
    <p:extLst>
      <p:ext uri="{BB962C8B-B14F-4D97-AF65-F5344CB8AC3E}">
        <p14:creationId xmlns:p14="http://schemas.microsoft.com/office/powerpoint/2010/main" val="103517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CE00A3-DA53-4C4F-ABC0-8E800B87F042}"/>
              </a:ext>
            </a:extLst>
          </p:cNvPr>
          <p:cNvGrpSpPr/>
          <p:nvPr/>
        </p:nvGrpSpPr>
        <p:grpSpPr>
          <a:xfrm>
            <a:off x="796011" y="497280"/>
            <a:ext cx="354960" cy="280800"/>
            <a:chOff x="796011" y="497280"/>
            <a:chExt cx="3549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3C7B5E-E4C2-45C0-9504-EF9B4E36453D}"/>
                    </a:ext>
                  </a:extLst>
                </p14:cNvPr>
                <p14:cNvContentPartPr/>
                <p14:nvPr/>
              </p14:nvContentPartPr>
              <p14:xfrm>
                <a:off x="796011" y="497280"/>
                <a:ext cx="106920" cy="263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3C7B5E-E4C2-45C0-9504-EF9B4E3645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7011" y="488640"/>
                  <a:ext cx="124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66B658-8DD4-445B-B189-770FA7EF9523}"/>
                    </a:ext>
                  </a:extLst>
                </p14:cNvPr>
                <p14:cNvContentPartPr/>
                <p14:nvPr/>
              </p14:nvContentPartPr>
              <p14:xfrm>
                <a:off x="1003731" y="648480"/>
                <a:ext cx="14724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66B658-8DD4-445B-B189-770FA7EF95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5091" y="639840"/>
                  <a:ext cx="1648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436F9A-48A4-4138-9241-B66EE3DAF0DD}"/>
              </a:ext>
            </a:extLst>
          </p:cNvPr>
          <p:cNvGrpSpPr/>
          <p:nvPr/>
        </p:nvGrpSpPr>
        <p:grpSpPr>
          <a:xfrm>
            <a:off x="1869531" y="495120"/>
            <a:ext cx="249840" cy="256680"/>
            <a:chOff x="1869531" y="495120"/>
            <a:chExt cx="2498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A93ACD-D084-4A21-A3F6-60FD9784DFEF}"/>
                    </a:ext>
                  </a:extLst>
                </p14:cNvPr>
                <p14:cNvContentPartPr/>
                <p14:nvPr/>
              </p14:nvContentPartPr>
              <p14:xfrm>
                <a:off x="1882131" y="495120"/>
                <a:ext cx="63360" cy="25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A93ACD-D084-4A21-A3F6-60FD9784DF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3491" y="486120"/>
                  <a:ext cx="81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860A10-3E90-4E60-A32E-D0AF2F00F71F}"/>
                    </a:ext>
                  </a:extLst>
                </p14:cNvPr>
                <p14:cNvContentPartPr/>
                <p14:nvPr/>
              </p14:nvContentPartPr>
              <p14:xfrm>
                <a:off x="1997331" y="514920"/>
                <a:ext cx="32040" cy="20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860A10-3E90-4E60-A32E-D0AF2F00F7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8691" y="506280"/>
                  <a:ext cx="49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2E1F24-FD5D-449D-A489-8113089C32DA}"/>
                    </a:ext>
                  </a:extLst>
                </p14:cNvPr>
                <p14:cNvContentPartPr/>
                <p14:nvPr/>
              </p14:nvContentPartPr>
              <p14:xfrm>
                <a:off x="1869531" y="669360"/>
                <a:ext cx="249840" cy="7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2E1F24-FD5D-449D-A489-8113089C32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891" y="660360"/>
                  <a:ext cx="2674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86912F-AE97-4D48-9875-5E9A7348E461}"/>
              </a:ext>
            </a:extLst>
          </p:cNvPr>
          <p:cNvGrpSpPr/>
          <p:nvPr/>
        </p:nvGrpSpPr>
        <p:grpSpPr>
          <a:xfrm>
            <a:off x="2360211" y="580440"/>
            <a:ext cx="38520" cy="130320"/>
            <a:chOff x="2360211" y="580440"/>
            <a:chExt cx="385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504ACB-AB25-43C3-A901-409DA2EE4146}"/>
                    </a:ext>
                  </a:extLst>
                </p14:cNvPr>
                <p14:cNvContentPartPr/>
                <p14:nvPr/>
              </p14:nvContentPartPr>
              <p14:xfrm>
                <a:off x="2384691" y="580440"/>
                <a:ext cx="14040" cy="3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504ACB-AB25-43C3-A901-409DA2EE41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5691" y="571440"/>
                  <a:ext cx="31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8F84C4-CAA1-457C-B7C0-9F878BEBA908}"/>
                    </a:ext>
                  </a:extLst>
                </p14:cNvPr>
                <p14:cNvContentPartPr/>
                <p14:nvPr/>
              </p14:nvContentPartPr>
              <p14:xfrm>
                <a:off x="2360211" y="695640"/>
                <a:ext cx="19440" cy="1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8F84C4-CAA1-457C-B7C0-9F878BEBA9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1571" y="687000"/>
                  <a:ext cx="370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3B6F9B-0529-476E-A141-AD0D1FEC9840}"/>
              </a:ext>
            </a:extLst>
          </p:cNvPr>
          <p:cNvGrpSpPr/>
          <p:nvPr/>
        </p:nvGrpSpPr>
        <p:grpSpPr>
          <a:xfrm>
            <a:off x="2620491" y="553800"/>
            <a:ext cx="837000" cy="221040"/>
            <a:chOff x="2620491" y="553800"/>
            <a:chExt cx="8370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2FEF1B-8A89-4AFF-8392-73447A504148}"/>
                    </a:ext>
                  </a:extLst>
                </p14:cNvPr>
                <p14:cNvContentPartPr/>
                <p14:nvPr/>
              </p14:nvContentPartPr>
              <p14:xfrm>
                <a:off x="2620491" y="564240"/>
                <a:ext cx="189000" cy="17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2FEF1B-8A89-4AFF-8392-73447A5041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1851" y="555240"/>
                  <a:ext cx="206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6B56D4-D3A0-4116-94AE-BF2136912C11}"/>
                    </a:ext>
                  </a:extLst>
                </p14:cNvPr>
                <p14:cNvContentPartPr/>
                <p14:nvPr/>
              </p14:nvContentPartPr>
              <p14:xfrm>
                <a:off x="2901291" y="566040"/>
                <a:ext cx="99000" cy="72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6B56D4-D3A0-4116-94AE-BF2136912C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2651" y="557400"/>
                  <a:ext cx="116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38DAEA-868D-4354-B0EE-A1E321EC7948}"/>
                    </a:ext>
                  </a:extLst>
                </p14:cNvPr>
                <p14:cNvContentPartPr/>
                <p14:nvPr/>
              </p14:nvContentPartPr>
              <p14:xfrm>
                <a:off x="3141771" y="553800"/>
                <a:ext cx="18396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38DAEA-868D-4354-B0EE-A1E321EC79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2771" y="544800"/>
                  <a:ext cx="201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D4ADE8-0BDF-489F-AAC8-29E5A9A184F7}"/>
                    </a:ext>
                  </a:extLst>
                </p14:cNvPr>
                <p14:cNvContentPartPr/>
                <p14:nvPr/>
              </p14:nvContentPartPr>
              <p14:xfrm>
                <a:off x="3372531" y="630120"/>
                <a:ext cx="84960" cy="10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D4ADE8-0BDF-489F-AAC8-29E5A9A184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3891" y="621480"/>
                  <a:ext cx="1026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6C30AB-AB14-4AE8-AD76-59DFD2FD737B}"/>
              </a:ext>
            </a:extLst>
          </p:cNvPr>
          <p:cNvGrpSpPr/>
          <p:nvPr/>
        </p:nvGrpSpPr>
        <p:grpSpPr>
          <a:xfrm>
            <a:off x="4435251" y="457320"/>
            <a:ext cx="230400" cy="245520"/>
            <a:chOff x="4435251" y="457320"/>
            <a:chExt cx="2304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F8AC50-6E4B-4909-BADD-38ECD3846ABA}"/>
                    </a:ext>
                  </a:extLst>
                </p14:cNvPr>
                <p14:cNvContentPartPr/>
                <p14:nvPr/>
              </p14:nvContentPartPr>
              <p14:xfrm>
                <a:off x="4435251" y="476400"/>
                <a:ext cx="41760" cy="17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F8AC50-6E4B-4909-BADD-38ECD3846A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6611" y="467400"/>
                  <a:ext cx="5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28F449-088F-49D3-A208-514FF2B338B2}"/>
                    </a:ext>
                  </a:extLst>
                </p14:cNvPr>
                <p14:cNvContentPartPr/>
                <p14:nvPr/>
              </p14:nvContentPartPr>
              <p14:xfrm>
                <a:off x="4444611" y="457320"/>
                <a:ext cx="148680" cy="20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28F449-088F-49D3-A208-514FF2B338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5611" y="448320"/>
                  <a:ext cx="166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D7D1EC-21F0-4FF5-A24F-26B83D70E64F}"/>
                    </a:ext>
                  </a:extLst>
                </p14:cNvPr>
                <p14:cNvContentPartPr/>
                <p14:nvPr/>
              </p14:nvContentPartPr>
              <p14:xfrm>
                <a:off x="4626411" y="611400"/>
                <a:ext cx="39240" cy="9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D7D1EC-21F0-4FF5-A24F-26B83D70E6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17411" y="602400"/>
                  <a:ext cx="568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749B7F-15B0-4C35-AF2D-1A3495CDEF3F}"/>
              </a:ext>
            </a:extLst>
          </p:cNvPr>
          <p:cNvGrpSpPr/>
          <p:nvPr/>
        </p:nvGrpSpPr>
        <p:grpSpPr>
          <a:xfrm>
            <a:off x="4815411" y="486840"/>
            <a:ext cx="1028160" cy="284400"/>
            <a:chOff x="4815411" y="486840"/>
            <a:chExt cx="1028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B24575-9503-44EB-8DCF-2411860308CF}"/>
                    </a:ext>
                  </a:extLst>
                </p14:cNvPr>
                <p14:cNvContentPartPr/>
                <p14:nvPr/>
              </p14:nvContentPartPr>
              <p14:xfrm>
                <a:off x="4815411" y="528960"/>
                <a:ext cx="26640" cy="14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B24575-9503-44EB-8DCF-2411860308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06771" y="519960"/>
                  <a:ext cx="4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41E71AA-32D6-4433-8A7A-2293C4F3E8BA}"/>
                    </a:ext>
                  </a:extLst>
                </p14:cNvPr>
                <p14:cNvContentPartPr/>
                <p14:nvPr/>
              </p14:nvContentPartPr>
              <p14:xfrm>
                <a:off x="4916211" y="578640"/>
                <a:ext cx="203760" cy="19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41E71AA-32D6-4433-8A7A-2293C4F3E8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07571" y="569640"/>
                  <a:ext cx="221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669A8A-E0AB-453D-9381-D207FE3E6873}"/>
                    </a:ext>
                  </a:extLst>
                </p14:cNvPr>
                <p14:cNvContentPartPr/>
                <p14:nvPr/>
              </p14:nvContentPartPr>
              <p14:xfrm>
                <a:off x="5256771" y="578280"/>
                <a:ext cx="120240" cy="3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669A8A-E0AB-453D-9381-D207FE3E68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8131" y="569280"/>
                  <a:ext cx="137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4B7021-1617-4E7C-A960-30131ECB19BF}"/>
                    </a:ext>
                  </a:extLst>
                </p14:cNvPr>
                <p14:cNvContentPartPr/>
                <p14:nvPr/>
              </p14:nvContentPartPr>
              <p14:xfrm>
                <a:off x="5250291" y="558480"/>
                <a:ext cx="114840" cy="13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4B7021-1617-4E7C-A960-30131ECB1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41291" y="549840"/>
                  <a:ext cx="132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5A87C6-EF4C-487C-A06A-D203B72270D7}"/>
                    </a:ext>
                  </a:extLst>
                </p14:cNvPr>
                <p14:cNvContentPartPr/>
                <p14:nvPr/>
              </p14:nvContentPartPr>
              <p14:xfrm>
                <a:off x="5517771" y="520320"/>
                <a:ext cx="325800" cy="18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5A87C6-EF4C-487C-A06A-D203B72270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09131" y="511320"/>
                  <a:ext cx="343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8EDA68-9B74-438C-BD51-FD7EE6B514E3}"/>
                    </a:ext>
                  </a:extLst>
                </p14:cNvPr>
                <p14:cNvContentPartPr/>
                <p14:nvPr/>
              </p14:nvContentPartPr>
              <p14:xfrm>
                <a:off x="5274771" y="569640"/>
                <a:ext cx="134640" cy="3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8EDA68-9B74-438C-BD51-FD7EE6B514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65771" y="560640"/>
                  <a:ext cx="15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E9FC78-3DF7-4505-936A-C5AF0C3AEBFE}"/>
                    </a:ext>
                  </a:extLst>
                </p14:cNvPr>
                <p14:cNvContentPartPr/>
                <p14:nvPr/>
              </p14:nvContentPartPr>
              <p14:xfrm>
                <a:off x="5304651" y="486840"/>
                <a:ext cx="46080" cy="16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E9FC78-3DF7-4505-936A-C5AF0C3AEB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95651" y="477840"/>
                  <a:ext cx="637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092309-E7C4-44F8-8A38-6D330D3E0418}"/>
              </a:ext>
            </a:extLst>
          </p:cNvPr>
          <p:cNvGrpSpPr/>
          <p:nvPr/>
        </p:nvGrpSpPr>
        <p:grpSpPr>
          <a:xfrm>
            <a:off x="1507731" y="533280"/>
            <a:ext cx="124560" cy="222840"/>
            <a:chOff x="1507731" y="533280"/>
            <a:chExt cx="1245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CC47E5-9CF0-4D47-AE5B-455FC0324176}"/>
                    </a:ext>
                  </a:extLst>
                </p14:cNvPr>
                <p14:cNvContentPartPr/>
                <p14:nvPr/>
              </p14:nvContentPartPr>
              <p14:xfrm>
                <a:off x="1507731" y="533280"/>
                <a:ext cx="64080" cy="19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CC47E5-9CF0-4D47-AE5B-455FC03241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99091" y="524640"/>
                  <a:ext cx="81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E4A47E-DAD5-4D3A-8908-034822218210}"/>
                    </a:ext>
                  </a:extLst>
                </p14:cNvPr>
                <p14:cNvContentPartPr/>
                <p14:nvPr/>
              </p14:nvContentPartPr>
              <p14:xfrm>
                <a:off x="1625451" y="731640"/>
                <a:ext cx="6840" cy="2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E4A47E-DAD5-4D3A-8908-0348222182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16451" y="723000"/>
                  <a:ext cx="244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08734C4-C353-4E67-A9F3-4F9C3B4E6339}"/>
                  </a:ext>
                </a:extLst>
              </p14:cNvPr>
              <p14:cNvContentPartPr/>
              <p14:nvPr/>
            </p14:nvContentPartPr>
            <p14:xfrm>
              <a:off x="1265811" y="3253080"/>
              <a:ext cx="2497320" cy="11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08734C4-C353-4E67-A9F3-4F9C3B4E63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57171" y="3244080"/>
                <a:ext cx="25149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04F9C5-FA44-4294-8AD1-608F5C7FFDA6}"/>
                  </a:ext>
                </a:extLst>
              </p14:cNvPr>
              <p14:cNvContentPartPr/>
              <p14:nvPr/>
            </p14:nvContentPartPr>
            <p14:xfrm>
              <a:off x="3781851" y="3236160"/>
              <a:ext cx="129960" cy="4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04F9C5-FA44-4294-8AD1-608F5C7FFDA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3211" y="3227520"/>
                <a:ext cx="147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834C2A-03FE-45A6-82C4-DEDA6EACE231}"/>
                  </a:ext>
                </a:extLst>
              </p14:cNvPr>
              <p14:cNvContentPartPr/>
              <p14:nvPr/>
            </p14:nvContentPartPr>
            <p14:xfrm>
              <a:off x="1469571" y="1191360"/>
              <a:ext cx="178200" cy="303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834C2A-03FE-45A6-82C4-DEDA6EACE2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60571" y="1182720"/>
                <a:ext cx="1958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AA8E50E-28C3-4F31-9951-5E89341EC82D}"/>
                  </a:ext>
                </a:extLst>
              </p14:cNvPr>
              <p14:cNvContentPartPr/>
              <p14:nvPr/>
            </p14:nvContentPartPr>
            <p14:xfrm>
              <a:off x="1728411" y="1464240"/>
              <a:ext cx="22680" cy="42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AA8E50E-28C3-4F31-9951-5E89341EC82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19771" y="1455600"/>
                <a:ext cx="40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45163A4-5275-43E0-8262-2B3A0AB6A790}"/>
                  </a:ext>
                </a:extLst>
              </p14:cNvPr>
              <p14:cNvContentPartPr/>
              <p14:nvPr/>
            </p14:nvContentPartPr>
            <p14:xfrm>
              <a:off x="2316291" y="1250400"/>
              <a:ext cx="221040" cy="217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45163A4-5275-43E0-8262-2B3A0AB6A79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07651" y="1241760"/>
                <a:ext cx="238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9FB5AB0-5319-4849-B795-8DDF7C42D822}"/>
                  </a:ext>
                </a:extLst>
              </p14:cNvPr>
              <p14:cNvContentPartPr/>
              <p14:nvPr/>
            </p14:nvContentPartPr>
            <p14:xfrm>
              <a:off x="2701131" y="1333560"/>
              <a:ext cx="9792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9FB5AB0-5319-4849-B795-8DDF7C42D82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92131" y="1324920"/>
                <a:ext cx="115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54352D-B244-45B6-B72F-4EC62B904256}"/>
                  </a:ext>
                </a:extLst>
              </p14:cNvPr>
              <p14:cNvContentPartPr/>
              <p14:nvPr/>
            </p14:nvContentPartPr>
            <p14:xfrm>
              <a:off x="2689971" y="1407000"/>
              <a:ext cx="66240" cy="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54352D-B244-45B6-B72F-4EC62B9042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80971" y="1398360"/>
                <a:ext cx="838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BC7298-E05C-4715-8CD9-F169AE547091}"/>
                  </a:ext>
                </a:extLst>
              </p14:cNvPr>
              <p14:cNvContentPartPr/>
              <p14:nvPr/>
            </p14:nvContentPartPr>
            <p14:xfrm>
              <a:off x="3213051" y="1214040"/>
              <a:ext cx="114480" cy="188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BC7298-E05C-4715-8CD9-F169AE54709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04051" y="1205040"/>
                <a:ext cx="1321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DF6186-562D-4177-A432-D60BD84FB9AB}"/>
                  </a:ext>
                </a:extLst>
              </p14:cNvPr>
              <p14:cNvContentPartPr/>
              <p14:nvPr/>
            </p14:nvContentPartPr>
            <p14:xfrm>
              <a:off x="3184611" y="1233840"/>
              <a:ext cx="168840" cy="176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DF6186-562D-4177-A432-D60BD84FB9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75611" y="1225200"/>
                <a:ext cx="186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E568146-65DF-456B-864D-20B78892CE06}"/>
                  </a:ext>
                </a:extLst>
              </p14:cNvPr>
              <p14:cNvContentPartPr/>
              <p14:nvPr/>
            </p14:nvContentPartPr>
            <p14:xfrm>
              <a:off x="3234651" y="1096320"/>
              <a:ext cx="183960" cy="30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E568146-65DF-456B-864D-20B78892CE0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25651" y="1087680"/>
                <a:ext cx="201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123EA96-30A5-4F31-9A56-89D38CAA231F}"/>
                  </a:ext>
                </a:extLst>
              </p14:cNvPr>
              <p14:cNvContentPartPr/>
              <p14:nvPr/>
            </p14:nvContentPartPr>
            <p14:xfrm>
              <a:off x="3483411" y="1257240"/>
              <a:ext cx="112680" cy="33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123EA96-30A5-4F31-9A56-89D38CAA23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74411" y="1248600"/>
                <a:ext cx="130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DB0BAA-E0BC-4CEB-8B3B-6C072D506B6C}"/>
                  </a:ext>
                </a:extLst>
              </p14:cNvPr>
              <p14:cNvContentPartPr/>
              <p14:nvPr/>
            </p14:nvContentPartPr>
            <p14:xfrm>
              <a:off x="3629571" y="1190280"/>
              <a:ext cx="244800" cy="165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DB0BAA-E0BC-4CEB-8B3B-6C072D506B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20571" y="1181640"/>
                <a:ext cx="2624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462455B-FC70-4FAF-BF65-FDBF3A123A56}"/>
                  </a:ext>
                </a:extLst>
              </p14:cNvPr>
              <p14:cNvContentPartPr/>
              <p14:nvPr/>
            </p14:nvContentPartPr>
            <p14:xfrm>
              <a:off x="3241491" y="1441560"/>
              <a:ext cx="606960" cy="34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462455B-FC70-4FAF-BF65-FDBF3A123A5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32491" y="1432560"/>
                <a:ext cx="624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8DE91F7-6F2F-4506-8BA9-BC5759E813D8}"/>
                  </a:ext>
                </a:extLst>
              </p14:cNvPr>
              <p14:cNvContentPartPr/>
              <p14:nvPr/>
            </p14:nvContentPartPr>
            <p14:xfrm>
              <a:off x="3708411" y="3049320"/>
              <a:ext cx="31320" cy="207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8DE91F7-6F2F-4506-8BA9-BC5759E813D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99771" y="3040680"/>
                <a:ext cx="4896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6272160-49B7-4E5D-B1E3-DA7BE9D4AB79}"/>
              </a:ext>
            </a:extLst>
          </p:cNvPr>
          <p:cNvGrpSpPr/>
          <p:nvPr/>
        </p:nvGrpSpPr>
        <p:grpSpPr>
          <a:xfrm>
            <a:off x="3554691" y="3476280"/>
            <a:ext cx="608760" cy="456840"/>
            <a:chOff x="3554691" y="3476280"/>
            <a:chExt cx="60876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66B40E-5391-4A57-9640-23F84988C225}"/>
                    </a:ext>
                  </a:extLst>
                </p14:cNvPr>
                <p14:cNvContentPartPr/>
                <p14:nvPr/>
              </p14:nvContentPartPr>
              <p14:xfrm>
                <a:off x="3554691" y="3476280"/>
                <a:ext cx="111960" cy="189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66B40E-5391-4A57-9640-23F84988C2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5691" y="3467640"/>
                  <a:ext cx="129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9DF5F8-32C5-40DD-ADDA-263EAB82252F}"/>
                    </a:ext>
                  </a:extLst>
                </p14:cNvPr>
                <p14:cNvContentPartPr/>
                <p14:nvPr/>
              </p14:nvContentPartPr>
              <p14:xfrm>
                <a:off x="3698331" y="3618480"/>
                <a:ext cx="23400" cy="8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9DF5F8-32C5-40DD-ADDA-263EAB8225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89331" y="3609840"/>
                  <a:ext cx="41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5C76E6-AE9F-4163-81C1-008589E8F361}"/>
                    </a:ext>
                  </a:extLst>
                </p14:cNvPr>
                <p14:cNvContentPartPr/>
                <p14:nvPr/>
              </p14:nvContentPartPr>
              <p14:xfrm>
                <a:off x="3765291" y="3603720"/>
                <a:ext cx="63360" cy="55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5C76E6-AE9F-4163-81C1-008589E8F3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6651" y="3595080"/>
                  <a:ext cx="81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0D3196-0D73-4897-ADC7-583E335504DA}"/>
                    </a:ext>
                  </a:extLst>
                </p14:cNvPr>
                <p14:cNvContentPartPr/>
                <p14:nvPr/>
              </p14:nvContentPartPr>
              <p14:xfrm>
                <a:off x="3908211" y="3543600"/>
                <a:ext cx="105120" cy="24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0D3196-0D73-4897-ADC7-583E335504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9211" y="3534960"/>
                  <a:ext cx="122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8F6512-0C4E-4DA6-BA4C-7C388EC2586D}"/>
                    </a:ext>
                  </a:extLst>
                </p14:cNvPr>
                <p14:cNvContentPartPr/>
                <p14:nvPr/>
              </p14:nvContentPartPr>
              <p14:xfrm>
                <a:off x="4084611" y="3534240"/>
                <a:ext cx="66600" cy="11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8F6512-0C4E-4DA6-BA4C-7C388EC258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75971" y="3525600"/>
                  <a:ext cx="84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A83320-E9FD-4636-A86E-13849CCEA665}"/>
                    </a:ext>
                  </a:extLst>
                </p14:cNvPr>
                <p14:cNvContentPartPr/>
                <p14:nvPr/>
              </p14:nvContentPartPr>
              <p14:xfrm>
                <a:off x="4042131" y="3693000"/>
                <a:ext cx="10368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A83320-E9FD-4636-A86E-13849CCEA66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33131" y="3684360"/>
                  <a:ext cx="12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970C8C-6642-4963-BFB3-B39A72936D7D}"/>
                    </a:ext>
                  </a:extLst>
                </p14:cNvPr>
                <p14:cNvContentPartPr/>
                <p14:nvPr/>
              </p14:nvContentPartPr>
              <p14:xfrm>
                <a:off x="4061571" y="3794160"/>
                <a:ext cx="101880" cy="13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970C8C-6642-4963-BFB3-B39A72936D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52571" y="3785520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CDFECB7-9719-40F8-AC99-842182330344}"/>
                  </a:ext>
                </a:extLst>
              </p14:cNvPr>
              <p14:cNvContentPartPr/>
              <p14:nvPr/>
            </p14:nvContentPartPr>
            <p14:xfrm>
              <a:off x="1476411" y="3118080"/>
              <a:ext cx="41760" cy="229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CDFECB7-9719-40F8-AC99-8421823303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67411" y="3109440"/>
                <a:ext cx="5940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47B266D-225F-49CB-BAB8-32F3261886E7}"/>
              </a:ext>
            </a:extLst>
          </p:cNvPr>
          <p:cNvGrpSpPr/>
          <p:nvPr/>
        </p:nvGrpSpPr>
        <p:grpSpPr>
          <a:xfrm>
            <a:off x="1026771" y="3553320"/>
            <a:ext cx="811800" cy="532800"/>
            <a:chOff x="1026771" y="3553320"/>
            <a:chExt cx="8118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664D6D-A431-49BD-9BF1-3192B8C3E19C}"/>
                    </a:ext>
                  </a:extLst>
                </p14:cNvPr>
                <p14:cNvContentPartPr/>
                <p14:nvPr/>
              </p14:nvContentPartPr>
              <p14:xfrm>
                <a:off x="1026771" y="3553320"/>
                <a:ext cx="110880" cy="246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664D6D-A431-49BD-9BF1-3192B8C3E1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8131" y="3544680"/>
                  <a:ext cx="128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DD3971-27B2-4E64-BA3D-EECE7D466135}"/>
                    </a:ext>
                  </a:extLst>
                </p14:cNvPr>
                <p14:cNvContentPartPr/>
                <p14:nvPr/>
              </p14:nvContentPartPr>
              <p14:xfrm>
                <a:off x="1176531" y="3740160"/>
                <a:ext cx="60480" cy="118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DD3971-27B2-4E64-BA3D-EECE7D4661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7531" y="3731160"/>
                  <a:ext cx="78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0B0119-9161-41CB-B9A0-ACDFC146C789}"/>
                    </a:ext>
                  </a:extLst>
                </p14:cNvPr>
                <p14:cNvContentPartPr/>
                <p14:nvPr/>
              </p14:nvContentPartPr>
              <p14:xfrm>
                <a:off x="1293531" y="3757440"/>
                <a:ext cx="69120" cy="66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0B0119-9161-41CB-B9A0-ACDFC146C7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4531" y="3748440"/>
                  <a:ext cx="8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64AEDA-6C55-41BE-B0EB-558BB99B24FC}"/>
                    </a:ext>
                  </a:extLst>
                </p14:cNvPr>
                <p14:cNvContentPartPr/>
                <p14:nvPr/>
              </p14:nvContentPartPr>
              <p14:xfrm>
                <a:off x="1433571" y="3744120"/>
                <a:ext cx="55800" cy="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64AEDA-6C55-41BE-B0EB-558BB99B24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24931" y="3735120"/>
                  <a:ext cx="73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28A78E-11E1-4B07-B8F5-D3EF9D27FE5D}"/>
                    </a:ext>
                  </a:extLst>
                </p14:cNvPr>
                <p14:cNvContentPartPr/>
                <p14:nvPr/>
              </p14:nvContentPartPr>
              <p14:xfrm>
                <a:off x="1558851" y="3628920"/>
                <a:ext cx="112680" cy="322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28A78E-11E1-4B07-B8F5-D3EF9D27FE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50211" y="3619920"/>
                  <a:ext cx="130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314473-BCF3-4FBF-8BA4-9C6A5EE7E5D5}"/>
                    </a:ext>
                  </a:extLst>
                </p14:cNvPr>
                <p14:cNvContentPartPr/>
                <p14:nvPr/>
              </p14:nvContentPartPr>
              <p14:xfrm>
                <a:off x="1718331" y="3711000"/>
                <a:ext cx="120240" cy="12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314473-BCF3-4FBF-8BA4-9C6A5EE7E5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9331" y="3702000"/>
                  <a:ext cx="137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D5811B-E6F5-45BF-9196-5D5D6331168D}"/>
                    </a:ext>
                  </a:extLst>
                </p14:cNvPr>
                <p14:cNvContentPartPr/>
                <p14:nvPr/>
              </p14:nvContentPartPr>
              <p14:xfrm>
                <a:off x="1697091" y="3885600"/>
                <a:ext cx="130320" cy="3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D5811B-E6F5-45BF-9196-5D5D633116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8451" y="3876960"/>
                  <a:ext cx="14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2F29F4-80F1-4F64-9496-40B92287CB1D}"/>
                    </a:ext>
                  </a:extLst>
                </p14:cNvPr>
                <p14:cNvContentPartPr/>
                <p14:nvPr/>
              </p14:nvContentPartPr>
              <p14:xfrm>
                <a:off x="1738491" y="3988920"/>
                <a:ext cx="9468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2F29F4-80F1-4F64-9496-40B92287CB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9851" y="3979920"/>
                  <a:ext cx="1123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49689C2-80ED-4274-A6A3-3D9E7CE99763}"/>
              </a:ext>
            </a:extLst>
          </p:cNvPr>
          <p:cNvGrpSpPr/>
          <p:nvPr/>
        </p:nvGrpSpPr>
        <p:grpSpPr>
          <a:xfrm>
            <a:off x="4766811" y="1976160"/>
            <a:ext cx="416880" cy="282600"/>
            <a:chOff x="4766811" y="1976160"/>
            <a:chExt cx="4168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72E120-95A3-4EF0-961D-830653F74FD1}"/>
                    </a:ext>
                  </a:extLst>
                </p14:cNvPr>
                <p14:cNvContentPartPr/>
                <p14:nvPr/>
              </p14:nvContentPartPr>
              <p14:xfrm>
                <a:off x="4810371" y="2076960"/>
                <a:ext cx="70200" cy="18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72E120-95A3-4EF0-961D-830653F74F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01371" y="2067960"/>
                  <a:ext cx="87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23D9A5-229E-4F23-80F6-B96428339546}"/>
                    </a:ext>
                  </a:extLst>
                </p14:cNvPr>
                <p14:cNvContentPartPr/>
                <p14:nvPr/>
              </p14:nvContentPartPr>
              <p14:xfrm>
                <a:off x="4766811" y="1976160"/>
                <a:ext cx="172440" cy="54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23D9A5-229E-4F23-80F6-B964283395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57811" y="1967520"/>
                  <a:ext cx="190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BBB8683-59B1-428F-B243-99C6FB0ABD37}"/>
                    </a:ext>
                  </a:extLst>
                </p14:cNvPr>
                <p14:cNvContentPartPr/>
                <p14:nvPr/>
              </p14:nvContentPartPr>
              <p14:xfrm>
                <a:off x="4778331" y="2120520"/>
                <a:ext cx="133920" cy="2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BBB8683-59B1-428F-B243-99C6FB0ABD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69331" y="2111880"/>
                  <a:ext cx="151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BF574D-E780-41D1-9355-CBA05D34C882}"/>
                    </a:ext>
                  </a:extLst>
                </p14:cNvPr>
                <p14:cNvContentPartPr/>
                <p14:nvPr/>
              </p14:nvContentPartPr>
              <p14:xfrm>
                <a:off x="4938531" y="2137440"/>
                <a:ext cx="245160" cy="11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BF574D-E780-41D1-9355-CBA05D34C8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9531" y="2128440"/>
                  <a:ext cx="26280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B1E7C37-9641-4EAD-9CDF-CA63017602D5}"/>
                  </a:ext>
                </a:extLst>
              </p14:cNvPr>
              <p14:cNvContentPartPr/>
              <p14:nvPr/>
            </p14:nvContentPartPr>
            <p14:xfrm>
              <a:off x="5445051" y="2109360"/>
              <a:ext cx="141120" cy="256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B1E7C37-9641-4EAD-9CDF-CA63017602D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36051" y="2100360"/>
                <a:ext cx="1587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15F9D3C-1192-4C10-B4C2-7D1BBFBDF477}"/>
                  </a:ext>
                </a:extLst>
              </p14:cNvPr>
              <p14:cNvContentPartPr/>
              <p14:nvPr/>
            </p14:nvContentPartPr>
            <p14:xfrm>
              <a:off x="5702091" y="2115120"/>
              <a:ext cx="118440" cy="125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15F9D3C-1192-4C10-B4C2-7D1BBFBDF47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93451" y="2106480"/>
                <a:ext cx="136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CA4E35E-9683-4A7B-B8E1-229066EE2685}"/>
                  </a:ext>
                </a:extLst>
              </p14:cNvPr>
              <p14:cNvContentPartPr/>
              <p14:nvPr/>
            </p14:nvContentPartPr>
            <p14:xfrm>
              <a:off x="5704611" y="2178480"/>
              <a:ext cx="88200" cy="24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CA4E35E-9683-4A7B-B8E1-229066EE268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95611" y="2169840"/>
                <a:ext cx="105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5D92440-2342-455C-83C7-1798CDA4DC24}"/>
              </a:ext>
            </a:extLst>
          </p:cNvPr>
          <p:cNvGrpSpPr/>
          <p:nvPr/>
        </p:nvGrpSpPr>
        <p:grpSpPr>
          <a:xfrm>
            <a:off x="5978211" y="2020800"/>
            <a:ext cx="1204560" cy="402840"/>
            <a:chOff x="5978211" y="2020800"/>
            <a:chExt cx="12045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DE83E6-FCD6-4DAF-8E06-4C97044E1F08}"/>
                    </a:ext>
                  </a:extLst>
                </p14:cNvPr>
                <p14:cNvContentPartPr/>
                <p14:nvPr/>
              </p14:nvContentPartPr>
              <p14:xfrm>
                <a:off x="5978211" y="2028360"/>
                <a:ext cx="64080" cy="266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DE83E6-FCD6-4DAF-8E06-4C97044E1F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69211" y="2019720"/>
                  <a:ext cx="81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9A69AF-24CF-4315-B10A-250F48FD23E3}"/>
                    </a:ext>
                  </a:extLst>
                </p14:cNvPr>
                <p14:cNvContentPartPr/>
                <p14:nvPr/>
              </p14:nvContentPartPr>
              <p14:xfrm>
                <a:off x="6087291" y="2188200"/>
                <a:ext cx="42480" cy="1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9A69AF-24CF-4315-B10A-250F48FD23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78651" y="2179560"/>
                  <a:ext cx="60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2E2CB8-C2E2-4E2B-AC8F-1F7FE6BDA389}"/>
                    </a:ext>
                  </a:extLst>
                </p14:cNvPr>
                <p14:cNvContentPartPr/>
                <p14:nvPr/>
              </p14:nvContentPartPr>
              <p14:xfrm>
                <a:off x="6194571" y="2128080"/>
                <a:ext cx="251640" cy="12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2E2CB8-C2E2-4E2B-AC8F-1F7FE6BDA38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85931" y="2119440"/>
                  <a:ext cx="26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DDD21C-79DE-4763-ACA7-8E157AD0A8A9}"/>
                    </a:ext>
                  </a:extLst>
                </p14:cNvPr>
                <p14:cNvContentPartPr/>
                <p14:nvPr/>
              </p14:nvContentPartPr>
              <p14:xfrm>
                <a:off x="6463491" y="2209080"/>
                <a:ext cx="44640" cy="11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DDD21C-79DE-4763-ACA7-8E157AD0A8A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4851" y="2200440"/>
                  <a:ext cx="62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EB6F73-E1BC-4AE0-9D46-071B7D715FC9}"/>
                    </a:ext>
                  </a:extLst>
                </p14:cNvPr>
                <p14:cNvContentPartPr/>
                <p14:nvPr/>
              </p14:nvContentPartPr>
              <p14:xfrm>
                <a:off x="6617571" y="2159040"/>
                <a:ext cx="74520" cy="3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EB6F73-E1BC-4AE0-9D46-071B7D715F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08931" y="2150400"/>
                  <a:ext cx="92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6ECB738-DDFC-4F3C-9469-7065C4A942EF}"/>
                    </a:ext>
                  </a:extLst>
                </p14:cNvPr>
                <p14:cNvContentPartPr/>
                <p14:nvPr/>
              </p14:nvContentPartPr>
              <p14:xfrm>
                <a:off x="6776691" y="2066520"/>
                <a:ext cx="121680" cy="25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6ECB738-DDFC-4F3C-9469-7065C4A942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67691" y="2057520"/>
                  <a:ext cx="139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ED08C7-42AA-4712-B207-07FD7785D38F}"/>
                    </a:ext>
                  </a:extLst>
                </p14:cNvPr>
                <p14:cNvContentPartPr/>
                <p14:nvPr/>
              </p14:nvContentPartPr>
              <p14:xfrm>
                <a:off x="6960651" y="2089200"/>
                <a:ext cx="98280" cy="11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ED08C7-42AA-4712-B207-07FD7785D3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51651" y="2080560"/>
                  <a:ext cx="11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5B8A26-A3CA-4E4C-BA0B-FC23A350FD04}"/>
                    </a:ext>
                  </a:extLst>
                </p14:cNvPr>
                <p14:cNvContentPartPr/>
                <p14:nvPr/>
              </p14:nvContentPartPr>
              <p14:xfrm>
                <a:off x="6923211" y="2223480"/>
                <a:ext cx="118080" cy="1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5B8A26-A3CA-4E4C-BA0B-FC23A350FD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14571" y="2214480"/>
                  <a:ext cx="13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CF521D-7B4B-4AA4-90C1-9EF4A8FEFE31}"/>
                    </a:ext>
                  </a:extLst>
                </p14:cNvPr>
                <p14:cNvContentPartPr/>
                <p14:nvPr/>
              </p14:nvContentPartPr>
              <p14:xfrm>
                <a:off x="6916731" y="2331480"/>
                <a:ext cx="104400" cy="92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CF521D-7B4B-4AA4-90C1-9EF4A8FEFE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07731" y="2322840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FDA74A-3391-4037-97DD-B8AF3A5AA9F1}"/>
                    </a:ext>
                  </a:extLst>
                </p14:cNvPr>
                <p14:cNvContentPartPr/>
                <p14:nvPr/>
              </p14:nvContentPartPr>
              <p14:xfrm>
                <a:off x="7111851" y="2020800"/>
                <a:ext cx="70920" cy="38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FDA74A-3391-4037-97DD-B8AF3A5AA9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2851" y="2012160"/>
                  <a:ext cx="8856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7DADB92-8A19-4D41-8CFB-4C12C5471D5E}"/>
              </a:ext>
            </a:extLst>
          </p:cNvPr>
          <p:cNvGrpSpPr/>
          <p:nvPr/>
        </p:nvGrpSpPr>
        <p:grpSpPr>
          <a:xfrm>
            <a:off x="7357731" y="2025120"/>
            <a:ext cx="1438920" cy="398520"/>
            <a:chOff x="7357731" y="2025120"/>
            <a:chExt cx="143892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7E40DD-22F1-4EA1-AB26-3E658DAD3B78}"/>
                    </a:ext>
                  </a:extLst>
                </p14:cNvPr>
                <p14:cNvContentPartPr/>
                <p14:nvPr/>
              </p14:nvContentPartPr>
              <p14:xfrm>
                <a:off x="7357731" y="2093880"/>
                <a:ext cx="212040" cy="232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7E40DD-22F1-4EA1-AB26-3E658DAD3B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49091" y="2084880"/>
                  <a:ext cx="229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49A1E6-FA00-45D0-8364-B8F131A2F43F}"/>
                    </a:ext>
                  </a:extLst>
                </p14:cNvPr>
                <p14:cNvContentPartPr/>
                <p14:nvPr/>
              </p14:nvContentPartPr>
              <p14:xfrm>
                <a:off x="7637451" y="2025120"/>
                <a:ext cx="153720" cy="35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49A1E6-FA00-45D0-8364-B8F131A2F4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28451" y="2016480"/>
                  <a:ext cx="171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F24230A-622E-4856-9A91-C2F33CDAAAB8}"/>
                    </a:ext>
                  </a:extLst>
                </p14:cNvPr>
                <p14:cNvContentPartPr/>
                <p14:nvPr/>
              </p14:nvContentPartPr>
              <p14:xfrm>
                <a:off x="7806651" y="2128800"/>
                <a:ext cx="113760" cy="215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F24230A-622E-4856-9A91-C2F33CDAAA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97651" y="2119800"/>
                  <a:ext cx="13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078678-D6C0-4911-A94B-B618E4A42310}"/>
                    </a:ext>
                  </a:extLst>
                </p14:cNvPr>
                <p14:cNvContentPartPr/>
                <p14:nvPr/>
              </p14:nvContentPartPr>
              <p14:xfrm>
                <a:off x="8009691" y="2116560"/>
                <a:ext cx="106920" cy="8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078678-D6C0-4911-A94B-B618E4A423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00691" y="2107920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005B338-22E9-4DD7-88D6-CB6FFECB1C6E}"/>
                    </a:ext>
                  </a:extLst>
                </p14:cNvPr>
                <p14:cNvContentPartPr/>
                <p14:nvPr/>
              </p14:nvContentPartPr>
              <p14:xfrm>
                <a:off x="7971171" y="2253720"/>
                <a:ext cx="100080" cy="16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005B338-22E9-4DD7-88D6-CB6FFECB1C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62171" y="2244720"/>
                  <a:ext cx="117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F1FDBE-15B4-4F6F-B25F-CF1D99FE33CC}"/>
                    </a:ext>
                  </a:extLst>
                </p14:cNvPr>
                <p14:cNvContentPartPr/>
                <p14:nvPr/>
              </p14:nvContentPartPr>
              <p14:xfrm>
                <a:off x="7950291" y="2335080"/>
                <a:ext cx="86760" cy="88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F1FDBE-15B4-4F6F-B25F-CF1D99FE33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41651" y="2326440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332352-B652-4850-B318-CBA753D9150D}"/>
                    </a:ext>
                  </a:extLst>
                </p14:cNvPr>
                <p14:cNvContentPartPr/>
                <p14:nvPr/>
              </p14:nvContentPartPr>
              <p14:xfrm>
                <a:off x="8193651" y="2265240"/>
                <a:ext cx="69120" cy="10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332352-B652-4850-B318-CBA753D915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84651" y="2256240"/>
                  <a:ext cx="86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467BB13-38E3-49C8-8079-130079DF42F3}"/>
                    </a:ext>
                  </a:extLst>
                </p14:cNvPr>
                <p14:cNvContentPartPr/>
                <p14:nvPr/>
              </p14:nvContentPartPr>
              <p14:xfrm>
                <a:off x="8402091" y="2163360"/>
                <a:ext cx="275040" cy="143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467BB13-38E3-49C8-8079-130079DF42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93451" y="2154360"/>
                  <a:ext cx="292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E0B91A-67F6-423E-9FF2-50C81B252ED2}"/>
                    </a:ext>
                  </a:extLst>
                </p14:cNvPr>
                <p14:cNvContentPartPr/>
                <p14:nvPr/>
              </p14:nvContentPartPr>
              <p14:xfrm>
                <a:off x="8737611" y="2033400"/>
                <a:ext cx="59040" cy="329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E0B91A-67F6-423E-9FF2-50C81B252E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28611" y="2024760"/>
                  <a:ext cx="7668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BF52B3B-4118-47B8-9AC9-545ADB56B1E7}"/>
              </a:ext>
            </a:extLst>
          </p:cNvPr>
          <p:cNvGrpSpPr/>
          <p:nvPr/>
        </p:nvGrpSpPr>
        <p:grpSpPr>
          <a:xfrm>
            <a:off x="4874451" y="2755200"/>
            <a:ext cx="1962000" cy="375840"/>
            <a:chOff x="4874451" y="2755200"/>
            <a:chExt cx="19620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5E48DA-3026-4833-B868-91589EA221FB}"/>
                    </a:ext>
                  </a:extLst>
                </p14:cNvPr>
                <p14:cNvContentPartPr/>
                <p14:nvPr/>
              </p14:nvContentPartPr>
              <p14:xfrm>
                <a:off x="4874451" y="2777160"/>
                <a:ext cx="141480" cy="21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5E48DA-3026-4833-B868-91589EA221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65811" y="2768160"/>
                  <a:ext cx="159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A2647F-8FFF-4972-AA10-3368BE564192}"/>
                    </a:ext>
                  </a:extLst>
                </p14:cNvPr>
                <p14:cNvContentPartPr/>
                <p14:nvPr/>
              </p14:nvContentPartPr>
              <p14:xfrm>
                <a:off x="5120691" y="2898120"/>
                <a:ext cx="223200" cy="10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A2647F-8FFF-4972-AA10-3368BE5641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11691" y="2889480"/>
                  <a:ext cx="240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A32D5C-1EFF-4C07-B1C3-192254EE1763}"/>
                    </a:ext>
                  </a:extLst>
                </p14:cNvPr>
                <p14:cNvContentPartPr/>
                <p14:nvPr/>
              </p14:nvContentPartPr>
              <p14:xfrm>
                <a:off x="5485371" y="2901000"/>
                <a:ext cx="250560" cy="114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A32D5C-1EFF-4C07-B1C3-192254EE176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76371" y="2892000"/>
                  <a:ext cx="268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24F0617-B4F2-4904-AE49-73A6FD4D7028}"/>
                    </a:ext>
                  </a:extLst>
                </p14:cNvPr>
                <p14:cNvContentPartPr/>
                <p14:nvPr/>
              </p14:nvContentPartPr>
              <p14:xfrm>
                <a:off x="5834571" y="2755200"/>
                <a:ext cx="14040" cy="2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24F0617-B4F2-4904-AE49-73A6FD4D70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25931" y="2746560"/>
                  <a:ext cx="3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190F20-727F-4638-8928-A93C21D9C7B2}"/>
                    </a:ext>
                  </a:extLst>
                </p14:cNvPr>
                <p14:cNvContentPartPr/>
                <p14:nvPr/>
              </p14:nvContentPartPr>
              <p14:xfrm>
                <a:off x="6096651" y="2829000"/>
                <a:ext cx="77760" cy="19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190F20-727F-4638-8928-A93C21D9C7B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88011" y="2820360"/>
                  <a:ext cx="95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CF72FBA-0520-410C-8844-DA079B06FF65}"/>
                    </a:ext>
                  </a:extLst>
                </p14:cNvPr>
                <p14:cNvContentPartPr/>
                <p14:nvPr/>
              </p14:nvContentPartPr>
              <p14:xfrm>
                <a:off x="6010611" y="2798040"/>
                <a:ext cx="225000" cy="163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CF72FBA-0520-410C-8844-DA079B06FF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01611" y="2789400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A8DB590-D77F-40AD-856E-84DFB7A09533}"/>
                    </a:ext>
                  </a:extLst>
                </p14:cNvPr>
                <p14:cNvContentPartPr/>
                <p14:nvPr/>
              </p14:nvContentPartPr>
              <p14:xfrm>
                <a:off x="6310131" y="2802720"/>
                <a:ext cx="76320" cy="256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A8DB590-D77F-40AD-856E-84DFB7A095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1491" y="2794080"/>
                  <a:ext cx="93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B84B90-58FB-4B45-ADBA-7E84E91CC43F}"/>
                    </a:ext>
                  </a:extLst>
                </p14:cNvPr>
                <p14:cNvContentPartPr/>
                <p14:nvPr/>
              </p14:nvContentPartPr>
              <p14:xfrm>
                <a:off x="6485451" y="2877960"/>
                <a:ext cx="167760" cy="18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B84B90-58FB-4B45-ADBA-7E84E91CC4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76811" y="2868960"/>
                  <a:ext cx="185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65D05D-53CC-4445-B877-DB1B81BE9497}"/>
                    </a:ext>
                  </a:extLst>
                </p14:cNvPr>
                <p14:cNvContentPartPr/>
                <p14:nvPr/>
              </p14:nvContentPartPr>
              <p14:xfrm>
                <a:off x="6479331" y="2922240"/>
                <a:ext cx="109440" cy="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65D05D-53CC-4445-B877-DB1B81BE94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70691" y="2913600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D3E22A-7E4C-49D1-ACF5-5673747D2F74}"/>
                    </a:ext>
                  </a:extLst>
                </p14:cNvPr>
                <p14:cNvContentPartPr/>
                <p14:nvPr/>
              </p14:nvContentPartPr>
              <p14:xfrm>
                <a:off x="6739971" y="2968680"/>
                <a:ext cx="96480" cy="69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D3E22A-7E4C-49D1-ACF5-5673747D2F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30971" y="2960040"/>
                  <a:ext cx="11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78C313-0554-481C-B44D-0A5489AC30D6}"/>
                    </a:ext>
                  </a:extLst>
                </p14:cNvPr>
                <p14:cNvContentPartPr/>
                <p14:nvPr/>
              </p14:nvContentPartPr>
              <p14:xfrm>
                <a:off x="6684891" y="3123840"/>
                <a:ext cx="85320" cy="7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78C313-0554-481C-B44D-0A5489AC30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75891" y="3115200"/>
                  <a:ext cx="102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BD90CBB-7D82-41BA-83FC-C2FBBBAFC5A5}"/>
              </a:ext>
            </a:extLst>
          </p:cNvPr>
          <p:cNvGrpSpPr/>
          <p:nvPr/>
        </p:nvGrpSpPr>
        <p:grpSpPr>
          <a:xfrm>
            <a:off x="6943371" y="2890200"/>
            <a:ext cx="1431720" cy="313920"/>
            <a:chOff x="6943371" y="2890200"/>
            <a:chExt cx="143172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0DB91FE-4ECF-4164-871B-35735E61D02E}"/>
                    </a:ext>
                  </a:extLst>
                </p14:cNvPr>
                <p14:cNvContentPartPr/>
                <p14:nvPr/>
              </p14:nvContentPartPr>
              <p14:xfrm>
                <a:off x="6943371" y="2927280"/>
                <a:ext cx="52560" cy="156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0DB91FE-4ECF-4164-871B-35735E61D0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34371" y="2918640"/>
                  <a:ext cx="70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ECC8FD-3B82-4411-8BEC-70EC191CAEF8}"/>
                    </a:ext>
                  </a:extLst>
                </p14:cNvPr>
                <p14:cNvContentPartPr/>
                <p14:nvPr/>
              </p14:nvContentPartPr>
              <p14:xfrm>
                <a:off x="7018971" y="2974080"/>
                <a:ext cx="113040" cy="227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ECC8FD-3B82-4411-8BEC-70EC191CAE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10331" y="2965440"/>
                  <a:ext cx="130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4B1C3D6-81F2-487A-9569-E31E886E4C39}"/>
                    </a:ext>
                  </a:extLst>
                </p14:cNvPr>
                <p14:cNvContentPartPr/>
                <p14:nvPr/>
              </p14:nvContentPartPr>
              <p14:xfrm>
                <a:off x="7234971" y="2949600"/>
                <a:ext cx="19800" cy="155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4B1C3D6-81F2-487A-9569-E31E886E4C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26331" y="2940600"/>
                  <a:ext cx="37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4F52DB-F3E7-4D8F-843B-9284A98649FF}"/>
                    </a:ext>
                  </a:extLst>
                </p14:cNvPr>
                <p14:cNvContentPartPr/>
                <p14:nvPr/>
              </p14:nvContentPartPr>
              <p14:xfrm>
                <a:off x="7300491" y="2890200"/>
                <a:ext cx="63720" cy="29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4F52DB-F3E7-4D8F-843B-9284A98649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91491" y="2881200"/>
                  <a:ext cx="81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7655F0-DF06-4A71-B277-0AD3CDDC7FFE}"/>
                    </a:ext>
                  </a:extLst>
                </p14:cNvPr>
                <p14:cNvContentPartPr/>
                <p14:nvPr/>
              </p14:nvContentPartPr>
              <p14:xfrm>
                <a:off x="7471131" y="3017640"/>
                <a:ext cx="124200" cy="24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7655F0-DF06-4A71-B277-0AD3CDDC7F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62491" y="300900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E2EC0E-72BF-4FDD-81B1-5831964ADEC6}"/>
                    </a:ext>
                  </a:extLst>
                </p14:cNvPr>
                <p14:cNvContentPartPr/>
                <p14:nvPr/>
              </p14:nvContentPartPr>
              <p14:xfrm>
                <a:off x="7531971" y="2985240"/>
                <a:ext cx="21600" cy="10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E2EC0E-72BF-4FDD-81B1-5831964ADE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23331" y="2976240"/>
                  <a:ext cx="3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5C506A-D8D6-4569-9C6C-2C224C8477C9}"/>
                    </a:ext>
                  </a:extLst>
                </p14:cNvPr>
                <p14:cNvContentPartPr/>
                <p14:nvPr/>
              </p14:nvContentPartPr>
              <p14:xfrm>
                <a:off x="7762011" y="2950320"/>
                <a:ext cx="86400" cy="165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5C506A-D8D6-4569-9C6C-2C224C8477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53011" y="2941320"/>
                  <a:ext cx="104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50E2AEA-92EB-495B-B5B0-B6E0EF7730BD}"/>
                    </a:ext>
                  </a:extLst>
                </p14:cNvPr>
                <p14:cNvContentPartPr/>
                <p14:nvPr/>
              </p14:nvContentPartPr>
              <p14:xfrm>
                <a:off x="7734651" y="2907480"/>
                <a:ext cx="164880" cy="12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50E2AEA-92EB-495B-B5B0-B6E0EF7730B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26011" y="2898840"/>
                  <a:ext cx="18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94F6CFE-BAE8-4AD2-895B-AD60380904E2}"/>
                    </a:ext>
                  </a:extLst>
                </p14:cNvPr>
                <p14:cNvContentPartPr/>
                <p14:nvPr/>
              </p14:nvContentPartPr>
              <p14:xfrm>
                <a:off x="7942011" y="2921880"/>
                <a:ext cx="100800" cy="223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94F6CFE-BAE8-4AD2-895B-AD60380904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33371" y="2912880"/>
                  <a:ext cx="118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A4503A-C286-479F-AE0F-6477D231C425}"/>
                    </a:ext>
                  </a:extLst>
                </p14:cNvPr>
                <p14:cNvContentPartPr/>
                <p14:nvPr/>
              </p14:nvContentPartPr>
              <p14:xfrm>
                <a:off x="8074851" y="2985600"/>
                <a:ext cx="138600" cy="150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A4503A-C286-479F-AE0F-6477D231C4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66211" y="2976960"/>
                  <a:ext cx="15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9082A5-9177-460A-A447-A0DC66325FD8}"/>
                    </a:ext>
                  </a:extLst>
                </p14:cNvPr>
                <p14:cNvContentPartPr/>
                <p14:nvPr/>
              </p14:nvContentPartPr>
              <p14:xfrm>
                <a:off x="8285091" y="3041400"/>
                <a:ext cx="90000" cy="75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9082A5-9177-460A-A447-A0DC66325F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6451" y="3032400"/>
                  <a:ext cx="107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86927A-25DE-42DA-852F-94FFD1C5B79E}"/>
                    </a:ext>
                  </a:extLst>
                </p14:cNvPr>
                <p14:cNvContentPartPr/>
                <p14:nvPr/>
              </p14:nvContentPartPr>
              <p14:xfrm>
                <a:off x="8237571" y="3187560"/>
                <a:ext cx="75600" cy="1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86927A-25DE-42DA-852F-94FFD1C5B7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28931" y="3178560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4558DB8-FC15-4144-AED7-90258CD79B39}"/>
              </a:ext>
            </a:extLst>
          </p:cNvPr>
          <p:cNvGrpSpPr/>
          <p:nvPr/>
        </p:nvGrpSpPr>
        <p:grpSpPr>
          <a:xfrm>
            <a:off x="8475531" y="2913240"/>
            <a:ext cx="669600" cy="379440"/>
            <a:chOff x="8475531" y="2913240"/>
            <a:chExt cx="6696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BA62960-98A5-4848-A1DB-BFDD64C6AA64}"/>
                    </a:ext>
                  </a:extLst>
                </p14:cNvPr>
                <p14:cNvContentPartPr/>
                <p14:nvPr/>
              </p14:nvContentPartPr>
              <p14:xfrm>
                <a:off x="8475531" y="3095760"/>
                <a:ext cx="64440" cy="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BA62960-98A5-4848-A1DB-BFDD64C6AA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66891" y="3086760"/>
                  <a:ext cx="82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18BCB8-4BCA-4B1F-90B0-46193B390CFE}"/>
                    </a:ext>
                  </a:extLst>
                </p14:cNvPr>
                <p14:cNvContentPartPr/>
                <p14:nvPr/>
              </p14:nvContentPartPr>
              <p14:xfrm>
                <a:off x="8654451" y="3015480"/>
                <a:ext cx="42120" cy="149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18BCB8-4BCA-4B1F-90B0-46193B390C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45451" y="3006840"/>
                  <a:ext cx="59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BDB8CBA-1B80-4109-B953-45A8044C9700}"/>
                    </a:ext>
                  </a:extLst>
                </p14:cNvPr>
                <p14:cNvContentPartPr/>
                <p14:nvPr/>
              </p14:nvContentPartPr>
              <p14:xfrm>
                <a:off x="8753811" y="3055800"/>
                <a:ext cx="84960" cy="236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BDB8CBA-1B80-4109-B953-45A8044C97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44811" y="3047160"/>
                  <a:ext cx="102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ABA4A60-405E-436D-8226-25E4A62B4146}"/>
                    </a:ext>
                  </a:extLst>
                </p14:cNvPr>
                <p14:cNvContentPartPr/>
                <p14:nvPr/>
              </p14:nvContentPartPr>
              <p14:xfrm>
                <a:off x="8934171" y="3046440"/>
                <a:ext cx="31320" cy="13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ABA4A60-405E-436D-8226-25E4A62B414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25531" y="3037800"/>
                  <a:ext cx="4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FFF6495-794F-40E4-BCF3-B82199D1032F}"/>
                    </a:ext>
                  </a:extLst>
                </p14:cNvPr>
                <p14:cNvContentPartPr/>
                <p14:nvPr/>
              </p14:nvContentPartPr>
              <p14:xfrm>
                <a:off x="9058731" y="2913240"/>
                <a:ext cx="86400" cy="32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FFF6495-794F-40E4-BCF3-B82199D103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49731" y="2904240"/>
                  <a:ext cx="10404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96C1E20-99AB-4609-B3FE-801DEE9B7EC7}"/>
                  </a:ext>
                </a:extLst>
              </p14:cNvPr>
              <p14:cNvContentPartPr/>
              <p14:nvPr/>
            </p14:nvContentPartPr>
            <p14:xfrm>
              <a:off x="1264731" y="3273960"/>
              <a:ext cx="41760" cy="18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96C1E20-99AB-4609-B3FE-801DEE9B7EC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256091" y="3265320"/>
                <a:ext cx="59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DC3930-02C3-4A71-B9CA-DE93CD10E586}"/>
              </a:ext>
            </a:extLst>
          </p:cNvPr>
          <p:cNvGrpSpPr/>
          <p:nvPr/>
        </p:nvGrpSpPr>
        <p:grpSpPr>
          <a:xfrm>
            <a:off x="9205971" y="3042480"/>
            <a:ext cx="106920" cy="84960"/>
            <a:chOff x="9205971" y="3042480"/>
            <a:chExt cx="10692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6A586CC-5C78-4595-A8DD-8CDD7C85E5EF}"/>
                    </a:ext>
                  </a:extLst>
                </p14:cNvPr>
                <p14:cNvContentPartPr/>
                <p14:nvPr/>
              </p14:nvContentPartPr>
              <p14:xfrm>
                <a:off x="9205971" y="3042480"/>
                <a:ext cx="91080" cy="4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6A586CC-5C78-4595-A8DD-8CDD7C85E5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96971" y="3033480"/>
                  <a:ext cx="108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ECA7463-1A5F-49E8-8536-FC0E4032A8FF}"/>
                    </a:ext>
                  </a:extLst>
                </p14:cNvPr>
                <p14:cNvContentPartPr/>
                <p14:nvPr/>
              </p14:nvContentPartPr>
              <p14:xfrm>
                <a:off x="9224691" y="3100440"/>
                <a:ext cx="8820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ECA7463-1A5F-49E8-8536-FC0E4032A8F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16051" y="3091440"/>
                  <a:ext cx="1058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6B38DB5-3ADE-4528-B955-00081653F912}"/>
                  </a:ext>
                </a:extLst>
              </p14:cNvPr>
              <p14:cNvContentPartPr/>
              <p14:nvPr/>
            </p14:nvContentPartPr>
            <p14:xfrm>
              <a:off x="9589731" y="2949960"/>
              <a:ext cx="105120" cy="1796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6B38DB5-3ADE-4528-B955-00081653F91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581091" y="2941320"/>
                <a:ext cx="1227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0BAE940-8B25-4297-A965-67DFE7832A13}"/>
              </a:ext>
            </a:extLst>
          </p:cNvPr>
          <p:cNvGrpSpPr/>
          <p:nvPr/>
        </p:nvGrpSpPr>
        <p:grpSpPr>
          <a:xfrm>
            <a:off x="9770091" y="2886600"/>
            <a:ext cx="1468080" cy="400680"/>
            <a:chOff x="9770091" y="2886600"/>
            <a:chExt cx="146808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53AD57-47BA-487A-97AE-374839B96DED}"/>
                    </a:ext>
                  </a:extLst>
                </p14:cNvPr>
                <p14:cNvContentPartPr/>
                <p14:nvPr/>
              </p14:nvContentPartPr>
              <p14:xfrm>
                <a:off x="9873771" y="2960040"/>
                <a:ext cx="68040" cy="18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53AD57-47BA-487A-97AE-374839B96D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64771" y="2951400"/>
                  <a:ext cx="85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9E3BABC-06C1-421F-B353-23FE94C8505F}"/>
                    </a:ext>
                  </a:extLst>
                </p14:cNvPr>
                <p14:cNvContentPartPr/>
                <p14:nvPr/>
              </p14:nvContentPartPr>
              <p14:xfrm>
                <a:off x="9770091" y="2924400"/>
                <a:ext cx="241200" cy="13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9E3BABC-06C1-421F-B353-23FE94C850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61091" y="2915760"/>
                  <a:ext cx="258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DCE926-D5CE-46A8-8940-1A135964A9AF}"/>
                    </a:ext>
                  </a:extLst>
                </p14:cNvPr>
                <p14:cNvContentPartPr/>
                <p14:nvPr/>
              </p14:nvContentPartPr>
              <p14:xfrm>
                <a:off x="10086891" y="2916480"/>
                <a:ext cx="70920" cy="245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DCE926-D5CE-46A8-8940-1A135964A9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78251" y="2907480"/>
                  <a:ext cx="88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8D1F6D-6120-431B-AE3E-187BDB291984}"/>
                    </a:ext>
                  </a:extLst>
                </p14:cNvPr>
                <p14:cNvContentPartPr/>
                <p14:nvPr/>
              </p14:nvContentPartPr>
              <p14:xfrm>
                <a:off x="10257171" y="2992080"/>
                <a:ext cx="116640" cy="158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8D1F6D-6120-431B-AE3E-187BDB2919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48531" y="2983080"/>
                  <a:ext cx="134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287129-E337-4507-87DB-91966D6FEB3F}"/>
                    </a:ext>
                  </a:extLst>
                </p14:cNvPr>
                <p14:cNvContentPartPr/>
                <p14:nvPr/>
              </p14:nvContentPartPr>
              <p14:xfrm>
                <a:off x="10501971" y="3028080"/>
                <a:ext cx="92520" cy="6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287129-E337-4507-87DB-91966D6FEB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3331" y="3019440"/>
                  <a:ext cx="110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E2B394-FF74-49BF-9421-5048B9221D57}"/>
                    </a:ext>
                  </a:extLst>
                </p14:cNvPr>
                <p14:cNvContentPartPr/>
                <p14:nvPr/>
              </p14:nvContentPartPr>
              <p14:xfrm>
                <a:off x="10438251" y="3159480"/>
                <a:ext cx="9216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E2B394-FF74-49BF-9421-5048B9221D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29611" y="3150480"/>
                  <a:ext cx="10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168DF1-0454-4933-BC1F-70168EA5E7BF}"/>
                    </a:ext>
                  </a:extLst>
                </p14:cNvPr>
                <p14:cNvContentPartPr/>
                <p14:nvPr/>
              </p14:nvContentPartPr>
              <p14:xfrm>
                <a:off x="10708611" y="3022320"/>
                <a:ext cx="51840" cy="140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168DF1-0454-4933-BC1F-70168EA5E7B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699971" y="3013320"/>
                  <a:ext cx="69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187F98B-D05C-4A4D-99AB-2A1AEC55B3D3}"/>
                    </a:ext>
                  </a:extLst>
                </p14:cNvPr>
                <p14:cNvContentPartPr/>
                <p14:nvPr/>
              </p14:nvContentPartPr>
              <p14:xfrm>
                <a:off x="10801491" y="3044640"/>
                <a:ext cx="140760" cy="242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187F98B-D05C-4A4D-99AB-2A1AEC55B3D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92491" y="3036000"/>
                  <a:ext cx="158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3D454E-C35B-4C64-ADE4-C38DFB6D4C6A}"/>
                    </a:ext>
                  </a:extLst>
                </p14:cNvPr>
                <p14:cNvContentPartPr/>
                <p14:nvPr/>
              </p14:nvContentPartPr>
              <p14:xfrm>
                <a:off x="10994451" y="3019800"/>
                <a:ext cx="54000" cy="140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3D454E-C35B-4C64-ADE4-C38DFB6D4C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85451" y="3011160"/>
                  <a:ext cx="71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71F5DC-634E-4930-A602-0B05D16975DC}"/>
                    </a:ext>
                  </a:extLst>
                </p14:cNvPr>
                <p14:cNvContentPartPr/>
                <p14:nvPr/>
              </p14:nvContentPartPr>
              <p14:xfrm>
                <a:off x="11161851" y="2886600"/>
                <a:ext cx="76320" cy="359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71F5DC-634E-4930-A602-0B05D16975D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52851" y="2877600"/>
                  <a:ext cx="9396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30C146A-515E-4BBC-B8BB-3F5D889F6D6C}"/>
              </a:ext>
            </a:extLst>
          </p:cNvPr>
          <p:cNvGrpSpPr/>
          <p:nvPr/>
        </p:nvGrpSpPr>
        <p:grpSpPr>
          <a:xfrm>
            <a:off x="4852131" y="3532800"/>
            <a:ext cx="1623240" cy="348120"/>
            <a:chOff x="4852131" y="3532800"/>
            <a:chExt cx="16232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0D0C654-B940-497A-B1CF-BFA6840AD45A}"/>
                    </a:ext>
                  </a:extLst>
                </p14:cNvPr>
                <p14:cNvContentPartPr/>
                <p14:nvPr/>
              </p14:nvContentPartPr>
              <p14:xfrm>
                <a:off x="4852131" y="3532800"/>
                <a:ext cx="155520" cy="228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0D0C654-B940-497A-B1CF-BFA6840AD45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43491" y="3523800"/>
                  <a:ext cx="173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9879C2-54BE-45B4-A95C-E61B084B1BDE}"/>
                    </a:ext>
                  </a:extLst>
                </p14:cNvPr>
                <p14:cNvContentPartPr/>
                <p14:nvPr/>
              </p14:nvContentPartPr>
              <p14:xfrm>
                <a:off x="5038611" y="3720000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9879C2-54BE-45B4-A95C-E61B084B1BD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29611" y="371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0BEF61-8021-4E8F-B2BA-BBEE5474914F}"/>
                    </a:ext>
                  </a:extLst>
                </p14:cNvPr>
                <p14:cNvContentPartPr/>
                <p14:nvPr/>
              </p14:nvContentPartPr>
              <p14:xfrm>
                <a:off x="5246691" y="3623880"/>
                <a:ext cx="33120" cy="14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0BEF61-8021-4E8F-B2BA-BBEE547491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37691" y="3614880"/>
                  <a:ext cx="50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758670-91DF-43EA-A1DF-AB3CBD4EC8AB}"/>
                    </a:ext>
                  </a:extLst>
                </p14:cNvPr>
                <p14:cNvContentPartPr/>
                <p14:nvPr/>
              </p14:nvContentPartPr>
              <p14:xfrm>
                <a:off x="5197371" y="3592560"/>
                <a:ext cx="137520" cy="14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758670-91DF-43EA-A1DF-AB3CBD4EC8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88731" y="3583920"/>
                  <a:ext cx="155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129C00-AC3C-4E3B-A000-4442D2FC2D6C}"/>
                    </a:ext>
                  </a:extLst>
                </p14:cNvPr>
                <p14:cNvContentPartPr/>
                <p14:nvPr/>
              </p14:nvContentPartPr>
              <p14:xfrm>
                <a:off x="5387091" y="3583560"/>
                <a:ext cx="65880" cy="234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129C00-AC3C-4E3B-A000-4442D2FC2D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78451" y="3574920"/>
                  <a:ext cx="83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2835BE-A2E8-42D5-8670-F8957C066007}"/>
                    </a:ext>
                  </a:extLst>
                </p14:cNvPr>
                <p14:cNvContentPartPr/>
                <p14:nvPr/>
              </p14:nvContentPartPr>
              <p14:xfrm>
                <a:off x="5542251" y="3615600"/>
                <a:ext cx="146880" cy="164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2835BE-A2E8-42D5-8670-F8957C0660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33251" y="3606600"/>
                  <a:ext cx="164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EDF4AE9-795F-461C-8EC5-A7E6384E308F}"/>
                    </a:ext>
                  </a:extLst>
                </p14:cNvPr>
                <p14:cNvContentPartPr/>
                <p14:nvPr/>
              </p14:nvContentPartPr>
              <p14:xfrm>
                <a:off x="5810451" y="3657720"/>
                <a:ext cx="76320" cy="67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EDF4AE9-795F-461C-8EC5-A7E6384E30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01811" y="3649080"/>
                  <a:ext cx="93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39EF89D-3AA5-442C-A78A-636F1F57C787}"/>
                    </a:ext>
                  </a:extLst>
                </p14:cNvPr>
                <p14:cNvContentPartPr/>
                <p14:nvPr/>
              </p14:nvContentPartPr>
              <p14:xfrm>
                <a:off x="5764011" y="3780120"/>
                <a:ext cx="107640" cy="2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39EF89D-3AA5-442C-A78A-636F1F57C7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55371" y="3771480"/>
                  <a:ext cx="125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10AF5F-A9FA-42B8-9F83-A4EAD34D55DF}"/>
                    </a:ext>
                  </a:extLst>
                </p14:cNvPr>
                <p14:cNvContentPartPr/>
                <p14:nvPr/>
              </p14:nvContentPartPr>
              <p14:xfrm>
                <a:off x="6004491" y="3604440"/>
                <a:ext cx="50760" cy="156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10AF5F-A9FA-42B8-9F83-A4EAD34D55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95491" y="3595800"/>
                  <a:ext cx="6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1B6702-7891-4282-BDB0-34F1860EA4BC}"/>
                    </a:ext>
                  </a:extLst>
                </p14:cNvPr>
                <p14:cNvContentPartPr/>
                <p14:nvPr/>
              </p14:nvContentPartPr>
              <p14:xfrm>
                <a:off x="6112851" y="3638640"/>
                <a:ext cx="100080" cy="238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1B6702-7891-4282-BDB0-34F1860EA4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4211" y="3629640"/>
                  <a:ext cx="117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5BCC2B5-DFAC-4374-9F70-236B79874090}"/>
                    </a:ext>
                  </a:extLst>
                </p14:cNvPr>
                <p14:cNvContentPartPr/>
                <p14:nvPr/>
              </p14:nvContentPartPr>
              <p14:xfrm>
                <a:off x="6276651" y="3635760"/>
                <a:ext cx="14040" cy="114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5BCC2B5-DFAC-4374-9F70-236B798740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68011" y="3626760"/>
                  <a:ext cx="31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89A58B-9EE9-4936-A96E-06E14C76D33D}"/>
                    </a:ext>
                  </a:extLst>
                </p14:cNvPr>
                <p14:cNvContentPartPr/>
                <p14:nvPr/>
              </p14:nvContentPartPr>
              <p14:xfrm>
                <a:off x="6326691" y="3573120"/>
                <a:ext cx="148680" cy="307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89A58B-9EE9-4936-A96E-06E14C76D3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17691" y="3564480"/>
                  <a:ext cx="16632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FF4E701-0D4F-4223-8DC9-135682B6A342}"/>
              </a:ext>
            </a:extLst>
          </p:cNvPr>
          <p:cNvGrpSpPr/>
          <p:nvPr/>
        </p:nvGrpSpPr>
        <p:grpSpPr>
          <a:xfrm>
            <a:off x="6722691" y="3577440"/>
            <a:ext cx="473760" cy="301680"/>
            <a:chOff x="6722691" y="3577440"/>
            <a:chExt cx="4737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9F07F9E-77A1-4FB3-8609-3B8682319577}"/>
                    </a:ext>
                  </a:extLst>
                </p14:cNvPr>
                <p14:cNvContentPartPr/>
                <p14:nvPr/>
              </p14:nvContentPartPr>
              <p14:xfrm>
                <a:off x="6722691" y="3623160"/>
                <a:ext cx="473760" cy="255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9F07F9E-77A1-4FB3-8609-3B86823195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13691" y="3614520"/>
                  <a:ext cx="491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524F1AF-B121-4799-AF11-31B91B55FE34}"/>
                    </a:ext>
                  </a:extLst>
                </p14:cNvPr>
                <p14:cNvContentPartPr/>
                <p14:nvPr/>
              </p14:nvContentPartPr>
              <p14:xfrm>
                <a:off x="7116531" y="3577440"/>
                <a:ext cx="38160" cy="33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524F1AF-B121-4799-AF11-31B91B55FE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07891" y="3568440"/>
                  <a:ext cx="558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4FE5944-16FD-4CE7-A54C-56A806890CED}"/>
              </a:ext>
            </a:extLst>
          </p:cNvPr>
          <p:cNvGrpSpPr/>
          <p:nvPr/>
        </p:nvGrpSpPr>
        <p:grpSpPr>
          <a:xfrm>
            <a:off x="7412091" y="3574560"/>
            <a:ext cx="681120" cy="241920"/>
            <a:chOff x="7412091" y="3574560"/>
            <a:chExt cx="6811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C85D904-8D96-49C9-86A0-4C69053C249A}"/>
                    </a:ext>
                  </a:extLst>
                </p14:cNvPr>
                <p14:cNvContentPartPr/>
                <p14:nvPr/>
              </p14:nvContentPartPr>
              <p14:xfrm>
                <a:off x="7412091" y="3574560"/>
                <a:ext cx="147600" cy="237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C85D904-8D96-49C9-86A0-4C69053C249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03451" y="3565560"/>
                  <a:ext cx="165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349CAC7-AFE7-4A20-B135-743B44020862}"/>
                    </a:ext>
                  </a:extLst>
                </p14:cNvPr>
                <p14:cNvContentPartPr/>
                <p14:nvPr/>
              </p14:nvContentPartPr>
              <p14:xfrm>
                <a:off x="7567611" y="3595800"/>
                <a:ext cx="381240" cy="218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349CAC7-AFE7-4A20-B135-743B440208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8971" y="3587160"/>
                  <a:ext cx="398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51D2EC2-CE17-4542-876E-E2C99471AB15}"/>
                    </a:ext>
                  </a:extLst>
                </p14:cNvPr>
                <p14:cNvContentPartPr/>
                <p14:nvPr/>
              </p14:nvContentPartPr>
              <p14:xfrm>
                <a:off x="7946691" y="3703800"/>
                <a:ext cx="146520" cy="112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51D2EC2-CE17-4542-876E-E2C99471AB1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38051" y="3695160"/>
                  <a:ext cx="164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054E365-0DF5-43B5-B5C9-30DADE208104}"/>
              </a:ext>
            </a:extLst>
          </p:cNvPr>
          <p:cNvGrpSpPr/>
          <p:nvPr/>
        </p:nvGrpSpPr>
        <p:grpSpPr>
          <a:xfrm>
            <a:off x="8399571" y="3573480"/>
            <a:ext cx="1258200" cy="269640"/>
            <a:chOff x="8399571" y="3573480"/>
            <a:chExt cx="12582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8C0F6E-B3D9-4C8B-82CF-7696E969E7DB}"/>
                    </a:ext>
                  </a:extLst>
                </p14:cNvPr>
                <p14:cNvContentPartPr/>
                <p14:nvPr/>
              </p14:nvContentPartPr>
              <p14:xfrm>
                <a:off x="8399571" y="3573480"/>
                <a:ext cx="186840" cy="20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8C0F6E-B3D9-4C8B-82CF-7696E969E7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90931" y="3564840"/>
                  <a:ext cx="204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E4CD80D-580B-4F09-8102-4C9D1FBD7A27}"/>
                    </a:ext>
                  </a:extLst>
                </p14:cNvPr>
                <p14:cNvContentPartPr/>
                <p14:nvPr/>
              </p14:nvContentPartPr>
              <p14:xfrm>
                <a:off x="8562651" y="3687960"/>
                <a:ext cx="324000" cy="134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E4CD80D-580B-4F09-8102-4C9D1FBD7A2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54011" y="3679320"/>
                  <a:ext cx="34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7B7E1A-0D3E-4CF2-8109-9742D96148EC}"/>
                    </a:ext>
                  </a:extLst>
                </p14:cNvPr>
                <p14:cNvContentPartPr/>
                <p14:nvPr/>
              </p14:nvContentPartPr>
              <p14:xfrm>
                <a:off x="8903931" y="3623880"/>
                <a:ext cx="263160" cy="198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7B7E1A-0D3E-4CF2-8109-9742D96148E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95291" y="3615240"/>
                  <a:ext cx="28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89E124E-80A1-4778-8774-502F6BCB88B7}"/>
                    </a:ext>
                  </a:extLst>
                </p14:cNvPr>
                <p14:cNvContentPartPr/>
                <p14:nvPr/>
              </p14:nvContentPartPr>
              <p14:xfrm>
                <a:off x="9214611" y="3587520"/>
                <a:ext cx="21600" cy="3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89E124E-80A1-4778-8774-502F6BCB88B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05611" y="3578880"/>
                  <a:ext cx="39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78BAAA-97B8-478A-985F-ADFF68270751}"/>
                    </a:ext>
                  </a:extLst>
                </p14:cNvPr>
                <p14:cNvContentPartPr/>
                <p14:nvPr/>
              </p14:nvContentPartPr>
              <p14:xfrm>
                <a:off x="9212811" y="3698400"/>
                <a:ext cx="296280" cy="100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78BAAA-97B8-478A-985F-ADFF682707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03811" y="3689400"/>
                  <a:ext cx="313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B2DB284-2CA6-45C1-A5C5-E607FC904F93}"/>
                    </a:ext>
                  </a:extLst>
                </p14:cNvPr>
                <p14:cNvContentPartPr/>
                <p14:nvPr/>
              </p14:nvContentPartPr>
              <p14:xfrm>
                <a:off x="9626091" y="3810000"/>
                <a:ext cx="31680" cy="33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B2DB284-2CA6-45C1-A5C5-E607FC904F9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17451" y="3801360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D96828-06AE-4B48-A7A7-94411AAB35A1}"/>
                  </a:ext>
                </a:extLst>
              </p14:cNvPr>
              <p14:cNvContentPartPr/>
              <p14:nvPr/>
            </p14:nvContentPartPr>
            <p14:xfrm>
              <a:off x="3404211" y="1593480"/>
              <a:ext cx="158040" cy="101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D96828-06AE-4B48-A7A7-94411AAB35A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395211" y="1584480"/>
                <a:ext cx="175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0EE474-213B-4F39-8056-EA62C7403F53}"/>
                  </a:ext>
                </a:extLst>
              </p14:cNvPr>
              <p14:cNvContentPartPr/>
              <p14:nvPr/>
            </p14:nvContentPartPr>
            <p14:xfrm>
              <a:off x="3317091" y="1722720"/>
              <a:ext cx="223200" cy="42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0EE474-213B-4F39-8056-EA62C7403F53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308091" y="1714080"/>
                <a:ext cx="2408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82B8BF-0E5A-4252-ACEC-68A40122C842}"/>
                  </a:ext>
                </a:extLst>
              </p14:cNvPr>
              <p14:cNvContentPartPr/>
              <p14:nvPr/>
            </p14:nvContentPartPr>
            <p14:xfrm>
              <a:off x="3367491" y="1841520"/>
              <a:ext cx="107640" cy="114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82B8BF-0E5A-4252-ACEC-68A40122C84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358491" y="1832880"/>
                <a:ext cx="125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6B11034-3E45-4D0E-B8A3-3A8E71B17002}"/>
                  </a:ext>
                </a:extLst>
              </p14:cNvPr>
              <p14:cNvContentPartPr/>
              <p14:nvPr/>
            </p14:nvContentPartPr>
            <p14:xfrm>
              <a:off x="3487371" y="1869600"/>
              <a:ext cx="239400" cy="69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6B11034-3E45-4D0E-B8A3-3A8E71B1700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78371" y="1860960"/>
                <a:ext cx="257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354B20-217A-422C-A1D6-B729BC48B9CA}"/>
                  </a:ext>
                </a:extLst>
              </p14:cNvPr>
              <p14:cNvContentPartPr/>
              <p14:nvPr/>
            </p14:nvContentPartPr>
            <p14:xfrm>
              <a:off x="1102011" y="2052120"/>
              <a:ext cx="2915280" cy="1245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354B20-217A-422C-A1D6-B729BC48B9C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93371" y="2043120"/>
                <a:ext cx="2932920" cy="12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7502F7-8ED6-4915-8A24-B299912D4AD7}"/>
                  </a:ext>
                </a:extLst>
              </p14:cNvPr>
              <p14:cNvContentPartPr/>
              <p14:nvPr/>
            </p14:nvContentPartPr>
            <p14:xfrm>
              <a:off x="3631011" y="3250560"/>
              <a:ext cx="164520" cy="13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7502F7-8ED6-4915-8A24-B299912D4AD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622371" y="3241560"/>
                <a:ext cx="182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712BEE1-CDDF-4446-86D0-762DD7F7A3B2}"/>
                  </a:ext>
                </a:extLst>
              </p14:cNvPr>
              <p14:cNvContentPartPr/>
              <p14:nvPr/>
            </p14:nvContentPartPr>
            <p14:xfrm>
              <a:off x="2367051" y="1904160"/>
              <a:ext cx="221760" cy="1394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12BEE1-CDDF-4446-86D0-762DD7F7A3B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358411" y="1895160"/>
                <a:ext cx="239400" cy="14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5737887-093C-4088-A6A1-74C16A2CD312}"/>
                  </a:ext>
                </a:extLst>
              </p14:cNvPr>
              <p14:cNvContentPartPr/>
              <p14:nvPr/>
            </p14:nvContentPartPr>
            <p14:xfrm>
              <a:off x="3814251" y="3138240"/>
              <a:ext cx="223560" cy="105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5737887-093C-4088-A6A1-74C16A2CD31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805611" y="3129240"/>
                <a:ext cx="241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E237904-AC7A-421D-97E3-4ACE4EDCF925}"/>
                  </a:ext>
                </a:extLst>
              </p14:cNvPr>
              <p14:cNvContentPartPr/>
              <p14:nvPr/>
            </p14:nvContentPartPr>
            <p14:xfrm>
              <a:off x="3817491" y="3084960"/>
              <a:ext cx="213480" cy="9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E237904-AC7A-421D-97E3-4ACE4EDCF92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08491" y="3076320"/>
                <a:ext cx="231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520FAB8-7AFB-48B6-B697-BB3067BCD394}"/>
                  </a:ext>
                </a:extLst>
              </p14:cNvPr>
              <p14:cNvContentPartPr/>
              <p14:nvPr/>
            </p14:nvContentPartPr>
            <p14:xfrm>
              <a:off x="1192731" y="3218880"/>
              <a:ext cx="206640" cy="1036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520FAB8-7AFB-48B6-B697-BB3067BCD39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83731" y="3210240"/>
                <a:ext cx="224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D75AC1D-DD14-490C-9D35-58A74E13A959}"/>
                  </a:ext>
                </a:extLst>
              </p14:cNvPr>
              <p14:cNvContentPartPr/>
              <p14:nvPr/>
            </p14:nvContentPartPr>
            <p14:xfrm>
              <a:off x="3826131" y="2906040"/>
              <a:ext cx="178200" cy="2242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D75AC1D-DD14-490C-9D35-58A74E13A9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817131" y="2897400"/>
                <a:ext cx="195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6EF58EF-13DF-4973-BDDC-A3E66A7FE54E}"/>
                  </a:ext>
                </a:extLst>
              </p14:cNvPr>
              <p14:cNvContentPartPr/>
              <p14:nvPr/>
            </p14:nvContentPartPr>
            <p14:xfrm>
              <a:off x="3757371" y="3050400"/>
              <a:ext cx="81000" cy="1065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6EF58EF-13DF-4973-BDDC-A3E66A7FE54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748731" y="3041760"/>
                <a:ext cx="98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EC665A0-D2B1-418F-B9FC-FEFCEC627A27}"/>
                  </a:ext>
                </a:extLst>
              </p14:cNvPr>
              <p14:cNvContentPartPr/>
              <p14:nvPr/>
            </p14:nvContentPartPr>
            <p14:xfrm>
              <a:off x="4018011" y="2802720"/>
              <a:ext cx="140040" cy="156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EC665A0-D2B1-418F-B9FC-FEFCEC627A2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009371" y="2794080"/>
                <a:ext cx="1576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874CDC8-9D39-4361-93A5-DD4198ABC6AC}"/>
                  </a:ext>
                </a:extLst>
              </p14:cNvPr>
              <p14:cNvContentPartPr/>
              <p14:nvPr/>
            </p14:nvContentPartPr>
            <p14:xfrm>
              <a:off x="3997851" y="2999280"/>
              <a:ext cx="108000" cy="118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874CDC8-9D39-4361-93A5-DD4198ABC6A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989211" y="2990640"/>
                <a:ext cx="125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CB71224-436D-4352-B763-A06F05448EFA}"/>
                  </a:ext>
                </a:extLst>
              </p14:cNvPr>
              <p14:cNvContentPartPr/>
              <p14:nvPr/>
            </p14:nvContentPartPr>
            <p14:xfrm>
              <a:off x="4054371" y="3054000"/>
              <a:ext cx="97200" cy="799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CB71224-436D-4352-B763-A06F05448EF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045371" y="3045000"/>
                <a:ext cx="1148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9F68A80-199E-4A47-A758-5BEC024A0043}"/>
              </a:ext>
            </a:extLst>
          </p:cNvPr>
          <p:cNvGrpSpPr/>
          <p:nvPr/>
        </p:nvGrpSpPr>
        <p:grpSpPr>
          <a:xfrm>
            <a:off x="890331" y="2771400"/>
            <a:ext cx="458640" cy="545400"/>
            <a:chOff x="890331" y="2771400"/>
            <a:chExt cx="45864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597758-14DD-4DC7-9BB7-B956ED476AF7}"/>
                    </a:ext>
                  </a:extLst>
                </p14:cNvPr>
                <p14:cNvContentPartPr/>
                <p14:nvPr/>
              </p14:nvContentPartPr>
              <p14:xfrm>
                <a:off x="1195251" y="3052200"/>
                <a:ext cx="149040" cy="172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597758-14DD-4DC7-9BB7-B956ED476A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86251" y="3043200"/>
                  <a:ext cx="166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6901C2D-4D87-4FEC-BAC9-429DCC2327BE}"/>
                    </a:ext>
                  </a:extLst>
                </p14:cNvPr>
                <p14:cNvContentPartPr/>
                <p14:nvPr/>
              </p14:nvContentPartPr>
              <p14:xfrm>
                <a:off x="1226211" y="3241560"/>
                <a:ext cx="122760" cy="75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6901C2D-4D87-4FEC-BAC9-429DCC2327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17571" y="3232560"/>
                  <a:ext cx="140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39F5D4-9D14-43DC-8B23-DFA757C06E06}"/>
                    </a:ext>
                  </a:extLst>
                </p14:cNvPr>
                <p14:cNvContentPartPr/>
                <p14:nvPr/>
              </p14:nvContentPartPr>
              <p14:xfrm>
                <a:off x="928131" y="2771400"/>
                <a:ext cx="123840" cy="136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39F5D4-9D14-43DC-8B23-DFA757C06E0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9131" y="2762400"/>
                  <a:ext cx="141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CC98FB9-5C44-4CA7-9356-1959034EEAF3}"/>
                    </a:ext>
                  </a:extLst>
                </p14:cNvPr>
                <p14:cNvContentPartPr/>
                <p14:nvPr/>
              </p14:nvContentPartPr>
              <p14:xfrm>
                <a:off x="907611" y="2943120"/>
                <a:ext cx="126360" cy="39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CC98FB9-5C44-4CA7-9356-1959034EEA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8971" y="2934120"/>
                  <a:ext cx="144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D4CE527-A57C-4F92-AB9F-0E1390C48021}"/>
                    </a:ext>
                  </a:extLst>
                </p14:cNvPr>
                <p14:cNvContentPartPr/>
                <p14:nvPr/>
              </p14:nvContentPartPr>
              <p14:xfrm>
                <a:off x="890331" y="3040320"/>
                <a:ext cx="97200" cy="11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D4CE527-A57C-4F92-AB9F-0E1390C4802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1691" y="3031680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AF1695A-182F-4A8E-AFC3-5D617EF7C375}"/>
              </a:ext>
            </a:extLst>
          </p:cNvPr>
          <p:cNvGrpSpPr/>
          <p:nvPr/>
        </p:nvGrpSpPr>
        <p:grpSpPr>
          <a:xfrm>
            <a:off x="579291" y="4440000"/>
            <a:ext cx="3574440" cy="424440"/>
            <a:chOff x="579291" y="4440000"/>
            <a:chExt cx="35744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A6122B9-0722-4D67-B6B1-929612523D7B}"/>
                    </a:ext>
                  </a:extLst>
                </p14:cNvPr>
                <p14:cNvContentPartPr/>
                <p14:nvPr/>
              </p14:nvContentPartPr>
              <p14:xfrm>
                <a:off x="600531" y="4518840"/>
                <a:ext cx="38880" cy="144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A6122B9-0722-4D67-B6B1-929612523D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1531" y="4510200"/>
                  <a:ext cx="56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15CED1-FB93-4F3B-9AFD-C7F8B8FDA299}"/>
                    </a:ext>
                  </a:extLst>
                </p14:cNvPr>
                <p14:cNvContentPartPr/>
                <p14:nvPr/>
              </p14:nvContentPartPr>
              <p14:xfrm>
                <a:off x="579291" y="4463400"/>
                <a:ext cx="164520" cy="185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15CED1-FB93-4F3B-9AFD-C7F8B8FDA2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0291" y="4454760"/>
                  <a:ext cx="182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D5EA2C7-E48C-490F-A069-F3740154CAA8}"/>
                    </a:ext>
                  </a:extLst>
                </p14:cNvPr>
                <p14:cNvContentPartPr/>
                <p14:nvPr/>
              </p14:nvContentPartPr>
              <p14:xfrm>
                <a:off x="594771" y="4593000"/>
                <a:ext cx="100800" cy="11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D5EA2C7-E48C-490F-A069-F3740154CAA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5771" y="4584360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E0CFD9E-4D4A-4585-8128-10C3E34554B6}"/>
                    </a:ext>
                  </a:extLst>
                </p14:cNvPr>
                <p14:cNvContentPartPr/>
                <p14:nvPr/>
              </p14:nvContentPartPr>
              <p14:xfrm>
                <a:off x="727611" y="4472040"/>
                <a:ext cx="410760" cy="193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E0CFD9E-4D4A-4585-8128-10C3E34554B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8971" y="4463400"/>
                  <a:ext cx="428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1BA7AA9-32B1-4951-986B-B0C771982C71}"/>
                    </a:ext>
                  </a:extLst>
                </p14:cNvPr>
                <p14:cNvContentPartPr/>
                <p14:nvPr/>
              </p14:nvContentPartPr>
              <p14:xfrm>
                <a:off x="1170771" y="4604880"/>
                <a:ext cx="165960" cy="86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1BA7AA9-32B1-4951-986B-B0C771982C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2131" y="4595880"/>
                  <a:ext cx="18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884CC8D-244B-4D5E-88FD-FAE74E3B00B0}"/>
                    </a:ext>
                  </a:extLst>
                </p14:cNvPr>
                <p14:cNvContentPartPr/>
                <p14:nvPr/>
              </p14:nvContentPartPr>
              <p14:xfrm>
                <a:off x="1365171" y="4507680"/>
                <a:ext cx="307800" cy="18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884CC8D-244B-4D5E-88FD-FAE74E3B00B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56531" y="4498680"/>
                  <a:ext cx="325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EFDE273-18BD-4D2D-A1B2-666AE25265ED}"/>
                    </a:ext>
                  </a:extLst>
                </p14:cNvPr>
                <p14:cNvContentPartPr/>
                <p14:nvPr/>
              </p14:nvContentPartPr>
              <p14:xfrm>
                <a:off x="1768011" y="4503000"/>
                <a:ext cx="19440" cy="20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EFDE273-18BD-4D2D-A1B2-666AE25265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59371" y="4494360"/>
                  <a:ext cx="37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3F5DEB1-DF90-4E5E-A490-0D543898EF3B}"/>
                    </a:ext>
                  </a:extLst>
                </p14:cNvPr>
                <p14:cNvContentPartPr/>
                <p14:nvPr/>
              </p14:nvContentPartPr>
              <p14:xfrm>
                <a:off x="1749291" y="4564200"/>
                <a:ext cx="218520" cy="109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3F5DEB1-DF90-4E5E-A490-0D543898EF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40651" y="4555200"/>
                  <a:ext cx="236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C39D7A4-62D4-41FA-8ECB-D1F53C85D0C7}"/>
                    </a:ext>
                  </a:extLst>
                </p14:cNvPr>
                <p14:cNvContentPartPr/>
                <p14:nvPr/>
              </p14:nvContentPartPr>
              <p14:xfrm>
                <a:off x="2183091" y="4465560"/>
                <a:ext cx="528480" cy="398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C39D7A4-62D4-41FA-8ECB-D1F53C85D0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74091" y="4456560"/>
                  <a:ext cx="546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B57C36-EFBE-4B63-94CB-E769387183B1}"/>
                    </a:ext>
                  </a:extLst>
                </p14:cNvPr>
                <p14:cNvContentPartPr/>
                <p14:nvPr/>
              </p14:nvContentPartPr>
              <p14:xfrm>
                <a:off x="2812011" y="4440000"/>
                <a:ext cx="3240" cy="13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B57C36-EFBE-4B63-94CB-E769387183B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03011" y="4431000"/>
                  <a:ext cx="2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6EB741-35B8-4E05-9EB4-AFADA60F41F6}"/>
                    </a:ext>
                  </a:extLst>
                </p14:cNvPr>
                <p14:cNvContentPartPr/>
                <p14:nvPr/>
              </p14:nvContentPartPr>
              <p14:xfrm>
                <a:off x="2800491" y="4614240"/>
                <a:ext cx="294120" cy="9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6EB741-35B8-4E05-9EB4-AFADA60F41F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91851" y="4605600"/>
                  <a:ext cx="311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79B24A-F61C-4B3C-81DE-63C6B80362D9}"/>
                    </a:ext>
                  </a:extLst>
                </p14:cNvPr>
                <p14:cNvContentPartPr/>
                <p14:nvPr/>
              </p14:nvContentPartPr>
              <p14:xfrm>
                <a:off x="3128451" y="4484280"/>
                <a:ext cx="25560" cy="15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79B24A-F61C-4B3C-81DE-63C6B80362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19811" y="4475280"/>
                  <a:ext cx="43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00BD2F-7008-4BAA-935E-467E34BF273C}"/>
                    </a:ext>
                  </a:extLst>
                </p14:cNvPr>
                <p14:cNvContentPartPr/>
                <p14:nvPr/>
              </p14:nvContentPartPr>
              <p14:xfrm>
                <a:off x="3177411" y="4578600"/>
                <a:ext cx="92520" cy="10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00BD2F-7008-4BAA-935E-467E34BF273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68411" y="4569600"/>
                  <a:ext cx="110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37948E9-E461-4A38-8F3F-C87C445EC131}"/>
                    </a:ext>
                  </a:extLst>
                </p14:cNvPr>
                <p14:cNvContentPartPr/>
                <p14:nvPr/>
              </p14:nvContentPartPr>
              <p14:xfrm>
                <a:off x="3269571" y="4470960"/>
                <a:ext cx="121320" cy="356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37948E9-E461-4A38-8F3F-C87C445EC1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60571" y="4461960"/>
                  <a:ext cx="1389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9942373-67DC-48FC-A721-78FABFFB2722}"/>
                    </a:ext>
                  </a:extLst>
                </p14:cNvPr>
                <p14:cNvContentPartPr/>
                <p14:nvPr/>
              </p14:nvContentPartPr>
              <p14:xfrm>
                <a:off x="3425451" y="4573560"/>
                <a:ext cx="237960" cy="11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9942373-67DC-48FC-A721-78FABFFB27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6811" y="4564920"/>
                  <a:ext cx="25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FC1EC58-793D-4C9E-AE80-E92DFFFA322A}"/>
                    </a:ext>
                  </a:extLst>
                </p14:cNvPr>
                <p14:cNvContentPartPr/>
                <p14:nvPr/>
              </p14:nvContentPartPr>
              <p14:xfrm>
                <a:off x="3839451" y="4553040"/>
                <a:ext cx="314280" cy="119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FC1EC58-793D-4C9E-AE80-E92DFFFA32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30811" y="4544400"/>
                  <a:ext cx="3319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E441366-3253-4A79-833C-C26B109BC7F4}"/>
              </a:ext>
            </a:extLst>
          </p:cNvPr>
          <p:cNvGrpSpPr/>
          <p:nvPr/>
        </p:nvGrpSpPr>
        <p:grpSpPr>
          <a:xfrm>
            <a:off x="4417611" y="4385280"/>
            <a:ext cx="1053720" cy="335880"/>
            <a:chOff x="4417611" y="4385280"/>
            <a:chExt cx="105372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0DDDF8F-382D-43EB-B42B-7F2D0F2270F4}"/>
                    </a:ext>
                  </a:extLst>
                </p14:cNvPr>
                <p14:cNvContentPartPr/>
                <p14:nvPr/>
              </p14:nvContentPartPr>
              <p14:xfrm>
                <a:off x="4442811" y="4464480"/>
                <a:ext cx="66960" cy="175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0DDDF8F-382D-43EB-B42B-7F2D0F2270F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34171" y="4455840"/>
                  <a:ext cx="84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3E2104-9C8A-464E-B520-1FDB8F6D3ED4}"/>
                    </a:ext>
                  </a:extLst>
                </p14:cNvPr>
                <p14:cNvContentPartPr/>
                <p14:nvPr/>
              </p14:nvContentPartPr>
              <p14:xfrm>
                <a:off x="4417611" y="4385280"/>
                <a:ext cx="190080" cy="174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3E2104-9C8A-464E-B520-1FDB8F6D3ED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08611" y="4376280"/>
                  <a:ext cx="207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16AAE4A-B7DB-4D74-B69D-A085CA0D65DF}"/>
                    </a:ext>
                  </a:extLst>
                </p14:cNvPr>
                <p14:cNvContentPartPr/>
                <p14:nvPr/>
              </p14:nvContentPartPr>
              <p14:xfrm>
                <a:off x="4584291" y="4573200"/>
                <a:ext cx="75600" cy="1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16AAE4A-B7DB-4D74-B69D-A085CA0D65D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75651" y="4564200"/>
                  <a:ext cx="93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7EF3915-4C37-4D49-ACA8-4331F3E49110}"/>
                    </a:ext>
                  </a:extLst>
                </p14:cNvPr>
                <p14:cNvContentPartPr/>
                <p14:nvPr/>
              </p14:nvContentPartPr>
              <p14:xfrm>
                <a:off x="4731531" y="4522080"/>
                <a:ext cx="299880" cy="119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7EF3915-4C37-4D49-ACA8-4331F3E4911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22891" y="4513080"/>
                  <a:ext cx="317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DFAE300-F615-42CA-9350-9B5F23BD6588}"/>
                    </a:ext>
                  </a:extLst>
                </p14:cNvPr>
                <p14:cNvContentPartPr/>
                <p14:nvPr/>
              </p14:nvContentPartPr>
              <p14:xfrm>
                <a:off x="5036451" y="4452240"/>
                <a:ext cx="265320" cy="210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DFAE300-F615-42CA-9350-9B5F23BD658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27811" y="4443600"/>
                  <a:ext cx="282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F8DD699-2512-4660-A6A4-04112CF20A37}"/>
                    </a:ext>
                  </a:extLst>
                </p14:cNvPr>
                <p14:cNvContentPartPr/>
                <p14:nvPr/>
              </p14:nvContentPartPr>
              <p14:xfrm>
                <a:off x="5375571" y="4401120"/>
                <a:ext cx="24840" cy="40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F8DD699-2512-4660-A6A4-04112CF20A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66931" y="4392120"/>
                  <a:ext cx="42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8DED859-778B-44D9-81C3-2B2F975F2F13}"/>
                    </a:ext>
                  </a:extLst>
                </p14:cNvPr>
                <p14:cNvContentPartPr/>
                <p14:nvPr/>
              </p14:nvContentPartPr>
              <p14:xfrm>
                <a:off x="5436411" y="4554120"/>
                <a:ext cx="34920" cy="55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8DED859-778B-44D9-81C3-2B2F975F2F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427411" y="4545120"/>
                  <a:ext cx="52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81D7E4-30DF-4EE1-8218-26C11A059420}"/>
                    </a:ext>
                  </a:extLst>
                </p14:cNvPr>
                <p14:cNvContentPartPr/>
                <p14:nvPr/>
              </p14:nvContentPartPr>
              <p14:xfrm>
                <a:off x="5400771" y="4715760"/>
                <a:ext cx="4320" cy="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81D7E4-30DF-4EE1-8218-26C11A0594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91771" y="4706760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C2CE1F4-DD9A-4441-A95D-7A155321D744}"/>
              </a:ext>
            </a:extLst>
          </p:cNvPr>
          <p:cNvGrpSpPr/>
          <p:nvPr/>
        </p:nvGrpSpPr>
        <p:grpSpPr>
          <a:xfrm>
            <a:off x="5997651" y="4293840"/>
            <a:ext cx="3666240" cy="378000"/>
            <a:chOff x="5997651" y="4293840"/>
            <a:chExt cx="36662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E1681FF-4911-4845-BA6C-35A85C9ECCEA}"/>
                    </a:ext>
                  </a:extLst>
                </p14:cNvPr>
                <p14:cNvContentPartPr/>
                <p14:nvPr/>
              </p14:nvContentPartPr>
              <p14:xfrm>
                <a:off x="6036891" y="4438920"/>
                <a:ext cx="106920" cy="232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E1681FF-4911-4845-BA6C-35A85C9ECCE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28251" y="4429920"/>
                  <a:ext cx="124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275B27-B7EE-4666-B200-40CD4D70D7BE}"/>
                    </a:ext>
                  </a:extLst>
                </p14:cNvPr>
                <p14:cNvContentPartPr/>
                <p14:nvPr/>
              </p14:nvContentPartPr>
              <p14:xfrm>
                <a:off x="5997651" y="4383480"/>
                <a:ext cx="272880" cy="161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275B27-B7EE-4666-B200-40CD4D70D7B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988651" y="4374480"/>
                  <a:ext cx="29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2F527CD-4BA6-44F8-AE54-0C6D8EA6F617}"/>
                    </a:ext>
                  </a:extLst>
                </p14:cNvPr>
                <p14:cNvContentPartPr/>
                <p14:nvPr/>
              </p14:nvContentPartPr>
              <p14:xfrm>
                <a:off x="6215451" y="4594080"/>
                <a:ext cx="118800" cy="18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2F527CD-4BA6-44F8-AE54-0C6D8EA6F6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06451" y="4585440"/>
                  <a:ext cx="136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4226E38-12CF-443F-81DB-305220A9B262}"/>
                    </a:ext>
                  </a:extLst>
                </p14:cNvPr>
                <p14:cNvContentPartPr/>
                <p14:nvPr/>
              </p14:nvContentPartPr>
              <p14:xfrm>
                <a:off x="6414171" y="4522080"/>
                <a:ext cx="383400" cy="13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4226E38-12CF-443F-81DB-305220A9B26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05531" y="4513080"/>
                  <a:ext cx="401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92CBE6D-074C-4560-804F-1BBF077982B6}"/>
                    </a:ext>
                  </a:extLst>
                </p14:cNvPr>
                <p14:cNvContentPartPr/>
                <p14:nvPr/>
              </p14:nvContentPartPr>
              <p14:xfrm>
                <a:off x="6818811" y="4458360"/>
                <a:ext cx="259920" cy="19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92CBE6D-074C-4560-804F-1BBF077982B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10171" y="4449360"/>
                  <a:ext cx="277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66A9863-8085-419C-AF5F-79B28521AB64}"/>
                    </a:ext>
                  </a:extLst>
                </p14:cNvPr>
                <p14:cNvContentPartPr/>
                <p14:nvPr/>
              </p14:nvContentPartPr>
              <p14:xfrm>
                <a:off x="7149291" y="4406880"/>
                <a:ext cx="16920" cy="29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66A9863-8085-419C-AF5F-79B28521AB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40291" y="4397880"/>
                  <a:ext cx="34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567479-8BFB-4409-9ACC-DF000F0C5375}"/>
                    </a:ext>
                  </a:extLst>
                </p14:cNvPr>
                <p14:cNvContentPartPr/>
                <p14:nvPr/>
              </p14:nvContentPartPr>
              <p14:xfrm>
                <a:off x="7106091" y="4532520"/>
                <a:ext cx="333000" cy="86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567479-8BFB-4409-9ACC-DF000F0C537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97451" y="4523880"/>
                  <a:ext cx="35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E25881F-30A0-48B8-8B54-3C6510B4656F}"/>
                    </a:ext>
                  </a:extLst>
                </p14:cNvPr>
                <p14:cNvContentPartPr/>
                <p14:nvPr/>
              </p14:nvContentPartPr>
              <p14:xfrm>
                <a:off x="7612971" y="4521360"/>
                <a:ext cx="349560" cy="132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E25881F-30A0-48B8-8B54-3C6510B4656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03971" y="4512720"/>
                  <a:ext cx="367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D4C07FE-2C4F-44B0-BD5A-BFE2D820A318}"/>
                    </a:ext>
                  </a:extLst>
                </p14:cNvPr>
                <p14:cNvContentPartPr/>
                <p14:nvPr/>
              </p14:nvContentPartPr>
              <p14:xfrm>
                <a:off x="8104011" y="4404360"/>
                <a:ext cx="480600" cy="254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D4C07FE-2C4F-44B0-BD5A-BFE2D820A31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95371" y="4395720"/>
                  <a:ext cx="498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88FFA71-76E9-415D-A13F-A8B2AEF6EF2A}"/>
                    </a:ext>
                  </a:extLst>
                </p14:cNvPr>
                <p14:cNvContentPartPr/>
                <p14:nvPr/>
              </p14:nvContentPartPr>
              <p14:xfrm>
                <a:off x="8446371" y="4483560"/>
                <a:ext cx="122040" cy="32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88FFA71-76E9-415D-A13F-A8B2AEF6EF2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37731" y="4474560"/>
                  <a:ext cx="139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B7AA981-CE4D-4B7B-9BFB-E1F908C1D96A}"/>
                    </a:ext>
                  </a:extLst>
                </p14:cNvPr>
                <p14:cNvContentPartPr/>
                <p14:nvPr/>
              </p14:nvContentPartPr>
              <p14:xfrm>
                <a:off x="8735451" y="4483560"/>
                <a:ext cx="718920" cy="153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B7AA981-CE4D-4B7B-9BFB-E1F908C1D96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26451" y="4474560"/>
                  <a:ext cx="736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BD908D2-DD02-457C-95D5-E117DEAC3FCA}"/>
                    </a:ext>
                  </a:extLst>
                </p14:cNvPr>
                <p14:cNvContentPartPr/>
                <p14:nvPr/>
              </p14:nvContentPartPr>
              <p14:xfrm>
                <a:off x="9516291" y="4366560"/>
                <a:ext cx="147600" cy="220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BD908D2-DD02-457C-95D5-E117DEAC3FC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07291" y="4357920"/>
                  <a:ext cx="165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B409925-5FBF-42F8-9219-9A515F2D604F}"/>
                    </a:ext>
                  </a:extLst>
                </p14:cNvPr>
                <p14:cNvContentPartPr/>
                <p14:nvPr/>
              </p14:nvContentPartPr>
              <p14:xfrm>
                <a:off x="9169251" y="4293840"/>
                <a:ext cx="50760" cy="58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B409925-5FBF-42F8-9219-9A515F2D60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0611" y="4284840"/>
                  <a:ext cx="684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6FEA159-DE22-4703-95EF-14E04F0C9745}"/>
              </a:ext>
            </a:extLst>
          </p:cNvPr>
          <p:cNvGrpSpPr/>
          <p:nvPr/>
        </p:nvGrpSpPr>
        <p:grpSpPr>
          <a:xfrm>
            <a:off x="9890331" y="4273320"/>
            <a:ext cx="1852200" cy="453960"/>
            <a:chOff x="9890331" y="4273320"/>
            <a:chExt cx="185220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9D18CA7-F91E-4F63-AA23-3A08139413FC}"/>
                    </a:ext>
                  </a:extLst>
                </p14:cNvPr>
                <p14:cNvContentPartPr/>
                <p14:nvPr/>
              </p14:nvContentPartPr>
              <p14:xfrm>
                <a:off x="9890331" y="4431720"/>
                <a:ext cx="173880" cy="143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9D18CA7-F91E-4F63-AA23-3A08139413F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81331" y="4422720"/>
                  <a:ext cx="191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97E1FE-B235-4459-B8F2-A4D3B718304D}"/>
                    </a:ext>
                  </a:extLst>
                </p14:cNvPr>
                <p14:cNvContentPartPr/>
                <p14:nvPr/>
              </p14:nvContentPartPr>
              <p14:xfrm>
                <a:off x="10124691" y="4359720"/>
                <a:ext cx="50400" cy="11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97E1FE-B235-4459-B8F2-A4D3B718304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16051" y="4351080"/>
                  <a:ext cx="68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DE975B5-822D-448B-86CF-5F91ACB0B6AD}"/>
                    </a:ext>
                  </a:extLst>
                </p14:cNvPr>
                <p14:cNvContentPartPr/>
                <p14:nvPr/>
              </p14:nvContentPartPr>
              <p14:xfrm>
                <a:off x="10102731" y="4473480"/>
                <a:ext cx="459000" cy="253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DE975B5-822D-448B-86CF-5F91ACB0B6A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93731" y="4464480"/>
                  <a:ext cx="476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F0FA8E4-03C3-4FAA-942C-E5D95A36D689}"/>
                    </a:ext>
                  </a:extLst>
                </p14:cNvPr>
                <p14:cNvContentPartPr/>
                <p14:nvPr/>
              </p14:nvContentPartPr>
              <p14:xfrm>
                <a:off x="10645251" y="4366200"/>
                <a:ext cx="33480" cy="3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F0FA8E4-03C3-4FAA-942C-E5D95A36D68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36611" y="4357200"/>
                  <a:ext cx="5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0EDFE0E-2D20-4A8C-8B46-FA8454C29CB0}"/>
                    </a:ext>
                  </a:extLst>
                </p14:cNvPr>
                <p14:cNvContentPartPr/>
                <p14:nvPr/>
              </p14:nvContentPartPr>
              <p14:xfrm>
                <a:off x="10614291" y="4273320"/>
                <a:ext cx="319680" cy="366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0EDFE0E-2D20-4A8C-8B46-FA8454C29CB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05651" y="4264320"/>
                  <a:ext cx="337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8C9D23-791D-4B9D-A675-CB71D46A33C2}"/>
                    </a:ext>
                  </a:extLst>
                </p14:cNvPr>
                <p14:cNvContentPartPr/>
                <p14:nvPr/>
              </p14:nvContentPartPr>
              <p14:xfrm>
                <a:off x="10919931" y="4320840"/>
                <a:ext cx="153720" cy="219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8C9D23-791D-4B9D-A675-CB71D46A33C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10931" y="4311840"/>
                  <a:ext cx="171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E4A8DC9-362A-47DD-898D-4815E5201354}"/>
                    </a:ext>
                  </a:extLst>
                </p14:cNvPr>
                <p14:cNvContentPartPr/>
                <p14:nvPr/>
              </p14:nvContentPartPr>
              <p14:xfrm>
                <a:off x="11083011" y="4359720"/>
                <a:ext cx="510840" cy="183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E4A8DC9-362A-47DD-898D-4815E52013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074371" y="4350720"/>
                  <a:ext cx="528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7BEF490-E556-4905-9E3A-6DF5B81A1B85}"/>
                    </a:ext>
                  </a:extLst>
                </p14:cNvPr>
                <p14:cNvContentPartPr/>
                <p14:nvPr/>
              </p14:nvContentPartPr>
              <p14:xfrm>
                <a:off x="11676291" y="4419480"/>
                <a:ext cx="66240" cy="30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7BEF490-E556-4905-9E3A-6DF5B81A1B8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67651" y="4410480"/>
                  <a:ext cx="838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5E5BCB0-5AAF-47B9-ADCD-6DE500BE1645}"/>
              </a:ext>
            </a:extLst>
          </p:cNvPr>
          <p:cNvGrpSpPr/>
          <p:nvPr/>
        </p:nvGrpSpPr>
        <p:grpSpPr>
          <a:xfrm>
            <a:off x="507651" y="4995120"/>
            <a:ext cx="1021320" cy="265680"/>
            <a:chOff x="507651" y="4995120"/>
            <a:chExt cx="10213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4584198-13F5-407F-82AD-8D2DF67CC595}"/>
                    </a:ext>
                  </a:extLst>
                </p14:cNvPr>
                <p14:cNvContentPartPr/>
                <p14:nvPr/>
              </p14:nvContentPartPr>
              <p14:xfrm>
                <a:off x="507651" y="5104560"/>
                <a:ext cx="293400" cy="111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4584198-13F5-407F-82AD-8D2DF67CC59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8651" y="5095920"/>
                  <a:ext cx="311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58FA08E-F3FB-43A1-B1E7-BD55197DE9F1}"/>
                    </a:ext>
                  </a:extLst>
                </p14:cNvPr>
                <p14:cNvContentPartPr/>
                <p14:nvPr/>
              </p14:nvContentPartPr>
              <p14:xfrm>
                <a:off x="862971" y="4995120"/>
                <a:ext cx="52920" cy="18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58FA08E-F3FB-43A1-B1E7-BD55197DE9F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4331" y="4986480"/>
                  <a:ext cx="70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535F241-6B76-463E-A1F6-25D39DADFDB3}"/>
                    </a:ext>
                  </a:extLst>
                </p14:cNvPr>
                <p14:cNvContentPartPr/>
                <p14:nvPr/>
              </p14:nvContentPartPr>
              <p14:xfrm>
                <a:off x="903651" y="5004840"/>
                <a:ext cx="593640" cy="255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535F241-6B76-463E-A1F6-25D39DADFD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5011" y="4995840"/>
                  <a:ext cx="611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7B3171-56CC-4BC3-B9FA-3A3516510C53}"/>
                    </a:ext>
                  </a:extLst>
                </p14:cNvPr>
                <p14:cNvContentPartPr/>
                <p14:nvPr/>
              </p14:nvContentPartPr>
              <p14:xfrm>
                <a:off x="1390371" y="5127960"/>
                <a:ext cx="138600" cy="32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7B3171-56CC-4BC3-B9FA-3A3516510C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81371" y="5118960"/>
                  <a:ext cx="1562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5939DB79-D5DC-45D8-95FF-2B4CD5CFA395}"/>
                  </a:ext>
                </a:extLst>
              </p14:cNvPr>
              <p14:cNvContentPartPr/>
              <p14:nvPr/>
            </p14:nvContentPartPr>
            <p14:xfrm>
              <a:off x="1964931" y="5045520"/>
              <a:ext cx="572040" cy="2268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5939DB79-D5DC-45D8-95FF-2B4CD5CFA395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955931" y="5036520"/>
                <a:ext cx="589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B46E186-A6F9-4814-AE3F-1ED26A27D104}"/>
                  </a:ext>
                </a:extLst>
              </p14:cNvPr>
              <p14:cNvContentPartPr/>
              <p14:nvPr/>
            </p14:nvContentPartPr>
            <p14:xfrm>
              <a:off x="2825691" y="4951920"/>
              <a:ext cx="639360" cy="4381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B46E186-A6F9-4814-AE3F-1ED26A27D10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2816691" y="4942920"/>
                <a:ext cx="65700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6131356-1025-42D1-9EB3-5BD6CDC20474}"/>
              </a:ext>
            </a:extLst>
          </p:cNvPr>
          <p:cNvGrpSpPr/>
          <p:nvPr/>
        </p:nvGrpSpPr>
        <p:grpSpPr>
          <a:xfrm>
            <a:off x="3791931" y="4913040"/>
            <a:ext cx="414360" cy="350280"/>
            <a:chOff x="3791931" y="4913040"/>
            <a:chExt cx="4143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052FFE4-3920-480D-8B16-501473FD60E2}"/>
                    </a:ext>
                  </a:extLst>
                </p14:cNvPr>
                <p14:cNvContentPartPr/>
                <p14:nvPr/>
              </p14:nvContentPartPr>
              <p14:xfrm>
                <a:off x="3791931" y="5014200"/>
                <a:ext cx="414360" cy="249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052FFE4-3920-480D-8B16-501473FD60E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82931" y="5005560"/>
                  <a:ext cx="432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D32F478-41A1-423D-AF3F-C770E75C3DC8}"/>
                    </a:ext>
                  </a:extLst>
                </p14:cNvPr>
                <p14:cNvContentPartPr/>
                <p14:nvPr/>
              </p14:nvContentPartPr>
              <p14:xfrm>
                <a:off x="4070211" y="4913040"/>
                <a:ext cx="52920" cy="71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D32F478-41A1-423D-AF3F-C770E75C3DC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61571" y="4904040"/>
                  <a:ext cx="705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E12BDD8-4B54-426B-B696-BFF81D861628}"/>
              </a:ext>
            </a:extLst>
          </p:cNvPr>
          <p:cNvGrpSpPr/>
          <p:nvPr/>
        </p:nvGrpSpPr>
        <p:grpSpPr>
          <a:xfrm>
            <a:off x="4511931" y="4989360"/>
            <a:ext cx="1486800" cy="457560"/>
            <a:chOff x="4511931" y="4989360"/>
            <a:chExt cx="14868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14BC0EF-CC94-4413-A4CD-B7D1E33783D2}"/>
                    </a:ext>
                  </a:extLst>
                </p14:cNvPr>
                <p14:cNvContentPartPr/>
                <p14:nvPr/>
              </p14:nvContentPartPr>
              <p14:xfrm>
                <a:off x="4511931" y="4989360"/>
                <a:ext cx="761040" cy="398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14BC0EF-CC94-4413-A4CD-B7D1E33783D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03291" y="4980360"/>
                  <a:ext cx="7786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3CC8160-35EB-43A2-9AC7-B458082385F7}"/>
                    </a:ext>
                  </a:extLst>
                </p14:cNvPr>
                <p14:cNvContentPartPr/>
                <p14:nvPr/>
              </p14:nvContentPartPr>
              <p14:xfrm>
                <a:off x="5335971" y="5012760"/>
                <a:ext cx="146160" cy="240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3CC8160-35EB-43A2-9AC7-B458082385F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26971" y="5003760"/>
                  <a:ext cx="163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DED9E04-917A-4EC1-8543-81E16800CA9C}"/>
                    </a:ext>
                  </a:extLst>
                </p14:cNvPr>
                <p14:cNvContentPartPr/>
                <p14:nvPr/>
              </p14:nvContentPartPr>
              <p14:xfrm>
                <a:off x="5584731" y="5032560"/>
                <a:ext cx="7200" cy="3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DED9E04-917A-4EC1-8543-81E16800CA9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76091" y="5023560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C608CB-0ED2-4ACF-8337-7831B83EFE25}"/>
                    </a:ext>
                  </a:extLst>
                </p14:cNvPr>
                <p14:cNvContentPartPr/>
                <p14:nvPr/>
              </p14:nvContentPartPr>
              <p14:xfrm>
                <a:off x="5514171" y="5127960"/>
                <a:ext cx="248040" cy="111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AC608CB-0ED2-4ACF-8337-7831B83EFE2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05531" y="5119320"/>
                  <a:ext cx="265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9122604-76EC-4F2D-B303-7A0CB2A159BA}"/>
                    </a:ext>
                  </a:extLst>
                </p14:cNvPr>
                <p14:cNvContentPartPr/>
                <p14:nvPr/>
              </p14:nvContentPartPr>
              <p14:xfrm>
                <a:off x="5864451" y="5178360"/>
                <a:ext cx="360" cy="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9122604-76EC-4F2D-B303-7A0CB2A159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55811" y="5169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AD70C2A-BF35-4623-A082-467970EBD403}"/>
                    </a:ext>
                  </a:extLst>
                </p14:cNvPr>
                <p14:cNvContentPartPr/>
                <p14:nvPr/>
              </p14:nvContentPartPr>
              <p14:xfrm>
                <a:off x="5806131" y="5099160"/>
                <a:ext cx="192600" cy="347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AD70C2A-BF35-4623-A082-467970EBD40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797131" y="5090520"/>
                  <a:ext cx="2102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7431A058-7801-4517-90D3-13BEFA1A780F}"/>
              </a:ext>
            </a:extLst>
          </p:cNvPr>
          <p:cNvGrpSpPr/>
          <p:nvPr/>
        </p:nvGrpSpPr>
        <p:grpSpPr>
          <a:xfrm>
            <a:off x="6326691" y="5076480"/>
            <a:ext cx="546480" cy="309960"/>
            <a:chOff x="6326691" y="5076480"/>
            <a:chExt cx="5464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5F426BD-038D-460C-9B4E-97D3D284E255}"/>
                    </a:ext>
                  </a:extLst>
                </p14:cNvPr>
                <p14:cNvContentPartPr/>
                <p14:nvPr/>
              </p14:nvContentPartPr>
              <p14:xfrm>
                <a:off x="6326691" y="5115000"/>
                <a:ext cx="204840" cy="271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5F426BD-038D-460C-9B4E-97D3D284E25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317691" y="5106360"/>
                  <a:ext cx="222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828AF6A-C68D-449B-BFFE-D2C1E6785049}"/>
                    </a:ext>
                  </a:extLst>
                </p14:cNvPr>
                <p14:cNvContentPartPr/>
                <p14:nvPr/>
              </p14:nvContentPartPr>
              <p14:xfrm>
                <a:off x="6589131" y="5094480"/>
                <a:ext cx="23400" cy="12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828AF6A-C68D-449B-BFFE-D2C1E67850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80131" y="5085840"/>
                  <a:ext cx="4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D388390-46DC-42ED-B452-B2842BF65AB1}"/>
                    </a:ext>
                  </a:extLst>
                </p14:cNvPr>
                <p14:cNvContentPartPr/>
                <p14:nvPr/>
              </p14:nvContentPartPr>
              <p14:xfrm>
                <a:off x="6590211" y="5076480"/>
                <a:ext cx="160920" cy="189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D388390-46DC-42ED-B452-B2842BF65AB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81211" y="5067840"/>
                  <a:ext cx="178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EBF488A-A5F3-4615-9123-8C783A5C4102}"/>
                    </a:ext>
                  </a:extLst>
                </p14:cNvPr>
                <p14:cNvContentPartPr/>
                <p14:nvPr/>
              </p14:nvContentPartPr>
              <p14:xfrm>
                <a:off x="6789291" y="5103120"/>
                <a:ext cx="83880" cy="155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EBF488A-A5F3-4615-9123-8C783A5C410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80291" y="5094480"/>
                  <a:ext cx="1015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2572E37-3E8B-4694-9F4D-1FA060A9CE54}"/>
              </a:ext>
            </a:extLst>
          </p:cNvPr>
          <p:cNvGrpSpPr/>
          <p:nvPr/>
        </p:nvGrpSpPr>
        <p:grpSpPr>
          <a:xfrm>
            <a:off x="7116531" y="4987920"/>
            <a:ext cx="4194360" cy="291600"/>
            <a:chOff x="7116531" y="4987920"/>
            <a:chExt cx="41943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2F33553-5A52-4917-93BC-D4B9ACDAD15F}"/>
                    </a:ext>
                  </a:extLst>
                </p14:cNvPr>
                <p14:cNvContentPartPr/>
                <p14:nvPr/>
              </p14:nvContentPartPr>
              <p14:xfrm>
                <a:off x="7116531" y="5130480"/>
                <a:ext cx="467280" cy="136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2F33553-5A52-4917-93BC-D4B9ACDAD15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07531" y="5121480"/>
                  <a:ext cx="484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71E9331-A81A-41F5-B2DC-110EA4BE8D2C}"/>
                    </a:ext>
                  </a:extLst>
                </p14:cNvPr>
                <p14:cNvContentPartPr/>
                <p14:nvPr/>
              </p14:nvContentPartPr>
              <p14:xfrm>
                <a:off x="7591731" y="5082240"/>
                <a:ext cx="270720" cy="197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71E9331-A81A-41F5-B2DC-110EA4BE8D2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82731" y="5073600"/>
                  <a:ext cx="288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AF066FD-D864-4E63-B772-F226936CDDEF}"/>
                    </a:ext>
                  </a:extLst>
                </p14:cNvPr>
                <p14:cNvContentPartPr/>
                <p14:nvPr/>
              </p14:nvContentPartPr>
              <p14:xfrm>
                <a:off x="7994571" y="5057400"/>
                <a:ext cx="6120" cy="36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AF066FD-D864-4E63-B772-F226936CDDE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85931" y="5048400"/>
                  <a:ext cx="23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6BF1942-2D9B-499A-B509-D0416434EEC3}"/>
                    </a:ext>
                  </a:extLst>
                </p14:cNvPr>
                <p14:cNvContentPartPr/>
                <p14:nvPr/>
              </p14:nvContentPartPr>
              <p14:xfrm>
                <a:off x="8219931" y="5099520"/>
                <a:ext cx="373320" cy="140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6BF1942-2D9B-499A-B509-D0416434EEC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10931" y="5090880"/>
                  <a:ext cx="390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FCD97F0-9F81-468E-89BC-CAF149E72428}"/>
                    </a:ext>
                  </a:extLst>
                </p14:cNvPr>
                <p14:cNvContentPartPr/>
                <p14:nvPr/>
              </p14:nvContentPartPr>
              <p14:xfrm>
                <a:off x="8744091" y="4992600"/>
                <a:ext cx="335880" cy="261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FCD97F0-9F81-468E-89BC-CAF149E724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735091" y="4983600"/>
                  <a:ext cx="353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C930F9D-1DB1-4D41-8483-F20305BC6FA0}"/>
                    </a:ext>
                  </a:extLst>
                </p14:cNvPr>
                <p14:cNvContentPartPr/>
                <p14:nvPr/>
              </p14:nvContentPartPr>
              <p14:xfrm>
                <a:off x="9147291" y="4987920"/>
                <a:ext cx="129600" cy="200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C930F9D-1DB1-4D41-8483-F20305BC6FA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138291" y="4979280"/>
                  <a:ext cx="147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87F92DE-C317-4E49-8ECA-7D4C676AB149}"/>
                    </a:ext>
                  </a:extLst>
                </p14:cNvPr>
                <p14:cNvContentPartPr/>
                <p14:nvPr/>
              </p14:nvContentPartPr>
              <p14:xfrm>
                <a:off x="9303171" y="5017800"/>
                <a:ext cx="812880" cy="216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87F92DE-C317-4E49-8ECA-7D4C676AB14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94171" y="5008800"/>
                  <a:ext cx="830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1256C4A-181A-4078-B03F-116B7DE3159A}"/>
                    </a:ext>
                  </a:extLst>
                </p14:cNvPr>
                <p14:cNvContentPartPr/>
                <p14:nvPr/>
              </p14:nvContentPartPr>
              <p14:xfrm>
                <a:off x="10138731" y="5028600"/>
                <a:ext cx="971640" cy="197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1256C4A-181A-4078-B03F-116B7DE3159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130091" y="5019960"/>
                  <a:ext cx="989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0A04A61-9903-4D85-9FFE-1B2839F57370}"/>
                    </a:ext>
                  </a:extLst>
                </p14:cNvPr>
                <p14:cNvContentPartPr/>
                <p14:nvPr/>
              </p14:nvContentPartPr>
              <p14:xfrm>
                <a:off x="11308731" y="5180520"/>
                <a:ext cx="2160" cy="32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0A04A61-9903-4D85-9FFE-1B2839F573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299731" y="5171880"/>
                  <a:ext cx="19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DDACF38-BD45-477A-A956-20B7A3A6012B}"/>
              </a:ext>
            </a:extLst>
          </p:cNvPr>
          <p:cNvGrpSpPr/>
          <p:nvPr/>
        </p:nvGrpSpPr>
        <p:grpSpPr>
          <a:xfrm>
            <a:off x="7259091" y="478920"/>
            <a:ext cx="596880" cy="309600"/>
            <a:chOff x="7259091" y="478920"/>
            <a:chExt cx="5968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92640A0-75AF-499B-98EE-4B49A05A36BF}"/>
                    </a:ext>
                  </a:extLst>
                </p14:cNvPr>
                <p14:cNvContentPartPr/>
                <p14:nvPr/>
              </p14:nvContentPartPr>
              <p14:xfrm>
                <a:off x="7424331" y="527160"/>
                <a:ext cx="92520" cy="235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92640A0-75AF-499B-98EE-4B49A05A36B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15331" y="518160"/>
                  <a:ext cx="110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E5C448E-A16E-423E-AFBB-F33C1CBCF4EA}"/>
                    </a:ext>
                  </a:extLst>
                </p14:cNvPr>
                <p14:cNvContentPartPr/>
                <p14:nvPr/>
              </p14:nvContentPartPr>
              <p14:xfrm>
                <a:off x="7259091" y="491880"/>
                <a:ext cx="258120" cy="169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E5C448E-A16E-423E-AFBB-F33C1CBCF4E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250451" y="482880"/>
                  <a:ext cx="27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16F79F-0175-46DA-9525-5D0B6BEC320E}"/>
                    </a:ext>
                  </a:extLst>
                </p14:cNvPr>
                <p14:cNvContentPartPr/>
                <p14:nvPr/>
              </p14:nvContentPartPr>
              <p14:xfrm>
                <a:off x="7576251" y="478920"/>
                <a:ext cx="85680" cy="309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16F79F-0175-46DA-9525-5D0B6BEC320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567251" y="470280"/>
                  <a:ext cx="103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2C2F24E-13CD-4CF8-AC45-B7D549893037}"/>
                    </a:ext>
                  </a:extLst>
                </p14:cNvPr>
                <p14:cNvContentPartPr/>
                <p14:nvPr/>
              </p14:nvContentPartPr>
              <p14:xfrm>
                <a:off x="7760211" y="608520"/>
                <a:ext cx="95760" cy="147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2C2F24E-13CD-4CF8-AC45-B7D54989303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51571" y="599520"/>
                  <a:ext cx="1134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C2DD3884-4C5A-45BF-AAB7-21DF3730D14C}"/>
              </a:ext>
            </a:extLst>
          </p:cNvPr>
          <p:cNvGrpSpPr/>
          <p:nvPr/>
        </p:nvGrpSpPr>
        <p:grpSpPr>
          <a:xfrm>
            <a:off x="8027331" y="628680"/>
            <a:ext cx="93600" cy="186840"/>
            <a:chOff x="8027331" y="628680"/>
            <a:chExt cx="936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37302BE-D1E5-492C-B6C6-0377F44FA96E}"/>
                    </a:ext>
                  </a:extLst>
                </p14:cNvPr>
                <p14:cNvContentPartPr/>
                <p14:nvPr/>
              </p14:nvContentPartPr>
              <p14:xfrm>
                <a:off x="8045331" y="628680"/>
                <a:ext cx="75240" cy="89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37302BE-D1E5-492C-B6C6-0377F44FA96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036331" y="619680"/>
                  <a:ext cx="92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650CE65-D3B0-427D-866B-4B2DB045E8C7}"/>
                    </a:ext>
                  </a:extLst>
                </p14:cNvPr>
                <p14:cNvContentPartPr/>
                <p14:nvPr/>
              </p14:nvContentPartPr>
              <p14:xfrm>
                <a:off x="8027331" y="802200"/>
                <a:ext cx="93600" cy="13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650CE65-D3B0-427D-866B-4B2DB045E8C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18691" y="793560"/>
                  <a:ext cx="1112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8906DA0-EFE0-41FA-BE05-7E94523BB148}"/>
              </a:ext>
            </a:extLst>
          </p:cNvPr>
          <p:cNvGrpSpPr/>
          <p:nvPr/>
        </p:nvGrpSpPr>
        <p:grpSpPr>
          <a:xfrm>
            <a:off x="8283651" y="520680"/>
            <a:ext cx="331560" cy="340920"/>
            <a:chOff x="8283651" y="520680"/>
            <a:chExt cx="3315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C921E4-09CE-4BB4-8434-AEAF5D0ABE39}"/>
                    </a:ext>
                  </a:extLst>
                </p14:cNvPr>
                <p14:cNvContentPartPr/>
                <p14:nvPr/>
              </p14:nvContentPartPr>
              <p14:xfrm>
                <a:off x="8283651" y="635160"/>
                <a:ext cx="131040" cy="15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C921E4-09CE-4BB4-8434-AEAF5D0ABE3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274651" y="626520"/>
                  <a:ext cx="148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471827B-A41E-47D0-81A3-560F4E0B2068}"/>
                    </a:ext>
                  </a:extLst>
                </p14:cNvPr>
                <p14:cNvContentPartPr/>
                <p14:nvPr/>
              </p14:nvContentPartPr>
              <p14:xfrm>
                <a:off x="8462931" y="735240"/>
                <a:ext cx="14760" cy="77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471827B-A41E-47D0-81A3-560F4E0B206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54291" y="726240"/>
                  <a:ext cx="32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B972A9C-D116-49FB-B012-16F82535EA35}"/>
                    </a:ext>
                  </a:extLst>
                </p14:cNvPr>
                <p14:cNvContentPartPr/>
                <p14:nvPr/>
              </p14:nvContentPartPr>
              <p14:xfrm>
                <a:off x="8557611" y="520680"/>
                <a:ext cx="57600" cy="340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B972A9C-D116-49FB-B012-16F82535EA3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548971" y="512040"/>
                  <a:ext cx="7524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610DC41-AFD7-41EC-AB84-5FB498B986B2}"/>
              </a:ext>
            </a:extLst>
          </p:cNvPr>
          <p:cNvGrpSpPr/>
          <p:nvPr/>
        </p:nvGrpSpPr>
        <p:grpSpPr>
          <a:xfrm>
            <a:off x="8813211" y="657840"/>
            <a:ext cx="78840" cy="64080"/>
            <a:chOff x="8813211" y="657840"/>
            <a:chExt cx="7884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81E6B8A-A2B7-45CD-AF88-449F1DA09629}"/>
                    </a:ext>
                  </a:extLst>
                </p14:cNvPr>
                <p14:cNvContentPartPr/>
                <p14:nvPr/>
              </p14:nvContentPartPr>
              <p14:xfrm>
                <a:off x="8813211" y="657840"/>
                <a:ext cx="77760" cy="10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81E6B8A-A2B7-45CD-AF88-449F1DA0962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04571" y="648840"/>
                  <a:ext cx="95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27338FA-4CDE-4499-9984-2C0C4BB8F257}"/>
                    </a:ext>
                  </a:extLst>
                </p14:cNvPr>
                <p14:cNvContentPartPr/>
                <p14:nvPr/>
              </p14:nvContentPartPr>
              <p14:xfrm>
                <a:off x="8820771" y="693840"/>
                <a:ext cx="71280" cy="28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27338FA-4CDE-4499-9984-2C0C4BB8F25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811771" y="685200"/>
                  <a:ext cx="889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DBD5D73-B515-41C7-BF80-C5EB753A9220}"/>
              </a:ext>
            </a:extLst>
          </p:cNvPr>
          <p:cNvGrpSpPr/>
          <p:nvPr/>
        </p:nvGrpSpPr>
        <p:grpSpPr>
          <a:xfrm>
            <a:off x="9096531" y="532920"/>
            <a:ext cx="1787400" cy="483120"/>
            <a:chOff x="9096531" y="532920"/>
            <a:chExt cx="17874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E13908C-01EC-4626-A132-35601366FA68}"/>
                    </a:ext>
                  </a:extLst>
                </p14:cNvPr>
                <p14:cNvContentPartPr/>
                <p14:nvPr/>
              </p14:nvContentPartPr>
              <p14:xfrm>
                <a:off x="9150891" y="611400"/>
                <a:ext cx="41400" cy="149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E13908C-01EC-4626-A132-35601366FA6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142251" y="602400"/>
                  <a:ext cx="59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49FE773-BFC2-4B37-9EA9-36E40A8EA6FE}"/>
                    </a:ext>
                  </a:extLst>
                </p14:cNvPr>
                <p14:cNvContentPartPr/>
                <p14:nvPr/>
              </p14:nvContentPartPr>
              <p14:xfrm>
                <a:off x="9096531" y="536880"/>
                <a:ext cx="167760" cy="125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49FE773-BFC2-4B37-9EA9-36E40A8EA6F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087531" y="528240"/>
                  <a:ext cx="185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C2C3C70-6D29-4290-B95A-3DEF32AE75C4}"/>
                    </a:ext>
                  </a:extLst>
                </p14:cNvPr>
                <p14:cNvContentPartPr/>
                <p14:nvPr/>
              </p14:nvContentPartPr>
              <p14:xfrm>
                <a:off x="9276891" y="532920"/>
                <a:ext cx="122040" cy="277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C2C3C70-6D29-4290-B95A-3DEF32AE75C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268251" y="523920"/>
                  <a:ext cx="139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E40311E-EC4F-4973-A59F-700367B2A876}"/>
                    </a:ext>
                  </a:extLst>
                </p14:cNvPr>
                <p14:cNvContentPartPr/>
                <p14:nvPr/>
              </p14:nvContentPartPr>
              <p14:xfrm>
                <a:off x="9430971" y="574320"/>
                <a:ext cx="113400" cy="132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E40311E-EC4F-4973-A59F-700367B2A87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421971" y="565320"/>
                  <a:ext cx="13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47E5F3F-FCF9-45CB-905B-D71BB9C36BF7}"/>
                    </a:ext>
                  </a:extLst>
                </p14:cNvPr>
                <p14:cNvContentPartPr/>
                <p14:nvPr/>
              </p14:nvContentPartPr>
              <p14:xfrm>
                <a:off x="9646611" y="587280"/>
                <a:ext cx="72000" cy="88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47E5F3F-FCF9-45CB-905B-D71BB9C36BF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37971" y="578640"/>
                  <a:ext cx="89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360FD96-2618-4E90-B2F3-3C938F7FBF99}"/>
                    </a:ext>
                  </a:extLst>
                </p14:cNvPr>
                <p14:cNvContentPartPr/>
                <p14:nvPr/>
              </p14:nvContentPartPr>
              <p14:xfrm>
                <a:off x="9643011" y="737040"/>
                <a:ext cx="52560" cy="20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360FD96-2618-4E90-B2F3-3C938F7FBF9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34371" y="728040"/>
                  <a:ext cx="70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CEABCB3-BB8E-4147-8490-F608A47353D2}"/>
                    </a:ext>
                  </a:extLst>
                </p14:cNvPr>
                <p14:cNvContentPartPr/>
                <p14:nvPr/>
              </p14:nvContentPartPr>
              <p14:xfrm>
                <a:off x="9875571" y="576480"/>
                <a:ext cx="89280" cy="98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CEABCB3-BB8E-4147-8490-F608A47353D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866571" y="567840"/>
                  <a:ext cx="10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4BE6C8C-6AE3-4034-984A-A771E7FCE6F3}"/>
                    </a:ext>
                  </a:extLst>
                </p14:cNvPr>
                <p14:cNvContentPartPr/>
                <p14:nvPr/>
              </p14:nvContentPartPr>
              <p14:xfrm>
                <a:off x="9799251" y="597000"/>
                <a:ext cx="144360" cy="269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4BE6C8C-6AE3-4034-984A-A771E7FCE6F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90251" y="588360"/>
                  <a:ext cx="162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3401370-0FFF-4B76-814C-BCEBD4FA91BD}"/>
                    </a:ext>
                  </a:extLst>
                </p14:cNvPr>
                <p14:cNvContentPartPr/>
                <p14:nvPr/>
              </p14:nvContentPartPr>
              <p14:xfrm>
                <a:off x="9979971" y="618240"/>
                <a:ext cx="92520" cy="113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3401370-0FFF-4B76-814C-BCEBD4FA91B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970971" y="609600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008E7CC-7A93-4B2B-812A-A48456EB82F8}"/>
                    </a:ext>
                  </a:extLst>
                </p14:cNvPr>
                <p14:cNvContentPartPr/>
                <p14:nvPr/>
              </p14:nvContentPartPr>
              <p14:xfrm>
                <a:off x="9948291" y="797160"/>
                <a:ext cx="108720" cy="28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008E7CC-7A93-4B2B-812A-A48456EB82F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39291" y="788160"/>
                  <a:ext cx="126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30B2C9F-5B26-4027-B7A1-F09E8CBCF1B1}"/>
                    </a:ext>
                  </a:extLst>
                </p14:cNvPr>
                <p14:cNvContentPartPr/>
                <p14:nvPr/>
              </p14:nvContentPartPr>
              <p14:xfrm>
                <a:off x="9965571" y="897600"/>
                <a:ext cx="111960" cy="73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30B2C9F-5B26-4027-B7A1-F09E8CBCF1B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956931" y="888600"/>
                  <a:ext cx="129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76601DD-1615-43DC-8C4F-7F757D21A884}"/>
                    </a:ext>
                  </a:extLst>
                </p14:cNvPr>
                <p14:cNvContentPartPr/>
                <p14:nvPr/>
              </p14:nvContentPartPr>
              <p14:xfrm>
                <a:off x="10158531" y="557040"/>
                <a:ext cx="93240" cy="393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76601DD-1615-43DC-8C4F-7F757D21A88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149891" y="548400"/>
                  <a:ext cx="1108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612DB1C-CD81-423C-9C53-4B2057626B59}"/>
                    </a:ext>
                  </a:extLst>
                </p14:cNvPr>
                <p14:cNvContentPartPr/>
                <p14:nvPr/>
              </p14:nvContentPartPr>
              <p14:xfrm>
                <a:off x="10405851" y="690600"/>
                <a:ext cx="104760" cy="36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612DB1C-CD81-423C-9C53-4B2057626B5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96851" y="681600"/>
                  <a:ext cx="122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4575D8C-010D-4B44-90BB-BD419780A8C5}"/>
                    </a:ext>
                  </a:extLst>
                </p14:cNvPr>
                <p14:cNvContentPartPr/>
                <p14:nvPr/>
              </p14:nvContentPartPr>
              <p14:xfrm>
                <a:off x="10375251" y="751080"/>
                <a:ext cx="107640" cy="29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4575D8C-010D-4B44-90BB-BD419780A8C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66611" y="742440"/>
                  <a:ext cx="12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D7939FC-204C-4863-8CB4-26A2200D5AF0}"/>
                    </a:ext>
                  </a:extLst>
                </p14:cNvPr>
                <p14:cNvContentPartPr/>
                <p14:nvPr/>
              </p14:nvContentPartPr>
              <p14:xfrm>
                <a:off x="10730931" y="541920"/>
                <a:ext cx="139320" cy="162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D7939FC-204C-4863-8CB4-26A2200D5AF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22291" y="533280"/>
                  <a:ext cx="15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6EEC2FF-EA78-456D-8826-5AC22DA807D5}"/>
                    </a:ext>
                  </a:extLst>
                </p14:cNvPr>
                <p14:cNvContentPartPr/>
                <p14:nvPr/>
              </p14:nvContentPartPr>
              <p14:xfrm>
                <a:off x="10670451" y="742800"/>
                <a:ext cx="213480" cy="52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6EEC2FF-EA78-456D-8826-5AC22DA807D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661811" y="733800"/>
                  <a:ext cx="231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24123CA-4038-4A17-90A4-14F52685F7DE}"/>
                    </a:ext>
                  </a:extLst>
                </p14:cNvPr>
                <p14:cNvContentPartPr/>
                <p14:nvPr/>
              </p14:nvContentPartPr>
              <p14:xfrm>
                <a:off x="10698891" y="905880"/>
                <a:ext cx="162360" cy="110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24123CA-4038-4A17-90A4-14F52685F7D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689891" y="897240"/>
                  <a:ext cx="180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F80C029-BC10-4DB6-8F15-11E40AB94303}"/>
              </a:ext>
            </a:extLst>
          </p:cNvPr>
          <p:cNvGrpSpPr/>
          <p:nvPr/>
        </p:nvGrpSpPr>
        <p:grpSpPr>
          <a:xfrm>
            <a:off x="7308051" y="1097040"/>
            <a:ext cx="3069000" cy="577800"/>
            <a:chOff x="7308051" y="1097040"/>
            <a:chExt cx="306900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9E69D15-9619-4793-9277-8671E9483EDD}"/>
                    </a:ext>
                  </a:extLst>
                </p14:cNvPr>
                <p14:cNvContentPartPr/>
                <p14:nvPr/>
              </p14:nvContentPartPr>
              <p14:xfrm>
                <a:off x="7356651" y="1129080"/>
                <a:ext cx="70920" cy="249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9E69D15-9619-4793-9277-8671E9483ED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348011" y="1120080"/>
                  <a:ext cx="88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A4535D2-5E23-422B-B8D9-485732380E07}"/>
                    </a:ext>
                  </a:extLst>
                </p14:cNvPr>
                <p14:cNvContentPartPr/>
                <p14:nvPr/>
              </p14:nvContentPartPr>
              <p14:xfrm>
                <a:off x="7308051" y="1097040"/>
                <a:ext cx="215640" cy="159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A4535D2-5E23-422B-B8D9-485732380E0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99411" y="1088400"/>
                  <a:ext cx="233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31F4AE6-CD21-4A14-B7CE-2CE32CECBC38}"/>
                    </a:ext>
                  </a:extLst>
                </p14:cNvPr>
                <p14:cNvContentPartPr/>
                <p14:nvPr/>
              </p14:nvContentPartPr>
              <p14:xfrm>
                <a:off x="7508211" y="1121160"/>
                <a:ext cx="149760" cy="297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31F4AE6-CD21-4A14-B7CE-2CE32CECBC3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99571" y="1112160"/>
                  <a:ext cx="167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3CEFE96-28F7-4A12-9022-40586EFF7558}"/>
                    </a:ext>
                  </a:extLst>
                </p14:cNvPr>
                <p14:cNvContentPartPr/>
                <p14:nvPr/>
              </p14:nvContentPartPr>
              <p14:xfrm>
                <a:off x="7710531" y="1231320"/>
                <a:ext cx="106560" cy="153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3CEFE96-28F7-4A12-9022-40586EFF755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701531" y="1222320"/>
                  <a:ext cx="124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98745CC-15A2-402B-ACC8-E5792876D2EF}"/>
                    </a:ext>
                  </a:extLst>
                </p14:cNvPr>
                <p14:cNvContentPartPr/>
                <p14:nvPr/>
              </p14:nvContentPartPr>
              <p14:xfrm>
                <a:off x="7960371" y="1269480"/>
                <a:ext cx="74160" cy="99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98745CC-15A2-402B-ACC8-E5792876D2E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51371" y="1260480"/>
                  <a:ext cx="91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00DAA95-7E2E-441E-9C97-0F8F43BEF5CA}"/>
                    </a:ext>
                  </a:extLst>
                </p14:cNvPr>
                <p14:cNvContentPartPr/>
                <p14:nvPr/>
              </p14:nvContentPartPr>
              <p14:xfrm>
                <a:off x="7950651" y="1439760"/>
                <a:ext cx="58680" cy="201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00DAA95-7E2E-441E-9C97-0F8F43BEF5C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941651" y="1430760"/>
                  <a:ext cx="76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10CF5A5-216F-4DE8-A92A-C6C9BAE6ACCF}"/>
                    </a:ext>
                  </a:extLst>
                </p14:cNvPr>
                <p14:cNvContentPartPr/>
                <p14:nvPr/>
              </p14:nvContentPartPr>
              <p14:xfrm>
                <a:off x="7946691" y="1256880"/>
                <a:ext cx="99000" cy="170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10CF5A5-216F-4DE8-A92A-C6C9BAE6ACC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37691" y="1247880"/>
                  <a:ext cx="116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E34A907-8CED-4C17-B641-277F80C6EA1B}"/>
                    </a:ext>
                  </a:extLst>
                </p14:cNvPr>
                <p14:cNvContentPartPr/>
                <p14:nvPr/>
              </p14:nvContentPartPr>
              <p14:xfrm>
                <a:off x="7916811" y="1243560"/>
                <a:ext cx="172440" cy="206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E34A907-8CED-4C17-B641-277F80C6EA1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08171" y="1234920"/>
                  <a:ext cx="190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711E5C5-8990-42AC-AD8E-C47A131E6748}"/>
                    </a:ext>
                  </a:extLst>
                </p14:cNvPr>
                <p14:cNvContentPartPr/>
                <p14:nvPr/>
              </p14:nvContentPartPr>
              <p14:xfrm>
                <a:off x="8239011" y="1241760"/>
                <a:ext cx="121680" cy="182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711E5C5-8990-42AC-AD8E-C47A131E674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30011" y="1233120"/>
                  <a:ext cx="139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2A4F890-3C0D-47A6-BF18-DC011EAF1BA7}"/>
                    </a:ext>
                  </a:extLst>
                </p14:cNvPr>
                <p14:cNvContentPartPr/>
                <p14:nvPr/>
              </p14:nvContentPartPr>
              <p14:xfrm>
                <a:off x="8435571" y="1382880"/>
                <a:ext cx="28800" cy="95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2A4F890-3C0D-47A6-BF18-DC011EAF1BA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6931" y="1374240"/>
                  <a:ext cx="46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2BEEBF3-6A16-4092-AC61-0E1FC557C354}"/>
                    </a:ext>
                  </a:extLst>
                </p14:cNvPr>
                <p14:cNvContentPartPr/>
                <p14:nvPr/>
              </p14:nvContentPartPr>
              <p14:xfrm>
                <a:off x="8559411" y="1172640"/>
                <a:ext cx="88560" cy="359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2BEEBF3-6A16-4092-AC61-0E1FC557C35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550411" y="1163640"/>
                  <a:ext cx="1062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BAF5B01-E9FB-4B54-8AE7-195680E48C15}"/>
                    </a:ext>
                  </a:extLst>
                </p14:cNvPr>
                <p14:cNvContentPartPr/>
                <p14:nvPr/>
              </p14:nvContentPartPr>
              <p14:xfrm>
                <a:off x="8746611" y="1320960"/>
                <a:ext cx="105120" cy="18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BAF5B01-E9FB-4B54-8AE7-195680E48C1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737971" y="1312320"/>
                  <a:ext cx="122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F9B9025-1214-4BDF-A654-C9C2FF0F4979}"/>
                    </a:ext>
                  </a:extLst>
                </p14:cNvPr>
                <p14:cNvContentPartPr/>
                <p14:nvPr/>
              </p14:nvContentPartPr>
              <p14:xfrm>
                <a:off x="8752731" y="1364160"/>
                <a:ext cx="75600" cy="22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F9B9025-1214-4BDF-A654-C9C2FF0F497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44091" y="1355160"/>
                  <a:ext cx="9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1FC7D2E-287F-4BBE-B9F8-D03E5E766BBA}"/>
                    </a:ext>
                  </a:extLst>
                </p14:cNvPr>
                <p14:cNvContentPartPr/>
                <p14:nvPr/>
              </p14:nvContentPartPr>
              <p14:xfrm>
                <a:off x="9083931" y="1240680"/>
                <a:ext cx="48600" cy="206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1FC7D2E-287F-4BBE-B9F8-D03E5E766BB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074931" y="1232040"/>
                  <a:ext cx="66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52201CC-E202-4148-AF45-EC488CDB9515}"/>
                    </a:ext>
                  </a:extLst>
                </p14:cNvPr>
                <p14:cNvContentPartPr/>
                <p14:nvPr/>
              </p14:nvContentPartPr>
              <p14:xfrm>
                <a:off x="9017331" y="1220880"/>
                <a:ext cx="219600" cy="153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52201CC-E202-4148-AF45-EC488CDB951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008691" y="1211880"/>
                  <a:ext cx="237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758ACBA-A2FC-46D4-BC01-2E7D3767429C}"/>
                    </a:ext>
                  </a:extLst>
                </p14:cNvPr>
                <p14:cNvContentPartPr/>
                <p14:nvPr/>
              </p14:nvContentPartPr>
              <p14:xfrm>
                <a:off x="9212451" y="1240320"/>
                <a:ext cx="105120" cy="279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758ACBA-A2FC-46D4-BC01-2E7D3767429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203451" y="1231320"/>
                  <a:ext cx="122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EF2A863-AFCF-4809-A259-0BD79E7EA632}"/>
                    </a:ext>
                  </a:extLst>
                </p14:cNvPr>
                <p14:cNvContentPartPr/>
                <p14:nvPr/>
              </p14:nvContentPartPr>
              <p14:xfrm>
                <a:off x="9318291" y="1313040"/>
                <a:ext cx="137160" cy="169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EF2A863-AFCF-4809-A259-0BD79E7EA63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309291" y="1304040"/>
                  <a:ext cx="15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2D108E3-6611-4DB4-8C49-28F779A32D33}"/>
                    </a:ext>
                  </a:extLst>
                </p14:cNvPr>
                <p14:cNvContentPartPr/>
                <p14:nvPr/>
              </p14:nvContentPartPr>
              <p14:xfrm>
                <a:off x="9542931" y="1348680"/>
                <a:ext cx="116280" cy="133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2D108E3-6611-4DB4-8C49-28F779A32D3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534291" y="1339680"/>
                  <a:ext cx="133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1F2D3E4-09FB-4854-B746-1D2383955461}"/>
                    </a:ext>
                  </a:extLst>
                </p14:cNvPr>
                <p14:cNvContentPartPr/>
                <p14:nvPr/>
              </p14:nvContentPartPr>
              <p14:xfrm>
                <a:off x="9733371" y="1332480"/>
                <a:ext cx="144360" cy="2667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1F2D3E4-09FB-4854-B746-1D238395546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24371" y="1323840"/>
                  <a:ext cx="1620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5E04CA7-393F-49FD-BD2F-1E8C0173C587}"/>
                    </a:ext>
                  </a:extLst>
                </p14:cNvPr>
                <p14:cNvContentPartPr/>
                <p14:nvPr/>
              </p14:nvContentPartPr>
              <p14:xfrm>
                <a:off x="9914091" y="1327800"/>
                <a:ext cx="119520" cy="124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5E04CA7-393F-49FD-BD2F-1E8C0173C58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905091" y="1318800"/>
                  <a:ext cx="137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CF73605-F4AC-403A-970A-314D45E15062}"/>
                    </a:ext>
                  </a:extLst>
                </p14:cNvPr>
                <p14:cNvContentPartPr/>
                <p14:nvPr/>
              </p14:nvContentPartPr>
              <p14:xfrm>
                <a:off x="9897891" y="1494840"/>
                <a:ext cx="116280" cy="23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CF73605-F4AC-403A-970A-314D45E1506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88891" y="1485840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AD1F50A-E1DC-4D65-B57D-A5EF377190BF}"/>
                    </a:ext>
                  </a:extLst>
                </p14:cNvPr>
                <p14:cNvContentPartPr/>
                <p14:nvPr/>
              </p14:nvContentPartPr>
              <p14:xfrm>
                <a:off x="9916971" y="1587720"/>
                <a:ext cx="142200" cy="86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AD1F50A-E1DC-4D65-B57D-A5EF377190B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08331" y="1578720"/>
                  <a:ext cx="159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81CF251-474D-407A-9621-741D31C03E4C}"/>
                    </a:ext>
                  </a:extLst>
                </p14:cNvPr>
                <p14:cNvContentPartPr/>
                <p14:nvPr/>
              </p14:nvContentPartPr>
              <p14:xfrm>
                <a:off x="10089771" y="1279920"/>
                <a:ext cx="63360" cy="394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81CF251-474D-407A-9621-741D31C03E4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081131" y="1270920"/>
                  <a:ext cx="810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EC1C9FD-EFDD-4685-9F9A-5FE1FABA07C2}"/>
                    </a:ext>
                  </a:extLst>
                </p14:cNvPr>
                <p14:cNvContentPartPr/>
                <p14:nvPr/>
              </p14:nvContentPartPr>
              <p14:xfrm>
                <a:off x="10189491" y="1438680"/>
                <a:ext cx="187560" cy="7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EC1C9FD-EFDD-4685-9F9A-5FE1FABA07C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180851" y="1430040"/>
                  <a:ext cx="2052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47430C5B-A3D0-47B8-915E-3DD3A47E0CCF}"/>
              </a:ext>
            </a:extLst>
          </p:cNvPr>
          <p:cNvGrpSpPr/>
          <p:nvPr/>
        </p:nvGrpSpPr>
        <p:grpSpPr>
          <a:xfrm>
            <a:off x="10621131" y="1278120"/>
            <a:ext cx="443520" cy="435960"/>
            <a:chOff x="10621131" y="1278120"/>
            <a:chExt cx="4435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35D2363-DECC-41E5-946A-246A0233406A}"/>
                    </a:ext>
                  </a:extLst>
                </p14:cNvPr>
                <p14:cNvContentPartPr/>
                <p14:nvPr/>
              </p14:nvContentPartPr>
              <p14:xfrm>
                <a:off x="10621131" y="1384680"/>
                <a:ext cx="45000" cy="168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35D2363-DECC-41E5-946A-246A0233406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612131" y="1375680"/>
                  <a:ext cx="62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F64570A-7E6D-4373-9B74-4C9678C9C6C2}"/>
                    </a:ext>
                  </a:extLst>
                </p14:cNvPr>
                <p14:cNvContentPartPr/>
                <p14:nvPr/>
              </p14:nvContentPartPr>
              <p14:xfrm>
                <a:off x="10726251" y="1425360"/>
                <a:ext cx="83880" cy="10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F64570A-7E6D-4373-9B74-4C9678C9C6C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717251" y="1416720"/>
                  <a:ext cx="10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F26308C-9702-4E76-9BAA-976712F18D4D}"/>
                    </a:ext>
                  </a:extLst>
                </p14:cNvPr>
                <p14:cNvContentPartPr/>
                <p14:nvPr/>
              </p14:nvContentPartPr>
              <p14:xfrm>
                <a:off x="10937571" y="1278120"/>
                <a:ext cx="127080" cy="138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F26308C-9702-4E76-9BAA-976712F18D4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28571" y="1269120"/>
                  <a:ext cx="144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5E94A7A-BF4A-4F32-B635-F50BD725A870}"/>
                    </a:ext>
                  </a:extLst>
                </p14:cNvPr>
                <p14:cNvContentPartPr/>
                <p14:nvPr/>
              </p14:nvContentPartPr>
              <p14:xfrm>
                <a:off x="10890051" y="1467120"/>
                <a:ext cx="172800" cy="29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5E94A7A-BF4A-4F32-B635-F50BD725A87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881411" y="1458480"/>
                  <a:ext cx="190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6C9A7D3-8140-479C-85E9-8FEB5D43122B}"/>
                    </a:ext>
                  </a:extLst>
                </p14:cNvPr>
                <p14:cNvContentPartPr/>
                <p14:nvPr/>
              </p14:nvContentPartPr>
              <p14:xfrm>
                <a:off x="10898331" y="1598880"/>
                <a:ext cx="143640" cy="115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6C9A7D3-8140-479C-85E9-8FEB5D43122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889691" y="1590240"/>
                  <a:ext cx="161280" cy="13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069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98651-2645-4A27-B50C-88DD3FF8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5.4 Intervallestimering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8E829-E322-4B8D-A152-24A74964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Eks. </a:t>
            </a:r>
            <a:r>
              <a:rPr lang="nb-NO" sz="2000" dirty="0" err="1">
                <a:solidFill>
                  <a:srgbClr val="0070C0"/>
                </a:solidFill>
              </a:rPr>
              <a:t>Arbeidsulukke</a:t>
            </a:r>
            <a:r>
              <a:rPr lang="nb-NO" sz="2000" dirty="0">
                <a:solidFill>
                  <a:srgbClr val="0070C0"/>
                </a:solidFill>
              </a:rPr>
              <a:t>. </a:t>
            </a:r>
            <a:r>
              <a:rPr lang="nb-NO" sz="2000" dirty="0" err="1"/>
              <a:t>Ein</a:t>
            </a:r>
            <a:r>
              <a:rPr lang="nb-NO" sz="2000" dirty="0"/>
              <a:t> mann får </a:t>
            </a:r>
            <a:r>
              <a:rPr lang="nb-NO" sz="2000" dirty="0" err="1"/>
              <a:t>ein</a:t>
            </a:r>
            <a:r>
              <a:rPr lang="nb-NO" sz="2000" dirty="0"/>
              <a:t> splint i </a:t>
            </a:r>
            <a:r>
              <a:rPr lang="nb-NO" sz="2000" dirty="0" err="1"/>
              <a:t>auge</a:t>
            </a:r>
            <a:r>
              <a:rPr lang="nb-NO" sz="2000" dirty="0"/>
              <a:t> som kan komme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ein</a:t>
            </a:r>
            <a:r>
              <a:rPr lang="nb-NO" sz="2000" dirty="0"/>
              <a:t> </a:t>
            </a:r>
            <a:r>
              <a:rPr lang="nb-NO" sz="2000" dirty="0" err="1"/>
              <a:t>spikar</a:t>
            </a:r>
            <a:r>
              <a:rPr lang="nb-NO" sz="2000" dirty="0"/>
              <a:t>. </a:t>
            </a:r>
            <a:r>
              <a:rPr lang="nb-NO" sz="2000" dirty="0" err="1"/>
              <a:t>Spikarfabrikanten</a:t>
            </a:r>
            <a:r>
              <a:rPr lang="nb-NO" sz="2000" dirty="0"/>
              <a:t> ber </a:t>
            </a:r>
            <a:r>
              <a:rPr lang="nb-NO" sz="2000" dirty="0" err="1"/>
              <a:t>eit</a:t>
            </a:r>
            <a:r>
              <a:rPr lang="nb-NO" sz="2000" dirty="0"/>
              <a:t> laboratorium undersøke </a:t>
            </a:r>
            <a:r>
              <a:rPr lang="nb-NO" sz="2000" dirty="0" err="1"/>
              <a:t>manganinnhaldet</a:t>
            </a:r>
            <a:r>
              <a:rPr lang="nb-NO" sz="2000" dirty="0"/>
              <a:t> i splinten. </a:t>
            </a:r>
            <a:r>
              <a:rPr lang="nb-NO" sz="2000" dirty="0" err="1"/>
              <a:t>Manganinnhaldet</a:t>
            </a:r>
            <a:r>
              <a:rPr lang="nb-NO" sz="2000" dirty="0"/>
              <a:t> i </a:t>
            </a:r>
            <a:r>
              <a:rPr lang="nb-NO" sz="2000" dirty="0" err="1"/>
              <a:t>spikar</a:t>
            </a:r>
            <a:r>
              <a:rPr lang="nb-NO" sz="2000" dirty="0"/>
              <a:t> er 0.48%.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0678EE-04A0-4AFD-B668-BFE7E31E6B51}"/>
              </a:ext>
            </a:extLst>
          </p:cNvPr>
          <p:cNvGrpSpPr/>
          <p:nvPr/>
        </p:nvGrpSpPr>
        <p:grpSpPr>
          <a:xfrm>
            <a:off x="1068531" y="2662320"/>
            <a:ext cx="1649160" cy="338040"/>
            <a:chOff x="1068531" y="2662320"/>
            <a:chExt cx="16491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D97D81-0EB2-466E-A230-0D3401FA7789}"/>
                    </a:ext>
                  </a:extLst>
                </p14:cNvPr>
                <p14:cNvContentPartPr/>
                <p14:nvPr/>
              </p14:nvContentPartPr>
              <p14:xfrm>
                <a:off x="1068531" y="2766000"/>
                <a:ext cx="59040" cy="21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D97D81-0EB2-466E-A230-0D3401FA77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9531" y="2757360"/>
                  <a:ext cx="7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C33C4C-E48E-44A5-853F-6C832D05C9B5}"/>
                    </a:ext>
                  </a:extLst>
                </p14:cNvPr>
                <p14:cNvContentPartPr/>
                <p14:nvPr/>
              </p14:nvContentPartPr>
              <p14:xfrm>
                <a:off x="1107051" y="2700120"/>
                <a:ext cx="862200" cy="30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C33C4C-E48E-44A5-853F-6C832D05C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411" y="2691120"/>
                  <a:ext cx="879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88774A-921A-46DF-B221-1BDAF633F353}"/>
                    </a:ext>
                  </a:extLst>
                </p14:cNvPr>
                <p14:cNvContentPartPr/>
                <p14:nvPr/>
              </p14:nvContentPartPr>
              <p14:xfrm>
                <a:off x="2039811" y="2698680"/>
                <a:ext cx="367920" cy="26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88774A-921A-46DF-B221-1BDAF633F3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1171" y="2689680"/>
                  <a:ext cx="385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474319-245F-4B35-BF96-FBFB829750F6}"/>
                    </a:ext>
                  </a:extLst>
                </p14:cNvPr>
                <p14:cNvContentPartPr/>
                <p14:nvPr/>
              </p14:nvContentPartPr>
              <p14:xfrm>
                <a:off x="2461371" y="2662320"/>
                <a:ext cx="253080" cy="25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474319-245F-4B35-BF96-FBFB829750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2371" y="2653680"/>
                  <a:ext cx="270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A7046A-7ACF-47FD-BDBE-4A05E0B1C9BF}"/>
                    </a:ext>
                  </a:extLst>
                </p14:cNvPr>
                <p14:cNvContentPartPr/>
                <p14:nvPr/>
              </p14:nvContentPartPr>
              <p14:xfrm>
                <a:off x="2622291" y="2797680"/>
                <a:ext cx="9540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A7046A-7ACF-47FD-BDBE-4A05E0B1C9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3291" y="2788680"/>
                  <a:ext cx="1130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FBB19D-1AC7-446F-BBC0-474CAACB2BAE}"/>
                  </a:ext>
                </a:extLst>
              </p14:cNvPr>
              <p14:cNvContentPartPr/>
              <p14:nvPr/>
            </p14:nvContentPartPr>
            <p14:xfrm>
              <a:off x="3002811" y="2837280"/>
              <a:ext cx="29880" cy="77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FBB19D-1AC7-446F-BBC0-474CAACB2B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4171" y="2828280"/>
                <a:ext cx="47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B5B08B-CC85-4D24-8D92-1109A0B1DB93}"/>
                  </a:ext>
                </a:extLst>
              </p14:cNvPr>
              <p14:cNvContentPartPr/>
              <p14:nvPr/>
            </p14:nvContentPartPr>
            <p14:xfrm>
              <a:off x="3009291" y="2677440"/>
              <a:ext cx="2916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B5B08B-CC85-4D24-8D92-1109A0B1DB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0291" y="2668440"/>
                <a:ext cx="468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027D2C5-C5A3-4C8F-B35B-789403A891B3}"/>
              </a:ext>
            </a:extLst>
          </p:cNvPr>
          <p:cNvGrpSpPr/>
          <p:nvPr/>
        </p:nvGrpSpPr>
        <p:grpSpPr>
          <a:xfrm>
            <a:off x="3274251" y="2604720"/>
            <a:ext cx="371880" cy="315720"/>
            <a:chOff x="3274251" y="2604720"/>
            <a:chExt cx="3718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F8E9AA-6629-439B-8AB8-68AB8B3F9482}"/>
                    </a:ext>
                  </a:extLst>
                </p14:cNvPr>
                <p14:cNvContentPartPr/>
                <p14:nvPr/>
              </p14:nvContentPartPr>
              <p14:xfrm>
                <a:off x="3274251" y="2604720"/>
                <a:ext cx="68400" cy="14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F8E9AA-6629-439B-8AB8-68AB8B3F94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5611" y="2595720"/>
                  <a:ext cx="86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716E5-E428-457C-8A04-6689231FFC23}"/>
                    </a:ext>
                  </a:extLst>
                </p14:cNvPr>
                <p14:cNvContentPartPr/>
                <p14:nvPr/>
              </p14:nvContentPartPr>
              <p14:xfrm>
                <a:off x="3363891" y="2649360"/>
                <a:ext cx="126360" cy="257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716E5-E428-457C-8A04-6689231FFC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55251" y="2640360"/>
                  <a:ext cx="144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CCC42A-C8D4-476C-8EE5-001A3127FA51}"/>
                    </a:ext>
                  </a:extLst>
                </p14:cNvPr>
                <p14:cNvContentPartPr/>
                <p14:nvPr/>
              </p14:nvContentPartPr>
              <p14:xfrm>
                <a:off x="3538131" y="2804520"/>
                <a:ext cx="10800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CCC42A-C8D4-476C-8EE5-001A3127FA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9491" y="2795880"/>
                  <a:ext cx="1256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FD5B0F-36E5-4A4B-9CEA-32B8AFAC08D6}"/>
              </a:ext>
            </a:extLst>
          </p:cNvPr>
          <p:cNvGrpSpPr/>
          <p:nvPr/>
        </p:nvGrpSpPr>
        <p:grpSpPr>
          <a:xfrm>
            <a:off x="977091" y="3282240"/>
            <a:ext cx="2503440" cy="626760"/>
            <a:chOff x="977091" y="3282240"/>
            <a:chExt cx="250344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868F5A-ADD0-4E0A-ABC2-F7B9CBFA94F4}"/>
                    </a:ext>
                  </a:extLst>
                </p14:cNvPr>
                <p14:cNvContentPartPr/>
                <p14:nvPr/>
              </p14:nvContentPartPr>
              <p14:xfrm>
                <a:off x="977091" y="3500400"/>
                <a:ext cx="2503440" cy="6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868F5A-ADD0-4E0A-ABC2-F7B9CBFA94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8091" y="3491760"/>
                  <a:ext cx="2521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5EB1CE-CBB8-4EA4-9048-434C3E2236CB}"/>
                    </a:ext>
                  </a:extLst>
                </p14:cNvPr>
                <p14:cNvContentPartPr/>
                <p14:nvPr/>
              </p14:nvContentPartPr>
              <p14:xfrm>
                <a:off x="1409451" y="3320400"/>
                <a:ext cx="16920" cy="51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5EB1CE-CBB8-4EA4-9048-434C3E2236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00811" y="3311400"/>
                  <a:ext cx="345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7BD775-8838-4609-84C6-584A45D5D660}"/>
                    </a:ext>
                  </a:extLst>
                </p14:cNvPr>
                <p14:cNvContentPartPr/>
                <p14:nvPr/>
              </p14:nvContentPartPr>
              <p14:xfrm>
                <a:off x="1116771" y="3340200"/>
                <a:ext cx="66600" cy="9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7BD775-8838-4609-84C6-584A45D5D6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7771" y="3331560"/>
                  <a:ext cx="8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427E8A-BA6B-4441-A5D6-72DCBE67846C}"/>
                    </a:ext>
                  </a:extLst>
                </p14:cNvPr>
                <p14:cNvContentPartPr/>
                <p14:nvPr/>
              </p14:nvContentPartPr>
              <p14:xfrm>
                <a:off x="1082931" y="3308520"/>
                <a:ext cx="113400" cy="15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427E8A-BA6B-4441-A5D6-72DCBE6784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4291" y="3299520"/>
                  <a:ext cx="131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825461-A914-4F6A-A3D7-4CAAC9C284EA}"/>
                    </a:ext>
                  </a:extLst>
                </p14:cNvPr>
                <p14:cNvContentPartPr/>
                <p14:nvPr/>
              </p14:nvContentPartPr>
              <p14:xfrm>
                <a:off x="1229811" y="3420840"/>
                <a:ext cx="54360" cy="7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825461-A914-4F6A-A3D7-4CAAC9C284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21171" y="3411840"/>
                  <a:ext cx="72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5230E7-33B3-404A-A0DB-D93D9EECC1DA}"/>
                    </a:ext>
                  </a:extLst>
                </p14:cNvPr>
                <p14:cNvContentPartPr/>
                <p14:nvPr/>
              </p14:nvContentPartPr>
              <p14:xfrm>
                <a:off x="1967451" y="3282240"/>
                <a:ext cx="68760" cy="62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5230E7-33B3-404A-A0DB-D93D9EECC1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58811" y="3273240"/>
                  <a:ext cx="864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980057-7933-409D-A787-99B9098505B4}"/>
                    </a:ext>
                  </a:extLst>
                </p14:cNvPr>
                <p14:cNvContentPartPr/>
                <p14:nvPr/>
              </p14:nvContentPartPr>
              <p14:xfrm>
                <a:off x="1631571" y="3342720"/>
                <a:ext cx="81360" cy="13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980057-7933-409D-A787-99B9098505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22931" y="3334080"/>
                  <a:ext cx="99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247124-7281-4C9C-AD44-E7B916C9AEC3}"/>
                    </a:ext>
                  </a:extLst>
                </p14:cNvPr>
                <p14:cNvContentPartPr/>
                <p14:nvPr/>
              </p14:nvContentPartPr>
              <p14:xfrm>
                <a:off x="1630131" y="3356040"/>
                <a:ext cx="95040" cy="9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247124-7281-4C9C-AD44-E7B916C9AE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1131" y="3347040"/>
                  <a:ext cx="11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A59841-A4B9-433E-87F9-1867B0BBDD06}"/>
                    </a:ext>
                  </a:extLst>
                </p14:cNvPr>
                <p14:cNvContentPartPr/>
                <p14:nvPr/>
              </p14:nvContentPartPr>
              <p14:xfrm>
                <a:off x="1787811" y="3439200"/>
                <a:ext cx="60840" cy="70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A59841-A4B9-433E-87F9-1867B0BBDD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8811" y="3430200"/>
                  <a:ext cx="7848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C1717C-24B0-4031-A797-D2E6B687030A}"/>
                  </a:ext>
                </a:extLst>
              </p14:cNvPr>
              <p14:cNvContentPartPr/>
              <p14:nvPr/>
            </p14:nvContentPartPr>
            <p14:xfrm>
              <a:off x="2593131" y="3219240"/>
              <a:ext cx="55800" cy="732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C1717C-24B0-4031-A797-D2E6B687030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84131" y="3210600"/>
                <a:ext cx="73440" cy="7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ABC9B8E-45FB-4E91-AE5E-9A0A0C794A5F}"/>
              </a:ext>
            </a:extLst>
          </p:cNvPr>
          <p:cNvGrpSpPr/>
          <p:nvPr/>
        </p:nvGrpSpPr>
        <p:grpSpPr>
          <a:xfrm>
            <a:off x="2183811" y="3336600"/>
            <a:ext cx="201960" cy="171000"/>
            <a:chOff x="2183811" y="3336600"/>
            <a:chExt cx="20196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D67B44-E190-47AA-BAA0-EE74E182E318}"/>
                    </a:ext>
                  </a:extLst>
                </p14:cNvPr>
                <p14:cNvContentPartPr/>
                <p14:nvPr/>
              </p14:nvContentPartPr>
              <p14:xfrm>
                <a:off x="2183811" y="3336600"/>
                <a:ext cx="103680" cy="11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D67B44-E190-47AA-BAA0-EE74E182E3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4811" y="3327960"/>
                  <a:ext cx="12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115F70-7EDB-4BC0-9CDB-E6D66E5ECB47}"/>
                    </a:ext>
                  </a:extLst>
                </p14:cNvPr>
                <p14:cNvContentPartPr/>
                <p14:nvPr/>
              </p14:nvContentPartPr>
              <p14:xfrm>
                <a:off x="2211891" y="3353520"/>
                <a:ext cx="70200" cy="9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115F70-7EDB-4BC0-9CDB-E6D66E5ECB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2891" y="3344520"/>
                  <a:ext cx="87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A43C39-9C58-453E-B1EC-7F01C07F0448}"/>
                    </a:ext>
                  </a:extLst>
                </p14:cNvPr>
                <p14:cNvContentPartPr/>
                <p14:nvPr/>
              </p14:nvContentPartPr>
              <p14:xfrm>
                <a:off x="2337891" y="3402480"/>
                <a:ext cx="47880" cy="10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A43C39-9C58-453E-B1EC-7F01C07F04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29251" y="3393480"/>
                  <a:ext cx="65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E1D576-1893-45F9-A8AA-D4831109A894}"/>
              </a:ext>
            </a:extLst>
          </p:cNvPr>
          <p:cNvGrpSpPr/>
          <p:nvPr/>
        </p:nvGrpSpPr>
        <p:grpSpPr>
          <a:xfrm>
            <a:off x="2787891" y="3242640"/>
            <a:ext cx="820080" cy="642960"/>
            <a:chOff x="2787891" y="3242640"/>
            <a:chExt cx="82008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12F26D-472F-42B7-BA03-CAFA5FE43D78}"/>
                    </a:ext>
                  </a:extLst>
                </p14:cNvPr>
                <p14:cNvContentPartPr/>
                <p14:nvPr/>
              </p14:nvContentPartPr>
              <p14:xfrm>
                <a:off x="3120891" y="3242640"/>
                <a:ext cx="107640" cy="64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12F26D-472F-42B7-BA03-CAFA5FE43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2251" y="3233640"/>
                  <a:ext cx="1252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9D5180-4DFB-41C2-A728-E5C995F5B838}"/>
                    </a:ext>
                  </a:extLst>
                </p14:cNvPr>
                <p14:cNvContentPartPr/>
                <p14:nvPr/>
              </p14:nvContentPartPr>
              <p14:xfrm>
                <a:off x="2787891" y="3327240"/>
                <a:ext cx="69840" cy="75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9D5180-4DFB-41C2-A728-E5C995F5B8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9251" y="3318600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8136AF-3E70-486E-BFE1-7F903904CDC2}"/>
                    </a:ext>
                  </a:extLst>
                </p14:cNvPr>
                <p14:cNvContentPartPr/>
                <p14:nvPr/>
              </p14:nvContentPartPr>
              <p14:xfrm>
                <a:off x="2796171" y="3310320"/>
                <a:ext cx="69480" cy="12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8136AF-3E70-486E-BFE1-7F903904CD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7171" y="330132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FFAE8-5564-41DB-8CFE-895DB7A81405}"/>
                    </a:ext>
                  </a:extLst>
                </p14:cNvPr>
                <p14:cNvContentPartPr/>
                <p14:nvPr/>
              </p14:nvContentPartPr>
              <p14:xfrm>
                <a:off x="2898051" y="3373680"/>
                <a:ext cx="66240" cy="5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FFAE8-5564-41DB-8CFE-895DB7A814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9051" y="3365040"/>
                  <a:ext cx="83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8240D0-53F3-4C97-A585-64E698F1625B}"/>
                    </a:ext>
                  </a:extLst>
                </p14:cNvPr>
                <p14:cNvContentPartPr/>
                <p14:nvPr/>
              </p14:nvContentPartPr>
              <p14:xfrm>
                <a:off x="2935131" y="3379080"/>
                <a:ext cx="18360" cy="11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8240D0-53F3-4C97-A585-64E698F162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26131" y="3370080"/>
                  <a:ext cx="36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7490D8-4796-48F1-AE85-59CB9C9B0910}"/>
                    </a:ext>
                  </a:extLst>
                </p14:cNvPr>
                <p14:cNvContentPartPr/>
                <p14:nvPr/>
              </p14:nvContentPartPr>
              <p14:xfrm>
                <a:off x="3365331" y="3295200"/>
                <a:ext cx="102240" cy="10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7490D8-4796-48F1-AE85-59CB9C9B09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56691" y="3286200"/>
                  <a:ext cx="119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F0D24D-01BF-4167-A260-EBA38025C3EE}"/>
                    </a:ext>
                  </a:extLst>
                </p14:cNvPr>
                <p14:cNvContentPartPr/>
                <p14:nvPr/>
              </p14:nvContentPartPr>
              <p14:xfrm>
                <a:off x="3381171" y="3277920"/>
                <a:ext cx="85320" cy="16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F0D24D-01BF-4167-A260-EBA38025C3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72531" y="3269280"/>
                  <a:ext cx="102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1A2544-3A01-4553-BE95-0C483072BDBA}"/>
                    </a:ext>
                  </a:extLst>
                </p14:cNvPr>
                <p14:cNvContentPartPr/>
                <p14:nvPr/>
              </p14:nvContentPartPr>
              <p14:xfrm>
                <a:off x="3503211" y="3357840"/>
                <a:ext cx="67680" cy="9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1A2544-3A01-4553-BE95-0C483072BD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4571" y="3348840"/>
                  <a:ext cx="85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64BC0A-80EE-4FF1-BD20-57CDD3817EED}"/>
                    </a:ext>
                  </a:extLst>
                </p14:cNvPr>
                <p14:cNvContentPartPr/>
                <p14:nvPr/>
              </p14:nvContentPartPr>
              <p14:xfrm>
                <a:off x="3534171" y="3322920"/>
                <a:ext cx="583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64BC0A-80EE-4FF1-BD20-57CDD3817E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25531" y="3313920"/>
                  <a:ext cx="7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21C388-B8D4-40DA-BA9D-6FC4B741B0C6}"/>
                    </a:ext>
                  </a:extLst>
                </p14:cNvPr>
                <p14:cNvContentPartPr/>
                <p14:nvPr/>
              </p14:nvContentPartPr>
              <p14:xfrm>
                <a:off x="3416811" y="3502920"/>
                <a:ext cx="19116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21C388-B8D4-40DA-BA9D-6FC4B741B0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7811" y="3493920"/>
                  <a:ext cx="2088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4159B2-8FB1-4D82-B159-56055E201974}"/>
              </a:ext>
            </a:extLst>
          </p:cNvPr>
          <p:cNvGrpSpPr/>
          <p:nvPr/>
        </p:nvGrpSpPr>
        <p:grpSpPr>
          <a:xfrm>
            <a:off x="830211" y="3764640"/>
            <a:ext cx="388440" cy="195120"/>
            <a:chOff x="830211" y="3764640"/>
            <a:chExt cx="3884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79F289-6854-4429-BDBB-3273090236C3}"/>
                    </a:ext>
                  </a:extLst>
                </p14:cNvPr>
                <p14:cNvContentPartPr/>
                <p14:nvPr/>
              </p14:nvContentPartPr>
              <p14:xfrm>
                <a:off x="830211" y="3764640"/>
                <a:ext cx="69120" cy="176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79F289-6854-4429-BDBB-3273090236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1211" y="3756000"/>
                  <a:ext cx="86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40C80C-A1C0-4F53-A54D-188C21813E9B}"/>
                    </a:ext>
                  </a:extLst>
                </p14:cNvPr>
                <p14:cNvContentPartPr/>
                <p14:nvPr/>
              </p14:nvContentPartPr>
              <p14:xfrm>
                <a:off x="941451" y="3921960"/>
                <a:ext cx="3600" cy="2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40C80C-A1C0-4F53-A54D-188C21813E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811" y="3912960"/>
                  <a:ext cx="21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AF52DD-BAEF-4620-91EB-34385176E5F8}"/>
                    </a:ext>
                  </a:extLst>
                </p14:cNvPr>
                <p14:cNvContentPartPr/>
                <p14:nvPr/>
              </p14:nvContentPartPr>
              <p14:xfrm>
                <a:off x="1028211" y="3807840"/>
                <a:ext cx="59760" cy="12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AF52DD-BAEF-4620-91EB-34385176E5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9211" y="3798840"/>
                  <a:ext cx="77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D6A4BF-533D-4E7B-9368-07E81951A147}"/>
                    </a:ext>
                  </a:extLst>
                </p14:cNvPr>
                <p14:cNvContentPartPr/>
                <p14:nvPr/>
              </p14:nvContentPartPr>
              <p14:xfrm>
                <a:off x="1028571" y="3779040"/>
                <a:ext cx="7308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D6A4BF-533D-4E7B-9368-07E81951A1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9931" y="3770400"/>
                  <a:ext cx="9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CE11A9-934E-4056-8359-D71B07648971}"/>
                    </a:ext>
                  </a:extLst>
                </p14:cNvPr>
                <p14:cNvContentPartPr/>
                <p14:nvPr/>
              </p14:nvContentPartPr>
              <p14:xfrm>
                <a:off x="1140531" y="3792360"/>
                <a:ext cx="78120" cy="16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CE11A9-934E-4056-8359-D71B076489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1891" y="3783360"/>
                  <a:ext cx="957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0D4931-3338-4244-9ACB-549825255288}"/>
              </a:ext>
            </a:extLst>
          </p:cNvPr>
          <p:cNvGrpSpPr/>
          <p:nvPr/>
        </p:nvGrpSpPr>
        <p:grpSpPr>
          <a:xfrm>
            <a:off x="1516011" y="3793440"/>
            <a:ext cx="351000" cy="165600"/>
            <a:chOff x="1516011" y="3793440"/>
            <a:chExt cx="3510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C0C1B6-4379-42D0-B761-FF8D9D39F9B1}"/>
                    </a:ext>
                  </a:extLst>
                </p14:cNvPr>
                <p14:cNvContentPartPr/>
                <p14:nvPr/>
              </p14:nvContentPartPr>
              <p14:xfrm>
                <a:off x="1516011" y="3793440"/>
                <a:ext cx="71280" cy="14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C0C1B6-4379-42D0-B761-FF8D9D39F9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07011" y="3784440"/>
                  <a:ext cx="8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B7DFEC-846B-41E0-B57E-CBF81D763D5E}"/>
                    </a:ext>
                  </a:extLst>
                </p14:cNvPr>
                <p14:cNvContentPartPr/>
                <p14:nvPr/>
              </p14:nvContentPartPr>
              <p14:xfrm>
                <a:off x="1634091" y="3923400"/>
                <a:ext cx="396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B7DFEC-846B-41E0-B57E-CBF81D763D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25091" y="3914760"/>
                  <a:ext cx="21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26ADD6-DD7C-4B9F-9B77-5C96EB99A0CD}"/>
                    </a:ext>
                  </a:extLst>
                </p14:cNvPr>
                <p14:cNvContentPartPr/>
                <p14:nvPr/>
              </p14:nvContentPartPr>
              <p14:xfrm>
                <a:off x="1678731" y="3808560"/>
                <a:ext cx="65160" cy="14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26ADD6-DD7C-4B9F-9B77-5C96EB99A0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69731" y="3799560"/>
                  <a:ext cx="8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51B586-4CE0-4AFF-AE66-61052B62A662}"/>
                    </a:ext>
                  </a:extLst>
                </p14:cNvPr>
                <p14:cNvContentPartPr/>
                <p14:nvPr/>
              </p14:nvContentPartPr>
              <p14:xfrm>
                <a:off x="1806171" y="3802080"/>
                <a:ext cx="60840" cy="15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51B586-4CE0-4AFF-AE66-61052B62A66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97171" y="3793440"/>
                  <a:ext cx="784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4624EAC-118C-4B93-AB29-E195C22A4115}"/>
              </a:ext>
            </a:extLst>
          </p:cNvPr>
          <p:cNvGrpSpPr/>
          <p:nvPr/>
        </p:nvGrpSpPr>
        <p:grpSpPr>
          <a:xfrm>
            <a:off x="2141331" y="3751680"/>
            <a:ext cx="347040" cy="198000"/>
            <a:chOff x="2141331" y="3751680"/>
            <a:chExt cx="3470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146350-FBC2-49B5-B6EE-3AC4E7D372EF}"/>
                    </a:ext>
                  </a:extLst>
                </p14:cNvPr>
                <p14:cNvContentPartPr/>
                <p14:nvPr/>
              </p14:nvContentPartPr>
              <p14:xfrm>
                <a:off x="2141331" y="3751680"/>
                <a:ext cx="61920" cy="153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146350-FBC2-49B5-B6EE-3AC4E7D372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32331" y="3742680"/>
                  <a:ext cx="79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B3FBFB-9011-477C-8434-7812D12DF755}"/>
                    </a:ext>
                  </a:extLst>
                </p14:cNvPr>
                <p14:cNvContentPartPr/>
                <p14:nvPr/>
              </p14:nvContentPartPr>
              <p14:xfrm>
                <a:off x="2241771" y="3913320"/>
                <a:ext cx="12960" cy="2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B3FBFB-9011-477C-8434-7812D12DF7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2771" y="3904320"/>
                  <a:ext cx="3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9D1588-7EF8-4AD5-9B6E-4548E29EE6F7}"/>
                    </a:ext>
                  </a:extLst>
                </p14:cNvPr>
                <p14:cNvContentPartPr/>
                <p14:nvPr/>
              </p14:nvContentPartPr>
              <p14:xfrm>
                <a:off x="2301891" y="3789840"/>
                <a:ext cx="64440" cy="8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9D1588-7EF8-4AD5-9B6E-4548E29EE6F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92891" y="3781200"/>
                  <a:ext cx="82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A12400-1FBD-4FAD-A743-123F6F74135F}"/>
                    </a:ext>
                  </a:extLst>
                </p14:cNvPr>
                <p14:cNvContentPartPr/>
                <p14:nvPr/>
              </p14:nvContentPartPr>
              <p14:xfrm>
                <a:off x="2347251" y="3761760"/>
                <a:ext cx="26280" cy="180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A12400-1FBD-4FAD-A743-123F6F7413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38611" y="3753120"/>
                  <a:ext cx="43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71575C-41EF-4F58-8B98-973EB08A70F4}"/>
                    </a:ext>
                  </a:extLst>
                </p14:cNvPr>
                <p14:cNvContentPartPr/>
                <p14:nvPr/>
              </p14:nvContentPartPr>
              <p14:xfrm>
                <a:off x="2409531" y="3762480"/>
                <a:ext cx="78840" cy="18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71575C-41EF-4F58-8B98-973EB08A70F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00531" y="3753840"/>
                  <a:ext cx="96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7BFE5C-3C49-45F8-8F23-1773FB8CB117}"/>
              </a:ext>
            </a:extLst>
          </p:cNvPr>
          <p:cNvGrpSpPr/>
          <p:nvPr/>
        </p:nvGrpSpPr>
        <p:grpSpPr>
          <a:xfrm>
            <a:off x="2760171" y="3780480"/>
            <a:ext cx="347400" cy="179640"/>
            <a:chOff x="2760171" y="3780480"/>
            <a:chExt cx="3474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8AE5EA-8A3C-4B7E-972B-824F7161CE87}"/>
                    </a:ext>
                  </a:extLst>
                </p14:cNvPr>
                <p14:cNvContentPartPr/>
                <p14:nvPr/>
              </p14:nvContentPartPr>
              <p14:xfrm>
                <a:off x="2760171" y="3780480"/>
                <a:ext cx="69840" cy="16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8AE5EA-8A3C-4B7E-972B-824F7161CE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51171" y="3771480"/>
                  <a:ext cx="8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B6CBA3A-E550-4B55-AF84-99470A3A9807}"/>
                    </a:ext>
                  </a:extLst>
                </p14:cNvPr>
                <p14:cNvContentPartPr/>
                <p14:nvPr/>
              </p14:nvContentPartPr>
              <p14:xfrm>
                <a:off x="2867451" y="3936000"/>
                <a:ext cx="612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B6CBA3A-E550-4B55-AF84-99470A3A98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58811" y="3927360"/>
                  <a:ext cx="23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5479E5-D966-4282-8C02-9BBDCCEBC0CC}"/>
                    </a:ext>
                  </a:extLst>
                </p14:cNvPr>
                <p14:cNvContentPartPr/>
                <p14:nvPr/>
              </p14:nvContentPartPr>
              <p14:xfrm>
                <a:off x="2929731" y="3799200"/>
                <a:ext cx="79200" cy="16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5479E5-D966-4282-8C02-9BBDCCEBC0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20731" y="3790200"/>
                  <a:ext cx="9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1EB36E-374F-46F5-AE0B-F10E6B124DBF}"/>
                    </a:ext>
                  </a:extLst>
                </p14:cNvPr>
                <p14:cNvContentPartPr/>
                <p14:nvPr/>
              </p14:nvContentPartPr>
              <p14:xfrm>
                <a:off x="3038451" y="3789120"/>
                <a:ext cx="69120" cy="16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1EB36E-374F-46F5-AE0B-F10E6B124D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9451" y="3780120"/>
                  <a:ext cx="867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F96D93-F598-4F3C-8276-7783991C3FF9}"/>
              </a:ext>
            </a:extLst>
          </p:cNvPr>
          <p:cNvGrpSpPr/>
          <p:nvPr/>
        </p:nvGrpSpPr>
        <p:grpSpPr>
          <a:xfrm>
            <a:off x="3351651" y="3746640"/>
            <a:ext cx="387360" cy="177840"/>
            <a:chOff x="3351651" y="3746640"/>
            <a:chExt cx="38736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35F794-4B96-40AA-A989-09D49BB3535A}"/>
                    </a:ext>
                  </a:extLst>
                </p14:cNvPr>
                <p14:cNvContentPartPr/>
                <p14:nvPr/>
              </p14:nvContentPartPr>
              <p14:xfrm>
                <a:off x="3351651" y="3764280"/>
                <a:ext cx="63360" cy="129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35F794-4B96-40AA-A989-09D49BB353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43011" y="3755640"/>
                  <a:ext cx="81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3C0442-1ADC-4F17-BD49-71839318E344}"/>
                    </a:ext>
                  </a:extLst>
                </p14:cNvPr>
                <p14:cNvContentPartPr/>
                <p14:nvPr/>
              </p14:nvContentPartPr>
              <p14:xfrm>
                <a:off x="3471891" y="3880560"/>
                <a:ext cx="8280" cy="3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3C0442-1ADC-4F17-BD49-71839318E3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62891" y="3871560"/>
                  <a:ext cx="2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F7CF55-55F8-4418-B5E0-C7322DD89A0E}"/>
                    </a:ext>
                  </a:extLst>
                </p14:cNvPr>
                <p14:cNvContentPartPr/>
                <p14:nvPr/>
              </p14:nvContentPartPr>
              <p14:xfrm>
                <a:off x="3530931" y="3764640"/>
                <a:ext cx="9108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F7CF55-55F8-4418-B5E0-C7322DD89A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1931" y="3755640"/>
                  <a:ext cx="10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4FBB03-A0C4-4D4E-9033-D3A4B98517E8}"/>
                    </a:ext>
                  </a:extLst>
                </p14:cNvPr>
                <p14:cNvContentPartPr/>
                <p14:nvPr/>
              </p14:nvContentPartPr>
              <p14:xfrm>
                <a:off x="3581331" y="3746640"/>
                <a:ext cx="27720" cy="17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4FBB03-A0C4-4D4E-9033-D3A4B98517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72331" y="3738000"/>
                  <a:ext cx="4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E1448B-E41C-4CA8-A722-85676E4F89A1}"/>
                    </a:ext>
                  </a:extLst>
                </p14:cNvPr>
                <p14:cNvContentPartPr/>
                <p14:nvPr/>
              </p14:nvContentPartPr>
              <p14:xfrm>
                <a:off x="3630651" y="3774360"/>
                <a:ext cx="108360" cy="13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E1448B-E41C-4CA8-A722-85676E4F89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21651" y="3765360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9A2503-BF70-4821-BF5F-BCE779E61559}"/>
              </a:ext>
            </a:extLst>
          </p:cNvPr>
          <p:cNvGrpSpPr/>
          <p:nvPr/>
        </p:nvGrpSpPr>
        <p:grpSpPr>
          <a:xfrm>
            <a:off x="4462251" y="3152640"/>
            <a:ext cx="360720" cy="247320"/>
            <a:chOff x="4462251" y="3152640"/>
            <a:chExt cx="3607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B9A05-E6AF-40CA-8552-9074D709CEDB}"/>
                    </a:ext>
                  </a:extLst>
                </p14:cNvPr>
                <p14:cNvContentPartPr/>
                <p14:nvPr/>
              </p14:nvContentPartPr>
              <p14:xfrm>
                <a:off x="4500411" y="3234720"/>
                <a:ext cx="91800" cy="139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B9A05-E6AF-40CA-8552-9074D709CE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91771" y="3226080"/>
                  <a:ext cx="109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F83784-2AFF-48E6-AC2E-587EFE38B940}"/>
                    </a:ext>
                  </a:extLst>
                </p14:cNvPr>
                <p14:cNvContentPartPr/>
                <p14:nvPr/>
              </p14:nvContentPartPr>
              <p14:xfrm>
                <a:off x="4462251" y="3211320"/>
                <a:ext cx="150840" cy="18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F83784-2AFF-48E6-AC2E-587EFE38B9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53611" y="3202320"/>
                  <a:ext cx="168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34FF74-0845-4FDF-8C14-94500D331046}"/>
                    </a:ext>
                  </a:extLst>
                </p14:cNvPr>
                <p14:cNvContentPartPr/>
                <p14:nvPr/>
              </p14:nvContentPartPr>
              <p14:xfrm>
                <a:off x="4468011" y="3152640"/>
                <a:ext cx="108360" cy="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34FF74-0845-4FDF-8C14-94500D3310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59371" y="3143640"/>
                  <a:ext cx="12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29562E-1214-4782-9481-9951088E2493}"/>
                    </a:ext>
                  </a:extLst>
                </p14:cNvPr>
                <p14:cNvContentPartPr/>
                <p14:nvPr/>
              </p14:nvContentPartPr>
              <p14:xfrm>
                <a:off x="4743771" y="3273960"/>
                <a:ext cx="79200" cy="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29562E-1214-4782-9481-9951088E24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35131" y="3265320"/>
                  <a:ext cx="96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C4D486-3AED-4EB3-B9B3-B36EF67A8F03}"/>
                    </a:ext>
                  </a:extLst>
                </p14:cNvPr>
                <p14:cNvContentPartPr/>
                <p14:nvPr/>
              </p14:nvContentPartPr>
              <p14:xfrm>
                <a:off x="4735131" y="3354240"/>
                <a:ext cx="61200" cy="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C4D486-3AED-4EB3-B9B3-B36EF67A8F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26491" y="3345600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1118A8-F031-497D-B152-BDCB78B571DF}"/>
              </a:ext>
            </a:extLst>
          </p:cNvPr>
          <p:cNvGrpSpPr/>
          <p:nvPr/>
        </p:nvGrpSpPr>
        <p:grpSpPr>
          <a:xfrm>
            <a:off x="5118171" y="3184680"/>
            <a:ext cx="547200" cy="215280"/>
            <a:chOff x="5118171" y="3184680"/>
            <a:chExt cx="54720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04B3BA-D644-4141-AC4D-82A091FCCC02}"/>
                    </a:ext>
                  </a:extLst>
                </p14:cNvPr>
                <p14:cNvContentPartPr/>
                <p14:nvPr/>
              </p14:nvContentPartPr>
              <p14:xfrm>
                <a:off x="5118171" y="3238320"/>
                <a:ext cx="87480" cy="14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04B3BA-D644-4141-AC4D-82A091FCCC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9531" y="3229320"/>
                  <a:ext cx="105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FB3964-4734-43DE-B5A4-E1653CAFAC6B}"/>
                    </a:ext>
                  </a:extLst>
                </p14:cNvPr>
                <p14:cNvContentPartPr/>
                <p14:nvPr/>
              </p14:nvContentPartPr>
              <p14:xfrm>
                <a:off x="5265411" y="3358920"/>
                <a:ext cx="9360" cy="1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FB3964-4734-43DE-B5A4-E1653CAFAC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56771" y="3349920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49D0A0-8B8C-4C0C-BCBF-05A2F3864ACE}"/>
                    </a:ext>
                  </a:extLst>
                </p14:cNvPr>
                <p14:cNvContentPartPr/>
                <p14:nvPr/>
              </p14:nvContentPartPr>
              <p14:xfrm>
                <a:off x="5391051" y="3222480"/>
                <a:ext cx="86040" cy="14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49D0A0-8B8C-4C0C-BCBF-05A2F3864A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82051" y="3213480"/>
                  <a:ext cx="10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28628A-4774-4F7D-8EB6-803A600A004D}"/>
                    </a:ext>
                  </a:extLst>
                </p14:cNvPr>
                <p14:cNvContentPartPr/>
                <p14:nvPr/>
              </p14:nvContentPartPr>
              <p14:xfrm>
                <a:off x="5398971" y="3184680"/>
                <a:ext cx="106560" cy="39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28628A-4774-4F7D-8EB6-803A600A00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0331" y="3176040"/>
                  <a:ext cx="12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122557-5C85-4E5E-A665-DBF46A29792E}"/>
                    </a:ext>
                  </a:extLst>
                </p14:cNvPr>
                <p14:cNvContentPartPr/>
                <p14:nvPr/>
              </p14:nvContentPartPr>
              <p14:xfrm>
                <a:off x="5560611" y="3207720"/>
                <a:ext cx="104760" cy="19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122557-5C85-4E5E-A665-DBF46A2979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51971" y="3198720"/>
                  <a:ext cx="1224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C8D8C45-3BC9-4387-AB42-985E5403FFB8}"/>
              </a:ext>
            </a:extLst>
          </p:cNvPr>
          <p:cNvGrpSpPr/>
          <p:nvPr/>
        </p:nvGrpSpPr>
        <p:grpSpPr>
          <a:xfrm>
            <a:off x="4524891" y="2606520"/>
            <a:ext cx="233640" cy="243360"/>
            <a:chOff x="4524891" y="2606520"/>
            <a:chExt cx="2336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C8E86A-5EA6-4D97-9821-C6ECE7B99819}"/>
                    </a:ext>
                  </a:extLst>
                </p14:cNvPr>
                <p14:cNvContentPartPr/>
                <p14:nvPr/>
              </p14:nvContentPartPr>
              <p14:xfrm>
                <a:off x="4543611" y="2616960"/>
                <a:ext cx="92880" cy="18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C8E86A-5EA6-4D97-9821-C6ECE7B998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34971" y="2608320"/>
                  <a:ext cx="110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43C35D-5366-4324-AFBF-8D2D18CE65EB}"/>
                    </a:ext>
                  </a:extLst>
                </p14:cNvPr>
                <p14:cNvContentPartPr/>
                <p14:nvPr/>
              </p14:nvContentPartPr>
              <p14:xfrm>
                <a:off x="4524891" y="2606520"/>
                <a:ext cx="158400" cy="21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43C35D-5366-4324-AFBF-8D2D18CE65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15891" y="2597520"/>
                  <a:ext cx="176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FF848B-B7A2-4288-801A-ABAA21082E0B}"/>
                    </a:ext>
                  </a:extLst>
                </p14:cNvPr>
                <p14:cNvContentPartPr/>
                <p14:nvPr/>
              </p14:nvContentPartPr>
              <p14:xfrm>
                <a:off x="4722171" y="2780040"/>
                <a:ext cx="36360" cy="69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FF848B-B7A2-4288-801A-ABAA21082E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13171" y="2771400"/>
                  <a:ext cx="5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329557-C92F-4EAE-9EBB-055E6FA3E83E}"/>
                    </a:ext>
                  </a:extLst>
                </p14:cNvPr>
                <p14:cNvContentPartPr/>
                <p14:nvPr/>
              </p14:nvContentPartPr>
              <p14:xfrm>
                <a:off x="4745931" y="2652600"/>
                <a:ext cx="540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329557-C92F-4EAE-9EBB-055E6FA3E8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37291" y="2643960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97E3812-52BA-4BD4-84B0-A9BBA9427BF2}"/>
                  </a:ext>
                </a:extLst>
              </p14:cNvPr>
              <p14:cNvContentPartPr/>
              <p14:nvPr/>
            </p14:nvContentPartPr>
            <p14:xfrm>
              <a:off x="4925571" y="2715960"/>
              <a:ext cx="150120" cy="75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97E3812-52BA-4BD4-84B0-A9BBA9427BF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916571" y="2706960"/>
                <a:ext cx="1677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C7B52A-EDD2-4E68-9153-D0BEE96A5DDF}"/>
              </a:ext>
            </a:extLst>
          </p:cNvPr>
          <p:cNvGrpSpPr/>
          <p:nvPr/>
        </p:nvGrpSpPr>
        <p:grpSpPr>
          <a:xfrm>
            <a:off x="5287371" y="2549280"/>
            <a:ext cx="1013040" cy="306000"/>
            <a:chOff x="5287371" y="2549280"/>
            <a:chExt cx="10130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0F06107-46EB-4A19-ACF3-7891EA63FA79}"/>
                    </a:ext>
                  </a:extLst>
                </p14:cNvPr>
                <p14:cNvContentPartPr/>
                <p14:nvPr/>
              </p14:nvContentPartPr>
              <p14:xfrm>
                <a:off x="5287371" y="2596440"/>
                <a:ext cx="163080" cy="18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0F06107-46EB-4A19-ACF3-7891EA63FA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78731" y="2587440"/>
                  <a:ext cx="180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24F985-1BF2-4DA9-9CAE-5271F1F9C86C}"/>
                    </a:ext>
                  </a:extLst>
                </p14:cNvPr>
                <p14:cNvContentPartPr/>
                <p14:nvPr/>
              </p14:nvContentPartPr>
              <p14:xfrm>
                <a:off x="5523531" y="2575200"/>
                <a:ext cx="43560" cy="24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24F985-1BF2-4DA9-9CAE-5271F1F9C8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14531" y="2566560"/>
                  <a:ext cx="61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DC9611-1145-47BD-9A29-BB308E3A9C8D}"/>
                    </a:ext>
                  </a:extLst>
                </p14:cNvPr>
                <p14:cNvContentPartPr/>
                <p14:nvPr/>
              </p14:nvContentPartPr>
              <p14:xfrm>
                <a:off x="5604891" y="2690040"/>
                <a:ext cx="91080" cy="147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DC9611-1145-47BD-9A29-BB308E3A9C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95891" y="2681400"/>
                  <a:ext cx="108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9D9F4A-67B8-4A52-BF7E-B194F72ED976}"/>
                    </a:ext>
                  </a:extLst>
                </p14:cNvPr>
                <p14:cNvContentPartPr/>
                <p14:nvPr/>
              </p14:nvContentPartPr>
              <p14:xfrm>
                <a:off x="5749971" y="2739360"/>
                <a:ext cx="20520" cy="6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9D9F4A-67B8-4A52-BF7E-B194F72ED97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40971" y="2730360"/>
                  <a:ext cx="3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2ED278-A898-4D36-95F3-E58089250CB6}"/>
                    </a:ext>
                  </a:extLst>
                </p14:cNvPr>
                <p14:cNvContentPartPr/>
                <p14:nvPr/>
              </p14:nvContentPartPr>
              <p14:xfrm>
                <a:off x="5860491" y="2693640"/>
                <a:ext cx="93240" cy="9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2ED278-A898-4D36-95F3-E58089250CB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51851" y="2684640"/>
                  <a:ext cx="110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A84012-60F9-42D9-96DB-B5E9AAF57EBD}"/>
                    </a:ext>
                  </a:extLst>
                </p14:cNvPr>
                <p14:cNvContentPartPr/>
                <p14:nvPr/>
              </p14:nvContentPartPr>
              <p14:xfrm>
                <a:off x="5913771" y="2549280"/>
                <a:ext cx="119160" cy="62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A84012-60F9-42D9-96DB-B5E9AAF57E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05131" y="2540280"/>
                  <a:ext cx="136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E57371-27C0-4F6E-BB56-AC2FEA230F81}"/>
                    </a:ext>
                  </a:extLst>
                </p14:cNvPr>
                <p14:cNvContentPartPr/>
                <p14:nvPr/>
              </p14:nvContentPartPr>
              <p14:xfrm>
                <a:off x="6117171" y="2562600"/>
                <a:ext cx="63000" cy="259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E57371-27C0-4F6E-BB56-AC2FEA230F8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08531" y="2553960"/>
                  <a:ext cx="80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889184-DE6B-4FF2-ACB8-5146D0723FF1}"/>
                    </a:ext>
                  </a:extLst>
                </p14:cNvPr>
                <p14:cNvContentPartPr/>
                <p14:nvPr/>
              </p14:nvContentPartPr>
              <p14:xfrm>
                <a:off x="6247851" y="2771760"/>
                <a:ext cx="52560" cy="8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889184-DE6B-4FF2-ACB8-5146D0723F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39211" y="2763120"/>
                  <a:ext cx="702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FFBA848-C6DF-4273-B125-8448172D05D9}"/>
                  </a:ext>
                </a:extLst>
              </p14:cNvPr>
              <p14:cNvContentPartPr/>
              <p14:nvPr/>
            </p14:nvContentPartPr>
            <p14:xfrm>
              <a:off x="6842211" y="2689320"/>
              <a:ext cx="74520" cy="149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FFBA848-C6DF-4273-B125-8448172D05D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33211" y="2680680"/>
                <a:ext cx="92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B48600D-EA5F-40AF-8178-7F9903B368AE}"/>
                  </a:ext>
                </a:extLst>
              </p14:cNvPr>
              <p14:cNvContentPartPr/>
              <p14:nvPr/>
            </p14:nvContentPartPr>
            <p14:xfrm>
              <a:off x="6864531" y="2568000"/>
              <a:ext cx="69480" cy="32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B48600D-EA5F-40AF-8178-7F9903B368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5531" y="2559360"/>
                <a:ext cx="87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C99EF03-323F-4E96-99F2-43E8E9172F0C}"/>
                  </a:ext>
                </a:extLst>
              </p14:cNvPr>
              <p14:cNvContentPartPr/>
              <p14:nvPr/>
            </p14:nvContentPartPr>
            <p14:xfrm>
              <a:off x="7112931" y="2709480"/>
              <a:ext cx="94680" cy="70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C99EF03-323F-4E96-99F2-43E8E9172F0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103931" y="2700480"/>
                <a:ext cx="11232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D706CD-5D08-4760-B329-2B740D28BF97}"/>
              </a:ext>
            </a:extLst>
          </p:cNvPr>
          <p:cNvGrpSpPr/>
          <p:nvPr/>
        </p:nvGrpSpPr>
        <p:grpSpPr>
          <a:xfrm>
            <a:off x="7359171" y="2690400"/>
            <a:ext cx="448200" cy="178560"/>
            <a:chOff x="7359171" y="2690400"/>
            <a:chExt cx="4482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35E1FD-611B-4173-A3BB-750405757103}"/>
                    </a:ext>
                  </a:extLst>
                </p14:cNvPr>
                <p14:cNvContentPartPr/>
                <p14:nvPr/>
              </p14:nvContentPartPr>
              <p14:xfrm>
                <a:off x="7359171" y="2695800"/>
                <a:ext cx="39240" cy="142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35E1FD-611B-4173-A3BB-7504057571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50171" y="2686800"/>
                  <a:ext cx="56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F8B10C9-7C06-41B3-B409-C077FA6CC5A5}"/>
                    </a:ext>
                  </a:extLst>
                </p14:cNvPr>
                <p14:cNvContentPartPr/>
                <p14:nvPr/>
              </p14:nvContentPartPr>
              <p14:xfrm>
                <a:off x="7491651" y="2766720"/>
                <a:ext cx="10440" cy="4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F8B10C9-7C06-41B3-B409-C077FA6CC5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83011" y="2758080"/>
                  <a:ext cx="28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3726EA-9FA7-403A-BDE1-617102EB3943}"/>
                    </a:ext>
                  </a:extLst>
                </p14:cNvPr>
                <p14:cNvContentPartPr/>
                <p14:nvPr/>
              </p14:nvContentPartPr>
              <p14:xfrm>
                <a:off x="7603611" y="2690400"/>
                <a:ext cx="203760" cy="178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3726EA-9FA7-403A-BDE1-617102EB39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94971" y="2681760"/>
                  <a:ext cx="221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B1AE98-3B4A-4775-A4F8-303C2EE4BC1A}"/>
              </a:ext>
            </a:extLst>
          </p:cNvPr>
          <p:cNvGrpSpPr/>
          <p:nvPr/>
        </p:nvGrpSpPr>
        <p:grpSpPr>
          <a:xfrm>
            <a:off x="7981611" y="2604000"/>
            <a:ext cx="789120" cy="273240"/>
            <a:chOff x="7981611" y="2604000"/>
            <a:chExt cx="7891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CB06D1C-F8EA-46D9-9234-B9DEB9530622}"/>
                    </a:ext>
                  </a:extLst>
                </p14:cNvPr>
                <p14:cNvContentPartPr/>
                <p14:nvPr/>
              </p14:nvContentPartPr>
              <p14:xfrm>
                <a:off x="7981611" y="2670600"/>
                <a:ext cx="96480" cy="15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CB06D1C-F8EA-46D9-9234-B9DEB95306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2611" y="2661960"/>
                  <a:ext cx="114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8E2547-6089-4553-9A7D-66F48114A749}"/>
                    </a:ext>
                  </a:extLst>
                </p14:cNvPr>
                <p14:cNvContentPartPr/>
                <p14:nvPr/>
              </p14:nvContentPartPr>
              <p14:xfrm>
                <a:off x="8122011" y="2810280"/>
                <a:ext cx="24840" cy="66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8E2547-6089-4553-9A7D-66F48114A74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13011" y="2801640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4F1F8F-8579-464B-961E-C606A7ABCB74}"/>
                    </a:ext>
                  </a:extLst>
                </p14:cNvPr>
                <p14:cNvContentPartPr/>
                <p14:nvPr/>
              </p14:nvContentPartPr>
              <p14:xfrm>
                <a:off x="8257731" y="2681760"/>
                <a:ext cx="12024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4F1F8F-8579-464B-961E-C606A7ABCB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49091" y="2673120"/>
                  <a:ext cx="137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ECB9C9-BC80-4F40-9D58-FA2320BD2FA1}"/>
                    </a:ext>
                  </a:extLst>
                </p14:cNvPr>
                <p14:cNvContentPartPr/>
                <p14:nvPr/>
              </p14:nvContentPartPr>
              <p14:xfrm>
                <a:off x="8435211" y="2813880"/>
                <a:ext cx="21600" cy="6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ECB9C9-BC80-4F40-9D58-FA2320BD2FA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26571" y="2804880"/>
                  <a:ext cx="39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C2F8901-2832-4D04-8A4E-72C04195FD67}"/>
                    </a:ext>
                  </a:extLst>
                </p14:cNvPr>
                <p14:cNvContentPartPr/>
                <p14:nvPr/>
              </p14:nvContentPartPr>
              <p14:xfrm>
                <a:off x="8561571" y="2708400"/>
                <a:ext cx="105480" cy="16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C2F8901-2832-4D04-8A4E-72C04195FD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52931" y="2699400"/>
                  <a:ext cx="12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44A2A2-D554-4E8C-A2E4-4EEDCB0B2460}"/>
                    </a:ext>
                  </a:extLst>
                </p14:cNvPr>
                <p14:cNvContentPartPr/>
                <p14:nvPr/>
              </p14:nvContentPartPr>
              <p14:xfrm>
                <a:off x="8605131" y="2604000"/>
                <a:ext cx="165600" cy="60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44A2A2-D554-4E8C-A2E4-4EEDCB0B24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96491" y="2595000"/>
                  <a:ext cx="18324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9AB4388-9645-49D6-8556-1D69EED4B5E8}"/>
                  </a:ext>
                </a:extLst>
              </p14:cNvPr>
              <p14:cNvContentPartPr/>
              <p14:nvPr/>
            </p14:nvContentPartPr>
            <p14:xfrm>
              <a:off x="4496811" y="3754920"/>
              <a:ext cx="49320" cy="231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9AB4388-9645-49D6-8556-1D69EED4B5E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488171" y="3746280"/>
                <a:ext cx="66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372992C-ABDE-45DD-AF29-1F2B3A33CAF2}"/>
                  </a:ext>
                </a:extLst>
              </p14:cNvPr>
              <p14:cNvContentPartPr/>
              <p14:nvPr/>
            </p14:nvContentPartPr>
            <p14:xfrm>
              <a:off x="4552971" y="3671760"/>
              <a:ext cx="1636560" cy="357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372992C-ABDE-45DD-AF29-1F2B3A33CAF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43971" y="3662760"/>
                <a:ext cx="16542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6361136-67AA-4E31-9260-8D068225E258}"/>
                  </a:ext>
                </a:extLst>
              </p14:cNvPr>
              <p14:cNvContentPartPr/>
              <p14:nvPr/>
            </p14:nvContentPartPr>
            <p14:xfrm>
              <a:off x="6363051" y="4001520"/>
              <a:ext cx="5400" cy="1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6361136-67AA-4E31-9260-8D068225E25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354411" y="3992520"/>
                <a:ext cx="230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E743B1E-3A01-4D48-995D-DEF1214067A1}"/>
              </a:ext>
            </a:extLst>
          </p:cNvPr>
          <p:cNvGrpSpPr/>
          <p:nvPr/>
        </p:nvGrpSpPr>
        <p:grpSpPr>
          <a:xfrm>
            <a:off x="6946251" y="3752040"/>
            <a:ext cx="836640" cy="233640"/>
            <a:chOff x="6946251" y="3752040"/>
            <a:chExt cx="8366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75E409-56D1-406D-99C6-96FE395856F1}"/>
                    </a:ext>
                  </a:extLst>
                </p14:cNvPr>
                <p14:cNvContentPartPr/>
                <p14:nvPr/>
              </p14:nvContentPartPr>
              <p14:xfrm>
                <a:off x="6946251" y="3774360"/>
                <a:ext cx="100800" cy="18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75E409-56D1-406D-99C6-96FE395856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37251" y="3765720"/>
                  <a:ext cx="118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F210AF-11BB-4CCD-B74C-A9E1ECD2CC54}"/>
                    </a:ext>
                  </a:extLst>
                </p14:cNvPr>
                <p14:cNvContentPartPr/>
                <p14:nvPr/>
              </p14:nvContentPartPr>
              <p14:xfrm>
                <a:off x="7103931" y="3752040"/>
                <a:ext cx="505800" cy="233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F210AF-11BB-4CCD-B74C-A9E1ECD2CC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95291" y="3743400"/>
                  <a:ext cx="52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C1A230-9920-4099-9212-6F210D7B7AC2}"/>
                    </a:ext>
                  </a:extLst>
                </p14:cNvPr>
                <p14:cNvContentPartPr/>
                <p14:nvPr/>
              </p14:nvContentPartPr>
              <p14:xfrm>
                <a:off x="7621611" y="3874440"/>
                <a:ext cx="161280" cy="10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C1A230-9920-4099-9212-6F210D7B7A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12611" y="3865440"/>
                  <a:ext cx="178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C1FECA5-3B6E-4DAB-94C0-6AFF4E4CDE55}"/>
              </a:ext>
            </a:extLst>
          </p:cNvPr>
          <p:cNvGrpSpPr/>
          <p:nvPr/>
        </p:nvGrpSpPr>
        <p:grpSpPr>
          <a:xfrm>
            <a:off x="7827171" y="3668880"/>
            <a:ext cx="766800" cy="313200"/>
            <a:chOff x="7827171" y="3668880"/>
            <a:chExt cx="7668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AA6C2AD-5698-4158-BF4B-D15C0CEB5801}"/>
                    </a:ext>
                  </a:extLst>
                </p14:cNvPr>
                <p14:cNvContentPartPr/>
                <p14:nvPr/>
              </p14:nvContentPartPr>
              <p14:xfrm>
                <a:off x="7859931" y="3978120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AA6C2AD-5698-4158-BF4B-D15C0CEB580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51291" y="3969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50138D-B6A5-4A19-8F80-4BAA9F1818C6}"/>
                    </a:ext>
                  </a:extLst>
                </p14:cNvPr>
                <p14:cNvContentPartPr/>
                <p14:nvPr/>
              </p14:nvContentPartPr>
              <p14:xfrm>
                <a:off x="7871811" y="3747000"/>
                <a:ext cx="61200" cy="21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50138D-B6A5-4A19-8F80-4BAA9F1818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63171" y="3738000"/>
                  <a:ext cx="78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4BF97F-4925-4279-AEC5-B496045EF811}"/>
                    </a:ext>
                  </a:extLst>
                </p14:cNvPr>
                <p14:cNvContentPartPr/>
                <p14:nvPr/>
              </p14:nvContentPartPr>
              <p14:xfrm>
                <a:off x="7827171" y="3852120"/>
                <a:ext cx="105840" cy="32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4BF97F-4925-4279-AEC5-B496045EF8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18531" y="3843120"/>
                  <a:ext cx="123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7C2C9B-3458-4571-A996-06C183B2526A}"/>
                    </a:ext>
                  </a:extLst>
                </p14:cNvPr>
                <p14:cNvContentPartPr/>
                <p14:nvPr/>
              </p14:nvContentPartPr>
              <p14:xfrm>
                <a:off x="7990611" y="3854640"/>
                <a:ext cx="245880" cy="127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7C2C9B-3458-4571-A996-06C183B252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81611" y="3846000"/>
                  <a:ext cx="263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933BF4-AC3A-4D78-9E2C-254B24416AD4}"/>
                    </a:ext>
                  </a:extLst>
                </p14:cNvPr>
                <p14:cNvContentPartPr/>
                <p14:nvPr/>
              </p14:nvContentPartPr>
              <p14:xfrm>
                <a:off x="8254491" y="3738360"/>
                <a:ext cx="27360" cy="38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933BF4-AC3A-4D78-9E2C-254B24416AD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491" y="3729360"/>
                  <a:ext cx="45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3E124B2-133D-4580-AC30-13C8D4EA7516}"/>
                    </a:ext>
                  </a:extLst>
                </p14:cNvPr>
                <p14:cNvContentPartPr/>
                <p14:nvPr/>
              </p14:nvContentPartPr>
              <p14:xfrm>
                <a:off x="8335491" y="3668880"/>
                <a:ext cx="258480" cy="30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3E124B2-133D-4580-AC30-13C8D4EA751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26851" y="3660240"/>
                  <a:ext cx="27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D13F7D3-0EFD-471B-B91C-B280B2E7C2EB}"/>
                    </a:ext>
                  </a:extLst>
                </p14:cNvPr>
                <p14:cNvContentPartPr/>
                <p14:nvPr/>
              </p14:nvContentPartPr>
              <p14:xfrm>
                <a:off x="8457171" y="3792720"/>
                <a:ext cx="131760" cy="39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D13F7D3-0EFD-471B-B91C-B280B2E7C2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48171" y="3784080"/>
                  <a:ext cx="1494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91DC0A3-15A8-4165-849A-5F15CD857067}"/>
              </a:ext>
            </a:extLst>
          </p:cNvPr>
          <p:cNvGrpSpPr/>
          <p:nvPr/>
        </p:nvGrpSpPr>
        <p:grpSpPr>
          <a:xfrm>
            <a:off x="8972331" y="3787680"/>
            <a:ext cx="1082520" cy="357840"/>
            <a:chOff x="8972331" y="3787680"/>
            <a:chExt cx="108252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0FBE30-C0B5-422B-9511-41EDF13912B8}"/>
                    </a:ext>
                  </a:extLst>
                </p14:cNvPr>
                <p14:cNvContentPartPr/>
                <p14:nvPr/>
              </p14:nvContentPartPr>
              <p14:xfrm>
                <a:off x="8972331" y="3833040"/>
                <a:ext cx="273600" cy="28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0FBE30-C0B5-422B-9511-41EDF13912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63691" y="3824040"/>
                  <a:ext cx="291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4EB301-3C09-4AD8-BD64-A4E99D7357B2}"/>
                    </a:ext>
                  </a:extLst>
                </p14:cNvPr>
                <p14:cNvContentPartPr/>
                <p14:nvPr/>
              </p14:nvContentPartPr>
              <p14:xfrm>
                <a:off x="9244491" y="3848520"/>
                <a:ext cx="166680" cy="25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4EB301-3C09-4AD8-BD64-A4E99D7357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35491" y="3839520"/>
                  <a:ext cx="184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D1B5A8-6C91-4AB9-9B98-4842F5D19D39}"/>
                    </a:ext>
                  </a:extLst>
                </p14:cNvPr>
                <p14:cNvContentPartPr/>
                <p14:nvPr/>
              </p14:nvContentPartPr>
              <p14:xfrm>
                <a:off x="9455811" y="3856800"/>
                <a:ext cx="108720" cy="26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D1B5A8-6C91-4AB9-9B98-4842F5D19D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7171" y="3847800"/>
                  <a:ext cx="126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E5175D-5413-49AE-9B46-693B5E3EFA6D}"/>
                    </a:ext>
                  </a:extLst>
                </p14:cNvPr>
                <p14:cNvContentPartPr/>
                <p14:nvPr/>
              </p14:nvContentPartPr>
              <p14:xfrm>
                <a:off x="9535011" y="3910800"/>
                <a:ext cx="101160" cy="23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E5175D-5413-49AE-9B46-693B5E3EFA6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26371" y="3902160"/>
                  <a:ext cx="118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65DDE32-6077-49A4-A94E-3C74B19A0942}"/>
                    </a:ext>
                  </a:extLst>
                </p14:cNvPr>
                <p14:cNvContentPartPr/>
                <p14:nvPr/>
              </p14:nvContentPartPr>
              <p14:xfrm>
                <a:off x="9654171" y="3787680"/>
                <a:ext cx="3024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65DDE32-6077-49A4-A94E-3C74B19A09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45531" y="3778680"/>
                  <a:ext cx="47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014978D-9E25-4FC1-9418-1203C83610CE}"/>
                    </a:ext>
                  </a:extLst>
                </p14:cNvPr>
                <p14:cNvContentPartPr/>
                <p14:nvPr/>
              </p14:nvContentPartPr>
              <p14:xfrm>
                <a:off x="9714291" y="3877320"/>
                <a:ext cx="340560" cy="124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014978D-9E25-4FC1-9418-1203C83610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05291" y="3868680"/>
                  <a:ext cx="3582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955BFF9-CEEC-4BDE-BED5-39F483859D08}"/>
              </a:ext>
            </a:extLst>
          </p:cNvPr>
          <p:cNvGrpSpPr/>
          <p:nvPr/>
        </p:nvGrpSpPr>
        <p:grpSpPr>
          <a:xfrm>
            <a:off x="10409091" y="3818640"/>
            <a:ext cx="375480" cy="196560"/>
            <a:chOff x="10409091" y="3818640"/>
            <a:chExt cx="3754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F30672-6B8F-4E40-B962-8F454739627E}"/>
                    </a:ext>
                  </a:extLst>
                </p14:cNvPr>
                <p14:cNvContentPartPr/>
                <p14:nvPr/>
              </p14:nvContentPartPr>
              <p14:xfrm>
                <a:off x="10409091" y="3818640"/>
                <a:ext cx="170280" cy="19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F30672-6B8F-4E40-B962-8F454739627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00451" y="3809640"/>
                  <a:ext cx="18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C9EB10-5A95-44DD-AF2A-DC53B6B018B6}"/>
                    </a:ext>
                  </a:extLst>
                </p14:cNvPr>
                <p14:cNvContentPartPr/>
                <p14:nvPr/>
              </p14:nvContentPartPr>
              <p14:xfrm>
                <a:off x="10690611" y="3906480"/>
                <a:ext cx="93960" cy="1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C9EB10-5A95-44DD-AF2A-DC53B6B018B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81971" y="389748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963A6B6-51B9-4B41-AA29-C3119B1464AA}"/>
                    </a:ext>
                  </a:extLst>
                </p14:cNvPr>
                <p14:cNvContentPartPr/>
                <p14:nvPr/>
              </p14:nvContentPartPr>
              <p14:xfrm>
                <a:off x="10660371" y="3982440"/>
                <a:ext cx="81360" cy="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963A6B6-51B9-4B41-AA29-C3119B1464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51371" y="3973800"/>
                  <a:ext cx="99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7AF34AB-FC6E-4222-BAE5-9ED694F74576}"/>
              </a:ext>
            </a:extLst>
          </p:cNvPr>
          <p:cNvGrpSpPr/>
          <p:nvPr/>
        </p:nvGrpSpPr>
        <p:grpSpPr>
          <a:xfrm>
            <a:off x="11060331" y="3856080"/>
            <a:ext cx="376560" cy="203760"/>
            <a:chOff x="11060331" y="3856080"/>
            <a:chExt cx="3765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C146F8-676D-4328-9649-3D71DA6E0EB4}"/>
                    </a:ext>
                  </a:extLst>
                </p14:cNvPr>
                <p14:cNvContentPartPr/>
                <p14:nvPr/>
              </p14:nvContentPartPr>
              <p14:xfrm>
                <a:off x="11060331" y="3879480"/>
                <a:ext cx="114480" cy="178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C146F8-676D-4328-9649-3D71DA6E0E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51691" y="3870480"/>
                  <a:ext cx="132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786833-4D5E-44DB-9E3C-52CD8AD978A2}"/>
                    </a:ext>
                  </a:extLst>
                </p14:cNvPr>
                <p14:cNvContentPartPr/>
                <p14:nvPr/>
              </p14:nvContentPartPr>
              <p14:xfrm>
                <a:off x="11252571" y="4047960"/>
                <a:ext cx="9720" cy="1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786833-4D5E-44DB-9E3C-52CD8AD978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43931" y="4038960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0B1F8B-C195-45CF-AA62-2B0180691C2F}"/>
                    </a:ext>
                  </a:extLst>
                </p14:cNvPr>
                <p14:cNvContentPartPr/>
                <p14:nvPr/>
              </p14:nvContentPartPr>
              <p14:xfrm>
                <a:off x="11386131" y="3856080"/>
                <a:ext cx="50760" cy="198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0B1F8B-C195-45CF-AA62-2B0180691C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77131" y="3847080"/>
                  <a:ext cx="6840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83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6D211DD-3ACE-4DDA-BFE4-5A5162875518}"/>
              </a:ext>
            </a:extLst>
          </p:cNvPr>
          <p:cNvGrpSpPr/>
          <p:nvPr/>
        </p:nvGrpSpPr>
        <p:grpSpPr>
          <a:xfrm>
            <a:off x="3336891" y="269760"/>
            <a:ext cx="3663000" cy="537120"/>
            <a:chOff x="3336891" y="269760"/>
            <a:chExt cx="36630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B2D6DA-6367-4FF9-A40C-4ADCB2D4141F}"/>
                    </a:ext>
                  </a:extLst>
                </p14:cNvPr>
                <p14:cNvContentPartPr/>
                <p14:nvPr/>
              </p14:nvContentPartPr>
              <p14:xfrm>
                <a:off x="3336891" y="269760"/>
                <a:ext cx="127080" cy="27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B2D6DA-6367-4FF9-A40C-4ADCB2D414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7891" y="260760"/>
                  <a:ext cx="144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6F369D-BE26-481C-97AF-66E40F6E6227}"/>
                    </a:ext>
                  </a:extLst>
                </p14:cNvPr>
                <p14:cNvContentPartPr/>
                <p14:nvPr/>
              </p14:nvContentPartPr>
              <p14:xfrm>
                <a:off x="3418611" y="299640"/>
                <a:ext cx="13500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6F369D-BE26-481C-97AF-66E40F6E62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09971" y="290640"/>
                  <a:ext cx="152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ED7ED0-337E-4EC9-BBC7-E359731ABBC3}"/>
                    </a:ext>
                  </a:extLst>
                </p14:cNvPr>
                <p14:cNvContentPartPr/>
                <p14:nvPr/>
              </p14:nvContentPartPr>
              <p14:xfrm>
                <a:off x="3566931" y="468480"/>
                <a:ext cx="282600" cy="26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ED7ED0-337E-4EC9-BBC7-E359731ABB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7931" y="459840"/>
                  <a:ext cx="300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07DE49-4B7F-4C3F-94EC-6344A999C963}"/>
                    </a:ext>
                  </a:extLst>
                </p14:cNvPr>
                <p14:cNvContentPartPr/>
                <p14:nvPr/>
              </p14:nvContentPartPr>
              <p14:xfrm>
                <a:off x="4053291" y="383160"/>
                <a:ext cx="90360" cy="22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07DE49-4B7F-4C3F-94EC-6344A999C9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4291" y="374520"/>
                  <a:ext cx="108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3C2820-3192-444D-9634-90B271D86552}"/>
                    </a:ext>
                  </a:extLst>
                </p14:cNvPr>
                <p14:cNvContentPartPr/>
                <p14:nvPr/>
              </p14:nvContentPartPr>
              <p14:xfrm>
                <a:off x="4281891" y="576840"/>
                <a:ext cx="19440" cy="2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3C2820-3192-444D-9634-90B271D865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72891" y="568200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8689E5-821E-4178-B565-394DC2E9EB52}"/>
                    </a:ext>
                  </a:extLst>
                </p14:cNvPr>
                <p14:cNvContentPartPr/>
                <p14:nvPr/>
              </p14:nvContentPartPr>
              <p14:xfrm>
                <a:off x="4669251" y="358680"/>
                <a:ext cx="7776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8689E5-821E-4178-B565-394DC2E9EB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0611" y="349680"/>
                  <a:ext cx="95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91470C-FACF-4C43-88C9-E38102B6DAD9}"/>
                    </a:ext>
                  </a:extLst>
                </p14:cNvPr>
                <p14:cNvContentPartPr/>
                <p14:nvPr/>
              </p14:nvContentPartPr>
              <p14:xfrm>
                <a:off x="4726491" y="336720"/>
                <a:ext cx="124200" cy="22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91470C-FACF-4C43-88C9-E38102B6DA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17851" y="328080"/>
                  <a:ext cx="141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10C846-8B93-443C-B0C9-94595EB8027B}"/>
                    </a:ext>
                  </a:extLst>
                </p14:cNvPr>
                <p14:cNvContentPartPr/>
                <p14:nvPr/>
              </p14:nvContentPartPr>
              <p14:xfrm>
                <a:off x="4873371" y="476040"/>
                <a:ext cx="125280" cy="272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10C846-8B93-443C-B0C9-94595EB802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4371" y="467400"/>
                  <a:ext cx="142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30B6AB-53FB-4DFE-8609-3E8138A11255}"/>
                    </a:ext>
                  </a:extLst>
                </p14:cNvPr>
                <p14:cNvContentPartPr/>
                <p14:nvPr/>
              </p14:nvContentPartPr>
              <p14:xfrm>
                <a:off x="5016651" y="480720"/>
                <a:ext cx="181800" cy="27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30B6AB-53FB-4DFE-8609-3E8138A112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07651" y="471720"/>
                  <a:ext cx="199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B0C65F-8FDA-4FF3-BABE-2A33BC993EE3}"/>
                    </a:ext>
                  </a:extLst>
                </p14:cNvPr>
                <p14:cNvContentPartPr/>
                <p14:nvPr/>
              </p14:nvContentPartPr>
              <p14:xfrm>
                <a:off x="5243811" y="471360"/>
                <a:ext cx="101160" cy="13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B0C65F-8FDA-4FF3-BABE-2A33BC993E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34811" y="462360"/>
                  <a:ext cx="11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CA9C3BE-7127-4808-BE58-B4F121F73078}"/>
                    </a:ext>
                  </a:extLst>
                </p14:cNvPr>
                <p14:cNvContentPartPr/>
                <p14:nvPr/>
              </p14:nvContentPartPr>
              <p14:xfrm>
                <a:off x="5397531" y="340680"/>
                <a:ext cx="42372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CA9C3BE-7127-4808-BE58-B4F121F730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8531" y="332040"/>
                  <a:ext cx="441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E2329A-D231-4D05-9E1F-6EEBC92B0E42}"/>
                    </a:ext>
                  </a:extLst>
                </p14:cNvPr>
                <p14:cNvContentPartPr/>
                <p14:nvPr/>
              </p14:nvContentPartPr>
              <p14:xfrm>
                <a:off x="5898291" y="336360"/>
                <a:ext cx="288000" cy="20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E2329A-D231-4D05-9E1F-6EEBC92B0E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89291" y="327360"/>
                  <a:ext cx="305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F01BFA-E3E8-4599-952D-7C98B2C61566}"/>
                    </a:ext>
                  </a:extLst>
                </p14:cNvPr>
                <p14:cNvContentPartPr/>
                <p14:nvPr/>
              </p14:nvContentPartPr>
              <p14:xfrm>
                <a:off x="6267291" y="347160"/>
                <a:ext cx="9252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F01BFA-E3E8-4599-952D-7C98B2C615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58651" y="338160"/>
                  <a:ext cx="110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BFE4BF-8F2B-447B-A621-3004ADB1B5B6}"/>
                    </a:ext>
                  </a:extLst>
                </p14:cNvPr>
                <p14:cNvContentPartPr/>
                <p14:nvPr/>
              </p14:nvContentPartPr>
              <p14:xfrm>
                <a:off x="6414171" y="312600"/>
                <a:ext cx="28440" cy="6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BFE4BF-8F2B-447B-A621-3004ADB1B5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05531" y="303960"/>
                  <a:ext cx="46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6ED4A6-AB99-4002-BDF8-0969B40179EB}"/>
                    </a:ext>
                  </a:extLst>
                </p14:cNvPr>
                <p14:cNvContentPartPr/>
                <p14:nvPr/>
              </p14:nvContentPartPr>
              <p14:xfrm>
                <a:off x="6437571" y="431760"/>
                <a:ext cx="244440" cy="10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6ED4A6-AB99-4002-BDF8-0969B40179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8931" y="422760"/>
                  <a:ext cx="262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C29417-B3C0-4F48-B936-136C1F68DBBC}"/>
                    </a:ext>
                  </a:extLst>
                </p14:cNvPr>
                <p14:cNvContentPartPr/>
                <p14:nvPr/>
              </p14:nvContentPartPr>
              <p14:xfrm>
                <a:off x="6711171" y="382800"/>
                <a:ext cx="189360" cy="32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C29417-B3C0-4F48-B936-136C1F68DB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2531" y="373800"/>
                  <a:ext cx="207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A6C37C-855F-4789-B4F8-28228F192777}"/>
                    </a:ext>
                  </a:extLst>
                </p14:cNvPr>
                <p14:cNvContentPartPr/>
                <p14:nvPr/>
              </p14:nvContentPartPr>
              <p14:xfrm>
                <a:off x="3448491" y="707520"/>
                <a:ext cx="3551400" cy="9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A6C37C-855F-4789-B4F8-28228F1927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9851" y="698880"/>
                  <a:ext cx="3569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48B50A-7715-476C-BD05-37A6434C6542}"/>
              </a:ext>
            </a:extLst>
          </p:cNvPr>
          <p:cNvGrpSpPr/>
          <p:nvPr/>
        </p:nvGrpSpPr>
        <p:grpSpPr>
          <a:xfrm>
            <a:off x="821211" y="1088040"/>
            <a:ext cx="509040" cy="241200"/>
            <a:chOff x="821211" y="1088040"/>
            <a:chExt cx="5090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14B7A0-FBE7-4C24-B129-114B0D506BC9}"/>
                    </a:ext>
                  </a:extLst>
                </p14:cNvPr>
                <p14:cNvContentPartPr/>
                <p14:nvPr/>
              </p14:nvContentPartPr>
              <p14:xfrm>
                <a:off x="821211" y="1088040"/>
                <a:ext cx="402480" cy="24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14B7A0-FBE7-4C24-B129-114B0D506B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2211" y="1079400"/>
                  <a:ext cx="42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BC3F5C-3259-4B16-A24F-5A29D570AF2F}"/>
                    </a:ext>
                  </a:extLst>
                </p14:cNvPr>
                <p14:cNvContentPartPr/>
                <p14:nvPr/>
              </p14:nvContentPartPr>
              <p14:xfrm>
                <a:off x="1320891" y="1319160"/>
                <a:ext cx="936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BC3F5C-3259-4B16-A24F-5A29D570AF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2251" y="1310520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9C313B-FFC4-43F0-97F0-B2227D22F9AE}"/>
              </a:ext>
            </a:extLst>
          </p:cNvPr>
          <p:cNvGrpSpPr/>
          <p:nvPr/>
        </p:nvGrpSpPr>
        <p:grpSpPr>
          <a:xfrm>
            <a:off x="1765131" y="1111800"/>
            <a:ext cx="2433960" cy="285120"/>
            <a:chOff x="1765131" y="1111800"/>
            <a:chExt cx="24339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7D1223-7CCA-4A5E-9D9B-846945DAFB38}"/>
                    </a:ext>
                  </a:extLst>
                </p14:cNvPr>
                <p14:cNvContentPartPr/>
                <p14:nvPr/>
              </p14:nvContentPartPr>
              <p14:xfrm>
                <a:off x="1765131" y="1151040"/>
                <a:ext cx="692640" cy="22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7D1223-7CCA-4A5E-9D9B-846945DAFB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56491" y="1142040"/>
                  <a:ext cx="710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5F0537-42F3-4447-9274-5DE0943BF5E6}"/>
                    </a:ext>
                  </a:extLst>
                </p14:cNvPr>
                <p14:cNvContentPartPr/>
                <p14:nvPr/>
              </p14:nvContentPartPr>
              <p14:xfrm>
                <a:off x="2471091" y="1161120"/>
                <a:ext cx="42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5F0537-42F3-4447-9274-5DE0943BF5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62091" y="1152120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4C03E0-8C0E-4820-A3D6-940215E6A6CA}"/>
                    </a:ext>
                  </a:extLst>
                </p14:cNvPr>
                <p14:cNvContentPartPr/>
                <p14:nvPr/>
              </p14:nvContentPartPr>
              <p14:xfrm>
                <a:off x="2567571" y="1143120"/>
                <a:ext cx="297720" cy="24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4C03E0-8C0E-4820-A3D6-940215E6A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8571" y="1134480"/>
                  <a:ext cx="315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4366DB-6920-4654-BB22-79CED930E68D}"/>
                    </a:ext>
                  </a:extLst>
                </p14:cNvPr>
                <p14:cNvContentPartPr/>
                <p14:nvPr/>
              </p14:nvContentPartPr>
              <p14:xfrm>
                <a:off x="2971491" y="1111800"/>
                <a:ext cx="1058760" cy="28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4366DB-6920-4654-BB22-79CED930E6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62491" y="1103160"/>
                  <a:ext cx="1076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F40F32-379F-4318-9ECD-CD0ED111D3C0}"/>
                    </a:ext>
                  </a:extLst>
                </p14:cNvPr>
                <p14:cNvContentPartPr/>
                <p14:nvPr/>
              </p14:nvContentPartPr>
              <p14:xfrm>
                <a:off x="4190811" y="1361640"/>
                <a:ext cx="8280" cy="2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F40F32-379F-4318-9ECD-CD0ED111D3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1811" y="1353000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744821-9D16-4070-A594-F5659C696308}"/>
              </a:ext>
            </a:extLst>
          </p:cNvPr>
          <p:cNvGrpSpPr/>
          <p:nvPr/>
        </p:nvGrpSpPr>
        <p:grpSpPr>
          <a:xfrm>
            <a:off x="5181171" y="952320"/>
            <a:ext cx="2011320" cy="567000"/>
            <a:chOff x="5181171" y="952320"/>
            <a:chExt cx="20113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8470A5-6784-4EA8-A09B-B043304D975E}"/>
                    </a:ext>
                  </a:extLst>
                </p14:cNvPr>
                <p14:cNvContentPartPr/>
                <p14:nvPr/>
              </p14:nvContentPartPr>
              <p14:xfrm>
                <a:off x="5248131" y="1094160"/>
                <a:ext cx="73080" cy="21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8470A5-6784-4EA8-A09B-B043304D97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9491" y="1085160"/>
                  <a:ext cx="90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F06FEB-B2CE-4CCF-B75F-C26716A0E3D1}"/>
                    </a:ext>
                  </a:extLst>
                </p14:cNvPr>
                <p14:cNvContentPartPr/>
                <p14:nvPr/>
              </p14:nvContentPartPr>
              <p14:xfrm>
                <a:off x="5181171" y="1121520"/>
                <a:ext cx="181440" cy="18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F06FEB-B2CE-4CCF-B75F-C26716A0E3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2531" y="1112880"/>
                  <a:ext cx="199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77C5A1-ACAA-4E4A-AB82-069384405864}"/>
                    </a:ext>
                  </a:extLst>
                </p14:cNvPr>
                <p14:cNvContentPartPr/>
                <p14:nvPr/>
              </p14:nvContentPartPr>
              <p14:xfrm>
                <a:off x="5193051" y="998400"/>
                <a:ext cx="17316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77C5A1-ACAA-4E4A-AB82-0693844058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84051" y="989400"/>
                  <a:ext cx="190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CC94E1-366D-4BD8-80DF-A374C7907A79}"/>
                    </a:ext>
                  </a:extLst>
                </p14:cNvPr>
                <p14:cNvContentPartPr/>
                <p14:nvPr/>
              </p14:nvContentPartPr>
              <p14:xfrm>
                <a:off x="5509131" y="1133040"/>
                <a:ext cx="175680" cy="10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CC94E1-366D-4BD8-80DF-A374C7907A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00491" y="1124040"/>
                  <a:ext cx="193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4188DB-8464-43BA-B6E6-59DC5D3E546F}"/>
                    </a:ext>
                  </a:extLst>
                </p14:cNvPr>
                <p14:cNvContentPartPr/>
                <p14:nvPr/>
              </p14:nvContentPartPr>
              <p14:xfrm>
                <a:off x="5841411" y="1102080"/>
                <a:ext cx="19800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4188DB-8464-43BA-B6E6-59DC5D3E54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32411" y="1093080"/>
                  <a:ext cx="215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BAC6CE-D7C8-4F68-80F6-51550E5774B8}"/>
                    </a:ext>
                  </a:extLst>
                </p14:cNvPr>
                <p14:cNvContentPartPr/>
                <p14:nvPr/>
              </p14:nvContentPartPr>
              <p14:xfrm>
                <a:off x="6083331" y="1079040"/>
                <a:ext cx="68760" cy="26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BAC6CE-D7C8-4F68-80F6-51550E5774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74691" y="1070400"/>
                  <a:ext cx="86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34850C-CE6F-45F5-9179-A0D06A522387}"/>
                    </a:ext>
                  </a:extLst>
                </p14:cNvPr>
                <p14:cNvContentPartPr/>
                <p14:nvPr/>
              </p14:nvContentPartPr>
              <p14:xfrm>
                <a:off x="6234171" y="1166520"/>
                <a:ext cx="144720" cy="18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34850C-CE6F-45F5-9179-A0D06A5223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25531" y="1157880"/>
                  <a:ext cx="162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CB8C8E-0C12-4184-92E5-8C8C735E0B2F}"/>
                    </a:ext>
                  </a:extLst>
                </p14:cNvPr>
                <p14:cNvContentPartPr/>
                <p14:nvPr/>
              </p14:nvContentPartPr>
              <p14:xfrm>
                <a:off x="6437571" y="1219440"/>
                <a:ext cx="23400" cy="11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CB8C8E-0C12-4184-92E5-8C8C735E0B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8931" y="1210800"/>
                  <a:ext cx="4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67F5E2-397A-414F-AA0F-859ACFBCD9F2}"/>
                    </a:ext>
                  </a:extLst>
                </p14:cNvPr>
                <p14:cNvContentPartPr/>
                <p14:nvPr/>
              </p14:nvContentPartPr>
              <p14:xfrm>
                <a:off x="6723771" y="1117560"/>
                <a:ext cx="11664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67F5E2-397A-414F-AA0F-859ACFBCD9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15131" y="1108560"/>
                  <a:ext cx="134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285E8C-6F6D-4AF3-8CFA-B8BDAFABB3A6}"/>
                    </a:ext>
                  </a:extLst>
                </p14:cNvPr>
                <p14:cNvContentPartPr/>
                <p14:nvPr/>
              </p14:nvContentPartPr>
              <p14:xfrm>
                <a:off x="6813771" y="952320"/>
                <a:ext cx="102240" cy="9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285E8C-6F6D-4AF3-8CFA-B8BDAFABB3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5131" y="943320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AD3F66-D555-4166-A16F-3FB0D6D2DB78}"/>
                    </a:ext>
                  </a:extLst>
                </p14:cNvPr>
                <p14:cNvContentPartPr/>
                <p14:nvPr/>
              </p14:nvContentPartPr>
              <p14:xfrm>
                <a:off x="6655371" y="1266600"/>
                <a:ext cx="245160" cy="2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AD3F66-D555-4166-A16F-3FB0D6D2DB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6731" y="1257600"/>
                  <a:ext cx="262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766DAF-C7DB-4376-A819-1D477A210629}"/>
                    </a:ext>
                  </a:extLst>
                </p14:cNvPr>
                <p14:cNvContentPartPr/>
                <p14:nvPr/>
              </p14:nvContentPartPr>
              <p14:xfrm>
                <a:off x="6682731" y="1427520"/>
                <a:ext cx="186480" cy="9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766DAF-C7DB-4376-A819-1D477A2106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73731" y="1418520"/>
                  <a:ext cx="204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C16B81-AE0A-4AF9-A2DB-35B36DB13B22}"/>
                    </a:ext>
                  </a:extLst>
                </p14:cNvPr>
                <p14:cNvContentPartPr/>
                <p14:nvPr/>
              </p14:nvContentPartPr>
              <p14:xfrm>
                <a:off x="7085931" y="1075080"/>
                <a:ext cx="106560" cy="43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C16B81-AE0A-4AF9-A2DB-35B36DB13B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77291" y="1066440"/>
                  <a:ext cx="12420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74751D-6422-4965-8C9C-339A94E875FA}"/>
                  </a:ext>
                </a:extLst>
              </p14:cNvPr>
              <p14:cNvContentPartPr/>
              <p14:nvPr/>
            </p14:nvContentPartPr>
            <p14:xfrm>
              <a:off x="7513611" y="1370640"/>
              <a:ext cx="46080" cy="90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74751D-6422-4965-8C9C-339A94E875F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04971" y="1362000"/>
                <a:ext cx="6372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B224DB0-8F76-4E25-AC93-4DA81BC7C443}"/>
              </a:ext>
            </a:extLst>
          </p:cNvPr>
          <p:cNvGrpSpPr/>
          <p:nvPr/>
        </p:nvGrpSpPr>
        <p:grpSpPr>
          <a:xfrm>
            <a:off x="8267811" y="1106040"/>
            <a:ext cx="796320" cy="216360"/>
            <a:chOff x="8267811" y="1106040"/>
            <a:chExt cx="7963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BC62B7-0DEF-49A3-A61E-173430581EB1}"/>
                    </a:ext>
                  </a:extLst>
                </p14:cNvPr>
                <p14:cNvContentPartPr/>
                <p14:nvPr/>
              </p14:nvContentPartPr>
              <p14:xfrm>
                <a:off x="8267811" y="1106040"/>
                <a:ext cx="167040" cy="208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BC62B7-0DEF-49A3-A61E-173430581E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59171" y="1097040"/>
                  <a:ext cx="184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9CD9D9-DAF8-4902-B294-6FC436A80383}"/>
                    </a:ext>
                  </a:extLst>
                </p14:cNvPr>
                <p14:cNvContentPartPr/>
                <p14:nvPr/>
              </p14:nvContentPartPr>
              <p14:xfrm>
                <a:off x="8551851" y="1185240"/>
                <a:ext cx="100080" cy="2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9CD9D9-DAF8-4902-B294-6FC436A803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3211" y="1176240"/>
                  <a:ext cx="11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E4B520-E556-4425-A6F0-2980CFFE3786}"/>
                    </a:ext>
                  </a:extLst>
                </p14:cNvPr>
                <p14:cNvContentPartPr/>
                <p14:nvPr/>
              </p14:nvContentPartPr>
              <p14:xfrm>
                <a:off x="8550051" y="1240320"/>
                <a:ext cx="93960" cy="1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E4B520-E556-4425-A6F0-2980CFFE37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41411" y="1231320"/>
                  <a:ext cx="11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B113D3-7770-45B3-8FF2-143D66A22E94}"/>
                    </a:ext>
                  </a:extLst>
                </p14:cNvPr>
                <p14:cNvContentPartPr/>
                <p14:nvPr/>
              </p14:nvContentPartPr>
              <p14:xfrm>
                <a:off x="8826171" y="1161120"/>
                <a:ext cx="122400" cy="145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B113D3-7770-45B3-8FF2-143D66A22E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17171" y="1152120"/>
                  <a:ext cx="140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160770-BB60-4D75-857D-AF318419D004}"/>
                    </a:ext>
                  </a:extLst>
                </p14:cNvPr>
                <p14:cNvContentPartPr/>
                <p14:nvPr/>
              </p14:nvContentPartPr>
              <p14:xfrm>
                <a:off x="9020931" y="1277400"/>
                <a:ext cx="43200" cy="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160770-BB60-4D75-857D-AF318419D0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11931" y="1268760"/>
                  <a:ext cx="6084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0F593B2-2C42-4F9C-B4D5-74350C115CA4}"/>
                  </a:ext>
                </a:extLst>
              </p14:cNvPr>
              <p14:cNvContentPartPr/>
              <p14:nvPr/>
            </p14:nvContentPartPr>
            <p14:xfrm>
              <a:off x="9274731" y="1072920"/>
              <a:ext cx="67680" cy="214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0F593B2-2C42-4F9C-B4D5-74350C115CA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265731" y="1064280"/>
                <a:ext cx="853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70A3445-E920-48E1-A2C8-2AEDF8B5551F}"/>
              </a:ext>
            </a:extLst>
          </p:cNvPr>
          <p:cNvGrpSpPr/>
          <p:nvPr/>
        </p:nvGrpSpPr>
        <p:grpSpPr>
          <a:xfrm>
            <a:off x="798171" y="1781760"/>
            <a:ext cx="482040" cy="293760"/>
            <a:chOff x="798171" y="1781760"/>
            <a:chExt cx="4820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D392C5-C634-4BC9-8937-8D7597C26E7D}"/>
                    </a:ext>
                  </a:extLst>
                </p14:cNvPr>
                <p14:cNvContentPartPr/>
                <p14:nvPr/>
              </p14:nvContentPartPr>
              <p14:xfrm>
                <a:off x="798171" y="1794720"/>
                <a:ext cx="93960" cy="250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D392C5-C634-4BC9-8937-8D7597C26E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9171" y="1786080"/>
                  <a:ext cx="111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CE2A07-AD9C-4EC2-B63D-B004133A5831}"/>
                    </a:ext>
                  </a:extLst>
                </p14:cNvPr>
                <p14:cNvContentPartPr/>
                <p14:nvPr/>
              </p14:nvContentPartPr>
              <p14:xfrm>
                <a:off x="871611" y="1781760"/>
                <a:ext cx="408600" cy="29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CE2A07-AD9C-4EC2-B63D-B004133A58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2611" y="1773120"/>
                  <a:ext cx="42624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BFD809-841B-43C2-B6A0-508BE5DDF701}"/>
              </a:ext>
            </a:extLst>
          </p:cNvPr>
          <p:cNvGrpSpPr/>
          <p:nvPr/>
        </p:nvGrpSpPr>
        <p:grpSpPr>
          <a:xfrm>
            <a:off x="1878891" y="1741800"/>
            <a:ext cx="557640" cy="284760"/>
            <a:chOff x="1878891" y="1741800"/>
            <a:chExt cx="557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2B461F-A259-4C8F-BA6D-A0D12D2E7877}"/>
                    </a:ext>
                  </a:extLst>
                </p14:cNvPr>
                <p14:cNvContentPartPr/>
                <p14:nvPr/>
              </p14:nvContentPartPr>
              <p14:xfrm>
                <a:off x="1878891" y="1741800"/>
                <a:ext cx="214920" cy="27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2B461F-A259-4C8F-BA6D-A0D12D2E78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69891" y="1733160"/>
                  <a:ext cx="232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035963-BF5A-4B15-98C6-50ACCF746A08}"/>
                    </a:ext>
                  </a:extLst>
                </p14:cNvPr>
                <p14:cNvContentPartPr/>
                <p14:nvPr/>
              </p14:nvContentPartPr>
              <p14:xfrm>
                <a:off x="2131971" y="1891200"/>
                <a:ext cx="30456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035963-BF5A-4B15-98C6-50ACCF746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3331" y="1882200"/>
                  <a:ext cx="32220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25013FD-4E06-43A5-AA41-9ACCB2612A19}"/>
                  </a:ext>
                </a:extLst>
              </p14:cNvPr>
              <p14:cNvContentPartPr/>
              <p14:nvPr/>
            </p14:nvContentPartPr>
            <p14:xfrm>
              <a:off x="2827491" y="1895160"/>
              <a:ext cx="220320" cy="119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25013FD-4E06-43A5-AA41-9ACCB2612A1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818491" y="1886160"/>
                <a:ext cx="237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226D8EE-2896-4D65-A22B-94653CB707F0}"/>
                  </a:ext>
                </a:extLst>
              </p14:cNvPr>
              <p14:cNvContentPartPr/>
              <p14:nvPr/>
            </p14:nvContentPartPr>
            <p14:xfrm>
              <a:off x="3094611" y="1768080"/>
              <a:ext cx="3240" cy="4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226D8EE-2896-4D65-A22B-94653CB707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85611" y="1759440"/>
                <a:ext cx="208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AA1459A-5493-4984-B6DC-F986D78E292F}"/>
              </a:ext>
            </a:extLst>
          </p:cNvPr>
          <p:cNvGrpSpPr/>
          <p:nvPr/>
        </p:nvGrpSpPr>
        <p:grpSpPr>
          <a:xfrm>
            <a:off x="3478371" y="1755840"/>
            <a:ext cx="1857240" cy="278640"/>
            <a:chOff x="3478371" y="1755840"/>
            <a:chExt cx="18572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B4232F2-51EB-4742-B54B-7534D5F9493F}"/>
                    </a:ext>
                  </a:extLst>
                </p14:cNvPr>
                <p14:cNvContentPartPr/>
                <p14:nvPr/>
              </p14:nvContentPartPr>
              <p14:xfrm>
                <a:off x="3478371" y="1755840"/>
                <a:ext cx="541800" cy="27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B4232F2-51EB-4742-B54B-7534D5F949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69731" y="1747200"/>
                  <a:ext cx="559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A29C345-C903-4C62-929F-88DE2781E893}"/>
                    </a:ext>
                  </a:extLst>
                </p14:cNvPr>
                <p14:cNvContentPartPr/>
                <p14:nvPr/>
              </p14:nvContentPartPr>
              <p14:xfrm>
                <a:off x="4097211" y="1769880"/>
                <a:ext cx="512640" cy="24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A29C345-C903-4C62-929F-88DE2781E8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8571" y="1760880"/>
                  <a:ext cx="530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F1AB6C-479F-4DE1-A849-A5B1329F41FF}"/>
                    </a:ext>
                  </a:extLst>
                </p14:cNvPr>
                <p14:cNvContentPartPr/>
                <p14:nvPr/>
              </p14:nvContentPartPr>
              <p14:xfrm>
                <a:off x="4736931" y="1819920"/>
                <a:ext cx="598680" cy="21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F1AB6C-479F-4DE1-A849-A5B1329F41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27931" y="1811280"/>
                  <a:ext cx="61632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69E9423-ADD9-4179-AF0A-FC9A8F4D7D39}"/>
                  </a:ext>
                </a:extLst>
              </p14:cNvPr>
              <p14:cNvContentPartPr/>
              <p14:nvPr/>
            </p14:nvContentPartPr>
            <p14:xfrm>
              <a:off x="5867331" y="1873560"/>
              <a:ext cx="429480" cy="150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69E9423-ADD9-4179-AF0A-FC9A8F4D7D3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8691" y="1864560"/>
                <a:ext cx="44712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26CB5CF-857B-4CDB-9851-77D738BE457D}"/>
              </a:ext>
            </a:extLst>
          </p:cNvPr>
          <p:cNvGrpSpPr/>
          <p:nvPr/>
        </p:nvGrpSpPr>
        <p:grpSpPr>
          <a:xfrm>
            <a:off x="6619011" y="1777440"/>
            <a:ext cx="1534320" cy="482040"/>
            <a:chOff x="6619011" y="1777440"/>
            <a:chExt cx="1534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B7C1F6-D5E0-4819-BF80-6C1D3C7A97DB}"/>
                    </a:ext>
                  </a:extLst>
                </p14:cNvPr>
                <p14:cNvContentPartPr/>
                <p14:nvPr/>
              </p14:nvContentPartPr>
              <p14:xfrm>
                <a:off x="6619011" y="1813440"/>
                <a:ext cx="471960" cy="38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B7C1F6-D5E0-4819-BF80-6C1D3C7A97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10011" y="1804800"/>
                  <a:ext cx="489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E3D14B-D38F-41B4-B664-0076B24930FA}"/>
                    </a:ext>
                  </a:extLst>
                </p14:cNvPr>
                <p14:cNvContentPartPr/>
                <p14:nvPr/>
              </p14:nvContentPartPr>
              <p14:xfrm>
                <a:off x="7100331" y="1964280"/>
                <a:ext cx="123840" cy="140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E3D14B-D38F-41B4-B664-0076B24930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91691" y="1955280"/>
                  <a:ext cx="14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98C4E7-35D5-407B-976B-F220C9B5A2FC}"/>
                    </a:ext>
                  </a:extLst>
                </p14:cNvPr>
                <p14:cNvContentPartPr/>
                <p14:nvPr/>
              </p14:nvContentPartPr>
              <p14:xfrm>
                <a:off x="7072971" y="1968960"/>
                <a:ext cx="134640" cy="29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98C4E7-35D5-407B-976B-F220C9B5A2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63971" y="1959960"/>
                  <a:ext cx="152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012201-C4BA-4542-9A7E-55DBA6A7BE91}"/>
                    </a:ext>
                  </a:extLst>
                </p14:cNvPr>
                <p14:cNvContentPartPr/>
                <p14:nvPr/>
              </p14:nvContentPartPr>
              <p14:xfrm>
                <a:off x="7200051" y="2004240"/>
                <a:ext cx="102600" cy="23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012201-C4BA-4542-9A7E-55DBA6A7BE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91411" y="1995600"/>
                  <a:ext cx="120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94E158-1F8D-4D49-9B66-DCFF7574DB24}"/>
                    </a:ext>
                  </a:extLst>
                </p14:cNvPr>
                <p14:cNvContentPartPr/>
                <p14:nvPr/>
              </p14:nvContentPartPr>
              <p14:xfrm>
                <a:off x="7359531" y="1835040"/>
                <a:ext cx="49680" cy="3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94E158-1F8D-4D49-9B66-DCFF7574DB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0891" y="1826040"/>
                  <a:ext cx="67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1DAB77-6BD5-4386-8594-011C0D4B769B}"/>
                    </a:ext>
                  </a:extLst>
                </p14:cNvPr>
                <p14:cNvContentPartPr/>
                <p14:nvPr/>
              </p14:nvContentPartPr>
              <p14:xfrm>
                <a:off x="7365651" y="1988400"/>
                <a:ext cx="400680" cy="11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1DAB77-6BD5-4386-8594-011C0D4B76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7011" y="1979760"/>
                  <a:ext cx="418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CC968BC-7A2A-4D29-A6D5-16074E936813}"/>
                    </a:ext>
                  </a:extLst>
                </p14:cNvPr>
                <p14:cNvContentPartPr/>
                <p14:nvPr/>
              </p14:nvContentPartPr>
              <p14:xfrm>
                <a:off x="7807011" y="1823160"/>
                <a:ext cx="346320" cy="299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CC968BC-7A2A-4D29-A6D5-16074E9368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8011" y="1814520"/>
                  <a:ext cx="363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6A1C58-0500-4125-A3CC-5E439D37D1AB}"/>
                    </a:ext>
                  </a:extLst>
                </p14:cNvPr>
                <p14:cNvContentPartPr/>
                <p14:nvPr/>
              </p14:nvContentPartPr>
              <p14:xfrm>
                <a:off x="6909171" y="1777440"/>
                <a:ext cx="93600" cy="47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6A1C58-0500-4125-A3CC-5E439D37D1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00531" y="1768440"/>
                  <a:ext cx="1112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092CE0D-CBCF-4DCC-8AC2-CACFB13CCB02}"/>
              </a:ext>
            </a:extLst>
          </p:cNvPr>
          <p:cNvGrpSpPr/>
          <p:nvPr/>
        </p:nvGrpSpPr>
        <p:grpSpPr>
          <a:xfrm>
            <a:off x="8486331" y="1785360"/>
            <a:ext cx="1418400" cy="463680"/>
            <a:chOff x="8486331" y="1785360"/>
            <a:chExt cx="141840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B242B3-E2A7-4BB5-BB5A-5DBF759D28FE}"/>
                    </a:ext>
                  </a:extLst>
                </p14:cNvPr>
                <p14:cNvContentPartPr/>
                <p14:nvPr/>
              </p14:nvContentPartPr>
              <p14:xfrm>
                <a:off x="8486331" y="1785360"/>
                <a:ext cx="416520" cy="46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B242B3-E2A7-4BB5-BB5A-5DBF759D28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77691" y="1776360"/>
                  <a:ext cx="434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AD7A10-C00C-44AB-B4A9-73A644A99969}"/>
                    </a:ext>
                  </a:extLst>
                </p14:cNvPr>
                <p14:cNvContentPartPr/>
                <p14:nvPr/>
              </p14:nvContentPartPr>
              <p14:xfrm>
                <a:off x="8910051" y="1941600"/>
                <a:ext cx="200880" cy="29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AD7A10-C00C-44AB-B4A9-73A644A999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01411" y="1932960"/>
                  <a:ext cx="218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DAE159-FC73-45ED-B354-8899C3F089C5}"/>
                    </a:ext>
                  </a:extLst>
                </p14:cNvPr>
                <p14:cNvContentPartPr/>
                <p14:nvPr/>
              </p14:nvContentPartPr>
              <p14:xfrm>
                <a:off x="9152691" y="1903800"/>
                <a:ext cx="107640" cy="16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DAE159-FC73-45ED-B354-8899C3F089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44051" y="1895160"/>
                  <a:ext cx="12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191B951-61A3-4890-BC37-F81842E4C13C}"/>
                    </a:ext>
                  </a:extLst>
                </p14:cNvPr>
                <p14:cNvContentPartPr/>
                <p14:nvPr/>
              </p14:nvContentPartPr>
              <p14:xfrm>
                <a:off x="9319011" y="1823880"/>
                <a:ext cx="585720" cy="23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191B951-61A3-4890-BC37-F81842E4C1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0371" y="1814880"/>
                  <a:ext cx="6033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10CA544-3D94-4067-A881-8C9AFEBE7F4C}"/>
                  </a:ext>
                </a:extLst>
              </p14:cNvPr>
              <p14:cNvContentPartPr/>
              <p14:nvPr/>
            </p14:nvContentPartPr>
            <p14:xfrm>
              <a:off x="10313691" y="1758000"/>
              <a:ext cx="104760" cy="11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10CA544-3D94-4067-A881-8C9AFEBE7F4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304691" y="1749000"/>
                <a:ext cx="122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F3D0F36-FA62-45C3-91A0-3B5D16DF23DF}"/>
                  </a:ext>
                </a:extLst>
              </p14:cNvPr>
              <p14:cNvContentPartPr/>
              <p14:nvPr/>
            </p14:nvContentPartPr>
            <p14:xfrm>
              <a:off x="10307211" y="2046720"/>
              <a:ext cx="16560" cy="18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F3D0F36-FA62-45C3-91A0-3B5D16DF23D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298211" y="2038080"/>
                <a:ext cx="342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FC5FA57B-E609-4227-9841-3CF40A6496CC}"/>
              </a:ext>
            </a:extLst>
          </p:cNvPr>
          <p:cNvGrpSpPr/>
          <p:nvPr/>
        </p:nvGrpSpPr>
        <p:grpSpPr>
          <a:xfrm>
            <a:off x="789171" y="2511480"/>
            <a:ext cx="397080" cy="303840"/>
            <a:chOff x="789171" y="2511480"/>
            <a:chExt cx="39708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B380DF-94B7-430D-9292-A279CEC97AE6}"/>
                    </a:ext>
                  </a:extLst>
                </p14:cNvPr>
                <p14:cNvContentPartPr/>
                <p14:nvPr/>
              </p14:nvContentPartPr>
              <p14:xfrm>
                <a:off x="789171" y="2511480"/>
                <a:ext cx="102960" cy="26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B380DF-94B7-430D-9292-A279CEC97A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0171" y="2502840"/>
                  <a:ext cx="120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87C87A-6F63-4880-AACA-4FA8017A4D58}"/>
                    </a:ext>
                  </a:extLst>
                </p14:cNvPr>
                <p14:cNvContentPartPr/>
                <p14:nvPr/>
              </p14:nvContentPartPr>
              <p14:xfrm>
                <a:off x="907611" y="2521560"/>
                <a:ext cx="58320" cy="23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87C87A-6F63-4880-AACA-4FA8017A4D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8971" y="2512920"/>
                  <a:ext cx="75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AB0AF1-787D-4BB2-B581-3B8635A9911A}"/>
                    </a:ext>
                  </a:extLst>
                </p14:cNvPr>
                <p14:cNvContentPartPr/>
                <p14:nvPr/>
              </p14:nvContentPartPr>
              <p14:xfrm>
                <a:off x="824811" y="2674560"/>
                <a:ext cx="125640" cy="4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AB0AF1-787D-4BB2-B581-3B8635A991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6171" y="2665560"/>
                  <a:ext cx="143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2E6635-A045-4EFF-9964-45AD0D59A704}"/>
                    </a:ext>
                  </a:extLst>
                </p14:cNvPr>
                <p14:cNvContentPartPr/>
                <p14:nvPr/>
              </p14:nvContentPartPr>
              <p14:xfrm>
                <a:off x="980691" y="2664120"/>
                <a:ext cx="84600" cy="111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2E6635-A045-4EFF-9964-45AD0D59A7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1691" y="2655480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444D44-CE37-488C-9125-9AEF63D0D735}"/>
                    </a:ext>
                  </a:extLst>
                </p14:cNvPr>
                <p14:cNvContentPartPr/>
                <p14:nvPr/>
              </p14:nvContentPartPr>
              <p14:xfrm>
                <a:off x="1119291" y="2630280"/>
                <a:ext cx="66960" cy="185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444D44-CE37-488C-9125-9AEF63D0D7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291" y="2621640"/>
                  <a:ext cx="846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1C1C24-9C55-4CDC-9B53-BAF15CCC3CF2}"/>
              </a:ext>
            </a:extLst>
          </p:cNvPr>
          <p:cNvGrpSpPr/>
          <p:nvPr/>
        </p:nvGrpSpPr>
        <p:grpSpPr>
          <a:xfrm>
            <a:off x="1611051" y="2474400"/>
            <a:ext cx="1103760" cy="484920"/>
            <a:chOff x="1611051" y="2474400"/>
            <a:chExt cx="11037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1DA7C6-995E-41E0-A9F3-6896B0ED9109}"/>
                    </a:ext>
                  </a:extLst>
                </p14:cNvPr>
                <p14:cNvContentPartPr/>
                <p14:nvPr/>
              </p14:nvContentPartPr>
              <p14:xfrm>
                <a:off x="1611051" y="2606160"/>
                <a:ext cx="304560" cy="35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1DA7C6-995E-41E0-A9F3-6896B0ED91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02051" y="2597160"/>
                  <a:ext cx="3222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FB0318-6BA8-410C-AD52-0A89195ACFFB}"/>
                    </a:ext>
                  </a:extLst>
                </p14:cNvPr>
                <p14:cNvContentPartPr/>
                <p14:nvPr/>
              </p14:nvContentPartPr>
              <p14:xfrm>
                <a:off x="1948011" y="2555040"/>
                <a:ext cx="766800" cy="22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FB0318-6BA8-410C-AD52-0A89195ACF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9371" y="2546040"/>
                  <a:ext cx="784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A87C68-EDF7-4B8F-A00B-6FF1EC7F2465}"/>
                    </a:ext>
                  </a:extLst>
                </p14:cNvPr>
                <p14:cNvContentPartPr/>
                <p14:nvPr/>
              </p14:nvContentPartPr>
              <p14:xfrm>
                <a:off x="2142411" y="2474400"/>
                <a:ext cx="29160" cy="4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A87C68-EDF7-4B8F-A00B-6FF1EC7F24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33771" y="2465400"/>
                  <a:ext cx="46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DD75E4-203C-44C6-8EF8-4788C5C33870}"/>
              </a:ext>
            </a:extLst>
          </p:cNvPr>
          <p:cNvGrpSpPr/>
          <p:nvPr/>
        </p:nvGrpSpPr>
        <p:grpSpPr>
          <a:xfrm>
            <a:off x="3069411" y="2473680"/>
            <a:ext cx="731880" cy="411120"/>
            <a:chOff x="3069411" y="2473680"/>
            <a:chExt cx="7318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14E7E0-72B9-411F-AF8F-54385E8DA900}"/>
                    </a:ext>
                  </a:extLst>
                </p14:cNvPr>
                <p14:cNvContentPartPr/>
                <p14:nvPr/>
              </p14:nvContentPartPr>
              <p14:xfrm>
                <a:off x="3069411" y="2473680"/>
                <a:ext cx="306720" cy="411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14E7E0-72B9-411F-AF8F-54385E8DA9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0771" y="2464680"/>
                  <a:ext cx="324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01A8E3-BDB0-402C-9DC4-AE0690F8FB69}"/>
                    </a:ext>
                  </a:extLst>
                </p14:cNvPr>
                <p14:cNvContentPartPr/>
                <p14:nvPr/>
              </p14:nvContentPartPr>
              <p14:xfrm>
                <a:off x="3400611" y="2486280"/>
                <a:ext cx="38160" cy="64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01A8E3-BDB0-402C-9DC4-AE0690F8FB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91971" y="2477640"/>
                  <a:ext cx="55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F43A72-4D37-4263-B975-928920E394CB}"/>
                    </a:ext>
                  </a:extLst>
                </p14:cNvPr>
                <p14:cNvContentPartPr/>
                <p14:nvPr/>
              </p14:nvContentPartPr>
              <p14:xfrm>
                <a:off x="3413931" y="2624520"/>
                <a:ext cx="387360" cy="13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F43A72-4D37-4263-B975-928920E394C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04931" y="2615520"/>
                  <a:ext cx="4050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897E854-002A-4C0E-B900-008977EC4EEB}"/>
              </a:ext>
            </a:extLst>
          </p:cNvPr>
          <p:cNvGrpSpPr/>
          <p:nvPr/>
        </p:nvGrpSpPr>
        <p:grpSpPr>
          <a:xfrm>
            <a:off x="4182891" y="2365680"/>
            <a:ext cx="2099160" cy="480600"/>
            <a:chOff x="4182891" y="2365680"/>
            <a:chExt cx="20991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A8D953-1F93-41AC-8405-753F80AEC707}"/>
                    </a:ext>
                  </a:extLst>
                </p14:cNvPr>
                <p14:cNvContentPartPr/>
                <p14:nvPr/>
              </p14:nvContentPartPr>
              <p14:xfrm>
                <a:off x="4182891" y="2459640"/>
                <a:ext cx="418320" cy="386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A8D953-1F93-41AC-8405-753F80AEC7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74251" y="2450640"/>
                  <a:ext cx="435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4D7C09-EBBB-4EA5-BAAA-054062CF3085}"/>
                    </a:ext>
                  </a:extLst>
                </p14:cNvPr>
                <p14:cNvContentPartPr/>
                <p14:nvPr/>
              </p14:nvContentPartPr>
              <p14:xfrm>
                <a:off x="4568091" y="2398800"/>
                <a:ext cx="104760" cy="64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4D7C09-EBBB-4EA5-BAAA-054062CF3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59091" y="2389800"/>
                  <a:ext cx="122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132462-ABCC-4072-9600-E89689A54A67}"/>
                    </a:ext>
                  </a:extLst>
                </p14:cNvPr>
                <p14:cNvContentPartPr/>
                <p14:nvPr/>
              </p14:nvContentPartPr>
              <p14:xfrm>
                <a:off x="4956891" y="2472960"/>
                <a:ext cx="403200" cy="314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132462-ABCC-4072-9600-E89689A54A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47891" y="2463960"/>
                  <a:ext cx="420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B5BB7C-67FF-4534-AB50-1C73642D3F2C}"/>
                    </a:ext>
                  </a:extLst>
                </p14:cNvPr>
                <p14:cNvContentPartPr/>
                <p14:nvPr/>
              </p14:nvContentPartPr>
              <p14:xfrm>
                <a:off x="5388171" y="2551800"/>
                <a:ext cx="29160" cy="83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B5BB7C-67FF-4534-AB50-1C73642D3F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9171" y="2542800"/>
                  <a:ext cx="4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D751E1-7473-4450-B6C4-7A1ED0FA78BD}"/>
                    </a:ext>
                  </a:extLst>
                </p14:cNvPr>
                <p14:cNvContentPartPr/>
                <p14:nvPr/>
              </p14:nvContentPartPr>
              <p14:xfrm>
                <a:off x="5487891" y="2365680"/>
                <a:ext cx="146520" cy="29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D751E1-7473-4450-B6C4-7A1ED0FA78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8891" y="2356680"/>
                  <a:ext cx="164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D378251-BC06-45C1-B0BA-EEF67A842F52}"/>
                    </a:ext>
                  </a:extLst>
                </p14:cNvPr>
                <p14:cNvContentPartPr/>
                <p14:nvPr/>
              </p14:nvContentPartPr>
              <p14:xfrm>
                <a:off x="5655651" y="2520480"/>
                <a:ext cx="626400" cy="144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D378251-BC06-45C1-B0BA-EEF67A842F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46651" y="2511840"/>
                  <a:ext cx="6440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05BFE32-A34E-466C-9C7A-0DD4C99B4C70}"/>
              </a:ext>
            </a:extLst>
          </p:cNvPr>
          <p:cNvGrpSpPr/>
          <p:nvPr/>
        </p:nvGrpSpPr>
        <p:grpSpPr>
          <a:xfrm>
            <a:off x="6762651" y="2434800"/>
            <a:ext cx="1371600" cy="313560"/>
            <a:chOff x="6762651" y="2434800"/>
            <a:chExt cx="13716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69DEA3-0464-49B5-9C94-5CE39FDA64A1}"/>
                    </a:ext>
                  </a:extLst>
                </p14:cNvPr>
                <p14:cNvContentPartPr/>
                <p14:nvPr/>
              </p14:nvContentPartPr>
              <p14:xfrm>
                <a:off x="6762651" y="2532360"/>
                <a:ext cx="235440" cy="216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69DEA3-0464-49B5-9C94-5CE39FDA64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4011" y="2523360"/>
                  <a:ext cx="253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0BF43D-649C-4CE4-905E-2CA114D3099B}"/>
                    </a:ext>
                  </a:extLst>
                </p14:cNvPr>
                <p14:cNvContentPartPr/>
                <p14:nvPr/>
              </p14:nvContentPartPr>
              <p14:xfrm>
                <a:off x="7113651" y="2532720"/>
                <a:ext cx="91080" cy="10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0BF43D-649C-4CE4-905E-2CA114D309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04651" y="2524080"/>
                  <a:ext cx="108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7C32B2-8804-4B28-B539-6FC8F307809B}"/>
                    </a:ext>
                  </a:extLst>
                </p14:cNvPr>
                <p14:cNvContentPartPr/>
                <p14:nvPr/>
              </p14:nvContentPartPr>
              <p14:xfrm>
                <a:off x="7101051" y="2578080"/>
                <a:ext cx="10188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7C32B2-8804-4B28-B539-6FC8F30780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92051" y="2569440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3E6FE1-2556-42D3-8871-BDB3455CAD64}"/>
                    </a:ext>
                  </a:extLst>
                </p14:cNvPr>
                <p14:cNvContentPartPr/>
                <p14:nvPr/>
              </p14:nvContentPartPr>
              <p14:xfrm>
                <a:off x="7400931" y="2484840"/>
                <a:ext cx="96480" cy="126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3E6FE1-2556-42D3-8871-BDB3455CAD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92291" y="2475840"/>
                  <a:ext cx="11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22FBFA-6579-4592-91CC-3591E70CD2CF}"/>
                    </a:ext>
                  </a:extLst>
                </p14:cNvPr>
                <p14:cNvContentPartPr/>
                <p14:nvPr/>
              </p14:nvContentPartPr>
              <p14:xfrm>
                <a:off x="7533051" y="2583120"/>
                <a:ext cx="32400" cy="29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22FBFA-6579-4592-91CC-3591E70CD2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24411" y="2574480"/>
                  <a:ext cx="50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EF47B4-46A8-406D-9BEA-22DB0C3E808D}"/>
                    </a:ext>
                  </a:extLst>
                </p14:cNvPr>
                <p14:cNvContentPartPr/>
                <p14:nvPr/>
              </p14:nvContentPartPr>
              <p14:xfrm>
                <a:off x="7691811" y="2451360"/>
                <a:ext cx="123840" cy="114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EF47B4-46A8-406D-9BEA-22DB0C3E80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83171" y="2442360"/>
                  <a:ext cx="14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E2289-B02E-44E5-9B30-AF88AD4F25DB}"/>
                    </a:ext>
                  </a:extLst>
                </p14:cNvPr>
                <p14:cNvContentPartPr/>
                <p14:nvPr/>
              </p14:nvContentPartPr>
              <p14:xfrm>
                <a:off x="7738611" y="2434800"/>
                <a:ext cx="74160" cy="23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E2289-B02E-44E5-9B30-AF88AD4F25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29611" y="2426160"/>
                  <a:ext cx="9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3F34E7-5FD1-4C7D-8F18-46D770805517}"/>
                    </a:ext>
                  </a:extLst>
                </p14:cNvPr>
                <p14:cNvContentPartPr/>
                <p14:nvPr/>
              </p14:nvContentPartPr>
              <p14:xfrm>
                <a:off x="7908171" y="2449560"/>
                <a:ext cx="132840" cy="215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3F34E7-5FD1-4C7D-8F18-46D7708055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99531" y="2440560"/>
                  <a:ext cx="150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AFA36A-AD23-4D86-8917-45186CF26923}"/>
                    </a:ext>
                  </a:extLst>
                </p14:cNvPr>
                <p14:cNvContentPartPr/>
                <p14:nvPr/>
              </p14:nvContentPartPr>
              <p14:xfrm>
                <a:off x="8100051" y="2650440"/>
                <a:ext cx="34200" cy="32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AFA36A-AD23-4D86-8917-45186CF269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91411" y="2641440"/>
                  <a:ext cx="518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ED642F-DDB2-41B8-9201-F7CF42CEFD45}"/>
              </a:ext>
            </a:extLst>
          </p:cNvPr>
          <p:cNvGrpSpPr/>
          <p:nvPr/>
        </p:nvGrpSpPr>
        <p:grpSpPr>
          <a:xfrm>
            <a:off x="780171" y="3088920"/>
            <a:ext cx="414000" cy="221400"/>
            <a:chOff x="780171" y="3088920"/>
            <a:chExt cx="41400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9FCE4EF-17A5-44B8-8319-7F65A317B136}"/>
                    </a:ext>
                  </a:extLst>
                </p14:cNvPr>
                <p14:cNvContentPartPr/>
                <p14:nvPr/>
              </p14:nvContentPartPr>
              <p14:xfrm>
                <a:off x="780171" y="3107640"/>
                <a:ext cx="79200" cy="166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9FCE4EF-17A5-44B8-8319-7F65A317B1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1171" y="3099000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A7554D-DCA6-4F35-87E2-CC2C3B7EFB54}"/>
                    </a:ext>
                  </a:extLst>
                </p14:cNvPr>
                <p14:cNvContentPartPr/>
                <p14:nvPr/>
              </p14:nvContentPartPr>
              <p14:xfrm>
                <a:off x="786291" y="3095400"/>
                <a:ext cx="133560" cy="21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A7554D-DCA6-4F35-87E2-CC2C3B7EFB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7291" y="3086400"/>
                  <a:ext cx="151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7D5CBA5-2D35-4467-A9BD-0D18EF15CB6E}"/>
                    </a:ext>
                  </a:extLst>
                </p14:cNvPr>
                <p14:cNvContentPartPr/>
                <p14:nvPr/>
              </p14:nvContentPartPr>
              <p14:xfrm>
                <a:off x="943611" y="3088920"/>
                <a:ext cx="250560" cy="215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7D5CBA5-2D35-4467-A9BD-0D18EF15CB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4611" y="3080280"/>
                  <a:ext cx="26820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60C6E45-AFCA-4818-9FEA-69B91211AE63}"/>
                  </a:ext>
                </a:extLst>
              </p14:cNvPr>
              <p14:cNvContentPartPr/>
              <p14:nvPr/>
            </p14:nvContentPartPr>
            <p14:xfrm>
              <a:off x="1588371" y="3192240"/>
              <a:ext cx="176400" cy="127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60C6E45-AFCA-4818-9FEA-69B91211AE6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79371" y="3183240"/>
                <a:ext cx="19404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190FEA7-DE0B-4DD3-B050-E2B002136F7C}"/>
              </a:ext>
            </a:extLst>
          </p:cNvPr>
          <p:cNvGrpSpPr/>
          <p:nvPr/>
        </p:nvGrpSpPr>
        <p:grpSpPr>
          <a:xfrm>
            <a:off x="2119371" y="3033840"/>
            <a:ext cx="1728720" cy="414000"/>
            <a:chOff x="2119371" y="3033840"/>
            <a:chExt cx="17287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C062E6-BA44-493C-8213-42DA2DBA554F}"/>
                    </a:ext>
                  </a:extLst>
                </p14:cNvPr>
                <p14:cNvContentPartPr/>
                <p14:nvPr/>
              </p14:nvContentPartPr>
              <p14:xfrm>
                <a:off x="2119371" y="3137160"/>
                <a:ext cx="234000" cy="15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C062E6-BA44-493C-8213-42DA2DBA55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10731" y="3128160"/>
                  <a:ext cx="25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05BAC8-CE0E-420E-AA29-24C45B255AE1}"/>
                    </a:ext>
                  </a:extLst>
                </p14:cNvPr>
                <p14:cNvContentPartPr/>
                <p14:nvPr/>
              </p14:nvContentPartPr>
              <p14:xfrm>
                <a:off x="2390811" y="3047160"/>
                <a:ext cx="792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05BAC8-CE0E-420E-AA29-24C45B255A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1811" y="3038160"/>
                  <a:ext cx="25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2C5AB7-E5CA-4803-8FAA-70CE19CA5741}"/>
                    </a:ext>
                  </a:extLst>
                </p14:cNvPr>
                <p14:cNvContentPartPr/>
                <p14:nvPr/>
              </p14:nvContentPartPr>
              <p14:xfrm>
                <a:off x="2512491" y="3042480"/>
                <a:ext cx="560880" cy="25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2C5AB7-E5CA-4803-8FAA-70CE19CA57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03491" y="3033480"/>
                  <a:ext cx="578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C6B8B6-C177-44C3-89F3-CE348BEEBA81}"/>
                    </a:ext>
                  </a:extLst>
                </p14:cNvPr>
                <p14:cNvContentPartPr/>
                <p14:nvPr/>
              </p14:nvContentPartPr>
              <p14:xfrm>
                <a:off x="3070491" y="3155160"/>
                <a:ext cx="162360" cy="29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C6B8B6-C177-44C3-89F3-CE348BEEBA8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61851" y="3146520"/>
                  <a:ext cx="180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B3348F-3D8A-478B-89FA-06A0706FE6F2}"/>
                    </a:ext>
                  </a:extLst>
                </p14:cNvPr>
                <p14:cNvContentPartPr/>
                <p14:nvPr/>
              </p14:nvContentPartPr>
              <p14:xfrm>
                <a:off x="3521571" y="3033840"/>
                <a:ext cx="316080" cy="276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B3348F-3D8A-478B-89FA-06A0706FE6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12931" y="3025200"/>
                  <a:ext cx="333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9898E0-FEC4-4901-9B19-D5EE1C231FFB}"/>
                    </a:ext>
                  </a:extLst>
                </p14:cNvPr>
                <p14:cNvContentPartPr/>
                <p14:nvPr/>
              </p14:nvContentPartPr>
              <p14:xfrm>
                <a:off x="3715611" y="3163440"/>
                <a:ext cx="132480" cy="2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9898E0-FEC4-4901-9B19-D5EE1C231F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6971" y="3154440"/>
                  <a:ext cx="1501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A920768-4DB3-4172-82DE-EA0BB8AC9DD6}"/>
                  </a:ext>
                </a:extLst>
              </p14:cNvPr>
              <p14:cNvContentPartPr/>
              <p14:nvPr/>
            </p14:nvContentPartPr>
            <p14:xfrm>
              <a:off x="4155531" y="3044640"/>
              <a:ext cx="919080" cy="233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A920768-4DB3-4172-82DE-EA0BB8AC9DD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146531" y="3036000"/>
                <a:ext cx="93672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0C8463-0990-4338-830A-B49D0B35E7DD}"/>
              </a:ext>
            </a:extLst>
          </p:cNvPr>
          <p:cNvGrpSpPr/>
          <p:nvPr/>
        </p:nvGrpSpPr>
        <p:grpSpPr>
          <a:xfrm>
            <a:off x="5478171" y="2912880"/>
            <a:ext cx="640440" cy="349200"/>
            <a:chOff x="5478171" y="2912880"/>
            <a:chExt cx="6404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320086-DBC8-4238-8CDE-5023D80F5C0B}"/>
                    </a:ext>
                  </a:extLst>
                </p14:cNvPr>
                <p14:cNvContentPartPr/>
                <p14:nvPr/>
              </p14:nvContentPartPr>
              <p14:xfrm>
                <a:off x="5494731" y="3033120"/>
                <a:ext cx="102600" cy="228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320086-DBC8-4238-8CDE-5023D80F5C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86091" y="3024120"/>
                  <a:ext cx="12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364B38-3277-415C-B66D-EF9D9493850C}"/>
                    </a:ext>
                  </a:extLst>
                </p14:cNvPr>
                <p14:cNvContentPartPr/>
                <p14:nvPr/>
              </p14:nvContentPartPr>
              <p14:xfrm>
                <a:off x="5487891" y="3063000"/>
                <a:ext cx="134640" cy="164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364B38-3277-415C-B66D-EF9D9493850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78891" y="3054360"/>
                  <a:ext cx="152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3F5CB7-C074-4118-8246-9FC87BED6955}"/>
                    </a:ext>
                  </a:extLst>
                </p14:cNvPr>
                <p14:cNvContentPartPr/>
                <p14:nvPr/>
              </p14:nvContentPartPr>
              <p14:xfrm>
                <a:off x="5478171" y="2912880"/>
                <a:ext cx="159840" cy="58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3F5CB7-C074-4118-8246-9FC87BED69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69171" y="2904240"/>
                  <a:ext cx="17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39C2A76-EE33-4E67-BE03-AC5D2E3C253C}"/>
                    </a:ext>
                  </a:extLst>
                </p14:cNvPr>
                <p14:cNvContentPartPr/>
                <p14:nvPr/>
              </p14:nvContentPartPr>
              <p14:xfrm>
                <a:off x="5896131" y="3061200"/>
                <a:ext cx="222480" cy="148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39C2A76-EE33-4E67-BE03-AC5D2E3C25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87131" y="3052200"/>
                  <a:ext cx="2401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EFEFCBA-0CAE-46AF-8898-312BC5B41CA9}"/>
              </a:ext>
            </a:extLst>
          </p:cNvPr>
          <p:cNvGrpSpPr/>
          <p:nvPr/>
        </p:nvGrpSpPr>
        <p:grpSpPr>
          <a:xfrm>
            <a:off x="6393651" y="2996040"/>
            <a:ext cx="879840" cy="387000"/>
            <a:chOff x="6393651" y="2996040"/>
            <a:chExt cx="8798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7B5C1A-CB67-4900-9045-78B601DEB263}"/>
                    </a:ext>
                  </a:extLst>
                </p14:cNvPr>
                <p14:cNvContentPartPr/>
                <p14:nvPr/>
              </p14:nvContentPartPr>
              <p14:xfrm>
                <a:off x="6393651" y="3110520"/>
                <a:ext cx="303120" cy="113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7B5C1A-CB67-4900-9045-78B601DEB2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84651" y="3101520"/>
                  <a:ext cx="320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68BC0E-F8DA-444E-8647-283D480A86C3}"/>
                    </a:ext>
                  </a:extLst>
                </p14:cNvPr>
                <p14:cNvContentPartPr/>
                <p14:nvPr/>
              </p14:nvContentPartPr>
              <p14:xfrm>
                <a:off x="6695691" y="3102600"/>
                <a:ext cx="162000" cy="249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68BC0E-F8DA-444E-8647-283D480A86C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86691" y="3093960"/>
                  <a:ext cx="179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198738-1D9B-46AD-B42F-B552B5B01FC9}"/>
                    </a:ext>
                  </a:extLst>
                </p14:cNvPr>
                <p14:cNvContentPartPr/>
                <p14:nvPr/>
              </p14:nvContentPartPr>
              <p14:xfrm>
                <a:off x="6907011" y="3009360"/>
                <a:ext cx="202680" cy="37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198738-1D9B-46AD-B42F-B552B5B01F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98371" y="3000360"/>
                  <a:ext cx="220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B7E03D9-4FE2-43ED-ADA2-1CBF84689EC9}"/>
                    </a:ext>
                  </a:extLst>
                </p14:cNvPr>
                <p14:cNvContentPartPr/>
                <p14:nvPr/>
              </p14:nvContentPartPr>
              <p14:xfrm>
                <a:off x="7077651" y="2996040"/>
                <a:ext cx="66240" cy="1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B7E03D9-4FE2-43ED-ADA2-1CBF84689E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68651" y="2987400"/>
                  <a:ext cx="8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D7AB7F-64CB-489A-9E09-219BF2D8A544}"/>
                    </a:ext>
                  </a:extLst>
                </p14:cNvPr>
                <p14:cNvContentPartPr/>
                <p14:nvPr/>
              </p14:nvContentPartPr>
              <p14:xfrm>
                <a:off x="7138851" y="3134640"/>
                <a:ext cx="134640" cy="10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D7AB7F-64CB-489A-9E09-219BF2D8A5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29851" y="3126000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9E0F9EA-DA4A-4FB8-A8EC-C9BC1A625201}"/>
                  </a:ext>
                </a:extLst>
              </p14:cNvPr>
              <p14:cNvContentPartPr/>
              <p14:nvPr/>
            </p14:nvContentPartPr>
            <p14:xfrm>
              <a:off x="7612251" y="3020880"/>
              <a:ext cx="812880" cy="251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9E0F9EA-DA4A-4FB8-A8EC-C9BC1A62520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03611" y="3012240"/>
                <a:ext cx="830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64B1D11-685A-425D-A7F7-81045043D96F}"/>
                  </a:ext>
                </a:extLst>
              </p14:cNvPr>
              <p14:cNvContentPartPr/>
              <p14:nvPr/>
            </p14:nvContentPartPr>
            <p14:xfrm>
              <a:off x="8138571" y="2834400"/>
              <a:ext cx="74880" cy="55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64B1D11-685A-425D-A7F7-81045043D96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129571" y="2825400"/>
                <a:ext cx="925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6C293C6-AA61-40FB-9A5A-66D752BE3B97}"/>
                  </a:ext>
                </a:extLst>
              </p14:cNvPr>
              <p14:cNvContentPartPr/>
              <p14:nvPr/>
            </p14:nvContentPartPr>
            <p14:xfrm>
              <a:off x="8722491" y="3050760"/>
              <a:ext cx="527760" cy="148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6C293C6-AA61-40FB-9A5A-66D752BE3B9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713851" y="3041760"/>
                <a:ext cx="54540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288AC3E-64C3-4B1D-BBC8-AB920BAAEB71}"/>
              </a:ext>
            </a:extLst>
          </p:cNvPr>
          <p:cNvGrpSpPr/>
          <p:nvPr/>
        </p:nvGrpSpPr>
        <p:grpSpPr>
          <a:xfrm>
            <a:off x="9591891" y="2989920"/>
            <a:ext cx="657360" cy="204120"/>
            <a:chOff x="9591891" y="2989920"/>
            <a:chExt cx="6573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E8947A-45D2-4B50-B008-6F0D50429B39}"/>
                    </a:ext>
                  </a:extLst>
                </p14:cNvPr>
                <p14:cNvContentPartPr/>
                <p14:nvPr/>
              </p14:nvContentPartPr>
              <p14:xfrm>
                <a:off x="9591891" y="3006480"/>
                <a:ext cx="133200" cy="164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E8947A-45D2-4B50-B008-6F0D50429B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582891" y="2997480"/>
                  <a:ext cx="150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5FD197-C96C-4902-96A9-41518CA94D1E}"/>
                    </a:ext>
                  </a:extLst>
                </p14:cNvPr>
                <p14:cNvContentPartPr/>
                <p14:nvPr/>
              </p14:nvContentPartPr>
              <p14:xfrm>
                <a:off x="9778731" y="3129600"/>
                <a:ext cx="28440" cy="3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5FD197-C96C-4902-96A9-41518CA94D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69731" y="3120600"/>
                  <a:ext cx="4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C15074-7DF0-4089-96A2-F2C72E64EDBE}"/>
                    </a:ext>
                  </a:extLst>
                </p14:cNvPr>
                <p14:cNvContentPartPr/>
                <p14:nvPr/>
              </p14:nvContentPartPr>
              <p14:xfrm>
                <a:off x="9930651" y="3023760"/>
                <a:ext cx="108720" cy="7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C15074-7DF0-4089-96A2-F2C72E64ED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21651" y="3014760"/>
                  <a:ext cx="12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3AC79E-B3A7-43A2-A4FA-65B4B69C9209}"/>
                    </a:ext>
                  </a:extLst>
                </p14:cNvPr>
                <p14:cNvContentPartPr/>
                <p14:nvPr/>
              </p14:nvContentPartPr>
              <p14:xfrm>
                <a:off x="9954771" y="2989920"/>
                <a:ext cx="94320" cy="198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3AC79E-B3A7-43A2-A4FA-65B4B69C92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45771" y="2980920"/>
                  <a:ext cx="111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DCCFCC-70B6-45C0-A118-9D27D0B9FE88}"/>
                    </a:ext>
                  </a:extLst>
                </p14:cNvPr>
                <p14:cNvContentPartPr/>
                <p14:nvPr/>
              </p14:nvContentPartPr>
              <p14:xfrm>
                <a:off x="10117851" y="2992800"/>
                <a:ext cx="131400" cy="20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DCCFCC-70B6-45C0-A118-9D27D0B9FE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9211" y="2984160"/>
                  <a:ext cx="1490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BEAC2E8-1220-4D6C-943F-913C6B69B1CB}"/>
                  </a:ext>
                </a:extLst>
              </p14:cNvPr>
              <p14:cNvContentPartPr/>
              <p14:nvPr/>
            </p14:nvContentPartPr>
            <p14:xfrm>
              <a:off x="10576491" y="2889840"/>
              <a:ext cx="619920" cy="272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BEAC2E8-1220-4D6C-943F-913C6B69B1C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67851" y="2881200"/>
                <a:ext cx="637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55A84DD-F04B-4E7D-AD48-9ED8ECB8AA91}"/>
                  </a:ext>
                </a:extLst>
              </p14:cNvPr>
              <p14:cNvContentPartPr/>
              <p14:nvPr/>
            </p14:nvContentPartPr>
            <p14:xfrm>
              <a:off x="750651" y="3644400"/>
              <a:ext cx="876960" cy="241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55A84DD-F04B-4E7D-AD48-9ED8ECB8AA9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41651" y="3635400"/>
                <a:ext cx="89460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A3BA1E9-8AF3-4F43-87B4-96481BD2BDF9}"/>
              </a:ext>
            </a:extLst>
          </p:cNvPr>
          <p:cNvGrpSpPr/>
          <p:nvPr/>
        </p:nvGrpSpPr>
        <p:grpSpPr>
          <a:xfrm>
            <a:off x="2094171" y="3675000"/>
            <a:ext cx="134640" cy="166320"/>
            <a:chOff x="2094171" y="3675000"/>
            <a:chExt cx="1346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BD0B88-647C-4654-A2DA-7FFF5531FCC1}"/>
                    </a:ext>
                  </a:extLst>
                </p14:cNvPr>
                <p14:cNvContentPartPr/>
                <p14:nvPr/>
              </p14:nvContentPartPr>
              <p14:xfrm>
                <a:off x="2094171" y="3681120"/>
                <a:ext cx="95400" cy="158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BD0B88-647C-4654-A2DA-7FFF5531FCC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85531" y="3672120"/>
                  <a:ext cx="113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2C4CD6-B1CD-4061-8DE2-D94B3D7E586D}"/>
                    </a:ext>
                  </a:extLst>
                </p14:cNvPr>
                <p14:cNvContentPartPr/>
                <p14:nvPr/>
              </p14:nvContentPartPr>
              <p14:xfrm>
                <a:off x="2103531" y="3675000"/>
                <a:ext cx="125280" cy="16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2C4CD6-B1CD-4061-8DE2-D94B3D7E58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94531" y="3666360"/>
                  <a:ext cx="1429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0D68F41-6C39-4083-9C20-6FADAEAB141F}"/>
                  </a:ext>
                </a:extLst>
              </p14:cNvPr>
              <p14:cNvContentPartPr/>
              <p14:nvPr/>
            </p14:nvContentPartPr>
            <p14:xfrm>
              <a:off x="2106771" y="3547560"/>
              <a:ext cx="149400" cy="14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0D68F41-6C39-4083-9C20-6FADAEAB14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098131" y="3538560"/>
                <a:ext cx="167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49D39B1-5DA4-47AA-A6FF-0010F4C4D753}"/>
                  </a:ext>
                </a:extLst>
              </p14:cNvPr>
              <p14:cNvContentPartPr/>
              <p14:nvPr/>
            </p14:nvContentPartPr>
            <p14:xfrm>
              <a:off x="2671611" y="3694800"/>
              <a:ext cx="204120" cy="155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49D39B1-5DA4-47AA-A6FF-0010F4C4D75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62611" y="3686160"/>
                <a:ext cx="2217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ACDFF48-3DED-4E10-A00A-01AC1B0CA28C}"/>
              </a:ext>
            </a:extLst>
          </p:cNvPr>
          <p:cNvGrpSpPr/>
          <p:nvPr/>
        </p:nvGrpSpPr>
        <p:grpSpPr>
          <a:xfrm>
            <a:off x="3251571" y="3591840"/>
            <a:ext cx="876240" cy="420840"/>
            <a:chOff x="3251571" y="3591840"/>
            <a:chExt cx="8762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F111112-4713-477D-88B8-C94A1C1D8F0E}"/>
                    </a:ext>
                  </a:extLst>
                </p14:cNvPr>
                <p14:cNvContentPartPr/>
                <p14:nvPr/>
              </p14:nvContentPartPr>
              <p14:xfrm>
                <a:off x="3251571" y="3732960"/>
                <a:ext cx="438840" cy="251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F111112-4713-477D-88B8-C94A1C1D8F0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42931" y="3723960"/>
                  <a:ext cx="456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58CC5A-C916-4818-95B0-8351A425D8A3}"/>
                    </a:ext>
                  </a:extLst>
                </p14:cNvPr>
                <p14:cNvContentPartPr/>
                <p14:nvPr/>
              </p14:nvContentPartPr>
              <p14:xfrm>
                <a:off x="3786531" y="3596160"/>
                <a:ext cx="219600" cy="41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58CC5A-C916-4818-95B0-8351A425D8A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77531" y="3587160"/>
                  <a:ext cx="237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AEC3B1-EF2D-4B2A-B465-05E787FA1CCF}"/>
                    </a:ext>
                  </a:extLst>
                </p14:cNvPr>
                <p14:cNvContentPartPr/>
                <p14:nvPr/>
              </p14:nvContentPartPr>
              <p14:xfrm>
                <a:off x="4021971" y="3591840"/>
                <a:ext cx="47160" cy="68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AEC3B1-EF2D-4B2A-B465-05E787FA1CC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13331" y="3583200"/>
                  <a:ext cx="64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F57037-67BF-45F5-BBE1-83C876CE171E}"/>
                    </a:ext>
                  </a:extLst>
                </p14:cNvPr>
                <p14:cNvContentPartPr/>
                <p14:nvPr/>
              </p14:nvContentPartPr>
              <p14:xfrm>
                <a:off x="4034571" y="3748800"/>
                <a:ext cx="93240" cy="9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F57037-67BF-45F5-BBE1-83C876CE17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25931" y="3740160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B075889-6675-46E9-984A-445DB3902F00}"/>
              </a:ext>
            </a:extLst>
          </p:cNvPr>
          <p:cNvGrpSpPr/>
          <p:nvPr/>
        </p:nvGrpSpPr>
        <p:grpSpPr>
          <a:xfrm>
            <a:off x="4447491" y="3574560"/>
            <a:ext cx="1040400" cy="240840"/>
            <a:chOff x="4447491" y="3574560"/>
            <a:chExt cx="10404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FBE841-6471-4964-860E-36E99544FA55}"/>
                    </a:ext>
                  </a:extLst>
                </p14:cNvPr>
                <p14:cNvContentPartPr/>
                <p14:nvPr/>
              </p14:nvContentPartPr>
              <p14:xfrm>
                <a:off x="4447491" y="3697320"/>
                <a:ext cx="551520" cy="11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FBE841-6471-4964-860E-36E99544FA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38851" y="3688680"/>
                  <a:ext cx="56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235390-D14C-450C-B8AE-164C60D4A9CA}"/>
                    </a:ext>
                  </a:extLst>
                </p14:cNvPr>
                <p14:cNvContentPartPr/>
                <p14:nvPr/>
              </p14:nvContentPartPr>
              <p14:xfrm>
                <a:off x="4849251" y="3574560"/>
                <a:ext cx="98280" cy="1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235390-D14C-450C-B8AE-164C60D4A9C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40611" y="3565560"/>
                  <a:ext cx="11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9D6F3E6-66A6-47FF-A987-188B692ECEE9}"/>
                    </a:ext>
                  </a:extLst>
                </p14:cNvPr>
                <p14:cNvContentPartPr/>
                <p14:nvPr/>
              </p14:nvContentPartPr>
              <p14:xfrm>
                <a:off x="5057691" y="3596160"/>
                <a:ext cx="430200" cy="208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9D6F3E6-66A6-47FF-A987-188B692ECE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49051" y="3587160"/>
                  <a:ext cx="4478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AF8E8B-1998-4DA5-AF62-EBDA821700B8}"/>
              </a:ext>
            </a:extLst>
          </p:cNvPr>
          <p:cNvGrpSpPr/>
          <p:nvPr/>
        </p:nvGrpSpPr>
        <p:grpSpPr>
          <a:xfrm>
            <a:off x="5870931" y="3635400"/>
            <a:ext cx="1254600" cy="191520"/>
            <a:chOff x="5870931" y="3635400"/>
            <a:chExt cx="1254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777816-EE30-4192-A3A8-DB510B0C2C2C}"/>
                    </a:ext>
                  </a:extLst>
                </p14:cNvPr>
                <p14:cNvContentPartPr/>
                <p14:nvPr/>
              </p14:nvContentPartPr>
              <p14:xfrm>
                <a:off x="5870931" y="3667800"/>
                <a:ext cx="452880" cy="147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777816-EE30-4192-A3A8-DB510B0C2C2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61931" y="3658800"/>
                  <a:ext cx="470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0F76D59-F7EC-4514-85DA-3246884DFC7E}"/>
                    </a:ext>
                  </a:extLst>
                </p14:cNvPr>
                <p14:cNvContentPartPr/>
                <p14:nvPr/>
              </p14:nvContentPartPr>
              <p14:xfrm>
                <a:off x="6520371" y="3672480"/>
                <a:ext cx="90720" cy="128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0F76D59-F7EC-4514-85DA-3246884DFC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11731" y="3663480"/>
                  <a:ext cx="10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0ED612-CDA7-41DB-A022-73E9BBC3659D}"/>
                    </a:ext>
                  </a:extLst>
                </p14:cNvPr>
                <p14:cNvContentPartPr/>
                <p14:nvPr/>
              </p14:nvContentPartPr>
              <p14:xfrm>
                <a:off x="6669411" y="3793440"/>
                <a:ext cx="28440" cy="3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0ED612-CDA7-41DB-A022-73E9BBC365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60411" y="3784440"/>
                  <a:ext cx="4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F80EDE2-36E3-47FD-B575-22C2592231FE}"/>
                    </a:ext>
                  </a:extLst>
                </p14:cNvPr>
                <p14:cNvContentPartPr/>
                <p14:nvPr/>
              </p14:nvContentPartPr>
              <p14:xfrm>
                <a:off x="6817731" y="3674280"/>
                <a:ext cx="121320" cy="71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F80EDE2-36E3-47FD-B575-22C2592231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09091" y="3665280"/>
                  <a:ext cx="13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A3C4B8-A847-4015-B14B-CB05DD3BD74C}"/>
                    </a:ext>
                  </a:extLst>
                </p14:cNvPr>
                <p14:cNvContentPartPr/>
                <p14:nvPr/>
              </p14:nvContentPartPr>
              <p14:xfrm>
                <a:off x="6836811" y="3666720"/>
                <a:ext cx="89280" cy="149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A3C4B8-A847-4015-B14B-CB05DD3BD74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27811" y="3657720"/>
                  <a:ext cx="106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56398B-9A81-4674-B9A9-D2E697A4E5DF}"/>
                    </a:ext>
                  </a:extLst>
                </p14:cNvPr>
                <p14:cNvContentPartPr/>
                <p14:nvPr/>
              </p14:nvContentPartPr>
              <p14:xfrm>
                <a:off x="7028691" y="3635400"/>
                <a:ext cx="96840" cy="188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56398B-9A81-4674-B9A9-D2E697A4E5D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20051" y="3626400"/>
                  <a:ext cx="114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76B8C27-DA01-4A2F-B560-A693C1A1983C}"/>
              </a:ext>
            </a:extLst>
          </p:cNvPr>
          <p:cNvGrpSpPr/>
          <p:nvPr/>
        </p:nvGrpSpPr>
        <p:grpSpPr>
          <a:xfrm>
            <a:off x="7591011" y="3531720"/>
            <a:ext cx="1003680" cy="331200"/>
            <a:chOff x="7591011" y="3531720"/>
            <a:chExt cx="10036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1D7801-5CDD-497E-A4B7-45DF57778231}"/>
                    </a:ext>
                  </a:extLst>
                </p14:cNvPr>
                <p14:cNvContentPartPr/>
                <p14:nvPr/>
              </p14:nvContentPartPr>
              <p14:xfrm>
                <a:off x="7591011" y="3639720"/>
                <a:ext cx="201600" cy="223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1D7801-5CDD-497E-A4B7-45DF577782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2371" y="3631080"/>
                  <a:ext cx="21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0ABB96-4589-4545-B21D-60CC39AFF733}"/>
                    </a:ext>
                  </a:extLst>
                </p14:cNvPr>
                <p14:cNvContentPartPr/>
                <p14:nvPr/>
              </p14:nvContentPartPr>
              <p14:xfrm>
                <a:off x="7855971" y="3686880"/>
                <a:ext cx="127800" cy="11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0ABB96-4589-4545-B21D-60CC39AFF7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47331" y="3677880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26E992-2949-4939-9604-2CFF28635FF2}"/>
                    </a:ext>
                  </a:extLst>
                </p14:cNvPr>
                <p14:cNvContentPartPr/>
                <p14:nvPr/>
              </p14:nvContentPartPr>
              <p14:xfrm>
                <a:off x="8000331" y="3531720"/>
                <a:ext cx="54720" cy="60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26E992-2949-4939-9604-2CFF28635FF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1691" y="3523080"/>
                  <a:ext cx="72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D47D440-8ADB-4EDF-93A4-A29806FB2FC4}"/>
                    </a:ext>
                  </a:extLst>
                </p14:cNvPr>
                <p14:cNvContentPartPr/>
                <p14:nvPr/>
              </p14:nvContentPartPr>
              <p14:xfrm>
                <a:off x="8221731" y="3607320"/>
                <a:ext cx="372960" cy="19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D47D440-8ADB-4EDF-93A4-A29806FB2F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12731" y="3598680"/>
                  <a:ext cx="39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46C3AF4-E057-43D1-A83F-EFE6999844C8}"/>
                    </a:ext>
                  </a:extLst>
                </p14:cNvPr>
                <p14:cNvContentPartPr/>
                <p14:nvPr/>
              </p14:nvContentPartPr>
              <p14:xfrm>
                <a:off x="8361051" y="3550440"/>
                <a:ext cx="40320" cy="30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46C3AF4-E057-43D1-A83F-EFE6999844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52051" y="3541440"/>
                  <a:ext cx="579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D08AE82-8C6A-4C06-B42C-216915B65CB5}"/>
              </a:ext>
            </a:extLst>
          </p:cNvPr>
          <p:cNvGrpSpPr/>
          <p:nvPr/>
        </p:nvGrpSpPr>
        <p:grpSpPr>
          <a:xfrm>
            <a:off x="8860371" y="3570960"/>
            <a:ext cx="308160" cy="243000"/>
            <a:chOff x="8860371" y="3570960"/>
            <a:chExt cx="3081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31C29-0661-48E0-8501-4BB8B0ACA730}"/>
                    </a:ext>
                  </a:extLst>
                </p14:cNvPr>
                <p14:cNvContentPartPr/>
                <p14:nvPr/>
              </p14:nvContentPartPr>
              <p14:xfrm>
                <a:off x="8860371" y="3658800"/>
                <a:ext cx="294120" cy="155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31C29-0661-48E0-8501-4BB8B0ACA7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51371" y="3649800"/>
                  <a:ext cx="31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4CBECE-E1F5-4D9A-BF8A-84B922E48315}"/>
                    </a:ext>
                  </a:extLst>
                </p14:cNvPr>
                <p14:cNvContentPartPr/>
                <p14:nvPr/>
              </p14:nvContentPartPr>
              <p14:xfrm>
                <a:off x="9166371" y="3570960"/>
                <a:ext cx="2160" cy="6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4CBECE-E1F5-4D9A-BF8A-84B922E483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57731" y="3562320"/>
                  <a:ext cx="19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A656817-A70A-4E59-A7E4-C13477398C75}"/>
              </a:ext>
            </a:extLst>
          </p:cNvPr>
          <p:cNvGrpSpPr/>
          <p:nvPr/>
        </p:nvGrpSpPr>
        <p:grpSpPr>
          <a:xfrm>
            <a:off x="9500091" y="3515880"/>
            <a:ext cx="1766160" cy="283320"/>
            <a:chOff x="9500091" y="3515880"/>
            <a:chExt cx="17661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B4E1A0-5D38-478B-961F-FEA5612A9C00}"/>
                    </a:ext>
                  </a:extLst>
                </p14:cNvPr>
                <p14:cNvContentPartPr/>
                <p14:nvPr/>
              </p14:nvContentPartPr>
              <p14:xfrm>
                <a:off x="9500091" y="3515880"/>
                <a:ext cx="1092600" cy="28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B4E1A0-5D38-478B-961F-FEA5612A9C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1091" y="3507240"/>
                  <a:ext cx="1110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B36F8D-66ED-4760-A68A-BFFF6C094B88}"/>
                    </a:ext>
                  </a:extLst>
                </p14:cNvPr>
                <p14:cNvContentPartPr/>
                <p14:nvPr/>
              </p14:nvContentPartPr>
              <p14:xfrm>
                <a:off x="10639131" y="3561240"/>
                <a:ext cx="627120" cy="21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B36F8D-66ED-4760-A68A-BFFF6C094B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30131" y="3552600"/>
                  <a:ext cx="6447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86EABAD-AC33-4C49-B344-6AE9663E0399}"/>
              </a:ext>
            </a:extLst>
          </p:cNvPr>
          <p:cNvGrpSpPr/>
          <p:nvPr/>
        </p:nvGrpSpPr>
        <p:grpSpPr>
          <a:xfrm>
            <a:off x="733011" y="4155240"/>
            <a:ext cx="624600" cy="239400"/>
            <a:chOff x="733011" y="4155240"/>
            <a:chExt cx="6246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C5678A-7DE5-4A17-B720-3082C1F89D52}"/>
                    </a:ext>
                  </a:extLst>
                </p14:cNvPr>
                <p14:cNvContentPartPr/>
                <p14:nvPr/>
              </p14:nvContentPartPr>
              <p14:xfrm>
                <a:off x="733011" y="4275120"/>
                <a:ext cx="335880" cy="119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C5678A-7DE5-4A17-B720-3082C1F89D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4011" y="4266120"/>
                  <a:ext cx="35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1407E0-306D-488E-A87F-9415A456C58D}"/>
                    </a:ext>
                  </a:extLst>
                </p14:cNvPr>
                <p14:cNvContentPartPr/>
                <p14:nvPr/>
              </p14:nvContentPartPr>
              <p14:xfrm>
                <a:off x="1157091" y="4155240"/>
                <a:ext cx="200520" cy="234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1407E0-306D-488E-A87F-9415A456C58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8451" y="4146240"/>
                  <a:ext cx="2181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AB684CC-2DD5-49EE-A692-62E6CE43F93A}"/>
              </a:ext>
            </a:extLst>
          </p:cNvPr>
          <p:cNvGrpSpPr/>
          <p:nvPr/>
        </p:nvGrpSpPr>
        <p:grpSpPr>
          <a:xfrm>
            <a:off x="1756131" y="4122840"/>
            <a:ext cx="338760" cy="263880"/>
            <a:chOff x="1756131" y="4122840"/>
            <a:chExt cx="3387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3EDCF6-DA48-4ACE-B51B-7C55F9318DA4}"/>
                    </a:ext>
                  </a:extLst>
                </p14:cNvPr>
                <p14:cNvContentPartPr/>
                <p14:nvPr/>
              </p14:nvContentPartPr>
              <p14:xfrm>
                <a:off x="1756131" y="4122840"/>
                <a:ext cx="338760" cy="263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3EDCF6-DA48-4ACE-B51B-7C55F9318D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47491" y="4113840"/>
                  <a:ext cx="356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9BC64D2-C4DB-4D3A-982E-3063086463BA}"/>
                    </a:ext>
                  </a:extLst>
                </p14:cNvPr>
                <p14:cNvContentPartPr/>
                <p14:nvPr/>
              </p14:nvContentPartPr>
              <p14:xfrm>
                <a:off x="1928571" y="4255320"/>
                <a:ext cx="159840" cy="38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9BC64D2-C4DB-4D3A-982E-3063086463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19931" y="4246680"/>
                  <a:ext cx="177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8526998-7C4B-4EEA-9455-33C40739E321}"/>
              </a:ext>
            </a:extLst>
          </p:cNvPr>
          <p:cNvGrpSpPr/>
          <p:nvPr/>
        </p:nvGrpSpPr>
        <p:grpSpPr>
          <a:xfrm>
            <a:off x="2601771" y="4142640"/>
            <a:ext cx="319320" cy="231480"/>
            <a:chOff x="2601771" y="4142640"/>
            <a:chExt cx="3193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552E7B-D3E8-4089-B276-CCFA6E0FACD8}"/>
                    </a:ext>
                  </a:extLst>
                </p14:cNvPr>
                <p14:cNvContentPartPr/>
                <p14:nvPr/>
              </p14:nvContentPartPr>
              <p14:xfrm>
                <a:off x="2601771" y="4180440"/>
                <a:ext cx="63720" cy="190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552E7B-D3E8-4089-B276-CCFA6E0FAC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92771" y="4171800"/>
                  <a:ext cx="81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DC5629-6041-4599-A2D4-F13C09510075}"/>
                    </a:ext>
                  </a:extLst>
                </p14:cNvPr>
                <p14:cNvContentPartPr/>
                <p14:nvPr/>
              </p14:nvContentPartPr>
              <p14:xfrm>
                <a:off x="2732451" y="4142640"/>
                <a:ext cx="72000" cy="231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DC5629-6041-4599-A2D4-F13C095100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23451" y="4133640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1DE51C-1B3A-43E9-A008-D809093FC4E0}"/>
                    </a:ext>
                  </a:extLst>
                </p14:cNvPr>
                <p14:cNvContentPartPr/>
                <p14:nvPr/>
              </p14:nvContentPartPr>
              <p14:xfrm>
                <a:off x="2646771" y="4284480"/>
                <a:ext cx="181080" cy="39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1DE51C-1B3A-43E9-A008-D809093FC4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38131" y="4275840"/>
                  <a:ext cx="19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B167AC-8045-42ED-9507-1F4A4B494120}"/>
                    </a:ext>
                  </a:extLst>
                </p14:cNvPr>
                <p14:cNvContentPartPr/>
                <p14:nvPr/>
              </p14:nvContentPartPr>
              <p14:xfrm>
                <a:off x="2844771" y="4266840"/>
                <a:ext cx="76320" cy="10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B167AC-8045-42ED-9507-1F4A4B4941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35771" y="4257840"/>
                  <a:ext cx="939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B9B5D93-B23A-41CA-952E-0145E59E4BBF}"/>
              </a:ext>
            </a:extLst>
          </p:cNvPr>
          <p:cNvGrpSpPr/>
          <p:nvPr/>
        </p:nvGrpSpPr>
        <p:grpSpPr>
          <a:xfrm>
            <a:off x="3460011" y="4247040"/>
            <a:ext cx="453240" cy="140400"/>
            <a:chOff x="3460011" y="4247040"/>
            <a:chExt cx="45324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1D4417-8920-41F5-9FA4-955AAC95A573}"/>
                    </a:ext>
                  </a:extLst>
                </p14:cNvPr>
                <p14:cNvContentPartPr/>
                <p14:nvPr/>
              </p14:nvContentPartPr>
              <p14:xfrm>
                <a:off x="3460011" y="4253880"/>
                <a:ext cx="285480" cy="133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1D4417-8920-41F5-9FA4-955AAC95A5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51011" y="4244880"/>
                  <a:ext cx="30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C142E04-04DA-40FB-9C8F-4E944893B162}"/>
                    </a:ext>
                  </a:extLst>
                </p14:cNvPr>
                <p14:cNvContentPartPr/>
                <p14:nvPr/>
              </p14:nvContentPartPr>
              <p14:xfrm>
                <a:off x="3794451" y="4247040"/>
                <a:ext cx="118800" cy="122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C142E04-04DA-40FB-9C8F-4E944893B1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85811" y="4238040"/>
                  <a:ext cx="1364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1D73B92-A94A-4592-A298-BD73E2B59A62}"/>
                  </a:ext>
                </a:extLst>
              </p14:cNvPr>
              <p14:cNvContentPartPr/>
              <p14:nvPr/>
            </p14:nvContentPartPr>
            <p14:xfrm>
              <a:off x="3943851" y="4089000"/>
              <a:ext cx="46080" cy="532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1D73B92-A94A-4592-A298-BD73E2B59A6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935211" y="4080000"/>
                <a:ext cx="6372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DA991F0-8320-43D5-AB5A-0821B1CEA463}"/>
              </a:ext>
            </a:extLst>
          </p:cNvPr>
          <p:cNvGrpSpPr/>
          <p:nvPr/>
        </p:nvGrpSpPr>
        <p:grpSpPr>
          <a:xfrm>
            <a:off x="4328331" y="4087560"/>
            <a:ext cx="1962720" cy="459720"/>
            <a:chOff x="4328331" y="4087560"/>
            <a:chExt cx="19627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C242E2-4BB3-45AC-95B8-36BCCA682694}"/>
                    </a:ext>
                  </a:extLst>
                </p14:cNvPr>
                <p14:cNvContentPartPr/>
                <p14:nvPr/>
              </p14:nvContentPartPr>
              <p14:xfrm>
                <a:off x="4328331" y="4136880"/>
                <a:ext cx="575280" cy="36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C242E2-4BB3-45AC-95B8-36BCCA6826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19331" y="4128240"/>
                  <a:ext cx="592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261DEB-153F-4D72-ACBE-B77D68345921}"/>
                    </a:ext>
                  </a:extLst>
                </p14:cNvPr>
                <p14:cNvContentPartPr/>
                <p14:nvPr/>
              </p14:nvContentPartPr>
              <p14:xfrm>
                <a:off x="4909371" y="4261440"/>
                <a:ext cx="254160" cy="130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261DEB-153F-4D72-ACBE-B77D6834592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00731" y="4252440"/>
                  <a:ext cx="271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B0D5FBB-65FD-4AE7-8CD0-22712234D591}"/>
                    </a:ext>
                  </a:extLst>
                </p14:cNvPr>
                <p14:cNvContentPartPr/>
                <p14:nvPr/>
              </p14:nvContentPartPr>
              <p14:xfrm>
                <a:off x="5235171" y="4131480"/>
                <a:ext cx="153720" cy="264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B0D5FBB-65FD-4AE7-8CD0-22712234D5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26531" y="4122840"/>
                  <a:ext cx="17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9421560-9007-41D5-83A8-8AAAA63BD1E8}"/>
                    </a:ext>
                  </a:extLst>
                </p14:cNvPr>
                <p14:cNvContentPartPr/>
                <p14:nvPr/>
              </p14:nvContentPartPr>
              <p14:xfrm>
                <a:off x="5379531" y="4240200"/>
                <a:ext cx="261000" cy="12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9421560-9007-41D5-83A8-8AAAA63BD1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70891" y="4231200"/>
                  <a:ext cx="27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ECFFCBD-AF7F-487E-9B47-9F414AA07CA7}"/>
                    </a:ext>
                  </a:extLst>
                </p14:cNvPr>
                <p14:cNvContentPartPr/>
                <p14:nvPr/>
              </p14:nvContentPartPr>
              <p14:xfrm>
                <a:off x="5699931" y="4087560"/>
                <a:ext cx="176040" cy="297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ECFFCBD-AF7F-487E-9B47-9F414AA07C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90931" y="4078560"/>
                  <a:ext cx="193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05C63B-4D01-45A7-85CF-185E06825F3C}"/>
                    </a:ext>
                  </a:extLst>
                </p14:cNvPr>
                <p14:cNvContentPartPr/>
                <p14:nvPr/>
              </p14:nvContentPartPr>
              <p14:xfrm>
                <a:off x="5915931" y="4389960"/>
                <a:ext cx="22680" cy="33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05C63B-4D01-45A7-85CF-185E06825F3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07291" y="4381320"/>
                  <a:ext cx="4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311D250-03F0-4546-B085-6FC9AE07C9F8}"/>
                    </a:ext>
                  </a:extLst>
                </p14:cNvPr>
                <p14:cNvContentPartPr/>
                <p14:nvPr/>
              </p14:nvContentPartPr>
              <p14:xfrm>
                <a:off x="5933211" y="4251360"/>
                <a:ext cx="163080" cy="158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311D250-03F0-4546-B085-6FC9AE07C9F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24571" y="4242720"/>
                  <a:ext cx="180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10470C-0CBA-4314-AC05-D26A51F73177}"/>
                    </a:ext>
                  </a:extLst>
                </p14:cNvPr>
                <p14:cNvContentPartPr/>
                <p14:nvPr/>
              </p14:nvContentPartPr>
              <p14:xfrm>
                <a:off x="6142731" y="4282680"/>
                <a:ext cx="148320" cy="264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10470C-0CBA-4314-AC05-D26A51F731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34091" y="4273680"/>
                  <a:ext cx="16596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30A7FE7-ABD8-4369-94E4-044CEF75960F}"/>
              </a:ext>
            </a:extLst>
          </p:cNvPr>
          <p:cNvGrpSpPr/>
          <p:nvPr/>
        </p:nvGrpSpPr>
        <p:grpSpPr>
          <a:xfrm>
            <a:off x="6569331" y="4016280"/>
            <a:ext cx="843480" cy="541080"/>
            <a:chOff x="6569331" y="4016280"/>
            <a:chExt cx="8434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71A9C7-51B8-40AF-A0A6-0179D11F0713}"/>
                    </a:ext>
                  </a:extLst>
                </p14:cNvPr>
                <p14:cNvContentPartPr/>
                <p14:nvPr/>
              </p14:nvContentPartPr>
              <p14:xfrm>
                <a:off x="6569331" y="4279080"/>
                <a:ext cx="193320" cy="27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71A9C7-51B8-40AF-A0A6-0179D11F07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60691" y="4270080"/>
                  <a:ext cx="210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4A3458-B9C2-4DC7-8A26-688322483366}"/>
                    </a:ext>
                  </a:extLst>
                </p14:cNvPr>
                <p14:cNvContentPartPr/>
                <p14:nvPr/>
              </p14:nvContentPartPr>
              <p14:xfrm>
                <a:off x="6797211" y="4284840"/>
                <a:ext cx="250200" cy="11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4A3458-B9C2-4DC7-8A26-68832248336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88211" y="4276200"/>
                  <a:ext cx="267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F2EEAA3-C894-4002-8F6A-E982B893C53C}"/>
                    </a:ext>
                  </a:extLst>
                </p14:cNvPr>
                <p14:cNvContentPartPr/>
                <p14:nvPr/>
              </p14:nvContentPartPr>
              <p14:xfrm>
                <a:off x="7144251" y="4154520"/>
                <a:ext cx="156600" cy="189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F2EEAA3-C894-4002-8F6A-E982B893C53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35611" y="4145520"/>
                  <a:ext cx="174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85F0885-E101-4DC5-9733-74FC6399AA55}"/>
                    </a:ext>
                  </a:extLst>
                </p14:cNvPr>
                <p14:cNvContentPartPr/>
                <p14:nvPr/>
              </p14:nvContentPartPr>
              <p14:xfrm>
                <a:off x="7287891" y="4283040"/>
                <a:ext cx="124920" cy="103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85F0885-E101-4DC5-9733-74FC6399AA5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78891" y="4274400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3037F1-F360-44B8-9F44-65B39769E03C}"/>
                    </a:ext>
                  </a:extLst>
                </p14:cNvPr>
                <p14:cNvContentPartPr/>
                <p14:nvPr/>
              </p14:nvContentPartPr>
              <p14:xfrm>
                <a:off x="7001331" y="4016280"/>
                <a:ext cx="60480" cy="52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3037F1-F360-44B8-9F44-65B39769E0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2331" y="4007280"/>
                  <a:ext cx="781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6CF49A4-E8A2-47DC-9895-20911AD0878E}"/>
              </a:ext>
            </a:extLst>
          </p:cNvPr>
          <p:cNvGrpSpPr/>
          <p:nvPr/>
        </p:nvGrpSpPr>
        <p:grpSpPr>
          <a:xfrm>
            <a:off x="7819251" y="4121760"/>
            <a:ext cx="560880" cy="286920"/>
            <a:chOff x="7819251" y="4121760"/>
            <a:chExt cx="5608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B0A199B-5886-4441-90C0-5684278F2062}"/>
                    </a:ext>
                  </a:extLst>
                </p14:cNvPr>
                <p14:cNvContentPartPr/>
                <p14:nvPr/>
              </p14:nvContentPartPr>
              <p14:xfrm>
                <a:off x="7819251" y="4171080"/>
                <a:ext cx="105840" cy="19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B0A199B-5886-4441-90C0-5684278F206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10611" y="4162440"/>
                  <a:ext cx="12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1653C8-59C7-4012-9AFD-7B068109DD41}"/>
                    </a:ext>
                  </a:extLst>
                </p14:cNvPr>
                <p14:cNvContentPartPr/>
                <p14:nvPr/>
              </p14:nvContentPartPr>
              <p14:xfrm>
                <a:off x="8002131" y="4121760"/>
                <a:ext cx="76680" cy="228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1653C8-59C7-4012-9AFD-7B068109DD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993131" y="4113120"/>
                  <a:ext cx="94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BC9811-52D9-46C9-B284-5F1097E72A2E}"/>
                    </a:ext>
                  </a:extLst>
                </p14:cNvPr>
                <p14:cNvContentPartPr/>
                <p14:nvPr/>
              </p14:nvContentPartPr>
              <p14:xfrm>
                <a:off x="7853811" y="4236960"/>
                <a:ext cx="179280" cy="4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BC9811-52D9-46C9-B284-5F1097E72A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44811" y="4228320"/>
                  <a:ext cx="196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FA1A5CC-9D61-4898-AC1D-8745F80EA436}"/>
                    </a:ext>
                  </a:extLst>
                </p14:cNvPr>
                <p14:cNvContentPartPr/>
                <p14:nvPr/>
              </p14:nvContentPartPr>
              <p14:xfrm>
                <a:off x="8115531" y="4303560"/>
                <a:ext cx="45000" cy="105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FA1A5CC-9D61-4898-AC1D-8745F80EA4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06891" y="4294560"/>
                  <a:ext cx="62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216D42-C918-4860-9BB5-5F5F3D581869}"/>
                    </a:ext>
                  </a:extLst>
                </p14:cNvPr>
                <p14:cNvContentPartPr/>
                <p14:nvPr/>
              </p14:nvContentPartPr>
              <p14:xfrm>
                <a:off x="8357091" y="4226880"/>
                <a:ext cx="23040" cy="45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216D42-C918-4860-9BB5-5F5F3D58186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48451" y="4217880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91F7534-E5DE-476C-A170-44579854B800}"/>
                    </a:ext>
                  </a:extLst>
                </p14:cNvPr>
                <p14:cNvContentPartPr/>
                <p14:nvPr/>
              </p14:nvContentPartPr>
              <p14:xfrm>
                <a:off x="8344851" y="4351800"/>
                <a:ext cx="18720" cy="18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91F7534-E5DE-476C-A170-44579854B8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36211" y="4342800"/>
                  <a:ext cx="36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48D3B92-F7DF-486B-AC62-2611839F9339}"/>
              </a:ext>
            </a:extLst>
          </p:cNvPr>
          <p:cNvGrpSpPr/>
          <p:nvPr/>
        </p:nvGrpSpPr>
        <p:grpSpPr>
          <a:xfrm>
            <a:off x="8737611" y="4193760"/>
            <a:ext cx="1178280" cy="321120"/>
            <a:chOff x="8737611" y="4193760"/>
            <a:chExt cx="11782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2E156E6-CF19-47F9-8E6F-C1332390CCDB}"/>
                    </a:ext>
                  </a:extLst>
                </p14:cNvPr>
                <p14:cNvContentPartPr/>
                <p14:nvPr/>
              </p14:nvContentPartPr>
              <p14:xfrm>
                <a:off x="8737611" y="4209960"/>
                <a:ext cx="178920" cy="18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2E156E6-CF19-47F9-8E6F-C1332390CCD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8611" y="4200960"/>
                  <a:ext cx="19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1D15AED-BEDE-4078-A448-2974115C4984}"/>
                    </a:ext>
                  </a:extLst>
                </p14:cNvPr>
                <p14:cNvContentPartPr/>
                <p14:nvPr/>
              </p14:nvContentPartPr>
              <p14:xfrm>
                <a:off x="8930931" y="4250640"/>
                <a:ext cx="173880" cy="264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1D15AED-BEDE-4078-A448-2974115C49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2291" y="4242000"/>
                  <a:ext cx="191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5664C8-CF19-4854-AC8F-9B74BC0B23E6}"/>
                    </a:ext>
                  </a:extLst>
                </p14:cNvPr>
                <p14:cNvContentPartPr/>
                <p14:nvPr/>
              </p14:nvContentPartPr>
              <p14:xfrm>
                <a:off x="9137571" y="4193760"/>
                <a:ext cx="778320" cy="19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5664C8-CF19-4854-AC8F-9B74BC0B23E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28931" y="4184760"/>
                  <a:ext cx="7959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2AAE639-F4E0-402D-B6C1-145EFEFDCBA2}"/>
                  </a:ext>
                </a:extLst>
              </p14:cNvPr>
              <p14:cNvContentPartPr/>
              <p14:nvPr/>
            </p14:nvContentPartPr>
            <p14:xfrm>
              <a:off x="9396411" y="4034280"/>
              <a:ext cx="26640" cy="45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2AAE639-F4E0-402D-B6C1-145EFEFDCBA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387411" y="4025280"/>
                <a:ext cx="4428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C9EBA7B-0C1D-4744-9A57-5EE375236D75}"/>
              </a:ext>
            </a:extLst>
          </p:cNvPr>
          <p:cNvGrpSpPr/>
          <p:nvPr/>
        </p:nvGrpSpPr>
        <p:grpSpPr>
          <a:xfrm>
            <a:off x="10163931" y="3988920"/>
            <a:ext cx="1616760" cy="504360"/>
            <a:chOff x="10163931" y="3988920"/>
            <a:chExt cx="16167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BB3A651-B639-4181-9291-1718BFC15939}"/>
                    </a:ext>
                  </a:extLst>
                </p14:cNvPr>
                <p14:cNvContentPartPr/>
                <p14:nvPr/>
              </p14:nvContentPartPr>
              <p14:xfrm>
                <a:off x="10163931" y="4109880"/>
                <a:ext cx="223560" cy="38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BB3A651-B639-4181-9291-1718BFC1593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54931" y="4100880"/>
                  <a:ext cx="241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D661D8-481C-4CF6-AC1C-C931AFC8CE21}"/>
                    </a:ext>
                  </a:extLst>
                </p14:cNvPr>
                <p14:cNvContentPartPr/>
                <p14:nvPr/>
              </p14:nvContentPartPr>
              <p14:xfrm>
                <a:off x="10432851" y="4131840"/>
                <a:ext cx="25560" cy="23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D661D8-481C-4CF6-AC1C-C931AFC8CE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23851" y="4122840"/>
                  <a:ext cx="43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0ABE4E-E75A-4F00-860F-982D9970A471}"/>
                    </a:ext>
                  </a:extLst>
                </p14:cNvPr>
                <p14:cNvContentPartPr/>
                <p14:nvPr/>
              </p14:nvContentPartPr>
              <p14:xfrm>
                <a:off x="10459491" y="4234440"/>
                <a:ext cx="433800" cy="12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0ABE4E-E75A-4F00-860F-982D9970A4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50851" y="4225440"/>
                  <a:ext cx="451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59968E6-516C-40B3-8283-3EF46B5704B1}"/>
                    </a:ext>
                  </a:extLst>
                </p14:cNvPr>
                <p14:cNvContentPartPr/>
                <p14:nvPr/>
              </p14:nvContentPartPr>
              <p14:xfrm>
                <a:off x="11035131" y="4103040"/>
                <a:ext cx="559080" cy="357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59968E6-516C-40B3-8283-3EF46B5704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026491" y="4094400"/>
                  <a:ext cx="576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F5988D-4D2E-48C2-B1A1-B51A922840FB}"/>
                    </a:ext>
                  </a:extLst>
                </p14:cNvPr>
                <p14:cNvContentPartPr/>
                <p14:nvPr/>
              </p14:nvContentPartPr>
              <p14:xfrm>
                <a:off x="11689971" y="4224000"/>
                <a:ext cx="90720" cy="9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6F5988D-4D2E-48C2-B1A1-B51A922840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81331" y="4215000"/>
                  <a:ext cx="108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61C6091-3890-416F-A2F6-C0CAA54884DE}"/>
                    </a:ext>
                  </a:extLst>
                </p14:cNvPr>
                <p14:cNvContentPartPr/>
                <p14:nvPr/>
              </p14:nvContentPartPr>
              <p14:xfrm>
                <a:off x="11668371" y="4029600"/>
                <a:ext cx="22320" cy="63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61C6091-3890-416F-A2F6-C0CAA54884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59731" y="4020600"/>
                  <a:ext cx="39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31280D-54AA-4E78-B1E3-3A5D8AFEA119}"/>
                    </a:ext>
                  </a:extLst>
                </p14:cNvPr>
                <p14:cNvContentPartPr/>
                <p14:nvPr/>
              </p14:nvContentPartPr>
              <p14:xfrm>
                <a:off x="11292531" y="3988920"/>
                <a:ext cx="13320" cy="47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31280D-54AA-4E78-B1E3-3A5D8AFEA11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83531" y="3979920"/>
                  <a:ext cx="30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4F5A89A-B044-4357-A5AD-5CD1AFA3A4A7}"/>
              </a:ext>
            </a:extLst>
          </p:cNvPr>
          <p:cNvGrpSpPr/>
          <p:nvPr/>
        </p:nvGrpSpPr>
        <p:grpSpPr>
          <a:xfrm>
            <a:off x="745611" y="4704240"/>
            <a:ext cx="360000" cy="347040"/>
            <a:chOff x="745611" y="4704240"/>
            <a:chExt cx="3600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1037C6-9502-43AD-B244-ECC218C0B548}"/>
                    </a:ext>
                  </a:extLst>
                </p14:cNvPr>
                <p14:cNvContentPartPr/>
                <p14:nvPr/>
              </p14:nvContentPartPr>
              <p14:xfrm>
                <a:off x="745611" y="4720080"/>
                <a:ext cx="310320" cy="331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1037C6-9502-43AD-B244-ECC218C0B5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611" y="4711440"/>
                  <a:ext cx="327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204C360-4176-47FB-89D6-5F99C1C59335}"/>
                    </a:ext>
                  </a:extLst>
                </p14:cNvPr>
                <p14:cNvContentPartPr/>
                <p14:nvPr/>
              </p14:nvContentPartPr>
              <p14:xfrm>
                <a:off x="1059531" y="4704240"/>
                <a:ext cx="46080" cy="2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204C360-4176-47FB-89D6-5F99C1C5933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0891" y="4695600"/>
                  <a:ext cx="63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09FD115-940B-4264-8AE3-F3C480149488}"/>
              </a:ext>
            </a:extLst>
          </p:cNvPr>
          <p:cNvGrpSpPr/>
          <p:nvPr/>
        </p:nvGrpSpPr>
        <p:grpSpPr>
          <a:xfrm>
            <a:off x="1548411" y="4687320"/>
            <a:ext cx="1290960" cy="426600"/>
            <a:chOff x="1548411" y="4687320"/>
            <a:chExt cx="129096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BDB69C1-FBCD-4DD9-B380-B11B76FAE1AB}"/>
                    </a:ext>
                  </a:extLst>
                </p14:cNvPr>
                <p14:cNvContentPartPr/>
                <p14:nvPr/>
              </p14:nvContentPartPr>
              <p14:xfrm>
                <a:off x="1548411" y="4798200"/>
                <a:ext cx="319320" cy="31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BDB69C1-FBCD-4DD9-B380-B11B76FAE1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539771" y="4789200"/>
                  <a:ext cx="336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29D1339-7C0A-4EB5-B8AB-71AD3557DE25}"/>
                    </a:ext>
                  </a:extLst>
                </p14:cNvPr>
                <p14:cNvContentPartPr/>
                <p14:nvPr/>
              </p14:nvContentPartPr>
              <p14:xfrm>
                <a:off x="1920651" y="4848240"/>
                <a:ext cx="42840" cy="110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29D1339-7C0A-4EB5-B8AB-71AD3557DE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11651" y="4839240"/>
                  <a:ext cx="60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D85FC7-1A46-48DD-BF3D-961C13810BD1}"/>
                    </a:ext>
                  </a:extLst>
                </p14:cNvPr>
                <p14:cNvContentPartPr/>
                <p14:nvPr/>
              </p14:nvContentPartPr>
              <p14:xfrm>
                <a:off x="2063931" y="4687320"/>
                <a:ext cx="120600" cy="295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D85FC7-1A46-48DD-BF3D-961C13810BD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5291" y="4678320"/>
                  <a:ext cx="138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AAE0E4-E22F-4C4F-88A0-EF6923CFCEA7}"/>
                    </a:ext>
                  </a:extLst>
                </p14:cNvPr>
                <p14:cNvContentPartPr/>
                <p14:nvPr/>
              </p14:nvContentPartPr>
              <p14:xfrm>
                <a:off x="2210451" y="4825920"/>
                <a:ext cx="628920" cy="162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AAE0E4-E22F-4C4F-88A0-EF6923CFCEA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01811" y="4817280"/>
                  <a:ext cx="6465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8816C93-2A79-45E0-9D19-E2A22ACBF3DA}"/>
              </a:ext>
            </a:extLst>
          </p:cNvPr>
          <p:cNvGrpSpPr/>
          <p:nvPr/>
        </p:nvGrpSpPr>
        <p:grpSpPr>
          <a:xfrm>
            <a:off x="3336531" y="4753200"/>
            <a:ext cx="227160" cy="196200"/>
            <a:chOff x="3336531" y="4753200"/>
            <a:chExt cx="2271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16ADD21-DE69-408F-8A4A-8F75282DF4CA}"/>
                    </a:ext>
                  </a:extLst>
                </p14:cNvPr>
                <p14:cNvContentPartPr/>
                <p14:nvPr/>
              </p14:nvContentPartPr>
              <p14:xfrm>
                <a:off x="3336531" y="4753200"/>
                <a:ext cx="110160" cy="147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16ADD21-DE69-408F-8A4A-8F75282DF4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27531" y="4744200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857C8A-30CD-4B03-B49C-487D242B7144}"/>
                    </a:ext>
                  </a:extLst>
                </p14:cNvPr>
                <p14:cNvContentPartPr/>
                <p14:nvPr/>
              </p14:nvContentPartPr>
              <p14:xfrm>
                <a:off x="3553611" y="4778040"/>
                <a:ext cx="4680" cy="2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857C8A-30CD-4B03-B49C-487D242B714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44971" y="4769400"/>
                  <a:ext cx="22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C08DFAC-AFF4-4B12-9E54-92457EE570C8}"/>
                    </a:ext>
                  </a:extLst>
                </p14:cNvPr>
                <p14:cNvContentPartPr/>
                <p14:nvPr/>
              </p14:nvContentPartPr>
              <p14:xfrm>
                <a:off x="3547491" y="4911240"/>
                <a:ext cx="16200" cy="38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C08DFAC-AFF4-4B12-9E54-92457EE570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38491" y="4902240"/>
                  <a:ext cx="33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81EC1F9-7EDF-4A89-971C-A165964BA15D}"/>
              </a:ext>
            </a:extLst>
          </p:cNvPr>
          <p:cNvGrpSpPr/>
          <p:nvPr/>
        </p:nvGrpSpPr>
        <p:grpSpPr>
          <a:xfrm>
            <a:off x="4033491" y="4761840"/>
            <a:ext cx="696240" cy="233280"/>
            <a:chOff x="4033491" y="4761840"/>
            <a:chExt cx="6962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DF58245-D1FE-40B9-915C-97D15B9D8C0A}"/>
                    </a:ext>
                  </a:extLst>
                </p14:cNvPr>
                <p14:cNvContentPartPr/>
                <p14:nvPr/>
              </p14:nvContentPartPr>
              <p14:xfrm>
                <a:off x="4033491" y="4761840"/>
                <a:ext cx="265680" cy="233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DF58245-D1FE-40B9-915C-97D15B9D8C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24851" y="4753200"/>
                  <a:ext cx="283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6BC360-29B1-4E2F-82DC-35972B576765}"/>
                    </a:ext>
                  </a:extLst>
                </p14:cNvPr>
                <p14:cNvContentPartPr/>
                <p14:nvPr/>
              </p14:nvContentPartPr>
              <p14:xfrm>
                <a:off x="4545771" y="4811520"/>
                <a:ext cx="170280" cy="26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6BC360-29B1-4E2F-82DC-35972B57676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37131" y="4802520"/>
                  <a:ext cx="187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DF9B022-5E87-4EF1-9A62-5D283F87390C}"/>
                    </a:ext>
                  </a:extLst>
                </p14:cNvPr>
                <p14:cNvContentPartPr/>
                <p14:nvPr/>
              </p14:nvContentPartPr>
              <p14:xfrm>
                <a:off x="4524891" y="4876320"/>
                <a:ext cx="204840" cy="30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DF9B022-5E87-4EF1-9A62-5D283F8739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15891" y="4867320"/>
                  <a:ext cx="22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B475F2-60CA-473E-8B1D-E1E0584041BD}"/>
                    </a:ext>
                  </a:extLst>
                </p14:cNvPr>
                <p14:cNvContentPartPr/>
                <p14:nvPr/>
              </p14:nvContentPartPr>
              <p14:xfrm>
                <a:off x="4586091" y="4769040"/>
                <a:ext cx="55080" cy="19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B475F2-60CA-473E-8B1D-E1E0584041B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577451" y="4760040"/>
                  <a:ext cx="727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6F3EDE-7216-45F8-A1C0-ED4D74CA90C6}"/>
              </a:ext>
            </a:extLst>
          </p:cNvPr>
          <p:cNvGrpSpPr/>
          <p:nvPr/>
        </p:nvGrpSpPr>
        <p:grpSpPr>
          <a:xfrm>
            <a:off x="5010171" y="4725480"/>
            <a:ext cx="801000" cy="249120"/>
            <a:chOff x="5010171" y="4725480"/>
            <a:chExt cx="8010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271829-C642-4991-B48D-1A73B9C54F0B}"/>
                    </a:ext>
                  </a:extLst>
                </p14:cNvPr>
                <p14:cNvContentPartPr/>
                <p14:nvPr/>
              </p14:nvContentPartPr>
              <p14:xfrm>
                <a:off x="5010171" y="4760400"/>
                <a:ext cx="135720" cy="169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271829-C642-4991-B48D-1A73B9C54F0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01171" y="4751760"/>
                  <a:ext cx="153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3FEC92C-644D-4718-BC2F-6E098F58E6F5}"/>
                    </a:ext>
                  </a:extLst>
                </p14:cNvPr>
                <p14:cNvContentPartPr/>
                <p14:nvPr/>
              </p14:nvContentPartPr>
              <p14:xfrm>
                <a:off x="5195571" y="4891800"/>
                <a:ext cx="9360" cy="45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3FEC92C-644D-4718-BC2F-6E098F58E6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86571" y="4882800"/>
                  <a:ext cx="27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545BEE-BCCD-4CE0-8EB9-5A48BE4441C1}"/>
                    </a:ext>
                  </a:extLst>
                </p14:cNvPr>
                <p14:cNvContentPartPr/>
                <p14:nvPr/>
              </p14:nvContentPartPr>
              <p14:xfrm>
                <a:off x="5365851" y="4760400"/>
                <a:ext cx="107640" cy="91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545BEE-BCCD-4CE0-8EB9-5A48BE4441C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357211" y="4751760"/>
                  <a:ext cx="125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E3C1A71-7053-4247-8CC2-2F2919B1B737}"/>
                    </a:ext>
                  </a:extLst>
                </p14:cNvPr>
                <p14:cNvContentPartPr/>
                <p14:nvPr/>
              </p14:nvContentPartPr>
              <p14:xfrm>
                <a:off x="5396451" y="4739160"/>
                <a:ext cx="80640" cy="21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E3C1A71-7053-4247-8CC2-2F2919B1B7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87451" y="4730160"/>
                  <a:ext cx="9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C95FF9C-CA4A-4639-B887-30E316477A9E}"/>
                    </a:ext>
                  </a:extLst>
                </p14:cNvPr>
                <p14:cNvContentPartPr/>
                <p14:nvPr/>
              </p14:nvContentPartPr>
              <p14:xfrm>
                <a:off x="5569251" y="4725480"/>
                <a:ext cx="113400" cy="216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C95FF9C-CA4A-4639-B887-30E316477A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0251" y="4716480"/>
                  <a:ext cx="131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B24FF2B-4437-4479-8202-AC6D11174C1C}"/>
                    </a:ext>
                  </a:extLst>
                </p14:cNvPr>
                <p14:cNvContentPartPr/>
                <p14:nvPr/>
              </p14:nvContentPartPr>
              <p14:xfrm>
                <a:off x="5802531" y="4938600"/>
                <a:ext cx="8640" cy="36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B24FF2B-4437-4479-8202-AC6D11174C1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93891" y="4929960"/>
                  <a:ext cx="262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87428F2-FD2D-4250-B1B9-585E4AB1FA9E}"/>
              </a:ext>
            </a:extLst>
          </p:cNvPr>
          <p:cNvGrpSpPr/>
          <p:nvPr/>
        </p:nvGrpSpPr>
        <p:grpSpPr>
          <a:xfrm>
            <a:off x="757491" y="5323080"/>
            <a:ext cx="953640" cy="248760"/>
            <a:chOff x="757491" y="5323080"/>
            <a:chExt cx="953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3F29896-C4ED-4BCD-8036-6E7890C946D1}"/>
                    </a:ext>
                  </a:extLst>
                </p14:cNvPr>
                <p14:cNvContentPartPr/>
                <p14:nvPr/>
              </p14:nvContentPartPr>
              <p14:xfrm>
                <a:off x="799251" y="5378880"/>
                <a:ext cx="72720" cy="139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3F29896-C4ED-4BCD-8036-6E7890C946D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90611" y="5369880"/>
                  <a:ext cx="90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5638F7E-D1CD-4760-85BD-68ED4278E47B}"/>
                    </a:ext>
                  </a:extLst>
                </p14:cNvPr>
                <p14:cNvContentPartPr/>
                <p14:nvPr/>
              </p14:nvContentPartPr>
              <p14:xfrm>
                <a:off x="757491" y="5323080"/>
                <a:ext cx="200520" cy="231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5638F7E-D1CD-4760-85BD-68ED4278E4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8851" y="5314080"/>
                  <a:ext cx="218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A020957-277A-45A2-8AD2-86B5328B89A3}"/>
                    </a:ext>
                  </a:extLst>
                </p14:cNvPr>
                <p14:cNvContentPartPr/>
                <p14:nvPr/>
              </p14:nvContentPartPr>
              <p14:xfrm>
                <a:off x="982131" y="5417040"/>
                <a:ext cx="327960" cy="154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A020957-277A-45A2-8AD2-86B5328B89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3131" y="5408400"/>
                  <a:ext cx="34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180569-5503-41B2-9CDC-2AF7BDF17885}"/>
                    </a:ext>
                  </a:extLst>
                </p14:cNvPr>
                <p14:cNvContentPartPr/>
                <p14:nvPr/>
              </p14:nvContentPartPr>
              <p14:xfrm>
                <a:off x="1357971" y="5457000"/>
                <a:ext cx="353160" cy="106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180569-5503-41B2-9CDC-2AF7BDF178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48971" y="5448360"/>
                  <a:ext cx="3708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AEF11D2-86EA-47F2-98D5-A86616B9BA8B}"/>
              </a:ext>
            </a:extLst>
          </p:cNvPr>
          <p:cNvGrpSpPr/>
          <p:nvPr/>
        </p:nvGrpSpPr>
        <p:grpSpPr>
          <a:xfrm>
            <a:off x="2206491" y="5269440"/>
            <a:ext cx="153720" cy="274320"/>
            <a:chOff x="2206491" y="5269440"/>
            <a:chExt cx="1537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998D621-7521-4C42-B18F-BCA2CD9F1E0B}"/>
                    </a:ext>
                  </a:extLst>
                </p14:cNvPr>
                <p14:cNvContentPartPr/>
                <p14:nvPr/>
              </p14:nvContentPartPr>
              <p14:xfrm>
                <a:off x="2239971" y="5365920"/>
                <a:ext cx="110520" cy="173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998D621-7521-4C42-B18F-BCA2CD9F1E0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30971" y="5356920"/>
                  <a:ext cx="128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F9592C1-54B0-4F89-9FAD-2A85630867FC}"/>
                    </a:ext>
                  </a:extLst>
                </p14:cNvPr>
                <p14:cNvContentPartPr/>
                <p14:nvPr/>
              </p14:nvContentPartPr>
              <p14:xfrm>
                <a:off x="2222691" y="5368080"/>
                <a:ext cx="137520" cy="175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F9592C1-54B0-4F89-9FAD-2A85630867F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14051" y="5359080"/>
                  <a:ext cx="155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FF1B2D9-1D76-4440-BBCE-BA4AA86A3ACD}"/>
                    </a:ext>
                  </a:extLst>
                </p14:cNvPr>
                <p14:cNvContentPartPr/>
                <p14:nvPr/>
              </p14:nvContentPartPr>
              <p14:xfrm>
                <a:off x="2206491" y="5269440"/>
                <a:ext cx="137880" cy="14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FF1B2D9-1D76-4440-BBCE-BA4AA86A3AC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97851" y="5260800"/>
                  <a:ext cx="1555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70080C8F-2E0C-42C9-A7D8-2564B6710AE4}"/>
                  </a:ext>
                </a:extLst>
              </p14:cNvPr>
              <p14:cNvContentPartPr/>
              <p14:nvPr/>
            </p14:nvContentPartPr>
            <p14:xfrm>
              <a:off x="2748291" y="5371320"/>
              <a:ext cx="217440" cy="1594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70080C8F-2E0C-42C9-A7D8-2564B6710AE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739651" y="5362320"/>
                <a:ext cx="23508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2FCFB1F-D5A4-4FEF-B1F9-E0BA2A8663D6}"/>
              </a:ext>
            </a:extLst>
          </p:cNvPr>
          <p:cNvGrpSpPr/>
          <p:nvPr/>
        </p:nvGrpSpPr>
        <p:grpSpPr>
          <a:xfrm>
            <a:off x="3349851" y="5246400"/>
            <a:ext cx="802080" cy="262440"/>
            <a:chOff x="3349851" y="5246400"/>
            <a:chExt cx="802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6E26CF-1B6B-4BC0-B73B-C51E0101D588}"/>
                    </a:ext>
                  </a:extLst>
                </p14:cNvPr>
                <p14:cNvContentPartPr/>
                <p14:nvPr/>
              </p14:nvContentPartPr>
              <p14:xfrm>
                <a:off x="3349851" y="5246400"/>
                <a:ext cx="802080" cy="262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6E26CF-1B6B-4BC0-B73B-C51E0101D58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40851" y="5237400"/>
                  <a:ext cx="819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EFD492-1CC2-4942-8DC4-338983434E83}"/>
                    </a:ext>
                  </a:extLst>
                </p14:cNvPr>
                <p14:cNvContentPartPr/>
                <p14:nvPr/>
              </p14:nvContentPartPr>
              <p14:xfrm>
                <a:off x="4013691" y="5347560"/>
                <a:ext cx="83880" cy="33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EFD492-1CC2-4942-8DC4-338983434E8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005051" y="5338560"/>
                  <a:ext cx="101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C7B6CD5-876E-44E5-8800-1F51C2EA4F98}"/>
                  </a:ext>
                </a:extLst>
              </p14:cNvPr>
              <p14:cNvContentPartPr/>
              <p14:nvPr/>
            </p14:nvContentPartPr>
            <p14:xfrm>
              <a:off x="4469091" y="5308320"/>
              <a:ext cx="596160" cy="1699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C7B6CD5-876E-44E5-8800-1F51C2EA4F98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460451" y="5299680"/>
                <a:ext cx="61380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DAD624F-10B2-4E64-B9A9-699ED51BF8A6}"/>
              </a:ext>
            </a:extLst>
          </p:cNvPr>
          <p:cNvGrpSpPr/>
          <p:nvPr/>
        </p:nvGrpSpPr>
        <p:grpSpPr>
          <a:xfrm>
            <a:off x="5366571" y="5254320"/>
            <a:ext cx="617040" cy="198360"/>
            <a:chOff x="5366571" y="5254320"/>
            <a:chExt cx="6170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23345B-9786-4884-9EC2-D0DB2F0D3FB9}"/>
                    </a:ext>
                  </a:extLst>
                </p14:cNvPr>
                <p14:cNvContentPartPr/>
                <p14:nvPr/>
              </p14:nvContentPartPr>
              <p14:xfrm>
                <a:off x="5366571" y="5306880"/>
                <a:ext cx="84960" cy="145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23345B-9786-4884-9EC2-D0DB2F0D3F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57571" y="5297880"/>
                  <a:ext cx="10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90A86D2-52F2-4504-ABCF-243FB06F6997}"/>
                    </a:ext>
                  </a:extLst>
                </p14:cNvPr>
                <p14:cNvContentPartPr/>
                <p14:nvPr/>
              </p14:nvContentPartPr>
              <p14:xfrm>
                <a:off x="5520651" y="5402280"/>
                <a:ext cx="33120" cy="37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90A86D2-52F2-4504-ABCF-243FB06F699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511651" y="5393640"/>
                  <a:ext cx="50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245DF4B-B34D-4340-A763-F6AF364F36AE}"/>
                    </a:ext>
                  </a:extLst>
                </p14:cNvPr>
                <p14:cNvContentPartPr/>
                <p14:nvPr/>
              </p14:nvContentPartPr>
              <p14:xfrm>
                <a:off x="5665011" y="5269440"/>
                <a:ext cx="103680" cy="94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245DF4B-B34D-4340-A763-F6AF364F36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56371" y="5260800"/>
                  <a:ext cx="1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3E5886A-2846-4E2E-9373-B2C855FBF966}"/>
                    </a:ext>
                  </a:extLst>
                </p14:cNvPr>
                <p14:cNvContentPartPr/>
                <p14:nvPr/>
              </p14:nvContentPartPr>
              <p14:xfrm>
                <a:off x="5701371" y="5256840"/>
                <a:ext cx="71640" cy="191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3E5886A-2846-4E2E-9373-B2C855FBF96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92371" y="5247840"/>
                  <a:ext cx="8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C6381A-0708-4ED1-86B5-3FA485EA3A4F}"/>
                    </a:ext>
                  </a:extLst>
                </p14:cNvPr>
                <p14:cNvContentPartPr/>
                <p14:nvPr/>
              </p14:nvContentPartPr>
              <p14:xfrm>
                <a:off x="5874171" y="5254320"/>
                <a:ext cx="109440" cy="192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C6381A-0708-4ED1-86B5-3FA485EA3A4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865531" y="5245320"/>
                  <a:ext cx="1270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7D2827A-620D-4B39-81C8-2E2273B3CED5}"/>
              </a:ext>
            </a:extLst>
          </p:cNvPr>
          <p:cNvGrpSpPr/>
          <p:nvPr/>
        </p:nvGrpSpPr>
        <p:grpSpPr>
          <a:xfrm>
            <a:off x="6457011" y="5079720"/>
            <a:ext cx="417960" cy="329760"/>
            <a:chOff x="6457011" y="5079720"/>
            <a:chExt cx="4179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C242EB-C55B-4DD5-A915-B3A7D04006CF}"/>
                    </a:ext>
                  </a:extLst>
                </p14:cNvPr>
                <p14:cNvContentPartPr/>
                <p14:nvPr/>
              </p14:nvContentPartPr>
              <p14:xfrm>
                <a:off x="6457011" y="5187360"/>
                <a:ext cx="417960" cy="222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C242EB-C55B-4DD5-A915-B3A7D04006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448371" y="5178360"/>
                  <a:ext cx="435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4318025-4966-456A-9415-E6663CE6FCE6}"/>
                    </a:ext>
                  </a:extLst>
                </p14:cNvPr>
                <p14:cNvContentPartPr/>
                <p14:nvPr/>
              </p14:nvContentPartPr>
              <p14:xfrm>
                <a:off x="6715131" y="5079720"/>
                <a:ext cx="41400" cy="27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4318025-4966-456A-9415-E6663CE6FCE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06491" y="5070720"/>
                  <a:ext cx="59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9A22AFD-8F80-4051-A198-2A36D9D2DB42}"/>
              </a:ext>
            </a:extLst>
          </p:cNvPr>
          <p:cNvGrpSpPr/>
          <p:nvPr/>
        </p:nvGrpSpPr>
        <p:grpSpPr>
          <a:xfrm>
            <a:off x="7223091" y="4989000"/>
            <a:ext cx="1134360" cy="437760"/>
            <a:chOff x="7223091" y="4989000"/>
            <a:chExt cx="11343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3C5C136-6918-4F12-877A-69022F5B1380}"/>
                    </a:ext>
                  </a:extLst>
                </p14:cNvPr>
                <p14:cNvContentPartPr/>
                <p14:nvPr/>
              </p14:nvContentPartPr>
              <p14:xfrm>
                <a:off x="7223091" y="5203200"/>
                <a:ext cx="270360" cy="12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3C5C136-6918-4F12-877A-69022F5B138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14451" y="5194200"/>
                  <a:ext cx="28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A06D5BF-11FB-4811-9C9A-8E98BA77E1C7}"/>
                    </a:ext>
                  </a:extLst>
                </p14:cNvPr>
                <p14:cNvContentPartPr/>
                <p14:nvPr/>
              </p14:nvContentPartPr>
              <p14:xfrm>
                <a:off x="7538811" y="5060280"/>
                <a:ext cx="3240" cy="9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A06D5BF-11FB-4811-9C9A-8E98BA77E1C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0171" y="5051280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EBDC5F9-FC81-4CEC-B27D-887F321793D1}"/>
                    </a:ext>
                  </a:extLst>
                </p14:cNvPr>
                <p14:cNvContentPartPr/>
                <p14:nvPr/>
              </p14:nvContentPartPr>
              <p14:xfrm>
                <a:off x="7695051" y="5086200"/>
                <a:ext cx="534600" cy="340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EBDC5F9-FC81-4CEC-B27D-887F321793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86411" y="5077560"/>
                  <a:ext cx="552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F4B31E3-B395-48BE-A9F4-626CFCD73F06}"/>
                    </a:ext>
                  </a:extLst>
                </p14:cNvPr>
                <p14:cNvContentPartPr/>
                <p14:nvPr/>
              </p14:nvContentPartPr>
              <p14:xfrm>
                <a:off x="8261691" y="5070000"/>
                <a:ext cx="12960" cy="48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F4B31E3-B395-48BE-A9F4-626CFCD73F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53051" y="5061000"/>
                  <a:ext cx="30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B51463-7787-48B5-AB0C-9016583EB604}"/>
                    </a:ext>
                  </a:extLst>
                </p14:cNvPr>
                <p14:cNvContentPartPr/>
                <p14:nvPr/>
              </p14:nvContentPartPr>
              <p14:xfrm>
                <a:off x="8277891" y="5193120"/>
                <a:ext cx="79560" cy="114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B51463-7787-48B5-AB0C-9016583EB60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69251" y="5184480"/>
                  <a:ext cx="97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B4D9F76-5B62-40E4-8407-7F5BD6F80EDD}"/>
                    </a:ext>
                  </a:extLst>
                </p14:cNvPr>
                <p14:cNvContentPartPr/>
                <p14:nvPr/>
              </p14:nvContentPartPr>
              <p14:xfrm>
                <a:off x="7771731" y="4989000"/>
                <a:ext cx="27360" cy="40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B4D9F76-5B62-40E4-8407-7F5BD6F80ED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762731" y="4980360"/>
                  <a:ext cx="45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E692D91-33EA-47E5-BF9C-04FA25DA4057}"/>
              </a:ext>
            </a:extLst>
          </p:cNvPr>
          <p:cNvGrpSpPr/>
          <p:nvPr/>
        </p:nvGrpSpPr>
        <p:grpSpPr>
          <a:xfrm>
            <a:off x="8687211" y="4983240"/>
            <a:ext cx="1175400" cy="455400"/>
            <a:chOff x="8687211" y="4983240"/>
            <a:chExt cx="11754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6EA7B7-CBAC-4E16-AEF1-F53A93CC4E70}"/>
                    </a:ext>
                  </a:extLst>
                </p14:cNvPr>
                <p14:cNvContentPartPr/>
                <p14:nvPr/>
              </p14:nvContentPartPr>
              <p14:xfrm>
                <a:off x="8687211" y="4983240"/>
                <a:ext cx="596520" cy="455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6EA7B7-CBAC-4E16-AEF1-F53A93CC4E7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78211" y="4974240"/>
                  <a:ext cx="6141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B626ED0-2747-4801-A226-402C2B5DA648}"/>
                    </a:ext>
                  </a:extLst>
                </p14:cNvPr>
                <p14:cNvContentPartPr/>
                <p14:nvPr/>
              </p14:nvContentPartPr>
              <p14:xfrm>
                <a:off x="9320811" y="5145240"/>
                <a:ext cx="280800" cy="142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B626ED0-2747-4801-A226-402C2B5DA64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11811" y="5136600"/>
                  <a:ext cx="29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43F26EC-0124-40C9-8477-1C42897AF2D2}"/>
                    </a:ext>
                  </a:extLst>
                </p14:cNvPr>
                <p14:cNvContentPartPr/>
                <p14:nvPr/>
              </p14:nvContentPartPr>
              <p14:xfrm>
                <a:off x="9659571" y="5019600"/>
                <a:ext cx="203040" cy="272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43F26EC-0124-40C9-8477-1C42897AF2D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50571" y="5010600"/>
                  <a:ext cx="2206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F4F5C2D-CA7E-44E8-ADB9-0EF939245341}"/>
              </a:ext>
            </a:extLst>
          </p:cNvPr>
          <p:cNvGrpSpPr/>
          <p:nvPr/>
        </p:nvGrpSpPr>
        <p:grpSpPr>
          <a:xfrm>
            <a:off x="10109931" y="5041200"/>
            <a:ext cx="536040" cy="372960"/>
            <a:chOff x="10109931" y="5041200"/>
            <a:chExt cx="5360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1F9D235-CECD-4701-9894-4EC0E55C3338}"/>
                    </a:ext>
                  </a:extLst>
                </p14:cNvPr>
                <p14:cNvContentPartPr/>
                <p14:nvPr/>
              </p14:nvContentPartPr>
              <p14:xfrm>
                <a:off x="10109931" y="5075760"/>
                <a:ext cx="96120" cy="181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1F9D235-CECD-4701-9894-4EC0E55C333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00931" y="5067120"/>
                  <a:ext cx="113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513EF4-CB75-4D47-A982-1851C2229659}"/>
                    </a:ext>
                  </a:extLst>
                </p14:cNvPr>
                <p14:cNvContentPartPr/>
                <p14:nvPr/>
              </p14:nvContentPartPr>
              <p14:xfrm>
                <a:off x="10193091" y="5041200"/>
                <a:ext cx="141480" cy="227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513EF4-CB75-4D47-A982-1851C22296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84091" y="5032560"/>
                  <a:ext cx="159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DEB7574-8647-4AD1-B67A-5B8E7B45DADF}"/>
                    </a:ext>
                  </a:extLst>
                </p14:cNvPr>
                <p14:cNvContentPartPr/>
                <p14:nvPr/>
              </p14:nvContentPartPr>
              <p14:xfrm>
                <a:off x="10117131" y="5190240"/>
                <a:ext cx="176400" cy="33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DEB7574-8647-4AD1-B67A-5B8E7B45DAD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08491" y="5181600"/>
                  <a:ext cx="194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2C3B6DA-8EA3-444C-987F-C8DBFF1F6613}"/>
                    </a:ext>
                  </a:extLst>
                </p14:cNvPr>
                <p14:cNvContentPartPr/>
                <p14:nvPr/>
              </p14:nvContentPartPr>
              <p14:xfrm>
                <a:off x="10362651" y="5211840"/>
                <a:ext cx="95400" cy="87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2C3B6DA-8EA3-444C-987F-C8DBFF1F661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54011" y="5202840"/>
                  <a:ext cx="113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296E2A0-6951-44F1-8BB6-2106A055A4DC}"/>
                    </a:ext>
                  </a:extLst>
                </p14:cNvPr>
                <p14:cNvContentPartPr/>
                <p14:nvPr/>
              </p14:nvContentPartPr>
              <p14:xfrm>
                <a:off x="10564971" y="5309760"/>
                <a:ext cx="81000" cy="104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296E2A0-6951-44F1-8BB6-2106A055A4D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556331" y="5300760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50851C4F-C023-4053-957C-5F8B8D382609}"/>
                  </a:ext>
                </a:extLst>
              </p14:cNvPr>
              <p14:cNvContentPartPr/>
              <p14:nvPr/>
            </p14:nvContentPartPr>
            <p14:xfrm>
              <a:off x="10966731" y="5158560"/>
              <a:ext cx="723600" cy="1594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50851C4F-C023-4053-957C-5F8B8D382609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957731" y="5149560"/>
                <a:ext cx="741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75B834E-8167-41E0-A818-129A610EA476}"/>
                  </a:ext>
                </a:extLst>
              </p14:cNvPr>
              <p14:cNvContentPartPr/>
              <p14:nvPr/>
            </p14:nvContentPartPr>
            <p14:xfrm>
              <a:off x="702051" y="5921760"/>
              <a:ext cx="180720" cy="1195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75B834E-8167-41E0-A818-129A610EA47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93051" y="5913120"/>
                <a:ext cx="198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B8CFF6C-996B-4132-88C7-B02041CCBE08}"/>
                  </a:ext>
                </a:extLst>
              </p14:cNvPr>
              <p14:cNvContentPartPr/>
              <p14:nvPr/>
            </p14:nvContentPartPr>
            <p14:xfrm>
              <a:off x="900411" y="5806560"/>
              <a:ext cx="11880" cy="79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B8CFF6C-996B-4132-88C7-B02041CCBE0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91411" y="5797920"/>
                <a:ext cx="295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07B9138-5F84-4BDA-923C-EFB547F87E0F}"/>
              </a:ext>
            </a:extLst>
          </p:cNvPr>
          <p:cNvGrpSpPr/>
          <p:nvPr/>
        </p:nvGrpSpPr>
        <p:grpSpPr>
          <a:xfrm>
            <a:off x="1185891" y="5850120"/>
            <a:ext cx="360720" cy="216720"/>
            <a:chOff x="1185891" y="5850120"/>
            <a:chExt cx="36072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58B69BA-B054-4685-9446-58FE9E17F2DB}"/>
                    </a:ext>
                  </a:extLst>
                </p14:cNvPr>
                <p14:cNvContentPartPr/>
                <p14:nvPr/>
              </p14:nvContentPartPr>
              <p14:xfrm>
                <a:off x="1185891" y="5850120"/>
                <a:ext cx="360720" cy="216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58B69BA-B054-4685-9446-58FE9E17F2D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76891" y="5841120"/>
                  <a:ext cx="378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968464F-E020-467A-8BDA-B4EA5AE97A7D}"/>
                    </a:ext>
                  </a:extLst>
                </p14:cNvPr>
                <p14:cNvContentPartPr/>
                <p14:nvPr/>
              </p14:nvContentPartPr>
              <p14:xfrm>
                <a:off x="1349691" y="5851200"/>
                <a:ext cx="36360" cy="3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968464F-E020-467A-8BDA-B4EA5AE97A7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340691" y="5842560"/>
                  <a:ext cx="5400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930D966C-ACE5-481B-BC7B-F2FA1E07F3D5}"/>
                  </a:ext>
                </a:extLst>
              </p14:cNvPr>
              <p14:cNvContentPartPr/>
              <p14:nvPr/>
            </p14:nvContentPartPr>
            <p14:xfrm>
              <a:off x="2049171" y="5788560"/>
              <a:ext cx="697320" cy="27288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930D966C-ACE5-481B-BC7B-F2FA1E07F3D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040171" y="5779560"/>
                <a:ext cx="71496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0FA03EC-CA41-4AC3-BDF1-FC7C7800AB8C}"/>
              </a:ext>
            </a:extLst>
          </p:cNvPr>
          <p:cNvGrpSpPr/>
          <p:nvPr/>
        </p:nvGrpSpPr>
        <p:grpSpPr>
          <a:xfrm>
            <a:off x="3119811" y="5724120"/>
            <a:ext cx="743760" cy="427680"/>
            <a:chOff x="3119811" y="5724120"/>
            <a:chExt cx="7437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5126B19-7F1D-4AFE-BE4F-424A1038FC4E}"/>
                    </a:ext>
                  </a:extLst>
                </p14:cNvPr>
                <p14:cNvContentPartPr/>
                <p14:nvPr/>
              </p14:nvContentPartPr>
              <p14:xfrm>
                <a:off x="3119811" y="5776680"/>
                <a:ext cx="600840" cy="375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5126B19-7F1D-4AFE-BE4F-424A1038FC4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11171" y="5768040"/>
                  <a:ext cx="618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5C96826-3319-4B27-B772-03ED0B9B3D1B}"/>
                    </a:ext>
                  </a:extLst>
                </p14:cNvPr>
                <p14:cNvContentPartPr/>
                <p14:nvPr/>
              </p14:nvContentPartPr>
              <p14:xfrm>
                <a:off x="3763131" y="5776320"/>
                <a:ext cx="15120" cy="44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5C96826-3319-4B27-B772-03ED0B9B3D1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54131" y="5767320"/>
                  <a:ext cx="32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2B3F6F2-4B7F-4BDF-B7F0-99B261B7EEDF}"/>
                    </a:ext>
                  </a:extLst>
                </p14:cNvPr>
                <p14:cNvContentPartPr/>
                <p14:nvPr/>
              </p14:nvContentPartPr>
              <p14:xfrm>
                <a:off x="3792651" y="5895480"/>
                <a:ext cx="70920" cy="95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2B3F6F2-4B7F-4BDF-B7F0-99B261B7EE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784011" y="5886480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AB28D04-C177-4008-9EDA-DCF3E6298F04}"/>
                    </a:ext>
                  </a:extLst>
                </p14:cNvPr>
                <p14:cNvContentPartPr/>
                <p14:nvPr/>
              </p14:nvContentPartPr>
              <p14:xfrm>
                <a:off x="3202971" y="5724120"/>
                <a:ext cx="5400" cy="40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AB28D04-C177-4008-9EDA-DCF3E6298F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93971" y="5715120"/>
                  <a:ext cx="230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9C2174F6-1EAB-4675-B8DF-5D42230457D3}"/>
                  </a:ext>
                </a:extLst>
              </p14:cNvPr>
              <p14:cNvContentPartPr/>
              <p14:nvPr/>
            </p14:nvContentPartPr>
            <p14:xfrm>
              <a:off x="4245531" y="5847240"/>
              <a:ext cx="483840" cy="150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9C2174F6-1EAB-4675-B8DF-5D42230457D3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236891" y="5838600"/>
                <a:ext cx="50148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DA99040-562F-4970-AA7A-64AD37137D6D}"/>
              </a:ext>
            </a:extLst>
          </p:cNvPr>
          <p:cNvGrpSpPr/>
          <p:nvPr/>
        </p:nvGrpSpPr>
        <p:grpSpPr>
          <a:xfrm>
            <a:off x="5227611" y="5712960"/>
            <a:ext cx="692640" cy="248760"/>
            <a:chOff x="5227611" y="5712960"/>
            <a:chExt cx="692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716C99F-6F61-41AF-9B9D-27637B295D45}"/>
                    </a:ext>
                  </a:extLst>
                </p14:cNvPr>
                <p14:cNvContentPartPr/>
                <p14:nvPr/>
              </p14:nvContentPartPr>
              <p14:xfrm>
                <a:off x="5227611" y="5782800"/>
                <a:ext cx="231840" cy="17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716C99F-6F61-41AF-9B9D-27637B295D4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18611" y="5774160"/>
                  <a:ext cx="24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257DE5B-6260-4424-ACB3-3F6CFE80AAFA}"/>
                    </a:ext>
                  </a:extLst>
                </p14:cNvPr>
                <p14:cNvContentPartPr/>
                <p14:nvPr/>
              </p14:nvContentPartPr>
              <p14:xfrm>
                <a:off x="5571411" y="5712960"/>
                <a:ext cx="348840" cy="2239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257DE5B-6260-4424-ACB3-3F6CFE80AA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562771" y="5704320"/>
                  <a:ext cx="366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F74E406-B859-45F2-A9F1-7F768B4632DA}"/>
              </a:ext>
            </a:extLst>
          </p:cNvPr>
          <p:cNvGrpSpPr/>
          <p:nvPr/>
        </p:nvGrpSpPr>
        <p:grpSpPr>
          <a:xfrm>
            <a:off x="6228411" y="5617920"/>
            <a:ext cx="1614600" cy="435600"/>
            <a:chOff x="6228411" y="5617920"/>
            <a:chExt cx="16146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895F6FA-CFD9-4AFF-ABA5-1F49626D65F1}"/>
                    </a:ext>
                  </a:extLst>
                </p14:cNvPr>
                <p14:cNvContentPartPr/>
                <p14:nvPr/>
              </p14:nvContentPartPr>
              <p14:xfrm>
                <a:off x="6228411" y="5788200"/>
                <a:ext cx="200160" cy="265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895F6FA-CFD9-4AFF-ABA5-1F49626D65F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19771" y="5779560"/>
                  <a:ext cx="217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2B6FB44-5ABD-473C-9579-8BEA757952C7}"/>
                    </a:ext>
                  </a:extLst>
                </p14:cNvPr>
                <p14:cNvContentPartPr/>
                <p14:nvPr/>
              </p14:nvContentPartPr>
              <p14:xfrm>
                <a:off x="6468891" y="5767680"/>
                <a:ext cx="104760" cy="105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2B6FB44-5ABD-473C-9579-8BEA757952C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59891" y="5759040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5DF0EBF-4BC4-4D9C-987F-C2B76DDFA3FD}"/>
                    </a:ext>
                  </a:extLst>
                </p14:cNvPr>
                <p14:cNvContentPartPr/>
                <p14:nvPr/>
              </p14:nvContentPartPr>
              <p14:xfrm>
                <a:off x="6595971" y="5617920"/>
                <a:ext cx="47520" cy="19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5DF0EBF-4BC4-4D9C-987F-C2B76DDFA3F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586971" y="5609280"/>
                  <a:ext cx="65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276365E-34CD-45B3-A2FA-491E1E2FCA58}"/>
                    </a:ext>
                  </a:extLst>
                </p14:cNvPr>
                <p14:cNvContentPartPr/>
                <p14:nvPr/>
              </p14:nvContentPartPr>
              <p14:xfrm>
                <a:off x="6823851" y="5679840"/>
                <a:ext cx="332640" cy="270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276365E-34CD-45B3-A2FA-491E1E2FCA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15211" y="5671200"/>
                  <a:ext cx="350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26D6999-55C3-4B69-B08B-86D0BE6730E0}"/>
                    </a:ext>
                  </a:extLst>
                </p14:cNvPr>
                <p14:cNvContentPartPr/>
                <p14:nvPr/>
              </p14:nvContentPartPr>
              <p14:xfrm>
                <a:off x="7029051" y="5774520"/>
                <a:ext cx="123480" cy="26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26D6999-55C3-4B69-B08B-86D0BE6730E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20051" y="5765520"/>
                  <a:ext cx="141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52978EE-91CE-4F71-B195-7A6884A20506}"/>
                    </a:ext>
                  </a:extLst>
                </p14:cNvPr>
                <p14:cNvContentPartPr/>
                <p14:nvPr/>
              </p14:nvContentPartPr>
              <p14:xfrm>
                <a:off x="7357371" y="5748960"/>
                <a:ext cx="231120" cy="207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52978EE-91CE-4F71-B195-7A6884A2050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48731" y="5740320"/>
                  <a:ext cx="248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2F205AB-BBEA-40B8-90EB-AF45F24F33BA}"/>
                    </a:ext>
                  </a:extLst>
                </p14:cNvPr>
                <p14:cNvContentPartPr/>
                <p14:nvPr/>
              </p14:nvContentPartPr>
              <p14:xfrm>
                <a:off x="7768851" y="5776320"/>
                <a:ext cx="74160" cy="1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2F205AB-BBEA-40B8-90EB-AF45F24F33B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59851" y="5767320"/>
                  <a:ext cx="91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F32FCF0-CE21-494E-A6AA-EE73A457724F}"/>
                    </a:ext>
                  </a:extLst>
                </p14:cNvPr>
                <p14:cNvContentPartPr/>
                <p14:nvPr/>
              </p14:nvContentPartPr>
              <p14:xfrm>
                <a:off x="7708731" y="5817360"/>
                <a:ext cx="112680" cy="37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F32FCF0-CE21-494E-A6AA-EE73A457724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99731" y="5808720"/>
                  <a:ext cx="130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F860670-03D7-4DDB-AB35-B1B75CEB23F4}"/>
              </a:ext>
            </a:extLst>
          </p:cNvPr>
          <p:cNvGrpSpPr/>
          <p:nvPr/>
        </p:nvGrpSpPr>
        <p:grpSpPr>
          <a:xfrm>
            <a:off x="8195091" y="5671920"/>
            <a:ext cx="677520" cy="238680"/>
            <a:chOff x="8195091" y="5671920"/>
            <a:chExt cx="6775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0D89ED0-0FF4-4EE5-8AC1-4CEB43F5F864}"/>
                    </a:ext>
                  </a:extLst>
                </p14:cNvPr>
                <p14:cNvContentPartPr/>
                <p14:nvPr/>
              </p14:nvContentPartPr>
              <p14:xfrm>
                <a:off x="8195091" y="5704680"/>
                <a:ext cx="96840" cy="171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0D89ED0-0FF4-4EE5-8AC1-4CEB43F5F8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86091" y="5695680"/>
                  <a:ext cx="11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C8BE4E0-C4BF-46D3-A36A-194551682558}"/>
                    </a:ext>
                  </a:extLst>
                </p14:cNvPr>
                <p14:cNvContentPartPr/>
                <p14:nvPr/>
              </p14:nvContentPartPr>
              <p14:xfrm>
                <a:off x="8324691" y="5854800"/>
                <a:ext cx="22320" cy="28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C8BE4E0-C4BF-46D3-A36A-19455168255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16051" y="5845800"/>
                  <a:ext cx="39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3E7519B-D188-4843-A223-D4A1EF8B911B}"/>
                    </a:ext>
                  </a:extLst>
                </p14:cNvPr>
                <p14:cNvContentPartPr/>
                <p14:nvPr/>
              </p14:nvContentPartPr>
              <p14:xfrm>
                <a:off x="8476251" y="5671920"/>
                <a:ext cx="137520" cy="238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3E7519B-D188-4843-A223-D4A1EF8B911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67251" y="5662920"/>
                  <a:ext cx="155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B0AC7AA-15F2-4D32-878C-4B1053277828}"/>
                    </a:ext>
                  </a:extLst>
                </p14:cNvPr>
                <p14:cNvContentPartPr/>
                <p14:nvPr/>
              </p14:nvContentPartPr>
              <p14:xfrm>
                <a:off x="8641131" y="5694240"/>
                <a:ext cx="127440" cy="201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B0AC7AA-15F2-4D32-878C-4B105327782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32131" y="5685240"/>
                  <a:ext cx="145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C1FC874-F0B5-46BF-830D-C962BE350D34}"/>
                    </a:ext>
                  </a:extLst>
                </p14:cNvPr>
                <p14:cNvContentPartPr/>
                <p14:nvPr/>
              </p14:nvContentPartPr>
              <p14:xfrm>
                <a:off x="8835171" y="5853720"/>
                <a:ext cx="37440" cy="45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C1FC874-F0B5-46BF-830D-C962BE350D3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26171" y="5844720"/>
                  <a:ext cx="550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EE36F84-EBB4-49D5-9395-27559ECB4156}"/>
              </a:ext>
            </a:extLst>
          </p:cNvPr>
          <p:cNvGrpSpPr/>
          <p:nvPr/>
        </p:nvGrpSpPr>
        <p:grpSpPr>
          <a:xfrm>
            <a:off x="9143331" y="5601720"/>
            <a:ext cx="896760" cy="258840"/>
            <a:chOff x="9143331" y="5601720"/>
            <a:chExt cx="8967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A505A96-BDB2-4FE8-9154-FFA80704F410}"/>
                    </a:ext>
                  </a:extLst>
                </p14:cNvPr>
                <p14:cNvContentPartPr/>
                <p14:nvPr/>
              </p14:nvContentPartPr>
              <p14:xfrm>
                <a:off x="9143331" y="5601720"/>
                <a:ext cx="194040" cy="258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A505A96-BDB2-4FE8-9154-FFA80704F41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34691" y="5592720"/>
                  <a:ext cx="211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ECD689D-A351-41ED-8A44-1F5059277AEB}"/>
                    </a:ext>
                  </a:extLst>
                </p14:cNvPr>
                <p14:cNvContentPartPr/>
                <p14:nvPr/>
              </p14:nvContentPartPr>
              <p14:xfrm>
                <a:off x="9396411" y="5636280"/>
                <a:ext cx="231840" cy="206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ECD689D-A351-41ED-8A44-1F5059277AE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387411" y="5627640"/>
                  <a:ext cx="249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364C360-8360-4073-B1D2-D83228F540D8}"/>
                    </a:ext>
                  </a:extLst>
                </p14:cNvPr>
                <p14:cNvContentPartPr/>
                <p14:nvPr/>
              </p14:nvContentPartPr>
              <p14:xfrm>
                <a:off x="9826611" y="5700360"/>
                <a:ext cx="213480" cy="132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364C360-8360-4073-B1D2-D83228F540D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17971" y="5691720"/>
                  <a:ext cx="2311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7C774DF9-C8E3-44B8-A295-0FEE7BE9A60B}"/>
              </a:ext>
            </a:extLst>
          </p:cNvPr>
          <p:cNvGrpSpPr/>
          <p:nvPr/>
        </p:nvGrpSpPr>
        <p:grpSpPr>
          <a:xfrm>
            <a:off x="10376331" y="5646360"/>
            <a:ext cx="1393920" cy="207000"/>
            <a:chOff x="10376331" y="5646360"/>
            <a:chExt cx="1393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0FE264A-8F28-4A84-B5C7-D0C62A9A8255}"/>
                    </a:ext>
                  </a:extLst>
                </p14:cNvPr>
                <p14:cNvContentPartPr/>
                <p14:nvPr/>
              </p14:nvContentPartPr>
              <p14:xfrm>
                <a:off x="10376331" y="5646360"/>
                <a:ext cx="689400" cy="207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0FE264A-8F28-4A84-B5C7-D0C62A9A82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367691" y="5637360"/>
                  <a:ext cx="707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12EB7F3-6783-426E-A6D9-C22F40C48AC3}"/>
                    </a:ext>
                  </a:extLst>
                </p14:cNvPr>
                <p14:cNvContentPartPr/>
                <p14:nvPr/>
              </p14:nvContentPartPr>
              <p14:xfrm>
                <a:off x="11289651" y="5693880"/>
                <a:ext cx="194760" cy="117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12EB7F3-6783-426E-A6D9-C22F40C48AC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280651" y="5684880"/>
                  <a:ext cx="212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61FBA1C-1C6C-4BAA-A6B8-C1E2F7FA8138}"/>
                    </a:ext>
                  </a:extLst>
                </p14:cNvPr>
                <p14:cNvContentPartPr/>
                <p14:nvPr/>
              </p14:nvContentPartPr>
              <p14:xfrm>
                <a:off x="11513571" y="5662560"/>
                <a:ext cx="256680" cy="125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61FBA1C-1C6C-4BAA-A6B8-C1E2F7FA81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504571" y="5653920"/>
                  <a:ext cx="2743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5ACE507-07BA-4458-A0EF-027B13715631}"/>
                  </a:ext>
                </a:extLst>
              </p14:cNvPr>
              <p14:cNvContentPartPr/>
              <p14:nvPr/>
            </p14:nvContentPartPr>
            <p14:xfrm>
              <a:off x="11678451" y="5471400"/>
              <a:ext cx="79560" cy="486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5ACE507-07BA-4458-A0EF-027B1371563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669451" y="5462760"/>
                <a:ext cx="972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5C94D1E1-0798-4239-9AB1-102BB552EE58}"/>
              </a:ext>
            </a:extLst>
          </p:cNvPr>
          <p:cNvGrpSpPr/>
          <p:nvPr/>
        </p:nvGrpSpPr>
        <p:grpSpPr>
          <a:xfrm>
            <a:off x="6981891" y="6171600"/>
            <a:ext cx="367920" cy="246600"/>
            <a:chOff x="6981891" y="6171600"/>
            <a:chExt cx="3679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4D77F6E-60EA-44A8-8B3B-92ED514CC48E}"/>
                    </a:ext>
                  </a:extLst>
                </p14:cNvPr>
                <p14:cNvContentPartPr/>
                <p14:nvPr/>
              </p14:nvContentPartPr>
              <p14:xfrm>
                <a:off x="6981891" y="6284280"/>
                <a:ext cx="367920" cy="1339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4D77F6E-60EA-44A8-8B3B-92ED514CC4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72891" y="6275280"/>
                  <a:ext cx="38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7C41659-8F25-4AD5-AE27-FBB825F166FD}"/>
                    </a:ext>
                  </a:extLst>
                </p14:cNvPr>
                <p14:cNvContentPartPr/>
                <p14:nvPr/>
              </p14:nvContentPartPr>
              <p14:xfrm>
                <a:off x="7189251" y="6171600"/>
                <a:ext cx="23760" cy="32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7C41659-8F25-4AD5-AE27-FBB825F166F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80611" y="6162960"/>
                  <a:ext cx="414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E017191-C864-42C6-B2BB-BEBDC5209F63}"/>
              </a:ext>
            </a:extLst>
          </p:cNvPr>
          <p:cNvGrpSpPr/>
          <p:nvPr/>
        </p:nvGrpSpPr>
        <p:grpSpPr>
          <a:xfrm>
            <a:off x="7749411" y="6183120"/>
            <a:ext cx="1510920" cy="312480"/>
            <a:chOff x="7749411" y="6183120"/>
            <a:chExt cx="15109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515485E-EABD-4AE3-9DDE-4FF759F4B13E}"/>
                    </a:ext>
                  </a:extLst>
                </p14:cNvPr>
                <p14:cNvContentPartPr/>
                <p14:nvPr/>
              </p14:nvContentPartPr>
              <p14:xfrm>
                <a:off x="7749411" y="6186720"/>
                <a:ext cx="1160280" cy="308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515485E-EABD-4AE3-9DDE-4FF759F4B13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740411" y="6177720"/>
                  <a:ext cx="1177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14A586E-6BD2-4716-8F9A-3CDD0FB7E25B}"/>
                    </a:ext>
                  </a:extLst>
                </p14:cNvPr>
                <p14:cNvContentPartPr/>
                <p14:nvPr/>
              </p14:nvContentPartPr>
              <p14:xfrm>
                <a:off x="8917611" y="6183120"/>
                <a:ext cx="7200" cy="2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14A586E-6BD2-4716-8F9A-3CDD0FB7E25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908611" y="6174480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B21776AC-64DA-4AA3-B8A3-88A8B5D3BDB3}"/>
                    </a:ext>
                  </a:extLst>
                </p14:cNvPr>
                <p14:cNvContentPartPr/>
                <p14:nvPr/>
              </p14:nvContentPartPr>
              <p14:xfrm>
                <a:off x="8955051" y="6221640"/>
                <a:ext cx="253080" cy="161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B21776AC-64DA-4AA3-B8A3-88A8B5D3BDB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46411" y="6213000"/>
                  <a:ext cx="27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4824F29-DE5B-4AAB-BC26-1E09BBD20682}"/>
                    </a:ext>
                  </a:extLst>
                </p14:cNvPr>
                <p14:cNvContentPartPr/>
                <p14:nvPr/>
              </p14:nvContentPartPr>
              <p14:xfrm>
                <a:off x="9246651" y="6266280"/>
                <a:ext cx="13680" cy="60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4824F29-DE5B-4AAB-BC26-1E09BBD2068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237651" y="6257640"/>
                  <a:ext cx="313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830A1C8-EF5D-43CC-A910-9578E0363007}"/>
              </a:ext>
            </a:extLst>
          </p:cNvPr>
          <p:cNvGrpSpPr/>
          <p:nvPr/>
        </p:nvGrpSpPr>
        <p:grpSpPr>
          <a:xfrm>
            <a:off x="9646611" y="6053160"/>
            <a:ext cx="721440" cy="333360"/>
            <a:chOff x="9646611" y="6053160"/>
            <a:chExt cx="7214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AA424A-344E-4868-BF59-0B851998049A}"/>
                    </a:ext>
                  </a:extLst>
                </p14:cNvPr>
                <p14:cNvContentPartPr/>
                <p14:nvPr/>
              </p14:nvContentPartPr>
              <p14:xfrm>
                <a:off x="9646611" y="6084120"/>
                <a:ext cx="147600" cy="2152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AA424A-344E-4868-BF59-0B851998049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637971" y="6075120"/>
                  <a:ext cx="165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EFF6AEF-3A7A-436E-AF74-043F1C742504}"/>
                    </a:ext>
                  </a:extLst>
                </p14:cNvPr>
                <p14:cNvContentPartPr/>
                <p14:nvPr/>
              </p14:nvContentPartPr>
              <p14:xfrm>
                <a:off x="9827331" y="6203640"/>
                <a:ext cx="63360" cy="90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EFF6AEF-3A7A-436E-AF74-043F1C74250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18331" y="6195000"/>
                  <a:ext cx="81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EDFD002-C109-414D-A687-7B067ACB00DE}"/>
                    </a:ext>
                  </a:extLst>
                </p14:cNvPr>
                <p14:cNvContentPartPr/>
                <p14:nvPr/>
              </p14:nvContentPartPr>
              <p14:xfrm>
                <a:off x="9963051" y="6085200"/>
                <a:ext cx="405000" cy="3013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EDFD002-C109-414D-A687-7B067ACB00D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54411" y="6076200"/>
                  <a:ext cx="422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9FD05E6-54C7-4011-9D00-243BC471BABF}"/>
                    </a:ext>
                  </a:extLst>
                </p14:cNvPr>
                <p14:cNvContentPartPr/>
                <p14:nvPr/>
              </p14:nvContentPartPr>
              <p14:xfrm>
                <a:off x="9965931" y="6053160"/>
                <a:ext cx="19800" cy="37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9FD05E6-54C7-4011-9D00-243BC471BAB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957291" y="6044160"/>
                  <a:ext cx="374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D6FEB23-E09C-4B48-BC70-F326F7116CAF}"/>
              </a:ext>
            </a:extLst>
          </p:cNvPr>
          <p:cNvGrpSpPr/>
          <p:nvPr/>
        </p:nvGrpSpPr>
        <p:grpSpPr>
          <a:xfrm>
            <a:off x="10655691" y="6013920"/>
            <a:ext cx="1071360" cy="277560"/>
            <a:chOff x="10655691" y="6013920"/>
            <a:chExt cx="10713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F1C052F-3274-4E30-8B3B-A15E9E51D516}"/>
                    </a:ext>
                  </a:extLst>
                </p14:cNvPr>
                <p14:cNvContentPartPr/>
                <p14:nvPr/>
              </p14:nvContentPartPr>
              <p14:xfrm>
                <a:off x="10655691" y="6075480"/>
                <a:ext cx="489600" cy="216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F1C052F-3274-4E30-8B3B-A15E9E51D51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646691" y="6066480"/>
                  <a:ext cx="507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A5BBC8B-33A0-42CD-AF41-A894683402E6}"/>
                    </a:ext>
                  </a:extLst>
                </p14:cNvPr>
                <p14:cNvContentPartPr/>
                <p14:nvPr/>
              </p14:nvContentPartPr>
              <p14:xfrm>
                <a:off x="11101731" y="6052080"/>
                <a:ext cx="15120" cy="10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A5BBC8B-33A0-42CD-AF41-A894683402E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092731" y="6043080"/>
                  <a:ext cx="32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13D3CAB-B17B-4E9B-8F23-869BCC0707BE}"/>
                    </a:ext>
                  </a:extLst>
                </p14:cNvPr>
                <p14:cNvContentPartPr/>
                <p14:nvPr/>
              </p14:nvContentPartPr>
              <p14:xfrm>
                <a:off x="11331051" y="6013920"/>
                <a:ext cx="396000" cy="225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13D3CAB-B17B-4E9B-8F23-869BCC0707B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322051" y="6005280"/>
                  <a:ext cx="4136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9055ADE-08FA-4A04-AD06-4D7B8F2ACB15}"/>
              </a:ext>
            </a:extLst>
          </p:cNvPr>
          <p:cNvGrpSpPr/>
          <p:nvPr/>
        </p:nvGrpSpPr>
        <p:grpSpPr>
          <a:xfrm>
            <a:off x="756771" y="6159000"/>
            <a:ext cx="5840640" cy="740160"/>
            <a:chOff x="756771" y="6159000"/>
            <a:chExt cx="5840640" cy="74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427813C-E799-4C15-B165-D12A0FF56223}"/>
                    </a:ext>
                  </a:extLst>
                </p14:cNvPr>
                <p14:cNvContentPartPr/>
                <p14:nvPr/>
              </p14:nvContentPartPr>
              <p14:xfrm>
                <a:off x="756771" y="6369600"/>
                <a:ext cx="166680" cy="10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427813C-E799-4C15-B165-D12A0FF5622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7771" y="6360600"/>
                  <a:ext cx="184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8D266C4-912C-434A-84E3-075729B2BC59}"/>
                    </a:ext>
                  </a:extLst>
                </p14:cNvPr>
                <p14:cNvContentPartPr/>
                <p14:nvPr/>
              </p14:nvContentPartPr>
              <p14:xfrm>
                <a:off x="941451" y="6252600"/>
                <a:ext cx="10080" cy="9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8D266C4-912C-434A-84E3-075729B2BC5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32811" y="6243600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7BD34F6-3DC5-424E-B69D-7863D54CFF01}"/>
                    </a:ext>
                  </a:extLst>
                </p14:cNvPr>
                <p14:cNvContentPartPr/>
                <p14:nvPr/>
              </p14:nvContentPartPr>
              <p14:xfrm>
                <a:off x="1312611" y="6254040"/>
                <a:ext cx="498240" cy="3441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7BD34F6-3DC5-424E-B69D-7863D54CFF0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303611" y="6245400"/>
                  <a:ext cx="515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EF50439-A7AB-44D3-892A-3E51295E97B1}"/>
                    </a:ext>
                  </a:extLst>
                </p14:cNvPr>
                <p14:cNvContentPartPr/>
                <p14:nvPr/>
              </p14:nvContentPartPr>
              <p14:xfrm>
                <a:off x="1886451" y="6364560"/>
                <a:ext cx="227160" cy="124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EF50439-A7AB-44D3-892A-3E51295E97B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77451" y="6355920"/>
                  <a:ext cx="244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5040B66-7B97-4612-9CE8-FAC12CAF224C}"/>
                    </a:ext>
                  </a:extLst>
                </p14:cNvPr>
                <p14:cNvContentPartPr/>
                <p14:nvPr/>
              </p14:nvContentPartPr>
              <p14:xfrm>
                <a:off x="2155011" y="6248640"/>
                <a:ext cx="10980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5040B66-7B97-4612-9CE8-FAC12CAF224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146371" y="6239640"/>
                  <a:ext cx="12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D995FCA-6F3C-46AE-A620-05D978E77B07}"/>
                    </a:ext>
                  </a:extLst>
                </p14:cNvPr>
                <p14:cNvContentPartPr/>
                <p14:nvPr/>
              </p14:nvContentPartPr>
              <p14:xfrm>
                <a:off x="2285691" y="6328560"/>
                <a:ext cx="259560" cy="138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D995FCA-6F3C-46AE-A620-05D978E77B0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276691" y="6319560"/>
                  <a:ext cx="277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331AC8E-C815-43AF-958F-BAFDA0C6852D}"/>
                    </a:ext>
                  </a:extLst>
                </p14:cNvPr>
                <p14:cNvContentPartPr/>
                <p14:nvPr/>
              </p14:nvContentPartPr>
              <p14:xfrm>
                <a:off x="2868891" y="6265200"/>
                <a:ext cx="69120" cy="159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331AC8E-C815-43AF-958F-BAFDA0C6852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859891" y="6256200"/>
                  <a:ext cx="8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CFECFC-0B15-48C2-A469-5C8C8C13557A}"/>
                    </a:ext>
                  </a:extLst>
                </p14:cNvPr>
                <p14:cNvContentPartPr/>
                <p14:nvPr/>
              </p14:nvContentPartPr>
              <p14:xfrm>
                <a:off x="2965731" y="6243960"/>
                <a:ext cx="86760" cy="19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CFECFC-0B15-48C2-A469-5C8C8C13557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56731" y="6235320"/>
                  <a:ext cx="104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64A248A-73AC-43BA-A80C-1678770A4A61}"/>
                    </a:ext>
                  </a:extLst>
                </p14:cNvPr>
                <p14:cNvContentPartPr/>
                <p14:nvPr/>
              </p14:nvContentPartPr>
              <p14:xfrm>
                <a:off x="2893371" y="6354480"/>
                <a:ext cx="127440" cy="33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64A248A-73AC-43BA-A80C-1678770A4A6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84731" y="6345840"/>
                  <a:ext cx="145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CF02ED8-93F2-4D13-A1D7-794F180E70C6}"/>
                    </a:ext>
                  </a:extLst>
                </p14:cNvPr>
                <p14:cNvContentPartPr/>
                <p14:nvPr/>
              </p14:nvContentPartPr>
              <p14:xfrm>
                <a:off x="3046371" y="6328920"/>
                <a:ext cx="112680" cy="113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CF02ED8-93F2-4D13-A1D7-794F180E70C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37731" y="6319920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3332A69-6949-4F47-979B-95325480022E}"/>
                    </a:ext>
                  </a:extLst>
                </p14:cNvPr>
                <p14:cNvContentPartPr/>
                <p14:nvPr/>
              </p14:nvContentPartPr>
              <p14:xfrm>
                <a:off x="3652611" y="6249000"/>
                <a:ext cx="309240" cy="226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3332A69-6949-4F47-979B-95325480022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43611" y="6240360"/>
                  <a:ext cx="326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2767C59-8899-4949-9B53-27E2261A9AA8}"/>
                    </a:ext>
                  </a:extLst>
                </p14:cNvPr>
                <p14:cNvContentPartPr/>
                <p14:nvPr/>
              </p14:nvContentPartPr>
              <p14:xfrm>
                <a:off x="3863211" y="6329280"/>
                <a:ext cx="61560" cy="46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2767C59-8899-4949-9B53-27E2261A9AA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54571" y="6320640"/>
                  <a:ext cx="79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F237128-3CC5-4B8B-B455-0B0BB73BE32B}"/>
                    </a:ext>
                  </a:extLst>
                </p14:cNvPr>
                <p14:cNvContentPartPr/>
                <p14:nvPr/>
              </p14:nvContentPartPr>
              <p14:xfrm>
                <a:off x="4296291" y="6323520"/>
                <a:ext cx="238320" cy="1238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F237128-3CC5-4B8B-B455-0B0BB73BE32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87291" y="6314880"/>
                  <a:ext cx="25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081C6E8-338F-4D5E-8FA6-C6BA90F3298D}"/>
                    </a:ext>
                  </a:extLst>
                </p14:cNvPr>
                <p14:cNvContentPartPr/>
                <p14:nvPr/>
              </p14:nvContentPartPr>
              <p14:xfrm>
                <a:off x="4571331" y="6216600"/>
                <a:ext cx="9360" cy="14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081C6E8-338F-4D5E-8FA6-C6BA90F3298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62331" y="6207600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AB72326-C7F5-45CE-849D-EC9847DD0733}"/>
                    </a:ext>
                  </a:extLst>
                </p14:cNvPr>
                <p14:cNvContentPartPr/>
                <p14:nvPr/>
              </p14:nvContentPartPr>
              <p14:xfrm>
                <a:off x="4798491" y="6263040"/>
                <a:ext cx="145080" cy="194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AB72326-C7F5-45CE-849D-EC9847DD073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789491" y="6254400"/>
                  <a:ext cx="162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2EA246D-88F1-4F06-99DD-09D715BCC4E0}"/>
                    </a:ext>
                  </a:extLst>
                </p14:cNvPr>
                <p14:cNvContentPartPr/>
                <p14:nvPr/>
              </p14:nvContentPartPr>
              <p14:xfrm>
                <a:off x="4964451" y="6320640"/>
                <a:ext cx="316080" cy="131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2EA246D-88F1-4F06-99DD-09D715BCC4E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55811" y="6312000"/>
                  <a:ext cx="333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137BE80-532B-4EEE-9F0E-B9D0B7F2B322}"/>
                    </a:ext>
                  </a:extLst>
                </p14:cNvPr>
                <p14:cNvContentPartPr/>
                <p14:nvPr/>
              </p14:nvContentPartPr>
              <p14:xfrm>
                <a:off x="5734851" y="6211200"/>
                <a:ext cx="750240" cy="3391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137BE80-532B-4EEE-9F0E-B9D0B7F2B32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26211" y="6202560"/>
                  <a:ext cx="7678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B79CFD6-E91E-48FE-AA1B-2C2F05F3619F}"/>
                    </a:ext>
                  </a:extLst>
                </p14:cNvPr>
                <p14:cNvContentPartPr/>
                <p14:nvPr/>
              </p14:nvContentPartPr>
              <p14:xfrm>
                <a:off x="6488331" y="6159000"/>
                <a:ext cx="9000" cy="28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B79CFD6-E91E-48FE-AA1B-2C2F05F3619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479331" y="6150360"/>
                  <a:ext cx="2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06CC7D4-ECCF-477A-BAD9-10BCBB6F7228}"/>
                    </a:ext>
                  </a:extLst>
                </p14:cNvPr>
                <p14:cNvContentPartPr/>
                <p14:nvPr/>
              </p14:nvContentPartPr>
              <p14:xfrm>
                <a:off x="6500211" y="6281040"/>
                <a:ext cx="97200" cy="13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06CC7D4-ECCF-477A-BAD9-10BCBB6F722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91571" y="6272040"/>
                  <a:ext cx="114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0669E4B-8580-4969-BE29-B8579465AF6E}"/>
                    </a:ext>
                  </a:extLst>
                </p14:cNvPr>
                <p14:cNvContentPartPr/>
                <p14:nvPr/>
              </p14:nvContentPartPr>
              <p14:xfrm>
                <a:off x="823371" y="6631680"/>
                <a:ext cx="466200" cy="151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0669E4B-8580-4969-BE29-B8579465AF6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14731" y="6622680"/>
                  <a:ext cx="483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5E5A5E3-753D-4DBD-9820-DA8B2CAEAD77}"/>
                    </a:ext>
                  </a:extLst>
                </p14:cNvPr>
                <p14:cNvContentPartPr/>
                <p14:nvPr/>
              </p14:nvContentPartPr>
              <p14:xfrm>
                <a:off x="1768011" y="6584520"/>
                <a:ext cx="377640" cy="2160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5E5A5E3-753D-4DBD-9820-DA8B2CAEAD7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59371" y="6575520"/>
                  <a:ext cx="395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62D4B3D-9B5D-4269-9578-A6B978748F2A}"/>
                    </a:ext>
                  </a:extLst>
                </p14:cNvPr>
                <p14:cNvContentPartPr/>
                <p14:nvPr/>
              </p14:nvContentPartPr>
              <p14:xfrm>
                <a:off x="2120091" y="6593520"/>
                <a:ext cx="235440" cy="196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62D4B3D-9B5D-4269-9578-A6B978748F2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111091" y="6584880"/>
                  <a:ext cx="25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BC90405-A57E-4AD7-A866-DE716B7E5FAC}"/>
                    </a:ext>
                  </a:extLst>
                </p14:cNvPr>
                <p14:cNvContentPartPr/>
                <p14:nvPr/>
              </p14:nvContentPartPr>
              <p14:xfrm>
                <a:off x="2605011" y="6680280"/>
                <a:ext cx="348120" cy="106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BC90405-A57E-4AD7-A866-DE716B7E5FA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596371" y="6671280"/>
                  <a:ext cx="365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B6BB415-FF56-4A90-BDAE-D35F1E900A5B}"/>
                    </a:ext>
                  </a:extLst>
                </p14:cNvPr>
                <p14:cNvContentPartPr/>
                <p14:nvPr/>
              </p14:nvContentPartPr>
              <p14:xfrm>
                <a:off x="3003891" y="6579840"/>
                <a:ext cx="293400" cy="212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B6BB415-FF56-4A90-BDAE-D35F1E900A5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995251" y="6571200"/>
                  <a:ext cx="311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816DDD4-54A7-4759-A339-5E2F85AB175E}"/>
                    </a:ext>
                  </a:extLst>
                </p14:cNvPr>
                <p14:cNvContentPartPr/>
                <p14:nvPr/>
              </p14:nvContentPartPr>
              <p14:xfrm>
                <a:off x="3359571" y="6646800"/>
                <a:ext cx="141840" cy="144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816DDD4-54A7-4759-A339-5E2F85AB175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50571" y="6638160"/>
                  <a:ext cx="159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09DDB85-D655-4408-AE68-CA5E48850193}"/>
                    </a:ext>
                  </a:extLst>
                </p14:cNvPr>
                <p14:cNvContentPartPr/>
                <p14:nvPr/>
              </p14:nvContentPartPr>
              <p14:xfrm>
                <a:off x="3547131" y="6577680"/>
                <a:ext cx="283320" cy="211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09DDB85-D655-4408-AE68-CA5E4885019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538491" y="6568680"/>
                  <a:ext cx="30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CC8B12D-8259-4490-806E-B37411A8ED5E}"/>
                    </a:ext>
                  </a:extLst>
                </p14:cNvPr>
                <p14:cNvContentPartPr/>
                <p14:nvPr/>
              </p14:nvContentPartPr>
              <p14:xfrm>
                <a:off x="3843411" y="6642480"/>
                <a:ext cx="198360" cy="1328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CC8B12D-8259-4490-806E-B37411A8ED5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834411" y="6633840"/>
                  <a:ext cx="216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60DE2BE-CC1E-4D33-8E5B-716FB579A4C8}"/>
                    </a:ext>
                  </a:extLst>
                </p14:cNvPr>
                <p14:cNvContentPartPr/>
                <p14:nvPr/>
              </p14:nvContentPartPr>
              <p14:xfrm>
                <a:off x="4075251" y="6571920"/>
                <a:ext cx="124560" cy="215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60DE2BE-CC1E-4D33-8E5B-716FB579A4C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066251" y="6562920"/>
                  <a:ext cx="142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19355A5-7E3A-4BD0-824E-D7404FB0137E}"/>
                    </a:ext>
                  </a:extLst>
                </p14:cNvPr>
                <p14:cNvContentPartPr/>
                <p14:nvPr/>
              </p14:nvContentPartPr>
              <p14:xfrm>
                <a:off x="3648291" y="6567240"/>
                <a:ext cx="58320" cy="41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19355A5-7E3A-4BD0-824E-D7404FB0137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639651" y="6558600"/>
                  <a:ext cx="7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509A0E5-2B7B-4CEC-A2D6-278D72FC6513}"/>
                    </a:ext>
                  </a:extLst>
                </p14:cNvPr>
                <p14:cNvContentPartPr/>
                <p14:nvPr/>
              </p14:nvContentPartPr>
              <p14:xfrm>
                <a:off x="4314291" y="6602520"/>
                <a:ext cx="80280" cy="215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509A0E5-2B7B-4CEC-A2D6-278D72FC651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305651" y="6593520"/>
                  <a:ext cx="97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6F130DB-3676-4FE2-BC10-F5916486442B}"/>
                    </a:ext>
                  </a:extLst>
                </p14:cNvPr>
                <p14:cNvContentPartPr/>
                <p14:nvPr/>
              </p14:nvContentPartPr>
              <p14:xfrm>
                <a:off x="4498971" y="6674880"/>
                <a:ext cx="145080" cy="224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6F130DB-3676-4FE2-BC10-F5916486442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490331" y="6665880"/>
                  <a:ext cx="162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BE805C3-2F6E-42AF-AACD-F8F7AAC5BCAE}"/>
                    </a:ext>
                  </a:extLst>
                </p14:cNvPr>
                <p14:cNvContentPartPr/>
                <p14:nvPr/>
              </p14:nvContentPartPr>
              <p14:xfrm>
                <a:off x="4661331" y="6679200"/>
                <a:ext cx="73800" cy="91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BE805C3-2F6E-42AF-AACD-F8F7AAC5BCA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652331" y="6670200"/>
                  <a:ext cx="91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1051FD3-1468-482C-B5A4-655CC9320283}"/>
                    </a:ext>
                  </a:extLst>
                </p14:cNvPr>
                <p14:cNvContentPartPr/>
                <p14:nvPr/>
              </p14:nvContentPartPr>
              <p14:xfrm>
                <a:off x="4694091" y="6566520"/>
                <a:ext cx="41040" cy="39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1051FD3-1468-482C-B5A4-655CC932028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85091" y="6557880"/>
                  <a:ext cx="58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737A98C-D5C9-4B91-83CB-015BF0F9B092}"/>
                    </a:ext>
                  </a:extLst>
                </p14:cNvPr>
                <p14:cNvContentPartPr/>
                <p14:nvPr/>
              </p14:nvContentPartPr>
              <p14:xfrm>
                <a:off x="4834131" y="6687480"/>
                <a:ext cx="185760" cy="1026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737A98C-D5C9-4B91-83CB-015BF0F9B09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25491" y="6678840"/>
                  <a:ext cx="20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00D1F39-E223-472C-92AD-8B1B7468D233}"/>
                    </a:ext>
                  </a:extLst>
                </p14:cNvPr>
                <p14:cNvContentPartPr/>
                <p14:nvPr/>
              </p14:nvContentPartPr>
              <p14:xfrm>
                <a:off x="5044371" y="6609720"/>
                <a:ext cx="31320" cy="244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00D1F39-E223-472C-92AD-8B1B7468D23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035371" y="6600720"/>
                  <a:ext cx="48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87FE455-046B-4819-B509-94B73D85B295}"/>
                    </a:ext>
                  </a:extLst>
                </p14:cNvPr>
                <p14:cNvContentPartPr/>
                <p14:nvPr/>
              </p14:nvContentPartPr>
              <p14:xfrm>
                <a:off x="5086131" y="6678840"/>
                <a:ext cx="66240" cy="820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87FE455-046B-4819-B509-94B73D85B29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77131" y="6669840"/>
                  <a:ext cx="8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83D2969-CE2C-40A0-A8B5-F0970E1C9254}"/>
                    </a:ext>
                  </a:extLst>
                </p14:cNvPr>
                <p14:cNvContentPartPr/>
                <p14:nvPr/>
              </p14:nvContentPartPr>
              <p14:xfrm>
                <a:off x="5194851" y="6645360"/>
                <a:ext cx="222480" cy="129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83D2969-CE2C-40A0-A8B5-F0970E1C925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186211" y="6636360"/>
                  <a:ext cx="240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DC8235F-6E69-4347-A06C-A42EB5CDC73F}"/>
                    </a:ext>
                  </a:extLst>
                </p14:cNvPr>
                <p14:cNvContentPartPr/>
                <p14:nvPr/>
              </p14:nvContentPartPr>
              <p14:xfrm>
                <a:off x="5463411" y="6512160"/>
                <a:ext cx="129240" cy="246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DC8235F-6E69-4347-A06C-A42EB5CDC73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54411" y="6503160"/>
                  <a:ext cx="146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F45BB63-3A76-448D-864D-49D61E685027}"/>
                    </a:ext>
                  </a:extLst>
                </p14:cNvPr>
                <p14:cNvContentPartPr/>
                <p14:nvPr/>
              </p14:nvContentPartPr>
              <p14:xfrm>
                <a:off x="5430651" y="6625560"/>
                <a:ext cx="199800" cy="45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F45BB63-3A76-448D-864D-49D61E68502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21651" y="6616920"/>
                  <a:ext cx="2174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3FD0E08-4238-43BF-A3A6-5CC5D00B73D6}"/>
              </a:ext>
            </a:extLst>
          </p:cNvPr>
          <p:cNvGrpSpPr/>
          <p:nvPr/>
        </p:nvGrpSpPr>
        <p:grpSpPr>
          <a:xfrm>
            <a:off x="5856531" y="6555720"/>
            <a:ext cx="361080" cy="306000"/>
            <a:chOff x="5856531" y="6555720"/>
            <a:chExt cx="3610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40FDEC2-550B-4517-B064-77B1D43DA862}"/>
                    </a:ext>
                  </a:extLst>
                </p14:cNvPr>
                <p14:cNvContentPartPr/>
                <p14:nvPr/>
              </p14:nvContentPartPr>
              <p14:xfrm>
                <a:off x="5868411" y="6555720"/>
                <a:ext cx="113400" cy="3060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40FDEC2-550B-4517-B064-77B1D43DA86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59771" y="6547080"/>
                  <a:ext cx="131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6F07F4E-A593-45FA-98B5-8FA0C5BF9ADC}"/>
                    </a:ext>
                  </a:extLst>
                </p14:cNvPr>
                <p14:cNvContentPartPr/>
                <p14:nvPr/>
              </p14:nvContentPartPr>
              <p14:xfrm>
                <a:off x="5856531" y="6638160"/>
                <a:ext cx="361080" cy="1119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6F07F4E-A593-45FA-98B5-8FA0C5BF9AD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47531" y="6629160"/>
                  <a:ext cx="3787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703DCE3D-2CBD-401D-B2A7-56E37E2BE15F}"/>
              </a:ext>
            </a:extLst>
          </p:cNvPr>
          <p:cNvGrpSpPr/>
          <p:nvPr/>
        </p:nvGrpSpPr>
        <p:grpSpPr>
          <a:xfrm>
            <a:off x="6284571" y="6559320"/>
            <a:ext cx="803880" cy="196200"/>
            <a:chOff x="6284571" y="6559320"/>
            <a:chExt cx="803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A1F4D07-0105-4485-89EF-F167F27F1D09}"/>
                    </a:ext>
                  </a:extLst>
                </p14:cNvPr>
                <p14:cNvContentPartPr/>
                <p14:nvPr/>
              </p14:nvContentPartPr>
              <p14:xfrm>
                <a:off x="6284571" y="6559320"/>
                <a:ext cx="803880" cy="196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A1F4D07-0105-4485-89EF-F167F27F1D0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275931" y="6550320"/>
                  <a:ext cx="821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0ACF3AF-F477-4292-9EE1-0FCDC4595854}"/>
                    </a:ext>
                  </a:extLst>
                </p14:cNvPr>
                <p14:cNvContentPartPr/>
                <p14:nvPr/>
              </p14:nvContentPartPr>
              <p14:xfrm>
                <a:off x="6996651" y="6634200"/>
                <a:ext cx="70920" cy="118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0ACF3AF-F477-4292-9EE1-0FCDC459585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88011" y="6625200"/>
                  <a:ext cx="885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548B13B6-7CE4-495D-A46E-1DB4186966C6}"/>
                  </a:ext>
                </a:extLst>
              </p14:cNvPr>
              <p14:cNvContentPartPr/>
              <p14:nvPr/>
            </p14:nvContentPartPr>
            <p14:xfrm>
              <a:off x="7369971" y="6561120"/>
              <a:ext cx="502560" cy="1954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548B13B6-7CE4-495D-A46E-1DB4186966C6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360971" y="6552480"/>
                <a:ext cx="52020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oup 423">
            <a:extLst>
              <a:ext uri="{FF2B5EF4-FFF2-40B4-BE49-F238E27FC236}">
                <a16:creationId xmlns:a16="http://schemas.microsoft.com/office/drawing/2014/main" id="{6AB54E91-0CE3-4024-A53B-791B907C6C01}"/>
              </a:ext>
            </a:extLst>
          </p:cNvPr>
          <p:cNvGrpSpPr/>
          <p:nvPr/>
        </p:nvGrpSpPr>
        <p:grpSpPr>
          <a:xfrm>
            <a:off x="8228571" y="6547440"/>
            <a:ext cx="195840" cy="212760"/>
            <a:chOff x="8228571" y="6547440"/>
            <a:chExt cx="1958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AEF5465-B758-4C4B-95DE-CF73F35D161F}"/>
                    </a:ext>
                  </a:extLst>
                </p14:cNvPr>
                <p14:cNvContentPartPr/>
                <p14:nvPr/>
              </p14:nvContentPartPr>
              <p14:xfrm>
                <a:off x="8228571" y="6620520"/>
                <a:ext cx="37800" cy="139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AEF5465-B758-4C4B-95DE-CF73F35D161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219571" y="6611520"/>
                  <a:ext cx="55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49D8CC5-A2A3-419D-B676-33FDEB57786F}"/>
                    </a:ext>
                  </a:extLst>
                </p14:cNvPr>
                <p14:cNvContentPartPr/>
                <p14:nvPr/>
              </p14:nvContentPartPr>
              <p14:xfrm>
                <a:off x="8341971" y="6547440"/>
                <a:ext cx="82440" cy="193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49D8CC5-A2A3-419D-B676-33FDEB57786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333331" y="6538800"/>
                  <a:ext cx="100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CD7F718-6F18-4423-82DB-ADD9FA5171B9}"/>
                    </a:ext>
                  </a:extLst>
                </p14:cNvPr>
                <p14:cNvContentPartPr/>
                <p14:nvPr/>
              </p14:nvContentPartPr>
              <p14:xfrm>
                <a:off x="8246931" y="6695760"/>
                <a:ext cx="118440" cy="165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CD7F718-6F18-4423-82DB-ADD9FA5171B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237931" y="6687120"/>
                  <a:ext cx="1360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E92B5A-F106-4BE0-8747-9A7A977214F3}"/>
                  </a:ext>
                </a:extLst>
              </p14:cNvPr>
              <p14:cNvContentPartPr/>
              <p14:nvPr/>
            </p14:nvContentPartPr>
            <p14:xfrm>
              <a:off x="8414331" y="6718440"/>
              <a:ext cx="60120" cy="8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E92B5A-F106-4BE0-8747-9A7A977214F3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8405331" y="6709440"/>
                <a:ext cx="77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F89689-8CD4-4C25-BC1B-324BB908B347}"/>
                  </a:ext>
                </a:extLst>
              </p14:cNvPr>
              <p14:cNvContentPartPr/>
              <p14:nvPr/>
            </p14:nvContentPartPr>
            <p14:xfrm>
              <a:off x="1983651" y="4673640"/>
              <a:ext cx="40320" cy="37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F89689-8CD4-4C25-BC1B-324BB908B34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975011" y="4664640"/>
                <a:ext cx="5796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48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A8C666-C698-4232-A172-CE979C0BB106}"/>
              </a:ext>
            </a:extLst>
          </p:cNvPr>
          <p:cNvGrpSpPr/>
          <p:nvPr/>
        </p:nvGrpSpPr>
        <p:grpSpPr>
          <a:xfrm>
            <a:off x="1303251" y="384240"/>
            <a:ext cx="293040" cy="267840"/>
            <a:chOff x="1303251" y="384240"/>
            <a:chExt cx="2930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BEBFE6-78BD-45F7-AF23-077475A0F1DA}"/>
                    </a:ext>
                  </a:extLst>
                </p14:cNvPr>
                <p14:cNvContentPartPr/>
                <p14:nvPr/>
              </p14:nvContentPartPr>
              <p14:xfrm>
                <a:off x="1316931" y="387840"/>
                <a:ext cx="43560" cy="200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BEBFE6-78BD-45F7-AF23-077475A0F1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8291" y="378840"/>
                  <a:ext cx="61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E1167F-C19E-45F3-96A2-1C26D7E4721D}"/>
                    </a:ext>
                  </a:extLst>
                </p14:cNvPr>
                <p14:cNvContentPartPr/>
                <p14:nvPr/>
              </p14:nvContentPartPr>
              <p14:xfrm>
                <a:off x="1436091" y="384240"/>
                <a:ext cx="21600" cy="19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E1167F-C19E-45F3-96A2-1C26D7E472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7451" y="375600"/>
                  <a:ext cx="3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EBF4BE-C74A-491A-9A33-05BC61FCE3A6}"/>
                    </a:ext>
                  </a:extLst>
                </p14:cNvPr>
                <p14:cNvContentPartPr/>
                <p14:nvPr/>
              </p14:nvContentPartPr>
              <p14:xfrm>
                <a:off x="1303251" y="516720"/>
                <a:ext cx="109440" cy="1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EBF4BE-C74A-491A-9A33-05BC61FCE3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4251" y="508080"/>
                  <a:ext cx="12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92647D-5D61-4DB5-B9B3-E02DF7A71A79}"/>
                    </a:ext>
                  </a:extLst>
                </p14:cNvPr>
                <p14:cNvContentPartPr/>
                <p14:nvPr/>
              </p14:nvContentPartPr>
              <p14:xfrm>
                <a:off x="1519971" y="550200"/>
                <a:ext cx="76320" cy="10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92647D-5D61-4DB5-B9B3-E02DF7A71A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0971" y="541560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0ADAA-F6B1-4E07-B9BE-B9D4BA5EAB45}"/>
                  </a:ext>
                </a:extLst>
              </p14:cNvPr>
              <p14:cNvContentPartPr/>
              <p14:nvPr/>
            </p14:nvContentPartPr>
            <p14:xfrm>
              <a:off x="1755411" y="527160"/>
              <a:ext cx="6840" cy="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0ADAA-F6B1-4E07-B9BE-B9D4BA5EAB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6771" y="518160"/>
                <a:ext cx="24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40391E-BCCB-49A3-8DF2-AA8FE3881101}"/>
                  </a:ext>
                </a:extLst>
              </p14:cNvPr>
              <p14:cNvContentPartPr/>
              <p14:nvPr/>
            </p14:nvContentPartPr>
            <p14:xfrm>
              <a:off x="1772691" y="668280"/>
              <a:ext cx="5040" cy="1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40391E-BCCB-49A3-8DF2-AA8FE38811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4051" y="659280"/>
                <a:ext cx="22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9CB18-7B8E-4BC5-A1F8-04817E56E757}"/>
              </a:ext>
            </a:extLst>
          </p:cNvPr>
          <p:cNvGrpSpPr/>
          <p:nvPr/>
        </p:nvGrpSpPr>
        <p:grpSpPr>
          <a:xfrm>
            <a:off x="2081571" y="518160"/>
            <a:ext cx="339480" cy="141840"/>
            <a:chOff x="2081571" y="518160"/>
            <a:chExt cx="33948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E63CC1-2423-4EBA-8159-E6F879F4D9C2}"/>
                    </a:ext>
                  </a:extLst>
                </p14:cNvPr>
                <p14:cNvContentPartPr/>
                <p14:nvPr/>
              </p14:nvContentPartPr>
              <p14:xfrm>
                <a:off x="2081571" y="518160"/>
                <a:ext cx="137520" cy="14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E63CC1-2423-4EBA-8159-E6F879F4D9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2931" y="509160"/>
                  <a:ext cx="155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6B39FA-A9F1-4561-9863-3A2D7C197831}"/>
                    </a:ext>
                  </a:extLst>
                </p14:cNvPr>
                <p14:cNvContentPartPr/>
                <p14:nvPr/>
              </p14:nvContentPartPr>
              <p14:xfrm>
                <a:off x="2323131" y="545520"/>
                <a:ext cx="97920" cy="2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6B39FA-A9F1-4561-9863-3A2D7C1978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4131" y="536880"/>
                  <a:ext cx="115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B59194-BD6F-411D-AA83-90D3E02C2E8C}"/>
                    </a:ext>
                  </a:extLst>
                </p14:cNvPr>
                <p14:cNvContentPartPr/>
                <p14:nvPr/>
              </p14:nvContentPartPr>
              <p14:xfrm>
                <a:off x="2352651" y="600600"/>
                <a:ext cx="67680" cy="2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B59194-BD6F-411D-AA83-90D3E02C2E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3651" y="591600"/>
                  <a:ext cx="853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08C857-3BF6-4D83-BB30-3E6B3DA95010}"/>
              </a:ext>
            </a:extLst>
          </p:cNvPr>
          <p:cNvGrpSpPr/>
          <p:nvPr/>
        </p:nvGrpSpPr>
        <p:grpSpPr>
          <a:xfrm>
            <a:off x="2757651" y="487200"/>
            <a:ext cx="212400" cy="149040"/>
            <a:chOff x="2757651" y="487200"/>
            <a:chExt cx="21240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F0AA88-0034-4BF9-80CF-129B2A39A35E}"/>
                    </a:ext>
                  </a:extLst>
                </p14:cNvPr>
                <p14:cNvContentPartPr/>
                <p14:nvPr/>
              </p14:nvContentPartPr>
              <p14:xfrm>
                <a:off x="2757651" y="487200"/>
                <a:ext cx="113040" cy="14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F0AA88-0034-4BF9-80CF-129B2A39A3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48651" y="478560"/>
                  <a:ext cx="130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9D80BF-8272-467C-9E2D-ACF5B0AD683F}"/>
                    </a:ext>
                  </a:extLst>
                </p14:cNvPr>
                <p14:cNvContentPartPr/>
                <p14:nvPr/>
              </p14:nvContentPartPr>
              <p14:xfrm>
                <a:off x="2965011" y="606720"/>
                <a:ext cx="5040" cy="2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9D80BF-8272-467C-9E2D-ACF5B0AD68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56371" y="598080"/>
                  <a:ext cx="22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DA5B07-C886-4945-B897-EF7EC7359C2A}"/>
              </a:ext>
            </a:extLst>
          </p:cNvPr>
          <p:cNvGrpSpPr/>
          <p:nvPr/>
        </p:nvGrpSpPr>
        <p:grpSpPr>
          <a:xfrm>
            <a:off x="3108291" y="437160"/>
            <a:ext cx="129240" cy="193680"/>
            <a:chOff x="3108291" y="437160"/>
            <a:chExt cx="1292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EE3A46-EB5D-43FF-8D54-9C7E52C87AB9}"/>
                    </a:ext>
                  </a:extLst>
                </p14:cNvPr>
                <p14:cNvContentPartPr/>
                <p14:nvPr/>
              </p14:nvContentPartPr>
              <p14:xfrm>
                <a:off x="3108291" y="465600"/>
                <a:ext cx="129240" cy="7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EE3A46-EB5D-43FF-8D54-9C7E52C87A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9651" y="456960"/>
                  <a:ext cx="146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4D818F-B957-4CA0-A50C-D1F487045BA1}"/>
                    </a:ext>
                  </a:extLst>
                </p14:cNvPr>
                <p14:cNvContentPartPr/>
                <p14:nvPr/>
              </p14:nvContentPartPr>
              <p14:xfrm>
                <a:off x="3202971" y="437160"/>
                <a:ext cx="25560" cy="19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4D818F-B957-4CA0-A50C-D1F487045B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93971" y="428160"/>
                  <a:ext cx="4320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A55E70-C762-46AE-A6DB-A9BC8D9E5D12}"/>
                  </a:ext>
                </a:extLst>
              </p14:cNvPr>
              <p14:cNvContentPartPr/>
              <p14:nvPr/>
            </p14:nvContentPartPr>
            <p14:xfrm>
              <a:off x="3372531" y="420960"/>
              <a:ext cx="128520" cy="212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A55E70-C762-46AE-A6DB-A9BC8D9E5D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63531" y="412320"/>
                <a:ext cx="14616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F942498-580A-4A50-9FC1-2300B969A160}"/>
              </a:ext>
            </a:extLst>
          </p:cNvPr>
          <p:cNvGrpSpPr/>
          <p:nvPr/>
        </p:nvGrpSpPr>
        <p:grpSpPr>
          <a:xfrm>
            <a:off x="4949691" y="360480"/>
            <a:ext cx="382680" cy="302760"/>
            <a:chOff x="4949691" y="360480"/>
            <a:chExt cx="3826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60C32A-C147-46EF-A90B-3DAE527CC854}"/>
                    </a:ext>
                  </a:extLst>
                </p14:cNvPr>
                <p14:cNvContentPartPr/>
                <p14:nvPr/>
              </p14:nvContentPartPr>
              <p14:xfrm>
                <a:off x="4949691" y="415920"/>
                <a:ext cx="40680" cy="16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60C32A-C147-46EF-A90B-3DAE527CC8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1051" y="406920"/>
                  <a:ext cx="5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45F1E2-7A21-428E-B8F7-C25BFE288018}"/>
                    </a:ext>
                  </a:extLst>
                </p14:cNvPr>
                <p14:cNvContentPartPr/>
                <p14:nvPr/>
              </p14:nvContentPartPr>
              <p14:xfrm>
                <a:off x="5072451" y="360480"/>
                <a:ext cx="52920" cy="21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45F1E2-7A21-428E-B8F7-C25BFE2880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3451" y="351480"/>
                  <a:ext cx="70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D3147E-DED3-4245-82BF-D79B288530D3}"/>
                    </a:ext>
                  </a:extLst>
                </p14:cNvPr>
                <p14:cNvContentPartPr/>
                <p14:nvPr/>
              </p14:nvContentPartPr>
              <p14:xfrm>
                <a:off x="4972371" y="497280"/>
                <a:ext cx="111600" cy="1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D3147E-DED3-4245-82BF-D79B288530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63731" y="488640"/>
                  <a:ext cx="12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860986-FA23-4F76-9F85-B0A756613B39}"/>
                    </a:ext>
                  </a:extLst>
                </p14:cNvPr>
                <p14:cNvContentPartPr/>
                <p14:nvPr/>
              </p14:nvContentPartPr>
              <p14:xfrm>
                <a:off x="5143731" y="468120"/>
                <a:ext cx="188640" cy="19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860986-FA23-4F76-9F85-B0A756613B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4731" y="459120"/>
                  <a:ext cx="20628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DC6DBD-9B86-4F24-AB99-DE3863EDCEBC}"/>
                  </a:ext>
                </a:extLst>
              </p14:cNvPr>
              <p14:cNvContentPartPr/>
              <p14:nvPr/>
            </p14:nvContentPartPr>
            <p14:xfrm>
              <a:off x="5546931" y="475320"/>
              <a:ext cx="209160" cy="196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DC6DBD-9B86-4F24-AB99-DE3863EDCE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37931" y="466320"/>
                <a:ext cx="2268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8F3398F-F7F6-4558-8449-A40B5D288340}"/>
              </a:ext>
            </a:extLst>
          </p:cNvPr>
          <p:cNvGrpSpPr/>
          <p:nvPr/>
        </p:nvGrpSpPr>
        <p:grpSpPr>
          <a:xfrm>
            <a:off x="5907651" y="441840"/>
            <a:ext cx="153000" cy="209160"/>
            <a:chOff x="5907651" y="441840"/>
            <a:chExt cx="1530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1BFE0E-B4E3-41D1-864D-9FAE9E987D5F}"/>
                    </a:ext>
                  </a:extLst>
                </p14:cNvPr>
                <p14:cNvContentPartPr/>
                <p14:nvPr/>
              </p14:nvContentPartPr>
              <p14:xfrm>
                <a:off x="5928171" y="484680"/>
                <a:ext cx="10188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1BFE0E-B4E3-41D1-864D-9FAE9E987D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19171" y="476040"/>
                  <a:ext cx="11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628C79-C997-4C4C-84AD-9F80775C31AA}"/>
                    </a:ext>
                  </a:extLst>
                </p14:cNvPr>
                <p14:cNvContentPartPr/>
                <p14:nvPr/>
              </p14:nvContentPartPr>
              <p14:xfrm>
                <a:off x="5907651" y="544440"/>
                <a:ext cx="153000" cy="1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628C79-C997-4C4C-84AD-9F80775C31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8651" y="535440"/>
                  <a:ext cx="170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D0AD61-74D2-4EBC-985C-768CD6D961AC}"/>
                    </a:ext>
                  </a:extLst>
                </p14:cNvPr>
                <p14:cNvContentPartPr/>
                <p14:nvPr/>
              </p14:nvContentPartPr>
              <p14:xfrm>
                <a:off x="5948331" y="441840"/>
                <a:ext cx="32400" cy="209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D0AD61-74D2-4EBC-985C-768CD6D961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39331" y="432840"/>
                  <a:ext cx="500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871309-A973-4918-88A6-2C0026E59FA1}"/>
              </a:ext>
            </a:extLst>
          </p:cNvPr>
          <p:cNvGrpSpPr/>
          <p:nvPr/>
        </p:nvGrpSpPr>
        <p:grpSpPr>
          <a:xfrm>
            <a:off x="6274491" y="454440"/>
            <a:ext cx="340560" cy="182520"/>
            <a:chOff x="6274491" y="454440"/>
            <a:chExt cx="34056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7F482A-BB06-4FFD-9066-1182D0FC2641}"/>
                    </a:ext>
                  </a:extLst>
                </p14:cNvPr>
                <p14:cNvContentPartPr/>
                <p14:nvPr/>
              </p14:nvContentPartPr>
              <p14:xfrm>
                <a:off x="6274491" y="461640"/>
                <a:ext cx="86400" cy="14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7F482A-BB06-4FFD-9066-1182D0FC26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65851" y="453000"/>
                  <a:ext cx="104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B8C8BE-F857-434C-BB52-755B71B7EF3A}"/>
                    </a:ext>
                  </a:extLst>
                </p14:cNvPr>
                <p14:cNvContentPartPr/>
                <p14:nvPr/>
              </p14:nvContentPartPr>
              <p14:xfrm>
                <a:off x="6418491" y="567840"/>
                <a:ext cx="9720" cy="1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B8C8BE-F857-434C-BB52-755B71B7EF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09851" y="558840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EEAB57-F67C-4FCB-8E69-B2961726EE32}"/>
                    </a:ext>
                  </a:extLst>
                </p14:cNvPr>
                <p14:cNvContentPartPr/>
                <p14:nvPr/>
              </p14:nvContentPartPr>
              <p14:xfrm>
                <a:off x="6528291" y="454440"/>
                <a:ext cx="86760" cy="8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EEAB57-F67C-4FCB-8E69-B2961726EE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19651" y="445440"/>
                  <a:ext cx="104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3CDA80-1D54-4EE6-B98A-11D4ED9CFAC0}"/>
                    </a:ext>
                  </a:extLst>
                </p14:cNvPr>
                <p14:cNvContentPartPr/>
                <p14:nvPr/>
              </p14:nvContentPartPr>
              <p14:xfrm>
                <a:off x="6569691" y="454440"/>
                <a:ext cx="42840" cy="18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3CDA80-1D54-4EE6-B98A-11D4ED9CFA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0691" y="445440"/>
                  <a:ext cx="6048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D981855-9007-429E-8139-0A42AA085555}"/>
                  </a:ext>
                </a:extLst>
              </p14:cNvPr>
              <p14:cNvContentPartPr/>
              <p14:nvPr/>
            </p14:nvContentPartPr>
            <p14:xfrm>
              <a:off x="6734571" y="441120"/>
              <a:ext cx="113760" cy="210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D981855-9007-429E-8139-0A42AA08555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5571" y="432120"/>
                <a:ext cx="13140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9A8E99D-DAFE-4F0A-AB43-77B9DC5FF33F}"/>
              </a:ext>
            </a:extLst>
          </p:cNvPr>
          <p:cNvGrpSpPr/>
          <p:nvPr/>
        </p:nvGrpSpPr>
        <p:grpSpPr>
          <a:xfrm>
            <a:off x="691251" y="1248240"/>
            <a:ext cx="255960" cy="246960"/>
            <a:chOff x="691251" y="1248240"/>
            <a:chExt cx="25596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575639-95A9-4A06-8206-6C0820D2F861}"/>
                    </a:ext>
                  </a:extLst>
                </p14:cNvPr>
                <p14:cNvContentPartPr/>
                <p14:nvPr/>
              </p14:nvContentPartPr>
              <p14:xfrm>
                <a:off x="691251" y="1248240"/>
                <a:ext cx="159480" cy="24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575639-95A9-4A06-8206-6C0820D2F8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2611" y="1239600"/>
                  <a:ext cx="177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A9DBE8-0739-4A0E-9F33-8FFDF359AC16}"/>
                    </a:ext>
                  </a:extLst>
                </p14:cNvPr>
                <p14:cNvContentPartPr/>
                <p14:nvPr/>
              </p14:nvContentPartPr>
              <p14:xfrm>
                <a:off x="864051" y="1430400"/>
                <a:ext cx="25200" cy="64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A9DBE8-0739-4A0E-9F33-8FFDF359AC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5411" y="1421400"/>
                  <a:ext cx="42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C14BE5-3073-4028-890B-9B21D4E75270}"/>
                    </a:ext>
                  </a:extLst>
                </p14:cNvPr>
                <p14:cNvContentPartPr/>
                <p14:nvPr/>
              </p14:nvContentPartPr>
              <p14:xfrm>
                <a:off x="940371" y="1294680"/>
                <a:ext cx="6840" cy="1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C14BE5-3073-4028-890B-9B21D4E752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1371" y="1285680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5610B-992D-4F88-9236-36E94A7C67E9}"/>
              </a:ext>
            </a:extLst>
          </p:cNvPr>
          <p:cNvGrpSpPr/>
          <p:nvPr/>
        </p:nvGrpSpPr>
        <p:grpSpPr>
          <a:xfrm>
            <a:off x="1147371" y="1262640"/>
            <a:ext cx="543600" cy="238680"/>
            <a:chOff x="1147371" y="1262640"/>
            <a:chExt cx="5436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75B858-6008-40EB-BB0B-CA93DC7C5974}"/>
                    </a:ext>
                  </a:extLst>
                </p14:cNvPr>
                <p14:cNvContentPartPr/>
                <p14:nvPr/>
              </p14:nvContentPartPr>
              <p14:xfrm>
                <a:off x="1147371" y="1262640"/>
                <a:ext cx="198000" cy="23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75B858-6008-40EB-BB0B-CA93DC7C59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8371" y="1253640"/>
                  <a:ext cx="215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F0467B-06C3-465C-B256-489CD8558A28}"/>
                    </a:ext>
                  </a:extLst>
                </p14:cNvPr>
                <p14:cNvContentPartPr/>
                <p14:nvPr/>
              </p14:nvContentPartPr>
              <p14:xfrm>
                <a:off x="1387131" y="1390800"/>
                <a:ext cx="303840" cy="11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F0467B-06C3-465C-B256-489CD8558A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8131" y="1381800"/>
                  <a:ext cx="3214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5A249B-E661-42DD-B96C-31B0F73A6B64}"/>
              </a:ext>
            </a:extLst>
          </p:cNvPr>
          <p:cNvGrpSpPr/>
          <p:nvPr/>
        </p:nvGrpSpPr>
        <p:grpSpPr>
          <a:xfrm>
            <a:off x="2313771" y="1165800"/>
            <a:ext cx="1132200" cy="449280"/>
            <a:chOff x="2313771" y="1165800"/>
            <a:chExt cx="11322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9896F43-6043-4272-8342-166E1F477E6B}"/>
                    </a:ext>
                  </a:extLst>
                </p14:cNvPr>
                <p14:cNvContentPartPr/>
                <p14:nvPr/>
              </p14:nvContentPartPr>
              <p14:xfrm>
                <a:off x="2361651" y="1277040"/>
                <a:ext cx="63000" cy="19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9896F43-6043-4272-8342-166E1F477E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53011" y="1268040"/>
                  <a:ext cx="80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B5A644-E092-42EC-9726-12FD64C9280A}"/>
                    </a:ext>
                  </a:extLst>
                </p14:cNvPr>
                <p14:cNvContentPartPr/>
                <p14:nvPr/>
              </p14:nvContentPartPr>
              <p14:xfrm>
                <a:off x="2313771" y="1286040"/>
                <a:ext cx="152280" cy="18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B5A644-E092-42EC-9726-12FD64C928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05131" y="1277040"/>
                  <a:ext cx="169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141832-F07C-40B2-A669-A599A8BB9653}"/>
                    </a:ext>
                  </a:extLst>
                </p14:cNvPr>
                <p14:cNvContentPartPr/>
                <p14:nvPr/>
              </p14:nvContentPartPr>
              <p14:xfrm>
                <a:off x="2315931" y="1165800"/>
                <a:ext cx="11340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141832-F07C-40B2-A669-A599A8BB96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06931" y="1157160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5DDDC4-E06A-4FF4-8C61-48DEC908733A}"/>
                    </a:ext>
                  </a:extLst>
                </p14:cNvPr>
                <p14:cNvContentPartPr/>
                <p14:nvPr/>
              </p14:nvContentPartPr>
              <p14:xfrm>
                <a:off x="2632731" y="1394040"/>
                <a:ext cx="70920" cy="1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5DDDC4-E06A-4FF4-8C61-48DEC90873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4091" y="1385040"/>
                  <a:ext cx="8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5FBAAC-CFC1-45E9-BEDA-6908374BA748}"/>
                    </a:ext>
                  </a:extLst>
                </p14:cNvPr>
                <p14:cNvContentPartPr/>
                <p14:nvPr/>
              </p14:nvContentPartPr>
              <p14:xfrm>
                <a:off x="2891931" y="1300800"/>
                <a:ext cx="88560" cy="16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5FBAAC-CFC1-45E9-BEDA-6908374BA7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83291" y="1292160"/>
                  <a:ext cx="10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F7D95D-83BD-4EEA-8828-208D51B4EC41}"/>
                    </a:ext>
                  </a:extLst>
                </p14:cNvPr>
                <p14:cNvContentPartPr/>
                <p14:nvPr/>
              </p14:nvContentPartPr>
              <p14:xfrm>
                <a:off x="3036651" y="1440840"/>
                <a:ext cx="9360" cy="3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F7D95D-83BD-4EEA-8828-208D51B4EC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28011" y="1432200"/>
                  <a:ext cx="27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630BA2-55A1-47FB-8052-D7ADDB227660}"/>
                    </a:ext>
                  </a:extLst>
                </p14:cNvPr>
                <p14:cNvContentPartPr/>
                <p14:nvPr/>
              </p14:nvContentPartPr>
              <p14:xfrm>
                <a:off x="3135651" y="1284240"/>
                <a:ext cx="10512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630BA2-55A1-47FB-8052-D7ADDB2276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6651" y="1275600"/>
                  <a:ext cx="122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9AFA6B-B901-4299-9D81-CD225C98F5C4}"/>
                    </a:ext>
                  </a:extLst>
                </p14:cNvPr>
                <p14:cNvContentPartPr/>
                <p14:nvPr/>
              </p14:nvContentPartPr>
              <p14:xfrm>
                <a:off x="3217011" y="1246800"/>
                <a:ext cx="54360" cy="18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9AFA6B-B901-4299-9D81-CD225C98F5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08371" y="1237800"/>
                  <a:ext cx="72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92A8FD-8A04-46CB-9385-AE6051D809AD}"/>
                    </a:ext>
                  </a:extLst>
                </p14:cNvPr>
                <p14:cNvContentPartPr/>
                <p14:nvPr/>
              </p14:nvContentPartPr>
              <p14:xfrm>
                <a:off x="3358131" y="1246800"/>
                <a:ext cx="87840" cy="18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92A8FD-8A04-46CB-9385-AE6051D809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49131" y="1237800"/>
                  <a:ext cx="105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87B189-15F1-4CF6-BF1A-9711AF5A8A0C}"/>
                    </a:ext>
                  </a:extLst>
                </p14:cNvPr>
                <p14:cNvContentPartPr/>
                <p14:nvPr/>
              </p14:nvContentPartPr>
              <p14:xfrm>
                <a:off x="2353371" y="1537680"/>
                <a:ext cx="1057680" cy="7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87B189-15F1-4CF6-BF1A-9711AF5A8A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4731" y="1528680"/>
                  <a:ext cx="10753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F5710B7-AE6A-4770-B9A8-80410041C2BA}"/>
              </a:ext>
            </a:extLst>
          </p:cNvPr>
          <p:cNvGrpSpPr/>
          <p:nvPr/>
        </p:nvGrpSpPr>
        <p:grpSpPr>
          <a:xfrm>
            <a:off x="2847651" y="1748640"/>
            <a:ext cx="338040" cy="268560"/>
            <a:chOff x="2847651" y="1748640"/>
            <a:chExt cx="33804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460814-475A-4598-A30A-CA9C55784169}"/>
                    </a:ext>
                  </a:extLst>
                </p14:cNvPr>
                <p14:cNvContentPartPr/>
                <p14:nvPr/>
              </p14:nvContentPartPr>
              <p14:xfrm>
                <a:off x="2847651" y="1748640"/>
                <a:ext cx="106560" cy="15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460814-475A-4598-A30A-CA9C557841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39011" y="1740000"/>
                  <a:ext cx="12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1BB72B-B942-4006-AD7B-EAE8C8998A00}"/>
                    </a:ext>
                  </a:extLst>
                </p14:cNvPr>
                <p14:cNvContentPartPr/>
                <p14:nvPr/>
              </p14:nvContentPartPr>
              <p14:xfrm>
                <a:off x="2984091" y="1890120"/>
                <a:ext cx="2304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1BB72B-B942-4006-AD7B-EAE8C8998A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75091" y="1881480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7D61B09-2EDB-4EA6-8B59-8734E6C051A4}"/>
                    </a:ext>
                  </a:extLst>
                </p14:cNvPr>
                <p14:cNvContentPartPr/>
                <p14:nvPr/>
              </p14:nvContentPartPr>
              <p14:xfrm>
                <a:off x="3112251" y="1784640"/>
                <a:ext cx="33480" cy="9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7D61B09-2EDB-4EA6-8B59-8734E6C051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03611" y="1776000"/>
                  <a:ext cx="51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F6DF46-D228-4B30-8BB6-3289B2B964E3}"/>
                    </a:ext>
                  </a:extLst>
                </p14:cNvPr>
                <p14:cNvContentPartPr/>
                <p14:nvPr/>
              </p14:nvContentPartPr>
              <p14:xfrm>
                <a:off x="2869251" y="1981200"/>
                <a:ext cx="31644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F6DF46-D228-4B30-8BB6-3289B2B964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0251" y="1972200"/>
                  <a:ext cx="3340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38CB45-CB70-4BE5-B49C-00ECA6C0F70F}"/>
              </a:ext>
            </a:extLst>
          </p:cNvPr>
          <p:cNvGrpSpPr/>
          <p:nvPr/>
        </p:nvGrpSpPr>
        <p:grpSpPr>
          <a:xfrm>
            <a:off x="2889771" y="2108640"/>
            <a:ext cx="237240" cy="208800"/>
            <a:chOff x="2889771" y="2108640"/>
            <a:chExt cx="2372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26D018-C582-4E91-ABA5-D0ECD59AF262}"/>
                    </a:ext>
                  </a:extLst>
                </p14:cNvPr>
                <p14:cNvContentPartPr/>
                <p14:nvPr/>
              </p14:nvContentPartPr>
              <p14:xfrm>
                <a:off x="2889771" y="2108640"/>
                <a:ext cx="203760" cy="18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26D018-C582-4E91-ABA5-D0ECD59AF2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80771" y="2100000"/>
                  <a:ext cx="221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1C2AF1-D823-40C1-8D29-8A757F8E9742}"/>
                    </a:ext>
                  </a:extLst>
                </p14:cNvPr>
                <p14:cNvContentPartPr/>
                <p14:nvPr/>
              </p14:nvContentPartPr>
              <p14:xfrm>
                <a:off x="2989851" y="2216280"/>
                <a:ext cx="67680" cy="10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1C2AF1-D823-40C1-8D29-8A757F8E97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0851" y="2207640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48A974-DCF5-4473-918B-04FEA8FF8E9A}"/>
                    </a:ext>
                  </a:extLst>
                </p14:cNvPr>
                <p14:cNvContentPartPr/>
                <p14:nvPr/>
              </p14:nvContentPartPr>
              <p14:xfrm>
                <a:off x="3048171" y="2200800"/>
                <a:ext cx="7884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48A974-DCF5-4473-918B-04FEA8FF8E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39171" y="2192160"/>
                  <a:ext cx="964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B8AD66-6FB8-4317-B1E5-D540287ACCA4}"/>
                  </a:ext>
                </a:extLst>
              </p14:cNvPr>
              <p14:cNvContentPartPr/>
              <p14:nvPr/>
            </p14:nvContentPartPr>
            <p14:xfrm>
              <a:off x="3670611" y="1525080"/>
              <a:ext cx="166680" cy="68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B8AD66-6FB8-4317-B1E5-D540287ACCA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61971" y="1516440"/>
                <a:ext cx="18432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943E129-FD87-41A0-ACCC-F78353EAA7D5}"/>
              </a:ext>
            </a:extLst>
          </p:cNvPr>
          <p:cNvGrpSpPr/>
          <p:nvPr/>
        </p:nvGrpSpPr>
        <p:grpSpPr>
          <a:xfrm>
            <a:off x="4190091" y="1251120"/>
            <a:ext cx="868320" cy="311760"/>
            <a:chOff x="4190091" y="1251120"/>
            <a:chExt cx="8683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4D41EC-1A01-4886-BFF7-9D38277D2A22}"/>
                    </a:ext>
                  </a:extLst>
                </p14:cNvPr>
                <p14:cNvContentPartPr/>
                <p14:nvPr/>
              </p14:nvContentPartPr>
              <p14:xfrm>
                <a:off x="4190091" y="1309080"/>
                <a:ext cx="159840" cy="19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4D41EC-1A01-4886-BFF7-9D38277D2A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1451" y="1300080"/>
                  <a:ext cx="177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504176-446A-412B-87E4-5D15A84A08A5}"/>
                    </a:ext>
                  </a:extLst>
                </p14:cNvPr>
                <p14:cNvContentPartPr/>
                <p14:nvPr/>
              </p14:nvContentPartPr>
              <p14:xfrm>
                <a:off x="4438491" y="1270560"/>
                <a:ext cx="85680" cy="269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504176-446A-412B-87E4-5D15A84A08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29491" y="1261920"/>
                  <a:ext cx="103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AF9401-534F-4146-BFBA-6981EAD1458E}"/>
                    </a:ext>
                  </a:extLst>
                </p14:cNvPr>
                <p14:cNvContentPartPr/>
                <p14:nvPr/>
              </p14:nvContentPartPr>
              <p14:xfrm>
                <a:off x="4555851" y="1369200"/>
                <a:ext cx="112680" cy="133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AF9401-534F-4146-BFBA-6981EAD145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46851" y="1360560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53FB68-C671-49F7-A04F-D63E7911C3C5}"/>
                    </a:ext>
                  </a:extLst>
                </p14:cNvPr>
                <p14:cNvContentPartPr/>
                <p14:nvPr/>
              </p14:nvContentPartPr>
              <p14:xfrm>
                <a:off x="4663491" y="1468920"/>
                <a:ext cx="53280" cy="9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53FB68-C671-49F7-A04F-D63E7911C3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54851" y="1460280"/>
                  <a:ext cx="70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8B43A5-3000-4E9D-9D5B-A5FA5692200E}"/>
                    </a:ext>
                  </a:extLst>
                </p14:cNvPr>
                <p14:cNvContentPartPr/>
                <p14:nvPr/>
              </p14:nvContentPartPr>
              <p14:xfrm>
                <a:off x="4840611" y="1337520"/>
                <a:ext cx="51840" cy="15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8B43A5-3000-4E9D-9D5B-A5FA569220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1971" y="1328880"/>
                  <a:ext cx="69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F2EC98-609A-4DA7-BDD5-7D47F14CDB2F}"/>
                    </a:ext>
                  </a:extLst>
                </p14:cNvPr>
                <p14:cNvContentPartPr/>
                <p14:nvPr/>
              </p14:nvContentPartPr>
              <p14:xfrm>
                <a:off x="4993611" y="1251120"/>
                <a:ext cx="64800" cy="30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F2EC98-609A-4DA7-BDD5-7D47F14CDB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84971" y="1242120"/>
                  <a:ext cx="8244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1A9BD2B-F63C-41D4-B1BD-44FA6918BA8D}"/>
                  </a:ext>
                </a:extLst>
              </p14:cNvPr>
              <p14:cNvContentPartPr/>
              <p14:nvPr/>
            </p14:nvContentPartPr>
            <p14:xfrm>
              <a:off x="5491131" y="1322040"/>
              <a:ext cx="901440" cy="20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1A9BD2B-F63C-41D4-B1BD-44FA6918BA8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82491" y="1313400"/>
                <a:ext cx="91908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6FE5743C-F7A8-4954-B802-744D0DF58B4E}"/>
              </a:ext>
            </a:extLst>
          </p:cNvPr>
          <p:cNvGrpSpPr/>
          <p:nvPr/>
        </p:nvGrpSpPr>
        <p:grpSpPr>
          <a:xfrm>
            <a:off x="6849411" y="1303320"/>
            <a:ext cx="308880" cy="196920"/>
            <a:chOff x="6849411" y="1303320"/>
            <a:chExt cx="30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BC92D9C-0CFD-4435-BD35-8F2D33AFEA83}"/>
                    </a:ext>
                  </a:extLst>
                </p14:cNvPr>
                <p14:cNvContentPartPr/>
                <p14:nvPr/>
              </p14:nvContentPartPr>
              <p14:xfrm>
                <a:off x="6849411" y="1313760"/>
                <a:ext cx="72360" cy="18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BC92D9C-0CFD-4435-BD35-8F2D33AFEA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40411" y="1304760"/>
                  <a:ext cx="90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6A175A-0A8F-41F9-A0BE-B4F4FFDFFBDA}"/>
                    </a:ext>
                  </a:extLst>
                </p14:cNvPr>
                <p14:cNvContentPartPr/>
                <p14:nvPr/>
              </p14:nvContentPartPr>
              <p14:xfrm>
                <a:off x="6873531" y="1303320"/>
                <a:ext cx="173520" cy="19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6A175A-0A8F-41F9-A0BE-B4F4FFDFFB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64531" y="1294320"/>
                  <a:ext cx="191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EFF252-7E84-4176-B063-FAF893663B0D}"/>
                    </a:ext>
                  </a:extLst>
                </p14:cNvPr>
                <p14:cNvContentPartPr/>
                <p14:nvPr/>
              </p14:nvContentPartPr>
              <p14:xfrm>
                <a:off x="7080171" y="1424280"/>
                <a:ext cx="78120" cy="67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EFF252-7E84-4176-B063-FAF893663B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1531" y="1415640"/>
                  <a:ext cx="9576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F282D90-EB41-4DB2-8900-7567D5E5B926}"/>
                  </a:ext>
                </a:extLst>
              </p14:cNvPr>
              <p14:cNvContentPartPr/>
              <p14:nvPr/>
            </p14:nvContentPartPr>
            <p14:xfrm>
              <a:off x="7568691" y="1346880"/>
              <a:ext cx="230400" cy="122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F282D90-EB41-4DB2-8900-7567D5E5B92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60051" y="1337880"/>
                <a:ext cx="248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C431269-52B4-4EAD-AAF8-F16A11DB25D6}"/>
                  </a:ext>
                </a:extLst>
              </p14:cNvPr>
              <p14:cNvContentPartPr/>
              <p14:nvPr/>
            </p14:nvContentPartPr>
            <p14:xfrm>
              <a:off x="8031291" y="1215120"/>
              <a:ext cx="549360" cy="243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C431269-52B4-4EAD-AAF8-F16A11DB25D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022651" y="1206480"/>
                <a:ext cx="567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76214D5-1FBC-4969-B26A-3BA5E7175340}"/>
                  </a:ext>
                </a:extLst>
              </p14:cNvPr>
              <p14:cNvContentPartPr/>
              <p14:nvPr/>
            </p14:nvContentPartPr>
            <p14:xfrm>
              <a:off x="832371" y="3673920"/>
              <a:ext cx="2351520" cy="103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76214D5-1FBC-4969-B26A-3BA5E717534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23371" y="3664920"/>
                <a:ext cx="23691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168675D-0C5C-409C-B9AF-B612A6B4B771}"/>
                  </a:ext>
                </a:extLst>
              </p14:cNvPr>
              <p14:cNvContentPartPr/>
              <p14:nvPr/>
            </p14:nvContentPartPr>
            <p14:xfrm>
              <a:off x="749931" y="2484120"/>
              <a:ext cx="2563920" cy="1200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168675D-0C5C-409C-B9AF-B612A6B4B77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291" y="2475480"/>
                <a:ext cx="258156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E6FA4A7-D8FE-4B41-9109-67AD5448CE9B}"/>
                  </a:ext>
                </a:extLst>
              </p14:cNvPr>
              <p14:cNvContentPartPr/>
              <p14:nvPr/>
            </p14:nvContentPartPr>
            <p14:xfrm>
              <a:off x="1876011" y="2311680"/>
              <a:ext cx="127440" cy="1416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E6FA4A7-D8FE-4B41-9109-67AD5448CE9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67011" y="2302680"/>
                <a:ext cx="14508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0C01CC-D844-40A0-B7F6-923DA2C546B1}"/>
                  </a:ext>
                </a:extLst>
              </p14:cNvPr>
              <p14:cNvContentPartPr/>
              <p14:nvPr/>
            </p14:nvContentPartPr>
            <p14:xfrm>
              <a:off x="1877091" y="3894960"/>
              <a:ext cx="190800" cy="201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0C01CC-D844-40A0-B7F6-923DA2C546B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68091" y="3886320"/>
                <a:ext cx="208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01E7EF4-3D00-4CE7-A54F-5C40F66D917A}"/>
                  </a:ext>
                </a:extLst>
              </p14:cNvPr>
              <p14:cNvContentPartPr/>
              <p14:nvPr/>
            </p14:nvContentPartPr>
            <p14:xfrm>
              <a:off x="920211" y="3550800"/>
              <a:ext cx="73080" cy="206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01E7EF4-3D00-4CE7-A54F-5C40F66D917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1571" y="3542160"/>
                <a:ext cx="907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02C01F-B952-4604-9FF7-377EBFB77CC6}"/>
              </a:ext>
            </a:extLst>
          </p:cNvPr>
          <p:cNvGrpSpPr/>
          <p:nvPr/>
        </p:nvGrpSpPr>
        <p:grpSpPr>
          <a:xfrm>
            <a:off x="333411" y="3057960"/>
            <a:ext cx="501120" cy="671760"/>
            <a:chOff x="333411" y="3057960"/>
            <a:chExt cx="50112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C07D44-07F1-4833-91F8-6EFFE851EE35}"/>
                    </a:ext>
                  </a:extLst>
                </p14:cNvPr>
                <p14:cNvContentPartPr/>
                <p14:nvPr/>
              </p14:nvContentPartPr>
              <p14:xfrm>
                <a:off x="645531" y="3290160"/>
                <a:ext cx="189000" cy="396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C07D44-07F1-4833-91F8-6EFFE851EE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891" y="3281160"/>
                  <a:ext cx="2066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46F2AE-2841-4537-88BC-6EB0E5657227}"/>
                    </a:ext>
                  </a:extLst>
                </p14:cNvPr>
                <p14:cNvContentPartPr/>
                <p14:nvPr/>
              </p14:nvContentPartPr>
              <p14:xfrm>
                <a:off x="731571" y="3687960"/>
                <a:ext cx="96120" cy="4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46F2AE-2841-4537-88BC-6EB0E56572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2931" y="3678960"/>
                  <a:ext cx="11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11F723-CB74-4071-B249-A37C37478AF4}"/>
                    </a:ext>
                  </a:extLst>
                </p14:cNvPr>
                <p14:cNvContentPartPr/>
                <p14:nvPr/>
              </p14:nvContentPartPr>
              <p14:xfrm>
                <a:off x="334491" y="3057960"/>
                <a:ext cx="10044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11F723-CB74-4071-B249-A37C37478A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5851" y="3049320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3AE6EEF-FB8C-4FAF-B10E-0DD7D1FE9104}"/>
                    </a:ext>
                  </a:extLst>
                </p14:cNvPr>
                <p14:cNvContentPartPr/>
                <p14:nvPr/>
              </p14:nvContentPartPr>
              <p14:xfrm>
                <a:off x="333411" y="3215640"/>
                <a:ext cx="122040" cy="43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3AE6EEF-FB8C-4FAF-B10E-0DD7D1FE910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4411" y="3207000"/>
                  <a:ext cx="139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0C0D74-3AB0-4498-93B9-42C194A887FA}"/>
                    </a:ext>
                  </a:extLst>
                </p14:cNvPr>
                <p14:cNvContentPartPr/>
                <p14:nvPr/>
              </p14:nvContentPartPr>
              <p14:xfrm>
                <a:off x="352131" y="3299880"/>
                <a:ext cx="90360" cy="162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0C0D74-3AB0-4498-93B9-42C194A887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3491" y="3291240"/>
                  <a:ext cx="1080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A1D5D20-9984-4C4F-AECD-64950BB91B95}"/>
              </a:ext>
            </a:extLst>
          </p:cNvPr>
          <p:cNvGrpSpPr/>
          <p:nvPr/>
        </p:nvGrpSpPr>
        <p:grpSpPr>
          <a:xfrm>
            <a:off x="4670331" y="2283600"/>
            <a:ext cx="1092960" cy="255240"/>
            <a:chOff x="4670331" y="2283600"/>
            <a:chExt cx="10929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14AA83-DF7C-46CE-AD21-97D45499F189}"/>
                    </a:ext>
                  </a:extLst>
                </p14:cNvPr>
                <p14:cNvContentPartPr/>
                <p14:nvPr/>
              </p14:nvContentPartPr>
              <p14:xfrm>
                <a:off x="4706691" y="2330400"/>
                <a:ext cx="60120" cy="171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14AA83-DF7C-46CE-AD21-97D45499F1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97691" y="2321760"/>
                  <a:ext cx="77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969CF4-F7A2-4D8E-A7D4-AB2898D7CABD}"/>
                    </a:ext>
                  </a:extLst>
                </p14:cNvPr>
                <p14:cNvContentPartPr/>
                <p14:nvPr/>
              </p14:nvContentPartPr>
              <p14:xfrm>
                <a:off x="4670331" y="2283600"/>
                <a:ext cx="148680" cy="1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969CF4-F7A2-4D8E-A7D4-AB2898D7CA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61691" y="2274600"/>
                  <a:ext cx="166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A5DE446-E1C0-404B-87A8-5D801AEF6604}"/>
                    </a:ext>
                  </a:extLst>
                </p14:cNvPr>
                <p14:cNvContentPartPr/>
                <p14:nvPr/>
              </p14:nvContentPartPr>
              <p14:xfrm>
                <a:off x="4676091" y="2417520"/>
                <a:ext cx="103680" cy="16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A5DE446-E1C0-404B-87A8-5D801AEF66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67451" y="2408880"/>
                  <a:ext cx="121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834EF8-636A-4DF4-AA66-7853577E9B33}"/>
                    </a:ext>
                  </a:extLst>
                </p14:cNvPr>
                <p14:cNvContentPartPr/>
                <p14:nvPr/>
              </p14:nvContentPartPr>
              <p14:xfrm>
                <a:off x="4887771" y="2295120"/>
                <a:ext cx="361080" cy="243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834EF8-636A-4DF4-AA66-7853577E9B3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78771" y="2286120"/>
                  <a:ext cx="378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FED223-9925-40AB-A427-2144ABD6F600}"/>
                    </a:ext>
                  </a:extLst>
                </p14:cNvPr>
                <p14:cNvContentPartPr/>
                <p14:nvPr/>
              </p14:nvContentPartPr>
              <p14:xfrm>
                <a:off x="5279451" y="2408520"/>
                <a:ext cx="274680" cy="11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FED223-9925-40AB-A427-2144ABD6F6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70811" y="2399520"/>
                  <a:ext cx="292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00F5921-B329-45D1-B5E4-00373409430B}"/>
                    </a:ext>
                  </a:extLst>
                </p14:cNvPr>
                <p14:cNvContentPartPr/>
                <p14:nvPr/>
              </p14:nvContentPartPr>
              <p14:xfrm>
                <a:off x="5638731" y="2289720"/>
                <a:ext cx="122400" cy="21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00F5921-B329-45D1-B5E4-0037340943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30091" y="2281080"/>
                  <a:ext cx="140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A9EC34-BDF7-4129-B93C-A14F4D4801DF}"/>
                    </a:ext>
                  </a:extLst>
                </p14:cNvPr>
                <p14:cNvContentPartPr/>
                <p14:nvPr/>
              </p14:nvContentPartPr>
              <p14:xfrm>
                <a:off x="5638011" y="2364240"/>
                <a:ext cx="125280" cy="2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A9EC34-BDF7-4129-B93C-A14F4D4801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29371" y="2355600"/>
                  <a:ext cx="1429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968097-B29D-4E78-BFC2-DFC38D0F905A}"/>
              </a:ext>
            </a:extLst>
          </p:cNvPr>
          <p:cNvGrpSpPr/>
          <p:nvPr/>
        </p:nvGrpSpPr>
        <p:grpSpPr>
          <a:xfrm>
            <a:off x="6118611" y="2255880"/>
            <a:ext cx="263880" cy="212760"/>
            <a:chOff x="6118611" y="2255880"/>
            <a:chExt cx="26388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4AF3BB-F2F6-446A-8017-8BBA0B028B5A}"/>
                    </a:ext>
                  </a:extLst>
                </p14:cNvPr>
                <p14:cNvContentPartPr/>
                <p14:nvPr/>
              </p14:nvContentPartPr>
              <p14:xfrm>
                <a:off x="6118611" y="2268480"/>
                <a:ext cx="92160" cy="200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4AF3BB-F2F6-446A-8017-8BBA0B028B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09971" y="2259840"/>
                  <a:ext cx="109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000578-F1CD-4255-B06D-74CF64615DDD}"/>
                    </a:ext>
                  </a:extLst>
                </p14:cNvPr>
                <p14:cNvContentPartPr/>
                <p14:nvPr/>
              </p14:nvContentPartPr>
              <p14:xfrm>
                <a:off x="6224811" y="2255880"/>
                <a:ext cx="75960" cy="167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000578-F1CD-4255-B06D-74CF64615D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15811" y="2247240"/>
                  <a:ext cx="93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8CB040-BEAE-457C-9A19-9B610CB328F2}"/>
                    </a:ext>
                  </a:extLst>
                </p14:cNvPr>
                <p14:cNvContentPartPr/>
                <p14:nvPr/>
              </p14:nvContentPartPr>
              <p14:xfrm>
                <a:off x="6140211" y="2381520"/>
                <a:ext cx="133920" cy="6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8CB040-BEAE-457C-9A19-9B610CB328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31571" y="2372880"/>
                  <a:ext cx="151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E595D7-ACD6-4DFF-9C0B-3B17345E6A1B}"/>
                    </a:ext>
                  </a:extLst>
                </p14:cNvPr>
                <p14:cNvContentPartPr/>
                <p14:nvPr/>
              </p14:nvContentPartPr>
              <p14:xfrm>
                <a:off x="6323811" y="2367840"/>
                <a:ext cx="58680" cy="82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E595D7-ACD6-4DFF-9C0B-3B17345E6A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14811" y="2358840"/>
                  <a:ext cx="7632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2957914-9E5E-47F0-B5A8-EBAFA7AABDF8}"/>
                  </a:ext>
                </a:extLst>
              </p14:cNvPr>
              <p14:cNvContentPartPr/>
              <p14:nvPr/>
            </p14:nvContentPartPr>
            <p14:xfrm>
              <a:off x="6709731" y="2319600"/>
              <a:ext cx="393120" cy="11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2957914-9E5E-47F0-B5A8-EBAFA7AABDF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00731" y="2310600"/>
                <a:ext cx="410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5685470-D6B0-40FF-908B-C1213B5DF3FA}"/>
                  </a:ext>
                </a:extLst>
              </p14:cNvPr>
              <p14:cNvContentPartPr/>
              <p14:nvPr/>
            </p14:nvContentPartPr>
            <p14:xfrm>
              <a:off x="7678491" y="2033400"/>
              <a:ext cx="137880" cy="7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5685470-D6B0-40FF-908B-C1213B5DF3F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669491" y="2024760"/>
                <a:ext cx="1555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0C414E9-3E4E-4C06-A1BE-2C983273AED8}"/>
              </a:ext>
            </a:extLst>
          </p:cNvPr>
          <p:cNvGrpSpPr/>
          <p:nvPr/>
        </p:nvGrpSpPr>
        <p:grpSpPr>
          <a:xfrm>
            <a:off x="7668411" y="2156880"/>
            <a:ext cx="906480" cy="202320"/>
            <a:chOff x="7668411" y="2156880"/>
            <a:chExt cx="90648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0E115A-E13C-44C9-A9E9-116701DB65CA}"/>
                    </a:ext>
                  </a:extLst>
                </p14:cNvPr>
                <p14:cNvContentPartPr/>
                <p14:nvPr/>
              </p14:nvContentPartPr>
              <p14:xfrm>
                <a:off x="7705851" y="2166960"/>
                <a:ext cx="60120" cy="192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0E115A-E13C-44C9-A9E9-116701DB65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96851" y="2158320"/>
                  <a:ext cx="77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B5CE1E-69ED-40D6-A5B4-FBC84E468BF6}"/>
                    </a:ext>
                  </a:extLst>
                </p14:cNvPr>
                <p14:cNvContentPartPr/>
                <p14:nvPr/>
              </p14:nvContentPartPr>
              <p14:xfrm>
                <a:off x="7668411" y="2190000"/>
                <a:ext cx="145080" cy="14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B5CE1E-69ED-40D6-A5B4-FBC84E468B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59411" y="2181360"/>
                  <a:ext cx="16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2E953D-3FC1-44FE-8494-326084A00253}"/>
                    </a:ext>
                  </a:extLst>
                </p14:cNvPr>
                <p14:cNvContentPartPr/>
                <p14:nvPr/>
              </p14:nvContentPartPr>
              <p14:xfrm>
                <a:off x="7900251" y="2249040"/>
                <a:ext cx="64440" cy="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2E953D-3FC1-44FE-8494-326084A002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1251" y="2240400"/>
                  <a:ext cx="82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57EE28-3409-438C-9008-6738B9F811E0}"/>
                    </a:ext>
                  </a:extLst>
                </p14:cNvPr>
                <p14:cNvContentPartPr/>
                <p14:nvPr/>
              </p14:nvContentPartPr>
              <p14:xfrm>
                <a:off x="8068371" y="2191800"/>
                <a:ext cx="108720" cy="147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57EE28-3409-438C-9008-6738B9F811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59731" y="2183160"/>
                  <a:ext cx="126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391D01F-3964-4269-BE0A-471CE40FED0E}"/>
                    </a:ext>
                  </a:extLst>
                </p14:cNvPr>
                <p14:cNvContentPartPr/>
                <p14:nvPr/>
              </p14:nvContentPartPr>
              <p14:xfrm>
                <a:off x="8231811" y="2291520"/>
                <a:ext cx="7920" cy="2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391D01F-3964-4269-BE0A-471CE40FED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23171" y="2282520"/>
                  <a:ext cx="2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97C51FF-46BB-406D-9EF9-0633EA69FB85}"/>
                    </a:ext>
                  </a:extLst>
                </p14:cNvPr>
                <p14:cNvContentPartPr/>
                <p14:nvPr/>
              </p14:nvContentPartPr>
              <p14:xfrm>
                <a:off x="8333691" y="2178480"/>
                <a:ext cx="110160" cy="7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97C51FF-46BB-406D-9EF9-0633EA69FB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25051" y="2169840"/>
                  <a:ext cx="127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8BFB65-F5C3-419F-ABC7-F02B927BD1F3}"/>
                    </a:ext>
                  </a:extLst>
                </p14:cNvPr>
                <p14:cNvContentPartPr/>
                <p14:nvPr/>
              </p14:nvContentPartPr>
              <p14:xfrm>
                <a:off x="8333331" y="2156880"/>
                <a:ext cx="241560" cy="18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8BFB65-F5C3-419F-ABC7-F02B927BD1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24691" y="2147880"/>
                  <a:ext cx="25920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09802B6-8C5B-4792-B0D9-31989C5C6B29}"/>
                  </a:ext>
                </a:extLst>
              </p14:cNvPr>
              <p14:cNvContentPartPr/>
              <p14:nvPr/>
            </p14:nvContentPartPr>
            <p14:xfrm>
              <a:off x="7723131" y="2426880"/>
              <a:ext cx="821520" cy="21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09802B6-8C5B-4792-B0D9-31989C5C6B2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14131" y="2417880"/>
                <a:ext cx="839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F774BD4-3EBC-4917-977A-9CB08C3F68DF}"/>
                  </a:ext>
                </a:extLst>
              </p14:cNvPr>
              <p14:cNvContentPartPr/>
              <p14:nvPr/>
            </p14:nvContentPartPr>
            <p14:xfrm>
              <a:off x="7976931" y="2606160"/>
              <a:ext cx="325080" cy="538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F774BD4-3EBC-4917-977A-9CB08C3F68D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968291" y="2597520"/>
                <a:ext cx="3427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68CFBF4-AD3D-4ECF-94B8-4C2BDD4A560E}"/>
                  </a:ext>
                </a:extLst>
              </p14:cNvPr>
              <p14:cNvContentPartPr/>
              <p14:nvPr/>
            </p14:nvContentPartPr>
            <p14:xfrm>
              <a:off x="8920491" y="2320320"/>
              <a:ext cx="107280" cy="155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68CFBF4-AD3D-4ECF-94B8-4C2BDD4A560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911491" y="2311680"/>
                <a:ext cx="124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8FEDE47-FEA5-4A11-BFFE-805BCD94F1A3}"/>
                  </a:ext>
                </a:extLst>
              </p14:cNvPr>
              <p14:cNvContentPartPr/>
              <p14:nvPr/>
            </p14:nvContentPartPr>
            <p14:xfrm>
              <a:off x="10193451" y="2269200"/>
              <a:ext cx="675720" cy="239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8FEDE47-FEA5-4A11-BFFE-805BCD94F1A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184811" y="2260560"/>
                <a:ext cx="693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7DB7A96-CF80-443E-BD6D-41E0F924ABEF}"/>
                  </a:ext>
                </a:extLst>
              </p14:cNvPr>
              <p14:cNvContentPartPr/>
              <p14:nvPr/>
            </p14:nvContentPartPr>
            <p14:xfrm>
              <a:off x="4722891" y="3447840"/>
              <a:ext cx="385920" cy="129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7DB7A96-CF80-443E-BD6D-41E0F924ABE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3891" y="3439200"/>
                <a:ext cx="403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7261D2A-8BE3-4C07-A728-FB2071735707}"/>
                  </a:ext>
                </a:extLst>
              </p14:cNvPr>
              <p14:cNvContentPartPr/>
              <p14:nvPr/>
            </p14:nvContentPartPr>
            <p14:xfrm>
              <a:off x="5601291" y="3240120"/>
              <a:ext cx="102960" cy="140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7261D2A-8BE3-4C07-A728-FB207173570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92651" y="3231480"/>
                <a:ext cx="1206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50E5D4C-2A98-4AC1-9AC6-E435B9AB2C29}"/>
              </a:ext>
            </a:extLst>
          </p:cNvPr>
          <p:cNvGrpSpPr/>
          <p:nvPr/>
        </p:nvGrpSpPr>
        <p:grpSpPr>
          <a:xfrm>
            <a:off x="5631531" y="3343440"/>
            <a:ext cx="921960" cy="289080"/>
            <a:chOff x="5631531" y="3343440"/>
            <a:chExt cx="9219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9EFFA6-240D-4133-9FE0-3F894115FB6B}"/>
                    </a:ext>
                  </a:extLst>
                </p14:cNvPr>
                <p14:cNvContentPartPr/>
                <p14:nvPr/>
              </p14:nvContentPartPr>
              <p14:xfrm>
                <a:off x="5631531" y="3381600"/>
                <a:ext cx="124200" cy="18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9EFFA6-240D-4133-9FE0-3F894115FB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22891" y="3372600"/>
                  <a:ext cx="141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640689B-4979-4BFD-AC08-24B845B25049}"/>
                    </a:ext>
                  </a:extLst>
                </p14:cNvPr>
                <p14:cNvContentPartPr/>
                <p14:nvPr/>
              </p14:nvContentPartPr>
              <p14:xfrm>
                <a:off x="5642691" y="3381600"/>
                <a:ext cx="105120" cy="162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640689B-4979-4BFD-AC08-24B845B250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33691" y="3372960"/>
                  <a:ext cx="122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5C9E6B-E50D-46CA-83CB-72A5526CBE1B}"/>
                    </a:ext>
                  </a:extLst>
                </p14:cNvPr>
                <p14:cNvContentPartPr/>
                <p14:nvPr/>
              </p14:nvContentPartPr>
              <p14:xfrm>
                <a:off x="5849691" y="3471240"/>
                <a:ext cx="86760" cy="1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5C9E6B-E50D-46CA-83CB-72A5526CBE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40691" y="3462600"/>
                  <a:ext cx="104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75B819-C497-4D0A-8B9C-EC2C78D58E6D}"/>
                    </a:ext>
                  </a:extLst>
                </p14:cNvPr>
                <p14:cNvContentPartPr/>
                <p14:nvPr/>
              </p14:nvContentPartPr>
              <p14:xfrm>
                <a:off x="6057411" y="3387000"/>
                <a:ext cx="101880" cy="135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75B819-C497-4D0A-8B9C-EC2C78D58E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48411" y="3378000"/>
                  <a:ext cx="119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116CA54-A8AF-4706-90FF-695EB6B283EB}"/>
                    </a:ext>
                  </a:extLst>
                </p14:cNvPr>
                <p14:cNvContentPartPr/>
                <p14:nvPr/>
              </p14:nvContentPartPr>
              <p14:xfrm>
                <a:off x="6214011" y="3513000"/>
                <a:ext cx="6120" cy="2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116CA54-A8AF-4706-90FF-695EB6B283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05371" y="3504360"/>
                  <a:ext cx="2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6095383-7B92-4FB5-BC91-C27187B09762}"/>
                    </a:ext>
                  </a:extLst>
                </p14:cNvPr>
                <p14:cNvContentPartPr/>
                <p14:nvPr/>
              </p14:nvContentPartPr>
              <p14:xfrm>
                <a:off x="6324171" y="3372600"/>
                <a:ext cx="64080" cy="59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6095383-7B92-4FB5-BC91-C27187B0976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15531" y="3363960"/>
                  <a:ext cx="81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70F1C7-7B41-4C97-A8C1-255910D68AAE}"/>
                    </a:ext>
                  </a:extLst>
                </p14:cNvPr>
                <p14:cNvContentPartPr/>
                <p14:nvPr/>
              </p14:nvContentPartPr>
              <p14:xfrm>
                <a:off x="6377451" y="3343440"/>
                <a:ext cx="15840" cy="149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70F1C7-7B41-4C97-A8C1-255910D68A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68811" y="3334440"/>
                  <a:ext cx="3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09F442E-E8F6-450C-8D95-4461F433DC02}"/>
                    </a:ext>
                  </a:extLst>
                </p14:cNvPr>
                <p14:cNvContentPartPr/>
                <p14:nvPr/>
              </p14:nvContentPartPr>
              <p14:xfrm>
                <a:off x="6446571" y="3363600"/>
                <a:ext cx="106920" cy="158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09F442E-E8F6-450C-8D95-4461F433DC0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37571" y="3354600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D6403C-54D4-4043-B395-F007884196B7}"/>
                    </a:ext>
                  </a:extLst>
                </p14:cNvPr>
                <p14:cNvContentPartPr/>
                <p14:nvPr/>
              </p14:nvContentPartPr>
              <p14:xfrm>
                <a:off x="5678691" y="3596880"/>
                <a:ext cx="778320" cy="35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D6403C-54D4-4043-B395-F007884196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70051" y="3587880"/>
                  <a:ext cx="7959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D6B349E-BA84-4AD5-A594-078BFF71E1D4}"/>
              </a:ext>
            </a:extLst>
          </p:cNvPr>
          <p:cNvGrpSpPr/>
          <p:nvPr/>
        </p:nvGrpSpPr>
        <p:grpSpPr>
          <a:xfrm>
            <a:off x="5897211" y="3731880"/>
            <a:ext cx="422640" cy="515160"/>
            <a:chOff x="5897211" y="3731880"/>
            <a:chExt cx="4226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80934A-C1EB-4EE0-8EFA-310D37DBC537}"/>
                    </a:ext>
                  </a:extLst>
                </p14:cNvPr>
                <p14:cNvContentPartPr/>
                <p14:nvPr/>
              </p14:nvContentPartPr>
              <p14:xfrm>
                <a:off x="5929971" y="3749160"/>
                <a:ext cx="100800" cy="108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80934A-C1EB-4EE0-8EFA-310D37DBC5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21331" y="3740520"/>
                  <a:ext cx="118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4C1F57-AD19-4367-BF8F-BD5744B4AB26}"/>
                    </a:ext>
                  </a:extLst>
                </p14:cNvPr>
                <p14:cNvContentPartPr/>
                <p14:nvPr/>
              </p14:nvContentPartPr>
              <p14:xfrm>
                <a:off x="6083331" y="3847800"/>
                <a:ext cx="15120" cy="26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4C1F57-AD19-4367-BF8F-BD5744B4AB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74691" y="3839160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427825-4891-4A48-902B-9879D449A6D2}"/>
                    </a:ext>
                  </a:extLst>
                </p14:cNvPr>
                <p14:cNvContentPartPr/>
                <p14:nvPr/>
              </p14:nvContentPartPr>
              <p14:xfrm>
                <a:off x="6265851" y="3731880"/>
                <a:ext cx="21240" cy="10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427825-4891-4A48-902B-9879D449A6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56851" y="3723240"/>
                  <a:ext cx="3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CD33138-0743-4786-9724-2DAEBD96419C}"/>
                    </a:ext>
                  </a:extLst>
                </p14:cNvPr>
                <p14:cNvContentPartPr/>
                <p14:nvPr/>
              </p14:nvContentPartPr>
              <p14:xfrm>
                <a:off x="5897211" y="3907560"/>
                <a:ext cx="422640" cy="52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CD33138-0743-4786-9724-2DAEBD9641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88211" y="3898560"/>
                  <a:ext cx="440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361431-FCB4-4B02-87A3-ED77B2956C64}"/>
                    </a:ext>
                  </a:extLst>
                </p14:cNvPr>
                <p14:cNvContentPartPr/>
                <p14:nvPr/>
              </p14:nvContentPartPr>
              <p14:xfrm>
                <a:off x="5963091" y="4001520"/>
                <a:ext cx="163080" cy="200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361431-FCB4-4B02-87A3-ED77B2956C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54451" y="3992520"/>
                  <a:ext cx="180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9B6E105-53B0-47B5-A7AD-F54EB2F5AB47}"/>
                    </a:ext>
                  </a:extLst>
                </p14:cNvPr>
                <p14:cNvContentPartPr/>
                <p14:nvPr/>
              </p14:nvContentPartPr>
              <p14:xfrm>
                <a:off x="6096651" y="4117080"/>
                <a:ext cx="52560" cy="12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9B6E105-53B0-47B5-A7AD-F54EB2F5AB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88011" y="4108440"/>
                  <a:ext cx="70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CAE6E93-60E1-4E48-89E2-EA11382543B7}"/>
                    </a:ext>
                  </a:extLst>
                </p14:cNvPr>
                <p14:cNvContentPartPr/>
                <p14:nvPr/>
              </p14:nvContentPartPr>
              <p14:xfrm>
                <a:off x="6117891" y="4069560"/>
                <a:ext cx="103680" cy="3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CAE6E93-60E1-4E48-89E2-EA11382543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08891" y="4060920"/>
                  <a:ext cx="1213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4DB1538-13B1-44CB-87FE-ED386E3E2F7B}"/>
              </a:ext>
            </a:extLst>
          </p:cNvPr>
          <p:cNvGrpSpPr/>
          <p:nvPr/>
        </p:nvGrpSpPr>
        <p:grpSpPr>
          <a:xfrm>
            <a:off x="6779931" y="3506880"/>
            <a:ext cx="396360" cy="142200"/>
            <a:chOff x="6779931" y="3506880"/>
            <a:chExt cx="39636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42B971-C334-4AC4-836B-229151291C43}"/>
                    </a:ext>
                  </a:extLst>
                </p14:cNvPr>
                <p14:cNvContentPartPr/>
                <p14:nvPr/>
              </p14:nvContentPartPr>
              <p14:xfrm>
                <a:off x="6779931" y="3506880"/>
                <a:ext cx="142200" cy="142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42B971-C334-4AC4-836B-229151291C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71291" y="3498240"/>
                  <a:ext cx="15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F363123-AA7E-4C87-9338-B7FC26B05233}"/>
                    </a:ext>
                  </a:extLst>
                </p14:cNvPr>
                <p14:cNvContentPartPr/>
                <p14:nvPr/>
              </p14:nvContentPartPr>
              <p14:xfrm>
                <a:off x="7078011" y="3555480"/>
                <a:ext cx="98280" cy="21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F363123-AA7E-4C87-9338-B7FC26B052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69371" y="3546840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69EA1AF-93ED-4DD8-A852-7AA4E9E9C01A}"/>
              </a:ext>
            </a:extLst>
          </p:cNvPr>
          <p:cNvGrpSpPr/>
          <p:nvPr/>
        </p:nvGrpSpPr>
        <p:grpSpPr>
          <a:xfrm>
            <a:off x="7373211" y="3432360"/>
            <a:ext cx="511200" cy="209520"/>
            <a:chOff x="7373211" y="3432360"/>
            <a:chExt cx="511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AB0725B-BD53-4701-9B74-368C3A059226}"/>
                    </a:ext>
                  </a:extLst>
                </p14:cNvPr>
                <p14:cNvContentPartPr/>
                <p14:nvPr/>
              </p14:nvContentPartPr>
              <p14:xfrm>
                <a:off x="7373211" y="3474120"/>
                <a:ext cx="35640" cy="144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AB0725B-BD53-4701-9B74-368C3A0592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64571" y="3465120"/>
                  <a:ext cx="53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6511174-CB70-468E-A856-C26C0E141138}"/>
                    </a:ext>
                  </a:extLst>
                </p14:cNvPr>
                <p14:cNvContentPartPr/>
                <p14:nvPr/>
              </p14:nvContentPartPr>
              <p14:xfrm>
                <a:off x="7483731" y="3590400"/>
                <a:ext cx="15480" cy="4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6511174-CB70-468E-A856-C26C0E14113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75091" y="3581760"/>
                  <a:ext cx="33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8D89BE-33AE-45DA-8920-FAE7309876D5}"/>
                    </a:ext>
                  </a:extLst>
                </p14:cNvPr>
                <p14:cNvContentPartPr/>
                <p14:nvPr/>
              </p14:nvContentPartPr>
              <p14:xfrm>
                <a:off x="7592451" y="3432360"/>
                <a:ext cx="115920" cy="187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8D89BE-33AE-45DA-8920-FAE7309876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3811" y="3423720"/>
                  <a:ext cx="133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B80750-465F-452E-907F-7C34F960F5E8}"/>
                    </a:ext>
                  </a:extLst>
                </p14:cNvPr>
                <p14:cNvContentPartPr/>
                <p14:nvPr/>
              </p14:nvContentPartPr>
              <p14:xfrm>
                <a:off x="7760931" y="3491760"/>
                <a:ext cx="123480" cy="150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B80750-465F-452E-907F-7C34F960F5E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51931" y="3483120"/>
                  <a:ext cx="1411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95B98CA-58E8-46F2-8670-918BAF9DA233}"/>
              </a:ext>
            </a:extLst>
          </p:cNvPr>
          <p:cNvGrpSpPr/>
          <p:nvPr/>
        </p:nvGrpSpPr>
        <p:grpSpPr>
          <a:xfrm>
            <a:off x="9251691" y="2281800"/>
            <a:ext cx="532080" cy="254880"/>
            <a:chOff x="9251691" y="2281800"/>
            <a:chExt cx="5320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ED61E5-66F9-4F5E-9D69-7AE6172EA25A}"/>
                    </a:ext>
                  </a:extLst>
                </p14:cNvPr>
                <p14:cNvContentPartPr/>
                <p14:nvPr/>
              </p14:nvContentPartPr>
              <p14:xfrm>
                <a:off x="9251691" y="2316720"/>
                <a:ext cx="45000" cy="17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ED61E5-66F9-4F5E-9D69-7AE6172EA2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43051" y="2308080"/>
                  <a:ext cx="62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580D23-AFC5-4B59-92AB-C0A871B78EDC}"/>
                    </a:ext>
                  </a:extLst>
                </p14:cNvPr>
                <p14:cNvContentPartPr/>
                <p14:nvPr/>
              </p14:nvContentPartPr>
              <p14:xfrm>
                <a:off x="9345291" y="2466840"/>
                <a:ext cx="20520" cy="60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580D23-AFC5-4B59-92AB-C0A871B78E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36291" y="2458200"/>
                  <a:ext cx="38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353DA4-6F4C-4A2C-B7E3-424FFDF0C024}"/>
                    </a:ext>
                  </a:extLst>
                </p14:cNvPr>
                <p14:cNvContentPartPr/>
                <p14:nvPr/>
              </p14:nvContentPartPr>
              <p14:xfrm>
                <a:off x="9482091" y="2281800"/>
                <a:ext cx="105480" cy="21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353DA4-6F4C-4A2C-B7E3-424FFDF0C0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73091" y="2273160"/>
                  <a:ext cx="12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4A7948-DE42-48D5-A5F9-BDD718B2A62D}"/>
                    </a:ext>
                  </a:extLst>
                </p14:cNvPr>
                <p14:cNvContentPartPr/>
                <p14:nvPr/>
              </p14:nvContentPartPr>
              <p14:xfrm>
                <a:off x="9662811" y="2323560"/>
                <a:ext cx="120960" cy="14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4A7948-DE42-48D5-A5F9-BDD718B2A6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53811" y="2314920"/>
                  <a:ext cx="138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07399C-6974-4C87-B521-6C933D635729}"/>
                    </a:ext>
                  </a:extLst>
                </p14:cNvPr>
                <p14:cNvContentPartPr/>
                <p14:nvPr/>
              </p14:nvContentPartPr>
              <p14:xfrm>
                <a:off x="9281931" y="2496000"/>
                <a:ext cx="48960" cy="34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07399C-6974-4C87-B521-6C933D6357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72931" y="2487360"/>
                  <a:ext cx="66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EF5D34-3F4D-4029-94ED-76035B89C8CB}"/>
                    </a:ext>
                  </a:extLst>
                </p14:cNvPr>
                <p14:cNvContentPartPr/>
                <p14:nvPr/>
              </p14:nvContentPartPr>
              <p14:xfrm>
                <a:off x="9332691" y="2505720"/>
                <a:ext cx="72000" cy="3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EF5D34-3F4D-4029-94ED-76035B89C8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23691" y="2497080"/>
                  <a:ext cx="896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C3B67E4-EFCF-4C7D-8446-D73580279F03}"/>
                  </a:ext>
                </a:extLst>
              </p14:cNvPr>
              <p14:cNvContentPartPr/>
              <p14:nvPr/>
            </p14:nvContentPartPr>
            <p14:xfrm>
              <a:off x="8082411" y="3604080"/>
              <a:ext cx="28440" cy="25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C3B67E4-EFCF-4C7D-8446-D73580279F0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073411" y="3595440"/>
                <a:ext cx="460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F5D198D-57E9-4FA0-96E2-F4DD5FD83ECA}"/>
              </a:ext>
            </a:extLst>
          </p:cNvPr>
          <p:cNvGrpSpPr/>
          <p:nvPr/>
        </p:nvGrpSpPr>
        <p:grpSpPr>
          <a:xfrm>
            <a:off x="8502891" y="3292680"/>
            <a:ext cx="599040" cy="275040"/>
            <a:chOff x="8502891" y="3292680"/>
            <a:chExt cx="59904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0B6E75-40A3-4F18-AFF7-FDDDD72E95FC}"/>
                    </a:ext>
                  </a:extLst>
                </p14:cNvPr>
                <p14:cNvContentPartPr/>
                <p14:nvPr/>
              </p14:nvContentPartPr>
              <p14:xfrm>
                <a:off x="8502891" y="3292680"/>
                <a:ext cx="192600" cy="262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0B6E75-40A3-4F18-AFF7-FDDDD72E95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94251" y="3283680"/>
                  <a:ext cx="210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EB91E0-0846-467E-8947-6CFF29C1F7C7}"/>
                    </a:ext>
                  </a:extLst>
                </p14:cNvPr>
                <p14:cNvContentPartPr/>
                <p14:nvPr/>
              </p14:nvContentPartPr>
              <p14:xfrm>
                <a:off x="8726811" y="3373680"/>
                <a:ext cx="375120" cy="194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EB91E0-0846-467E-8947-6CFF29C1F7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17811" y="3365040"/>
                  <a:ext cx="3927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E21B99D-9DCB-48A1-9C87-9B7DEA5BBB19}"/>
              </a:ext>
            </a:extLst>
          </p:cNvPr>
          <p:cNvGrpSpPr/>
          <p:nvPr/>
        </p:nvGrpSpPr>
        <p:grpSpPr>
          <a:xfrm>
            <a:off x="9321531" y="3431640"/>
            <a:ext cx="922680" cy="147600"/>
            <a:chOff x="9321531" y="3431640"/>
            <a:chExt cx="92268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5AF403-22AC-46B3-8F44-D08A95600B9B}"/>
                    </a:ext>
                  </a:extLst>
                </p14:cNvPr>
                <p14:cNvContentPartPr/>
                <p14:nvPr/>
              </p14:nvContentPartPr>
              <p14:xfrm>
                <a:off x="9321531" y="3431640"/>
                <a:ext cx="593640" cy="14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5AF403-22AC-46B3-8F44-D08A95600B9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12891" y="3423000"/>
                  <a:ext cx="611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70EC5CB-90FD-4FFF-8A86-AE07F603751F}"/>
                    </a:ext>
                  </a:extLst>
                </p14:cNvPr>
                <p14:cNvContentPartPr/>
                <p14:nvPr/>
              </p14:nvContentPartPr>
              <p14:xfrm>
                <a:off x="9976011" y="3462600"/>
                <a:ext cx="268200" cy="92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70EC5CB-90FD-4FFF-8A86-AE07F60375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67011" y="3453960"/>
                  <a:ext cx="2858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A403ACD-621F-4154-9CDE-2B15992C88DA}"/>
              </a:ext>
            </a:extLst>
          </p:cNvPr>
          <p:cNvGrpSpPr/>
          <p:nvPr/>
        </p:nvGrpSpPr>
        <p:grpSpPr>
          <a:xfrm>
            <a:off x="10511331" y="3234360"/>
            <a:ext cx="955800" cy="260280"/>
            <a:chOff x="10511331" y="3234360"/>
            <a:chExt cx="9558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76686F1-4945-44FA-90DC-8A572BEA4C3C}"/>
                    </a:ext>
                  </a:extLst>
                </p14:cNvPr>
                <p14:cNvContentPartPr/>
                <p14:nvPr/>
              </p14:nvContentPartPr>
              <p14:xfrm>
                <a:off x="10511331" y="3270720"/>
                <a:ext cx="397440" cy="223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76686F1-4945-44FA-90DC-8A572BEA4C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02331" y="3261720"/>
                  <a:ext cx="415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7A73CE-320F-4B7D-A69A-42EC86DB04DA}"/>
                    </a:ext>
                  </a:extLst>
                </p14:cNvPr>
                <p14:cNvContentPartPr/>
                <p14:nvPr/>
              </p14:nvContentPartPr>
              <p14:xfrm>
                <a:off x="10600611" y="3234360"/>
                <a:ext cx="41040" cy="2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7A73CE-320F-4B7D-A69A-42EC86DB04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91971" y="3225720"/>
                  <a:ext cx="58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A592AA-001F-4CF8-AAF1-83F6672E6A7A}"/>
                    </a:ext>
                  </a:extLst>
                </p14:cNvPr>
                <p14:cNvContentPartPr/>
                <p14:nvPr/>
              </p14:nvContentPartPr>
              <p14:xfrm>
                <a:off x="10654611" y="3276480"/>
                <a:ext cx="360" cy="3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A592AA-001F-4CF8-AAF1-83F6672E6A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45611" y="3267480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F1FC757-8C55-47BD-8AEA-CFF1FFF53E0D}"/>
                    </a:ext>
                  </a:extLst>
                </p14:cNvPr>
                <p14:cNvContentPartPr/>
                <p14:nvPr/>
              </p14:nvContentPartPr>
              <p14:xfrm>
                <a:off x="10692051" y="3276480"/>
                <a:ext cx="20160" cy="1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F1FC757-8C55-47BD-8AEA-CFF1FFF53E0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83051" y="3267480"/>
                  <a:ext cx="3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AD3A9B-3BD2-4E5E-8B17-F34639FE4235}"/>
                    </a:ext>
                  </a:extLst>
                </p14:cNvPr>
                <p14:cNvContentPartPr/>
                <p14:nvPr/>
              </p14:nvContentPartPr>
              <p14:xfrm>
                <a:off x="11099211" y="3245160"/>
                <a:ext cx="367920" cy="214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AD3A9B-3BD2-4E5E-8B17-F34639FE423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90211" y="3236160"/>
                  <a:ext cx="38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750CA1-0478-4277-A1D7-0BC2D322C04E}"/>
                    </a:ext>
                  </a:extLst>
                </p14:cNvPr>
                <p14:cNvContentPartPr/>
                <p14:nvPr/>
              </p14:nvContentPartPr>
              <p14:xfrm>
                <a:off x="11248611" y="3302040"/>
                <a:ext cx="177840" cy="60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750CA1-0478-4277-A1D7-0BC2D322C04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39611" y="3293040"/>
                  <a:ext cx="1954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DBAA9C6-3AC3-450B-B8C2-89EF755DA827}"/>
              </a:ext>
            </a:extLst>
          </p:cNvPr>
          <p:cNvGrpSpPr/>
          <p:nvPr/>
        </p:nvGrpSpPr>
        <p:grpSpPr>
          <a:xfrm>
            <a:off x="8549691" y="3852480"/>
            <a:ext cx="401040" cy="157320"/>
            <a:chOff x="8549691" y="3852480"/>
            <a:chExt cx="40104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901D09F-61A4-459A-B8FE-034D706F80B3}"/>
                    </a:ext>
                  </a:extLst>
                </p14:cNvPr>
                <p14:cNvContentPartPr/>
                <p14:nvPr/>
              </p14:nvContentPartPr>
              <p14:xfrm>
                <a:off x="8549691" y="3852480"/>
                <a:ext cx="188640" cy="157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01D09F-61A4-459A-B8FE-034D706F80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41051" y="3843840"/>
                  <a:ext cx="206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DD4F50-0477-4387-94F6-A4F85FD7F175}"/>
                    </a:ext>
                  </a:extLst>
                </p14:cNvPr>
                <p14:cNvContentPartPr/>
                <p14:nvPr/>
              </p14:nvContentPartPr>
              <p14:xfrm>
                <a:off x="8858571" y="3925200"/>
                <a:ext cx="92160" cy="3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DD4F50-0477-4387-94F6-A4F85FD7F1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49571" y="3916560"/>
                  <a:ext cx="10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AF0E5F-1A33-47C5-856C-8CCB1AAFC5BB}"/>
                    </a:ext>
                  </a:extLst>
                </p14:cNvPr>
                <p14:cNvContentPartPr/>
                <p14:nvPr/>
              </p14:nvContentPartPr>
              <p14:xfrm>
                <a:off x="8826531" y="3975240"/>
                <a:ext cx="8532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AF0E5F-1A33-47C5-856C-8CCB1AAFC5B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17531" y="3966240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D2C7CDA-49F5-447A-BC3A-96EAE84719BB}"/>
              </a:ext>
            </a:extLst>
          </p:cNvPr>
          <p:cNvGrpSpPr/>
          <p:nvPr/>
        </p:nvGrpSpPr>
        <p:grpSpPr>
          <a:xfrm>
            <a:off x="9153411" y="3840240"/>
            <a:ext cx="561600" cy="207720"/>
            <a:chOff x="9153411" y="3840240"/>
            <a:chExt cx="561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6E169ED-C221-41FE-BF31-DC0B0F63E3D4}"/>
                    </a:ext>
                  </a:extLst>
                </p14:cNvPr>
                <p14:cNvContentPartPr/>
                <p14:nvPr/>
              </p14:nvContentPartPr>
              <p14:xfrm>
                <a:off x="9153411" y="3883800"/>
                <a:ext cx="132480" cy="156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6E169ED-C221-41FE-BF31-DC0B0F63E3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44771" y="3875160"/>
                  <a:ext cx="15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ACAF54E-E5B9-455C-92FB-78B31DF95132}"/>
                    </a:ext>
                  </a:extLst>
                </p14:cNvPr>
                <p14:cNvContentPartPr/>
                <p14:nvPr/>
              </p14:nvContentPartPr>
              <p14:xfrm>
                <a:off x="9329811" y="4032840"/>
                <a:ext cx="5400" cy="15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ACAF54E-E5B9-455C-92FB-78B31DF9513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20811" y="4024200"/>
                  <a:ext cx="23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2C2E89A-9907-465D-9400-76D3D85137C0}"/>
                    </a:ext>
                  </a:extLst>
                </p14:cNvPr>
                <p14:cNvContentPartPr/>
                <p14:nvPr/>
              </p14:nvContentPartPr>
              <p14:xfrm>
                <a:off x="9437091" y="3894960"/>
                <a:ext cx="98280" cy="129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2C2E89A-9907-465D-9400-76D3D85137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28091" y="3885960"/>
                  <a:ext cx="11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A52420A-0FEE-4F0C-A951-AD7575FF102C}"/>
                    </a:ext>
                  </a:extLst>
                </p14:cNvPr>
                <p14:cNvContentPartPr/>
                <p14:nvPr/>
              </p14:nvContentPartPr>
              <p14:xfrm>
                <a:off x="9541851" y="3889560"/>
                <a:ext cx="110520" cy="140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A52420A-0FEE-4F0C-A951-AD7575FF10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32851" y="3880920"/>
                  <a:ext cx="128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E5690E-AB92-45CE-8323-7AD876D2E79B}"/>
                    </a:ext>
                  </a:extLst>
                </p14:cNvPr>
                <p14:cNvContentPartPr/>
                <p14:nvPr/>
              </p14:nvContentPartPr>
              <p14:xfrm>
                <a:off x="9595851" y="3840240"/>
                <a:ext cx="119160" cy="11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E5690E-AB92-45CE-8323-7AD876D2E79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6851" y="3831600"/>
                  <a:ext cx="136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84F283B-2B6A-4197-9CBF-5630F2433363}"/>
              </a:ext>
            </a:extLst>
          </p:cNvPr>
          <p:cNvGrpSpPr/>
          <p:nvPr/>
        </p:nvGrpSpPr>
        <p:grpSpPr>
          <a:xfrm>
            <a:off x="3029811" y="3193680"/>
            <a:ext cx="1313640" cy="683640"/>
            <a:chOff x="3029811" y="3193680"/>
            <a:chExt cx="131364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9D1267-4036-44E6-8311-723CD06310E3}"/>
                    </a:ext>
                  </a:extLst>
                </p14:cNvPr>
                <p14:cNvContentPartPr/>
                <p14:nvPr/>
              </p14:nvContentPartPr>
              <p14:xfrm>
                <a:off x="3110091" y="3679680"/>
                <a:ext cx="147240" cy="20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9D1267-4036-44E6-8311-723CD06310E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01091" y="3670680"/>
                  <a:ext cx="164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07EEFB-A04D-45A2-9BB3-F2DEED838BA1}"/>
                    </a:ext>
                  </a:extLst>
                </p14:cNvPr>
                <p14:cNvContentPartPr/>
                <p14:nvPr/>
              </p14:nvContentPartPr>
              <p14:xfrm>
                <a:off x="3080211" y="3654480"/>
                <a:ext cx="7920" cy="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07EEFB-A04D-45A2-9BB3-F2DEED838B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71571" y="3645840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155A89-80E3-4D24-B11B-3A2B81029BE5}"/>
                    </a:ext>
                  </a:extLst>
                </p14:cNvPr>
                <p14:cNvContentPartPr/>
                <p14:nvPr/>
              </p14:nvContentPartPr>
              <p14:xfrm>
                <a:off x="3029811" y="3466200"/>
                <a:ext cx="132120" cy="22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155A89-80E3-4D24-B11B-3A2B81029BE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21171" y="3457560"/>
                  <a:ext cx="149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07B0BF-5692-4409-9E1D-634AB4B3F95A}"/>
                    </a:ext>
                  </a:extLst>
                </p14:cNvPr>
                <p14:cNvContentPartPr/>
                <p14:nvPr/>
              </p14:nvContentPartPr>
              <p14:xfrm>
                <a:off x="3176691" y="3632880"/>
                <a:ext cx="360360" cy="74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07B0BF-5692-4409-9E1D-634AB4B3F95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67691" y="3623880"/>
                  <a:ext cx="378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E8B123-1B95-49CD-81E8-2773EBB8D090}"/>
                    </a:ext>
                  </a:extLst>
                </p14:cNvPr>
                <p14:cNvContentPartPr/>
                <p14:nvPr/>
              </p14:nvContentPartPr>
              <p14:xfrm>
                <a:off x="3304851" y="3554760"/>
                <a:ext cx="147600" cy="4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E8B123-1B95-49CD-81E8-2773EBB8D09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96211" y="3546120"/>
                  <a:ext cx="165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2A7B78D-AF19-40FE-B4C5-9A067CABD756}"/>
                    </a:ext>
                  </a:extLst>
                </p14:cNvPr>
                <p14:cNvContentPartPr/>
                <p14:nvPr/>
              </p14:nvContentPartPr>
              <p14:xfrm>
                <a:off x="3206211" y="3364320"/>
                <a:ext cx="187200" cy="236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2A7B78D-AF19-40FE-B4C5-9A067CABD7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97211" y="3355320"/>
                  <a:ext cx="204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491610-6F78-4A31-9D0A-39B4B807EFCD}"/>
                    </a:ext>
                  </a:extLst>
                </p14:cNvPr>
                <p14:cNvContentPartPr/>
                <p14:nvPr/>
              </p14:nvContentPartPr>
              <p14:xfrm>
                <a:off x="3144651" y="3565920"/>
                <a:ext cx="96480" cy="59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491610-6F78-4A31-9D0A-39B4B807EFC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36011" y="3556920"/>
                  <a:ext cx="114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5C5C4E-40DF-421C-BEC3-5C7E05031DBB}"/>
                    </a:ext>
                  </a:extLst>
                </p14:cNvPr>
                <p14:cNvContentPartPr/>
                <p14:nvPr/>
              </p14:nvContentPartPr>
              <p14:xfrm>
                <a:off x="3137451" y="3385920"/>
                <a:ext cx="196920" cy="234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5C5C4E-40DF-421C-BEC3-5C7E05031DB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28811" y="3377280"/>
                  <a:ext cx="21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178AE0-9F7B-4EF7-9665-AA6519976C94}"/>
                    </a:ext>
                  </a:extLst>
                </p14:cNvPr>
                <p14:cNvContentPartPr/>
                <p14:nvPr/>
              </p14:nvContentPartPr>
              <p14:xfrm>
                <a:off x="3525531" y="3193680"/>
                <a:ext cx="105840" cy="10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178AE0-9F7B-4EF7-9665-AA6519976C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16891" y="3185040"/>
                  <a:ext cx="12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4A43D5B-9D6E-4B36-9EFF-9755E0E39452}"/>
                    </a:ext>
                  </a:extLst>
                </p14:cNvPr>
                <p14:cNvContentPartPr/>
                <p14:nvPr/>
              </p14:nvContentPartPr>
              <p14:xfrm>
                <a:off x="3519411" y="3312480"/>
                <a:ext cx="108000" cy="2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4A43D5B-9D6E-4B36-9EFF-9755E0E3945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10771" y="3303480"/>
                  <a:ext cx="125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D64C37-DA60-4C71-9E93-3F2F0289E9F9}"/>
                    </a:ext>
                  </a:extLst>
                </p14:cNvPr>
                <p14:cNvContentPartPr/>
                <p14:nvPr/>
              </p14:nvContentPartPr>
              <p14:xfrm>
                <a:off x="3562971" y="3370440"/>
                <a:ext cx="104040" cy="12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D64C37-DA60-4C71-9E93-3F2F0289E9F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53971" y="3361800"/>
                  <a:ext cx="12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F2086F-8996-4C51-A392-D3FA4DF4430D}"/>
                    </a:ext>
                  </a:extLst>
                </p14:cNvPr>
                <p14:cNvContentPartPr/>
                <p14:nvPr/>
              </p14:nvContentPartPr>
              <p14:xfrm>
                <a:off x="3169131" y="3876960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F2086F-8996-4C51-A392-D3FA4DF443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0131" y="3868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5F4BFF-F0C0-4144-8E8A-0B8669B14356}"/>
                    </a:ext>
                  </a:extLst>
                </p14:cNvPr>
                <p14:cNvContentPartPr/>
                <p14:nvPr/>
              </p14:nvContentPartPr>
              <p14:xfrm>
                <a:off x="3105771" y="3750960"/>
                <a:ext cx="587880" cy="117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5F4BFF-F0C0-4144-8E8A-0B8669B143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97131" y="3742320"/>
                  <a:ext cx="605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0C43A75-13CE-4527-B8D6-165699E2D302}"/>
                    </a:ext>
                  </a:extLst>
                </p14:cNvPr>
                <p14:cNvContentPartPr/>
                <p14:nvPr/>
              </p14:nvContentPartPr>
              <p14:xfrm>
                <a:off x="3620931" y="3680400"/>
                <a:ext cx="722520" cy="82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0C43A75-13CE-4527-B8D6-165699E2D3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12291" y="3671760"/>
                  <a:ext cx="74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77748D-9674-4408-ADA9-4E9D602A0810}"/>
                    </a:ext>
                  </a:extLst>
                </p14:cNvPr>
                <p14:cNvContentPartPr/>
                <p14:nvPr/>
              </p14:nvContentPartPr>
              <p14:xfrm>
                <a:off x="3092451" y="3744120"/>
                <a:ext cx="114120" cy="131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77748D-9674-4408-ADA9-4E9D602A08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83811" y="3735480"/>
                  <a:ext cx="1317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226C0F9-EFF4-4B3D-BDFA-8BE6692D9E5F}"/>
              </a:ext>
            </a:extLst>
          </p:cNvPr>
          <p:cNvGrpSpPr/>
          <p:nvPr/>
        </p:nvGrpSpPr>
        <p:grpSpPr>
          <a:xfrm>
            <a:off x="94371" y="3808200"/>
            <a:ext cx="863280" cy="122760"/>
            <a:chOff x="94371" y="3808200"/>
            <a:chExt cx="86328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A157EB6-1871-41F9-8B9A-712737534B30}"/>
                    </a:ext>
                  </a:extLst>
                </p14:cNvPr>
                <p14:cNvContentPartPr/>
                <p14:nvPr/>
              </p14:nvContentPartPr>
              <p14:xfrm>
                <a:off x="861171" y="3884520"/>
                <a:ext cx="6120" cy="6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A157EB6-1871-41F9-8B9A-712737534B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2531" y="387588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6CBC777-FD50-47B1-8A44-0DD8E31B17A4}"/>
                    </a:ext>
                  </a:extLst>
                </p14:cNvPr>
                <p14:cNvContentPartPr/>
                <p14:nvPr/>
              </p14:nvContentPartPr>
              <p14:xfrm>
                <a:off x="868011" y="3808200"/>
                <a:ext cx="89640" cy="122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6CBC777-FD50-47B1-8A44-0DD8E31B17A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9371" y="3799560"/>
                  <a:ext cx="107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9B8CE6-FFF9-4DCC-A13D-FE126860687C}"/>
                    </a:ext>
                  </a:extLst>
                </p14:cNvPr>
                <p14:cNvContentPartPr/>
                <p14:nvPr/>
              </p14:nvContentPartPr>
              <p14:xfrm>
                <a:off x="94371" y="3876240"/>
                <a:ext cx="817920" cy="47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9B8CE6-FFF9-4DCC-A13D-FE12686068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371" y="3867600"/>
                  <a:ext cx="8355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0F2CAA6-1270-464B-9CDC-D5F823548B69}"/>
              </a:ext>
            </a:extLst>
          </p:cNvPr>
          <p:cNvGrpSpPr/>
          <p:nvPr/>
        </p:nvGrpSpPr>
        <p:grpSpPr>
          <a:xfrm>
            <a:off x="2157531" y="4524960"/>
            <a:ext cx="976680" cy="380880"/>
            <a:chOff x="2157531" y="4524960"/>
            <a:chExt cx="9766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D2D8A3F-69AF-429B-8CE2-258752022EC9}"/>
                    </a:ext>
                  </a:extLst>
                </p14:cNvPr>
                <p14:cNvContentPartPr/>
                <p14:nvPr/>
              </p14:nvContentPartPr>
              <p14:xfrm>
                <a:off x="2157531" y="4551600"/>
                <a:ext cx="519480" cy="354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D2D8A3F-69AF-429B-8CE2-258752022EC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148891" y="4542960"/>
                  <a:ext cx="537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48B6C6-BCB5-481E-B683-6D3472F34A93}"/>
                    </a:ext>
                  </a:extLst>
                </p14:cNvPr>
                <p14:cNvContentPartPr/>
                <p14:nvPr/>
              </p14:nvContentPartPr>
              <p14:xfrm>
                <a:off x="2718771" y="4672200"/>
                <a:ext cx="221040" cy="106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48B6C6-BCB5-481E-B683-6D3472F34A9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10131" y="4663560"/>
                  <a:ext cx="238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8BE4EF-ED5D-42FF-A9F3-D1494F5099F8}"/>
                    </a:ext>
                  </a:extLst>
                </p14:cNvPr>
                <p14:cNvContentPartPr/>
                <p14:nvPr/>
              </p14:nvContentPartPr>
              <p14:xfrm>
                <a:off x="2990571" y="4524960"/>
                <a:ext cx="143640" cy="242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8BE4EF-ED5D-42FF-A9F3-D1494F5099F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81571" y="4515960"/>
                  <a:ext cx="1612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7C464EF-7F21-47E4-A20F-A874D1EDD066}"/>
              </a:ext>
            </a:extLst>
          </p:cNvPr>
          <p:cNvGrpSpPr/>
          <p:nvPr/>
        </p:nvGrpSpPr>
        <p:grpSpPr>
          <a:xfrm>
            <a:off x="3447771" y="4484280"/>
            <a:ext cx="2253960" cy="358200"/>
            <a:chOff x="3447771" y="4484280"/>
            <a:chExt cx="22539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CD8F5CA-FFD6-48B9-841E-0AE4BB53E929}"/>
                    </a:ext>
                  </a:extLst>
                </p14:cNvPr>
                <p14:cNvContentPartPr/>
                <p14:nvPr/>
              </p14:nvContentPartPr>
              <p14:xfrm>
                <a:off x="3447771" y="4595160"/>
                <a:ext cx="57960" cy="147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CD8F5CA-FFD6-48B9-841E-0AE4BB53E92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39131" y="4586160"/>
                  <a:ext cx="75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C741AB1-4E38-416A-9E52-85A3193C8E6D}"/>
                    </a:ext>
                  </a:extLst>
                </p14:cNvPr>
                <p14:cNvContentPartPr/>
                <p14:nvPr/>
              </p14:nvContentPartPr>
              <p14:xfrm>
                <a:off x="3529491" y="4558080"/>
                <a:ext cx="66600" cy="18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C741AB1-4E38-416A-9E52-85A3193C8E6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20851" y="4549080"/>
                  <a:ext cx="84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61F4B10-8E2B-4985-A8CF-75B35E523834}"/>
                    </a:ext>
                  </a:extLst>
                </p14:cNvPr>
                <p14:cNvContentPartPr/>
                <p14:nvPr/>
              </p14:nvContentPartPr>
              <p14:xfrm>
                <a:off x="3459291" y="4665000"/>
                <a:ext cx="106560" cy="19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61F4B10-8E2B-4985-A8CF-75B35E52383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50291" y="4656000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C5B007-826B-48C8-BF50-51DFE9254304}"/>
                    </a:ext>
                  </a:extLst>
                </p14:cNvPr>
                <p14:cNvContentPartPr/>
                <p14:nvPr/>
              </p14:nvContentPartPr>
              <p14:xfrm>
                <a:off x="3647571" y="4656000"/>
                <a:ext cx="86760" cy="64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C5B007-826B-48C8-BF50-51DFE925430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38931" y="4647360"/>
                  <a:ext cx="104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22ED663-3058-4FC3-A637-3976D4D2FEA9}"/>
                    </a:ext>
                  </a:extLst>
                </p14:cNvPr>
                <p14:cNvContentPartPr/>
                <p14:nvPr/>
              </p14:nvContentPartPr>
              <p14:xfrm>
                <a:off x="3873651" y="4539000"/>
                <a:ext cx="74160" cy="254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22ED663-3058-4FC3-A637-3976D4D2FEA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64651" y="4530360"/>
                  <a:ext cx="91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EFE900B-2C27-4078-B113-1BA905DD88FD}"/>
                    </a:ext>
                  </a:extLst>
                </p14:cNvPr>
                <p14:cNvContentPartPr/>
                <p14:nvPr/>
              </p14:nvContentPartPr>
              <p14:xfrm>
                <a:off x="4154091" y="4554120"/>
                <a:ext cx="77040" cy="182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EFE900B-2C27-4078-B113-1BA905DD88F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45091" y="4545120"/>
                  <a:ext cx="94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00C8A49-861D-4FE1-B965-391536F334B6}"/>
                    </a:ext>
                  </a:extLst>
                </p14:cNvPr>
                <p14:cNvContentPartPr/>
                <p14:nvPr/>
              </p14:nvContentPartPr>
              <p14:xfrm>
                <a:off x="4168491" y="4525320"/>
                <a:ext cx="142920" cy="187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00C8A49-861D-4FE1-B965-391536F334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59851" y="4516680"/>
                  <a:ext cx="160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8B7FD8D-64DD-44F3-AAAA-7615BC202213}"/>
                    </a:ext>
                  </a:extLst>
                </p14:cNvPr>
                <p14:cNvContentPartPr/>
                <p14:nvPr/>
              </p14:nvContentPartPr>
              <p14:xfrm>
                <a:off x="4316451" y="4656720"/>
                <a:ext cx="72720" cy="65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8B7FD8D-64DD-44F3-AAAA-7615BC2022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307811" y="4647720"/>
                  <a:ext cx="90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0604A34-DC13-4FD9-BF85-95F2C90EB98D}"/>
                    </a:ext>
                  </a:extLst>
                </p14:cNvPr>
                <p14:cNvContentPartPr/>
                <p14:nvPr/>
              </p14:nvContentPartPr>
              <p14:xfrm>
                <a:off x="4579971" y="4627200"/>
                <a:ext cx="178920" cy="122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0604A34-DC13-4FD9-BF85-95F2C90EB98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570971" y="4618200"/>
                  <a:ext cx="196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45B4CB-0E12-4F5B-A765-C306C5D5A41D}"/>
                    </a:ext>
                  </a:extLst>
                </p14:cNvPr>
                <p14:cNvContentPartPr/>
                <p14:nvPr/>
              </p14:nvContentPartPr>
              <p14:xfrm>
                <a:off x="4964091" y="4549080"/>
                <a:ext cx="498240" cy="198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45B4CB-0E12-4F5B-A765-C306C5D5A41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55451" y="4540080"/>
                  <a:ext cx="51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0D82EAC-A21C-44E5-88B1-E95247FCA784}"/>
                    </a:ext>
                  </a:extLst>
                </p14:cNvPr>
                <p14:cNvContentPartPr/>
                <p14:nvPr/>
              </p14:nvContentPartPr>
              <p14:xfrm>
                <a:off x="5609931" y="4484280"/>
                <a:ext cx="91800" cy="358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0D82EAC-A21C-44E5-88B1-E95247FCA78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01291" y="4475640"/>
                  <a:ext cx="109440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D4BBD38-BCB4-4A2B-A380-796B3A60823F}"/>
                  </a:ext>
                </a:extLst>
              </p14:cNvPr>
              <p14:cNvContentPartPr/>
              <p14:nvPr/>
            </p14:nvContentPartPr>
            <p14:xfrm>
              <a:off x="6095571" y="4627560"/>
              <a:ext cx="277920" cy="1476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D4BBD38-BCB4-4A2B-A380-796B3A60823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086571" y="4618560"/>
                <a:ext cx="29556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79DC05A7-C6B2-4FF7-9155-8616A2323E91}"/>
              </a:ext>
            </a:extLst>
          </p:cNvPr>
          <p:cNvGrpSpPr/>
          <p:nvPr/>
        </p:nvGrpSpPr>
        <p:grpSpPr>
          <a:xfrm>
            <a:off x="6747891" y="4454400"/>
            <a:ext cx="447840" cy="289080"/>
            <a:chOff x="6747891" y="4454400"/>
            <a:chExt cx="4478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CF6D23-4341-4D63-9EB5-964BEF0D68CF}"/>
                    </a:ext>
                  </a:extLst>
                </p14:cNvPr>
                <p14:cNvContentPartPr/>
                <p14:nvPr/>
              </p14:nvContentPartPr>
              <p14:xfrm>
                <a:off x="6747891" y="4540440"/>
                <a:ext cx="202680" cy="203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CF6D23-4341-4D63-9EB5-964BEF0D68C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39251" y="4531440"/>
                  <a:ext cx="220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7DD4AD5-E5B8-4BF2-8E0B-8265411D2463}"/>
                    </a:ext>
                  </a:extLst>
                </p14:cNvPr>
                <p14:cNvContentPartPr/>
                <p14:nvPr/>
              </p14:nvContentPartPr>
              <p14:xfrm>
                <a:off x="6990171" y="4654920"/>
                <a:ext cx="90720" cy="77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7DD4AD5-E5B8-4BF2-8E0B-8265411D246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981171" y="4646280"/>
                  <a:ext cx="10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8D74C40-192F-4225-826F-BB486D924920}"/>
                    </a:ext>
                  </a:extLst>
                </p14:cNvPr>
                <p14:cNvContentPartPr/>
                <p14:nvPr/>
              </p14:nvContentPartPr>
              <p14:xfrm>
                <a:off x="7157211" y="4454400"/>
                <a:ext cx="38520" cy="53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8D74C40-192F-4225-826F-BB486D9249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48211" y="4445760"/>
                  <a:ext cx="561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ABC6BC4-611A-4E5F-86EB-DE3E5819AA8D}"/>
              </a:ext>
            </a:extLst>
          </p:cNvPr>
          <p:cNvGrpSpPr/>
          <p:nvPr/>
        </p:nvGrpSpPr>
        <p:grpSpPr>
          <a:xfrm>
            <a:off x="7504611" y="4487520"/>
            <a:ext cx="396360" cy="269640"/>
            <a:chOff x="7504611" y="4487520"/>
            <a:chExt cx="3963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417DE22-5929-43CA-9C02-EC3B1C8F0316}"/>
                    </a:ext>
                  </a:extLst>
                </p14:cNvPr>
                <p14:cNvContentPartPr/>
                <p14:nvPr/>
              </p14:nvContentPartPr>
              <p14:xfrm>
                <a:off x="7504611" y="4522440"/>
                <a:ext cx="396360" cy="234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417DE22-5929-43CA-9C02-EC3B1C8F031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95611" y="4513800"/>
                  <a:ext cx="414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1875F7E-226C-4B72-A21C-A57607FC540D}"/>
                    </a:ext>
                  </a:extLst>
                </p14:cNvPr>
                <p14:cNvContentPartPr/>
                <p14:nvPr/>
              </p14:nvContentPartPr>
              <p14:xfrm>
                <a:off x="7740771" y="4487520"/>
                <a:ext cx="8280" cy="36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1875F7E-226C-4B72-A21C-A57607FC54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32131" y="4478880"/>
                  <a:ext cx="259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2BBDB5A-E8D0-4BC5-BCF7-276311EB46FE}"/>
              </a:ext>
            </a:extLst>
          </p:cNvPr>
          <p:cNvGrpSpPr/>
          <p:nvPr/>
        </p:nvGrpSpPr>
        <p:grpSpPr>
          <a:xfrm>
            <a:off x="8275371" y="4487520"/>
            <a:ext cx="568080" cy="198720"/>
            <a:chOff x="8275371" y="4487520"/>
            <a:chExt cx="56808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98C4055-8AFB-49FC-846D-B1DA39CAC382}"/>
                    </a:ext>
                  </a:extLst>
                </p14:cNvPr>
                <p14:cNvContentPartPr/>
                <p14:nvPr/>
              </p14:nvContentPartPr>
              <p14:xfrm>
                <a:off x="8275371" y="4551240"/>
                <a:ext cx="112320" cy="135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98C4055-8AFB-49FC-846D-B1DA39CAC38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66731" y="4542600"/>
                  <a:ext cx="129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B3763CE-7989-469D-A85F-73A55DB3E355}"/>
                    </a:ext>
                  </a:extLst>
                </p14:cNvPr>
                <p14:cNvContentPartPr/>
                <p14:nvPr/>
              </p14:nvContentPartPr>
              <p14:xfrm>
                <a:off x="8433051" y="4648800"/>
                <a:ext cx="4320" cy="24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B3763CE-7989-469D-A85F-73A55DB3E35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24411" y="4639800"/>
                  <a:ext cx="2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2C9CC59-42A0-4938-B22A-CF7F79A18252}"/>
                    </a:ext>
                  </a:extLst>
                </p14:cNvPr>
                <p14:cNvContentPartPr/>
                <p14:nvPr/>
              </p14:nvContentPartPr>
              <p14:xfrm>
                <a:off x="8513331" y="4564200"/>
                <a:ext cx="88560" cy="10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2C9CC59-42A0-4938-B22A-CF7F79A1825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04331" y="4555200"/>
                  <a:ext cx="106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1EEF3FD-DFA4-49A1-ADBD-BB2241854648}"/>
                    </a:ext>
                  </a:extLst>
                </p14:cNvPr>
                <p14:cNvContentPartPr/>
                <p14:nvPr/>
              </p14:nvContentPartPr>
              <p14:xfrm>
                <a:off x="8684691" y="4539720"/>
                <a:ext cx="78840" cy="129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1EEF3FD-DFA4-49A1-ADBD-BB224185464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76051" y="4531080"/>
                  <a:ext cx="96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20DFCD-9020-407D-A16D-7186D36FE620}"/>
                    </a:ext>
                  </a:extLst>
                </p14:cNvPr>
                <p14:cNvContentPartPr/>
                <p14:nvPr/>
              </p14:nvContentPartPr>
              <p14:xfrm>
                <a:off x="8714211" y="4487520"/>
                <a:ext cx="129240" cy="39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20DFCD-9020-407D-A16D-7186D36FE62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05211" y="4478880"/>
                  <a:ext cx="146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190D4C0-3979-4C53-B4AF-D557E401EA13}"/>
              </a:ext>
            </a:extLst>
          </p:cNvPr>
          <p:cNvGrpSpPr/>
          <p:nvPr/>
        </p:nvGrpSpPr>
        <p:grpSpPr>
          <a:xfrm>
            <a:off x="517731" y="4539000"/>
            <a:ext cx="1422360" cy="313200"/>
            <a:chOff x="517731" y="4539000"/>
            <a:chExt cx="14223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858592-CD25-408F-9D56-DC84C9022C35}"/>
                    </a:ext>
                  </a:extLst>
                </p14:cNvPr>
                <p14:cNvContentPartPr/>
                <p14:nvPr/>
              </p14:nvContentPartPr>
              <p14:xfrm>
                <a:off x="1621491" y="4604520"/>
                <a:ext cx="60120" cy="153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858592-CD25-408F-9D56-DC84C9022C3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12491" y="4595520"/>
                  <a:ext cx="77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ACBF76-E761-41EE-85CE-46584BC8BF55}"/>
                    </a:ext>
                  </a:extLst>
                </p14:cNvPr>
                <p14:cNvContentPartPr/>
                <p14:nvPr/>
              </p14:nvContentPartPr>
              <p14:xfrm>
                <a:off x="1556691" y="4543680"/>
                <a:ext cx="208440" cy="135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ACBF76-E761-41EE-85CE-46584BC8BF5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47691" y="4535040"/>
                  <a:ext cx="22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291DE8D-36D6-4074-8102-18A2E90309CB}"/>
                    </a:ext>
                  </a:extLst>
                </p14:cNvPr>
                <p14:cNvContentPartPr/>
                <p14:nvPr/>
              </p14:nvContentPartPr>
              <p14:xfrm>
                <a:off x="1873851" y="4539000"/>
                <a:ext cx="66240" cy="276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291DE8D-36D6-4074-8102-18A2E90309C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64851" y="4530360"/>
                  <a:ext cx="83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A9E608-9995-4ECF-A1A4-5D8A9391CAD2}"/>
                    </a:ext>
                  </a:extLst>
                </p14:cNvPr>
                <p14:cNvContentPartPr/>
                <p14:nvPr/>
              </p14:nvContentPartPr>
              <p14:xfrm>
                <a:off x="517731" y="4630800"/>
                <a:ext cx="216000" cy="167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A9E608-9995-4ECF-A1A4-5D8A9391CA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9091" y="4622160"/>
                  <a:ext cx="233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382110-5043-41B8-ADEC-0ABD85595CD3}"/>
                    </a:ext>
                  </a:extLst>
                </p14:cNvPr>
                <p14:cNvContentPartPr/>
                <p14:nvPr/>
              </p14:nvContentPartPr>
              <p14:xfrm>
                <a:off x="814731" y="4642320"/>
                <a:ext cx="122040" cy="144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382110-5043-41B8-ADEC-0ABD85595C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6091" y="4633680"/>
                  <a:ext cx="13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1C6FB7F-0048-4FAD-8168-064FD98A5314}"/>
                    </a:ext>
                  </a:extLst>
                </p14:cNvPr>
                <p14:cNvContentPartPr/>
                <p14:nvPr/>
              </p14:nvContentPartPr>
              <p14:xfrm>
                <a:off x="1044411" y="4623240"/>
                <a:ext cx="16200" cy="81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1C6FB7F-0048-4FAD-8168-064FD98A531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5771" y="4614600"/>
                  <a:ext cx="3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50A398-2C2C-4039-B0E5-87103F0EF5FA}"/>
                    </a:ext>
                  </a:extLst>
                </p14:cNvPr>
                <p14:cNvContentPartPr/>
                <p14:nvPr/>
              </p14:nvContentPartPr>
              <p14:xfrm>
                <a:off x="1042611" y="4841040"/>
                <a:ext cx="10800" cy="11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50A398-2C2C-4039-B0E5-87103F0EF5F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3971" y="4832040"/>
                  <a:ext cx="2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235836B-9721-4203-9A41-ADA40F9C4C9A}"/>
                    </a:ext>
                  </a:extLst>
                </p14:cNvPr>
                <p14:cNvContentPartPr/>
                <p14:nvPr/>
              </p14:nvContentPartPr>
              <p14:xfrm>
                <a:off x="1137651" y="4643040"/>
                <a:ext cx="10512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235836B-9721-4203-9A41-ADA40F9C4C9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9011" y="4634040"/>
                  <a:ext cx="122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A60F08-36D9-4DE5-A642-A56D42855F0F}"/>
                    </a:ext>
                  </a:extLst>
                </p14:cNvPr>
                <p14:cNvContentPartPr/>
                <p14:nvPr/>
              </p14:nvContentPartPr>
              <p14:xfrm>
                <a:off x="1308291" y="4695960"/>
                <a:ext cx="57600" cy="23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A60F08-36D9-4DE5-A642-A56D42855F0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99651" y="4686960"/>
                  <a:ext cx="75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10485FD-6CBE-472C-BC8A-D6E54BC33BD5}"/>
                    </a:ext>
                  </a:extLst>
                </p14:cNvPr>
                <p14:cNvContentPartPr/>
                <p14:nvPr/>
              </p14:nvContentPartPr>
              <p14:xfrm>
                <a:off x="1299291" y="4748520"/>
                <a:ext cx="68040" cy="14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10485FD-6CBE-472C-BC8A-D6E54BC33BD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90291" y="4739520"/>
                  <a:ext cx="85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0856DF7-B9D9-46F2-9C85-8AE455D0B988}"/>
              </a:ext>
            </a:extLst>
          </p:cNvPr>
          <p:cNvGrpSpPr/>
          <p:nvPr/>
        </p:nvGrpSpPr>
        <p:grpSpPr>
          <a:xfrm>
            <a:off x="535731" y="5357640"/>
            <a:ext cx="916920" cy="253800"/>
            <a:chOff x="535731" y="5357640"/>
            <a:chExt cx="9169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35988EB-68C8-4327-BBFF-F8C767A4FED4}"/>
                    </a:ext>
                  </a:extLst>
                </p14:cNvPr>
                <p14:cNvContentPartPr/>
                <p14:nvPr/>
              </p14:nvContentPartPr>
              <p14:xfrm>
                <a:off x="535731" y="5374200"/>
                <a:ext cx="89280" cy="237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35988EB-68C8-4327-BBFF-F8C767A4FED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6731" y="5365200"/>
                  <a:ext cx="106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4D4C1D1-A386-4C10-A22A-7C1474109F89}"/>
                    </a:ext>
                  </a:extLst>
                </p14:cNvPr>
                <p14:cNvContentPartPr/>
                <p14:nvPr/>
              </p14:nvContentPartPr>
              <p14:xfrm>
                <a:off x="583251" y="5357640"/>
                <a:ext cx="150480" cy="24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4D4C1D1-A386-4C10-A22A-7C1474109F8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4251" y="5349000"/>
                  <a:ext cx="168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DC3256-0B4D-4B6A-95E5-8F2A09D75D23}"/>
                    </a:ext>
                  </a:extLst>
                </p14:cNvPr>
                <p14:cNvContentPartPr/>
                <p14:nvPr/>
              </p14:nvContentPartPr>
              <p14:xfrm>
                <a:off x="754611" y="5485080"/>
                <a:ext cx="162000" cy="110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DC3256-0B4D-4B6A-95E5-8F2A09D75D2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45971" y="5476080"/>
                  <a:ext cx="179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B05F66A-CC80-4366-BAE0-1EA706528591}"/>
                    </a:ext>
                  </a:extLst>
                </p14:cNvPr>
                <p14:cNvContentPartPr/>
                <p14:nvPr/>
              </p14:nvContentPartPr>
              <p14:xfrm>
                <a:off x="1178691" y="5487240"/>
                <a:ext cx="273960" cy="119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B05F66A-CC80-4366-BAE0-1EA70652859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70051" y="5478600"/>
                  <a:ext cx="2916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57F159B7-51F9-4A55-9D0A-1F55CB4DD6A2}"/>
                  </a:ext>
                </a:extLst>
              </p14:cNvPr>
              <p14:cNvContentPartPr/>
              <p14:nvPr/>
            </p14:nvContentPartPr>
            <p14:xfrm>
              <a:off x="3034491" y="5552040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57F159B7-51F9-4A55-9D0A-1F55CB4DD6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5491" y="5543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7D25ABD-042E-469B-B1B9-A17B85D7E7B5}"/>
              </a:ext>
            </a:extLst>
          </p:cNvPr>
          <p:cNvGrpSpPr/>
          <p:nvPr/>
        </p:nvGrpSpPr>
        <p:grpSpPr>
          <a:xfrm>
            <a:off x="2165451" y="5355840"/>
            <a:ext cx="939960" cy="279720"/>
            <a:chOff x="2165451" y="5355840"/>
            <a:chExt cx="9399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7AE4336-05E0-48C8-A312-AFB7DE238F82}"/>
                    </a:ext>
                  </a:extLst>
                </p14:cNvPr>
                <p14:cNvContentPartPr/>
                <p14:nvPr/>
              </p14:nvContentPartPr>
              <p14:xfrm>
                <a:off x="2186691" y="5415240"/>
                <a:ext cx="70200" cy="127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7AE4336-05E0-48C8-A312-AFB7DE238F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177691" y="5406240"/>
                  <a:ext cx="8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C3070E2-6C7F-4137-987D-08B29655E98C}"/>
                    </a:ext>
                  </a:extLst>
                </p14:cNvPr>
                <p14:cNvContentPartPr/>
                <p14:nvPr/>
              </p14:nvContentPartPr>
              <p14:xfrm>
                <a:off x="2165451" y="5416320"/>
                <a:ext cx="119520" cy="116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C3070E2-6C7F-4137-987D-08B29655E98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156451" y="5407320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74BE0B3-F298-4070-9AD0-2350AE14D22B}"/>
                    </a:ext>
                  </a:extLst>
                </p14:cNvPr>
                <p14:cNvContentPartPr/>
                <p14:nvPr/>
              </p14:nvContentPartPr>
              <p14:xfrm>
                <a:off x="2185611" y="5355840"/>
                <a:ext cx="9324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74BE0B3-F298-4070-9AD0-2350AE14D22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76611" y="5346840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5934D0-B28D-4B46-A954-B14912E910FA}"/>
                    </a:ext>
                  </a:extLst>
                </p14:cNvPr>
                <p14:cNvContentPartPr/>
                <p14:nvPr/>
              </p14:nvContentPartPr>
              <p14:xfrm>
                <a:off x="2356251" y="5457720"/>
                <a:ext cx="77400" cy="4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5934D0-B28D-4B46-A954-B14912E910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47611" y="5448720"/>
                  <a:ext cx="95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C939F8C-541C-498B-A67B-F88A5205E3DC}"/>
                    </a:ext>
                  </a:extLst>
                </p14:cNvPr>
                <p14:cNvContentPartPr/>
                <p14:nvPr/>
              </p14:nvContentPartPr>
              <p14:xfrm>
                <a:off x="2641371" y="5413800"/>
                <a:ext cx="106920" cy="133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C939F8C-541C-498B-A67B-F88A5205E3D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632371" y="5405160"/>
                  <a:ext cx="124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2DB246D-198F-457E-BBD7-7B94A9CC8143}"/>
                    </a:ext>
                  </a:extLst>
                </p14:cNvPr>
                <p14:cNvContentPartPr/>
                <p14:nvPr/>
              </p14:nvContentPartPr>
              <p14:xfrm>
                <a:off x="2780331" y="5516400"/>
                <a:ext cx="11160" cy="1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2DB246D-198F-457E-BBD7-7B94A9CC814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71691" y="5507760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8945474-CD2C-4E27-80E5-135DE2F675EB}"/>
                    </a:ext>
                  </a:extLst>
                </p14:cNvPr>
                <p14:cNvContentPartPr/>
                <p14:nvPr/>
              </p14:nvContentPartPr>
              <p14:xfrm>
                <a:off x="2880771" y="5410200"/>
                <a:ext cx="78480" cy="56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8945474-CD2C-4E27-80E5-135DE2F675E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72131" y="5401560"/>
                  <a:ext cx="96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1C30951-7082-4FC4-AC2B-68F0F157750F}"/>
                    </a:ext>
                  </a:extLst>
                </p14:cNvPr>
                <p14:cNvContentPartPr/>
                <p14:nvPr/>
              </p14:nvContentPartPr>
              <p14:xfrm>
                <a:off x="2902731" y="5378880"/>
                <a:ext cx="46080" cy="160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1C30951-7082-4FC4-AC2B-68F0F157750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94091" y="5370240"/>
                  <a:ext cx="63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2D60A60-9D25-4222-AD8A-B7C4552EC759}"/>
                    </a:ext>
                  </a:extLst>
                </p14:cNvPr>
                <p14:cNvContentPartPr/>
                <p14:nvPr/>
              </p14:nvContentPartPr>
              <p14:xfrm>
                <a:off x="3019371" y="5405880"/>
                <a:ext cx="86040" cy="138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2D60A60-9D25-4222-AD8A-B7C4552EC75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10371" y="5397240"/>
                  <a:ext cx="10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AADF675-5927-4412-A302-451B319A3CBF}"/>
                    </a:ext>
                  </a:extLst>
                </p14:cNvPr>
                <p14:cNvContentPartPr/>
                <p14:nvPr/>
              </p14:nvContentPartPr>
              <p14:xfrm>
                <a:off x="2173371" y="5607480"/>
                <a:ext cx="835920" cy="28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AADF675-5927-4412-A302-451B319A3CB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164731" y="5598840"/>
                  <a:ext cx="8535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B7EF9C4-D2E2-4CDE-BEBD-7C3DD2E20921}"/>
              </a:ext>
            </a:extLst>
          </p:cNvPr>
          <p:cNvGrpSpPr/>
          <p:nvPr/>
        </p:nvGrpSpPr>
        <p:grpSpPr>
          <a:xfrm>
            <a:off x="2534091" y="5767680"/>
            <a:ext cx="291600" cy="183600"/>
            <a:chOff x="2534091" y="5767680"/>
            <a:chExt cx="29160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53074B9-5B16-4FAC-8AD8-A721A1AAFBAA}"/>
                    </a:ext>
                  </a:extLst>
                </p14:cNvPr>
                <p14:cNvContentPartPr/>
                <p14:nvPr/>
              </p14:nvContentPartPr>
              <p14:xfrm>
                <a:off x="2534091" y="5767680"/>
                <a:ext cx="102960" cy="121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53074B9-5B16-4FAC-8AD8-A721A1AAFBA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525091" y="5759040"/>
                  <a:ext cx="12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F3723F6-F96B-493A-982B-14CDC4246796}"/>
                    </a:ext>
                  </a:extLst>
                </p14:cNvPr>
                <p14:cNvContentPartPr/>
                <p14:nvPr/>
              </p14:nvContentPartPr>
              <p14:xfrm>
                <a:off x="2695011" y="5851200"/>
                <a:ext cx="12960" cy="2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F3723F6-F96B-493A-982B-14CDC424679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686371" y="5842560"/>
                  <a:ext cx="30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78AF0E9-272A-4764-BAFA-9642DA1DC5A8}"/>
                    </a:ext>
                  </a:extLst>
                </p14:cNvPr>
                <p14:cNvContentPartPr/>
                <p14:nvPr/>
              </p14:nvContentPartPr>
              <p14:xfrm>
                <a:off x="2799771" y="5783520"/>
                <a:ext cx="25920" cy="79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78AF0E9-272A-4764-BAFA-9642DA1DC5A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90771" y="5774880"/>
                  <a:ext cx="43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6D49726-BA45-4288-ABB3-01E36FA629F1}"/>
                    </a:ext>
                  </a:extLst>
                </p14:cNvPr>
                <p14:cNvContentPartPr/>
                <p14:nvPr/>
              </p14:nvContentPartPr>
              <p14:xfrm>
                <a:off x="2544891" y="5924640"/>
                <a:ext cx="267480" cy="26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6D49726-BA45-4288-ABB3-01E36FA629F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35891" y="5916000"/>
                  <a:ext cx="285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F33901C-BBD5-4BBF-B4ED-D1B960934450}"/>
              </a:ext>
            </a:extLst>
          </p:cNvPr>
          <p:cNvGrpSpPr/>
          <p:nvPr/>
        </p:nvGrpSpPr>
        <p:grpSpPr>
          <a:xfrm>
            <a:off x="2524011" y="6045960"/>
            <a:ext cx="220320" cy="212760"/>
            <a:chOff x="2524011" y="6045960"/>
            <a:chExt cx="2203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CB66131-623A-4EC1-81C1-CB2E0908042D}"/>
                    </a:ext>
                  </a:extLst>
                </p14:cNvPr>
                <p14:cNvContentPartPr/>
                <p14:nvPr/>
              </p14:nvContentPartPr>
              <p14:xfrm>
                <a:off x="2524011" y="6045960"/>
                <a:ext cx="159480" cy="181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CB66131-623A-4EC1-81C1-CB2E0908042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15371" y="6037320"/>
                  <a:ext cx="177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5C69064-55EA-488E-93BA-8361684F7C33}"/>
                    </a:ext>
                  </a:extLst>
                </p14:cNvPr>
                <p14:cNvContentPartPr/>
                <p14:nvPr/>
              </p14:nvContentPartPr>
              <p14:xfrm>
                <a:off x="2632731" y="6157560"/>
                <a:ext cx="56880" cy="101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5C69064-55EA-488E-93BA-8361684F7C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623731" y="6148560"/>
                  <a:ext cx="74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1413601-75A2-4311-804B-C68DEA9A1E70}"/>
                    </a:ext>
                  </a:extLst>
                </p14:cNvPr>
                <p14:cNvContentPartPr/>
                <p14:nvPr/>
              </p14:nvContentPartPr>
              <p14:xfrm>
                <a:off x="2661891" y="6125880"/>
                <a:ext cx="82440" cy="29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1413601-75A2-4311-804B-C68DEA9A1E7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52891" y="6116880"/>
                  <a:ext cx="1000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AA35148-62E2-4A1A-816D-35F49B8DEC6B}"/>
              </a:ext>
            </a:extLst>
          </p:cNvPr>
          <p:cNvGrpSpPr/>
          <p:nvPr/>
        </p:nvGrpSpPr>
        <p:grpSpPr>
          <a:xfrm>
            <a:off x="3340491" y="5535840"/>
            <a:ext cx="104400" cy="73800"/>
            <a:chOff x="3340491" y="5535840"/>
            <a:chExt cx="10440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3EFF061-0E1B-4C8E-BCB8-F1C3DA21600E}"/>
                    </a:ext>
                  </a:extLst>
                </p14:cNvPr>
                <p14:cNvContentPartPr/>
                <p14:nvPr/>
              </p14:nvContentPartPr>
              <p14:xfrm>
                <a:off x="3365331" y="5535840"/>
                <a:ext cx="79560" cy="19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3EFF061-0E1B-4C8E-BCB8-F1C3DA21600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56331" y="5527200"/>
                  <a:ext cx="97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F0470FE-5DD8-480A-B200-3D1B55896D4C}"/>
                    </a:ext>
                  </a:extLst>
                </p14:cNvPr>
                <p14:cNvContentPartPr/>
                <p14:nvPr/>
              </p14:nvContentPartPr>
              <p14:xfrm>
                <a:off x="3340491" y="5594520"/>
                <a:ext cx="102960" cy="15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F0470FE-5DD8-480A-B200-3D1B55896D4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331851" y="5585520"/>
                  <a:ext cx="1206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D1D8715-FEFD-46F1-B1ED-19BCCFBD9225}"/>
              </a:ext>
            </a:extLst>
          </p:cNvPr>
          <p:cNvGrpSpPr/>
          <p:nvPr/>
        </p:nvGrpSpPr>
        <p:grpSpPr>
          <a:xfrm>
            <a:off x="3887331" y="5389680"/>
            <a:ext cx="1287360" cy="321480"/>
            <a:chOff x="3887331" y="5389680"/>
            <a:chExt cx="12873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E2853E5-A544-470D-A30F-13392C502108}"/>
                    </a:ext>
                  </a:extLst>
                </p14:cNvPr>
                <p14:cNvContentPartPr/>
                <p14:nvPr/>
              </p14:nvContentPartPr>
              <p14:xfrm>
                <a:off x="3887331" y="5428920"/>
                <a:ext cx="96480" cy="135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E2853E5-A544-470D-A30F-13392C50210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78691" y="5420280"/>
                  <a:ext cx="11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69C0F7A-9F5E-4BD3-A1E4-5B707C0B1BAA}"/>
                    </a:ext>
                  </a:extLst>
                </p14:cNvPr>
                <p14:cNvContentPartPr/>
                <p14:nvPr/>
              </p14:nvContentPartPr>
              <p14:xfrm>
                <a:off x="4014771" y="5554200"/>
                <a:ext cx="34200" cy="16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69C0F7A-9F5E-4BD3-A1E4-5B707C0B1BA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05771" y="5545560"/>
                  <a:ext cx="51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04FE6D3-C8B7-4077-AE9A-CF01D7CD9673}"/>
                    </a:ext>
                  </a:extLst>
                </p14:cNvPr>
                <p14:cNvContentPartPr/>
                <p14:nvPr/>
              </p14:nvContentPartPr>
              <p14:xfrm>
                <a:off x="4102251" y="5426040"/>
                <a:ext cx="88200" cy="157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04FE6D3-C8B7-4077-AE9A-CF01D7CD967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93611" y="5417040"/>
                  <a:ext cx="10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57F76F2-334A-4BF0-AA9C-F0A593B29C9F}"/>
                    </a:ext>
                  </a:extLst>
                </p14:cNvPr>
                <p14:cNvContentPartPr/>
                <p14:nvPr/>
              </p14:nvContentPartPr>
              <p14:xfrm>
                <a:off x="4156971" y="5389680"/>
                <a:ext cx="81720" cy="30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57F76F2-334A-4BF0-AA9C-F0A593B29C9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47971" y="5381040"/>
                  <a:ext cx="99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4CB5216-AFF7-41FA-9570-CD8C73C44868}"/>
                    </a:ext>
                  </a:extLst>
                </p14:cNvPr>
                <p14:cNvContentPartPr/>
                <p14:nvPr/>
              </p14:nvContentPartPr>
              <p14:xfrm>
                <a:off x="4261731" y="5410560"/>
                <a:ext cx="127440" cy="174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4CB5216-AFF7-41FA-9570-CD8C73C4486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52731" y="5401560"/>
                  <a:ext cx="145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B9D0636-068A-489B-9FF9-213E38259C6A}"/>
                    </a:ext>
                  </a:extLst>
                </p14:cNvPr>
                <p14:cNvContentPartPr/>
                <p14:nvPr/>
              </p14:nvContentPartPr>
              <p14:xfrm>
                <a:off x="4520931" y="5518200"/>
                <a:ext cx="64800" cy="21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B9D0636-068A-489B-9FF9-213E38259C6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511931" y="5509560"/>
                  <a:ext cx="8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90B2AA8-F3B5-4007-940B-30C28C9B6175}"/>
                    </a:ext>
                  </a:extLst>
                </p14:cNvPr>
                <p14:cNvContentPartPr/>
                <p14:nvPr/>
              </p14:nvContentPartPr>
              <p14:xfrm>
                <a:off x="4731171" y="5460240"/>
                <a:ext cx="75960" cy="98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90B2AA8-F3B5-4007-940B-30C28C9B617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722531" y="5451240"/>
                  <a:ext cx="93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EE0E461-FB56-4F46-A598-9952DF1224C2}"/>
                    </a:ext>
                  </a:extLst>
                </p14:cNvPr>
                <p14:cNvContentPartPr/>
                <p14:nvPr/>
              </p14:nvContentPartPr>
              <p14:xfrm>
                <a:off x="4863651" y="5552760"/>
                <a:ext cx="9000" cy="15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EE0E461-FB56-4F46-A598-9952DF1224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54651" y="5543760"/>
                  <a:ext cx="2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99EFDA5-8127-4E80-8793-27A010A773B7}"/>
                    </a:ext>
                  </a:extLst>
                </p14:cNvPr>
                <p14:cNvContentPartPr/>
                <p14:nvPr/>
              </p14:nvContentPartPr>
              <p14:xfrm>
                <a:off x="4936371" y="5436840"/>
                <a:ext cx="105120" cy="70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99EFDA5-8127-4E80-8793-27A010A773B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27731" y="5427840"/>
                  <a:ext cx="122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1AA8F9C-9723-4AB8-8AD8-1EE58BC03749}"/>
                    </a:ext>
                  </a:extLst>
                </p14:cNvPr>
                <p14:cNvContentPartPr/>
                <p14:nvPr/>
              </p14:nvContentPartPr>
              <p14:xfrm>
                <a:off x="4954371" y="5410560"/>
                <a:ext cx="87120" cy="160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1AA8F9C-9723-4AB8-8AD8-1EE58BC0374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945731" y="5401560"/>
                  <a:ext cx="104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933FA63-017A-472A-8D14-D6DD59A304B6}"/>
                    </a:ext>
                  </a:extLst>
                </p14:cNvPr>
                <p14:cNvContentPartPr/>
                <p14:nvPr/>
              </p14:nvContentPartPr>
              <p14:xfrm>
                <a:off x="5070291" y="5411640"/>
                <a:ext cx="104400" cy="172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933FA63-017A-472A-8D14-D6DD59A304B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061291" y="5402640"/>
                  <a:ext cx="122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CD341A7-AD4D-4343-B923-926B175964AA}"/>
                    </a:ext>
                  </a:extLst>
                </p14:cNvPr>
                <p14:cNvContentPartPr/>
                <p14:nvPr/>
              </p14:nvContentPartPr>
              <p14:xfrm>
                <a:off x="3998571" y="5644200"/>
                <a:ext cx="1076760" cy="6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CD341A7-AD4D-4343-B923-926B175964A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989931" y="5635560"/>
                  <a:ext cx="10944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544E405A-3944-4C43-A322-192F69018FEA}"/>
              </a:ext>
            </a:extLst>
          </p:cNvPr>
          <p:cNvGrpSpPr/>
          <p:nvPr/>
        </p:nvGrpSpPr>
        <p:grpSpPr>
          <a:xfrm>
            <a:off x="4343091" y="5797920"/>
            <a:ext cx="324720" cy="484200"/>
            <a:chOff x="4343091" y="5797920"/>
            <a:chExt cx="3247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CD00BD1-6C46-4285-B93C-FCE71B933559}"/>
                    </a:ext>
                  </a:extLst>
                </p14:cNvPr>
                <p14:cNvContentPartPr/>
                <p14:nvPr/>
              </p14:nvContentPartPr>
              <p14:xfrm>
                <a:off x="4343091" y="5797920"/>
                <a:ext cx="94320" cy="122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CD00BD1-6C46-4285-B93C-FCE71B93355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334451" y="5789280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15B7097-5357-4A52-B809-787EDC7F960C}"/>
                    </a:ext>
                  </a:extLst>
                </p14:cNvPr>
                <p14:cNvContentPartPr/>
                <p14:nvPr/>
              </p14:nvContentPartPr>
              <p14:xfrm>
                <a:off x="4449651" y="5913840"/>
                <a:ext cx="21600" cy="6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15B7097-5357-4A52-B809-787EDC7F960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441011" y="5904840"/>
                  <a:ext cx="39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BE94BDD-D345-45F3-9654-9F491EC0E7A1}"/>
                    </a:ext>
                  </a:extLst>
                </p14:cNvPr>
                <p14:cNvContentPartPr/>
                <p14:nvPr/>
              </p14:nvContentPartPr>
              <p14:xfrm>
                <a:off x="4555851" y="5813400"/>
                <a:ext cx="37080" cy="101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BE94BDD-D345-45F3-9654-9F491EC0E7A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46851" y="5804400"/>
                  <a:ext cx="54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809464A-232F-40C3-B76D-96E05240FD12}"/>
                    </a:ext>
                  </a:extLst>
                </p14:cNvPr>
                <p14:cNvContentPartPr/>
                <p14:nvPr/>
              </p14:nvContentPartPr>
              <p14:xfrm>
                <a:off x="4355331" y="5980080"/>
                <a:ext cx="312480" cy="23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809464A-232F-40C3-B76D-96E05240FD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46691" y="5971440"/>
                  <a:ext cx="33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9273CF6-3B96-4B16-ACCF-1E71C05445B0}"/>
                    </a:ext>
                  </a:extLst>
                </p14:cNvPr>
                <p14:cNvContentPartPr/>
                <p14:nvPr/>
              </p14:nvContentPartPr>
              <p14:xfrm>
                <a:off x="4369011" y="6071880"/>
                <a:ext cx="178200" cy="188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9273CF6-3B96-4B16-ACCF-1E71C05445B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60011" y="6063240"/>
                  <a:ext cx="195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ED6E8E-695A-42B7-991B-AFA0F1BFBFB8}"/>
                    </a:ext>
                  </a:extLst>
                </p14:cNvPr>
                <p14:cNvContentPartPr/>
                <p14:nvPr/>
              </p14:nvContentPartPr>
              <p14:xfrm>
                <a:off x="4461891" y="6154680"/>
                <a:ext cx="70920" cy="127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ED6E8E-695A-42B7-991B-AFA0F1BFBFB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453251" y="6145680"/>
                  <a:ext cx="88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1143D7F-CAB7-4B29-A1F2-52853003828D}"/>
                    </a:ext>
                  </a:extLst>
                </p14:cNvPr>
                <p14:cNvContentPartPr/>
                <p14:nvPr/>
              </p14:nvContentPartPr>
              <p14:xfrm>
                <a:off x="4525971" y="6112200"/>
                <a:ext cx="98280" cy="19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1143D7F-CAB7-4B29-A1F2-52853003828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517331" y="6103200"/>
                  <a:ext cx="115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27ADBD1-D24B-4D67-8FD8-6628772A06E9}"/>
              </a:ext>
            </a:extLst>
          </p:cNvPr>
          <p:cNvGrpSpPr/>
          <p:nvPr/>
        </p:nvGrpSpPr>
        <p:grpSpPr>
          <a:xfrm>
            <a:off x="5379891" y="5576160"/>
            <a:ext cx="85680" cy="51480"/>
            <a:chOff x="5379891" y="5576160"/>
            <a:chExt cx="85680" cy="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9BEDA8-B5F8-42CE-83DB-F5559C3FF9EE}"/>
                    </a:ext>
                  </a:extLst>
                </p14:cNvPr>
                <p14:cNvContentPartPr/>
                <p14:nvPr/>
              </p14:nvContentPartPr>
              <p14:xfrm>
                <a:off x="5389971" y="5576160"/>
                <a:ext cx="75600" cy="19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9BEDA8-B5F8-42CE-83DB-F5559C3FF9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80971" y="5567520"/>
                  <a:ext cx="9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C2AEFDB-7D64-4B92-AE0B-2EA1F8FD3ECC}"/>
                    </a:ext>
                  </a:extLst>
                </p14:cNvPr>
                <p14:cNvContentPartPr/>
                <p14:nvPr/>
              </p14:nvContentPartPr>
              <p14:xfrm>
                <a:off x="5379891" y="5618640"/>
                <a:ext cx="80280" cy="9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C2AEFDB-7D64-4B92-AE0B-2EA1F8FD3EC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71251" y="5609640"/>
                  <a:ext cx="979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A0E96EA4-56B4-44EF-9E65-F75DC4432DB1}"/>
              </a:ext>
            </a:extLst>
          </p:cNvPr>
          <p:cNvGrpSpPr/>
          <p:nvPr/>
        </p:nvGrpSpPr>
        <p:grpSpPr>
          <a:xfrm>
            <a:off x="5693811" y="5361240"/>
            <a:ext cx="237600" cy="279720"/>
            <a:chOff x="5693811" y="5361240"/>
            <a:chExt cx="2376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F6C624B-8DF8-49EE-8EE2-974BD473F89D}"/>
                    </a:ext>
                  </a:extLst>
                </p14:cNvPr>
                <p14:cNvContentPartPr/>
                <p14:nvPr/>
              </p14:nvContentPartPr>
              <p14:xfrm>
                <a:off x="5693811" y="5361240"/>
                <a:ext cx="229680" cy="277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F6C624B-8DF8-49EE-8EE2-974BD473F89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84811" y="5352240"/>
                  <a:ext cx="247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C7E2F7F-6D0F-4481-96DF-948E3E436D49}"/>
                    </a:ext>
                  </a:extLst>
                </p14:cNvPr>
                <p14:cNvContentPartPr/>
                <p14:nvPr/>
              </p14:nvContentPartPr>
              <p14:xfrm>
                <a:off x="5776251" y="5488320"/>
                <a:ext cx="102960" cy="152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C7E2F7F-6D0F-4481-96DF-948E3E436D4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767251" y="5479680"/>
                  <a:ext cx="12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0D50CA0-D3B4-4067-83C8-D1E00095C26D}"/>
                    </a:ext>
                  </a:extLst>
                </p14:cNvPr>
                <p14:cNvContentPartPr/>
                <p14:nvPr/>
              </p14:nvContentPartPr>
              <p14:xfrm>
                <a:off x="5836371" y="5477160"/>
                <a:ext cx="95040" cy="12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0D50CA0-D3B4-4067-83C8-D1E00095C26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827731" y="5468160"/>
                  <a:ext cx="112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320D1B8D-8525-417D-BF58-0FA83C6CCC84}"/>
              </a:ext>
            </a:extLst>
          </p:cNvPr>
          <p:cNvGrpSpPr/>
          <p:nvPr/>
        </p:nvGrpSpPr>
        <p:grpSpPr>
          <a:xfrm>
            <a:off x="7593531" y="5257560"/>
            <a:ext cx="1430640" cy="501120"/>
            <a:chOff x="7593531" y="5257560"/>
            <a:chExt cx="143064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4E73264-BF23-4D06-B749-3D0CBB25B619}"/>
                    </a:ext>
                  </a:extLst>
                </p14:cNvPr>
                <p14:cNvContentPartPr/>
                <p14:nvPr/>
              </p14:nvContentPartPr>
              <p14:xfrm>
                <a:off x="7593531" y="5257560"/>
                <a:ext cx="484920" cy="4312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4E73264-BF23-4D06-B749-3D0CBB25B61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84891" y="5248560"/>
                  <a:ext cx="5025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6DFFA91-7BC5-4D2E-B164-901318397F77}"/>
                    </a:ext>
                  </a:extLst>
                </p14:cNvPr>
                <p14:cNvContentPartPr/>
                <p14:nvPr/>
              </p14:nvContentPartPr>
              <p14:xfrm>
                <a:off x="8083131" y="5418120"/>
                <a:ext cx="213480" cy="120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6DFFA91-7BC5-4D2E-B164-901318397F7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74491" y="5409120"/>
                  <a:ext cx="231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5AA1FA1-B54B-49D5-8BBB-A328CAC76FA7}"/>
                    </a:ext>
                  </a:extLst>
                </p14:cNvPr>
                <p14:cNvContentPartPr/>
                <p14:nvPr/>
              </p14:nvContentPartPr>
              <p14:xfrm>
                <a:off x="8381571" y="5286720"/>
                <a:ext cx="223200" cy="242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5AA1FA1-B54B-49D5-8BBB-A328CAC76FA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72931" y="5277720"/>
                  <a:ext cx="240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6402529-658F-4ED6-8A06-577BBADBDF6B}"/>
                    </a:ext>
                  </a:extLst>
                </p14:cNvPr>
                <p14:cNvContentPartPr/>
                <p14:nvPr/>
              </p14:nvContentPartPr>
              <p14:xfrm>
                <a:off x="8603691" y="5412000"/>
                <a:ext cx="201240" cy="117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6402529-658F-4ED6-8A06-577BBADBDF6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95051" y="5403000"/>
                  <a:ext cx="21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75662D1-C425-4D8F-9D18-6AED31E47836}"/>
                    </a:ext>
                  </a:extLst>
                </p14:cNvPr>
                <p14:cNvContentPartPr/>
                <p14:nvPr/>
              </p14:nvContentPartPr>
              <p14:xfrm>
                <a:off x="8867931" y="5428920"/>
                <a:ext cx="156240" cy="329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75662D1-C425-4D8F-9D18-6AED31E4783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58931" y="5420280"/>
                  <a:ext cx="1738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CFB824C0-84CE-4999-9EC3-AD38CCFB83E0}"/>
              </a:ext>
            </a:extLst>
          </p:cNvPr>
          <p:cNvGrpSpPr/>
          <p:nvPr/>
        </p:nvGrpSpPr>
        <p:grpSpPr>
          <a:xfrm>
            <a:off x="6189171" y="5395440"/>
            <a:ext cx="1204200" cy="286200"/>
            <a:chOff x="6189171" y="5395440"/>
            <a:chExt cx="12042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FE61271-A494-4D8D-9D4D-D2E4FCAD4027}"/>
                    </a:ext>
                  </a:extLst>
                </p14:cNvPr>
                <p14:cNvContentPartPr/>
                <p14:nvPr/>
              </p14:nvContentPartPr>
              <p14:xfrm>
                <a:off x="6189171" y="5508480"/>
                <a:ext cx="124200" cy="105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FE61271-A494-4D8D-9D4D-D2E4FCAD402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80171" y="5499840"/>
                  <a:ext cx="141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7987093-CCB1-4ECB-A55E-BB9D0A52BD05}"/>
                    </a:ext>
                  </a:extLst>
                </p14:cNvPr>
                <p14:cNvContentPartPr/>
                <p14:nvPr/>
              </p14:nvContentPartPr>
              <p14:xfrm>
                <a:off x="6590211" y="5600280"/>
                <a:ext cx="3960" cy="9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7987093-CCB1-4ECB-A55E-BB9D0A52BD0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81211" y="5591280"/>
                  <a:ext cx="2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ECA1B9F-4865-478C-B327-0E152DFCAE47}"/>
                    </a:ext>
                  </a:extLst>
                </p14:cNvPr>
                <p14:cNvContentPartPr/>
                <p14:nvPr/>
              </p14:nvContentPartPr>
              <p14:xfrm>
                <a:off x="6685611" y="5450880"/>
                <a:ext cx="88920" cy="183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ECA1B9F-4865-478C-B327-0E152DFCAE4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76611" y="5442240"/>
                  <a:ext cx="106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42F8883-A448-46E3-AAC4-308370D747C0}"/>
                    </a:ext>
                  </a:extLst>
                </p14:cNvPr>
                <p14:cNvContentPartPr/>
                <p14:nvPr/>
              </p14:nvContentPartPr>
              <p14:xfrm>
                <a:off x="6817731" y="5458080"/>
                <a:ext cx="112320" cy="178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42F8883-A448-46E3-AAC4-308370D747C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08731" y="5449080"/>
                  <a:ext cx="129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98CFB41-B88D-4370-A107-A22E6270D87B}"/>
                    </a:ext>
                  </a:extLst>
                </p14:cNvPr>
                <p14:cNvContentPartPr/>
                <p14:nvPr/>
              </p14:nvContentPartPr>
              <p14:xfrm>
                <a:off x="7083771" y="5455200"/>
                <a:ext cx="99360" cy="55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98CFB41-B88D-4370-A107-A22E6270D87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74771" y="5446200"/>
                  <a:ext cx="117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DA0F894-866C-4151-86DC-463C9E5B8E76}"/>
                    </a:ext>
                  </a:extLst>
                </p14:cNvPr>
                <p14:cNvContentPartPr/>
                <p14:nvPr/>
              </p14:nvContentPartPr>
              <p14:xfrm>
                <a:off x="7100331" y="5553840"/>
                <a:ext cx="157320" cy="24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DA0F894-866C-4151-86DC-463C9E5B8E7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91691" y="5545200"/>
                  <a:ext cx="174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8DDEB6F-8B9F-495C-8D0B-1D3973E582E5}"/>
                    </a:ext>
                  </a:extLst>
                </p14:cNvPr>
                <p14:cNvContentPartPr/>
                <p14:nvPr/>
              </p14:nvContentPartPr>
              <p14:xfrm>
                <a:off x="7287171" y="5395440"/>
                <a:ext cx="106200" cy="206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8DDEB6F-8B9F-495C-8D0B-1D3973E582E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278531" y="5386800"/>
                  <a:ext cx="123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59AE307-5F9C-44AD-B1B4-1D8C717030EE}"/>
                    </a:ext>
                  </a:extLst>
                </p14:cNvPr>
                <p14:cNvContentPartPr/>
                <p14:nvPr/>
              </p14:nvContentPartPr>
              <p14:xfrm>
                <a:off x="6396531" y="5449080"/>
                <a:ext cx="60840" cy="232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59AE307-5F9C-44AD-B1B4-1D8C717030E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387891" y="5440440"/>
                  <a:ext cx="78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6802CB8-884C-405C-B9DF-D29E211653B1}"/>
                    </a:ext>
                  </a:extLst>
                </p14:cNvPr>
                <p14:cNvContentPartPr/>
                <p14:nvPr/>
              </p14:nvContentPartPr>
              <p14:xfrm>
                <a:off x="6561051" y="5615040"/>
                <a:ext cx="10800" cy="13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6802CB8-884C-405C-B9DF-D29E211653B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552051" y="5606400"/>
                  <a:ext cx="284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443181D-2D8F-4F32-9ACF-EFA0EA791F04}"/>
              </a:ext>
            </a:extLst>
          </p:cNvPr>
          <p:cNvGrpSpPr/>
          <p:nvPr/>
        </p:nvGrpSpPr>
        <p:grpSpPr>
          <a:xfrm>
            <a:off x="9388131" y="5333160"/>
            <a:ext cx="565560" cy="236880"/>
            <a:chOff x="9388131" y="5333160"/>
            <a:chExt cx="5655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1110203-BAA3-4C89-B2B9-209C3CEE865B}"/>
                    </a:ext>
                  </a:extLst>
                </p14:cNvPr>
                <p14:cNvContentPartPr/>
                <p14:nvPr/>
              </p14:nvContentPartPr>
              <p14:xfrm>
                <a:off x="9388131" y="5419200"/>
                <a:ext cx="357480" cy="122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1110203-BAA3-4C89-B2B9-209C3CEE865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379131" y="5410200"/>
                  <a:ext cx="375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F27D7D0-12C2-4FED-8C0C-CF4756F6FC05}"/>
                    </a:ext>
                  </a:extLst>
                </p14:cNvPr>
                <p14:cNvContentPartPr/>
                <p14:nvPr/>
              </p14:nvContentPartPr>
              <p14:xfrm>
                <a:off x="9788451" y="5333160"/>
                <a:ext cx="165240" cy="236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F27D7D0-12C2-4FED-8C0C-CF4756F6FC0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779811" y="5324520"/>
                  <a:ext cx="1828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5435B584-2A20-48F7-BB18-CD760B2D55F2}"/>
              </a:ext>
            </a:extLst>
          </p:cNvPr>
          <p:cNvGrpSpPr/>
          <p:nvPr/>
        </p:nvGrpSpPr>
        <p:grpSpPr>
          <a:xfrm>
            <a:off x="10173291" y="5360520"/>
            <a:ext cx="314640" cy="169200"/>
            <a:chOff x="10173291" y="5360520"/>
            <a:chExt cx="3146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B6ADD19-CED5-4D52-A3CC-70886D3A3F53}"/>
                    </a:ext>
                  </a:extLst>
                </p14:cNvPr>
                <p14:cNvContentPartPr/>
                <p14:nvPr/>
              </p14:nvContentPartPr>
              <p14:xfrm>
                <a:off x="10173291" y="5360520"/>
                <a:ext cx="113040" cy="169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B6ADD19-CED5-4D52-A3CC-70886D3A3F5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164651" y="5351520"/>
                  <a:ext cx="130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5274611-B66F-4E58-BBF1-5FBAFB1F06C6}"/>
                    </a:ext>
                  </a:extLst>
                </p14:cNvPr>
                <p14:cNvContentPartPr/>
                <p14:nvPr/>
              </p14:nvContentPartPr>
              <p14:xfrm>
                <a:off x="10387491" y="5410560"/>
                <a:ext cx="100440" cy="36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5274611-B66F-4E58-BBF1-5FBAFB1F06C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78491" y="5401560"/>
                  <a:ext cx="118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F8DF5B4-C938-4009-BD5D-FCB40ACBBCAE}"/>
                    </a:ext>
                  </a:extLst>
                </p14:cNvPr>
                <p14:cNvContentPartPr/>
                <p14:nvPr/>
              </p14:nvContentPartPr>
              <p14:xfrm>
                <a:off x="10397211" y="5469600"/>
                <a:ext cx="88560" cy="22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F8DF5B4-C938-4009-BD5D-FCB40ACBBCA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388211" y="5460600"/>
                  <a:ext cx="106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AA77F1E4-5F76-4253-8638-ED426EE8B7E8}"/>
              </a:ext>
            </a:extLst>
          </p:cNvPr>
          <p:cNvGrpSpPr/>
          <p:nvPr/>
        </p:nvGrpSpPr>
        <p:grpSpPr>
          <a:xfrm>
            <a:off x="10680891" y="5227680"/>
            <a:ext cx="713520" cy="303120"/>
            <a:chOff x="10680891" y="5227680"/>
            <a:chExt cx="7135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54F0999-A2AF-4804-A470-7889562A5434}"/>
                    </a:ext>
                  </a:extLst>
                </p14:cNvPr>
                <p14:cNvContentPartPr/>
                <p14:nvPr/>
              </p14:nvContentPartPr>
              <p14:xfrm>
                <a:off x="10680891" y="5383560"/>
                <a:ext cx="184320" cy="147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54F0999-A2AF-4804-A470-7889562A543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672251" y="5374560"/>
                  <a:ext cx="20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84A05BF-F633-44B5-86AB-BE9ACAF09DC8}"/>
                    </a:ext>
                  </a:extLst>
                </p14:cNvPr>
                <p14:cNvContentPartPr/>
                <p14:nvPr/>
              </p14:nvContentPartPr>
              <p14:xfrm>
                <a:off x="10996251" y="5383560"/>
                <a:ext cx="75600" cy="101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84A05BF-F633-44B5-86AB-BE9ACAF09D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987251" y="5374920"/>
                  <a:ext cx="9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5CC5D61-9B8B-4C82-907F-D8CEA5D886AE}"/>
                    </a:ext>
                  </a:extLst>
                </p14:cNvPr>
                <p14:cNvContentPartPr/>
                <p14:nvPr/>
              </p14:nvContentPartPr>
              <p14:xfrm>
                <a:off x="11198211" y="5332440"/>
                <a:ext cx="112680" cy="1404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5CC5D61-9B8B-4C82-907F-D8CEA5D886A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89571" y="5323800"/>
                  <a:ext cx="13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1DBCF57-2125-4DB7-89E9-C0578224BC53}"/>
                    </a:ext>
                  </a:extLst>
                </p14:cNvPr>
                <p14:cNvContentPartPr/>
                <p14:nvPr/>
              </p14:nvContentPartPr>
              <p14:xfrm>
                <a:off x="11278491" y="5227680"/>
                <a:ext cx="115920" cy="67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1DBCF57-2125-4DB7-89E9-C0578224BC5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269851" y="5218680"/>
                  <a:ext cx="133560" cy="8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451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0D53-D80C-4104-B6F0-93F6B2DB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6.2 </a:t>
            </a:r>
            <a:r>
              <a:rPr lang="nb-NO" sz="3600" dirty="0" err="1">
                <a:solidFill>
                  <a:srgbClr val="00B0F0"/>
                </a:solidFill>
              </a:rPr>
              <a:t>Einsidige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testar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D27B-F0FD-4990-A500-1D88CEC0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Eks. Promillekontroll. Kontrollen blir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føreteken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 at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bles så lenge inn i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alkometer at måleinstrumentet får registrert fem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verdiar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580E0-17A4-48C2-97D2-C10E4BDFA10D}"/>
              </a:ext>
            </a:extLst>
          </p:cNvPr>
          <p:cNvSpPr txBox="1"/>
          <p:nvPr/>
        </p:nvSpPr>
        <p:spPr>
          <a:xfrm>
            <a:off x="3048595" y="324433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6123C-3D1B-448D-9553-80C593B8A0B1}"/>
              </a:ext>
            </a:extLst>
          </p:cNvPr>
          <p:cNvSpPr txBox="1"/>
          <p:nvPr/>
        </p:nvSpPr>
        <p:spPr>
          <a:xfrm>
            <a:off x="3048595" y="324433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465AB-63AE-4089-9653-7B7DA458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62" y="2121813"/>
            <a:ext cx="1692000" cy="3474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D9A17A-E11D-4B99-9A95-6F6A4AE18C69}"/>
              </a:ext>
            </a:extLst>
          </p:cNvPr>
          <p:cNvGrpSpPr/>
          <p:nvPr/>
        </p:nvGrpSpPr>
        <p:grpSpPr>
          <a:xfrm>
            <a:off x="986811" y="2700840"/>
            <a:ext cx="2050920" cy="590040"/>
            <a:chOff x="986811" y="2700840"/>
            <a:chExt cx="205092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B230C2-21C3-4050-8898-E8024C83320A}"/>
                    </a:ext>
                  </a:extLst>
                </p14:cNvPr>
                <p14:cNvContentPartPr/>
                <p14:nvPr/>
              </p14:nvContentPartPr>
              <p14:xfrm>
                <a:off x="997611" y="2946000"/>
                <a:ext cx="2040120" cy="8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B230C2-21C3-4050-8898-E8024C8332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8971" y="2937360"/>
                  <a:ext cx="2057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9C3FF3-A097-45D3-978C-0A0910DA981B}"/>
                    </a:ext>
                  </a:extLst>
                </p14:cNvPr>
                <p14:cNvContentPartPr/>
                <p14:nvPr/>
              </p14:nvContentPartPr>
              <p14:xfrm>
                <a:off x="1311891" y="2790840"/>
                <a:ext cx="36000" cy="47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9C3FF3-A097-45D3-978C-0A0910DA98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2891" y="2781840"/>
                  <a:ext cx="536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8E917E-2BA4-42CE-9AFA-06C65194F5AF}"/>
                    </a:ext>
                  </a:extLst>
                </p14:cNvPr>
                <p14:cNvContentPartPr/>
                <p14:nvPr/>
              </p14:nvContentPartPr>
              <p14:xfrm>
                <a:off x="1007691" y="2798760"/>
                <a:ext cx="63720" cy="10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8E917E-2BA4-42CE-9AFA-06C65194F5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9051" y="2789760"/>
                  <a:ext cx="81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9925DB-A140-4126-BFA9-85C5DCCB596A}"/>
                    </a:ext>
                  </a:extLst>
                </p14:cNvPr>
                <p14:cNvContentPartPr/>
                <p14:nvPr/>
              </p14:nvContentPartPr>
              <p14:xfrm>
                <a:off x="986811" y="2781120"/>
                <a:ext cx="107280" cy="12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9925DB-A140-4126-BFA9-85C5DCCB59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8171" y="2772120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2C7BB5-F698-46A4-BC3E-C212684B41B0}"/>
                    </a:ext>
                  </a:extLst>
                </p14:cNvPr>
                <p14:cNvContentPartPr/>
                <p14:nvPr/>
              </p14:nvContentPartPr>
              <p14:xfrm>
                <a:off x="1139811" y="2871840"/>
                <a:ext cx="16920" cy="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2C7BB5-F698-46A4-BC3E-C212684B41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1171" y="2862840"/>
                  <a:ext cx="34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755D99-F0B9-468A-A526-E399D1408C81}"/>
                    </a:ext>
                  </a:extLst>
                </p14:cNvPr>
                <p14:cNvContentPartPr/>
                <p14:nvPr/>
              </p14:nvContentPartPr>
              <p14:xfrm>
                <a:off x="1758291" y="2752320"/>
                <a:ext cx="47520" cy="53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755D99-F0B9-468A-A526-E399D1408C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9651" y="2743680"/>
                  <a:ext cx="651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52FB26-40A9-4D9A-A51B-5F5D6E376228}"/>
                    </a:ext>
                  </a:extLst>
                </p14:cNvPr>
                <p14:cNvContentPartPr/>
                <p14:nvPr/>
              </p14:nvContentPartPr>
              <p14:xfrm>
                <a:off x="1463091" y="2811360"/>
                <a:ext cx="97200" cy="10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52FB26-40A9-4D9A-A51B-5F5D6E3762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4451" y="2802720"/>
                  <a:ext cx="114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E6468A-D79E-4ED7-8485-5A1C85708728}"/>
                    </a:ext>
                  </a:extLst>
                </p14:cNvPr>
                <p14:cNvContentPartPr/>
                <p14:nvPr/>
              </p14:nvContentPartPr>
              <p14:xfrm>
                <a:off x="1483971" y="2810280"/>
                <a:ext cx="92160" cy="9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E6468A-D79E-4ED7-8485-5A1C857087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74971" y="2801640"/>
                  <a:ext cx="10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6E05C0-2B9C-483B-A0C2-16A7D3B25B29}"/>
                    </a:ext>
                  </a:extLst>
                </p14:cNvPr>
                <p14:cNvContentPartPr/>
                <p14:nvPr/>
              </p14:nvContentPartPr>
              <p14:xfrm>
                <a:off x="1597731" y="2866440"/>
                <a:ext cx="47880" cy="7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6E05C0-2B9C-483B-A0C2-16A7D3B25B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89091" y="2857800"/>
                  <a:ext cx="65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0EDA35-A727-403B-8E04-73A83F490E3D}"/>
                    </a:ext>
                  </a:extLst>
                </p14:cNvPr>
                <p14:cNvContentPartPr/>
                <p14:nvPr/>
              </p14:nvContentPartPr>
              <p14:xfrm>
                <a:off x="2179131" y="2700840"/>
                <a:ext cx="88560" cy="53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0EDA35-A727-403B-8E04-73A83F490E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70131" y="2691840"/>
                  <a:ext cx="1062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6CE6A0-0A3C-4078-A72E-C4E157B9497E}"/>
                    </a:ext>
                  </a:extLst>
                </p14:cNvPr>
                <p14:cNvContentPartPr/>
                <p14:nvPr/>
              </p14:nvContentPartPr>
              <p14:xfrm>
                <a:off x="1923531" y="2778240"/>
                <a:ext cx="46800" cy="11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6CE6A0-0A3C-4078-A72E-C4E157B949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14891" y="2769240"/>
                  <a:ext cx="6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C9898F-DDE6-4BC0-9B43-2378D0EBA18A}"/>
                    </a:ext>
                  </a:extLst>
                </p14:cNvPr>
                <p14:cNvContentPartPr/>
                <p14:nvPr/>
              </p14:nvContentPartPr>
              <p14:xfrm>
                <a:off x="1911291" y="2769600"/>
                <a:ext cx="86400" cy="9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C9898F-DDE6-4BC0-9B43-2378D0EBA1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02651" y="2760600"/>
                  <a:ext cx="104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A29A58-B39D-46BD-9F49-35E9FC3E3134}"/>
                    </a:ext>
                  </a:extLst>
                </p14:cNvPr>
                <p14:cNvContentPartPr/>
                <p14:nvPr/>
              </p14:nvContentPartPr>
              <p14:xfrm>
                <a:off x="2026491" y="2848800"/>
                <a:ext cx="36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A29A58-B39D-46BD-9F49-35E9FC3E31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17851" y="2839800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E00279-8430-4CDC-8C12-2B602E8F497D}"/>
                    </a:ext>
                  </a:extLst>
                </p14:cNvPr>
                <p14:cNvContentPartPr/>
                <p14:nvPr/>
              </p14:nvContentPartPr>
              <p14:xfrm>
                <a:off x="2006331" y="2834400"/>
                <a:ext cx="78840" cy="9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E00279-8430-4CDC-8C12-2B602E8F497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97331" y="2825400"/>
                  <a:ext cx="9648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A2806B-7A81-4C4C-92E9-45E157168299}"/>
                  </a:ext>
                </a:extLst>
              </p14:cNvPr>
              <p14:cNvContentPartPr/>
              <p14:nvPr/>
            </p14:nvContentPartPr>
            <p14:xfrm>
              <a:off x="2677731" y="2665200"/>
              <a:ext cx="111600" cy="661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A2806B-7A81-4C4C-92E9-45E15716829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69091" y="2656560"/>
                <a:ext cx="12924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000E2E-1AF4-49C2-9255-61A744060C89}"/>
                  </a:ext>
                </a:extLst>
              </p14:cNvPr>
              <p14:cNvContentPartPr/>
              <p14:nvPr/>
            </p14:nvContentPartPr>
            <p14:xfrm>
              <a:off x="2385771" y="2762760"/>
              <a:ext cx="43560" cy="120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000E2E-1AF4-49C2-9255-61A744060C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77131" y="2753760"/>
                <a:ext cx="61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7AAF976-AB98-4A8D-8891-0BF0C3222EAF}"/>
                  </a:ext>
                </a:extLst>
              </p14:cNvPr>
              <p14:cNvContentPartPr/>
              <p14:nvPr/>
            </p14:nvContentPartPr>
            <p14:xfrm>
              <a:off x="2386851" y="2756640"/>
              <a:ext cx="102600" cy="8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7AAF976-AB98-4A8D-8891-0BF0C3222EA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78211" y="2747640"/>
                <a:ext cx="120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6DF9C9-8F4E-47E1-BB88-958770910965}"/>
                  </a:ext>
                </a:extLst>
              </p14:cNvPr>
              <p14:cNvContentPartPr/>
              <p14:nvPr/>
            </p14:nvContentPartPr>
            <p14:xfrm>
              <a:off x="2511411" y="2836200"/>
              <a:ext cx="51840" cy="38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6DF9C9-8F4E-47E1-BB88-95877091096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02411" y="2827560"/>
                <a:ext cx="69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8D98299-106B-4126-9235-2ACF29942A3F}"/>
                  </a:ext>
                </a:extLst>
              </p14:cNvPr>
              <p14:cNvContentPartPr/>
              <p14:nvPr/>
            </p14:nvContentPartPr>
            <p14:xfrm>
              <a:off x="2539851" y="2807040"/>
              <a:ext cx="30960" cy="11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8D98299-106B-4126-9235-2ACF29942A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31211" y="2798040"/>
                <a:ext cx="4860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9A36CA7-2236-4A6C-9AB3-421C37946608}"/>
              </a:ext>
            </a:extLst>
          </p:cNvPr>
          <p:cNvGrpSpPr/>
          <p:nvPr/>
        </p:nvGrpSpPr>
        <p:grpSpPr>
          <a:xfrm>
            <a:off x="2901651" y="2724960"/>
            <a:ext cx="294840" cy="234720"/>
            <a:chOff x="2901651" y="2724960"/>
            <a:chExt cx="29484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0DA7FAF-65A7-43EA-9944-B8439F5624E3}"/>
                    </a:ext>
                  </a:extLst>
                </p14:cNvPr>
                <p14:cNvContentPartPr/>
                <p14:nvPr/>
              </p14:nvContentPartPr>
              <p14:xfrm>
                <a:off x="2903091" y="2724960"/>
                <a:ext cx="89640" cy="18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0DA7FAF-65A7-43EA-9944-B8439F5624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94451" y="2715960"/>
                  <a:ext cx="107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C2FB51D-10DA-442E-A14C-661E15F65236}"/>
                    </a:ext>
                  </a:extLst>
                </p14:cNvPr>
                <p14:cNvContentPartPr/>
                <p14:nvPr/>
              </p14:nvContentPartPr>
              <p14:xfrm>
                <a:off x="2901651" y="2727480"/>
                <a:ext cx="120600" cy="13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C2FB51D-10DA-442E-A14C-661E15F652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92651" y="2718840"/>
                  <a:ext cx="13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192570-7EF1-4FBA-854A-585B523A95B7}"/>
                    </a:ext>
                  </a:extLst>
                </p14:cNvPr>
                <p14:cNvContentPartPr/>
                <p14:nvPr/>
              </p14:nvContentPartPr>
              <p14:xfrm>
                <a:off x="3034851" y="2840520"/>
                <a:ext cx="64080" cy="10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192570-7EF1-4FBA-854A-585B523A95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25851" y="2831880"/>
                  <a:ext cx="81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4F712A-172F-45AA-B97F-DE51BE6643EE}"/>
                    </a:ext>
                  </a:extLst>
                </p14:cNvPr>
                <p14:cNvContentPartPr/>
                <p14:nvPr/>
              </p14:nvContentPartPr>
              <p14:xfrm>
                <a:off x="3082731" y="2800560"/>
                <a:ext cx="4608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4F712A-172F-45AA-B97F-DE51BE6643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73731" y="2791560"/>
                  <a:ext cx="63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32EEA6-E17A-404A-88A5-91E76E2DFC69}"/>
                    </a:ext>
                  </a:extLst>
                </p14:cNvPr>
                <p14:cNvContentPartPr/>
                <p14:nvPr/>
              </p14:nvContentPartPr>
              <p14:xfrm>
                <a:off x="3003531" y="2928360"/>
                <a:ext cx="192960" cy="3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32EEA6-E17A-404A-88A5-91E76E2DFC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94531" y="2919720"/>
                  <a:ext cx="2106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3482C2-AE95-4D1B-8DA9-B505B0291804}"/>
              </a:ext>
            </a:extLst>
          </p:cNvPr>
          <p:cNvGrpSpPr/>
          <p:nvPr/>
        </p:nvGrpSpPr>
        <p:grpSpPr>
          <a:xfrm>
            <a:off x="665331" y="3224280"/>
            <a:ext cx="662040" cy="226080"/>
            <a:chOff x="665331" y="3224280"/>
            <a:chExt cx="6620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CD2C28-F65C-4046-A623-62CA9F073161}"/>
                    </a:ext>
                  </a:extLst>
                </p14:cNvPr>
                <p14:cNvContentPartPr/>
                <p14:nvPr/>
              </p14:nvContentPartPr>
              <p14:xfrm>
                <a:off x="1270131" y="3252720"/>
                <a:ext cx="57240" cy="12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CD2C28-F65C-4046-A623-62CA9F0731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61131" y="3244080"/>
                  <a:ext cx="74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0BA13F-3409-47ED-BF89-92B7ECEED98B}"/>
                    </a:ext>
                  </a:extLst>
                </p14:cNvPr>
                <p14:cNvContentPartPr/>
                <p14:nvPr/>
              </p14:nvContentPartPr>
              <p14:xfrm>
                <a:off x="665331" y="3224280"/>
                <a:ext cx="74520" cy="152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0BA13F-3409-47ED-BF89-92B7ECEED9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6331" y="3215640"/>
                  <a:ext cx="92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B21A9A-4D48-4ECF-A3E8-2BA3A6C447F2}"/>
                    </a:ext>
                  </a:extLst>
                </p14:cNvPr>
                <p14:cNvContentPartPr/>
                <p14:nvPr/>
              </p14:nvContentPartPr>
              <p14:xfrm>
                <a:off x="765411" y="3369720"/>
                <a:ext cx="936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B21A9A-4D48-4ECF-A3E8-2BA3A6C447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6771" y="3361080"/>
                  <a:ext cx="2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D08CF9-B905-41E2-A03B-1643A883C28C}"/>
                    </a:ext>
                  </a:extLst>
                </p14:cNvPr>
                <p14:cNvContentPartPr/>
                <p14:nvPr/>
              </p14:nvContentPartPr>
              <p14:xfrm>
                <a:off x="868371" y="3234360"/>
                <a:ext cx="69480" cy="165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D08CF9-B905-41E2-A03B-1643A883C2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731" y="3225720"/>
                  <a:ext cx="87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2A0207-EB8C-4FFB-943C-2957544DB566}"/>
                    </a:ext>
                  </a:extLst>
                </p14:cNvPr>
                <p14:cNvContentPartPr/>
                <p14:nvPr/>
              </p14:nvContentPartPr>
              <p14:xfrm>
                <a:off x="973491" y="3278280"/>
                <a:ext cx="69480" cy="13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2A0207-EB8C-4FFB-943C-2957544DB5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851" y="3269280"/>
                  <a:ext cx="8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C9AE80-768F-41AF-AB22-D76095AC7AD8}"/>
                    </a:ext>
                  </a:extLst>
                </p14:cNvPr>
                <p14:cNvContentPartPr/>
                <p14:nvPr/>
              </p14:nvContentPartPr>
              <p14:xfrm>
                <a:off x="1031091" y="3229320"/>
                <a:ext cx="6264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C9AE80-768F-41AF-AB22-D76095AC7A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091" y="3220320"/>
                  <a:ext cx="8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64F109-2C04-4056-98C0-484214FCFC75}"/>
                    </a:ext>
                  </a:extLst>
                </p14:cNvPr>
                <p14:cNvContentPartPr/>
                <p14:nvPr/>
              </p14:nvContentPartPr>
              <p14:xfrm>
                <a:off x="1272291" y="3254520"/>
                <a:ext cx="38160" cy="19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64F109-2C04-4056-98C0-484214FCFC7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3291" y="3245880"/>
                  <a:ext cx="558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FAF81B-118A-47CD-B32D-227E294F4FE6}"/>
              </a:ext>
            </a:extLst>
          </p:cNvPr>
          <p:cNvGrpSpPr/>
          <p:nvPr/>
        </p:nvGrpSpPr>
        <p:grpSpPr>
          <a:xfrm>
            <a:off x="1413771" y="3210240"/>
            <a:ext cx="1239840" cy="298080"/>
            <a:chOff x="1413771" y="3210240"/>
            <a:chExt cx="12398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202BD5-A48B-4B66-9EB8-F088C74785E5}"/>
                    </a:ext>
                  </a:extLst>
                </p14:cNvPr>
                <p14:cNvContentPartPr/>
                <p14:nvPr/>
              </p14:nvContentPartPr>
              <p14:xfrm>
                <a:off x="1413771" y="3228960"/>
                <a:ext cx="61200" cy="131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202BD5-A48B-4B66-9EB8-F088C74785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04771" y="3219960"/>
                  <a:ext cx="78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860A11-EA7A-43AC-B4AB-0534C8E741BB}"/>
                    </a:ext>
                  </a:extLst>
                </p14:cNvPr>
                <p14:cNvContentPartPr/>
                <p14:nvPr/>
              </p14:nvContentPartPr>
              <p14:xfrm>
                <a:off x="1497651" y="3332640"/>
                <a:ext cx="2448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860A11-EA7A-43AC-B4AB-0534C8E741B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88651" y="3324000"/>
                  <a:ext cx="4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E83C2B9-E3F6-4CE2-9B90-56DD4A4E565B}"/>
                    </a:ext>
                  </a:extLst>
                </p14:cNvPr>
                <p14:cNvContentPartPr/>
                <p14:nvPr/>
              </p14:nvContentPartPr>
              <p14:xfrm>
                <a:off x="1544811" y="3220680"/>
                <a:ext cx="63360" cy="126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E83C2B9-E3F6-4CE2-9B90-56DD4A4E565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35811" y="3212040"/>
                  <a:ext cx="81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3CDDA6-6BE8-4C41-B071-ADCAD3F7DA35}"/>
                    </a:ext>
                  </a:extLst>
                </p14:cNvPr>
                <p14:cNvContentPartPr/>
                <p14:nvPr/>
              </p14:nvContentPartPr>
              <p14:xfrm>
                <a:off x="1633011" y="3241920"/>
                <a:ext cx="33120" cy="12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3CDDA6-6BE8-4C41-B071-ADCAD3F7DA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24011" y="3232920"/>
                  <a:ext cx="5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087E7C-AE0D-4AEF-B0DD-999658A5E6DE}"/>
                    </a:ext>
                  </a:extLst>
                </p14:cNvPr>
                <p14:cNvContentPartPr/>
                <p14:nvPr/>
              </p14:nvContentPartPr>
              <p14:xfrm>
                <a:off x="1788171" y="3297000"/>
                <a:ext cx="24840" cy="17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087E7C-AE0D-4AEF-B0DD-999658A5E6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9531" y="3288000"/>
                  <a:ext cx="4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5FBF40-8032-40DC-BA80-B7545CA9ED9D}"/>
                    </a:ext>
                  </a:extLst>
                </p14:cNvPr>
                <p14:cNvContentPartPr/>
                <p14:nvPr/>
              </p14:nvContentPartPr>
              <p14:xfrm>
                <a:off x="1881051" y="3232200"/>
                <a:ext cx="5220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5FBF40-8032-40DC-BA80-B7545CA9ED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72411" y="3223560"/>
                  <a:ext cx="69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1F328A-7104-42C1-B545-768E771C93D8}"/>
                    </a:ext>
                  </a:extLst>
                </p14:cNvPr>
                <p14:cNvContentPartPr/>
                <p14:nvPr/>
              </p14:nvContentPartPr>
              <p14:xfrm>
                <a:off x="1977531" y="3346680"/>
                <a:ext cx="7920" cy="9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1F328A-7104-42C1-B545-768E771C93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68531" y="3338040"/>
                  <a:ext cx="25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A52A3E-8763-42CB-A887-3D3EB63F948C}"/>
                    </a:ext>
                  </a:extLst>
                </p14:cNvPr>
                <p14:cNvContentPartPr/>
                <p14:nvPr/>
              </p14:nvContentPartPr>
              <p14:xfrm>
                <a:off x="2023971" y="3227160"/>
                <a:ext cx="43920" cy="12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A52A3E-8763-42CB-A887-3D3EB63F94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14971" y="3218160"/>
                  <a:ext cx="61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B5AF25-8CE7-48C9-9D2C-9050535E996F}"/>
                    </a:ext>
                  </a:extLst>
                </p14:cNvPr>
                <p14:cNvContentPartPr/>
                <p14:nvPr/>
              </p14:nvContentPartPr>
              <p14:xfrm>
                <a:off x="2082291" y="3233640"/>
                <a:ext cx="56520" cy="12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B5AF25-8CE7-48C9-9D2C-9050535E996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73291" y="3224640"/>
                  <a:ext cx="74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4275D4-396B-4875-B6C8-FC4F84C89029}"/>
                    </a:ext>
                  </a:extLst>
                </p14:cNvPr>
                <p14:cNvContentPartPr/>
                <p14:nvPr/>
              </p14:nvContentPartPr>
              <p14:xfrm>
                <a:off x="2233131" y="3228240"/>
                <a:ext cx="26280" cy="28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4275D4-396B-4875-B6C8-FC4F84C890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24131" y="3219240"/>
                  <a:ext cx="43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10356B-85EA-4245-9FE5-7390B7BFF2DA}"/>
                    </a:ext>
                  </a:extLst>
                </p14:cNvPr>
                <p14:cNvContentPartPr/>
                <p14:nvPr/>
              </p14:nvContentPartPr>
              <p14:xfrm>
                <a:off x="2342931" y="3234720"/>
                <a:ext cx="70560" cy="134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10356B-85EA-4245-9FE5-7390B7BFF2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34291" y="3226080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E4A424-FAA8-4AEB-BEDB-E09CF82A0798}"/>
                    </a:ext>
                  </a:extLst>
                </p14:cNvPr>
                <p14:cNvContentPartPr/>
                <p14:nvPr/>
              </p14:nvContentPartPr>
              <p14:xfrm>
                <a:off x="2460651" y="3343800"/>
                <a:ext cx="864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E4A424-FAA8-4AEB-BEDB-E09CF82A07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1651" y="3335160"/>
                  <a:ext cx="26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A053F0-72C6-46F9-AD4E-E799F7C44E97}"/>
                    </a:ext>
                  </a:extLst>
                </p14:cNvPr>
                <p14:cNvContentPartPr/>
                <p14:nvPr/>
              </p14:nvContentPartPr>
              <p14:xfrm>
                <a:off x="2484771" y="3222480"/>
                <a:ext cx="73080" cy="13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A053F0-72C6-46F9-AD4E-E799F7C44E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5771" y="3213480"/>
                  <a:ext cx="90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9BF5EC-35F8-48CD-9299-56A8743F4ECB}"/>
                    </a:ext>
                  </a:extLst>
                </p14:cNvPr>
                <p14:cNvContentPartPr/>
                <p14:nvPr/>
              </p14:nvContentPartPr>
              <p14:xfrm>
                <a:off x="2581971" y="3248760"/>
                <a:ext cx="71640" cy="5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9BF5EC-35F8-48CD-9299-56A8743F4E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72971" y="3240120"/>
                  <a:ext cx="89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00AAC9-4067-4A85-B7F3-B0E98884E113}"/>
                    </a:ext>
                  </a:extLst>
                </p14:cNvPr>
                <p14:cNvContentPartPr/>
                <p14:nvPr/>
              </p14:nvContentPartPr>
              <p14:xfrm>
                <a:off x="2594931" y="3210240"/>
                <a:ext cx="51120" cy="17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00AAC9-4067-4A85-B7F3-B0E98884E1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85931" y="3201600"/>
                  <a:ext cx="687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ECD7B9-A210-4380-9C57-3632B017315A}"/>
              </a:ext>
            </a:extLst>
          </p:cNvPr>
          <p:cNvGrpSpPr/>
          <p:nvPr/>
        </p:nvGrpSpPr>
        <p:grpSpPr>
          <a:xfrm>
            <a:off x="2908131" y="3160560"/>
            <a:ext cx="443160" cy="183960"/>
            <a:chOff x="2908131" y="3160560"/>
            <a:chExt cx="4431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072254-02DA-4EB7-BAE0-CCA7ABEF7707}"/>
                    </a:ext>
                  </a:extLst>
                </p14:cNvPr>
                <p14:cNvContentPartPr/>
                <p14:nvPr/>
              </p14:nvContentPartPr>
              <p14:xfrm>
                <a:off x="2908131" y="3194400"/>
                <a:ext cx="78480" cy="13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072254-02DA-4EB7-BAE0-CCA7ABEF77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99131" y="3185760"/>
                  <a:ext cx="96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CD40F00-21E4-4838-9F48-10E0AC678F0E}"/>
                    </a:ext>
                  </a:extLst>
                </p14:cNvPr>
                <p14:cNvContentPartPr/>
                <p14:nvPr/>
              </p14:nvContentPartPr>
              <p14:xfrm>
                <a:off x="3052131" y="3299880"/>
                <a:ext cx="11880" cy="23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CD40F00-21E4-4838-9F48-10E0AC678F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43491" y="3290880"/>
                  <a:ext cx="29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52F321-8455-427B-91B6-D6987FBAC371}"/>
                    </a:ext>
                  </a:extLst>
                </p14:cNvPr>
                <p14:cNvContentPartPr/>
                <p14:nvPr/>
              </p14:nvContentPartPr>
              <p14:xfrm>
                <a:off x="3133851" y="3171000"/>
                <a:ext cx="104040" cy="147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52F321-8455-427B-91B6-D6987FBAC3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24851" y="3162000"/>
                  <a:ext cx="12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99961AE-78CD-4C68-AFDA-7B86D7BAFF66}"/>
                    </a:ext>
                  </a:extLst>
                </p14:cNvPr>
                <p14:cNvContentPartPr/>
                <p14:nvPr/>
              </p14:nvContentPartPr>
              <p14:xfrm>
                <a:off x="3259851" y="3160560"/>
                <a:ext cx="91440" cy="183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99961AE-78CD-4C68-AFDA-7B86D7BAFF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50851" y="3151560"/>
                  <a:ext cx="1090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4917B1-CF7A-4950-A3F6-80243ADD7276}"/>
              </a:ext>
            </a:extLst>
          </p:cNvPr>
          <p:cNvGrpSpPr/>
          <p:nvPr/>
        </p:nvGrpSpPr>
        <p:grpSpPr>
          <a:xfrm>
            <a:off x="4195131" y="2736120"/>
            <a:ext cx="135720" cy="240120"/>
            <a:chOff x="4195131" y="2736120"/>
            <a:chExt cx="1357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3221B9-BE82-4979-97D6-538C5A92FA42}"/>
                    </a:ext>
                  </a:extLst>
                </p14:cNvPr>
                <p14:cNvContentPartPr/>
                <p14:nvPr/>
              </p14:nvContentPartPr>
              <p14:xfrm>
                <a:off x="4239411" y="2843760"/>
                <a:ext cx="91440" cy="132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3221B9-BE82-4979-97D6-538C5A92FA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30411" y="2835120"/>
                  <a:ext cx="109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38F29F-0085-4C9E-8596-1C8C8EB5EC67}"/>
                    </a:ext>
                  </a:extLst>
                </p14:cNvPr>
                <p14:cNvContentPartPr/>
                <p14:nvPr/>
              </p14:nvContentPartPr>
              <p14:xfrm>
                <a:off x="4226451" y="2821800"/>
                <a:ext cx="103680" cy="14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38F29F-0085-4C9E-8596-1C8C8EB5EC6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17811" y="2812800"/>
                  <a:ext cx="121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3038F6D-A37D-4A80-A48B-50D0D2A27E62}"/>
                    </a:ext>
                  </a:extLst>
                </p14:cNvPr>
                <p14:cNvContentPartPr/>
                <p14:nvPr/>
              </p14:nvContentPartPr>
              <p14:xfrm>
                <a:off x="4195131" y="2736120"/>
                <a:ext cx="119520" cy="2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3038F6D-A37D-4A80-A48B-50D0D2A27E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86491" y="2727120"/>
                  <a:ext cx="1371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2630B8-3054-434E-A44E-FF086256C9A7}"/>
              </a:ext>
            </a:extLst>
          </p:cNvPr>
          <p:cNvGrpSpPr/>
          <p:nvPr/>
        </p:nvGrpSpPr>
        <p:grpSpPr>
          <a:xfrm>
            <a:off x="4535331" y="2884800"/>
            <a:ext cx="91080" cy="59400"/>
            <a:chOff x="4535331" y="2884800"/>
            <a:chExt cx="9108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5759AE-6622-4D54-8FFC-34D7D2F7D68B}"/>
                    </a:ext>
                  </a:extLst>
                </p14:cNvPr>
                <p14:cNvContentPartPr/>
                <p14:nvPr/>
              </p14:nvContentPartPr>
              <p14:xfrm>
                <a:off x="4545051" y="2884800"/>
                <a:ext cx="8136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5759AE-6622-4D54-8FFC-34D7D2F7D6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36051" y="2876160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23AD83-1F11-4864-BBF5-E33B6534420E}"/>
                    </a:ext>
                  </a:extLst>
                </p14:cNvPr>
                <p14:cNvContentPartPr/>
                <p14:nvPr/>
              </p14:nvContentPartPr>
              <p14:xfrm>
                <a:off x="4535331" y="2938080"/>
                <a:ext cx="84600" cy="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23AD83-1F11-4864-BBF5-E33B653442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26331" y="2929440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EA07903-C7EB-4BF3-81EB-BAB29857A49E}"/>
              </a:ext>
            </a:extLst>
          </p:cNvPr>
          <p:cNvGrpSpPr/>
          <p:nvPr/>
        </p:nvGrpSpPr>
        <p:grpSpPr>
          <a:xfrm>
            <a:off x="4866531" y="2777160"/>
            <a:ext cx="448200" cy="190800"/>
            <a:chOff x="4866531" y="2777160"/>
            <a:chExt cx="44820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39B748-3A47-4646-A12E-4DF4F79EC8DB}"/>
                    </a:ext>
                  </a:extLst>
                </p14:cNvPr>
                <p14:cNvContentPartPr/>
                <p14:nvPr/>
              </p14:nvContentPartPr>
              <p14:xfrm>
                <a:off x="4866531" y="2813880"/>
                <a:ext cx="86040" cy="13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39B748-3A47-4646-A12E-4DF4F79EC8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57891" y="2804880"/>
                  <a:ext cx="10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AEF448-48FC-4E5E-9A6F-2F3343ECBF8F}"/>
                    </a:ext>
                  </a:extLst>
                </p14:cNvPr>
                <p14:cNvContentPartPr/>
                <p14:nvPr/>
              </p14:nvContentPartPr>
              <p14:xfrm>
                <a:off x="5008011" y="2913600"/>
                <a:ext cx="144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AEF448-48FC-4E5E-9A6F-2F3343ECBF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99371" y="2904600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1FB368-F7F4-4E85-A68C-BCC98BEC1F24}"/>
                    </a:ext>
                  </a:extLst>
                </p14:cNvPr>
                <p14:cNvContentPartPr/>
                <p14:nvPr/>
              </p14:nvContentPartPr>
              <p14:xfrm>
                <a:off x="5073531" y="2789040"/>
                <a:ext cx="85320" cy="164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1FB368-F7F4-4E85-A68C-BCC98BEC1F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64531" y="2780400"/>
                  <a:ext cx="102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7ADC08-0C42-4E3F-BDF4-A9E91777E17C}"/>
                    </a:ext>
                  </a:extLst>
                </p14:cNvPr>
                <p14:cNvContentPartPr/>
                <p14:nvPr/>
              </p14:nvContentPartPr>
              <p14:xfrm>
                <a:off x="5206371" y="2777160"/>
                <a:ext cx="108360" cy="19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7ADC08-0C42-4E3F-BDF4-A9E91777E1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97731" y="2768160"/>
                  <a:ext cx="1260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CC56A0-84A5-4E0B-9EC4-C8C604CC7000}"/>
              </a:ext>
            </a:extLst>
          </p:cNvPr>
          <p:cNvGrpSpPr/>
          <p:nvPr/>
        </p:nvGrpSpPr>
        <p:grpSpPr>
          <a:xfrm>
            <a:off x="5793531" y="2524440"/>
            <a:ext cx="295920" cy="266760"/>
            <a:chOff x="5793531" y="2524440"/>
            <a:chExt cx="2959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5F669D-5F0D-4E82-A455-83C1C6C4A17F}"/>
                    </a:ext>
                  </a:extLst>
                </p14:cNvPr>
                <p14:cNvContentPartPr/>
                <p14:nvPr/>
              </p14:nvContentPartPr>
              <p14:xfrm>
                <a:off x="5793531" y="2557560"/>
                <a:ext cx="101880" cy="222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5F669D-5F0D-4E82-A455-83C1C6C4A1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84891" y="2548560"/>
                  <a:ext cx="119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5C568B-D0FE-40D1-88DF-59FBB2715D4F}"/>
                    </a:ext>
                  </a:extLst>
                </p14:cNvPr>
                <p14:cNvContentPartPr/>
                <p14:nvPr/>
              </p14:nvContentPartPr>
              <p14:xfrm>
                <a:off x="5965611" y="2695800"/>
                <a:ext cx="84240" cy="9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5C568B-D0FE-40D1-88DF-59FBB2715D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56971" y="2686800"/>
                  <a:ext cx="101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0F6314-71D9-40A7-ADD9-F5424D7F586C}"/>
                    </a:ext>
                  </a:extLst>
                </p14:cNvPr>
                <p14:cNvContentPartPr/>
                <p14:nvPr/>
              </p14:nvContentPartPr>
              <p14:xfrm>
                <a:off x="6030771" y="2524440"/>
                <a:ext cx="5868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0F6314-71D9-40A7-ADD9-F5424D7F58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21771" y="2515440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AA69827-1B40-45F8-939C-62E9A0005B9B}"/>
              </a:ext>
            </a:extLst>
          </p:cNvPr>
          <p:cNvGrpSpPr/>
          <p:nvPr/>
        </p:nvGrpSpPr>
        <p:grpSpPr>
          <a:xfrm>
            <a:off x="6300771" y="2587440"/>
            <a:ext cx="246240" cy="199800"/>
            <a:chOff x="6300771" y="2587440"/>
            <a:chExt cx="2462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4DB89A-0485-477C-A134-637D8EF54445}"/>
                    </a:ext>
                  </a:extLst>
                </p14:cNvPr>
                <p14:cNvContentPartPr/>
                <p14:nvPr/>
              </p14:nvContentPartPr>
              <p14:xfrm>
                <a:off x="6300771" y="2587440"/>
                <a:ext cx="246240" cy="19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4DB89A-0485-477C-A134-637D8EF544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91771" y="2578440"/>
                  <a:ext cx="263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71942D-2D6A-409F-B8C8-4FDB963D1CE2}"/>
                    </a:ext>
                  </a:extLst>
                </p14:cNvPr>
                <p14:cNvContentPartPr/>
                <p14:nvPr/>
              </p14:nvContentPartPr>
              <p14:xfrm>
                <a:off x="6424971" y="2646480"/>
                <a:ext cx="99360" cy="50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71942D-2D6A-409F-B8C8-4FDB963D1C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16331" y="2637480"/>
                  <a:ext cx="11700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D8B572D-A53E-42B2-B481-EABFF76EE3EC}"/>
                  </a:ext>
                </a:extLst>
              </p14:cNvPr>
              <p14:cNvContentPartPr/>
              <p14:nvPr/>
            </p14:nvContentPartPr>
            <p14:xfrm>
              <a:off x="6710091" y="2625600"/>
              <a:ext cx="19440" cy="157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D8B572D-A53E-42B2-B481-EABFF76EE3E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01091" y="2616960"/>
                <a:ext cx="370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E6DDED6-3917-4AB2-BF9D-CDACCD1C76CB}"/>
              </a:ext>
            </a:extLst>
          </p:cNvPr>
          <p:cNvGrpSpPr/>
          <p:nvPr/>
        </p:nvGrpSpPr>
        <p:grpSpPr>
          <a:xfrm>
            <a:off x="6968211" y="2573400"/>
            <a:ext cx="339120" cy="329400"/>
            <a:chOff x="6968211" y="2573400"/>
            <a:chExt cx="3391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F84E26-C16B-4D83-83BB-ED68C78BE076}"/>
                    </a:ext>
                  </a:extLst>
                </p14:cNvPr>
                <p14:cNvContentPartPr/>
                <p14:nvPr/>
              </p14:nvContentPartPr>
              <p14:xfrm>
                <a:off x="6968211" y="2602920"/>
                <a:ext cx="327240" cy="29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F84E26-C16B-4D83-83BB-ED68C78BE0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59211" y="2594280"/>
                  <a:ext cx="344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E83A5AC-F31C-43AF-8A2C-56C91ECA99CC}"/>
                    </a:ext>
                  </a:extLst>
                </p14:cNvPr>
                <p14:cNvContentPartPr/>
                <p14:nvPr/>
              </p14:nvContentPartPr>
              <p14:xfrm>
                <a:off x="7278531" y="2573400"/>
                <a:ext cx="28800" cy="4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E83A5AC-F31C-43AF-8A2C-56C91ECA99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9891" y="2564760"/>
                  <a:ext cx="464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C541B6-420F-4621-A8FD-91DA722EB0CD}"/>
              </a:ext>
            </a:extLst>
          </p:cNvPr>
          <p:cNvGrpSpPr/>
          <p:nvPr/>
        </p:nvGrpSpPr>
        <p:grpSpPr>
          <a:xfrm>
            <a:off x="7558971" y="2573400"/>
            <a:ext cx="250920" cy="235800"/>
            <a:chOff x="7558971" y="2573400"/>
            <a:chExt cx="2509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FA45C5-0EE7-42EB-8A60-419ADAA14242}"/>
                    </a:ext>
                  </a:extLst>
                </p14:cNvPr>
                <p14:cNvContentPartPr/>
                <p14:nvPr/>
              </p14:nvContentPartPr>
              <p14:xfrm>
                <a:off x="7558971" y="2573400"/>
                <a:ext cx="243720" cy="235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FA45C5-0EE7-42EB-8A60-419ADAA142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50331" y="2564400"/>
                  <a:ext cx="261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88B7A16-4D75-40D0-8235-C4EB844D04F9}"/>
                    </a:ext>
                  </a:extLst>
                </p14:cNvPr>
                <p14:cNvContentPartPr/>
                <p14:nvPr/>
              </p14:nvContentPartPr>
              <p14:xfrm>
                <a:off x="7656531" y="2696520"/>
                <a:ext cx="15336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88B7A16-4D75-40D0-8235-C4EB844D04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7531" y="2687520"/>
                  <a:ext cx="171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C273C65-B299-44E9-ABDE-068EF8CFA2BC}"/>
              </a:ext>
            </a:extLst>
          </p:cNvPr>
          <p:cNvGrpSpPr/>
          <p:nvPr/>
        </p:nvGrpSpPr>
        <p:grpSpPr>
          <a:xfrm>
            <a:off x="8048931" y="2601480"/>
            <a:ext cx="1046160" cy="224640"/>
            <a:chOff x="8048931" y="2601480"/>
            <a:chExt cx="10461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23E57AC-E66D-4FD2-ACA8-F40EDF3B07C1}"/>
                    </a:ext>
                  </a:extLst>
                </p14:cNvPr>
                <p14:cNvContentPartPr/>
                <p14:nvPr/>
              </p14:nvContentPartPr>
              <p14:xfrm>
                <a:off x="8048931" y="2604000"/>
                <a:ext cx="176400" cy="21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23E57AC-E66D-4FD2-ACA8-F40EDF3B07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40291" y="2595000"/>
                  <a:ext cx="194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C74463-5780-4CD1-A771-500BC8CE0070}"/>
                    </a:ext>
                  </a:extLst>
                </p14:cNvPr>
                <p14:cNvContentPartPr/>
                <p14:nvPr/>
              </p14:nvContentPartPr>
              <p14:xfrm>
                <a:off x="8246211" y="2601480"/>
                <a:ext cx="239400" cy="196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C74463-5780-4CD1-A771-500BC8CE00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37211" y="2592840"/>
                  <a:ext cx="257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681BDB-767B-41B3-92BA-866C977DA87D}"/>
                    </a:ext>
                  </a:extLst>
                </p14:cNvPr>
                <p14:cNvContentPartPr/>
                <p14:nvPr/>
              </p14:nvContentPartPr>
              <p14:xfrm>
                <a:off x="8485611" y="2733960"/>
                <a:ext cx="91800" cy="84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681BDB-767B-41B3-92BA-866C977DA8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76971" y="2725320"/>
                  <a:ext cx="109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97DCD2-A435-42E0-8588-5599FC56CE8A}"/>
                    </a:ext>
                  </a:extLst>
                </p14:cNvPr>
                <p14:cNvContentPartPr/>
                <p14:nvPr/>
              </p14:nvContentPartPr>
              <p14:xfrm>
                <a:off x="8650131" y="2728920"/>
                <a:ext cx="44496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97DCD2-A435-42E0-8588-5599FC56CE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41131" y="2719920"/>
                  <a:ext cx="46260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F0351F5-B9CA-4E1B-B819-9CE12EA6C52E}"/>
                  </a:ext>
                </a:extLst>
              </p14:cNvPr>
              <p14:cNvContentPartPr/>
              <p14:nvPr/>
            </p14:nvContentPartPr>
            <p14:xfrm>
              <a:off x="9314331" y="2672760"/>
              <a:ext cx="191880" cy="131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F0351F5-B9CA-4E1B-B819-9CE12EA6C52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05331" y="2664120"/>
                <a:ext cx="2095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4AA2F0E-0D4B-4875-A5E2-A5C65C2FFDCF}"/>
              </a:ext>
            </a:extLst>
          </p:cNvPr>
          <p:cNvGrpSpPr/>
          <p:nvPr/>
        </p:nvGrpSpPr>
        <p:grpSpPr>
          <a:xfrm>
            <a:off x="9781611" y="2562240"/>
            <a:ext cx="698400" cy="250920"/>
            <a:chOff x="9781611" y="2562240"/>
            <a:chExt cx="6984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54B7B12-0635-431B-AF54-314C1BC0B7ED}"/>
                    </a:ext>
                  </a:extLst>
                </p14:cNvPr>
                <p14:cNvContentPartPr/>
                <p14:nvPr/>
              </p14:nvContentPartPr>
              <p14:xfrm>
                <a:off x="9781611" y="2674560"/>
                <a:ext cx="137520" cy="13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54B7B12-0635-431B-AF54-314C1BC0B7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72611" y="2665560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52CC4D-30C0-4866-A406-8721627EF77A}"/>
                    </a:ext>
                  </a:extLst>
                </p14:cNvPr>
                <p14:cNvContentPartPr/>
                <p14:nvPr/>
              </p14:nvContentPartPr>
              <p14:xfrm>
                <a:off x="9952611" y="2562240"/>
                <a:ext cx="527400" cy="21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52CC4D-30C0-4866-A406-8721627EF7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43971" y="2553240"/>
                  <a:ext cx="54504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E3246F6-2BBF-411F-AAF6-2488CE6C2CFC}"/>
                  </a:ext>
                </a:extLst>
              </p14:cNvPr>
              <p14:cNvContentPartPr/>
              <p14:nvPr/>
            </p14:nvContentPartPr>
            <p14:xfrm>
              <a:off x="5849331" y="3159840"/>
              <a:ext cx="82800" cy="115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E3246F6-2BBF-411F-AAF6-2488CE6C2CF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840331" y="3151200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A0B08FA-C88A-487C-8D86-358C1A909D86}"/>
                  </a:ext>
                </a:extLst>
              </p14:cNvPr>
              <p14:cNvContentPartPr/>
              <p14:nvPr/>
            </p14:nvContentPartPr>
            <p14:xfrm>
              <a:off x="5979651" y="3173520"/>
              <a:ext cx="153000" cy="263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A0B08FA-C88A-487C-8D86-358C1A909D8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971011" y="3164880"/>
                <a:ext cx="1706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C8FC082-BED8-4D0F-9189-884AF81E9C78}"/>
                  </a:ext>
                </a:extLst>
              </p14:cNvPr>
              <p14:cNvContentPartPr/>
              <p14:nvPr/>
            </p14:nvContentPartPr>
            <p14:xfrm>
              <a:off x="6328491" y="3209880"/>
              <a:ext cx="486720" cy="11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C8FC082-BED8-4D0F-9189-884AF81E9C7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319851" y="3200880"/>
                <a:ext cx="5043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C7BF157-9062-434D-B4B5-AFCD367ADF1A}"/>
                  </a:ext>
                </a:extLst>
              </p14:cNvPr>
              <p14:cNvContentPartPr/>
              <p14:nvPr/>
            </p14:nvContentPartPr>
            <p14:xfrm>
              <a:off x="6915291" y="3230760"/>
              <a:ext cx="243720" cy="133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C7BF157-9062-434D-B4B5-AFCD367ADF1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06291" y="3221760"/>
                <a:ext cx="261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339F446-BAB1-4C19-8932-75BEEBBA3603}"/>
                  </a:ext>
                </a:extLst>
              </p14:cNvPr>
              <p14:cNvContentPartPr/>
              <p14:nvPr/>
            </p14:nvContentPartPr>
            <p14:xfrm>
              <a:off x="7200771" y="3147240"/>
              <a:ext cx="293760" cy="178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339F446-BAB1-4C19-8932-75BEEBBA360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92131" y="3138600"/>
                <a:ext cx="3114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53F43F1-7502-471F-AB0D-ED232D2DB1F9}"/>
              </a:ext>
            </a:extLst>
          </p:cNvPr>
          <p:cNvGrpSpPr/>
          <p:nvPr/>
        </p:nvGrpSpPr>
        <p:grpSpPr>
          <a:xfrm>
            <a:off x="7570131" y="3062640"/>
            <a:ext cx="1833480" cy="344520"/>
            <a:chOff x="7570131" y="3062640"/>
            <a:chExt cx="183348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84F766-AF70-4CF2-8FC9-713885C2E554}"/>
                    </a:ext>
                  </a:extLst>
                </p14:cNvPr>
                <p14:cNvContentPartPr/>
                <p14:nvPr/>
              </p14:nvContentPartPr>
              <p14:xfrm>
                <a:off x="7570131" y="3062640"/>
                <a:ext cx="1075320" cy="344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84F766-AF70-4CF2-8FC9-713885C2E5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1131" y="3053640"/>
                  <a:ext cx="1092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583030-73A3-4EC1-B7AF-50BCB9D32BB0}"/>
                    </a:ext>
                  </a:extLst>
                </p14:cNvPr>
                <p14:cNvContentPartPr/>
                <p14:nvPr/>
              </p14:nvContentPartPr>
              <p14:xfrm>
                <a:off x="8881971" y="3210600"/>
                <a:ext cx="289800" cy="12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583030-73A3-4EC1-B7AF-50BCB9D32B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73331" y="3201600"/>
                  <a:ext cx="30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569260-711C-4FF9-916B-BF8E6754CE28}"/>
                    </a:ext>
                  </a:extLst>
                </p14:cNvPr>
                <p14:cNvContentPartPr/>
                <p14:nvPr/>
              </p14:nvContentPartPr>
              <p14:xfrm>
                <a:off x="9240531" y="3096480"/>
                <a:ext cx="163080" cy="173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569260-711C-4FF9-916B-BF8E6754CE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31531" y="3087480"/>
                  <a:ext cx="1807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9A35AE4-B9B9-415E-BB94-BFC199EF492E}"/>
              </a:ext>
            </a:extLst>
          </p:cNvPr>
          <p:cNvGrpSpPr/>
          <p:nvPr/>
        </p:nvGrpSpPr>
        <p:grpSpPr>
          <a:xfrm>
            <a:off x="9574971" y="3034560"/>
            <a:ext cx="1635840" cy="368640"/>
            <a:chOff x="9574971" y="3034560"/>
            <a:chExt cx="16358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8EAFB43-D08A-4D95-9AA0-7191F1CBFC13}"/>
                    </a:ext>
                  </a:extLst>
                </p14:cNvPr>
                <p14:cNvContentPartPr/>
                <p14:nvPr/>
              </p14:nvContentPartPr>
              <p14:xfrm>
                <a:off x="9574971" y="3034560"/>
                <a:ext cx="929880" cy="322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8EAFB43-D08A-4D95-9AA0-7191F1CBFC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65971" y="3025560"/>
                  <a:ext cx="947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3D9922-B59C-4F06-8D25-3F7E9F6539A5}"/>
                    </a:ext>
                  </a:extLst>
                </p14:cNvPr>
                <p14:cNvContentPartPr/>
                <p14:nvPr/>
              </p14:nvContentPartPr>
              <p14:xfrm>
                <a:off x="10563531" y="3123120"/>
                <a:ext cx="30240" cy="1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3D9922-B59C-4F06-8D25-3F7E9F6539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54531" y="3114480"/>
                  <a:ext cx="4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CA2005-37B0-4B60-8FB9-C7EA447B6950}"/>
                    </a:ext>
                  </a:extLst>
                </p14:cNvPr>
                <p14:cNvContentPartPr/>
                <p14:nvPr/>
              </p14:nvContentPartPr>
              <p14:xfrm>
                <a:off x="10591971" y="3168120"/>
                <a:ext cx="72720" cy="93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CA2005-37B0-4B60-8FB9-C7EA447B69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83331" y="3159120"/>
                  <a:ext cx="90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F83C7F-8AA1-44BD-9130-042755D83B35}"/>
                    </a:ext>
                  </a:extLst>
                </p14:cNvPr>
                <p14:cNvContentPartPr/>
                <p14:nvPr/>
              </p14:nvContentPartPr>
              <p14:xfrm>
                <a:off x="10619691" y="3185760"/>
                <a:ext cx="180360" cy="217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F83C7F-8AA1-44BD-9130-042755D83B3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10691" y="3176760"/>
                  <a:ext cx="19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0132CB-74BB-42BB-862A-614B6C2F8686}"/>
                    </a:ext>
                  </a:extLst>
                </p14:cNvPr>
                <p14:cNvContentPartPr/>
                <p14:nvPr/>
              </p14:nvContentPartPr>
              <p14:xfrm>
                <a:off x="10942251" y="3130680"/>
                <a:ext cx="268560" cy="212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0132CB-74BB-42BB-862A-614B6C2F86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33611" y="3122040"/>
                  <a:ext cx="2862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D784081-50CB-4C44-8136-39AAF2DA6E0F}"/>
              </a:ext>
            </a:extLst>
          </p:cNvPr>
          <p:cNvGrpSpPr/>
          <p:nvPr/>
        </p:nvGrpSpPr>
        <p:grpSpPr>
          <a:xfrm>
            <a:off x="5897211" y="3615960"/>
            <a:ext cx="292320" cy="318960"/>
            <a:chOff x="5897211" y="3615960"/>
            <a:chExt cx="2923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5E889C-E49E-4256-8F2B-660AAF9F33E3}"/>
                    </a:ext>
                  </a:extLst>
                </p14:cNvPr>
                <p14:cNvContentPartPr/>
                <p14:nvPr/>
              </p14:nvContentPartPr>
              <p14:xfrm>
                <a:off x="5897211" y="3615960"/>
                <a:ext cx="101880" cy="132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5E889C-E49E-4256-8F2B-660AAF9F33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88211" y="3606960"/>
                  <a:ext cx="11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1FE3B14-E93A-4D3E-8ED2-7D70ABD989E1}"/>
                    </a:ext>
                  </a:extLst>
                </p14:cNvPr>
                <p14:cNvContentPartPr/>
                <p14:nvPr/>
              </p14:nvContentPartPr>
              <p14:xfrm>
                <a:off x="5998731" y="3632880"/>
                <a:ext cx="190800" cy="302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1FE3B14-E93A-4D3E-8ED2-7D70ABD989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89731" y="3624240"/>
                  <a:ext cx="2084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30070E8-D824-44AC-B79D-3E0FE09D8B7B}"/>
              </a:ext>
            </a:extLst>
          </p:cNvPr>
          <p:cNvGrpSpPr/>
          <p:nvPr/>
        </p:nvGrpSpPr>
        <p:grpSpPr>
          <a:xfrm>
            <a:off x="6501291" y="3570240"/>
            <a:ext cx="2297880" cy="275760"/>
            <a:chOff x="6501291" y="3570240"/>
            <a:chExt cx="22978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2C26E6-4729-4522-8CC3-5421CC1D3FA0}"/>
                    </a:ext>
                  </a:extLst>
                </p14:cNvPr>
                <p14:cNvContentPartPr/>
                <p14:nvPr/>
              </p14:nvContentPartPr>
              <p14:xfrm>
                <a:off x="6501291" y="3696960"/>
                <a:ext cx="168480" cy="145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2C26E6-4729-4522-8CC3-5421CC1D3F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92651" y="3687960"/>
                  <a:ext cx="186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F6F570-6A26-4256-8FB5-C6B375240A14}"/>
                    </a:ext>
                  </a:extLst>
                </p14:cNvPr>
                <p14:cNvContentPartPr/>
                <p14:nvPr/>
              </p14:nvContentPartPr>
              <p14:xfrm>
                <a:off x="6726651" y="3630000"/>
                <a:ext cx="106560" cy="19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F6F570-6A26-4256-8FB5-C6B375240A1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18011" y="3621360"/>
                  <a:ext cx="124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65EFEE-51D0-46BF-81FE-55F9BBE7DF75}"/>
                    </a:ext>
                  </a:extLst>
                </p14:cNvPr>
                <p14:cNvContentPartPr/>
                <p14:nvPr/>
              </p14:nvContentPartPr>
              <p14:xfrm>
                <a:off x="6684891" y="3731520"/>
                <a:ext cx="122040" cy="15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65EFEE-51D0-46BF-81FE-55F9BBE7DF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75891" y="3722520"/>
                  <a:ext cx="13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198FC3-305B-4E78-96D3-E900822E8DD2}"/>
                    </a:ext>
                  </a:extLst>
                </p14:cNvPr>
                <p14:cNvContentPartPr/>
                <p14:nvPr/>
              </p14:nvContentPartPr>
              <p14:xfrm>
                <a:off x="6838611" y="3723960"/>
                <a:ext cx="294840" cy="10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198FC3-305B-4E78-96D3-E900822E8D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29971" y="3715320"/>
                  <a:ext cx="312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1C28D7D-8C7A-427F-9EF5-E0C9B134BF7A}"/>
                    </a:ext>
                  </a:extLst>
                </p14:cNvPr>
                <p14:cNvContentPartPr/>
                <p14:nvPr/>
              </p14:nvContentPartPr>
              <p14:xfrm>
                <a:off x="7175931" y="3609480"/>
                <a:ext cx="189000" cy="20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1C28D7D-8C7A-427F-9EF5-E0C9B134BF7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67291" y="3600840"/>
                  <a:ext cx="206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4D57EA2-66BB-4242-BE3E-2CC597DF9F35}"/>
                    </a:ext>
                  </a:extLst>
                </p14:cNvPr>
                <p14:cNvContentPartPr/>
                <p14:nvPr/>
              </p14:nvContentPartPr>
              <p14:xfrm>
                <a:off x="7361691" y="3698400"/>
                <a:ext cx="242640" cy="108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4D57EA2-66BB-4242-BE3E-2CC597DF9F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53051" y="3689400"/>
                  <a:ext cx="26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837215-B1C1-4654-A72B-FDFA4CB96FE5}"/>
                    </a:ext>
                  </a:extLst>
                </p14:cNvPr>
                <p14:cNvContentPartPr/>
                <p14:nvPr/>
              </p14:nvContentPartPr>
              <p14:xfrm>
                <a:off x="7633131" y="3590040"/>
                <a:ext cx="198360" cy="227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837215-B1C1-4654-A72B-FDFA4CB96F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24491" y="3581040"/>
                  <a:ext cx="216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393DC3-002F-4F90-8E8C-80A5BC52F8D5}"/>
                    </a:ext>
                  </a:extLst>
                </p14:cNvPr>
                <p14:cNvContentPartPr/>
                <p14:nvPr/>
              </p14:nvContentPartPr>
              <p14:xfrm>
                <a:off x="8320371" y="3570240"/>
                <a:ext cx="540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393DC3-002F-4F90-8E8C-80A5BC52F8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1371" y="3561600"/>
                  <a:ext cx="2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A3FB59C-CE8E-42E2-9100-069A08B52516}"/>
                    </a:ext>
                  </a:extLst>
                </p14:cNvPr>
                <p14:cNvContentPartPr/>
                <p14:nvPr/>
              </p14:nvContentPartPr>
              <p14:xfrm>
                <a:off x="7947411" y="3703080"/>
                <a:ext cx="563400" cy="11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A3FB59C-CE8E-42E2-9100-069A08B525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38411" y="3694440"/>
                  <a:ext cx="581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8A92760-8953-4575-8093-F8C0DF6786EF}"/>
                    </a:ext>
                  </a:extLst>
                </p14:cNvPr>
                <p14:cNvContentPartPr/>
                <p14:nvPr/>
              </p14:nvContentPartPr>
              <p14:xfrm>
                <a:off x="8570211" y="3622440"/>
                <a:ext cx="74880" cy="44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8A92760-8953-4575-8093-F8C0DF6786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61211" y="3613800"/>
                  <a:ext cx="92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63FEDC3-5E56-4B6A-89C2-C8F96B71E735}"/>
                    </a:ext>
                  </a:extLst>
                </p14:cNvPr>
                <p14:cNvContentPartPr/>
                <p14:nvPr/>
              </p14:nvContentPartPr>
              <p14:xfrm>
                <a:off x="8662371" y="3597960"/>
                <a:ext cx="136800" cy="248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63FEDC3-5E56-4B6A-89C2-C8F96B71E73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53731" y="3589320"/>
                  <a:ext cx="1544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371459C-017E-465C-BE71-DDCD7D6DF72F}"/>
              </a:ext>
            </a:extLst>
          </p:cNvPr>
          <p:cNvGrpSpPr/>
          <p:nvPr/>
        </p:nvGrpSpPr>
        <p:grpSpPr>
          <a:xfrm>
            <a:off x="9203091" y="3637920"/>
            <a:ext cx="1199880" cy="193680"/>
            <a:chOff x="9203091" y="3637920"/>
            <a:chExt cx="119988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609D5EF-7C02-46CC-A936-873E5808F134}"/>
                    </a:ext>
                  </a:extLst>
                </p14:cNvPr>
                <p14:cNvContentPartPr/>
                <p14:nvPr/>
              </p14:nvContentPartPr>
              <p14:xfrm>
                <a:off x="9203091" y="3653040"/>
                <a:ext cx="152280" cy="15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609D5EF-7C02-46CC-A936-873E5808F1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94451" y="3644040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ED6703F-A78F-4DB5-96AA-8B4B72711CD0}"/>
                    </a:ext>
                  </a:extLst>
                </p14:cNvPr>
                <p14:cNvContentPartPr/>
                <p14:nvPr/>
              </p14:nvContentPartPr>
              <p14:xfrm>
                <a:off x="9515571" y="3730800"/>
                <a:ext cx="100080" cy="37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ED6703F-A78F-4DB5-96AA-8B4B72711C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06571" y="3721800"/>
                  <a:ext cx="117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04B972-BCCE-4B72-B5F0-B99AE425B850}"/>
                    </a:ext>
                  </a:extLst>
                </p14:cNvPr>
                <p14:cNvContentPartPr/>
                <p14:nvPr/>
              </p14:nvContentPartPr>
              <p14:xfrm>
                <a:off x="9485691" y="3765360"/>
                <a:ext cx="88920" cy="2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04B972-BCCE-4B72-B5F0-B99AE425B8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76691" y="3756360"/>
                  <a:ext cx="10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25B60B-526F-476E-813D-2258297F1FC9}"/>
                    </a:ext>
                  </a:extLst>
                </p14:cNvPr>
                <p14:cNvContentPartPr/>
                <p14:nvPr/>
              </p14:nvContentPartPr>
              <p14:xfrm>
                <a:off x="9875211" y="3693720"/>
                <a:ext cx="103320" cy="101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25B60B-526F-476E-813D-2258297F1F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66211" y="3684720"/>
                  <a:ext cx="120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DB0350-C3BE-4BF4-9F31-3223A11792EE}"/>
                    </a:ext>
                  </a:extLst>
                </p14:cNvPr>
                <p14:cNvContentPartPr/>
                <p14:nvPr/>
              </p14:nvContentPartPr>
              <p14:xfrm>
                <a:off x="10004811" y="3784800"/>
                <a:ext cx="9720" cy="4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DB0350-C3BE-4BF4-9F31-3223A11792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95811" y="3775800"/>
                  <a:ext cx="27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6FFAD3-A356-4052-AADE-BE10640654EF}"/>
                    </a:ext>
                  </a:extLst>
                </p14:cNvPr>
                <p14:cNvContentPartPr/>
                <p14:nvPr/>
              </p14:nvContentPartPr>
              <p14:xfrm>
                <a:off x="10103451" y="3680760"/>
                <a:ext cx="97920" cy="11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6FFAD3-A356-4052-AADE-BE10640654E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94451" y="3671760"/>
                  <a:ext cx="115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20BEC2E-8D69-4105-9FF9-F1BFDFF5BC20}"/>
                    </a:ext>
                  </a:extLst>
                </p14:cNvPr>
                <p14:cNvContentPartPr/>
                <p14:nvPr/>
              </p14:nvContentPartPr>
              <p14:xfrm>
                <a:off x="10281651" y="3637920"/>
                <a:ext cx="121320" cy="158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20BEC2E-8D69-4105-9FF9-F1BFDFF5BC2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73011" y="3628920"/>
                  <a:ext cx="138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9C71629-5F6A-42EE-8583-ACE3034887BB}"/>
              </a:ext>
            </a:extLst>
          </p:cNvPr>
          <p:cNvGrpSpPr/>
          <p:nvPr/>
        </p:nvGrpSpPr>
        <p:grpSpPr>
          <a:xfrm>
            <a:off x="745611" y="3963720"/>
            <a:ext cx="186120" cy="228240"/>
            <a:chOff x="745611" y="3963720"/>
            <a:chExt cx="1861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FE832D3-CA53-41DB-BA86-069C3CF87EBF}"/>
                    </a:ext>
                  </a:extLst>
                </p14:cNvPr>
                <p14:cNvContentPartPr/>
                <p14:nvPr/>
              </p14:nvContentPartPr>
              <p14:xfrm>
                <a:off x="745611" y="3963720"/>
                <a:ext cx="88560" cy="207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FE832D3-CA53-41DB-BA86-069C3CF87E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6971" y="3954720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1CF753-1C43-4F6E-B85E-C993B0066A39}"/>
                    </a:ext>
                  </a:extLst>
                </p14:cNvPr>
                <p14:cNvContentPartPr/>
                <p14:nvPr/>
              </p14:nvContentPartPr>
              <p14:xfrm>
                <a:off x="913011" y="4034280"/>
                <a:ext cx="18720" cy="36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1CF753-1C43-4F6E-B85E-C993B0066A3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4011" y="4025280"/>
                  <a:ext cx="36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C4FD45-C8F1-4CCD-BA37-E7B21CE3F982}"/>
                    </a:ext>
                  </a:extLst>
                </p14:cNvPr>
                <p14:cNvContentPartPr/>
                <p14:nvPr/>
              </p14:nvContentPartPr>
              <p14:xfrm>
                <a:off x="910131" y="4187640"/>
                <a:ext cx="2520" cy="4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C4FD45-C8F1-4CCD-BA37-E7B21CE3F9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1131" y="4179000"/>
                  <a:ext cx="201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A8250EC-CB4D-4306-AC11-2E2B2610CAE2}"/>
              </a:ext>
            </a:extLst>
          </p:cNvPr>
          <p:cNvGrpSpPr/>
          <p:nvPr/>
        </p:nvGrpSpPr>
        <p:grpSpPr>
          <a:xfrm>
            <a:off x="1283451" y="3961200"/>
            <a:ext cx="971280" cy="392760"/>
            <a:chOff x="1283451" y="3961200"/>
            <a:chExt cx="9712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18FE83-1C40-417E-8949-338996DAC7EA}"/>
                    </a:ext>
                  </a:extLst>
                </p14:cNvPr>
                <p14:cNvContentPartPr/>
                <p14:nvPr/>
              </p14:nvContentPartPr>
              <p14:xfrm>
                <a:off x="1283451" y="3961920"/>
                <a:ext cx="184320" cy="19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18FE83-1C40-417E-8949-338996DAC7E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74451" y="3952920"/>
                  <a:ext cx="20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7AD5C4-E219-4689-BB18-BF0102C47C05}"/>
                    </a:ext>
                  </a:extLst>
                </p14:cNvPr>
                <p14:cNvContentPartPr/>
                <p14:nvPr/>
              </p14:nvContentPartPr>
              <p14:xfrm>
                <a:off x="1468851" y="4062360"/>
                <a:ext cx="156960" cy="9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7AD5C4-E219-4689-BB18-BF0102C47C0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59851" y="4053360"/>
                  <a:ext cx="174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CFBC52-292A-4E45-A016-5EB0B21E5200}"/>
                    </a:ext>
                  </a:extLst>
                </p14:cNvPr>
                <p14:cNvContentPartPr/>
                <p14:nvPr/>
              </p14:nvContentPartPr>
              <p14:xfrm>
                <a:off x="1637691" y="3961200"/>
                <a:ext cx="469440" cy="20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CFBC52-292A-4E45-A016-5EB0B21E520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28691" y="3952560"/>
                  <a:ext cx="487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FF2560-35BE-4B05-9087-19DEF2CFDF41}"/>
                    </a:ext>
                  </a:extLst>
                </p14:cNvPr>
                <p14:cNvContentPartPr/>
                <p14:nvPr/>
              </p14:nvContentPartPr>
              <p14:xfrm>
                <a:off x="2086251" y="4063800"/>
                <a:ext cx="168480" cy="29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FF2560-35BE-4B05-9087-19DEF2CFDF4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77611" y="4055160"/>
                  <a:ext cx="1861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572B924-E9D2-4F4D-BC7D-26DD70BBB1B7}"/>
              </a:ext>
            </a:extLst>
          </p:cNvPr>
          <p:cNvGrpSpPr/>
          <p:nvPr/>
        </p:nvGrpSpPr>
        <p:grpSpPr>
          <a:xfrm>
            <a:off x="2735331" y="3944640"/>
            <a:ext cx="376920" cy="205920"/>
            <a:chOff x="2735331" y="3944640"/>
            <a:chExt cx="37692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64ADE5-7DE8-4226-949C-3C98D0643314}"/>
                    </a:ext>
                  </a:extLst>
                </p14:cNvPr>
                <p14:cNvContentPartPr/>
                <p14:nvPr/>
              </p14:nvContentPartPr>
              <p14:xfrm>
                <a:off x="2735331" y="3979560"/>
                <a:ext cx="59760" cy="171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64ADE5-7DE8-4226-949C-3C98D06433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26331" y="3970560"/>
                  <a:ext cx="77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BC0E6A-3995-4397-A1E2-66654AF4D254}"/>
                    </a:ext>
                  </a:extLst>
                </p14:cNvPr>
                <p14:cNvContentPartPr/>
                <p14:nvPr/>
              </p14:nvContentPartPr>
              <p14:xfrm>
                <a:off x="2848011" y="3944640"/>
                <a:ext cx="50760" cy="19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BC0E6A-3995-4397-A1E2-66654AF4D25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39371" y="3936000"/>
                  <a:ext cx="6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317A249-6C4F-4D60-83CC-67BB3846EE43}"/>
                    </a:ext>
                  </a:extLst>
                </p14:cNvPr>
                <p14:cNvContentPartPr/>
                <p14:nvPr/>
              </p14:nvContentPartPr>
              <p14:xfrm>
                <a:off x="2770611" y="4055520"/>
                <a:ext cx="114480" cy="30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317A249-6C4F-4D60-83CC-67BB3846EE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61971" y="4046520"/>
                  <a:ext cx="132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1E9F1A1-B38C-458B-BD20-A1B7A214A128}"/>
                    </a:ext>
                  </a:extLst>
                </p14:cNvPr>
                <p14:cNvContentPartPr/>
                <p14:nvPr/>
              </p14:nvContentPartPr>
              <p14:xfrm>
                <a:off x="2900931" y="3991080"/>
                <a:ext cx="211320" cy="13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1E9F1A1-B38C-458B-BD20-A1B7A214A12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92291" y="3982440"/>
                  <a:ext cx="228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3245983-501E-4C79-8608-EF19C9590CE7}"/>
                    </a:ext>
                  </a:extLst>
                </p14:cNvPr>
                <p14:cNvContentPartPr/>
                <p14:nvPr/>
              </p14:nvContentPartPr>
              <p14:xfrm>
                <a:off x="3076251" y="4100160"/>
                <a:ext cx="18000" cy="34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3245983-501E-4C79-8608-EF19C9590C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67611" y="4091160"/>
                  <a:ext cx="356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985A927-CF9E-4935-AC1D-156E7CCB044E}"/>
              </a:ext>
            </a:extLst>
          </p:cNvPr>
          <p:cNvGrpSpPr/>
          <p:nvPr/>
        </p:nvGrpSpPr>
        <p:grpSpPr>
          <a:xfrm>
            <a:off x="3298371" y="4008000"/>
            <a:ext cx="386280" cy="174960"/>
            <a:chOff x="3298371" y="4008000"/>
            <a:chExt cx="38628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767D47-4104-4978-9320-F52B15C8590A}"/>
                    </a:ext>
                  </a:extLst>
                </p14:cNvPr>
                <p14:cNvContentPartPr/>
                <p14:nvPr/>
              </p14:nvContentPartPr>
              <p14:xfrm>
                <a:off x="3298371" y="4015200"/>
                <a:ext cx="176760" cy="167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767D47-4104-4978-9320-F52B15C8590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89731" y="4006560"/>
                  <a:ext cx="194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1B8E3C0-2D4D-41DF-88A4-FDFC3F365FA3}"/>
                    </a:ext>
                  </a:extLst>
                </p14:cNvPr>
                <p14:cNvContentPartPr/>
                <p14:nvPr/>
              </p14:nvContentPartPr>
              <p14:xfrm>
                <a:off x="3598251" y="4008000"/>
                <a:ext cx="86400" cy="59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1B8E3C0-2D4D-41DF-88A4-FDFC3F365FA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89611" y="3999360"/>
                  <a:ext cx="10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FE9CF6-0C47-403C-B307-676683217603}"/>
                    </a:ext>
                  </a:extLst>
                </p14:cNvPr>
                <p14:cNvContentPartPr/>
                <p14:nvPr/>
              </p14:nvContentPartPr>
              <p14:xfrm>
                <a:off x="3574851" y="4154880"/>
                <a:ext cx="52920" cy="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FE9CF6-0C47-403C-B307-6766832176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66211" y="4146240"/>
                  <a:ext cx="705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3A6A093-35C4-46D6-BBAB-A1F6D4D737D0}"/>
              </a:ext>
            </a:extLst>
          </p:cNvPr>
          <p:cNvGrpSpPr/>
          <p:nvPr/>
        </p:nvGrpSpPr>
        <p:grpSpPr>
          <a:xfrm>
            <a:off x="3920811" y="3985320"/>
            <a:ext cx="390960" cy="169200"/>
            <a:chOff x="3920811" y="3985320"/>
            <a:chExt cx="3909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2E03E5C-647A-4F31-9D7D-F8466BBEB96E}"/>
                    </a:ext>
                  </a:extLst>
                </p14:cNvPr>
                <p14:cNvContentPartPr/>
                <p14:nvPr/>
              </p14:nvContentPartPr>
              <p14:xfrm>
                <a:off x="3920811" y="4013040"/>
                <a:ext cx="108720" cy="140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2E03E5C-647A-4F31-9D7D-F8466BBEB96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11811" y="4004400"/>
                  <a:ext cx="126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95E1D0-23F5-418E-821E-B64F5D960D96}"/>
                    </a:ext>
                  </a:extLst>
                </p14:cNvPr>
                <p14:cNvContentPartPr/>
                <p14:nvPr/>
              </p14:nvContentPartPr>
              <p14:xfrm>
                <a:off x="4079571" y="4095480"/>
                <a:ext cx="6120" cy="37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95E1D0-23F5-418E-821E-B64F5D960D9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70571" y="4086480"/>
                  <a:ext cx="2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C12A44-B33B-4DAF-B83B-5A511CEDDDB1}"/>
                    </a:ext>
                  </a:extLst>
                </p14:cNvPr>
                <p14:cNvContentPartPr/>
                <p14:nvPr/>
              </p14:nvContentPartPr>
              <p14:xfrm>
                <a:off x="4203411" y="3985320"/>
                <a:ext cx="108360" cy="169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C12A44-B33B-4DAF-B83B-5A511CEDDDB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94771" y="3976320"/>
                  <a:ext cx="1260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43A017A-34E0-49DF-836B-3361DD7217BF}"/>
              </a:ext>
            </a:extLst>
          </p:cNvPr>
          <p:cNvGrpSpPr/>
          <p:nvPr/>
        </p:nvGrpSpPr>
        <p:grpSpPr>
          <a:xfrm>
            <a:off x="4983531" y="3928080"/>
            <a:ext cx="381600" cy="202320"/>
            <a:chOff x="4983531" y="3928080"/>
            <a:chExt cx="3816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A0CAD78-90E5-4EC8-9A1B-760E0C860713}"/>
                    </a:ext>
                  </a:extLst>
                </p14:cNvPr>
                <p14:cNvContentPartPr/>
                <p14:nvPr/>
              </p14:nvContentPartPr>
              <p14:xfrm>
                <a:off x="4983531" y="3952560"/>
                <a:ext cx="84600" cy="164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A0CAD78-90E5-4EC8-9A1B-760E0C86071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74531" y="3943920"/>
                  <a:ext cx="102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7CD797-3B55-43E9-8B8D-0F460638BC88}"/>
                    </a:ext>
                  </a:extLst>
                </p14:cNvPr>
                <p14:cNvContentPartPr/>
                <p14:nvPr/>
              </p14:nvContentPartPr>
              <p14:xfrm>
                <a:off x="5000811" y="3928080"/>
                <a:ext cx="189720" cy="158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7CD797-3B55-43E9-8B8D-0F460638BC8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91811" y="3919440"/>
                  <a:ext cx="20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D33157E-6A92-4E4B-BB0E-3B83D2221DD8}"/>
                    </a:ext>
                  </a:extLst>
                </p14:cNvPr>
                <p14:cNvContentPartPr/>
                <p14:nvPr/>
              </p14:nvContentPartPr>
              <p14:xfrm>
                <a:off x="5238051" y="4051920"/>
                <a:ext cx="26280" cy="65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D33157E-6A92-4E4B-BB0E-3B83D2221DD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29051" y="4042920"/>
                  <a:ext cx="4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D159811-FCEF-4245-BF65-A170C4650D26}"/>
                    </a:ext>
                  </a:extLst>
                </p14:cNvPr>
                <p14:cNvContentPartPr/>
                <p14:nvPr/>
              </p14:nvContentPartPr>
              <p14:xfrm>
                <a:off x="5359011" y="4022760"/>
                <a:ext cx="6120" cy="2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D159811-FCEF-4245-BF65-A170C4650D2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50011" y="4013760"/>
                  <a:ext cx="2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4D2224A-D057-4360-B050-4C80EA54F074}"/>
                    </a:ext>
                  </a:extLst>
                </p14:cNvPr>
                <p14:cNvContentPartPr/>
                <p14:nvPr/>
              </p14:nvContentPartPr>
              <p14:xfrm>
                <a:off x="5332011" y="4127160"/>
                <a:ext cx="12960" cy="3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4D2224A-D057-4360-B050-4C80EA54F07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23011" y="4118160"/>
                  <a:ext cx="3060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79871B3-76D6-450E-9A8C-445DBFB3F79E}"/>
                  </a:ext>
                </a:extLst>
              </p14:cNvPr>
              <p14:cNvContentPartPr/>
              <p14:nvPr/>
            </p14:nvContentPartPr>
            <p14:xfrm>
              <a:off x="5552691" y="4031760"/>
              <a:ext cx="193320" cy="123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79871B3-76D6-450E-9A8C-445DBFB3F79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544051" y="4022760"/>
                <a:ext cx="21096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59988BB-32FC-4863-87C6-9FED843D8209}"/>
              </a:ext>
            </a:extLst>
          </p:cNvPr>
          <p:cNvGrpSpPr/>
          <p:nvPr/>
        </p:nvGrpSpPr>
        <p:grpSpPr>
          <a:xfrm>
            <a:off x="5989731" y="4033560"/>
            <a:ext cx="610920" cy="157680"/>
            <a:chOff x="5989731" y="4033560"/>
            <a:chExt cx="61092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372B7E-89FB-46FB-B712-F0D73CDAFCA0}"/>
                    </a:ext>
                  </a:extLst>
                </p14:cNvPr>
                <p14:cNvContentPartPr/>
                <p14:nvPr/>
              </p14:nvContentPartPr>
              <p14:xfrm>
                <a:off x="5989731" y="4033560"/>
                <a:ext cx="110160" cy="11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372B7E-89FB-46FB-B712-F0D73CDAFC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81091" y="4024920"/>
                  <a:ext cx="12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DF1F868-B45A-4B47-BEB2-84DC025C16A8}"/>
                    </a:ext>
                  </a:extLst>
                </p14:cNvPr>
                <p14:cNvContentPartPr/>
                <p14:nvPr/>
              </p14:nvContentPartPr>
              <p14:xfrm>
                <a:off x="6247851" y="4047240"/>
                <a:ext cx="107280" cy="10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DF1F868-B45A-4B47-BEB2-84DC025C16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38851" y="4038240"/>
                  <a:ext cx="124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C3AB12C-85CD-4BB1-BF9D-4D9F76688D12}"/>
                    </a:ext>
                  </a:extLst>
                </p14:cNvPr>
                <p14:cNvContentPartPr/>
                <p14:nvPr/>
              </p14:nvContentPartPr>
              <p14:xfrm>
                <a:off x="6403371" y="4116720"/>
                <a:ext cx="3240" cy="2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C3AB12C-85CD-4BB1-BF9D-4D9F76688D1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94371" y="4107720"/>
                  <a:ext cx="20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8CE6A8B-A363-46AB-B826-53E06FB65C0F}"/>
                    </a:ext>
                  </a:extLst>
                </p14:cNvPr>
                <p14:cNvContentPartPr/>
                <p14:nvPr/>
              </p14:nvContentPartPr>
              <p14:xfrm>
                <a:off x="6484731" y="4042560"/>
                <a:ext cx="115920" cy="148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8CE6A8B-A363-46AB-B826-53E06FB65C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76091" y="4033560"/>
                  <a:ext cx="133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3633A4-376F-4EF2-91F4-8AD94686B431}"/>
              </a:ext>
            </a:extLst>
          </p:cNvPr>
          <p:cNvGrpSpPr/>
          <p:nvPr/>
        </p:nvGrpSpPr>
        <p:grpSpPr>
          <a:xfrm>
            <a:off x="775851" y="4470240"/>
            <a:ext cx="222480" cy="193320"/>
            <a:chOff x="775851" y="4470240"/>
            <a:chExt cx="22248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975E17-2502-4EDB-BAF8-AC81EDA18BB5}"/>
                    </a:ext>
                  </a:extLst>
                </p14:cNvPr>
                <p14:cNvContentPartPr/>
                <p14:nvPr/>
              </p14:nvContentPartPr>
              <p14:xfrm>
                <a:off x="775851" y="4470240"/>
                <a:ext cx="134640" cy="187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975E17-2502-4EDB-BAF8-AC81EDA18B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6851" y="4461240"/>
                  <a:ext cx="152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B2DD246-FD59-46D1-8837-28075016CA38}"/>
                    </a:ext>
                  </a:extLst>
                </p14:cNvPr>
                <p14:cNvContentPartPr/>
                <p14:nvPr/>
              </p14:nvContentPartPr>
              <p14:xfrm>
                <a:off x="977451" y="4645920"/>
                <a:ext cx="2088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B2DD246-FD59-46D1-8837-28075016CA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8811" y="4636920"/>
                  <a:ext cx="385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1BE6291-910F-40F6-9A6E-A50443720DCC}"/>
              </a:ext>
            </a:extLst>
          </p:cNvPr>
          <p:cNvGrpSpPr/>
          <p:nvPr/>
        </p:nvGrpSpPr>
        <p:grpSpPr>
          <a:xfrm>
            <a:off x="1444011" y="4476360"/>
            <a:ext cx="190080" cy="172440"/>
            <a:chOff x="1444011" y="4476360"/>
            <a:chExt cx="19008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27CD9B6-908D-490D-8BC9-AE564E0CA9B1}"/>
                    </a:ext>
                  </a:extLst>
                </p14:cNvPr>
                <p14:cNvContentPartPr/>
                <p14:nvPr/>
              </p14:nvContentPartPr>
              <p14:xfrm>
                <a:off x="1614651" y="4488240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27CD9B6-908D-490D-8BC9-AE564E0CA9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5651" y="447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94349B7-12B1-4F19-A712-C2665FDED0CA}"/>
                    </a:ext>
                  </a:extLst>
                </p14:cNvPr>
                <p14:cNvContentPartPr/>
                <p14:nvPr/>
              </p14:nvContentPartPr>
              <p14:xfrm>
                <a:off x="1591611" y="4515240"/>
                <a:ext cx="17640" cy="16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94349B7-12B1-4F19-A712-C2665FDED0C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582611" y="4506240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845779-4769-4D91-8B79-C931D4EE4646}"/>
                    </a:ext>
                  </a:extLst>
                </p14:cNvPr>
                <p14:cNvContentPartPr/>
                <p14:nvPr/>
              </p14:nvContentPartPr>
              <p14:xfrm>
                <a:off x="1444011" y="4476360"/>
                <a:ext cx="190080" cy="17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845779-4769-4D91-8B79-C931D4EE464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35011" y="4467720"/>
                  <a:ext cx="2077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6278145-49F7-4494-BE8C-8502417A4C37}"/>
              </a:ext>
            </a:extLst>
          </p:cNvPr>
          <p:cNvGrpSpPr/>
          <p:nvPr/>
        </p:nvGrpSpPr>
        <p:grpSpPr>
          <a:xfrm>
            <a:off x="1800411" y="4544760"/>
            <a:ext cx="97560" cy="56880"/>
            <a:chOff x="1800411" y="4544760"/>
            <a:chExt cx="9756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18FE7A-B633-480D-9F33-BA7B2AE305D5}"/>
                    </a:ext>
                  </a:extLst>
                </p14:cNvPr>
                <p14:cNvContentPartPr/>
                <p14:nvPr/>
              </p14:nvContentPartPr>
              <p14:xfrm>
                <a:off x="1815531" y="4544760"/>
                <a:ext cx="81360" cy="7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18FE7A-B633-480D-9F33-BA7B2AE305D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06891" y="4536120"/>
                  <a:ext cx="99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07BBCE4-46C5-4E0D-9BA5-53F8A31D87B7}"/>
                    </a:ext>
                  </a:extLst>
                </p14:cNvPr>
                <p14:cNvContentPartPr/>
                <p14:nvPr/>
              </p14:nvContentPartPr>
              <p14:xfrm>
                <a:off x="1800411" y="4595160"/>
                <a:ext cx="97560" cy="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07BBCE4-46C5-4E0D-9BA5-53F8A31D87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91411" y="4586520"/>
                  <a:ext cx="1152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37A3BF3-88EF-4321-BA6A-96F8992535D6}"/>
              </a:ext>
            </a:extLst>
          </p:cNvPr>
          <p:cNvGrpSpPr/>
          <p:nvPr/>
        </p:nvGrpSpPr>
        <p:grpSpPr>
          <a:xfrm>
            <a:off x="2175531" y="4433520"/>
            <a:ext cx="609120" cy="214200"/>
            <a:chOff x="2175531" y="4433520"/>
            <a:chExt cx="6091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D8F3FB-098F-41B3-9BBC-DF25B0AA2B8D}"/>
                    </a:ext>
                  </a:extLst>
                </p14:cNvPr>
                <p14:cNvContentPartPr/>
                <p14:nvPr/>
              </p14:nvContentPartPr>
              <p14:xfrm>
                <a:off x="2234571" y="4529280"/>
                <a:ext cx="13680" cy="1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D8F3FB-098F-41B3-9BBC-DF25B0AA2B8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25931" y="4520640"/>
                  <a:ext cx="3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7F3525-5B56-4032-9F3D-18CF0DFE5F66}"/>
                    </a:ext>
                  </a:extLst>
                </p14:cNvPr>
                <p14:cNvContentPartPr/>
                <p14:nvPr/>
              </p14:nvContentPartPr>
              <p14:xfrm>
                <a:off x="2175531" y="4513440"/>
                <a:ext cx="123480" cy="13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7F3525-5B56-4032-9F3D-18CF0DFE5F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66531" y="4504440"/>
                  <a:ext cx="14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EE7C0C7-5D8F-4C50-9C72-E306FA642823}"/>
                    </a:ext>
                  </a:extLst>
                </p14:cNvPr>
                <p14:cNvContentPartPr/>
                <p14:nvPr/>
              </p14:nvContentPartPr>
              <p14:xfrm>
                <a:off x="2347251" y="4602360"/>
                <a:ext cx="1404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EE7C0C7-5D8F-4C50-9C72-E306FA6428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38251" y="4593360"/>
                  <a:ext cx="31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FA21EE4-0E07-4F43-9EAB-723956EEA6AF}"/>
                    </a:ext>
                  </a:extLst>
                </p14:cNvPr>
                <p14:cNvContentPartPr/>
                <p14:nvPr/>
              </p14:nvContentPartPr>
              <p14:xfrm>
                <a:off x="2446251" y="4508760"/>
                <a:ext cx="87120" cy="109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FA21EE4-0E07-4F43-9EAB-723956EEA6A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37251" y="4499760"/>
                  <a:ext cx="104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4952A50-311E-4E39-B7A0-2B0C649E9154}"/>
                    </a:ext>
                  </a:extLst>
                </p14:cNvPr>
                <p14:cNvContentPartPr/>
                <p14:nvPr/>
              </p14:nvContentPartPr>
              <p14:xfrm>
                <a:off x="2616531" y="4466640"/>
                <a:ext cx="105120" cy="157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4952A50-311E-4E39-B7A0-2B0C649E91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07531" y="4458000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25C01F5-0E4D-4B7A-BBD9-34E82ADEA732}"/>
                    </a:ext>
                  </a:extLst>
                </p14:cNvPr>
                <p14:cNvContentPartPr/>
                <p14:nvPr/>
              </p14:nvContentPartPr>
              <p14:xfrm>
                <a:off x="2653971" y="4433520"/>
                <a:ext cx="130680" cy="39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25C01F5-0E4D-4B7A-BBD9-34E82ADEA7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45331" y="4424880"/>
                  <a:ext cx="1483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2238AE2-E893-4D80-AFE3-18C86CA4FB17}"/>
              </a:ext>
            </a:extLst>
          </p:cNvPr>
          <p:cNvGrpSpPr/>
          <p:nvPr/>
        </p:nvGrpSpPr>
        <p:grpSpPr>
          <a:xfrm>
            <a:off x="824091" y="5010960"/>
            <a:ext cx="243360" cy="195480"/>
            <a:chOff x="824091" y="5010960"/>
            <a:chExt cx="2433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377F9A5-5847-4486-AE1B-02056F57C8FB}"/>
                    </a:ext>
                  </a:extLst>
                </p14:cNvPr>
                <p14:cNvContentPartPr/>
                <p14:nvPr/>
              </p14:nvContentPartPr>
              <p14:xfrm>
                <a:off x="824091" y="5010960"/>
                <a:ext cx="129600" cy="195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377F9A5-5847-4486-AE1B-02056F57C8F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5091" y="5001960"/>
                  <a:ext cx="147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6778780-8890-4156-A7E0-F8DDED790F90}"/>
                    </a:ext>
                  </a:extLst>
                </p14:cNvPr>
                <p14:cNvContentPartPr/>
                <p14:nvPr/>
              </p14:nvContentPartPr>
              <p14:xfrm>
                <a:off x="1052691" y="5171520"/>
                <a:ext cx="14760" cy="1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6778780-8890-4156-A7E0-F8DDED790F9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4051" y="5162520"/>
                  <a:ext cx="32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1D6D1C2-6136-4984-870C-35DD8F4B0028}"/>
              </a:ext>
            </a:extLst>
          </p:cNvPr>
          <p:cNvGrpSpPr/>
          <p:nvPr/>
        </p:nvGrpSpPr>
        <p:grpSpPr>
          <a:xfrm>
            <a:off x="1439331" y="4972800"/>
            <a:ext cx="780120" cy="199800"/>
            <a:chOff x="1439331" y="4972800"/>
            <a:chExt cx="7801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70D110C-110D-4FA8-A5C8-1BF14771E92D}"/>
                    </a:ext>
                  </a:extLst>
                </p14:cNvPr>
                <p14:cNvContentPartPr/>
                <p14:nvPr/>
              </p14:nvContentPartPr>
              <p14:xfrm>
                <a:off x="1439331" y="5010960"/>
                <a:ext cx="422640" cy="156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70D110C-110D-4FA8-A5C8-1BF14771E9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30691" y="5001960"/>
                  <a:ext cx="440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11227C0-E3E9-4AE5-BC1E-4E88E62CF426}"/>
                    </a:ext>
                  </a:extLst>
                </p14:cNvPr>
                <p14:cNvContentPartPr/>
                <p14:nvPr/>
              </p14:nvContentPartPr>
              <p14:xfrm>
                <a:off x="1886091" y="4972800"/>
                <a:ext cx="333360" cy="199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11227C0-E3E9-4AE5-BC1E-4E88E62CF4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77451" y="4963800"/>
                  <a:ext cx="3510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9037DE-55C1-4640-B5E9-DD00FEF731E4}"/>
              </a:ext>
            </a:extLst>
          </p:cNvPr>
          <p:cNvGrpSpPr/>
          <p:nvPr/>
        </p:nvGrpSpPr>
        <p:grpSpPr>
          <a:xfrm>
            <a:off x="2479371" y="4926000"/>
            <a:ext cx="216720" cy="189000"/>
            <a:chOff x="2479371" y="4926000"/>
            <a:chExt cx="2167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2CB0C24-5C22-47AC-884B-2E612049C45B}"/>
                    </a:ext>
                  </a:extLst>
                </p14:cNvPr>
                <p14:cNvContentPartPr/>
                <p14:nvPr/>
              </p14:nvContentPartPr>
              <p14:xfrm>
                <a:off x="2493411" y="4941840"/>
                <a:ext cx="63000" cy="16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2CB0C24-5C22-47AC-884B-2E612049C45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84411" y="4932840"/>
                  <a:ext cx="8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8E71B4-C0FA-49FB-B1C3-4065831CB8D9}"/>
                    </a:ext>
                  </a:extLst>
                </p14:cNvPr>
                <p14:cNvContentPartPr/>
                <p14:nvPr/>
              </p14:nvContentPartPr>
              <p14:xfrm>
                <a:off x="2567571" y="4926000"/>
                <a:ext cx="73440" cy="189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8E71B4-C0FA-49FB-B1C3-4065831CB8D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58571" y="4917360"/>
                  <a:ext cx="91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989B345-AE96-4968-9742-38DE3539C283}"/>
                    </a:ext>
                  </a:extLst>
                </p14:cNvPr>
                <p14:cNvContentPartPr/>
                <p14:nvPr/>
              </p14:nvContentPartPr>
              <p14:xfrm>
                <a:off x="2479371" y="5034000"/>
                <a:ext cx="120240" cy="32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989B345-AE96-4968-9742-38DE3539C28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70731" y="5025000"/>
                  <a:ext cx="137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41EC6E6-A69E-4338-8E15-40A5E2FE147D}"/>
                    </a:ext>
                  </a:extLst>
                </p14:cNvPr>
                <p14:cNvContentPartPr/>
                <p14:nvPr/>
              </p14:nvContentPartPr>
              <p14:xfrm>
                <a:off x="2649291" y="5053440"/>
                <a:ext cx="46800" cy="60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41EC6E6-A69E-4338-8E15-40A5E2FE147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40291" y="5044440"/>
                  <a:ext cx="644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22BBB5-7B6C-4AE3-B8E4-CCBB7D92B654}"/>
                  </a:ext>
                </a:extLst>
              </p14:cNvPr>
              <p14:cNvContentPartPr/>
              <p14:nvPr/>
            </p14:nvContentPartPr>
            <p14:xfrm>
              <a:off x="3133131" y="4987920"/>
              <a:ext cx="230760" cy="1166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22BBB5-7B6C-4AE3-B8E4-CCBB7D92B654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124131" y="4979280"/>
                <a:ext cx="24840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B3A9F58-0590-4939-888F-05C4970CA08F}"/>
              </a:ext>
            </a:extLst>
          </p:cNvPr>
          <p:cNvGrpSpPr/>
          <p:nvPr/>
        </p:nvGrpSpPr>
        <p:grpSpPr>
          <a:xfrm>
            <a:off x="3773931" y="4873800"/>
            <a:ext cx="442080" cy="211680"/>
            <a:chOff x="3773931" y="4873800"/>
            <a:chExt cx="4420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919000-12B1-4743-9F0E-135C57A24A7F}"/>
                    </a:ext>
                  </a:extLst>
                </p14:cNvPr>
                <p14:cNvContentPartPr/>
                <p14:nvPr/>
              </p14:nvContentPartPr>
              <p14:xfrm>
                <a:off x="3773931" y="4873800"/>
                <a:ext cx="200880" cy="211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919000-12B1-4743-9F0E-135C57A24A7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765291" y="4865160"/>
                  <a:ext cx="21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D4306E6-E7E1-4076-8BBE-38728B1C9A88}"/>
                    </a:ext>
                  </a:extLst>
                </p14:cNvPr>
                <p14:cNvContentPartPr/>
                <p14:nvPr/>
              </p14:nvContentPartPr>
              <p14:xfrm>
                <a:off x="4110891" y="4939320"/>
                <a:ext cx="105120" cy="16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D4306E6-E7E1-4076-8BBE-38728B1C9A8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02251" y="4930320"/>
                  <a:ext cx="122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F1920E8-785E-4BF8-BD71-3E6CE0267059}"/>
                    </a:ext>
                  </a:extLst>
                </p14:cNvPr>
                <p14:cNvContentPartPr/>
                <p14:nvPr/>
              </p14:nvContentPartPr>
              <p14:xfrm>
                <a:off x="4092171" y="5008800"/>
                <a:ext cx="73080" cy="1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F1920E8-785E-4BF8-BD71-3E6CE026705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83171" y="4999800"/>
                  <a:ext cx="907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62DB9F58-440C-43A4-A387-AA2CB7F09933}"/>
                  </a:ext>
                </a:extLst>
              </p14:cNvPr>
              <p14:cNvContentPartPr/>
              <p14:nvPr/>
            </p14:nvContentPartPr>
            <p14:xfrm>
              <a:off x="4776531" y="4924200"/>
              <a:ext cx="74160" cy="115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62DB9F58-440C-43A4-A387-AA2CB7F0993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767531" y="4915560"/>
                <a:ext cx="918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4780F9A-BBB2-4253-A4F1-65A64C9A972C}"/>
              </a:ext>
            </a:extLst>
          </p:cNvPr>
          <p:cNvGrpSpPr/>
          <p:nvPr/>
        </p:nvGrpSpPr>
        <p:grpSpPr>
          <a:xfrm>
            <a:off x="4499691" y="4719360"/>
            <a:ext cx="911160" cy="873720"/>
            <a:chOff x="4499691" y="4719360"/>
            <a:chExt cx="91116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B67DF32-2CA2-4517-9E26-6D5CCE7AE582}"/>
                    </a:ext>
                  </a:extLst>
                </p14:cNvPr>
                <p14:cNvContentPartPr/>
                <p14:nvPr/>
              </p14:nvContentPartPr>
              <p14:xfrm>
                <a:off x="4533531" y="4825920"/>
                <a:ext cx="82800" cy="192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B67DF32-2CA2-4517-9E26-6D5CCE7AE58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24531" y="4816920"/>
                  <a:ext cx="100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B9E20E-F507-481B-A3E5-FB38A15E7254}"/>
                    </a:ext>
                  </a:extLst>
                </p14:cNvPr>
                <p14:cNvContentPartPr/>
                <p14:nvPr/>
              </p14:nvContentPartPr>
              <p14:xfrm>
                <a:off x="4531731" y="4861920"/>
                <a:ext cx="122760" cy="136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B9E20E-F507-481B-A3E5-FB38A15E725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522731" y="4852920"/>
                  <a:ext cx="140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8B267E0-DB90-4D9C-B931-CF96DA00967D}"/>
                    </a:ext>
                  </a:extLst>
                </p14:cNvPr>
                <p14:cNvContentPartPr/>
                <p14:nvPr/>
              </p14:nvContentPartPr>
              <p14:xfrm>
                <a:off x="4534251" y="4719360"/>
                <a:ext cx="131040" cy="44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8B267E0-DB90-4D9C-B931-CF96DA00967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25251" y="4710360"/>
                  <a:ext cx="14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0A311E1-4C3A-44DD-8D2A-D97E89271F9D}"/>
                    </a:ext>
                  </a:extLst>
                </p14:cNvPr>
                <p14:cNvContentPartPr/>
                <p14:nvPr/>
              </p14:nvContentPartPr>
              <p14:xfrm>
                <a:off x="4499691" y="4832040"/>
                <a:ext cx="180360" cy="163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0A311E1-4C3A-44DD-8D2A-D97E89271F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490691" y="4823400"/>
                  <a:ext cx="198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7749C3-BD40-4422-B158-1C47EE2FA83E}"/>
                    </a:ext>
                  </a:extLst>
                </p14:cNvPr>
                <p14:cNvContentPartPr/>
                <p14:nvPr/>
              </p14:nvContentPartPr>
              <p14:xfrm>
                <a:off x="4507611" y="4856880"/>
                <a:ext cx="122760" cy="147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7749C3-BD40-4422-B158-1C47EE2FA8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98971" y="4847880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05ADD9A-D798-4692-93C4-420264799AE6}"/>
                    </a:ext>
                  </a:extLst>
                </p14:cNvPr>
                <p14:cNvContentPartPr/>
                <p14:nvPr/>
              </p14:nvContentPartPr>
              <p14:xfrm>
                <a:off x="5010891" y="4857960"/>
                <a:ext cx="127800" cy="137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05ADD9A-D798-4692-93C4-420264799AE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01891" y="4848960"/>
                  <a:ext cx="145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86924A6-70C0-493A-98F8-10F1539A637B}"/>
                    </a:ext>
                  </a:extLst>
                </p14:cNvPr>
                <p14:cNvContentPartPr/>
                <p14:nvPr/>
              </p14:nvContentPartPr>
              <p14:xfrm>
                <a:off x="5189811" y="4947240"/>
                <a:ext cx="19800" cy="34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86924A6-70C0-493A-98F8-10F1539A637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80811" y="4938600"/>
                  <a:ext cx="3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91A67B3-D5FA-4CD6-BBBF-7FEB79F1E416}"/>
                    </a:ext>
                  </a:extLst>
                </p14:cNvPr>
                <p14:cNvContentPartPr/>
                <p14:nvPr/>
              </p14:nvContentPartPr>
              <p14:xfrm>
                <a:off x="5312571" y="4845000"/>
                <a:ext cx="97200" cy="12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91A67B3-D5FA-4CD6-BBBF-7FEB79F1E4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303931" y="4836000"/>
                  <a:ext cx="114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54DA20B-C317-434A-99FB-1BA742418CCC}"/>
                    </a:ext>
                  </a:extLst>
                </p14:cNvPr>
                <p14:cNvContentPartPr/>
                <p14:nvPr/>
              </p14:nvContentPartPr>
              <p14:xfrm>
                <a:off x="4519131" y="5045160"/>
                <a:ext cx="891720" cy="55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54DA20B-C317-434A-99FB-1BA742418CC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10131" y="5036520"/>
                  <a:ext cx="909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340B0C-1C24-4484-B019-569ECE2DA208}"/>
                    </a:ext>
                  </a:extLst>
                </p14:cNvPr>
                <p14:cNvContentPartPr/>
                <p14:nvPr/>
              </p14:nvContentPartPr>
              <p14:xfrm>
                <a:off x="4803171" y="5174400"/>
                <a:ext cx="92880" cy="108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340B0C-1C24-4484-B019-569ECE2DA20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94531" y="5165400"/>
                  <a:ext cx="110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772E6A-C460-488C-8E4F-09A6EBBCA28B}"/>
                    </a:ext>
                  </a:extLst>
                </p14:cNvPr>
                <p14:cNvContentPartPr/>
                <p14:nvPr/>
              </p14:nvContentPartPr>
              <p14:xfrm>
                <a:off x="4933851" y="5253960"/>
                <a:ext cx="7560" cy="26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772E6A-C460-488C-8E4F-09A6EBBCA28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24851" y="5245320"/>
                  <a:ext cx="2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7BE3B9E-1BE7-46D8-8114-8E46B1A5F9C4}"/>
                    </a:ext>
                  </a:extLst>
                </p14:cNvPr>
                <p14:cNvContentPartPr/>
                <p14:nvPr/>
              </p14:nvContentPartPr>
              <p14:xfrm>
                <a:off x="4993611" y="5199600"/>
                <a:ext cx="70920" cy="84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7BE3B9E-1BE7-46D8-8114-8E46B1A5F9C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84971" y="5190600"/>
                  <a:ext cx="88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905B2C-E590-4672-AB99-FCCEA13E9578}"/>
                    </a:ext>
                  </a:extLst>
                </p14:cNvPr>
                <p14:cNvContentPartPr/>
                <p14:nvPr/>
              </p14:nvContentPartPr>
              <p14:xfrm>
                <a:off x="5121411" y="5179800"/>
                <a:ext cx="80640" cy="113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905B2C-E590-4672-AB99-FCCEA13E957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112771" y="5171160"/>
                  <a:ext cx="98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3855AB5-79E1-4572-B809-0D668F089BF8}"/>
                    </a:ext>
                  </a:extLst>
                </p14:cNvPr>
                <p14:cNvContentPartPr/>
                <p14:nvPr/>
              </p14:nvContentPartPr>
              <p14:xfrm>
                <a:off x="4790931" y="5341440"/>
                <a:ext cx="398880" cy="30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3855AB5-79E1-4572-B809-0D668F089BF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781931" y="5332440"/>
                  <a:ext cx="416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DBD881D-9773-46A3-A691-5CD073F588B8}"/>
                    </a:ext>
                  </a:extLst>
                </p14:cNvPr>
                <p14:cNvContentPartPr/>
                <p14:nvPr/>
              </p14:nvContentPartPr>
              <p14:xfrm>
                <a:off x="4912251" y="5412720"/>
                <a:ext cx="232920" cy="120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DBD881D-9773-46A3-A691-5CD073F588B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903251" y="5404080"/>
                  <a:ext cx="250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22E3446-4D3E-46DB-94C9-4D1DE40A9548}"/>
                    </a:ext>
                  </a:extLst>
                </p14:cNvPr>
                <p14:cNvContentPartPr/>
                <p14:nvPr/>
              </p14:nvContentPartPr>
              <p14:xfrm>
                <a:off x="5029971" y="5499120"/>
                <a:ext cx="57960" cy="93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22E3446-4D3E-46DB-94C9-4D1DE40A954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020971" y="5490480"/>
                  <a:ext cx="75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D1FA39E-5336-4960-A445-685D000B5B1D}"/>
                    </a:ext>
                  </a:extLst>
                </p14:cNvPr>
                <p14:cNvContentPartPr/>
                <p14:nvPr/>
              </p14:nvContentPartPr>
              <p14:xfrm>
                <a:off x="5076771" y="5487240"/>
                <a:ext cx="92160" cy="15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D1FA39E-5336-4960-A445-685D000B5B1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068131" y="5478600"/>
                  <a:ext cx="1098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1F56147-1C86-4CAB-A4CF-0AECF9E446BD}"/>
                  </a:ext>
                </a:extLst>
              </p14:cNvPr>
              <p14:cNvContentPartPr/>
              <p14:nvPr/>
            </p14:nvContentPartPr>
            <p14:xfrm>
              <a:off x="5840691" y="4959840"/>
              <a:ext cx="173160" cy="817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1F56147-1C86-4CAB-A4CF-0AECF9E446B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832051" y="4951200"/>
                <a:ext cx="19080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D8F4E34-49B4-4D06-BE80-A6F17D16F34D}"/>
              </a:ext>
            </a:extLst>
          </p:cNvPr>
          <p:cNvGrpSpPr/>
          <p:nvPr/>
        </p:nvGrpSpPr>
        <p:grpSpPr>
          <a:xfrm>
            <a:off x="6217971" y="4825200"/>
            <a:ext cx="791280" cy="299880"/>
            <a:chOff x="6217971" y="4825200"/>
            <a:chExt cx="7912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BBA5D32-0DC1-4118-97B0-701A53D13FC7}"/>
                    </a:ext>
                  </a:extLst>
                </p14:cNvPr>
                <p14:cNvContentPartPr/>
                <p14:nvPr/>
              </p14:nvContentPartPr>
              <p14:xfrm>
                <a:off x="6217971" y="4867680"/>
                <a:ext cx="169200" cy="151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BBA5D32-0DC1-4118-97B0-701A53D13FC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08971" y="4858680"/>
                  <a:ext cx="186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1B28740-A5C5-45B9-A5F3-1BA237E785AA}"/>
                    </a:ext>
                  </a:extLst>
                </p14:cNvPr>
                <p14:cNvContentPartPr/>
                <p14:nvPr/>
              </p14:nvContentPartPr>
              <p14:xfrm>
                <a:off x="6419931" y="4825200"/>
                <a:ext cx="110520" cy="228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1B28740-A5C5-45B9-A5F3-1BA237E785A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11291" y="4816560"/>
                  <a:ext cx="128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322AC77-6F69-46F1-894E-D78AE36F3117}"/>
                    </a:ext>
                  </a:extLst>
                </p14:cNvPr>
                <p14:cNvContentPartPr/>
                <p14:nvPr/>
              </p14:nvContentPartPr>
              <p14:xfrm>
                <a:off x="6539811" y="4918440"/>
                <a:ext cx="77760" cy="119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322AC77-6F69-46F1-894E-D78AE36F311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31171" y="4909800"/>
                  <a:ext cx="95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CFF9CB9-5285-41EA-9CC6-7B9CD9715B3E}"/>
                    </a:ext>
                  </a:extLst>
                </p14:cNvPr>
                <p14:cNvContentPartPr/>
                <p14:nvPr/>
              </p14:nvContentPartPr>
              <p14:xfrm>
                <a:off x="6636651" y="5005920"/>
                <a:ext cx="63000" cy="66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CFF9CB9-5285-41EA-9CC6-7B9CD9715B3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28011" y="4996920"/>
                  <a:ext cx="80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3CAC56A-F1B3-4566-AA41-7A8037FE90D6}"/>
                    </a:ext>
                  </a:extLst>
                </p14:cNvPr>
                <p14:cNvContentPartPr/>
                <p14:nvPr/>
              </p14:nvContentPartPr>
              <p14:xfrm>
                <a:off x="6761571" y="4937160"/>
                <a:ext cx="30960" cy="120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3CAC56A-F1B3-4566-AA41-7A8037FE90D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52571" y="4928520"/>
                  <a:ext cx="4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483E46D-EEDB-4298-B110-8496DC3C753A}"/>
                    </a:ext>
                  </a:extLst>
                </p14:cNvPr>
                <p14:cNvContentPartPr/>
                <p14:nvPr/>
              </p14:nvContentPartPr>
              <p14:xfrm>
                <a:off x="6906651" y="4863360"/>
                <a:ext cx="102600" cy="261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483E46D-EEDB-4298-B110-8496DC3C753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98011" y="4854360"/>
                  <a:ext cx="1202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48046B1-7B07-4325-A1CC-B566B76F901A}"/>
              </a:ext>
            </a:extLst>
          </p:cNvPr>
          <p:cNvGrpSpPr/>
          <p:nvPr/>
        </p:nvGrpSpPr>
        <p:grpSpPr>
          <a:xfrm>
            <a:off x="802491" y="5717640"/>
            <a:ext cx="174240" cy="375840"/>
            <a:chOff x="802491" y="5717640"/>
            <a:chExt cx="1742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758F2D0-3412-4284-9364-B3E071ABA387}"/>
                    </a:ext>
                  </a:extLst>
                </p14:cNvPr>
                <p14:cNvContentPartPr/>
                <p14:nvPr/>
              </p14:nvContentPartPr>
              <p14:xfrm>
                <a:off x="802491" y="5818440"/>
                <a:ext cx="118800" cy="80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758F2D0-3412-4284-9364-B3E071ABA38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3851" y="5809440"/>
                  <a:ext cx="136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F7818EA-3D5B-45EC-A716-3A8ED2238E62}"/>
                    </a:ext>
                  </a:extLst>
                </p14:cNvPr>
                <p14:cNvContentPartPr/>
                <p14:nvPr/>
              </p14:nvContentPartPr>
              <p14:xfrm>
                <a:off x="868731" y="5717640"/>
                <a:ext cx="108000" cy="375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F7818EA-3D5B-45EC-A716-3A8ED2238E6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59731" y="5709000"/>
                  <a:ext cx="12564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734E0E90-3EF1-4B82-BAA9-E7A9F956F6C7}"/>
                  </a:ext>
                </a:extLst>
              </p14:cNvPr>
              <p14:cNvContentPartPr/>
              <p14:nvPr/>
            </p14:nvContentPartPr>
            <p14:xfrm>
              <a:off x="1480371" y="6310920"/>
              <a:ext cx="781920" cy="752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734E0E90-3EF1-4B82-BAA9-E7A9F956F6C7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471371" y="6302280"/>
                <a:ext cx="799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2A5CE78F-97E2-4A19-8226-6F3A754EF128}"/>
                  </a:ext>
                </a:extLst>
              </p14:cNvPr>
              <p14:cNvContentPartPr/>
              <p14:nvPr/>
            </p14:nvContentPartPr>
            <p14:xfrm>
              <a:off x="2226651" y="6308040"/>
              <a:ext cx="709920" cy="428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2A5CE78F-97E2-4A19-8226-6F3A754EF12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218011" y="6299400"/>
                <a:ext cx="727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80DBA209-E943-4EE8-90DA-2500A8FA3074}"/>
                  </a:ext>
                </a:extLst>
              </p14:cNvPr>
              <p14:cNvContentPartPr/>
              <p14:nvPr/>
            </p14:nvContentPartPr>
            <p14:xfrm>
              <a:off x="2868891" y="6265560"/>
              <a:ext cx="691920" cy="83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80DBA209-E943-4EE8-90DA-2500A8FA307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860251" y="6256920"/>
                <a:ext cx="709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518C3298-14BC-43DB-860A-27FC0B73AA1F}"/>
                  </a:ext>
                </a:extLst>
              </p14:cNvPr>
              <p14:cNvContentPartPr/>
              <p14:nvPr/>
            </p14:nvContentPartPr>
            <p14:xfrm>
              <a:off x="1382811" y="5377440"/>
              <a:ext cx="1444320" cy="8946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518C3298-14BC-43DB-860A-27FC0B73AA1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374171" y="5368440"/>
                <a:ext cx="14619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8A258DB-C9AB-4CF6-BA29-677F702E819E}"/>
                  </a:ext>
                </a:extLst>
              </p14:cNvPr>
              <p14:cNvContentPartPr/>
              <p14:nvPr/>
            </p14:nvContentPartPr>
            <p14:xfrm>
              <a:off x="2791491" y="5857680"/>
              <a:ext cx="608400" cy="2689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8A258DB-C9AB-4CF6-BA29-677F702E819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782491" y="5848680"/>
                <a:ext cx="6260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1078BDF-19B1-4A04-BC8A-3102CF020110}"/>
                  </a:ext>
                </a:extLst>
              </p14:cNvPr>
              <p14:cNvContentPartPr/>
              <p14:nvPr/>
            </p14:nvContentPartPr>
            <p14:xfrm>
              <a:off x="2225211" y="5265840"/>
              <a:ext cx="113040" cy="10609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1078BDF-19B1-4A04-BC8A-3102CF020110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216211" y="5257200"/>
                <a:ext cx="13068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6A0FDF41-2EAB-4099-A7AF-F39BCB6E2B1B}"/>
                  </a:ext>
                </a:extLst>
              </p14:cNvPr>
              <p14:cNvContentPartPr/>
              <p14:nvPr/>
            </p14:nvContentPartPr>
            <p14:xfrm>
              <a:off x="2268771" y="6421440"/>
              <a:ext cx="79200" cy="1875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6A0FDF41-2EAB-4099-A7AF-F39BCB6E2B1B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259771" y="6412440"/>
                <a:ext cx="968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9799D38-5E76-4E23-99CB-D9634FD2C999}"/>
                  </a:ext>
                </a:extLst>
              </p14:cNvPr>
              <p14:cNvContentPartPr/>
              <p14:nvPr/>
            </p14:nvContentPartPr>
            <p14:xfrm>
              <a:off x="2997411" y="6480120"/>
              <a:ext cx="83880" cy="2206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9799D38-5E76-4E23-99CB-D9634FD2C99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988771" y="6471120"/>
                <a:ext cx="1015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4C50FBE-400C-4204-9F6F-874EF87AE025}"/>
                  </a:ext>
                </a:extLst>
              </p14:cNvPr>
              <p14:cNvContentPartPr/>
              <p14:nvPr/>
            </p14:nvContentPartPr>
            <p14:xfrm>
              <a:off x="3099651" y="6557880"/>
              <a:ext cx="51480" cy="1026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4C50FBE-400C-4204-9F6F-874EF87AE025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090651" y="6548880"/>
                <a:ext cx="69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0AF595A-7D67-41C4-AF50-93475C922417}"/>
                  </a:ext>
                </a:extLst>
              </p14:cNvPr>
              <p14:cNvContentPartPr/>
              <p14:nvPr/>
            </p14:nvContentPartPr>
            <p14:xfrm>
              <a:off x="3179931" y="6647520"/>
              <a:ext cx="8280" cy="118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0AF595A-7D67-41C4-AF50-93475C922417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171291" y="6638520"/>
                <a:ext cx="259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D1553A9-5CB3-4908-8EAA-E44BDEE5E441}"/>
                  </a:ext>
                </a:extLst>
              </p14:cNvPr>
              <p14:cNvContentPartPr/>
              <p14:nvPr/>
            </p14:nvContentPartPr>
            <p14:xfrm>
              <a:off x="3243651" y="6545640"/>
              <a:ext cx="50040" cy="1054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D1553A9-5CB3-4908-8EAA-E44BDEE5E441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234651" y="6537000"/>
                <a:ext cx="67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C3E828D-55AA-450C-A2A0-8B6AFC20D356}"/>
                  </a:ext>
                </a:extLst>
              </p14:cNvPr>
              <p14:cNvContentPartPr/>
              <p14:nvPr/>
            </p14:nvContentPartPr>
            <p14:xfrm>
              <a:off x="3351291" y="6527280"/>
              <a:ext cx="55440" cy="1371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C3E828D-55AA-450C-A2A0-8B6AFC20D35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342651" y="6518280"/>
                <a:ext cx="73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9F52205-BD56-43C9-9142-60BE8AF83020}"/>
                  </a:ext>
                </a:extLst>
              </p14:cNvPr>
              <p14:cNvContentPartPr/>
              <p14:nvPr/>
            </p14:nvContentPartPr>
            <p14:xfrm>
              <a:off x="3342651" y="6524760"/>
              <a:ext cx="49680" cy="295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9F52205-BD56-43C9-9142-60BE8AF83020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334011" y="6516120"/>
                <a:ext cx="67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4D118952-1FE1-43A2-A646-1B9877BF52DC}"/>
                  </a:ext>
                </a:extLst>
              </p14:cNvPr>
              <p14:cNvContentPartPr/>
              <p14:nvPr/>
            </p14:nvContentPartPr>
            <p14:xfrm>
              <a:off x="3529851" y="6557160"/>
              <a:ext cx="52560" cy="316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D118952-1FE1-43A2-A646-1B9877BF52D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520851" y="6548520"/>
                <a:ext cx="70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237A257F-57D2-4707-89DC-FB84CF0A4F80}"/>
                  </a:ext>
                </a:extLst>
              </p14:cNvPr>
              <p14:cNvContentPartPr/>
              <p14:nvPr/>
            </p14:nvContentPartPr>
            <p14:xfrm>
              <a:off x="3528051" y="6617280"/>
              <a:ext cx="56520" cy="22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237A257F-57D2-4707-89DC-FB84CF0A4F8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519051" y="6608280"/>
                <a:ext cx="74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CE72954-80BD-4C39-86CF-B9D4CAC430C1}"/>
                  </a:ext>
                </a:extLst>
              </p14:cNvPr>
              <p14:cNvContentPartPr/>
              <p14:nvPr/>
            </p14:nvContentPartPr>
            <p14:xfrm>
              <a:off x="3729291" y="6517920"/>
              <a:ext cx="26640" cy="1321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CE72954-80BD-4C39-86CF-B9D4CAC430C1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720651" y="6509280"/>
                <a:ext cx="44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DE1E4D3-1D3B-4E2E-8203-43A80EA1552E}"/>
                  </a:ext>
                </a:extLst>
              </p14:cNvPr>
              <p14:cNvContentPartPr/>
              <p14:nvPr/>
            </p14:nvContentPartPr>
            <p14:xfrm>
              <a:off x="3795531" y="6656520"/>
              <a:ext cx="3240" cy="169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DE1E4D3-1D3B-4E2E-8203-43A80EA1552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786891" y="6647880"/>
                <a:ext cx="208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0CB718D1-6C08-4429-BC4F-069C54572F62}"/>
                  </a:ext>
                </a:extLst>
              </p14:cNvPr>
              <p14:cNvContentPartPr/>
              <p14:nvPr/>
            </p14:nvContentPartPr>
            <p14:xfrm>
              <a:off x="3850611" y="6511800"/>
              <a:ext cx="82080" cy="1303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0CB718D1-6C08-4429-BC4F-069C54572F62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841971" y="6502800"/>
                <a:ext cx="99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2D81E8F-1A48-4AB6-8FF1-5FC388BFD2F8}"/>
                  </a:ext>
                </a:extLst>
              </p14:cNvPr>
              <p14:cNvContentPartPr/>
              <p14:nvPr/>
            </p14:nvContentPartPr>
            <p14:xfrm>
              <a:off x="3991731" y="6532680"/>
              <a:ext cx="72720" cy="518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2D81E8F-1A48-4AB6-8FF1-5FC388BFD2F8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982731" y="6524040"/>
                <a:ext cx="90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8E96F6A-E47E-47AF-9DD3-330619B38433}"/>
                  </a:ext>
                </a:extLst>
              </p14:cNvPr>
              <p14:cNvContentPartPr/>
              <p14:nvPr/>
            </p14:nvContentPartPr>
            <p14:xfrm>
              <a:off x="4030611" y="6493440"/>
              <a:ext cx="48240" cy="1663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8E96F6A-E47E-47AF-9DD3-330619B3843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021971" y="6484800"/>
                <a:ext cx="658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A256245-E4F8-41CF-A297-31C4DA9016EF}"/>
                  </a:ext>
                </a:extLst>
              </p14:cNvPr>
              <p14:cNvContentPartPr/>
              <p14:nvPr/>
            </p14:nvContentPartPr>
            <p14:xfrm>
              <a:off x="4123491" y="6505680"/>
              <a:ext cx="75240" cy="1620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A256245-E4F8-41CF-A297-31C4DA9016EF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114851" y="6496680"/>
                <a:ext cx="928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CD2745C-C27A-43DE-A16E-379123CCA652}"/>
                  </a:ext>
                </a:extLst>
              </p14:cNvPr>
              <p14:cNvContentPartPr/>
              <p14:nvPr/>
            </p14:nvContentPartPr>
            <p14:xfrm>
              <a:off x="4206651" y="6410640"/>
              <a:ext cx="75960" cy="525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CD2745C-C27A-43DE-A16E-379123CCA652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198011" y="6402000"/>
                <a:ext cx="9360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DC4DEF7-5AA1-45F7-936B-A2A57DF438B0}"/>
              </a:ext>
            </a:extLst>
          </p:cNvPr>
          <p:cNvGrpSpPr/>
          <p:nvPr/>
        </p:nvGrpSpPr>
        <p:grpSpPr>
          <a:xfrm>
            <a:off x="3115851" y="5956680"/>
            <a:ext cx="490320" cy="335160"/>
            <a:chOff x="3115851" y="5956680"/>
            <a:chExt cx="4903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A935AFC-DF0E-4F33-9347-54717E81C87D}"/>
                    </a:ext>
                  </a:extLst>
                </p14:cNvPr>
                <p14:cNvContentPartPr/>
                <p14:nvPr/>
              </p14:nvContentPartPr>
              <p14:xfrm>
                <a:off x="3115851" y="6085560"/>
                <a:ext cx="46440" cy="68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A935AFC-DF0E-4F33-9347-54717E81C87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06851" y="6076560"/>
                  <a:ext cx="64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8484FC-EC55-4732-BCCA-EBCAC9D0388B}"/>
                    </a:ext>
                  </a:extLst>
                </p14:cNvPr>
                <p14:cNvContentPartPr/>
                <p14:nvPr/>
              </p14:nvContentPartPr>
              <p14:xfrm>
                <a:off x="3207291" y="6103560"/>
                <a:ext cx="41760" cy="188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8484FC-EC55-4732-BCCA-EBCAC9D0388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98651" y="6094560"/>
                  <a:ext cx="59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42A4DBE-E45D-499F-BAB3-7CB3C36D1A52}"/>
                    </a:ext>
                  </a:extLst>
                </p14:cNvPr>
                <p14:cNvContentPartPr/>
                <p14:nvPr/>
              </p14:nvContentPartPr>
              <p14:xfrm>
                <a:off x="3385131" y="6093120"/>
                <a:ext cx="221040" cy="28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42A4DBE-E45D-499F-BAB3-7CB3C36D1A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76491" y="6084480"/>
                  <a:ext cx="238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32A3AB0-950E-46B7-95A4-8B0032E0FC25}"/>
                    </a:ext>
                  </a:extLst>
                </p14:cNvPr>
                <p14:cNvContentPartPr/>
                <p14:nvPr/>
              </p14:nvContentPartPr>
              <p14:xfrm>
                <a:off x="3374331" y="5956680"/>
                <a:ext cx="155160" cy="240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32A3AB0-950E-46B7-95A4-8B0032E0FC2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365691" y="5948040"/>
                  <a:ext cx="172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3BC9C57-1EB2-4C4D-9518-18D1386E1318}"/>
                    </a:ext>
                  </a:extLst>
                </p14:cNvPr>
                <p14:cNvContentPartPr/>
                <p14:nvPr/>
              </p14:nvContentPartPr>
              <p14:xfrm>
                <a:off x="3312051" y="6120840"/>
                <a:ext cx="109800" cy="84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3BC9C57-1EB2-4C4D-9518-18D1386E13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03051" y="6112200"/>
                  <a:ext cx="1274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C57BC4F-4594-4140-8C55-D5EA9552AFB8}"/>
              </a:ext>
            </a:extLst>
          </p:cNvPr>
          <p:cNvGrpSpPr/>
          <p:nvPr/>
        </p:nvGrpSpPr>
        <p:grpSpPr>
          <a:xfrm>
            <a:off x="3509691" y="5607480"/>
            <a:ext cx="442440" cy="244080"/>
            <a:chOff x="3509691" y="5607480"/>
            <a:chExt cx="44244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C8CC585-C342-4C0D-8A89-CDE4EBAE7A50}"/>
                    </a:ext>
                  </a:extLst>
                </p14:cNvPr>
                <p14:cNvContentPartPr/>
                <p14:nvPr/>
              </p14:nvContentPartPr>
              <p14:xfrm>
                <a:off x="3509691" y="5713680"/>
                <a:ext cx="64800" cy="105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C8CC585-C342-4C0D-8A89-CDE4EBAE7A5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01051" y="5705040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6D4797C-2565-4502-AC03-62C916BDE76C}"/>
                    </a:ext>
                  </a:extLst>
                </p14:cNvPr>
                <p14:cNvContentPartPr/>
                <p14:nvPr/>
              </p14:nvContentPartPr>
              <p14:xfrm>
                <a:off x="3597171" y="5818080"/>
                <a:ext cx="22320" cy="33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6D4797C-2565-4502-AC03-62C916BDE76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88531" y="5809080"/>
                  <a:ext cx="39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52B747-93EF-4CD3-B018-0351028C9E6B}"/>
                    </a:ext>
                  </a:extLst>
                </p14:cNvPr>
                <p14:cNvContentPartPr/>
                <p14:nvPr/>
              </p14:nvContentPartPr>
              <p14:xfrm>
                <a:off x="3709131" y="5723400"/>
                <a:ext cx="45000" cy="90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52B747-93EF-4CD3-B018-0351028C9E6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00491" y="5714400"/>
                  <a:ext cx="6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7A20226-25BE-4FCF-AD53-2F146361E42C}"/>
                    </a:ext>
                  </a:extLst>
                </p14:cNvPr>
                <p14:cNvContentPartPr/>
                <p14:nvPr/>
              </p14:nvContentPartPr>
              <p14:xfrm>
                <a:off x="3820731" y="5700360"/>
                <a:ext cx="84960" cy="111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7A20226-25BE-4FCF-AD53-2F146361E42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12091" y="5691720"/>
                  <a:ext cx="10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7A31F37-73CF-4411-B723-18A4E7CE98B5}"/>
                    </a:ext>
                  </a:extLst>
                </p14:cNvPr>
                <p14:cNvContentPartPr/>
                <p14:nvPr/>
              </p14:nvContentPartPr>
              <p14:xfrm>
                <a:off x="3858891" y="5607480"/>
                <a:ext cx="93240" cy="37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7A31F37-73CF-4411-B723-18A4E7CE98B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49891" y="5598840"/>
                  <a:ext cx="1108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C229A26A-CEE1-4714-8047-AA9FA9AE9C70}"/>
              </a:ext>
            </a:extLst>
          </p:cNvPr>
          <p:cNvGrpSpPr/>
          <p:nvPr/>
        </p:nvGrpSpPr>
        <p:grpSpPr>
          <a:xfrm>
            <a:off x="6029331" y="5937960"/>
            <a:ext cx="2597040" cy="377280"/>
            <a:chOff x="6029331" y="5937960"/>
            <a:chExt cx="25970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DBDDCE1-4FCE-4B6C-A29A-EBC6409C50CC}"/>
                    </a:ext>
                  </a:extLst>
                </p14:cNvPr>
                <p14:cNvContentPartPr/>
                <p14:nvPr/>
              </p14:nvContentPartPr>
              <p14:xfrm>
                <a:off x="6107091" y="6043800"/>
                <a:ext cx="52920" cy="149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DBDDCE1-4FCE-4B6C-A29A-EBC6409C50C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098091" y="6034800"/>
                  <a:ext cx="70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6C841BE-4BC6-4AF3-AFD8-7286F52DD26F}"/>
                    </a:ext>
                  </a:extLst>
                </p14:cNvPr>
                <p14:cNvContentPartPr/>
                <p14:nvPr/>
              </p14:nvContentPartPr>
              <p14:xfrm>
                <a:off x="6031491" y="5958120"/>
                <a:ext cx="215640" cy="55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6C841BE-4BC6-4AF3-AFD8-7286F52DD26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22491" y="5949120"/>
                  <a:ext cx="233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837E1B1-9671-4DB2-98A3-751B96479C74}"/>
                    </a:ext>
                  </a:extLst>
                </p14:cNvPr>
                <p14:cNvContentPartPr/>
                <p14:nvPr/>
              </p14:nvContentPartPr>
              <p14:xfrm>
                <a:off x="6029331" y="6088440"/>
                <a:ext cx="145080" cy="13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837E1B1-9671-4DB2-98A3-751B96479C7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20331" y="6079800"/>
                  <a:ext cx="162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A53BC7-60CB-49DB-A5CB-8A176D701EE6}"/>
                    </a:ext>
                  </a:extLst>
                </p14:cNvPr>
                <p14:cNvContentPartPr/>
                <p14:nvPr/>
              </p14:nvContentPartPr>
              <p14:xfrm>
                <a:off x="6207531" y="5984400"/>
                <a:ext cx="358920" cy="220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A53BC7-60CB-49DB-A5CB-8A176D701EE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98531" y="5975400"/>
                  <a:ext cx="376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D0AC8A9-B981-44F8-AD07-BE77278855DC}"/>
                    </a:ext>
                  </a:extLst>
                </p14:cNvPr>
                <p14:cNvContentPartPr/>
                <p14:nvPr/>
              </p14:nvContentPartPr>
              <p14:xfrm>
                <a:off x="6612171" y="6071880"/>
                <a:ext cx="246960" cy="133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D0AC8A9-B981-44F8-AD07-BE77278855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03531" y="6062880"/>
                  <a:ext cx="26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09E0DF1-00C4-4944-92AE-A1F09C545355}"/>
                    </a:ext>
                  </a:extLst>
                </p14:cNvPr>
                <p14:cNvContentPartPr/>
                <p14:nvPr/>
              </p14:nvContentPartPr>
              <p14:xfrm>
                <a:off x="6899811" y="5997360"/>
                <a:ext cx="135000" cy="189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09E0DF1-00C4-4944-92AE-A1F09C54535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90811" y="5988720"/>
                  <a:ext cx="152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089EDA7-0EF1-428E-B2D0-7DB910E4D55C}"/>
                    </a:ext>
                  </a:extLst>
                </p14:cNvPr>
                <p14:cNvContentPartPr/>
                <p14:nvPr/>
              </p14:nvContentPartPr>
              <p14:xfrm>
                <a:off x="7043811" y="6002040"/>
                <a:ext cx="25560" cy="17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089EDA7-0EF1-428E-B2D0-7DB910E4D55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34811" y="5993040"/>
                  <a:ext cx="4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D1B67BD-06F6-4AB6-B5D8-05D990CCE142}"/>
                    </a:ext>
                  </a:extLst>
                </p14:cNvPr>
                <p14:cNvContentPartPr/>
                <p14:nvPr/>
              </p14:nvContentPartPr>
              <p14:xfrm>
                <a:off x="7091691" y="6070800"/>
                <a:ext cx="171720" cy="102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D1B67BD-06F6-4AB6-B5D8-05D990CCE14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83051" y="6062160"/>
                  <a:ext cx="189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524B113-9BDE-48FD-B197-8FB91A11A552}"/>
                    </a:ext>
                  </a:extLst>
                </p14:cNvPr>
                <p14:cNvContentPartPr/>
                <p14:nvPr/>
              </p14:nvContentPartPr>
              <p14:xfrm>
                <a:off x="7309851" y="6076200"/>
                <a:ext cx="102240" cy="239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524B113-9BDE-48FD-B197-8FB91A11A55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00851" y="6067200"/>
                  <a:ext cx="119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3BCD824-ACED-4E49-BB78-399A16BC510E}"/>
                    </a:ext>
                  </a:extLst>
                </p14:cNvPr>
                <p14:cNvContentPartPr/>
                <p14:nvPr/>
              </p14:nvContentPartPr>
              <p14:xfrm>
                <a:off x="7489131" y="6053520"/>
                <a:ext cx="101160" cy="120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3BCD824-ACED-4E49-BB78-399A16BC51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480131" y="6044880"/>
                  <a:ext cx="118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809C3AD-7D97-4379-9732-BABAD3FAFC4E}"/>
                    </a:ext>
                  </a:extLst>
                </p14:cNvPr>
                <p14:cNvContentPartPr/>
                <p14:nvPr/>
              </p14:nvContentPartPr>
              <p14:xfrm>
                <a:off x="7683171" y="6049920"/>
                <a:ext cx="526680" cy="129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809C3AD-7D97-4379-9732-BABAD3FAFC4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674531" y="6040920"/>
                  <a:ext cx="544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A25A6D6-99B1-48A1-9D30-3C919AA5323C}"/>
                    </a:ext>
                  </a:extLst>
                </p14:cNvPr>
                <p14:cNvContentPartPr/>
                <p14:nvPr/>
              </p14:nvContentPartPr>
              <p14:xfrm>
                <a:off x="8232891" y="6072960"/>
                <a:ext cx="91440" cy="81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A25A6D6-99B1-48A1-9D30-3C919AA532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23891" y="6063960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E0CF85A-2D0E-4CFF-B847-0BE5DF10A129}"/>
                    </a:ext>
                  </a:extLst>
                </p14:cNvPr>
                <p14:cNvContentPartPr/>
                <p14:nvPr/>
              </p14:nvContentPartPr>
              <p14:xfrm>
                <a:off x="8351691" y="5937960"/>
                <a:ext cx="274680" cy="235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E0CF85A-2D0E-4CFF-B847-0BE5DF10A12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43051" y="5928960"/>
                  <a:ext cx="2923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C6BAA89-9DFC-4D05-ABA4-56E90093FC68}"/>
              </a:ext>
            </a:extLst>
          </p:cNvPr>
          <p:cNvGrpSpPr/>
          <p:nvPr/>
        </p:nvGrpSpPr>
        <p:grpSpPr>
          <a:xfrm>
            <a:off x="8940291" y="5827800"/>
            <a:ext cx="953280" cy="353880"/>
            <a:chOff x="8940291" y="5827800"/>
            <a:chExt cx="9532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899AE4E-C95F-43BC-945C-F9DBFC3C43BB}"/>
                    </a:ext>
                  </a:extLst>
                </p14:cNvPr>
                <p14:cNvContentPartPr/>
                <p14:nvPr/>
              </p14:nvContentPartPr>
              <p14:xfrm>
                <a:off x="8940291" y="5827800"/>
                <a:ext cx="100440" cy="353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899AE4E-C95F-43BC-945C-F9DBFC3C43B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31651" y="5819160"/>
                  <a:ext cx="118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4C66BB8-B5F0-4468-9523-94851BC51460}"/>
                    </a:ext>
                  </a:extLst>
                </p14:cNvPr>
                <p14:cNvContentPartPr/>
                <p14:nvPr/>
              </p14:nvContentPartPr>
              <p14:xfrm>
                <a:off x="9108051" y="5937240"/>
                <a:ext cx="20160" cy="110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4C66BB8-B5F0-4468-9523-94851BC5146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99051" y="5928600"/>
                  <a:ext cx="37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D032A7A-36B9-418C-B23C-1008F2C38C13}"/>
                    </a:ext>
                  </a:extLst>
                </p14:cNvPr>
                <p14:cNvContentPartPr/>
                <p14:nvPr/>
              </p14:nvContentPartPr>
              <p14:xfrm>
                <a:off x="9185811" y="6041640"/>
                <a:ext cx="16560" cy="27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D032A7A-36B9-418C-B23C-1008F2C38C1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77171" y="6032640"/>
                  <a:ext cx="34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1936762-3058-44DB-A86E-2F7716680836}"/>
                    </a:ext>
                  </a:extLst>
                </p14:cNvPr>
                <p14:cNvContentPartPr/>
                <p14:nvPr/>
              </p14:nvContentPartPr>
              <p14:xfrm>
                <a:off x="9282291" y="5931120"/>
                <a:ext cx="120240" cy="131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1936762-3058-44DB-A86E-2F771668083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73291" y="5922120"/>
                  <a:ext cx="137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DC3F92D-6E01-4E61-B4C6-262A37FE3FB8}"/>
                    </a:ext>
                  </a:extLst>
                </p14:cNvPr>
                <p14:cNvContentPartPr/>
                <p14:nvPr/>
              </p14:nvContentPartPr>
              <p14:xfrm>
                <a:off x="9478131" y="5885040"/>
                <a:ext cx="124920" cy="766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DC3F92D-6E01-4E61-B4C6-262A37FE3FB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69491" y="5876400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4E7CF5E-7A8C-49A1-B86C-31954B362BEC}"/>
                    </a:ext>
                  </a:extLst>
                </p14:cNvPr>
                <p14:cNvContentPartPr/>
                <p14:nvPr/>
              </p14:nvContentPartPr>
              <p14:xfrm>
                <a:off x="9550491" y="5859480"/>
                <a:ext cx="38160" cy="159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4E7CF5E-7A8C-49A1-B86C-31954B362BE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541491" y="5850480"/>
                  <a:ext cx="5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7C1F442-655E-4732-96C2-3D1DB2DA87E8}"/>
                    </a:ext>
                  </a:extLst>
                </p14:cNvPr>
                <p14:cNvContentPartPr/>
                <p14:nvPr/>
              </p14:nvContentPartPr>
              <p14:xfrm>
                <a:off x="9612411" y="5893680"/>
                <a:ext cx="128520" cy="135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7C1F442-655E-4732-96C2-3D1DB2DA87E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03771" y="5884680"/>
                  <a:ext cx="146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1F509BE-4E91-4596-A088-3AF7EDFB3F5A}"/>
                    </a:ext>
                  </a:extLst>
                </p14:cNvPr>
                <p14:cNvContentPartPr/>
                <p14:nvPr/>
              </p14:nvContentPartPr>
              <p14:xfrm>
                <a:off x="9714291" y="5844720"/>
                <a:ext cx="118440" cy="4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1F509BE-4E91-4596-A088-3AF7EDFB3F5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705651" y="5836080"/>
                  <a:ext cx="136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7F6E754-AEE9-48EF-B404-521CC5366C36}"/>
                    </a:ext>
                  </a:extLst>
                </p14:cNvPr>
                <p14:cNvContentPartPr/>
                <p14:nvPr/>
              </p14:nvContentPartPr>
              <p14:xfrm>
                <a:off x="9787731" y="5987640"/>
                <a:ext cx="105840" cy="122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7F6E754-AEE9-48EF-B404-521CC5366C3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779091" y="5979000"/>
                  <a:ext cx="1234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F4865B1D-7CB9-4312-B71A-2BBC2BE09D27}"/>
              </a:ext>
            </a:extLst>
          </p:cNvPr>
          <p:cNvGrpSpPr/>
          <p:nvPr/>
        </p:nvGrpSpPr>
        <p:grpSpPr>
          <a:xfrm>
            <a:off x="10166811" y="5742840"/>
            <a:ext cx="567000" cy="345960"/>
            <a:chOff x="10166811" y="5742840"/>
            <a:chExt cx="5670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E6A315A-1FE9-4743-B76B-C82671E962C1}"/>
                    </a:ext>
                  </a:extLst>
                </p14:cNvPr>
                <p14:cNvContentPartPr/>
                <p14:nvPr/>
              </p14:nvContentPartPr>
              <p14:xfrm>
                <a:off x="10166811" y="5912040"/>
                <a:ext cx="342000" cy="134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E6A315A-1FE9-4743-B76B-C82671E962C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57811" y="5903400"/>
                  <a:ext cx="35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6F1571A-00E3-429D-89B0-7180643585C2}"/>
                    </a:ext>
                  </a:extLst>
                </p14:cNvPr>
                <p14:cNvContentPartPr/>
                <p14:nvPr/>
              </p14:nvContentPartPr>
              <p14:xfrm>
                <a:off x="10561731" y="5742840"/>
                <a:ext cx="172080" cy="345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6F1571A-00E3-429D-89B0-7180643585C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552731" y="5734200"/>
                  <a:ext cx="189720" cy="36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074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356EF8F-3D50-4972-852A-99B597165839}"/>
              </a:ext>
            </a:extLst>
          </p:cNvPr>
          <p:cNvGrpSpPr/>
          <p:nvPr/>
        </p:nvGrpSpPr>
        <p:grpSpPr>
          <a:xfrm>
            <a:off x="612051" y="438240"/>
            <a:ext cx="195120" cy="240480"/>
            <a:chOff x="612051" y="438240"/>
            <a:chExt cx="1951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4DDA4E-2D02-40DC-AA15-0B9E8D109FCC}"/>
                    </a:ext>
                  </a:extLst>
                </p14:cNvPr>
                <p14:cNvContentPartPr/>
                <p14:nvPr/>
              </p14:nvContentPartPr>
              <p14:xfrm>
                <a:off x="612051" y="471720"/>
                <a:ext cx="90000" cy="207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4DDA4E-2D02-40DC-AA15-0B9E8D109F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3051" y="463080"/>
                  <a:ext cx="10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00B9-DF43-4B15-BC19-798B2D52CBB1}"/>
                    </a:ext>
                  </a:extLst>
                </p14:cNvPr>
                <p14:cNvContentPartPr/>
                <p14:nvPr/>
              </p14:nvContentPartPr>
              <p14:xfrm>
                <a:off x="665691" y="438240"/>
                <a:ext cx="104760" cy="45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00B9-DF43-4B15-BC19-798B2D52CB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7051" y="429600"/>
                  <a:ext cx="122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C52F01-F338-475B-B7F0-89AE0AF9071E}"/>
                    </a:ext>
                  </a:extLst>
                </p14:cNvPr>
                <p14:cNvContentPartPr/>
                <p14:nvPr/>
              </p14:nvContentPartPr>
              <p14:xfrm>
                <a:off x="803211" y="657120"/>
                <a:ext cx="396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C52F01-F338-475B-B7F0-89AE0AF907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4571" y="648480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F6D808-B92E-43DC-9B92-C64A631717A4}"/>
              </a:ext>
            </a:extLst>
          </p:cNvPr>
          <p:cNvGrpSpPr/>
          <p:nvPr/>
        </p:nvGrpSpPr>
        <p:grpSpPr>
          <a:xfrm>
            <a:off x="1144131" y="502320"/>
            <a:ext cx="478440" cy="343440"/>
            <a:chOff x="1144131" y="502320"/>
            <a:chExt cx="47844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9F0816-F644-418D-AF88-EA972473D13D}"/>
                    </a:ext>
                  </a:extLst>
                </p14:cNvPr>
                <p14:cNvContentPartPr/>
                <p14:nvPr/>
              </p14:nvContentPartPr>
              <p14:xfrm>
                <a:off x="1144131" y="502320"/>
                <a:ext cx="146880" cy="34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9F0816-F644-418D-AF88-EA972473D1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5491" y="493680"/>
                  <a:ext cx="164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A3747B-F191-4E54-80B3-16EF77CAB215}"/>
                    </a:ext>
                  </a:extLst>
                </p14:cNvPr>
                <p14:cNvContentPartPr/>
                <p14:nvPr/>
              </p14:nvContentPartPr>
              <p14:xfrm>
                <a:off x="1323051" y="550200"/>
                <a:ext cx="299520" cy="18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A3747B-F191-4E54-80B3-16EF77CAB2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4411" y="541560"/>
                  <a:ext cx="3171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E0F20D-5ADD-46DD-ADF8-30E693F9D39B}"/>
              </a:ext>
            </a:extLst>
          </p:cNvPr>
          <p:cNvGrpSpPr/>
          <p:nvPr/>
        </p:nvGrpSpPr>
        <p:grpSpPr>
          <a:xfrm>
            <a:off x="2011011" y="620400"/>
            <a:ext cx="75960" cy="85680"/>
            <a:chOff x="2011011" y="620400"/>
            <a:chExt cx="759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141485-7F6B-4A4B-9398-D57B584CB27C}"/>
                    </a:ext>
                  </a:extLst>
                </p14:cNvPr>
                <p14:cNvContentPartPr/>
                <p14:nvPr/>
              </p14:nvContentPartPr>
              <p14:xfrm>
                <a:off x="2023611" y="620400"/>
                <a:ext cx="63360" cy="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141485-7F6B-4A4B-9398-D57B584CB2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14971" y="611760"/>
                  <a:ext cx="81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8007B8-FB6B-458C-B2E9-39773B82C917}"/>
                    </a:ext>
                  </a:extLst>
                </p14:cNvPr>
                <p14:cNvContentPartPr/>
                <p14:nvPr/>
              </p14:nvContentPartPr>
              <p14:xfrm>
                <a:off x="2011011" y="694920"/>
                <a:ext cx="66240" cy="1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8007B8-FB6B-458C-B2E9-39773B82C9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2371" y="686280"/>
                  <a:ext cx="838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C620D6-68BB-4A0B-AC54-5B10C9F64CC5}"/>
              </a:ext>
            </a:extLst>
          </p:cNvPr>
          <p:cNvGrpSpPr/>
          <p:nvPr/>
        </p:nvGrpSpPr>
        <p:grpSpPr>
          <a:xfrm>
            <a:off x="2565771" y="470280"/>
            <a:ext cx="1213200" cy="209880"/>
            <a:chOff x="2565771" y="470280"/>
            <a:chExt cx="121320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250E99-1EF4-4403-9AD1-E7612F59F0E4}"/>
                    </a:ext>
                  </a:extLst>
                </p14:cNvPr>
                <p14:cNvContentPartPr/>
                <p14:nvPr/>
              </p14:nvContentPartPr>
              <p14:xfrm>
                <a:off x="2565771" y="487560"/>
                <a:ext cx="69480" cy="16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250E99-1EF4-4403-9AD1-E7612F59F0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7131" y="478920"/>
                  <a:ext cx="87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7615BC6-667A-4B60-9491-6F7C541B7ECC}"/>
                    </a:ext>
                  </a:extLst>
                </p14:cNvPr>
                <p14:cNvContentPartPr/>
                <p14:nvPr/>
              </p14:nvContentPartPr>
              <p14:xfrm>
                <a:off x="2690331" y="624720"/>
                <a:ext cx="1368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7615BC6-667A-4B60-9491-6F7C541B7E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1691" y="615720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42D880-4414-42EB-BEB0-2C40DCBDB8C2}"/>
                    </a:ext>
                  </a:extLst>
                </p14:cNvPr>
                <p14:cNvContentPartPr/>
                <p14:nvPr/>
              </p14:nvContentPartPr>
              <p14:xfrm>
                <a:off x="2790051" y="491160"/>
                <a:ext cx="82800" cy="18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42D880-4414-42EB-BEB0-2C40DCBDB8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81411" y="482160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DFB94A-990F-4E19-97A2-3853BFE3C574}"/>
                    </a:ext>
                  </a:extLst>
                </p14:cNvPr>
                <p14:cNvContentPartPr/>
                <p14:nvPr/>
              </p14:nvContentPartPr>
              <p14:xfrm>
                <a:off x="2948451" y="497280"/>
                <a:ext cx="85320" cy="18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DFB94A-990F-4E19-97A2-3853BFE3C5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9451" y="488640"/>
                  <a:ext cx="102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FCA022-6611-4E1D-9CFF-A94727BD0317}"/>
                    </a:ext>
                  </a:extLst>
                </p14:cNvPr>
                <p14:cNvContentPartPr/>
                <p14:nvPr/>
              </p14:nvContentPartPr>
              <p14:xfrm>
                <a:off x="3188931" y="599880"/>
                <a:ext cx="6192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FCA022-6611-4E1D-9CFF-A94727BD03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9931" y="591240"/>
                  <a:ext cx="79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D5C74A-4063-4864-B637-705278660E8D}"/>
                    </a:ext>
                  </a:extLst>
                </p14:cNvPr>
                <p14:cNvContentPartPr/>
                <p14:nvPr/>
              </p14:nvContentPartPr>
              <p14:xfrm>
                <a:off x="3378291" y="537240"/>
                <a:ext cx="88200" cy="12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D5C74A-4063-4864-B637-705278660E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9651" y="528600"/>
                  <a:ext cx="105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9F573A-B202-4B09-BF43-6D04C9B62E22}"/>
                    </a:ext>
                  </a:extLst>
                </p14:cNvPr>
                <p14:cNvContentPartPr/>
                <p14:nvPr/>
              </p14:nvContentPartPr>
              <p14:xfrm>
                <a:off x="3534891" y="614280"/>
                <a:ext cx="11880" cy="38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9F573A-B202-4B09-BF43-6D04C9B62E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5891" y="605280"/>
                  <a:ext cx="29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8012DF-F22E-4960-97DA-43AE48999E39}"/>
                    </a:ext>
                  </a:extLst>
                </p14:cNvPr>
                <p14:cNvContentPartPr/>
                <p14:nvPr/>
              </p14:nvContentPartPr>
              <p14:xfrm>
                <a:off x="3687171" y="470280"/>
                <a:ext cx="91800" cy="16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8012DF-F22E-4960-97DA-43AE48999E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78171" y="461640"/>
                  <a:ext cx="10944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6CF1E5F-A10F-48C7-8B3C-8EEFA5D4DF81}"/>
                  </a:ext>
                </a:extLst>
              </p14:cNvPr>
              <p14:cNvContentPartPr/>
              <p14:nvPr/>
            </p14:nvContentPartPr>
            <p14:xfrm>
              <a:off x="2570091" y="779160"/>
              <a:ext cx="1226880" cy="52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6CF1E5F-A10F-48C7-8B3C-8EEFA5D4DF8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61091" y="770520"/>
                <a:ext cx="12445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D17C9C7-C7F1-4ED7-BAA2-EFDCD993B218}"/>
              </a:ext>
            </a:extLst>
          </p:cNvPr>
          <p:cNvGrpSpPr/>
          <p:nvPr/>
        </p:nvGrpSpPr>
        <p:grpSpPr>
          <a:xfrm>
            <a:off x="3044211" y="956640"/>
            <a:ext cx="437760" cy="488880"/>
            <a:chOff x="3044211" y="956640"/>
            <a:chExt cx="4377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86A3B5-DCE7-4821-82D3-DB678F3E148C}"/>
                    </a:ext>
                  </a:extLst>
                </p14:cNvPr>
                <p14:cNvContentPartPr/>
                <p14:nvPr/>
              </p14:nvContentPartPr>
              <p14:xfrm>
                <a:off x="3044211" y="972480"/>
                <a:ext cx="70200" cy="11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86A3B5-DCE7-4821-82D3-DB678F3E14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35211" y="963840"/>
                  <a:ext cx="87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DD0A8F-056E-4D65-8E64-AD16AFD9B0DF}"/>
                    </a:ext>
                  </a:extLst>
                </p14:cNvPr>
                <p14:cNvContentPartPr/>
                <p14:nvPr/>
              </p14:nvContentPartPr>
              <p14:xfrm>
                <a:off x="3139971" y="1042320"/>
                <a:ext cx="16920" cy="3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DD0A8F-056E-4D65-8E64-AD16AFD9B0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0971" y="1033680"/>
                  <a:ext cx="34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C7677B-0F1E-482B-ADBA-BC3DA86E9760}"/>
                    </a:ext>
                  </a:extLst>
                </p14:cNvPr>
                <p14:cNvContentPartPr/>
                <p14:nvPr/>
              </p14:nvContentPartPr>
              <p14:xfrm>
                <a:off x="3229611" y="983280"/>
                <a:ext cx="56880" cy="10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C7677B-0F1E-482B-ADBA-BC3DA86E97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20611" y="974640"/>
                  <a:ext cx="74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D5B363-B40A-4D98-A045-16C53F67BBD7}"/>
                    </a:ext>
                  </a:extLst>
                </p14:cNvPr>
                <p14:cNvContentPartPr/>
                <p14:nvPr/>
              </p14:nvContentPartPr>
              <p14:xfrm>
                <a:off x="3363171" y="956640"/>
                <a:ext cx="8244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D5B363-B40A-4D98-A045-16C53F67B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4171" y="947640"/>
                  <a:ext cx="100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619316-74EF-42F1-9446-5F2A588E8676}"/>
                    </a:ext>
                  </a:extLst>
                </p14:cNvPr>
                <p14:cNvContentPartPr/>
                <p14:nvPr/>
              </p14:nvContentPartPr>
              <p14:xfrm>
                <a:off x="3049251" y="1130160"/>
                <a:ext cx="432720" cy="63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619316-74EF-42F1-9446-5F2A588E86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40611" y="1121160"/>
                  <a:ext cx="450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EF56E4-0F0C-4B62-A8E4-A8F1C473A871}"/>
                    </a:ext>
                  </a:extLst>
                </p14:cNvPr>
                <p14:cNvContentPartPr/>
                <p14:nvPr/>
              </p14:nvContentPartPr>
              <p14:xfrm>
                <a:off x="3136371" y="1264800"/>
                <a:ext cx="217800" cy="17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EF56E4-0F0C-4B62-A8E4-A8F1C473A8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7371" y="1256160"/>
                  <a:ext cx="235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32A008-ACF2-4026-98B6-22F30E9B00DC}"/>
                    </a:ext>
                  </a:extLst>
                </p14:cNvPr>
                <p14:cNvContentPartPr/>
                <p14:nvPr/>
              </p14:nvContentPartPr>
              <p14:xfrm>
                <a:off x="3254451" y="1355520"/>
                <a:ext cx="73440" cy="9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32A008-ACF2-4026-98B6-22F30E9B00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5811" y="1346520"/>
                  <a:ext cx="91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0ACCB7-3F80-4BC3-946E-DF7C6FFF9A0A}"/>
                    </a:ext>
                  </a:extLst>
                </p14:cNvPr>
                <p14:cNvContentPartPr/>
                <p14:nvPr/>
              </p14:nvContentPartPr>
              <p14:xfrm>
                <a:off x="3289371" y="1336080"/>
                <a:ext cx="83880" cy="1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0ACCB7-3F80-4BC3-946E-DF7C6FFF9A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80731" y="1327080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4117BA-BE99-427B-8814-78E689758DA4}"/>
              </a:ext>
            </a:extLst>
          </p:cNvPr>
          <p:cNvGrpSpPr/>
          <p:nvPr/>
        </p:nvGrpSpPr>
        <p:grpSpPr>
          <a:xfrm>
            <a:off x="4259931" y="719760"/>
            <a:ext cx="111600" cy="66240"/>
            <a:chOff x="4259931" y="719760"/>
            <a:chExt cx="11160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4EED9F-A647-4391-8684-3A141D2E11BA}"/>
                    </a:ext>
                  </a:extLst>
                </p14:cNvPr>
                <p14:cNvContentPartPr/>
                <p14:nvPr/>
              </p14:nvContentPartPr>
              <p14:xfrm>
                <a:off x="4259931" y="719760"/>
                <a:ext cx="111600" cy="2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4EED9F-A647-4391-8684-3A141D2E11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1291" y="710760"/>
                  <a:ext cx="129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A55A67-7A51-4AE7-8DC8-34D56F4FC931}"/>
                    </a:ext>
                  </a:extLst>
                </p14:cNvPr>
                <p14:cNvContentPartPr/>
                <p14:nvPr/>
              </p14:nvContentPartPr>
              <p14:xfrm>
                <a:off x="4261731" y="778080"/>
                <a:ext cx="71280" cy="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A55A67-7A51-4AE7-8DC8-34D56F4FC9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52731" y="769440"/>
                  <a:ext cx="889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36104C-7B6D-4836-AF1B-1D28E9B33195}"/>
              </a:ext>
            </a:extLst>
          </p:cNvPr>
          <p:cNvGrpSpPr/>
          <p:nvPr/>
        </p:nvGrpSpPr>
        <p:grpSpPr>
          <a:xfrm>
            <a:off x="4741611" y="488280"/>
            <a:ext cx="229680" cy="221400"/>
            <a:chOff x="4741611" y="488280"/>
            <a:chExt cx="2296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6028EA-97C3-443D-8361-4496A67F558C}"/>
                    </a:ext>
                  </a:extLst>
                </p14:cNvPr>
                <p14:cNvContentPartPr/>
                <p14:nvPr/>
              </p14:nvContentPartPr>
              <p14:xfrm>
                <a:off x="4741611" y="488280"/>
                <a:ext cx="175320" cy="20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6028EA-97C3-443D-8361-4496A67F55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32611" y="479280"/>
                  <a:ext cx="192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B155B3-9D4B-4D6E-995A-F8C407BAC776}"/>
                    </a:ext>
                  </a:extLst>
                </p14:cNvPr>
                <p14:cNvContentPartPr/>
                <p14:nvPr/>
              </p14:nvContentPartPr>
              <p14:xfrm>
                <a:off x="4816131" y="584040"/>
                <a:ext cx="95760" cy="12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B155B3-9D4B-4D6E-995A-F8C407BAC7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07131" y="575040"/>
                  <a:ext cx="113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EAECCE-7C56-4427-A6B2-9C96E347A001}"/>
                    </a:ext>
                  </a:extLst>
                </p14:cNvPr>
                <p14:cNvContentPartPr/>
                <p14:nvPr/>
              </p14:nvContentPartPr>
              <p14:xfrm>
                <a:off x="4888851" y="567120"/>
                <a:ext cx="8244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EAECCE-7C56-4427-A6B2-9C96E347A0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9851" y="558480"/>
                  <a:ext cx="1000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91D02D2-2D8A-4286-83C9-8657E3D2C46E}"/>
                  </a:ext>
                </a:extLst>
              </p14:cNvPr>
              <p14:cNvContentPartPr/>
              <p14:nvPr/>
            </p14:nvContentPartPr>
            <p14:xfrm>
              <a:off x="4675011" y="809760"/>
              <a:ext cx="316080" cy="19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91D02D2-2D8A-4286-83C9-8657E3D2C46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66371" y="800760"/>
                <a:ext cx="333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0B282B2-3120-4C5E-A6E3-FAAD24905F35}"/>
                  </a:ext>
                </a:extLst>
              </p14:cNvPr>
              <p14:cNvContentPartPr/>
              <p14:nvPr/>
            </p14:nvContentPartPr>
            <p14:xfrm>
              <a:off x="4691931" y="978240"/>
              <a:ext cx="91800" cy="146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0B282B2-3120-4C5E-A6E3-FAAD24905F3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3291" y="969240"/>
                <a:ext cx="10944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DFF7529-484D-4DD0-93BA-2D45E7FB47C0}"/>
              </a:ext>
            </a:extLst>
          </p:cNvPr>
          <p:cNvGrpSpPr/>
          <p:nvPr/>
        </p:nvGrpSpPr>
        <p:grpSpPr>
          <a:xfrm>
            <a:off x="5252451" y="725160"/>
            <a:ext cx="121320" cy="82080"/>
            <a:chOff x="5252451" y="725160"/>
            <a:chExt cx="12132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3BE30A-A835-474A-BD58-7A1FD39B7B30}"/>
                    </a:ext>
                  </a:extLst>
                </p14:cNvPr>
                <p14:cNvContentPartPr/>
                <p14:nvPr/>
              </p14:nvContentPartPr>
              <p14:xfrm>
                <a:off x="5276211" y="725160"/>
                <a:ext cx="97560" cy="1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3BE30A-A835-474A-BD58-7A1FD39B7B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67571" y="716520"/>
                  <a:ext cx="11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8B4D1E-7120-4AE5-A88F-CB695405381C}"/>
                    </a:ext>
                  </a:extLst>
                </p14:cNvPr>
                <p14:cNvContentPartPr/>
                <p14:nvPr/>
              </p14:nvContentPartPr>
              <p14:xfrm>
                <a:off x="5252451" y="783480"/>
                <a:ext cx="102240" cy="2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8B4D1E-7120-4AE5-A88F-CB69540538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3451" y="774480"/>
                  <a:ext cx="119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1C97CF-B040-414F-9ACA-382E7CC9BFE3}"/>
              </a:ext>
            </a:extLst>
          </p:cNvPr>
          <p:cNvGrpSpPr/>
          <p:nvPr/>
        </p:nvGrpSpPr>
        <p:grpSpPr>
          <a:xfrm>
            <a:off x="5628291" y="610320"/>
            <a:ext cx="430200" cy="195840"/>
            <a:chOff x="5628291" y="610320"/>
            <a:chExt cx="4302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9DB3EBE-C61B-42E8-9DE0-951A268F4295}"/>
                    </a:ext>
                  </a:extLst>
                </p14:cNvPr>
                <p14:cNvContentPartPr/>
                <p14:nvPr/>
              </p14:nvContentPartPr>
              <p14:xfrm>
                <a:off x="5628291" y="635880"/>
                <a:ext cx="67320" cy="17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9DB3EBE-C61B-42E8-9DE0-951A268F42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9651" y="627240"/>
                  <a:ext cx="84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35F094-9783-4EAB-80EE-9876C492082F}"/>
                    </a:ext>
                  </a:extLst>
                </p14:cNvPr>
                <p14:cNvContentPartPr/>
                <p14:nvPr/>
              </p14:nvContentPartPr>
              <p14:xfrm>
                <a:off x="5737731" y="751800"/>
                <a:ext cx="15120" cy="2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35F094-9783-4EAB-80EE-9876C49208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9091" y="743160"/>
                  <a:ext cx="3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3F71B2-84CB-4A59-A8D2-7367E2CC044B}"/>
                    </a:ext>
                  </a:extLst>
                </p14:cNvPr>
                <p14:cNvContentPartPr/>
                <p14:nvPr/>
              </p14:nvContentPartPr>
              <p14:xfrm>
                <a:off x="5839971" y="660000"/>
                <a:ext cx="36720" cy="11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3F71B2-84CB-4A59-A8D2-7367E2CC0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0971" y="651360"/>
                  <a:ext cx="54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25E032-DB2E-43DB-A611-0575E76D9EB0}"/>
                    </a:ext>
                  </a:extLst>
                </p14:cNvPr>
                <p14:cNvContentPartPr/>
                <p14:nvPr/>
              </p14:nvContentPartPr>
              <p14:xfrm>
                <a:off x="5963091" y="610320"/>
                <a:ext cx="95400" cy="18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25E032-DB2E-43DB-A611-0575E76D9E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4451" y="601320"/>
                  <a:ext cx="11304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12304BA-AC75-4E71-B902-6ECF6BB17E25}"/>
                  </a:ext>
                </a:extLst>
              </p14:cNvPr>
              <p14:cNvContentPartPr/>
              <p14:nvPr/>
            </p14:nvContentPartPr>
            <p14:xfrm>
              <a:off x="6320931" y="635880"/>
              <a:ext cx="102960" cy="125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12304BA-AC75-4E71-B902-6ECF6BB17E2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2291" y="627240"/>
                <a:ext cx="1206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849D562-48A7-4136-AC33-7DB5EDD476AF}"/>
              </a:ext>
            </a:extLst>
          </p:cNvPr>
          <p:cNvGrpSpPr/>
          <p:nvPr/>
        </p:nvGrpSpPr>
        <p:grpSpPr>
          <a:xfrm>
            <a:off x="6608571" y="525360"/>
            <a:ext cx="911880" cy="268920"/>
            <a:chOff x="6608571" y="525360"/>
            <a:chExt cx="9118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D05B68-6DD4-4FCC-8206-6DD7C674D13B}"/>
                    </a:ext>
                  </a:extLst>
                </p14:cNvPr>
                <p14:cNvContentPartPr/>
                <p14:nvPr/>
              </p14:nvContentPartPr>
              <p14:xfrm>
                <a:off x="6608571" y="622560"/>
                <a:ext cx="58680" cy="14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D05B68-6DD4-4FCC-8206-6DD7C674D1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99931" y="613560"/>
                  <a:ext cx="76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56ABA7-8A52-4B4E-A4F9-556785200818}"/>
                    </a:ext>
                  </a:extLst>
                </p14:cNvPr>
                <p14:cNvContentPartPr/>
                <p14:nvPr/>
              </p14:nvContentPartPr>
              <p14:xfrm>
                <a:off x="6720531" y="729480"/>
                <a:ext cx="30240" cy="4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56ABA7-8A52-4B4E-A4F9-5567852008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1531" y="720480"/>
                  <a:ext cx="4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64E9E8D-B876-4330-BE76-748028BEF36F}"/>
                    </a:ext>
                  </a:extLst>
                </p14:cNvPr>
                <p14:cNvContentPartPr/>
                <p14:nvPr/>
              </p14:nvContentPartPr>
              <p14:xfrm>
                <a:off x="6827091" y="627600"/>
                <a:ext cx="104040" cy="134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64E9E8D-B876-4330-BE76-748028BEF3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8091" y="618600"/>
                  <a:ext cx="121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AB0ADC-A1E5-48B4-A40A-B41EA553D76F}"/>
                    </a:ext>
                  </a:extLst>
                </p14:cNvPr>
                <p14:cNvContentPartPr/>
                <p14:nvPr/>
              </p14:nvContentPartPr>
              <p14:xfrm>
                <a:off x="7078011" y="633000"/>
                <a:ext cx="96120" cy="80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AB0ADC-A1E5-48B4-A40A-B41EA553D7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69371" y="624360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5DAE61-71A2-4A98-9D43-FA4E2361657E}"/>
                    </a:ext>
                  </a:extLst>
                </p14:cNvPr>
                <p14:cNvContentPartPr/>
                <p14:nvPr/>
              </p14:nvContentPartPr>
              <p14:xfrm>
                <a:off x="7121211" y="590880"/>
                <a:ext cx="284400" cy="20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5DAE61-71A2-4A98-9D43-FA4E236165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2211" y="581880"/>
                  <a:ext cx="302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16CC9D-AFC3-4015-8EDC-3EC4D36A0B7F}"/>
                    </a:ext>
                  </a:extLst>
                </p14:cNvPr>
                <p14:cNvContentPartPr/>
                <p14:nvPr/>
              </p14:nvContentPartPr>
              <p14:xfrm>
                <a:off x="7371051" y="525360"/>
                <a:ext cx="149400" cy="3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16CC9D-AFC3-4015-8EDC-3EC4D36A0B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2051" y="516720"/>
                  <a:ext cx="1670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BDFD7E-EDEC-4278-BD5E-1D995ADDD8A4}"/>
              </a:ext>
            </a:extLst>
          </p:cNvPr>
          <p:cNvGrpSpPr/>
          <p:nvPr/>
        </p:nvGrpSpPr>
        <p:grpSpPr>
          <a:xfrm>
            <a:off x="754251" y="1842600"/>
            <a:ext cx="200160" cy="280080"/>
            <a:chOff x="754251" y="1842600"/>
            <a:chExt cx="2001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B0B94C-110A-4143-A153-606C68430F75}"/>
                    </a:ext>
                  </a:extLst>
                </p14:cNvPr>
                <p14:cNvContentPartPr/>
                <p14:nvPr/>
              </p14:nvContentPartPr>
              <p14:xfrm>
                <a:off x="754251" y="1842600"/>
                <a:ext cx="88200" cy="28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B0B94C-110A-4143-A153-606C68430F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5251" y="1833960"/>
                  <a:ext cx="105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A28A-E04C-454B-8D82-4E058D334ECC}"/>
                    </a:ext>
                  </a:extLst>
                </p14:cNvPr>
                <p14:cNvContentPartPr/>
                <p14:nvPr/>
              </p14:nvContentPartPr>
              <p14:xfrm>
                <a:off x="949371" y="2091360"/>
                <a:ext cx="5040" cy="2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A28A-E04C-454B-8D82-4E058D334E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0371" y="2082720"/>
                  <a:ext cx="22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EE76F7-8C02-4A3F-9DB2-4538EC6979F4}"/>
              </a:ext>
            </a:extLst>
          </p:cNvPr>
          <p:cNvGrpSpPr/>
          <p:nvPr/>
        </p:nvGrpSpPr>
        <p:grpSpPr>
          <a:xfrm>
            <a:off x="1429971" y="1812720"/>
            <a:ext cx="788040" cy="272160"/>
            <a:chOff x="1429971" y="1812720"/>
            <a:chExt cx="7880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83D9332-44B2-4E1D-B60B-C177DD9DB48A}"/>
                    </a:ext>
                  </a:extLst>
                </p14:cNvPr>
                <p14:cNvContentPartPr/>
                <p14:nvPr/>
              </p14:nvContentPartPr>
              <p14:xfrm>
                <a:off x="1429971" y="1812720"/>
                <a:ext cx="185400" cy="24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83D9332-44B2-4E1D-B60B-C177DD9DB4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20971" y="1804080"/>
                  <a:ext cx="203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AF6E91-52EA-4B9C-909E-63CAB186A36A}"/>
                    </a:ext>
                  </a:extLst>
                </p14:cNvPr>
                <p14:cNvContentPartPr/>
                <p14:nvPr/>
              </p14:nvContentPartPr>
              <p14:xfrm>
                <a:off x="1604211" y="1961040"/>
                <a:ext cx="51480" cy="10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AF6E91-52EA-4B9C-909E-63CAB186A3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95211" y="1952400"/>
                  <a:ext cx="69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6CE428-6DC3-4C6A-9D48-46271C478849}"/>
                    </a:ext>
                  </a:extLst>
                </p14:cNvPr>
                <p14:cNvContentPartPr/>
                <p14:nvPr/>
              </p14:nvContentPartPr>
              <p14:xfrm>
                <a:off x="1711851" y="1821360"/>
                <a:ext cx="5040" cy="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6CE428-6DC3-4C6A-9D48-46271C4788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3211" y="1812720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B24290-5C24-4D92-980F-BF2640AC0BC8}"/>
                    </a:ext>
                  </a:extLst>
                </p14:cNvPr>
                <p14:cNvContentPartPr/>
                <p14:nvPr/>
              </p14:nvContentPartPr>
              <p14:xfrm>
                <a:off x="1704651" y="1839360"/>
                <a:ext cx="153360" cy="230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B24290-5C24-4D92-980F-BF2640AC0B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95651" y="1830360"/>
                  <a:ext cx="171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1C01FD-9996-4E3D-96D7-0A48744400B1}"/>
                    </a:ext>
                  </a:extLst>
                </p14:cNvPr>
                <p14:cNvContentPartPr/>
                <p14:nvPr/>
              </p14:nvContentPartPr>
              <p14:xfrm>
                <a:off x="2017491" y="1972200"/>
                <a:ext cx="200520" cy="8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1C01FD-9996-4E3D-96D7-0A48744400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08491" y="1963200"/>
                  <a:ext cx="218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AFAC62-D7F9-4233-979B-55C654C68014}"/>
                    </a:ext>
                  </a:extLst>
                </p14:cNvPr>
                <p14:cNvContentPartPr/>
                <p14:nvPr/>
              </p14:nvContentPartPr>
              <p14:xfrm>
                <a:off x="1847931" y="1961760"/>
                <a:ext cx="163080" cy="123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AFAC62-D7F9-4233-979B-55C654C680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38931" y="1953120"/>
                  <a:ext cx="18072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B3B0E4F-2EC7-4CB4-A76A-A07BFA354142}"/>
              </a:ext>
            </a:extLst>
          </p:cNvPr>
          <p:cNvGrpSpPr/>
          <p:nvPr/>
        </p:nvGrpSpPr>
        <p:grpSpPr>
          <a:xfrm>
            <a:off x="2566131" y="1892640"/>
            <a:ext cx="445680" cy="191160"/>
            <a:chOff x="2566131" y="1892640"/>
            <a:chExt cx="4456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325D7F-6546-4787-AC67-23B6BAB7ABC1}"/>
                    </a:ext>
                  </a:extLst>
                </p14:cNvPr>
                <p14:cNvContentPartPr/>
                <p14:nvPr/>
              </p14:nvContentPartPr>
              <p14:xfrm>
                <a:off x="2566131" y="1894800"/>
                <a:ext cx="75960" cy="18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325D7F-6546-4787-AC67-23B6BAB7AB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7131" y="1886160"/>
                  <a:ext cx="93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D19C7B-6D5C-420C-91A8-00976680E070}"/>
                    </a:ext>
                  </a:extLst>
                </p14:cNvPr>
                <p14:cNvContentPartPr/>
                <p14:nvPr/>
              </p14:nvContentPartPr>
              <p14:xfrm>
                <a:off x="2656491" y="2037720"/>
                <a:ext cx="23760" cy="4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D19C7B-6D5C-420C-91A8-00976680E0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47851" y="2028720"/>
                  <a:ext cx="41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BE43E1-DF29-4C2D-A363-485EFDD30C22}"/>
                    </a:ext>
                  </a:extLst>
                </p14:cNvPr>
                <p14:cNvContentPartPr/>
                <p14:nvPr/>
              </p14:nvContentPartPr>
              <p14:xfrm>
                <a:off x="2784651" y="1927560"/>
                <a:ext cx="38520" cy="142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BE43E1-DF29-4C2D-A363-485EFDD30C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76011" y="1918560"/>
                  <a:ext cx="56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A3836D1-523D-4BF3-9EBB-87916B71EF1D}"/>
                    </a:ext>
                  </a:extLst>
                </p14:cNvPr>
                <p14:cNvContentPartPr/>
                <p14:nvPr/>
              </p14:nvContentPartPr>
              <p14:xfrm>
                <a:off x="2901651" y="1892640"/>
                <a:ext cx="110160" cy="174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A3836D1-523D-4BF3-9EBB-87916B71EF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93011" y="1884000"/>
                  <a:ext cx="12780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6EAE974-3109-4D9A-92BB-7B0CFB07D181}"/>
                  </a:ext>
                </a:extLst>
              </p14:cNvPr>
              <p14:cNvContentPartPr/>
              <p14:nvPr/>
            </p14:nvContentPartPr>
            <p14:xfrm>
              <a:off x="3194691" y="1903440"/>
              <a:ext cx="110160" cy="150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6EAE974-3109-4D9A-92BB-7B0CFB07D18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5691" y="1894440"/>
                <a:ext cx="12780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DD98D5C-F02B-412F-96A7-E550D286A016}"/>
              </a:ext>
            </a:extLst>
          </p:cNvPr>
          <p:cNvGrpSpPr/>
          <p:nvPr/>
        </p:nvGrpSpPr>
        <p:grpSpPr>
          <a:xfrm>
            <a:off x="3603651" y="1807680"/>
            <a:ext cx="818280" cy="243360"/>
            <a:chOff x="3603651" y="1807680"/>
            <a:chExt cx="8182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283B4B7-DAA0-4774-A276-40A4D94F5DBF}"/>
                    </a:ext>
                  </a:extLst>
                </p14:cNvPr>
                <p14:cNvContentPartPr/>
                <p14:nvPr/>
              </p14:nvContentPartPr>
              <p14:xfrm>
                <a:off x="3603651" y="1841520"/>
                <a:ext cx="89280" cy="209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283B4B7-DAA0-4774-A276-40A4D94F5D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4651" y="1832880"/>
                  <a:ext cx="106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EA5BEF-B9F7-47CC-9067-3A122FEC49FA}"/>
                    </a:ext>
                  </a:extLst>
                </p14:cNvPr>
                <p14:cNvContentPartPr/>
                <p14:nvPr/>
              </p14:nvContentPartPr>
              <p14:xfrm>
                <a:off x="3723891" y="2020080"/>
                <a:ext cx="17640" cy="2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EA5BEF-B9F7-47CC-9067-3A122FEC49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5251" y="2011440"/>
                  <a:ext cx="35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1E861A-CDDF-42AA-9648-6F7F89DFD42A}"/>
                    </a:ext>
                  </a:extLst>
                </p14:cNvPr>
                <p14:cNvContentPartPr/>
                <p14:nvPr/>
              </p14:nvContentPartPr>
              <p14:xfrm>
                <a:off x="3876891" y="1855200"/>
                <a:ext cx="104400" cy="182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1E861A-CDDF-42AA-9648-6F7F89DFD4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68251" y="1846560"/>
                  <a:ext cx="122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1D0F7F-A5E2-4147-8F56-73D60311B3E4}"/>
                    </a:ext>
                  </a:extLst>
                </p14:cNvPr>
                <p14:cNvContentPartPr/>
                <p14:nvPr/>
              </p14:nvContentPartPr>
              <p14:xfrm>
                <a:off x="4063371" y="1879320"/>
                <a:ext cx="83520" cy="8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1D0F7F-A5E2-4147-8F56-73D60311B3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54731" y="1870320"/>
                  <a:ext cx="101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DD17B9-0F41-450B-8F0F-59AB3FAFE729}"/>
                    </a:ext>
                  </a:extLst>
                </p14:cNvPr>
                <p14:cNvContentPartPr/>
                <p14:nvPr/>
              </p14:nvContentPartPr>
              <p14:xfrm>
                <a:off x="4097931" y="1852320"/>
                <a:ext cx="66960" cy="176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DD17B9-0F41-450B-8F0F-59AB3FAFE7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89291" y="1843680"/>
                  <a:ext cx="84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5462CB-C1D8-4575-BE56-60348C10F7BA}"/>
                    </a:ext>
                  </a:extLst>
                </p14:cNvPr>
                <p14:cNvContentPartPr/>
                <p14:nvPr/>
              </p14:nvContentPartPr>
              <p14:xfrm>
                <a:off x="4185411" y="1867800"/>
                <a:ext cx="121320" cy="17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5462CB-C1D8-4575-BE56-60348C10F7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76411" y="1859160"/>
                  <a:ext cx="13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03BDE5-0A46-4A82-A422-05FA68095CC8}"/>
                    </a:ext>
                  </a:extLst>
                </p14:cNvPr>
                <p14:cNvContentPartPr/>
                <p14:nvPr/>
              </p14:nvContentPartPr>
              <p14:xfrm>
                <a:off x="4278291" y="1807680"/>
                <a:ext cx="143640" cy="30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03BDE5-0A46-4A82-A422-05FA68095C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69651" y="1799040"/>
                  <a:ext cx="1612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3968AB3-FD12-447D-97EB-6130FEBA3184}"/>
              </a:ext>
            </a:extLst>
          </p:cNvPr>
          <p:cNvGrpSpPr/>
          <p:nvPr/>
        </p:nvGrpSpPr>
        <p:grpSpPr>
          <a:xfrm>
            <a:off x="4591491" y="1834680"/>
            <a:ext cx="311400" cy="201600"/>
            <a:chOff x="4591491" y="1834680"/>
            <a:chExt cx="3114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AEA1070-0181-46E6-95E9-64DE13DD696F}"/>
                    </a:ext>
                  </a:extLst>
                </p14:cNvPr>
                <p14:cNvContentPartPr/>
                <p14:nvPr/>
              </p14:nvContentPartPr>
              <p14:xfrm>
                <a:off x="4591491" y="1928640"/>
                <a:ext cx="139680" cy="6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AEA1070-0181-46E6-95E9-64DE13DD69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82491" y="1919640"/>
                  <a:ext cx="157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9E6099-8130-475A-9119-1AF5623782FE}"/>
                    </a:ext>
                  </a:extLst>
                </p14:cNvPr>
                <p14:cNvContentPartPr/>
                <p14:nvPr/>
              </p14:nvContentPartPr>
              <p14:xfrm>
                <a:off x="4796691" y="1834680"/>
                <a:ext cx="106200" cy="20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9E6099-8130-475A-9119-1AF5623782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7691" y="1825680"/>
                  <a:ext cx="1238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E8CCF62-1370-489E-B33A-16C1266A33B2}"/>
              </a:ext>
            </a:extLst>
          </p:cNvPr>
          <p:cNvGrpSpPr/>
          <p:nvPr/>
        </p:nvGrpSpPr>
        <p:grpSpPr>
          <a:xfrm>
            <a:off x="5054811" y="1741800"/>
            <a:ext cx="690120" cy="387360"/>
            <a:chOff x="5054811" y="1741800"/>
            <a:chExt cx="6901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4F0685-CCD3-4171-B80A-5DEC922EAC49}"/>
                    </a:ext>
                  </a:extLst>
                </p14:cNvPr>
                <p14:cNvContentPartPr/>
                <p14:nvPr/>
              </p14:nvContentPartPr>
              <p14:xfrm>
                <a:off x="5185851" y="1812360"/>
                <a:ext cx="440640" cy="31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4F0685-CCD3-4171-B80A-5DEC922EAC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76851" y="1803360"/>
                  <a:ext cx="458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331B9B-4645-41D6-A5DF-AA38E263EAC0}"/>
                    </a:ext>
                  </a:extLst>
                </p14:cNvPr>
                <p14:cNvContentPartPr/>
                <p14:nvPr/>
              </p14:nvContentPartPr>
              <p14:xfrm>
                <a:off x="5668971" y="1836480"/>
                <a:ext cx="32400" cy="2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331B9B-4645-41D6-A5DF-AA38E263EA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60331" y="1827480"/>
                  <a:ext cx="5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E713FC-A74C-4C02-90BF-2119663A6567}"/>
                    </a:ext>
                  </a:extLst>
                </p14:cNvPr>
                <p14:cNvContentPartPr/>
                <p14:nvPr/>
              </p14:nvContentPartPr>
              <p14:xfrm>
                <a:off x="5679771" y="1919640"/>
                <a:ext cx="65160" cy="10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E713FC-A74C-4C02-90BF-2119663A65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1131" y="1910640"/>
                  <a:ext cx="8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84D762-FFC2-48EE-A211-7DA6C4469182}"/>
                    </a:ext>
                  </a:extLst>
                </p14:cNvPr>
                <p14:cNvContentPartPr/>
                <p14:nvPr/>
              </p14:nvContentPartPr>
              <p14:xfrm>
                <a:off x="5054811" y="1741800"/>
                <a:ext cx="80280" cy="39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84D762-FFC2-48EE-A211-7DA6C44691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45811" y="1732800"/>
                  <a:ext cx="979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05F1B53-DE98-49FB-B407-D97E784969BC}"/>
              </a:ext>
            </a:extLst>
          </p:cNvPr>
          <p:cNvGrpSpPr/>
          <p:nvPr/>
        </p:nvGrpSpPr>
        <p:grpSpPr>
          <a:xfrm>
            <a:off x="5982891" y="1689600"/>
            <a:ext cx="1038960" cy="478800"/>
            <a:chOff x="5982891" y="1689600"/>
            <a:chExt cx="10389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CDC17E9-5E1D-4962-BA33-74E60CF0406D}"/>
                    </a:ext>
                  </a:extLst>
                </p14:cNvPr>
                <p14:cNvContentPartPr/>
                <p14:nvPr/>
              </p14:nvContentPartPr>
              <p14:xfrm>
                <a:off x="5982891" y="1774200"/>
                <a:ext cx="818280" cy="39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CDC17E9-5E1D-4962-BA33-74E60CF040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73891" y="1765200"/>
                  <a:ext cx="8359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42F8E1-354B-4355-A8AA-6A23E5FF4405}"/>
                    </a:ext>
                  </a:extLst>
                </p14:cNvPr>
                <p14:cNvContentPartPr/>
                <p14:nvPr/>
              </p14:nvContentPartPr>
              <p14:xfrm>
                <a:off x="6875691" y="1689600"/>
                <a:ext cx="146160" cy="300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42F8E1-354B-4355-A8AA-6A23E5FF440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66691" y="1680960"/>
                  <a:ext cx="163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DADACC4-C8FC-4D68-8556-478977C6B188}"/>
                    </a:ext>
                  </a:extLst>
                </p14:cNvPr>
                <p14:cNvContentPartPr/>
                <p14:nvPr/>
              </p14:nvContentPartPr>
              <p14:xfrm>
                <a:off x="6809451" y="1828200"/>
                <a:ext cx="198720" cy="52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DADACC4-C8FC-4D68-8556-478977C6B18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0451" y="1819560"/>
                  <a:ext cx="2163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CC968E0-0A23-463E-92C1-AA9063E89939}"/>
              </a:ext>
            </a:extLst>
          </p:cNvPr>
          <p:cNvGrpSpPr/>
          <p:nvPr/>
        </p:nvGrpSpPr>
        <p:grpSpPr>
          <a:xfrm>
            <a:off x="7292571" y="1722720"/>
            <a:ext cx="300960" cy="214920"/>
            <a:chOff x="7292571" y="1722720"/>
            <a:chExt cx="3009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5168EE-4DE7-43B8-98E2-13B98545F937}"/>
                    </a:ext>
                  </a:extLst>
                </p14:cNvPr>
                <p14:cNvContentPartPr/>
                <p14:nvPr/>
              </p14:nvContentPartPr>
              <p14:xfrm>
                <a:off x="7292571" y="1754400"/>
                <a:ext cx="8712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5168EE-4DE7-43B8-98E2-13B98545F9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83571" y="1745400"/>
                  <a:ext cx="10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0471A1-AD89-473D-9221-3AAD6502D15D}"/>
                    </a:ext>
                  </a:extLst>
                </p14:cNvPr>
                <p14:cNvContentPartPr/>
                <p14:nvPr/>
              </p14:nvContentPartPr>
              <p14:xfrm>
                <a:off x="7377171" y="1722720"/>
                <a:ext cx="111600" cy="21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0471A1-AD89-473D-9221-3AAD6502D1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68171" y="1714080"/>
                  <a:ext cx="129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CF536D-E2ED-4CB5-83F8-698D827C4824}"/>
                    </a:ext>
                  </a:extLst>
                </p14:cNvPr>
                <p14:cNvContentPartPr/>
                <p14:nvPr/>
              </p14:nvContentPartPr>
              <p14:xfrm>
                <a:off x="7309491" y="1817040"/>
                <a:ext cx="284040" cy="12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CF536D-E2ED-4CB5-83F8-698D827C48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00851" y="1808040"/>
                  <a:ext cx="3016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F4F872C-41F3-4756-BBF3-6656156655BA}"/>
              </a:ext>
            </a:extLst>
          </p:cNvPr>
          <p:cNvGrpSpPr/>
          <p:nvPr/>
        </p:nvGrpSpPr>
        <p:grpSpPr>
          <a:xfrm>
            <a:off x="7848051" y="1825320"/>
            <a:ext cx="341640" cy="317520"/>
            <a:chOff x="7848051" y="1825320"/>
            <a:chExt cx="3416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87DE84-29E9-4ECD-B0DE-30D0322C7D8B}"/>
                    </a:ext>
                  </a:extLst>
                </p14:cNvPr>
                <p14:cNvContentPartPr/>
                <p14:nvPr/>
              </p14:nvContentPartPr>
              <p14:xfrm>
                <a:off x="7848051" y="1833600"/>
                <a:ext cx="195120" cy="309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87DE84-29E9-4ECD-B0DE-30D0322C7D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9051" y="1824600"/>
                  <a:ext cx="212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9D3A4E-629B-4604-9BB2-E5685F1580D4}"/>
                    </a:ext>
                  </a:extLst>
                </p14:cNvPr>
                <p14:cNvContentPartPr/>
                <p14:nvPr/>
              </p14:nvContentPartPr>
              <p14:xfrm>
                <a:off x="8091051" y="1825320"/>
                <a:ext cx="98640" cy="10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9D3A4E-629B-4604-9BB2-E5685F1580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82051" y="1816320"/>
                  <a:ext cx="11628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312A7F1-6722-4B01-8935-E657D7DED39D}"/>
                  </a:ext>
                </a:extLst>
              </p14:cNvPr>
              <p14:cNvContentPartPr/>
              <p14:nvPr/>
            </p14:nvContentPartPr>
            <p14:xfrm>
              <a:off x="8208051" y="1605720"/>
              <a:ext cx="97920" cy="52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312A7F1-6722-4B01-8935-E657D7DED39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199051" y="1597080"/>
                <a:ext cx="1155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3DC67C-2A68-49FA-8A82-5F54C9029D4A}"/>
              </a:ext>
            </a:extLst>
          </p:cNvPr>
          <p:cNvGrpSpPr/>
          <p:nvPr/>
        </p:nvGrpSpPr>
        <p:grpSpPr>
          <a:xfrm>
            <a:off x="8489211" y="1547040"/>
            <a:ext cx="752400" cy="396720"/>
            <a:chOff x="8489211" y="1547040"/>
            <a:chExt cx="7524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DC27F9-BA0D-4182-9209-0A2D92642EF0}"/>
                    </a:ext>
                  </a:extLst>
                </p14:cNvPr>
                <p14:cNvContentPartPr/>
                <p14:nvPr/>
              </p14:nvContentPartPr>
              <p14:xfrm>
                <a:off x="8489211" y="1795080"/>
                <a:ext cx="299160" cy="148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DC27F9-BA0D-4182-9209-0A2D92642EF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80571" y="1786440"/>
                  <a:ext cx="31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242C29-89BE-48AC-B344-0960C31AAA32}"/>
                    </a:ext>
                  </a:extLst>
                </p14:cNvPr>
                <p14:cNvContentPartPr/>
                <p14:nvPr/>
              </p14:nvContentPartPr>
              <p14:xfrm>
                <a:off x="8895651" y="1643160"/>
                <a:ext cx="24840" cy="44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242C29-89BE-48AC-B344-0960C31AAA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87011" y="1634520"/>
                  <a:ext cx="4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6348C0-8D59-43E6-9AD9-6919B2212140}"/>
                    </a:ext>
                  </a:extLst>
                </p14:cNvPr>
                <p14:cNvContentPartPr/>
                <p14:nvPr/>
              </p14:nvContentPartPr>
              <p14:xfrm>
                <a:off x="8859291" y="1756920"/>
                <a:ext cx="341280" cy="13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6348C0-8D59-43E6-9AD9-6919B22121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50291" y="1747920"/>
                  <a:ext cx="358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707CD33-F104-40F4-A50D-152900549352}"/>
                    </a:ext>
                  </a:extLst>
                </p14:cNvPr>
                <p14:cNvContentPartPr/>
                <p14:nvPr/>
              </p14:nvContentPartPr>
              <p14:xfrm>
                <a:off x="9153411" y="1547040"/>
                <a:ext cx="88200" cy="70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707CD33-F104-40F4-A50D-1529005493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44771" y="1538400"/>
                  <a:ext cx="1058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D58D2F-988C-47E3-A144-272E83662F39}"/>
              </a:ext>
            </a:extLst>
          </p:cNvPr>
          <p:cNvGrpSpPr/>
          <p:nvPr/>
        </p:nvGrpSpPr>
        <p:grpSpPr>
          <a:xfrm>
            <a:off x="9457251" y="1635240"/>
            <a:ext cx="1099080" cy="268920"/>
            <a:chOff x="9457251" y="1635240"/>
            <a:chExt cx="10990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A9CCB2-9F7F-4BB5-87DE-DD2CED31A8D4}"/>
                    </a:ext>
                  </a:extLst>
                </p14:cNvPr>
                <p14:cNvContentPartPr/>
                <p14:nvPr/>
              </p14:nvContentPartPr>
              <p14:xfrm>
                <a:off x="9457251" y="1705800"/>
                <a:ext cx="177840" cy="19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A9CCB2-9F7F-4BB5-87DE-DD2CED31A8D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48611" y="1696800"/>
                  <a:ext cx="19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B54E4C-BA20-4FDC-A883-48A8543422F8}"/>
                    </a:ext>
                  </a:extLst>
                </p14:cNvPr>
                <p14:cNvContentPartPr/>
                <p14:nvPr/>
              </p14:nvContentPartPr>
              <p14:xfrm>
                <a:off x="9695571" y="1785360"/>
                <a:ext cx="7884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B54E4C-BA20-4FDC-A883-48A8543422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86571" y="1776360"/>
                  <a:ext cx="96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D99E69-C3F7-423C-A03A-0EA8D901E521}"/>
                    </a:ext>
                  </a:extLst>
                </p14:cNvPr>
                <p14:cNvContentPartPr/>
                <p14:nvPr/>
              </p14:nvContentPartPr>
              <p14:xfrm>
                <a:off x="9690891" y="1827120"/>
                <a:ext cx="64080" cy="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D99E69-C3F7-423C-A03A-0EA8D901E5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81891" y="1818480"/>
                  <a:ext cx="8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91F7D4-30D6-4509-9530-2A37FA6401EF}"/>
                    </a:ext>
                  </a:extLst>
                </p14:cNvPr>
                <p14:cNvContentPartPr/>
                <p14:nvPr/>
              </p14:nvContentPartPr>
              <p14:xfrm>
                <a:off x="9918771" y="1729920"/>
                <a:ext cx="97560" cy="131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91F7D4-30D6-4509-9530-2A37FA6401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09771" y="1720920"/>
                  <a:ext cx="11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369949-5634-4EAA-A634-071403E008A9}"/>
                    </a:ext>
                  </a:extLst>
                </p14:cNvPr>
                <p14:cNvContentPartPr/>
                <p14:nvPr/>
              </p14:nvContentPartPr>
              <p14:xfrm>
                <a:off x="10060251" y="1836840"/>
                <a:ext cx="7560" cy="4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369949-5634-4EAA-A634-071403E008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51251" y="1828200"/>
                  <a:ext cx="25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16BFD8-4A13-4BC0-9A5F-3FCA1123C4DB}"/>
                    </a:ext>
                  </a:extLst>
                </p14:cNvPr>
                <p14:cNvContentPartPr/>
                <p14:nvPr/>
              </p14:nvContentPartPr>
              <p14:xfrm>
                <a:off x="10170051" y="1730280"/>
                <a:ext cx="86040" cy="12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16BFD8-4A13-4BC0-9A5F-3FCA1123C4D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1411" y="1721280"/>
                  <a:ext cx="103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FC8A68-2D5D-4007-AA97-088C5248D955}"/>
                    </a:ext>
                  </a:extLst>
                </p14:cNvPr>
                <p14:cNvContentPartPr/>
                <p14:nvPr/>
              </p14:nvContentPartPr>
              <p14:xfrm>
                <a:off x="10335651" y="1703280"/>
                <a:ext cx="92520" cy="16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FC8A68-2D5D-4007-AA97-088C5248D9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27011" y="1694640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8EFD9D-ED7B-44EF-B4A2-EBDB7675982F}"/>
                    </a:ext>
                  </a:extLst>
                </p14:cNvPr>
                <p14:cNvContentPartPr/>
                <p14:nvPr/>
              </p14:nvContentPartPr>
              <p14:xfrm>
                <a:off x="10386411" y="1635240"/>
                <a:ext cx="169920" cy="46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8EFD9D-ED7B-44EF-B4A2-EBDB767598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77411" y="1626240"/>
                  <a:ext cx="187560" cy="6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642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DBC5-298E-4AE4-B38E-A98C2F9B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Framgangsmåte ved hypotesetesting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A5A4-11F3-46EF-8F9C-8CF91A9B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E5860-9BCF-48F8-AD41-BA4D14AF9ADE}"/>
              </a:ext>
            </a:extLst>
          </p:cNvPr>
          <p:cNvGrpSpPr/>
          <p:nvPr/>
        </p:nvGrpSpPr>
        <p:grpSpPr>
          <a:xfrm>
            <a:off x="5230491" y="1614000"/>
            <a:ext cx="3537720" cy="586080"/>
            <a:chOff x="5230491" y="1614000"/>
            <a:chExt cx="353772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B9D7CE3-2A08-4592-A2EE-9CEF75C5CBD3}"/>
                    </a:ext>
                  </a:extLst>
                </p14:cNvPr>
                <p14:cNvContentPartPr/>
                <p14:nvPr/>
              </p14:nvContentPartPr>
              <p14:xfrm>
                <a:off x="5230491" y="1846560"/>
                <a:ext cx="253800" cy="35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B9D7CE3-2A08-4592-A2EE-9CEF75C5CB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21851" y="1837920"/>
                  <a:ext cx="2714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6DFAF6-9123-4EFD-9AB9-039B50E273A3}"/>
                    </a:ext>
                  </a:extLst>
                </p14:cNvPr>
                <p14:cNvContentPartPr/>
                <p14:nvPr/>
              </p14:nvContentPartPr>
              <p14:xfrm>
                <a:off x="5814051" y="1688160"/>
                <a:ext cx="768960" cy="26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6DFAF6-9123-4EFD-9AB9-039B50E273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5411" y="1679160"/>
                  <a:ext cx="786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BA78F4-880A-4FD8-979E-057B1DFCAE9E}"/>
                    </a:ext>
                  </a:extLst>
                </p14:cNvPr>
                <p14:cNvContentPartPr/>
                <p14:nvPr/>
              </p14:nvContentPartPr>
              <p14:xfrm>
                <a:off x="6627291" y="1737480"/>
                <a:ext cx="354240" cy="22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BA78F4-880A-4FD8-979E-057B1DFCAE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18651" y="1728480"/>
                  <a:ext cx="371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CA6516-F99E-4FA1-9084-7A64D7561FB9}"/>
                    </a:ext>
                  </a:extLst>
                </p14:cNvPr>
                <p14:cNvContentPartPr/>
                <p14:nvPr/>
              </p14:nvContentPartPr>
              <p14:xfrm>
                <a:off x="7040211" y="1758360"/>
                <a:ext cx="11160" cy="2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CA6516-F99E-4FA1-9084-7A64D7561F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1571" y="1749720"/>
                  <a:ext cx="28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2600C8-641A-49CE-A12B-A965ED6022A5}"/>
                    </a:ext>
                  </a:extLst>
                </p14:cNvPr>
                <p14:cNvContentPartPr/>
                <p14:nvPr/>
              </p14:nvContentPartPr>
              <p14:xfrm>
                <a:off x="7054611" y="1833600"/>
                <a:ext cx="165960" cy="10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2600C8-641A-49CE-A12B-A965ED6022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611" y="1824960"/>
                  <a:ext cx="18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613805-9E38-4D8F-A8F9-E509A96F3C96}"/>
                    </a:ext>
                  </a:extLst>
                </p14:cNvPr>
                <p14:cNvContentPartPr/>
                <p14:nvPr/>
              </p14:nvContentPartPr>
              <p14:xfrm>
                <a:off x="7496691" y="1698600"/>
                <a:ext cx="396000" cy="37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613805-9E38-4D8F-A8F9-E509A96F3C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87691" y="1689600"/>
                  <a:ext cx="4136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2A5779-7D95-486F-A837-E0BB70CE1A6E}"/>
                    </a:ext>
                  </a:extLst>
                </p14:cNvPr>
                <p14:cNvContentPartPr/>
                <p14:nvPr/>
              </p14:nvContentPartPr>
              <p14:xfrm>
                <a:off x="7890171" y="1770240"/>
                <a:ext cx="205200" cy="32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2A5779-7D95-486F-A837-E0BB70CE1A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81171" y="1761600"/>
                  <a:ext cx="222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731605-C82A-4822-A1C2-E25967B1EDDE}"/>
                    </a:ext>
                  </a:extLst>
                </p14:cNvPr>
                <p14:cNvContentPartPr/>
                <p14:nvPr/>
              </p14:nvContentPartPr>
              <p14:xfrm>
                <a:off x="8126691" y="1775280"/>
                <a:ext cx="125280" cy="11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731605-C82A-4822-A1C2-E25967B1ED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8051" y="1766280"/>
                  <a:ext cx="142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94A658-7E66-445E-93C0-4E59C7E68773}"/>
                    </a:ext>
                  </a:extLst>
                </p14:cNvPr>
                <p14:cNvContentPartPr/>
                <p14:nvPr/>
              </p14:nvContentPartPr>
              <p14:xfrm>
                <a:off x="8309931" y="1632360"/>
                <a:ext cx="458280" cy="26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94A658-7E66-445E-93C0-4E59C7E687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01291" y="1623360"/>
                  <a:ext cx="475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85DACB-01C7-4A6F-B8EA-D032E715226F}"/>
                    </a:ext>
                  </a:extLst>
                </p14:cNvPr>
                <p14:cNvContentPartPr/>
                <p14:nvPr/>
              </p14:nvContentPartPr>
              <p14:xfrm>
                <a:off x="8361051" y="1614000"/>
                <a:ext cx="5400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85DACB-01C7-4A6F-B8EA-D032E71522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52411" y="1605000"/>
                  <a:ext cx="716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AB7210-3652-48FB-8837-7A1F8F6A3EE3}"/>
              </a:ext>
            </a:extLst>
          </p:cNvPr>
          <p:cNvGrpSpPr/>
          <p:nvPr/>
        </p:nvGrpSpPr>
        <p:grpSpPr>
          <a:xfrm>
            <a:off x="1016691" y="2488800"/>
            <a:ext cx="185400" cy="237600"/>
            <a:chOff x="1016691" y="2488800"/>
            <a:chExt cx="18540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5806D7-AB80-4207-B0D7-F4F30DA153BA}"/>
                    </a:ext>
                  </a:extLst>
                </p14:cNvPr>
                <p14:cNvContentPartPr/>
                <p14:nvPr/>
              </p14:nvContentPartPr>
              <p14:xfrm>
                <a:off x="1016691" y="2488800"/>
                <a:ext cx="138960" cy="237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5806D7-AB80-4207-B0D7-F4F30DA153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8051" y="2479800"/>
                  <a:ext cx="156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1E7C32-3343-4578-AFEF-42895557F025}"/>
                    </a:ext>
                  </a:extLst>
                </p14:cNvPr>
                <p14:cNvContentPartPr/>
                <p14:nvPr/>
              </p14:nvContentPartPr>
              <p14:xfrm>
                <a:off x="1189851" y="2695800"/>
                <a:ext cx="1224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1E7C32-3343-4578-AFEF-42895557F0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0851" y="2686800"/>
                  <a:ext cx="298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5D4D53-0ABD-4773-85C0-E3BF69D01DDF}"/>
              </a:ext>
            </a:extLst>
          </p:cNvPr>
          <p:cNvGrpSpPr/>
          <p:nvPr/>
        </p:nvGrpSpPr>
        <p:grpSpPr>
          <a:xfrm>
            <a:off x="1495131" y="1795440"/>
            <a:ext cx="3296520" cy="924840"/>
            <a:chOff x="1495131" y="1795440"/>
            <a:chExt cx="329652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3831E4-078F-47F4-806A-1EF9F4D5A4C6}"/>
                    </a:ext>
                  </a:extLst>
                </p14:cNvPr>
                <p14:cNvContentPartPr/>
                <p14:nvPr/>
              </p14:nvContentPartPr>
              <p14:xfrm>
                <a:off x="1565331" y="1962480"/>
                <a:ext cx="31320" cy="13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3831E4-078F-47F4-806A-1EF9F4D5A4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56331" y="1953840"/>
                  <a:ext cx="48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9F4056-23AF-438A-A699-F530654B1FDE}"/>
                    </a:ext>
                  </a:extLst>
                </p14:cNvPr>
                <p14:cNvContentPartPr/>
                <p14:nvPr/>
              </p14:nvContentPartPr>
              <p14:xfrm>
                <a:off x="1496571" y="1896600"/>
                <a:ext cx="165240" cy="3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9F4056-23AF-438A-A699-F530654B1F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87931" y="1887960"/>
                  <a:ext cx="182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042ADA-69AB-48C8-A2C1-478C67BE2D24}"/>
                    </a:ext>
                  </a:extLst>
                </p14:cNvPr>
                <p14:cNvContentPartPr/>
                <p14:nvPr/>
              </p14:nvContentPartPr>
              <p14:xfrm>
                <a:off x="1495131" y="2004240"/>
                <a:ext cx="122400" cy="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042ADA-69AB-48C8-A2C1-478C67BE2D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6491" y="1995600"/>
                  <a:ext cx="140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A55F1B-A505-477D-AA44-6F00012E9866}"/>
                    </a:ext>
                  </a:extLst>
                </p14:cNvPr>
                <p14:cNvContentPartPr/>
                <p14:nvPr/>
              </p14:nvContentPartPr>
              <p14:xfrm>
                <a:off x="1684851" y="2007120"/>
                <a:ext cx="176040" cy="8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A55F1B-A505-477D-AA44-6F00012E98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76211" y="1998480"/>
                  <a:ext cx="193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BE60C3-6790-4825-ABFC-8AD9B6F229EA}"/>
                    </a:ext>
                  </a:extLst>
                </p14:cNvPr>
                <p14:cNvContentPartPr/>
                <p14:nvPr/>
              </p14:nvContentPartPr>
              <p14:xfrm>
                <a:off x="1950531" y="1887960"/>
                <a:ext cx="743760" cy="25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BE60C3-6790-4825-ABFC-8AD9B6F229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1531" y="1878960"/>
                  <a:ext cx="761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D5080D-AC81-494B-A7E0-F2E907244476}"/>
                    </a:ext>
                  </a:extLst>
                </p14:cNvPr>
                <p14:cNvContentPartPr/>
                <p14:nvPr/>
              </p14:nvContentPartPr>
              <p14:xfrm>
                <a:off x="2954931" y="1848360"/>
                <a:ext cx="596880" cy="28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D5080D-AC81-494B-A7E0-F2E9072444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45931" y="1839360"/>
                  <a:ext cx="614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D8479A-83B7-409A-B64E-86BC34E0CA40}"/>
                    </a:ext>
                  </a:extLst>
                </p14:cNvPr>
                <p14:cNvContentPartPr/>
                <p14:nvPr/>
              </p14:nvContentPartPr>
              <p14:xfrm>
                <a:off x="3622011" y="1854120"/>
                <a:ext cx="308520" cy="34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D8479A-83B7-409A-B64E-86BC34E0CA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3011" y="1845480"/>
                  <a:ext cx="326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6D1B80-5AE6-4058-B8E1-EA8A9FDB5C22}"/>
                    </a:ext>
                  </a:extLst>
                </p14:cNvPr>
                <p14:cNvContentPartPr/>
                <p14:nvPr/>
              </p14:nvContentPartPr>
              <p14:xfrm>
                <a:off x="3949971" y="1944120"/>
                <a:ext cx="154800" cy="28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6D1B80-5AE6-4058-B8E1-EA8A9FDB5C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1331" y="1935480"/>
                  <a:ext cx="172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EDF640-C589-4A41-9D02-F03B0A8B978D}"/>
                    </a:ext>
                  </a:extLst>
                </p14:cNvPr>
                <p14:cNvContentPartPr/>
                <p14:nvPr/>
              </p14:nvContentPartPr>
              <p14:xfrm>
                <a:off x="4168851" y="1918920"/>
                <a:ext cx="90000" cy="12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EDF640-C589-4A41-9D02-F03B0A8B97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9851" y="1909920"/>
                  <a:ext cx="107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46AC3D-87EE-4C9C-8E2C-DC7E6DA1CD45}"/>
                    </a:ext>
                  </a:extLst>
                </p14:cNvPr>
                <p14:cNvContentPartPr/>
                <p14:nvPr/>
              </p14:nvContentPartPr>
              <p14:xfrm>
                <a:off x="4296651" y="1795440"/>
                <a:ext cx="495000" cy="22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46AC3D-87EE-4C9C-8E2C-DC7E6DA1CD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87651" y="1786440"/>
                  <a:ext cx="512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907B24-84E0-49B0-B9E7-0151441CEEB8}"/>
                    </a:ext>
                  </a:extLst>
                </p14:cNvPr>
                <p14:cNvContentPartPr/>
                <p14:nvPr/>
              </p14:nvContentPartPr>
              <p14:xfrm>
                <a:off x="1558491" y="2502480"/>
                <a:ext cx="81000" cy="17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907B24-84E0-49B0-B9E7-0151441CEE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9851" y="2493480"/>
                  <a:ext cx="98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1E3811-F801-4A3C-BB02-873AC220F8DA}"/>
                    </a:ext>
                  </a:extLst>
                </p14:cNvPr>
                <p14:cNvContentPartPr/>
                <p14:nvPr/>
              </p14:nvContentPartPr>
              <p14:xfrm>
                <a:off x="1538691" y="2457840"/>
                <a:ext cx="172080" cy="23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1E3811-F801-4A3C-BB02-873AC220F8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30051" y="2448840"/>
                  <a:ext cx="189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DCAFA7-C540-45E7-A6BC-9E475416B64F}"/>
                    </a:ext>
                  </a:extLst>
                </p14:cNvPr>
                <p14:cNvContentPartPr/>
                <p14:nvPr/>
              </p14:nvContentPartPr>
              <p14:xfrm>
                <a:off x="1761171" y="2571600"/>
                <a:ext cx="167760" cy="12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DCAFA7-C540-45E7-A6BC-9E475416B6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2531" y="2562600"/>
                  <a:ext cx="185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366BA6-71D3-4D37-A73F-749D45FAC6FC}"/>
                    </a:ext>
                  </a:extLst>
                </p14:cNvPr>
                <p14:cNvContentPartPr/>
                <p14:nvPr/>
              </p14:nvContentPartPr>
              <p14:xfrm>
                <a:off x="2035851" y="2452800"/>
                <a:ext cx="65880" cy="20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366BA6-71D3-4D37-A73F-749D45FAC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26851" y="2444160"/>
                  <a:ext cx="83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BA6DD9-317A-47A1-B90B-5119DB54A922}"/>
                    </a:ext>
                  </a:extLst>
                </p14:cNvPr>
                <p14:cNvContentPartPr/>
                <p14:nvPr/>
              </p14:nvContentPartPr>
              <p14:xfrm>
                <a:off x="1977171" y="2548200"/>
                <a:ext cx="119520" cy="1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BA6DD9-317A-47A1-B90B-5119DB54A9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8531" y="2539560"/>
                  <a:ext cx="13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A23544-D2FA-4BB1-93EB-C28CD6CB9BF6}"/>
                    </a:ext>
                  </a:extLst>
                </p14:cNvPr>
                <p14:cNvContentPartPr/>
                <p14:nvPr/>
              </p14:nvContentPartPr>
              <p14:xfrm>
                <a:off x="2161851" y="2575560"/>
                <a:ext cx="87480" cy="82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A23544-D2FA-4BB1-93EB-C28CD6CB9B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3211" y="2566560"/>
                  <a:ext cx="105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5FE214-973E-43EC-A884-DD672D450F85}"/>
                    </a:ext>
                  </a:extLst>
                </p14:cNvPr>
                <p14:cNvContentPartPr/>
                <p14:nvPr/>
              </p14:nvContentPartPr>
              <p14:xfrm>
                <a:off x="2296851" y="2556120"/>
                <a:ext cx="251280" cy="128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5FE214-973E-43EC-A884-DD672D450F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8211" y="2547120"/>
                  <a:ext cx="26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B90C5-8423-4C00-A707-EC4E7C880C09}"/>
                    </a:ext>
                  </a:extLst>
                </p14:cNvPr>
                <p14:cNvContentPartPr/>
                <p14:nvPr/>
              </p14:nvContentPartPr>
              <p14:xfrm>
                <a:off x="2745411" y="2486280"/>
                <a:ext cx="168840" cy="180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B90C5-8423-4C00-A707-EC4E7C880C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36771" y="2477280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206EF3-086F-475E-AEA2-61B6DEAD6DAE}"/>
                    </a:ext>
                  </a:extLst>
                </p14:cNvPr>
                <p14:cNvContentPartPr/>
                <p14:nvPr/>
              </p14:nvContentPartPr>
              <p14:xfrm>
                <a:off x="3232131" y="2550000"/>
                <a:ext cx="179280" cy="10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206EF3-086F-475E-AEA2-61B6DEAD6D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3491" y="2541360"/>
                  <a:ext cx="19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A0294D-1873-4567-8ED4-98F1E2439478}"/>
                    </a:ext>
                  </a:extLst>
                </p14:cNvPr>
                <p14:cNvContentPartPr/>
                <p14:nvPr/>
              </p14:nvContentPartPr>
              <p14:xfrm>
                <a:off x="3483771" y="2401680"/>
                <a:ext cx="9252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A0294D-1873-4567-8ED4-98F1E24394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75131" y="2392680"/>
                  <a:ext cx="110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B2C4C3-4D11-4B4C-ADCC-C76A27D172E6}"/>
                    </a:ext>
                  </a:extLst>
                </p14:cNvPr>
                <p14:cNvContentPartPr/>
                <p14:nvPr/>
              </p14:nvContentPartPr>
              <p14:xfrm>
                <a:off x="3781851" y="2514000"/>
                <a:ext cx="31680" cy="7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B2C4C3-4D11-4B4C-ADCC-C76A27D172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2851" y="2505360"/>
                  <a:ext cx="49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1F2FF3-83F5-4EB5-B1E8-79BE82D19287}"/>
                    </a:ext>
                  </a:extLst>
                </p14:cNvPr>
                <p14:cNvContentPartPr/>
                <p14:nvPr/>
              </p14:nvContentPartPr>
              <p14:xfrm>
                <a:off x="3773571" y="2342640"/>
                <a:ext cx="68400" cy="2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1F2FF3-83F5-4EB5-B1E8-79BE82D192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64571" y="2333640"/>
                  <a:ext cx="8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23C469-3122-4128-8CFC-352C1B6DBB1B}"/>
                    </a:ext>
                  </a:extLst>
                </p14:cNvPr>
                <p14:cNvContentPartPr/>
                <p14:nvPr/>
              </p14:nvContentPartPr>
              <p14:xfrm>
                <a:off x="4066971" y="2353440"/>
                <a:ext cx="362520" cy="36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23C469-3122-4128-8CFC-352C1B6DBB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58331" y="2344440"/>
                  <a:ext cx="380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F1C426-B8C5-439F-8168-19EDBC1C1BCB}"/>
                    </a:ext>
                  </a:extLst>
                </p14:cNvPr>
                <p14:cNvContentPartPr/>
                <p14:nvPr/>
              </p14:nvContentPartPr>
              <p14:xfrm>
                <a:off x="4405371" y="2287920"/>
                <a:ext cx="51840" cy="30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F1C426-B8C5-439F-8168-19EDBC1C1B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96371" y="2279280"/>
                  <a:ext cx="69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CF80EA6-FAA8-43DD-A9DF-DABDE4A4FACC}"/>
              </a:ext>
            </a:extLst>
          </p:cNvPr>
          <p:cNvGrpSpPr/>
          <p:nvPr/>
        </p:nvGrpSpPr>
        <p:grpSpPr>
          <a:xfrm>
            <a:off x="4788411" y="2234640"/>
            <a:ext cx="3823920" cy="431280"/>
            <a:chOff x="4788411" y="2234640"/>
            <a:chExt cx="382392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43B21F-6E46-42BE-82B4-307F9BCAD1AE}"/>
                    </a:ext>
                  </a:extLst>
                </p14:cNvPr>
                <p14:cNvContentPartPr/>
                <p14:nvPr/>
              </p14:nvContentPartPr>
              <p14:xfrm>
                <a:off x="4825851" y="2390160"/>
                <a:ext cx="74160" cy="15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43B21F-6E46-42BE-82B4-307F9BCAD1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16851" y="2381160"/>
                  <a:ext cx="91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96D9AF-1DF0-4BE2-BE62-02389AAC2C49}"/>
                    </a:ext>
                  </a:extLst>
                </p14:cNvPr>
                <p14:cNvContentPartPr/>
                <p14:nvPr/>
              </p14:nvContentPartPr>
              <p14:xfrm>
                <a:off x="4788411" y="2355600"/>
                <a:ext cx="162000" cy="81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96D9AF-1DF0-4BE2-BE62-02389AAC2C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79771" y="2346960"/>
                  <a:ext cx="179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C55EFD-9EEC-46C9-B656-111F16D4D10A}"/>
                    </a:ext>
                  </a:extLst>
                </p14:cNvPr>
                <p14:cNvContentPartPr/>
                <p14:nvPr/>
              </p14:nvContentPartPr>
              <p14:xfrm>
                <a:off x="4986771" y="2351640"/>
                <a:ext cx="72720" cy="20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C55EFD-9EEC-46C9-B656-111F16D4D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77771" y="2343000"/>
                  <a:ext cx="90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4E52CC4-E1B4-4DF8-80F5-BF269385A31D}"/>
                    </a:ext>
                  </a:extLst>
                </p14:cNvPr>
                <p14:cNvContentPartPr/>
                <p14:nvPr/>
              </p14:nvContentPartPr>
              <p14:xfrm>
                <a:off x="5142291" y="2365320"/>
                <a:ext cx="436680" cy="30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4E52CC4-E1B4-4DF8-80F5-BF269385A3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33291" y="2356320"/>
                  <a:ext cx="4543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98D59D-EB2F-4200-8FD9-E39833939791}"/>
                    </a:ext>
                  </a:extLst>
                </p14:cNvPr>
                <p14:cNvContentPartPr/>
                <p14:nvPr/>
              </p14:nvContentPartPr>
              <p14:xfrm>
                <a:off x="5584371" y="2444520"/>
                <a:ext cx="226080" cy="9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98D59D-EB2F-4200-8FD9-E398339397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75731" y="2435880"/>
                  <a:ext cx="24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551AAC-0C25-4319-BCD7-48C9022D9CE7}"/>
                    </a:ext>
                  </a:extLst>
                </p14:cNvPr>
                <p14:cNvContentPartPr/>
                <p14:nvPr/>
              </p14:nvContentPartPr>
              <p14:xfrm>
                <a:off x="5864811" y="2317800"/>
                <a:ext cx="122760" cy="226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551AAC-0C25-4319-BCD7-48C9022D9C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56171" y="2309160"/>
                  <a:ext cx="140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FFE204-4C48-4F5E-A82F-155EF37ECF20}"/>
                    </a:ext>
                  </a:extLst>
                </p14:cNvPr>
                <p14:cNvContentPartPr/>
                <p14:nvPr/>
              </p14:nvContentPartPr>
              <p14:xfrm>
                <a:off x="6124731" y="2343720"/>
                <a:ext cx="52920" cy="14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FFE204-4C48-4F5E-A82F-155EF37ECF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16091" y="2334720"/>
                  <a:ext cx="70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EE16BE-05E7-4FAF-9F70-0633843053FF}"/>
                    </a:ext>
                  </a:extLst>
                </p14:cNvPr>
                <p14:cNvContentPartPr/>
                <p14:nvPr/>
              </p14:nvContentPartPr>
              <p14:xfrm>
                <a:off x="6171891" y="2317800"/>
                <a:ext cx="55080" cy="173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EE16BE-05E7-4FAF-9F70-0633843053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62891" y="2309160"/>
                  <a:ext cx="72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FF0F87-FE0A-4A67-871F-358B9CB4E4AE}"/>
                    </a:ext>
                  </a:extLst>
                </p14:cNvPr>
                <p14:cNvContentPartPr/>
                <p14:nvPr/>
              </p14:nvContentPartPr>
              <p14:xfrm>
                <a:off x="6094131" y="2371800"/>
                <a:ext cx="208800" cy="12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FF0F87-FE0A-4A67-871F-358B9CB4E4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85491" y="2362800"/>
                  <a:ext cx="226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890F6A-EDDB-4162-9425-B0B05B66C141}"/>
                    </a:ext>
                  </a:extLst>
                </p14:cNvPr>
                <p14:cNvContentPartPr/>
                <p14:nvPr/>
              </p14:nvContentPartPr>
              <p14:xfrm>
                <a:off x="6409491" y="2300520"/>
                <a:ext cx="34200" cy="23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890F6A-EDDB-4162-9425-B0B05B66C1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00851" y="2291520"/>
                  <a:ext cx="51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4BB7E1-66ED-4FE4-94FA-1123D5D8A6A5}"/>
                    </a:ext>
                  </a:extLst>
                </p14:cNvPr>
                <p14:cNvContentPartPr/>
                <p14:nvPr/>
              </p14:nvContentPartPr>
              <p14:xfrm>
                <a:off x="6533331" y="2325360"/>
                <a:ext cx="59760" cy="16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4BB7E1-66ED-4FE4-94FA-1123D5D8A6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24691" y="2316360"/>
                  <a:ext cx="7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678F3D-03AC-46C4-9E70-743F80382445}"/>
                    </a:ext>
                  </a:extLst>
                </p14:cNvPr>
                <p14:cNvContentPartPr/>
                <p14:nvPr/>
              </p14:nvContentPartPr>
              <p14:xfrm>
                <a:off x="6580491" y="2310600"/>
                <a:ext cx="38160" cy="16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678F3D-03AC-46C4-9E70-743F803824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71491" y="2301600"/>
                  <a:ext cx="55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522D2B-682E-457B-A018-2219657A22B9}"/>
                    </a:ext>
                  </a:extLst>
                </p14:cNvPr>
                <p14:cNvContentPartPr/>
                <p14:nvPr/>
              </p14:nvContentPartPr>
              <p14:xfrm>
                <a:off x="6508131" y="2424000"/>
                <a:ext cx="77040" cy="1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522D2B-682E-457B-A018-2219657A22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99491" y="2415000"/>
                  <a:ext cx="94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295093-E9BD-4C50-91A5-152EF834D671}"/>
                    </a:ext>
                  </a:extLst>
                </p14:cNvPr>
                <p14:cNvContentPartPr/>
                <p14:nvPr/>
              </p14:nvContentPartPr>
              <p14:xfrm>
                <a:off x="6635571" y="2436960"/>
                <a:ext cx="72000" cy="7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295093-E9BD-4C50-91A5-152EF834D6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26931" y="2428320"/>
                  <a:ext cx="89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DDC0B8-4EE4-417A-9B8A-F1FA49FAF04F}"/>
                    </a:ext>
                  </a:extLst>
                </p14:cNvPr>
                <p14:cNvContentPartPr/>
                <p14:nvPr/>
              </p14:nvContentPartPr>
              <p14:xfrm>
                <a:off x="6889011" y="2404920"/>
                <a:ext cx="174600" cy="9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DDC0B8-4EE4-417A-9B8A-F1FA49FAF0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80371" y="2395920"/>
                  <a:ext cx="19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A0CFFF0-E07C-43A7-88B0-9713BD907CD0}"/>
                    </a:ext>
                  </a:extLst>
                </p14:cNvPr>
                <p14:cNvContentPartPr/>
                <p14:nvPr/>
              </p14:nvContentPartPr>
              <p14:xfrm>
                <a:off x="7247571" y="2263800"/>
                <a:ext cx="486720" cy="240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A0CFFF0-E07C-43A7-88B0-9713BD907C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38931" y="2255160"/>
                  <a:ext cx="504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4253CC-3A9A-4517-8214-2013AA475064}"/>
                    </a:ext>
                  </a:extLst>
                </p14:cNvPr>
                <p14:cNvContentPartPr/>
                <p14:nvPr/>
              </p14:nvContentPartPr>
              <p14:xfrm>
                <a:off x="7779651" y="2239320"/>
                <a:ext cx="100440" cy="33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4253CC-3A9A-4517-8214-2013AA4750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70651" y="2230680"/>
                  <a:ext cx="118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0B67BA5-2C7E-42B4-BDFA-A482074845E9}"/>
                    </a:ext>
                  </a:extLst>
                </p14:cNvPr>
                <p14:cNvContentPartPr/>
                <p14:nvPr/>
              </p14:nvContentPartPr>
              <p14:xfrm>
                <a:off x="8060451" y="2357040"/>
                <a:ext cx="7704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0B67BA5-2C7E-42B4-BDFA-A482074845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51811" y="2348040"/>
                  <a:ext cx="94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2E8EB1-340E-44DA-9AFA-6A4F46867C5D}"/>
                    </a:ext>
                  </a:extLst>
                </p14:cNvPr>
                <p14:cNvContentPartPr/>
                <p14:nvPr/>
              </p14:nvContentPartPr>
              <p14:xfrm>
                <a:off x="8033091" y="2412480"/>
                <a:ext cx="144720" cy="20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2E8EB1-340E-44DA-9AFA-6A4F46867C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24091" y="2403480"/>
                  <a:ext cx="16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782B91-58D3-4F41-8BC1-D5FD4502D6EB}"/>
                    </a:ext>
                  </a:extLst>
                </p14:cNvPr>
                <p14:cNvContentPartPr/>
                <p14:nvPr/>
              </p14:nvContentPartPr>
              <p14:xfrm>
                <a:off x="8391651" y="2234640"/>
                <a:ext cx="220680" cy="25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782B91-58D3-4F41-8BC1-D5FD4502D6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83011" y="2226000"/>
                  <a:ext cx="238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89C841-D4B8-4010-8952-2A658FBC901E}"/>
              </a:ext>
            </a:extLst>
          </p:cNvPr>
          <p:cNvGrpSpPr/>
          <p:nvPr/>
        </p:nvGrpSpPr>
        <p:grpSpPr>
          <a:xfrm>
            <a:off x="990771" y="3021600"/>
            <a:ext cx="223920" cy="191520"/>
            <a:chOff x="990771" y="3021600"/>
            <a:chExt cx="22392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EC76941-1946-4C93-9F42-37726BD36492}"/>
                    </a:ext>
                  </a:extLst>
                </p14:cNvPr>
                <p14:cNvContentPartPr/>
                <p14:nvPr/>
              </p14:nvContentPartPr>
              <p14:xfrm>
                <a:off x="990771" y="3021600"/>
                <a:ext cx="130320" cy="18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EC76941-1946-4C93-9F42-37726BD364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2131" y="3012600"/>
                  <a:ext cx="147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877739-0773-4E07-8CD2-E58D8D229008}"/>
                    </a:ext>
                  </a:extLst>
                </p14:cNvPr>
                <p14:cNvContentPartPr/>
                <p14:nvPr/>
              </p14:nvContentPartPr>
              <p14:xfrm>
                <a:off x="1189851" y="3199080"/>
                <a:ext cx="24840" cy="1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877739-0773-4E07-8CD2-E58D8D22900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0851" y="3190080"/>
                  <a:ext cx="424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5C45CE-1F8C-4166-925F-AD02474BF235}"/>
              </a:ext>
            </a:extLst>
          </p:cNvPr>
          <p:cNvGrpSpPr/>
          <p:nvPr/>
        </p:nvGrpSpPr>
        <p:grpSpPr>
          <a:xfrm>
            <a:off x="1628331" y="2983800"/>
            <a:ext cx="443160" cy="218520"/>
            <a:chOff x="1628331" y="2983800"/>
            <a:chExt cx="4431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B92C74-D6B3-4D9A-A3CD-F19FFC7295BB}"/>
                    </a:ext>
                  </a:extLst>
                </p14:cNvPr>
                <p14:cNvContentPartPr/>
                <p14:nvPr/>
              </p14:nvContentPartPr>
              <p14:xfrm>
                <a:off x="1628331" y="2983800"/>
                <a:ext cx="20448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B92C74-D6B3-4D9A-A3CD-F19FFC7295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19331" y="2975160"/>
                  <a:ext cx="222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F25FA3-7FF6-4892-AA61-663F902FCD10}"/>
                    </a:ext>
                  </a:extLst>
                </p14:cNvPr>
                <p14:cNvContentPartPr/>
                <p14:nvPr/>
              </p14:nvContentPartPr>
              <p14:xfrm>
                <a:off x="1818771" y="3127080"/>
                <a:ext cx="61200" cy="7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F25FA3-7FF6-4892-AA61-663F902FCD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10131" y="3118440"/>
                  <a:ext cx="78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A517EC-3343-4DD0-8632-0E789C7C1C31}"/>
                    </a:ext>
                  </a:extLst>
                </p14:cNvPr>
                <p14:cNvContentPartPr/>
                <p14:nvPr/>
              </p14:nvContentPartPr>
              <p14:xfrm>
                <a:off x="1974651" y="3000720"/>
                <a:ext cx="96840" cy="175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A517EC-3343-4DD0-8632-0E789C7C1C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66011" y="2991720"/>
                  <a:ext cx="11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CD94FA-96BB-4B18-BB0C-43098A1E46CA}"/>
                    </a:ext>
                  </a:extLst>
                </p14:cNvPr>
                <p14:cNvContentPartPr/>
                <p14:nvPr/>
              </p14:nvContentPartPr>
              <p14:xfrm>
                <a:off x="1963131" y="3059760"/>
                <a:ext cx="100800" cy="1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CD94FA-96BB-4B18-BB0C-43098A1E46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54131" y="3050760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52278A-975B-43DC-8A1D-1C98B359C0DB}"/>
                    </a:ext>
                  </a:extLst>
                </p14:cNvPr>
                <p14:cNvContentPartPr/>
                <p14:nvPr/>
              </p14:nvContentPartPr>
              <p14:xfrm>
                <a:off x="1731291" y="3101880"/>
                <a:ext cx="14292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52278A-975B-43DC-8A1D-1C98B359C0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22651" y="3092880"/>
                  <a:ext cx="1605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C40D680-18F3-42CF-8BFD-D8FB9C0F529F}"/>
              </a:ext>
            </a:extLst>
          </p:cNvPr>
          <p:cNvGrpSpPr/>
          <p:nvPr/>
        </p:nvGrpSpPr>
        <p:grpSpPr>
          <a:xfrm>
            <a:off x="2390811" y="3093240"/>
            <a:ext cx="427320" cy="261000"/>
            <a:chOff x="2390811" y="3093240"/>
            <a:chExt cx="4273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98AC6D-1150-49A7-9F93-B98E627F6636}"/>
                    </a:ext>
                  </a:extLst>
                </p14:cNvPr>
                <p14:cNvContentPartPr/>
                <p14:nvPr/>
              </p14:nvContentPartPr>
              <p14:xfrm>
                <a:off x="2390811" y="3096120"/>
                <a:ext cx="243360" cy="257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98AC6D-1150-49A7-9F93-B98E627F66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81811" y="3087120"/>
                  <a:ext cx="261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305BC5-12E9-4F73-853E-50FA43DE3968}"/>
                    </a:ext>
                  </a:extLst>
                </p14:cNvPr>
                <p14:cNvContentPartPr/>
                <p14:nvPr/>
              </p14:nvContentPartPr>
              <p14:xfrm>
                <a:off x="2648571" y="3093240"/>
                <a:ext cx="169560" cy="261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305BC5-12E9-4F73-853E-50FA43DE39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39571" y="3084600"/>
                  <a:ext cx="18720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323659A-B21D-4EB4-91C2-8E9C1CDAC6AE}"/>
              </a:ext>
            </a:extLst>
          </p:cNvPr>
          <p:cNvGrpSpPr/>
          <p:nvPr/>
        </p:nvGrpSpPr>
        <p:grpSpPr>
          <a:xfrm>
            <a:off x="3056091" y="2998200"/>
            <a:ext cx="1911960" cy="207360"/>
            <a:chOff x="3056091" y="2998200"/>
            <a:chExt cx="191196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4091DE-7AA0-4CE2-9F2B-5B4B2D16D95C}"/>
                    </a:ext>
                  </a:extLst>
                </p14:cNvPr>
                <p14:cNvContentPartPr/>
                <p14:nvPr/>
              </p14:nvContentPartPr>
              <p14:xfrm>
                <a:off x="3082011" y="2998200"/>
                <a:ext cx="137160" cy="20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4091DE-7AA0-4CE2-9F2B-5B4B2D16D9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3011" y="2989560"/>
                  <a:ext cx="154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32FF6C-217B-451A-BA63-BEBDF5D07B11}"/>
                    </a:ext>
                  </a:extLst>
                </p14:cNvPr>
                <p14:cNvContentPartPr/>
                <p14:nvPr/>
              </p14:nvContentPartPr>
              <p14:xfrm>
                <a:off x="3056091" y="3067680"/>
                <a:ext cx="175320" cy="5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32FF6C-217B-451A-BA63-BEBDF5D07B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47451" y="3058680"/>
                  <a:ext cx="192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D7E319-E317-4B09-85FD-1678BB47022A}"/>
                    </a:ext>
                  </a:extLst>
                </p14:cNvPr>
                <p14:cNvContentPartPr/>
                <p14:nvPr/>
              </p14:nvContentPartPr>
              <p14:xfrm>
                <a:off x="3228171" y="3094320"/>
                <a:ext cx="172800" cy="11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D7E319-E317-4B09-85FD-1678BB47022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19171" y="3085320"/>
                  <a:ext cx="190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2BE80E-5616-48EF-8E6F-FA5BC31B86A4}"/>
                    </a:ext>
                  </a:extLst>
                </p14:cNvPr>
                <p14:cNvContentPartPr/>
                <p14:nvPr/>
              </p14:nvContentPartPr>
              <p14:xfrm>
                <a:off x="3469011" y="3008640"/>
                <a:ext cx="73080" cy="18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2BE80E-5616-48EF-8E6F-FA5BC31B86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60371" y="2999640"/>
                  <a:ext cx="90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8B9918-3B9B-494E-9867-D81B83EAB846}"/>
                    </a:ext>
                  </a:extLst>
                </p14:cNvPr>
                <p14:cNvContentPartPr/>
                <p14:nvPr/>
              </p14:nvContentPartPr>
              <p14:xfrm>
                <a:off x="3437331" y="3056880"/>
                <a:ext cx="112680" cy="41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8B9918-3B9B-494E-9867-D81B83EAB8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8691" y="3047880"/>
                  <a:ext cx="13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D0BCCC-7675-418B-A1C9-C9984C5B4417}"/>
                    </a:ext>
                  </a:extLst>
                </p14:cNvPr>
                <p14:cNvContentPartPr/>
                <p14:nvPr/>
              </p14:nvContentPartPr>
              <p14:xfrm>
                <a:off x="3578811" y="3029520"/>
                <a:ext cx="355320" cy="17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D0BCCC-7675-418B-A1C9-C9984C5B44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69811" y="3020520"/>
                  <a:ext cx="372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DEB258-D404-4353-BFB7-F49E736505DC}"/>
                    </a:ext>
                  </a:extLst>
                </p14:cNvPr>
                <p14:cNvContentPartPr/>
                <p14:nvPr/>
              </p14:nvContentPartPr>
              <p14:xfrm>
                <a:off x="3988851" y="3065520"/>
                <a:ext cx="328320" cy="12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DEB258-D404-4353-BFB7-F49E736505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79851" y="3056520"/>
                  <a:ext cx="345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1AE651-E159-48D0-80C3-462B419E5211}"/>
                    </a:ext>
                  </a:extLst>
                </p14:cNvPr>
                <p14:cNvContentPartPr/>
                <p14:nvPr/>
              </p14:nvContentPartPr>
              <p14:xfrm>
                <a:off x="4363611" y="3013320"/>
                <a:ext cx="604440" cy="15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1AE651-E159-48D0-80C3-462B419E52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54971" y="3004680"/>
                  <a:ext cx="6220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38E5C5C-1797-4C7C-82C3-23FE49B8738B}"/>
              </a:ext>
            </a:extLst>
          </p:cNvPr>
          <p:cNvGrpSpPr/>
          <p:nvPr/>
        </p:nvGrpSpPr>
        <p:grpSpPr>
          <a:xfrm>
            <a:off x="5304651" y="3025200"/>
            <a:ext cx="269640" cy="304200"/>
            <a:chOff x="5304651" y="3025200"/>
            <a:chExt cx="2696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93B850-1A28-40B4-A235-DFB3A7D5CBA7}"/>
                    </a:ext>
                  </a:extLst>
                </p14:cNvPr>
                <p14:cNvContentPartPr/>
                <p14:nvPr/>
              </p14:nvContentPartPr>
              <p14:xfrm>
                <a:off x="5304651" y="3025200"/>
                <a:ext cx="104040" cy="82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93B850-1A28-40B4-A235-DFB3A7D5CB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95651" y="3016200"/>
                  <a:ext cx="121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01801F-10F6-448E-9F17-1DB810ADFC43}"/>
                    </a:ext>
                  </a:extLst>
                </p14:cNvPr>
                <p14:cNvContentPartPr/>
                <p14:nvPr/>
              </p14:nvContentPartPr>
              <p14:xfrm>
                <a:off x="5418771" y="3031680"/>
                <a:ext cx="155520" cy="29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01801F-10F6-448E-9F17-1DB810ADFC4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10131" y="3022680"/>
                  <a:ext cx="17316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D838D69-1AD6-470C-9A15-C45B4CCA9F99}"/>
              </a:ext>
            </a:extLst>
          </p:cNvPr>
          <p:cNvGrpSpPr/>
          <p:nvPr/>
        </p:nvGrpSpPr>
        <p:grpSpPr>
          <a:xfrm>
            <a:off x="5869491" y="2904240"/>
            <a:ext cx="2131920" cy="388440"/>
            <a:chOff x="5869491" y="2904240"/>
            <a:chExt cx="21319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08D5F9A-60BE-4EE8-83D8-DAA08F1086DE}"/>
                    </a:ext>
                  </a:extLst>
                </p14:cNvPr>
                <p14:cNvContentPartPr/>
                <p14:nvPr/>
              </p14:nvContentPartPr>
              <p14:xfrm>
                <a:off x="5869491" y="2927640"/>
                <a:ext cx="165960" cy="30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08D5F9A-60BE-4EE8-83D8-DAA08F1086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60851" y="2919000"/>
                  <a:ext cx="183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739069-94E0-40E8-B367-8F8CBAC7A0CE}"/>
                    </a:ext>
                  </a:extLst>
                </p14:cNvPr>
                <p14:cNvContentPartPr/>
                <p14:nvPr/>
              </p14:nvContentPartPr>
              <p14:xfrm>
                <a:off x="6001971" y="3052200"/>
                <a:ext cx="449280" cy="10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739069-94E0-40E8-B367-8F8CBAC7A0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93331" y="3043560"/>
                  <a:ext cx="46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9962FC7-083B-4E21-A8F9-FC66A3C134BD}"/>
                    </a:ext>
                  </a:extLst>
                </p14:cNvPr>
                <p14:cNvContentPartPr/>
                <p14:nvPr/>
              </p14:nvContentPartPr>
              <p14:xfrm>
                <a:off x="6210051" y="2935920"/>
                <a:ext cx="7560" cy="34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9962FC7-083B-4E21-A8F9-FC66A3C134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1411" y="2926920"/>
                  <a:ext cx="2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6351DD-9373-4C7A-8B98-29F6F6CE41EC}"/>
                    </a:ext>
                  </a:extLst>
                </p14:cNvPr>
                <p14:cNvContentPartPr/>
                <p14:nvPr/>
              </p14:nvContentPartPr>
              <p14:xfrm>
                <a:off x="6706851" y="2904240"/>
                <a:ext cx="403200" cy="34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6351DD-9373-4C7A-8B98-29F6F6CE4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97851" y="2895600"/>
                  <a:ext cx="420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457663-E99D-4A71-BDEF-7E73B759C9CC}"/>
                    </a:ext>
                  </a:extLst>
                </p14:cNvPr>
                <p14:cNvContentPartPr/>
                <p14:nvPr/>
              </p14:nvContentPartPr>
              <p14:xfrm>
                <a:off x="7129491" y="2914680"/>
                <a:ext cx="576000" cy="20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457663-E99D-4A71-BDEF-7E73B759C9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20851" y="2905680"/>
                  <a:ext cx="59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9C4B53-0676-4491-9B4F-332FE1592240}"/>
                    </a:ext>
                  </a:extLst>
                </p14:cNvPr>
                <p14:cNvContentPartPr/>
                <p14:nvPr/>
              </p14:nvContentPartPr>
              <p14:xfrm>
                <a:off x="7656891" y="2904960"/>
                <a:ext cx="32400" cy="24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9C4B53-0676-4491-9B4F-332FE15922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48251" y="2895960"/>
                  <a:ext cx="50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8145FD-57E1-4CE0-A4C5-F13FD32E9AFF}"/>
                    </a:ext>
                  </a:extLst>
                </p14:cNvPr>
                <p14:cNvContentPartPr/>
                <p14:nvPr/>
              </p14:nvContentPartPr>
              <p14:xfrm>
                <a:off x="7670571" y="3030240"/>
                <a:ext cx="157320" cy="26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8145FD-57E1-4CE0-A4C5-F13FD32E9A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61571" y="3021600"/>
                  <a:ext cx="174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833E62-E191-436E-A804-657DD4BF9E1F}"/>
                    </a:ext>
                  </a:extLst>
                </p14:cNvPr>
                <p14:cNvContentPartPr/>
                <p14:nvPr/>
              </p14:nvContentPartPr>
              <p14:xfrm>
                <a:off x="7887651" y="3032760"/>
                <a:ext cx="113760" cy="91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833E62-E191-436E-A804-657DD4BF9E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79011" y="3023760"/>
                  <a:ext cx="1314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4D3AB2-3BF4-4680-AC12-49FE521E667B}"/>
              </a:ext>
            </a:extLst>
          </p:cNvPr>
          <p:cNvGrpSpPr/>
          <p:nvPr/>
        </p:nvGrpSpPr>
        <p:grpSpPr>
          <a:xfrm>
            <a:off x="8351691" y="2853120"/>
            <a:ext cx="393840" cy="216720"/>
            <a:chOff x="8351691" y="2853120"/>
            <a:chExt cx="39384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54F701-27F4-4A4C-A3FB-5D4CF3F909D2}"/>
                    </a:ext>
                  </a:extLst>
                </p14:cNvPr>
                <p14:cNvContentPartPr/>
                <p14:nvPr/>
              </p14:nvContentPartPr>
              <p14:xfrm>
                <a:off x="8351691" y="2870040"/>
                <a:ext cx="393840" cy="19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54F701-27F4-4A4C-A3FB-5D4CF3F909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42691" y="2861040"/>
                  <a:ext cx="411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4904A2-8C8F-4D19-8EA2-53E55F0B7D51}"/>
                    </a:ext>
                  </a:extLst>
                </p14:cNvPr>
                <p14:cNvContentPartPr/>
                <p14:nvPr/>
              </p14:nvContentPartPr>
              <p14:xfrm>
                <a:off x="8583531" y="2853120"/>
                <a:ext cx="27720" cy="3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4904A2-8C8F-4D19-8EA2-53E55F0B7D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74531" y="2844480"/>
                  <a:ext cx="453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3D0691B-4A38-4672-84A3-00D67E0B61EB}"/>
                  </a:ext>
                </a:extLst>
              </p14:cNvPr>
              <p14:cNvContentPartPr/>
              <p14:nvPr/>
            </p14:nvContentPartPr>
            <p14:xfrm>
              <a:off x="8996451" y="2827920"/>
              <a:ext cx="850320" cy="200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3D0691B-4A38-4672-84A3-00D67E0B61E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987451" y="2819280"/>
                <a:ext cx="8679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B9B9099-2A55-4C05-9708-E3E062217DB7}"/>
              </a:ext>
            </a:extLst>
          </p:cNvPr>
          <p:cNvGrpSpPr/>
          <p:nvPr/>
        </p:nvGrpSpPr>
        <p:grpSpPr>
          <a:xfrm>
            <a:off x="10075371" y="2803440"/>
            <a:ext cx="1450080" cy="233640"/>
            <a:chOff x="10075371" y="2803440"/>
            <a:chExt cx="14500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6B0256-B77A-4D5D-8A9B-5D01D984B346}"/>
                    </a:ext>
                  </a:extLst>
                </p14:cNvPr>
                <p14:cNvContentPartPr/>
                <p14:nvPr/>
              </p14:nvContentPartPr>
              <p14:xfrm>
                <a:off x="10075371" y="2915040"/>
                <a:ext cx="340560" cy="11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6B0256-B77A-4D5D-8A9B-5D01D984B3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66731" y="2906040"/>
                  <a:ext cx="35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DC795FF-BA9A-4ECE-B725-188ABE919942}"/>
                    </a:ext>
                  </a:extLst>
                </p14:cNvPr>
                <p14:cNvContentPartPr/>
                <p14:nvPr/>
              </p14:nvContentPartPr>
              <p14:xfrm>
                <a:off x="10492971" y="2829000"/>
                <a:ext cx="448200" cy="208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DC795FF-BA9A-4ECE-B725-188ABE9199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83971" y="2820000"/>
                  <a:ext cx="46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50E50A-CE01-4852-B6BA-6BE81D5397CD}"/>
                    </a:ext>
                  </a:extLst>
                </p14:cNvPr>
                <p14:cNvContentPartPr/>
                <p14:nvPr/>
              </p14:nvContentPartPr>
              <p14:xfrm>
                <a:off x="11200731" y="2834760"/>
                <a:ext cx="66960" cy="151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50E50A-CE01-4852-B6BA-6BE81D5397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92091" y="2826120"/>
                  <a:ext cx="84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9823BE-3807-4ED5-8BB3-DA632F3AE8F9}"/>
                    </a:ext>
                  </a:extLst>
                </p14:cNvPr>
                <p14:cNvContentPartPr/>
                <p14:nvPr/>
              </p14:nvContentPartPr>
              <p14:xfrm>
                <a:off x="11309811" y="2803440"/>
                <a:ext cx="78480" cy="172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9823BE-3807-4ED5-8BB3-DA632F3AE8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00811" y="2794440"/>
                  <a:ext cx="96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DE1F15-21FB-4F4C-9B1B-DD12ECF89906}"/>
                    </a:ext>
                  </a:extLst>
                </p14:cNvPr>
                <p14:cNvContentPartPr/>
                <p14:nvPr/>
              </p14:nvContentPartPr>
              <p14:xfrm>
                <a:off x="11179491" y="2910720"/>
                <a:ext cx="167760" cy="18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DE1F15-21FB-4F4C-9B1B-DD12ECF899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70851" y="2901720"/>
                  <a:ext cx="18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82F1AE-58D4-41BD-9427-1304DEFFD617}"/>
                    </a:ext>
                  </a:extLst>
                </p14:cNvPr>
                <p14:cNvContentPartPr/>
                <p14:nvPr/>
              </p14:nvContentPartPr>
              <p14:xfrm>
                <a:off x="11412411" y="2938440"/>
                <a:ext cx="113040" cy="63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82F1AE-58D4-41BD-9427-1304DEFFD6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3771" y="2929800"/>
                  <a:ext cx="130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C5579CE-591D-4CEB-A513-E6C85CEF65EB}"/>
              </a:ext>
            </a:extLst>
          </p:cNvPr>
          <p:cNvGrpSpPr/>
          <p:nvPr/>
        </p:nvGrpSpPr>
        <p:grpSpPr>
          <a:xfrm>
            <a:off x="1599531" y="3456480"/>
            <a:ext cx="433440" cy="222480"/>
            <a:chOff x="1599531" y="3456480"/>
            <a:chExt cx="43344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C07BD9-AE00-47E8-8B84-E1A80488C952}"/>
                    </a:ext>
                  </a:extLst>
                </p14:cNvPr>
                <p14:cNvContentPartPr/>
                <p14:nvPr/>
              </p14:nvContentPartPr>
              <p14:xfrm>
                <a:off x="1599531" y="3456480"/>
                <a:ext cx="325080" cy="222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C07BD9-AE00-47E8-8B84-E1A80488C9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90891" y="3447480"/>
                  <a:ext cx="342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A583EE-D5B9-4BEE-AE98-83C77FEC30E7}"/>
                    </a:ext>
                  </a:extLst>
                </p14:cNvPr>
                <p14:cNvContentPartPr/>
                <p14:nvPr/>
              </p14:nvContentPartPr>
              <p14:xfrm>
                <a:off x="2018571" y="3603720"/>
                <a:ext cx="14400" cy="62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A583EE-D5B9-4BEE-AE98-83C77FEC30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09571" y="3594720"/>
                  <a:ext cx="320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65C74B-4126-4FA8-80F3-FA58F8F9C6BD}"/>
              </a:ext>
            </a:extLst>
          </p:cNvPr>
          <p:cNvGrpSpPr/>
          <p:nvPr/>
        </p:nvGrpSpPr>
        <p:grpSpPr>
          <a:xfrm>
            <a:off x="2399091" y="3516600"/>
            <a:ext cx="415440" cy="176760"/>
            <a:chOff x="2399091" y="3516600"/>
            <a:chExt cx="41544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5C19C3-2B2B-4C53-8CBA-C9C03EB2272C}"/>
                    </a:ext>
                  </a:extLst>
                </p14:cNvPr>
                <p14:cNvContentPartPr/>
                <p14:nvPr/>
              </p14:nvContentPartPr>
              <p14:xfrm>
                <a:off x="2399091" y="3516600"/>
                <a:ext cx="16632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5C19C3-2B2B-4C53-8CBA-C9C03EB2272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90091" y="3507600"/>
                  <a:ext cx="183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44A409-1677-4C5C-9E1D-31D2948E02C5}"/>
                    </a:ext>
                  </a:extLst>
                </p14:cNvPr>
                <p14:cNvContentPartPr/>
                <p14:nvPr/>
              </p14:nvContentPartPr>
              <p14:xfrm>
                <a:off x="2716251" y="3565920"/>
                <a:ext cx="98280" cy="2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44A409-1677-4C5C-9E1D-31D2948E02C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07611" y="3556920"/>
                  <a:ext cx="115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D5967C-42D3-4ADA-A2EB-44D790C2E928}"/>
                    </a:ext>
                  </a:extLst>
                </p14:cNvPr>
                <p14:cNvContentPartPr/>
                <p14:nvPr/>
              </p14:nvContentPartPr>
              <p14:xfrm>
                <a:off x="2675571" y="3631800"/>
                <a:ext cx="77040" cy="18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D5967C-42D3-4ADA-A2EB-44D790C2E9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66571" y="3622800"/>
                  <a:ext cx="946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A7A70DB-5C4E-4356-BA1C-B5669D9CE989}"/>
              </a:ext>
            </a:extLst>
          </p:cNvPr>
          <p:cNvGrpSpPr/>
          <p:nvPr/>
        </p:nvGrpSpPr>
        <p:grpSpPr>
          <a:xfrm>
            <a:off x="3151491" y="3417600"/>
            <a:ext cx="830160" cy="342000"/>
            <a:chOff x="3151491" y="3417600"/>
            <a:chExt cx="8301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BB4C82B-5A03-40BB-9633-00115AF151E1}"/>
                    </a:ext>
                  </a:extLst>
                </p14:cNvPr>
                <p14:cNvContentPartPr/>
                <p14:nvPr/>
              </p14:nvContentPartPr>
              <p14:xfrm>
                <a:off x="3196491" y="3511200"/>
                <a:ext cx="79200" cy="144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BB4C82B-5A03-40BB-9633-00115AF151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87851" y="3502200"/>
                  <a:ext cx="9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97CAAC-F376-45FB-A162-6383FCF46F64}"/>
                    </a:ext>
                  </a:extLst>
                </p14:cNvPr>
                <p14:cNvContentPartPr/>
                <p14:nvPr/>
              </p14:nvContentPartPr>
              <p14:xfrm>
                <a:off x="3188211" y="3514800"/>
                <a:ext cx="103680" cy="115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97CAAC-F376-45FB-A162-6383FCF46F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79211" y="3505800"/>
                  <a:ext cx="12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73C69A-35B2-47FF-825A-257F8095BA31}"/>
                    </a:ext>
                  </a:extLst>
                </p14:cNvPr>
                <p14:cNvContentPartPr/>
                <p14:nvPr/>
              </p14:nvContentPartPr>
              <p14:xfrm>
                <a:off x="3172371" y="3417600"/>
                <a:ext cx="98640" cy="7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73C69A-35B2-47FF-825A-257F8095BA3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63371" y="3408600"/>
                  <a:ext cx="11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4A6F60-E3AB-47D0-A7BF-BDDB6BA0FF62}"/>
                    </a:ext>
                  </a:extLst>
                </p14:cNvPr>
                <p14:cNvContentPartPr/>
                <p14:nvPr/>
              </p14:nvContentPartPr>
              <p14:xfrm>
                <a:off x="3386931" y="3549720"/>
                <a:ext cx="91080" cy="10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4A6F60-E3AB-47D0-A7BF-BDDB6BA0FF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78291" y="3541080"/>
                  <a:ext cx="10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3B77A5D-1139-43CC-8EC4-F5403E3DC7FA}"/>
                    </a:ext>
                  </a:extLst>
                </p14:cNvPr>
                <p14:cNvContentPartPr/>
                <p14:nvPr/>
              </p14:nvContentPartPr>
              <p14:xfrm>
                <a:off x="3573771" y="3517680"/>
                <a:ext cx="210600" cy="161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3B77A5D-1139-43CC-8EC4-F5403E3DC7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65131" y="3508680"/>
                  <a:ext cx="22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47D05C-896A-41F7-9319-16EC79D6FAAF}"/>
                    </a:ext>
                  </a:extLst>
                </p14:cNvPr>
                <p14:cNvContentPartPr/>
                <p14:nvPr/>
              </p14:nvContentPartPr>
              <p14:xfrm>
                <a:off x="3791571" y="3586440"/>
                <a:ext cx="64800" cy="66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47D05C-896A-41F7-9319-16EC79D6FA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82931" y="3577800"/>
                  <a:ext cx="8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C48D063-C3D4-4FFA-94DE-5FDFBA36F5A6}"/>
                    </a:ext>
                  </a:extLst>
                </p14:cNvPr>
                <p14:cNvContentPartPr/>
                <p14:nvPr/>
              </p14:nvContentPartPr>
              <p14:xfrm>
                <a:off x="3151491" y="3725760"/>
                <a:ext cx="830160" cy="3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C48D063-C3D4-4FFA-94DE-5FDFBA36F5A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42491" y="3716760"/>
                  <a:ext cx="8478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BAFD89-E1E2-4664-BCA7-7759FD0F6179}"/>
              </a:ext>
            </a:extLst>
          </p:cNvPr>
          <p:cNvGrpSpPr/>
          <p:nvPr/>
        </p:nvGrpSpPr>
        <p:grpSpPr>
          <a:xfrm>
            <a:off x="3311331" y="3887760"/>
            <a:ext cx="338760" cy="341640"/>
            <a:chOff x="3311331" y="3887760"/>
            <a:chExt cx="3387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AB0615-54DB-4F50-84D9-555AEE1642FE}"/>
                    </a:ext>
                  </a:extLst>
                </p14:cNvPr>
                <p14:cNvContentPartPr/>
                <p14:nvPr/>
              </p14:nvContentPartPr>
              <p14:xfrm>
                <a:off x="3439851" y="3887760"/>
                <a:ext cx="70920" cy="9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AB0615-54DB-4F50-84D9-555AEE1642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30851" y="3879120"/>
                  <a:ext cx="88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07AD8AF-09DA-4B3B-97E8-1035AB53DA97}"/>
                    </a:ext>
                  </a:extLst>
                </p14:cNvPr>
                <p14:cNvContentPartPr/>
                <p14:nvPr/>
              </p14:nvContentPartPr>
              <p14:xfrm>
                <a:off x="3422211" y="3888480"/>
                <a:ext cx="178200" cy="10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07AD8AF-09DA-4B3B-97E8-1035AB53DA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13211" y="3879840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2E2208-1490-4F49-9000-4A96C135B9FD}"/>
                    </a:ext>
                  </a:extLst>
                </p14:cNvPr>
                <p14:cNvContentPartPr/>
                <p14:nvPr/>
              </p14:nvContentPartPr>
              <p14:xfrm>
                <a:off x="3311331" y="4030680"/>
                <a:ext cx="338760" cy="1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2E2208-1490-4F49-9000-4A96C135B9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02331" y="4022040"/>
                  <a:ext cx="35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EFB7B5-4B50-44F0-B8DA-DB493EF4B09C}"/>
                    </a:ext>
                  </a:extLst>
                </p14:cNvPr>
                <p14:cNvContentPartPr/>
                <p14:nvPr/>
              </p14:nvContentPartPr>
              <p14:xfrm>
                <a:off x="3368931" y="4106280"/>
                <a:ext cx="123120" cy="12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EFB7B5-4B50-44F0-B8DA-DB493EF4B0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60291" y="4097640"/>
                  <a:ext cx="140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B58C08-509D-4986-93E1-6956BD59C13A}"/>
                    </a:ext>
                  </a:extLst>
                </p14:cNvPr>
                <p14:cNvContentPartPr/>
                <p14:nvPr/>
              </p14:nvContentPartPr>
              <p14:xfrm>
                <a:off x="3480891" y="4182960"/>
                <a:ext cx="133200" cy="46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B58C08-509D-4986-93E1-6956BD59C1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72251" y="4174320"/>
                  <a:ext cx="1508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E9D1839-4507-4671-84AC-2DAD4BA7FE03}"/>
                  </a:ext>
                </a:extLst>
              </p14:cNvPr>
              <p14:cNvContentPartPr/>
              <p14:nvPr/>
            </p14:nvContentPartPr>
            <p14:xfrm>
              <a:off x="4299171" y="3658800"/>
              <a:ext cx="141120" cy="78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E9D1839-4507-4671-84AC-2DAD4BA7FE0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290171" y="3649800"/>
                <a:ext cx="1587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A727FC2-1E86-4FE5-AB4F-49EF2336F391}"/>
              </a:ext>
            </a:extLst>
          </p:cNvPr>
          <p:cNvGrpSpPr/>
          <p:nvPr/>
        </p:nvGrpSpPr>
        <p:grpSpPr>
          <a:xfrm>
            <a:off x="4716771" y="3473400"/>
            <a:ext cx="893160" cy="256320"/>
            <a:chOff x="4716771" y="3473400"/>
            <a:chExt cx="8931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DA6D27-F1D4-499D-8138-D984B6EA3630}"/>
                    </a:ext>
                  </a:extLst>
                </p14:cNvPr>
                <p14:cNvContentPartPr/>
                <p14:nvPr/>
              </p14:nvContentPartPr>
              <p14:xfrm>
                <a:off x="4716771" y="3549360"/>
                <a:ext cx="200520" cy="168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DA6D27-F1D4-499D-8138-D984B6EA36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8131" y="3540360"/>
                  <a:ext cx="218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91B89D-C3E1-40C4-A8AF-C8FEE0F56C21}"/>
                    </a:ext>
                  </a:extLst>
                </p14:cNvPr>
                <p14:cNvContentPartPr/>
                <p14:nvPr/>
              </p14:nvContentPartPr>
              <p14:xfrm>
                <a:off x="4962651" y="3529200"/>
                <a:ext cx="92160" cy="19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91B89D-C3E1-40C4-A8AF-C8FEE0F56C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54011" y="3520200"/>
                  <a:ext cx="109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C9F8B0F-77DC-48C5-91C6-7872DE179028}"/>
                    </a:ext>
                  </a:extLst>
                </p14:cNvPr>
                <p14:cNvContentPartPr/>
                <p14:nvPr/>
              </p14:nvContentPartPr>
              <p14:xfrm>
                <a:off x="5070291" y="3601920"/>
                <a:ext cx="7668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C9F8B0F-77DC-48C5-91C6-7872DE1790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61651" y="3593280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D5F4FBC-48AF-4DBB-919D-7546A01C1ECE}"/>
                    </a:ext>
                  </a:extLst>
                </p14:cNvPr>
                <p14:cNvContentPartPr/>
                <p14:nvPr/>
              </p14:nvContentPartPr>
              <p14:xfrm>
                <a:off x="5191611" y="3673920"/>
                <a:ext cx="50400" cy="3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D5F4FBC-48AF-4DBB-919D-7546A01C1E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82611" y="3665280"/>
                  <a:ext cx="6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9BAD1BA-C6B6-4EF4-AB1B-08BEC4F30D42}"/>
                    </a:ext>
                  </a:extLst>
                </p14:cNvPr>
                <p14:cNvContentPartPr/>
                <p14:nvPr/>
              </p14:nvContentPartPr>
              <p14:xfrm>
                <a:off x="5303931" y="3579600"/>
                <a:ext cx="83880" cy="122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9BAD1BA-C6B6-4EF4-AB1B-08BEC4F30D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94931" y="3570600"/>
                  <a:ext cx="101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E395CF-5B76-47F0-B485-159ACE60E8A3}"/>
                    </a:ext>
                  </a:extLst>
                </p14:cNvPr>
                <p14:cNvContentPartPr/>
                <p14:nvPr/>
              </p14:nvContentPartPr>
              <p14:xfrm>
                <a:off x="5477451" y="3473400"/>
                <a:ext cx="132480" cy="25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E395CF-5B76-47F0-B485-159ACE60E8A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68811" y="3464760"/>
                  <a:ext cx="15012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C6EBE60-795D-4DA9-937B-2A369946522B}"/>
                  </a:ext>
                </a:extLst>
              </p14:cNvPr>
              <p14:cNvContentPartPr/>
              <p14:nvPr/>
            </p14:nvContentPartPr>
            <p14:xfrm>
              <a:off x="5915571" y="3634320"/>
              <a:ext cx="372960" cy="98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C6EBE60-795D-4DA9-937B-2A369946522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906571" y="3625680"/>
                <a:ext cx="390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28DCFEE-DFF7-4819-B1C4-E26463BE9676}"/>
                  </a:ext>
                </a:extLst>
              </p14:cNvPr>
              <p14:cNvContentPartPr/>
              <p14:nvPr/>
            </p14:nvContentPartPr>
            <p14:xfrm>
              <a:off x="6366291" y="3541800"/>
              <a:ext cx="354960" cy="184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28DCFEE-DFF7-4819-B1C4-E26463BE967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357291" y="3532800"/>
                <a:ext cx="3726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8D46CB-B0D9-4E08-88DD-8C9EB9454B2A}"/>
              </a:ext>
            </a:extLst>
          </p:cNvPr>
          <p:cNvGrpSpPr/>
          <p:nvPr/>
        </p:nvGrpSpPr>
        <p:grpSpPr>
          <a:xfrm>
            <a:off x="6985851" y="3525240"/>
            <a:ext cx="1285920" cy="285480"/>
            <a:chOff x="6985851" y="3525240"/>
            <a:chExt cx="128592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5712B49-C717-492D-9F0A-7A1B11BACFD0}"/>
                    </a:ext>
                  </a:extLst>
                </p14:cNvPr>
                <p14:cNvContentPartPr/>
                <p14:nvPr/>
              </p14:nvContentPartPr>
              <p14:xfrm>
                <a:off x="6985851" y="3545400"/>
                <a:ext cx="71640" cy="17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5712B49-C717-492D-9F0A-7A1B11BACF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851" y="3536760"/>
                  <a:ext cx="8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E1A31A-BF11-4F6E-A46F-2BE0A064FB14}"/>
                    </a:ext>
                  </a:extLst>
                </p14:cNvPr>
                <p14:cNvContentPartPr/>
                <p14:nvPr/>
              </p14:nvContentPartPr>
              <p14:xfrm>
                <a:off x="7107891" y="3525240"/>
                <a:ext cx="81720" cy="18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E1A31A-BF11-4F6E-A46F-2BE0A064FB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8891" y="3516240"/>
                  <a:ext cx="99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DBA291-2315-4B5E-8339-CFD465F75E06}"/>
                    </a:ext>
                  </a:extLst>
                </p14:cNvPr>
                <p14:cNvContentPartPr/>
                <p14:nvPr/>
              </p14:nvContentPartPr>
              <p14:xfrm>
                <a:off x="7030131" y="3639360"/>
                <a:ext cx="130320" cy="27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DBA291-2315-4B5E-8339-CFD465F75E0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21491" y="3630360"/>
                  <a:ext cx="14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C95C349-1A54-492B-AAB5-32CD769AD98C}"/>
                    </a:ext>
                  </a:extLst>
                </p14:cNvPr>
                <p14:cNvContentPartPr/>
                <p14:nvPr/>
              </p14:nvContentPartPr>
              <p14:xfrm>
                <a:off x="7193571" y="3639360"/>
                <a:ext cx="66600" cy="76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C95C349-1A54-492B-AAB5-32CD769AD9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84931" y="3630720"/>
                  <a:ext cx="8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1D2160-9382-4E4B-A897-F4F74DC5637F}"/>
                    </a:ext>
                  </a:extLst>
                </p14:cNvPr>
                <p14:cNvContentPartPr/>
                <p14:nvPr/>
              </p14:nvContentPartPr>
              <p14:xfrm>
                <a:off x="7395171" y="3626760"/>
                <a:ext cx="14040" cy="23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1D2160-9382-4E4B-A897-F4F74DC56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86171" y="3618120"/>
                  <a:ext cx="31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AC88B2-BFB3-4CAA-8F08-9500428B2115}"/>
                    </a:ext>
                  </a:extLst>
                </p14:cNvPr>
                <p14:cNvContentPartPr/>
                <p14:nvPr/>
              </p14:nvContentPartPr>
              <p14:xfrm>
                <a:off x="7361691" y="3768600"/>
                <a:ext cx="936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AC88B2-BFB3-4CAA-8F08-9500428B21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53051" y="3759960"/>
                  <a:ext cx="2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E9891C-E07A-4785-92FC-AE6FF3144381}"/>
                    </a:ext>
                  </a:extLst>
                </p14:cNvPr>
                <p14:cNvContentPartPr/>
                <p14:nvPr/>
              </p14:nvContentPartPr>
              <p14:xfrm>
                <a:off x="7560771" y="3636120"/>
                <a:ext cx="172800" cy="17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E9891C-E07A-4785-92FC-AE6FF31443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1771" y="3627480"/>
                  <a:ext cx="19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AA2A21-E86A-47C2-B4B5-B1C9F8433EC8}"/>
                    </a:ext>
                  </a:extLst>
                </p14:cNvPr>
                <p14:cNvContentPartPr/>
                <p14:nvPr/>
              </p14:nvContentPartPr>
              <p14:xfrm>
                <a:off x="7837611" y="3645480"/>
                <a:ext cx="64440" cy="29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AA2A21-E86A-47C2-B4B5-B1C9F8433E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28611" y="3636840"/>
                  <a:ext cx="8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5AF926-0B8D-45F9-B011-E8AD25380449}"/>
                    </a:ext>
                  </a:extLst>
                </p14:cNvPr>
                <p14:cNvContentPartPr/>
                <p14:nvPr/>
              </p14:nvContentPartPr>
              <p14:xfrm>
                <a:off x="7957491" y="3564120"/>
                <a:ext cx="197640" cy="21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5AF926-0B8D-45F9-B011-E8AD2538044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48491" y="3555120"/>
                  <a:ext cx="215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D37247-57F3-4DCA-BE92-29B1FDC98E6B}"/>
                    </a:ext>
                  </a:extLst>
                </p14:cNvPr>
                <p14:cNvContentPartPr/>
                <p14:nvPr/>
              </p14:nvContentPartPr>
              <p14:xfrm>
                <a:off x="8212011" y="3640440"/>
                <a:ext cx="59760" cy="68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D37247-57F3-4DCA-BE92-29B1FDC98E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03011" y="3631440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88A962A-D70D-42E2-9FF4-298EA7552EFE}"/>
              </a:ext>
            </a:extLst>
          </p:cNvPr>
          <p:cNvGrpSpPr/>
          <p:nvPr/>
        </p:nvGrpSpPr>
        <p:grpSpPr>
          <a:xfrm>
            <a:off x="1109211" y="4446120"/>
            <a:ext cx="234000" cy="277920"/>
            <a:chOff x="1109211" y="4446120"/>
            <a:chExt cx="2340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FB734F-EC96-4E8C-B251-FCCC63377AA1}"/>
                    </a:ext>
                  </a:extLst>
                </p14:cNvPr>
                <p14:cNvContentPartPr/>
                <p14:nvPr/>
              </p14:nvContentPartPr>
              <p14:xfrm>
                <a:off x="1109211" y="4496160"/>
                <a:ext cx="108360" cy="114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FB734F-EC96-4E8C-B251-FCCC63377A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0571" y="4487160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334CEF-170A-4DBA-99B9-DBDBA883F263}"/>
                    </a:ext>
                  </a:extLst>
                </p14:cNvPr>
                <p14:cNvContentPartPr/>
                <p14:nvPr/>
              </p14:nvContentPartPr>
              <p14:xfrm>
                <a:off x="1157451" y="4446120"/>
                <a:ext cx="99360" cy="27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334CEF-170A-4DBA-99B9-DBDBA883F26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8811" y="4437120"/>
                  <a:ext cx="117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CAF8A5-0476-472B-AE69-5FFC1F3CD71E}"/>
                    </a:ext>
                  </a:extLst>
                </p14:cNvPr>
                <p14:cNvContentPartPr/>
                <p14:nvPr/>
              </p14:nvContentPartPr>
              <p14:xfrm>
                <a:off x="1303251" y="4692360"/>
                <a:ext cx="39960" cy="23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CAF8A5-0476-472B-AE69-5FFC1F3CD7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94251" y="4683360"/>
                  <a:ext cx="57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F7D244B-83C7-4D4C-9636-817202039725}"/>
              </a:ext>
            </a:extLst>
          </p:cNvPr>
          <p:cNvGrpSpPr/>
          <p:nvPr/>
        </p:nvGrpSpPr>
        <p:grpSpPr>
          <a:xfrm>
            <a:off x="1828851" y="4452240"/>
            <a:ext cx="993960" cy="251280"/>
            <a:chOff x="1828851" y="4452240"/>
            <a:chExt cx="9939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23814E-B294-473C-89FD-CFD2D4E787D6}"/>
                    </a:ext>
                  </a:extLst>
                </p14:cNvPr>
                <p14:cNvContentPartPr/>
                <p14:nvPr/>
              </p14:nvContentPartPr>
              <p14:xfrm>
                <a:off x="1835331" y="4559880"/>
                <a:ext cx="68400" cy="138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23814E-B294-473C-89FD-CFD2D4E787D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26331" y="4550880"/>
                  <a:ext cx="86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A56E2F-2004-4420-B657-E6A930F1CCEF}"/>
                    </a:ext>
                  </a:extLst>
                </p14:cNvPr>
                <p14:cNvContentPartPr/>
                <p14:nvPr/>
              </p14:nvContentPartPr>
              <p14:xfrm>
                <a:off x="1828851" y="4452240"/>
                <a:ext cx="205560" cy="223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A56E2F-2004-4420-B657-E6A930F1CCE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19851" y="4443240"/>
                  <a:ext cx="223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685729-D2A4-44AC-A9E5-FF5782B8AB0B}"/>
                    </a:ext>
                  </a:extLst>
                </p14:cNvPr>
                <p14:cNvContentPartPr/>
                <p14:nvPr/>
              </p14:nvContentPartPr>
              <p14:xfrm>
                <a:off x="2075811" y="4587600"/>
                <a:ext cx="162360" cy="111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685729-D2A4-44AC-A9E5-FF5782B8AB0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67171" y="4578600"/>
                  <a:ext cx="180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D0E723-2FAE-451D-B956-F9766EF4FBAF}"/>
                    </a:ext>
                  </a:extLst>
                </p14:cNvPr>
                <p14:cNvContentPartPr/>
                <p14:nvPr/>
              </p14:nvContentPartPr>
              <p14:xfrm>
                <a:off x="2318091" y="4485360"/>
                <a:ext cx="69120" cy="213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D0E723-2FAE-451D-B956-F9766EF4FB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09091" y="4476360"/>
                  <a:ext cx="86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197AC84-990F-460A-A069-58C889FCEBE5}"/>
                    </a:ext>
                  </a:extLst>
                </p14:cNvPr>
                <p14:cNvContentPartPr/>
                <p14:nvPr/>
              </p14:nvContentPartPr>
              <p14:xfrm>
                <a:off x="2400531" y="4605600"/>
                <a:ext cx="64440" cy="8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197AC84-990F-460A-A069-58C889FCEBE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91531" y="4596960"/>
                  <a:ext cx="82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8E10F9-8B5E-4247-9FCA-32F75A97C9C7}"/>
                    </a:ext>
                  </a:extLst>
                </p14:cNvPr>
                <p14:cNvContentPartPr/>
                <p14:nvPr/>
              </p14:nvContentPartPr>
              <p14:xfrm>
                <a:off x="2556771" y="4631520"/>
                <a:ext cx="266040" cy="72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8E10F9-8B5E-4247-9FCA-32F75A97C9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47771" y="4622520"/>
                  <a:ext cx="2836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09AD3A6-796F-47D3-8965-211462531B4B}"/>
              </a:ext>
            </a:extLst>
          </p:cNvPr>
          <p:cNvGrpSpPr/>
          <p:nvPr/>
        </p:nvGrpSpPr>
        <p:grpSpPr>
          <a:xfrm>
            <a:off x="3208731" y="4440000"/>
            <a:ext cx="1638720" cy="394560"/>
            <a:chOff x="3208731" y="4440000"/>
            <a:chExt cx="16387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8C201B0-9F3D-423C-8987-B50416E9D6A6}"/>
                    </a:ext>
                  </a:extLst>
                </p14:cNvPr>
                <p14:cNvContentPartPr/>
                <p14:nvPr/>
              </p14:nvContentPartPr>
              <p14:xfrm>
                <a:off x="3208731" y="4482120"/>
                <a:ext cx="524520" cy="352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8C201B0-9F3D-423C-8987-B50416E9D6A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99731" y="4473480"/>
                  <a:ext cx="542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FED8128-2AD1-4539-9ED2-0DF61656B021}"/>
                    </a:ext>
                  </a:extLst>
                </p14:cNvPr>
                <p14:cNvContentPartPr/>
                <p14:nvPr/>
              </p14:nvContentPartPr>
              <p14:xfrm>
                <a:off x="3799851" y="4578240"/>
                <a:ext cx="248400" cy="104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FED8128-2AD1-4539-9ED2-0DF61656B02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91211" y="4569600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2DB166-B66B-4590-8241-653373F13FC7}"/>
                    </a:ext>
                  </a:extLst>
                </p14:cNvPr>
                <p14:cNvContentPartPr/>
                <p14:nvPr/>
              </p14:nvContentPartPr>
              <p14:xfrm>
                <a:off x="4143651" y="4456560"/>
                <a:ext cx="113760" cy="22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2DB166-B66B-4590-8241-653373F13F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34651" y="4447920"/>
                  <a:ext cx="131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43D6FBE-9227-4859-80F4-CA2E9D2E6BE7}"/>
                    </a:ext>
                  </a:extLst>
                </p14:cNvPr>
                <p14:cNvContentPartPr/>
                <p14:nvPr/>
              </p14:nvContentPartPr>
              <p14:xfrm>
                <a:off x="4341291" y="4440000"/>
                <a:ext cx="32400" cy="27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43D6FBE-9227-4859-80F4-CA2E9D2E6B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32651" y="4431000"/>
                  <a:ext cx="5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02D199-058F-4095-893A-5689DDC23E06}"/>
                    </a:ext>
                  </a:extLst>
                </p14:cNvPr>
                <p14:cNvContentPartPr/>
                <p14:nvPr/>
              </p14:nvContentPartPr>
              <p14:xfrm>
                <a:off x="4323651" y="4609200"/>
                <a:ext cx="201960" cy="9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02D199-058F-4095-893A-5689DDC23E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15011" y="4600560"/>
                  <a:ext cx="219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C80527-C73B-4DD2-84B0-F63DE566325F}"/>
                    </a:ext>
                  </a:extLst>
                </p14:cNvPr>
                <p14:cNvContentPartPr/>
                <p14:nvPr/>
              </p14:nvContentPartPr>
              <p14:xfrm>
                <a:off x="4601931" y="4584720"/>
                <a:ext cx="99000" cy="237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C80527-C73B-4DD2-84B0-F63DE56632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93291" y="4576080"/>
                  <a:ext cx="116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3749D7-E85F-4798-BB2A-A26703247FD7}"/>
                    </a:ext>
                  </a:extLst>
                </p14:cNvPr>
                <p14:cNvContentPartPr/>
                <p14:nvPr/>
              </p14:nvContentPartPr>
              <p14:xfrm>
                <a:off x="4756371" y="4549080"/>
                <a:ext cx="91080" cy="148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3749D7-E85F-4798-BB2A-A26703247F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47731" y="4540080"/>
                  <a:ext cx="108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861418F-3116-4117-8137-D5FD7E01E71F}"/>
              </a:ext>
            </a:extLst>
          </p:cNvPr>
          <p:cNvGrpSpPr/>
          <p:nvPr/>
        </p:nvGrpSpPr>
        <p:grpSpPr>
          <a:xfrm>
            <a:off x="4954371" y="4257840"/>
            <a:ext cx="1441440" cy="414360"/>
            <a:chOff x="4954371" y="4257840"/>
            <a:chExt cx="144144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73819A-F0BE-434F-98D6-B1F1EF74DDC4}"/>
                    </a:ext>
                  </a:extLst>
                </p14:cNvPr>
                <p14:cNvContentPartPr/>
                <p14:nvPr/>
              </p14:nvContentPartPr>
              <p14:xfrm>
                <a:off x="4954371" y="4528200"/>
                <a:ext cx="507960" cy="14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73819A-F0BE-434F-98D6-B1F1EF74DD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45371" y="4519560"/>
                  <a:ext cx="525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BC0AB8B-3C80-4040-B9CD-584CE6A01C51}"/>
                    </a:ext>
                  </a:extLst>
                </p14:cNvPr>
                <p14:cNvContentPartPr/>
                <p14:nvPr/>
              </p14:nvContentPartPr>
              <p14:xfrm>
                <a:off x="5477091" y="4537200"/>
                <a:ext cx="126000" cy="102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BC0AB8B-3C80-4040-B9CD-584CE6A01C5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468091" y="4528200"/>
                  <a:ext cx="143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9BA8D76-1788-427B-BEEB-213844F9E810}"/>
                    </a:ext>
                  </a:extLst>
                </p14:cNvPr>
                <p14:cNvContentPartPr/>
                <p14:nvPr/>
              </p14:nvContentPartPr>
              <p14:xfrm>
                <a:off x="5667171" y="4352880"/>
                <a:ext cx="472320" cy="28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9BA8D76-1788-427B-BEEB-213844F9E81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58171" y="4343880"/>
                  <a:ext cx="489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225F6CB-C10C-498A-829C-4858FD354034}"/>
                    </a:ext>
                  </a:extLst>
                </p14:cNvPr>
                <p14:cNvContentPartPr/>
                <p14:nvPr/>
              </p14:nvContentPartPr>
              <p14:xfrm>
                <a:off x="5605611" y="4257840"/>
                <a:ext cx="118080" cy="64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225F6CB-C10C-498A-829C-4858FD3540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96971" y="4249200"/>
                  <a:ext cx="135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E6CB0B-ABDC-447A-B700-34C4BDFDF5BB}"/>
                    </a:ext>
                  </a:extLst>
                </p14:cNvPr>
                <p14:cNvContentPartPr/>
                <p14:nvPr/>
              </p14:nvContentPartPr>
              <p14:xfrm>
                <a:off x="6334611" y="4576440"/>
                <a:ext cx="61200" cy="89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E6CB0B-ABDC-447A-B700-34C4BDFDF5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25611" y="4567800"/>
                  <a:ext cx="78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E8DADC5-3EC3-431F-A070-4D911E11CD9B}"/>
              </a:ext>
            </a:extLst>
          </p:cNvPr>
          <p:cNvGrpSpPr/>
          <p:nvPr/>
        </p:nvGrpSpPr>
        <p:grpSpPr>
          <a:xfrm>
            <a:off x="6764811" y="4375200"/>
            <a:ext cx="587160" cy="257760"/>
            <a:chOff x="6764811" y="4375200"/>
            <a:chExt cx="5871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395AA5B-29B7-4185-9E2A-C3455E31C397}"/>
                    </a:ext>
                  </a:extLst>
                </p14:cNvPr>
                <p14:cNvContentPartPr/>
                <p14:nvPr/>
              </p14:nvContentPartPr>
              <p14:xfrm>
                <a:off x="6764811" y="4375200"/>
                <a:ext cx="579960" cy="257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395AA5B-29B7-4185-9E2A-C3455E31C3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55811" y="4366200"/>
                  <a:ext cx="597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7373F9B-C397-4C77-91BC-64B696D6402E}"/>
                    </a:ext>
                  </a:extLst>
                </p14:cNvPr>
                <p14:cNvContentPartPr/>
                <p14:nvPr/>
              </p14:nvContentPartPr>
              <p14:xfrm>
                <a:off x="7149651" y="4474920"/>
                <a:ext cx="202320" cy="16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7373F9B-C397-4C77-91BC-64B696D640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41011" y="4466280"/>
                  <a:ext cx="2199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56BA310-38F3-4D22-8C7D-01633A7318FE}"/>
              </a:ext>
            </a:extLst>
          </p:cNvPr>
          <p:cNvGrpSpPr/>
          <p:nvPr/>
        </p:nvGrpSpPr>
        <p:grpSpPr>
          <a:xfrm>
            <a:off x="7638531" y="4314000"/>
            <a:ext cx="1126080" cy="267840"/>
            <a:chOff x="7638531" y="4314000"/>
            <a:chExt cx="11260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F1C9A8-1701-42AD-9DCC-7CE44D3D4D08}"/>
                    </a:ext>
                  </a:extLst>
                </p14:cNvPr>
                <p14:cNvContentPartPr/>
                <p14:nvPr/>
              </p14:nvContentPartPr>
              <p14:xfrm>
                <a:off x="7638531" y="4359360"/>
                <a:ext cx="473400" cy="222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F1C9A8-1701-42AD-9DCC-7CE44D3D4D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29891" y="4350360"/>
                  <a:ext cx="491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514753A-8B1E-4E26-84B3-2A85E72A4D51}"/>
                    </a:ext>
                  </a:extLst>
                </p14:cNvPr>
                <p14:cNvContentPartPr/>
                <p14:nvPr/>
              </p14:nvContentPartPr>
              <p14:xfrm>
                <a:off x="8145771" y="4340640"/>
                <a:ext cx="10080" cy="1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514753A-8B1E-4E26-84B3-2A85E72A4D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37131" y="4332000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E21E9B3-AF12-426A-9F7E-57226B19D873}"/>
                    </a:ext>
                  </a:extLst>
                </p14:cNvPr>
                <p14:cNvContentPartPr/>
                <p14:nvPr/>
              </p14:nvContentPartPr>
              <p14:xfrm>
                <a:off x="8206251" y="4325160"/>
                <a:ext cx="129960" cy="20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E21E9B3-AF12-426A-9F7E-57226B19D8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97251" y="4316520"/>
                  <a:ext cx="147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55B7F4-657B-421A-B8CB-B394592D21CC}"/>
                    </a:ext>
                  </a:extLst>
                </p14:cNvPr>
                <p14:cNvContentPartPr/>
                <p14:nvPr/>
              </p14:nvContentPartPr>
              <p14:xfrm>
                <a:off x="8348451" y="4476360"/>
                <a:ext cx="31680" cy="71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55B7F4-657B-421A-B8CB-B394592D21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9451" y="4467360"/>
                  <a:ext cx="49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66B691-D35A-438D-890C-029211D5878F}"/>
                    </a:ext>
                  </a:extLst>
                </p14:cNvPr>
                <p14:cNvContentPartPr/>
                <p14:nvPr/>
              </p14:nvContentPartPr>
              <p14:xfrm>
                <a:off x="8421891" y="4367280"/>
                <a:ext cx="10800" cy="20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66B691-D35A-438D-890C-029211D5878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13251" y="4358280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A05828-76E6-4982-9538-20D32E9C625F}"/>
                    </a:ext>
                  </a:extLst>
                </p14:cNvPr>
                <p14:cNvContentPartPr/>
                <p14:nvPr/>
              </p14:nvContentPartPr>
              <p14:xfrm>
                <a:off x="8484891" y="4411560"/>
                <a:ext cx="87840" cy="115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A05828-76E6-4982-9538-20D32E9C62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75891" y="4402560"/>
                  <a:ext cx="105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EA1E5A1-F8D4-4C0A-8299-946550137B5D}"/>
                    </a:ext>
                  </a:extLst>
                </p14:cNvPr>
                <p14:cNvContentPartPr/>
                <p14:nvPr/>
              </p14:nvContentPartPr>
              <p14:xfrm>
                <a:off x="8651571" y="4314000"/>
                <a:ext cx="113040" cy="223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EA1E5A1-F8D4-4C0A-8299-946550137B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42931" y="4305000"/>
                  <a:ext cx="1306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6AE5DF1-51CD-40DD-B9C3-EDB3CB9688D7}"/>
              </a:ext>
            </a:extLst>
          </p:cNvPr>
          <p:cNvGrpSpPr/>
          <p:nvPr/>
        </p:nvGrpSpPr>
        <p:grpSpPr>
          <a:xfrm>
            <a:off x="8999691" y="4275480"/>
            <a:ext cx="834840" cy="238680"/>
            <a:chOff x="8999691" y="4275480"/>
            <a:chExt cx="8348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1ACB2D-7DC9-4ED7-8DF2-690171663CC9}"/>
                    </a:ext>
                  </a:extLst>
                </p14:cNvPr>
                <p14:cNvContentPartPr/>
                <p14:nvPr/>
              </p14:nvContentPartPr>
              <p14:xfrm>
                <a:off x="8999691" y="4369080"/>
                <a:ext cx="441360" cy="145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1ACB2D-7DC9-4ED7-8DF2-690171663CC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90691" y="4360080"/>
                  <a:ext cx="459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A547EC-AF5A-4A1C-805B-89E8082DE5F9}"/>
                    </a:ext>
                  </a:extLst>
                </p14:cNvPr>
                <p14:cNvContentPartPr/>
                <p14:nvPr/>
              </p14:nvContentPartPr>
              <p14:xfrm>
                <a:off x="9471651" y="4275480"/>
                <a:ext cx="253800" cy="212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A547EC-AF5A-4A1C-805B-89E8082DE5F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3011" y="4266480"/>
                  <a:ext cx="271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38F6A6-6132-46B0-B5AE-D9C39784F71E}"/>
                    </a:ext>
                  </a:extLst>
                </p14:cNvPr>
                <p14:cNvContentPartPr/>
                <p14:nvPr/>
              </p14:nvContentPartPr>
              <p14:xfrm>
                <a:off x="9822291" y="4284480"/>
                <a:ext cx="12240" cy="29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38F6A6-6132-46B0-B5AE-D9C39784F7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13291" y="4275840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44B36E7-99D9-445F-B08B-B0B4C0E5C326}"/>
              </a:ext>
            </a:extLst>
          </p:cNvPr>
          <p:cNvGrpSpPr/>
          <p:nvPr/>
        </p:nvGrpSpPr>
        <p:grpSpPr>
          <a:xfrm>
            <a:off x="9971691" y="4210680"/>
            <a:ext cx="1519560" cy="308160"/>
            <a:chOff x="9971691" y="4210680"/>
            <a:chExt cx="15195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630A6B3-B083-463D-89A3-E37DA359809E}"/>
                    </a:ext>
                  </a:extLst>
                </p14:cNvPr>
                <p14:cNvContentPartPr/>
                <p14:nvPr/>
              </p14:nvContentPartPr>
              <p14:xfrm>
                <a:off x="9971691" y="4295640"/>
                <a:ext cx="371160" cy="207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630A6B3-B083-463D-89A3-E37DA35980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62691" y="4286640"/>
                  <a:ext cx="388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9FCE629-D1C6-44D4-AAFC-5765CD610E17}"/>
                    </a:ext>
                  </a:extLst>
                </p14:cNvPr>
                <p14:cNvContentPartPr/>
                <p14:nvPr/>
              </p14:nvContentPartPr>
              <p14:xfrm>
                <a:off x="10471731" y="4391040"/>
                <a:ext cx="22320" cy="70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9FCE629-D1C6-44D4-AAFC-5765CD610E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62731" y="4382040"/>
                  <a:ext cx="3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B7629C0-D2F0-423A-A450-6CA9ABDB9E69}"/>
                    </a:ext>
                  </a:extLst>
                </p14:cNvPr>
                <p14:cNvContentPartPr/>
                <p14:nvPr/>
              </p14:nvContentPartPr>
              <p14:xfrm>
                <a:off x="10531131" y="4255320"/>
                <a:ext cx="33480" cy="61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B7629C0-D2F0-423A-A450-6CA9ABDB9E6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22491" y="4246680"/>
                  <a:ext cx="51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3172D8-0E25-4294-ACBC-9848E5904CA7}"/>
                    </a:ext>
                  </a:extLst>
                </p14:cNvPr>
                <p14:cNvContentPartPr/>
                <p14:nvPr/>
              </p14:nvContentPartPr>
              <p14:xfrm>
                <a:off x="10729491" y="4210680"/>
                <a:ext cx="365400" cy="308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3172D8-0E25-4294-ACBC-9848E5904CA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20491" y="4202040"/>
                  <a:ext cx="383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0FFBBA-05D2-4759-A545-A77503E100BB}"/>
                    </a:ext>
                  </a:extLst>
                </p14:cNvPr>
                <p14:cNvContentPartPr/>
                <p14:nvPr/>
              </p14:nvContentPartPr>
              <p14:xfrm>
                <a:off x="11124051" y="4216080"/>
                <a:ext cx="56160" cy="60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0FFBBA-05D2-4759-A545-A77503E100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15051" y="4207080"/>
                  <a:ext cx="7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9F5994E-AB09-49A2-896A-34F5AD619CB8}"/>
                    </a:ext>
                  </a:extLst>
                </p14:cNvPr>
                <p14:cNvContentPartPr/>
                <p14:nvPr/>
              </p14:nvContentPartPr>
              <p14:xfrm>
                <a:off x="11341491" y="4298880"/>
                <a:ext cx="149760" cy="162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9F5994E-AB09-49A2-896A-34F5AD619CB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32851" y="4290240"/>
                  <a:ext cx="1674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2E80897-3B2F-4F2C-99BA-AC64C21849C3}"/>
                  </a:ext>
                </a:extLst>
              </p14:cNvPr>
              <p14:cNvContentPartPr/>
              <p14:nvPr/>
            </p14:nvContentPartPr>
            <p14:xfrm>
              <a:off x="1774851" y="6374640"/>
              <a:ext cx="2085480" cy="594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2E80897-3B2F-4F2C-99BA-AC64C21849C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766211" y="6366000"/>
                <a:ext cx="2103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738A703-387C-40EA-8B05-BC4BF2D89CAA}"/>
                  </a:ext>
                </a:extLst>
              </p14:cNvPr>
              <p14:cNvContentPartPr/>
              <p14:nvPr/>
            </p14:nvContentPartPr>
            <p14:xfrm>
              <a:off x="1960611" y="6212280"/>
              <a:ext cx="15120" cy="165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738A703-387C-40EA-8B05-BC4BF2D89CA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951971" y="6203640"/>
                <a:ext cx="327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E865D0D-415B-4474-83A4-B5F30E7C9860}"/>
                  </a:ext>
                </a:extLst>
              </p14:cNvPr>
              <p14:cNvContentPartPr/>
              <p14:nvPr/>
            </p14:nvContentPartPr>
            <p14:xfrm>
              <a:off x="3967611" y="6537360"/>
              <a:ext cx="96840" cy="180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E865D0D-415B-4474-83A4-B5F30E7C986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958971" y="6528720"/>
                <a:ext cx="114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B9392B9-2E15-4F04-88C2-8FEEFE9A2687}"/>
                  </a:ext>
                </a:extLst>
              </p14:cNvPr>
              <p14:cNvContentPartPr/>
              <p14:nvPr/>
            </p14:nvContentPartPr>
            <p14:xfrm>
              <a:off x="4166691" y="6508200"/>
              <a:ext cx="90000" cy="766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B9392B9-2E15-4F04-88C2-8FEEFE9A268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158051" y="6499200"/>
                <a:ext cx="1076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B5207CF-45A2-49BC-9935-1D2B988E9880}"/>
                  </a:ext>
                </a:extLst>
              </p14:cNvPr>
              <p14:cNvContentPartPr/>
              <p14:nvPr/>
            </p14:nvContentPartPr>
            <p14:xfrm>
              <a:off x="4121691" y="6610080"/>
              <a:ext cx="110880" cy="284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B5207CF-45A2-49BC-9935-1D2B988E988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112691" y="6601440"/>
                <a:ext cx="128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BE8206A3-F49E-4B3A-A625-A450367667E6}"/>
                  </a:ext>
                </a:extLst>
              </p14:cNvPr>
              <p14:cNvContentPartPr/>
              <p14:nvPr/>
            </p14:nvContentPartPr>
            <p14:xfrm>
              <a:off x="4171731" y="6689280"/>
              <a:ext cx="69840" cy="658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BE8206A3-F49E-4B3A-A625-A450367667E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162731" y="6680640"/>
                <a:ext cx="87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43D0FD16-8374-4EFC-9BF4-5E7A11B0BE96}"/>
                  </a:ext>
                </a:extLst>
              </p14:cNvPr>
              <p14:cNvContentPartPr/>
              <p14:nvPr/>
            </p14:nvContentPartPr>
            <p14:xfrm>
              <a:off x="3687171" y="6513240"/>
              <a:ext cx="105480" cy="1306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43D0FD16-8374-4EFC-9BF4-5E7A11B0BE9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678531" y="6504600"/>
                <a:ext cx="123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3955616-D4C4-4B18-9721-0E37C664E387}"/>
                  </a:ext>
                </a:extLst>
              </p14:cNvPr>
              <p14:cNvContentPartPr/>
              <p14:nvPr/>
            </p14:nvContentPartPr>
            <p14:xfrm>
              <a:off x="3778971" y="6609720"/>
              <a:ext cx="34200" cy="57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3955616-D4C4-4B18-9721-0E37C664E38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770331" y="6600720"/>
                <a:ext cx="51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BC17B2A-F4E2-4C6B-A379-B5E5BAED5B79}"/>
                  </a:ext>
                </a:extLst>
              </p14:cNvPr>
              <p14:cNvContentPartPr/>
              <p14:nvPr/>
            </p14:nvContentPartPr>
            <p14:xfrm>
              <a:off x="3865731" y="6570840"/>
              <a:ext cx="57600" cy="140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BC17B2A-F4E2-4C6B-A379-B5E5BAED5B7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856731" y="6561840"/>
                <a:ext cx="75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FE443B9-125D-40BC-B1B4-370C61F7E286}"/>
                  </a:ext>
                </a:extLst>
              </p14:cNvPr>
              <p14:cNvContentPartPr/>
              <p14:nvPr/>
            </p14:nvContentPartPr>
            <p14:xfrm>
              <a:off x="3838731" y="6614040"/>
              <a:ext cx="38880" cy="154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FE443B9-125D-40BC-B1B4-370C61F7E28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829731" y="6605040"/>
                <a:ext cx="565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59B1DC-3BDA-45A3-B9C8-4EB0BB6055D1}"/>
                  </a:ext>
                </a:extLst>
              </p14:cNvPr>
              <p14:cNvContentPartPr/>
              <p14:nvPr/>
            </p14:nvContentPartPr>
            <p14:xfrm>
              <a:off x="3872571" y="6641760"/>
              <a:ext cx="93240" cy="108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59B1DC-3BDA-45A3-B9C8-4EB0BB6055D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863571" y="6632760"/>
                <a:ext cx="110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B296A40-92FA-4AFD-98E1-FE5F1EFDF667}"/>
                  </a:ext>
                </a:extLst>
              </p14:cNvPr>
              <p14:cNvContentPartPr/>
              <p14:nvPr/>
            </p14:nvContentPartPr>
            <p14:xfrm>
              <a:off x="1334931" y="6495600"/>
              <a:ext cx="107640" cy="1980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B296A40-92FA-4AFD-98E1-FE5F1EFDF66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325931" y="6486600"/>
                <a:ext cx="1252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6233F3B9-7C8D-4A57-8904-DCF49A2E1917}"/>
                  </a:ext>
                </a:extLst>
              </p14:cNvPr>
              <p14:cNvContentPartPr/>
              <p14:nvPr/>
            </p14:nvContentPartPr>
            <p14:xfrm>
              <a:off x="1458051" y="6641040"/>
              <a:ext cx="56520" cy="907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6233F3B9-7C8D-4A57-8904-DCF49A2E191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449051" y="6632040"/>
                <a:ext cx="74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8EC667B-9943-4F63-A04E-AC9341D10DD2}"/>
                  </a:ext>
                </a:extLst>
              </p14:cNvPr>
              <p14:cNvContentPartPr/>
              <p14:nvPr/>
            </p14:nvContentPartPr>
            <p14:xfrm>
              <a:off x="1614651" y="6643920"/>
              <a:ext cx="43920" cy="17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8EC667B-9943-4F63-A04E-AC9341D10DD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05651" y="6635280"/>
                <a:ext cx="61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90BB4EB-4281-488A-AFB2-992DAA7CF2B1}"/>
                  </a:ext>
                </a:extLst>
              </p14:cNvPr>
              <p14:cNvContentPartPr/>
              <p14:nvPr/>
            </p14:nvContentPartPr>
            <p14:xfrm>
              <a:off x="1595571" y="6693960"/>
              <a:ext cx="54360" cy="13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90BB4EB-4281-488A-AFB2-992DAA7CF2B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586931" y="6684960"/>
                <a:ext cx="72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95B1D07-DA59-4BA5-BC93-B6E7BA5FB139}"/>
                  </a:ext>
                </a:extLst>
              </p14:cNvPr>
              <p14:cNvContentPartPr/>
              <p14:nvPr/>
            </p14:nvContentPartPr>
            <p14:xfrm>
              <a:off x="1747491" y="6665160"/>
              <a:ext cx="52920" cy="140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95B1D07-DA59-4BA5-BC93-B6E7BA5FB13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738491" y="6656520"/>
                <a:ext cx="70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553DF60E-845A-4CDD-A14C-142482B70D23}"/>
                  </a:ext>
                </a:extLst>
              </p14:cNvPr>
              <p14:cNvContentPartPr/>
              <p14:nvPr/>
            </p14:nvContentPartPr>
            <p14:xfrm>
              <a:off x="1858731" y="6608640"/>
              <a:ext cx="86400" cy="165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553DF60E-845A-4CDD-A14C-142482B70D2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849731" y="6599640"/>
                <a:ext cx="104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B12E635-C8C3-4C6A-9C01-CCA5CD970917}"/>
                  </a:ext>
                </a:extLst>
              </p14:cNvPr>
              <p14:cNvContentPartPr/>
              <p14:nvPr/>
            </p14:nvContentPartPr>
            <p14:xfrm>
              <a:off x="2039811" y="6558240"/>
              <a:ext cx="104040" cy="957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B12E635-C8C3-4C6A-9C01-CCA5CD97091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030811" y="6549600"/>
                <a:ext cx="121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955F701-DB80-44B8-841C-CE264E383EC4}"/>
                  </a:ext>
                </a:extLst>
              </p14:cNvPr>
              <p14:cNvContentPartPr/>
              <p14:nvPr/>
            </p14:nvContentPartPr>
            <p14:xfrm>
              <a:off x="2013171" y="6690000"/>
              <a:ext cx="127800" cy="212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955F701-DB80-44B8-841C-CE264E383EC4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004531" y="6681360"/>
                <a:ext cx="145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4701068-DD2C-432E-9974-AE834A512281}"/>
                  </a:ext>
                </a:extLst>
              </p14:cNvPr>
              <p14:cNvContentPartPr/>
              <p14:nvPr/>
            </p14:nvContentPartPr>
            <p14:xfrm>
              <a:off x="2040891" y="6768480"/>
              <a:ext cx="65160" cy="81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4701068-DD2C-432E-9974-AE834A51228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032251" y="6759480"/>
                <a:ext cx="82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FE603B3-B9B8-460A-A4B9-367838DCEE0C}"/>
                  </a:ext>
                </a:extLst>
              </p14:cNvPr>
              <p14:cNvContentPartPr/>
              <p14:nvPr/>
            </p14:nvContentPartPr>
            <p14:xfrm>
              <a:off x="1704651" y="5159640"/>
              <a:ext cx="2553840" cy="11041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FE603B3-B9B8-460A-A4B9-367838DCEE0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696011" y="5151000"/>
                <a:ext cx="2571480" cy="11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C315F1A-E186-4C80-8452-410B1DDEFCF2}"/>
                  </a:ext>
                </a:extLst>
              </p14:cNvPr>
              <p14:cNvContentPartPr/>
              <p14:nvPr/>
            </p14:nvContentPartPr>
            <p14:xfrm>
              <a:off x="3827211" y="6326040"/>
              <a:ext cx="355680" cy="450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C315F1A-E186-4C80-8452-410B1DDEFCF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818211" y="6317040"/>
                <a:ext cx="373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3237A0A-CB54-488F-82B3-D503865D0A13}"/>
                  </a:ext>
                </a:extLst>
              </p14:cNvPr>
              <p14:cNvContentPartPr/>
              <p14:nvPr/>
            </p14:nvContentPartPr>
            <p14:xfrm>
              <a:off x="2900931" y="5135880"/>
              <a:ext cx="66240" cy="12132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3237A0A-CB54-488F-82B3-D503865D0A1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891931" y="5127240"/>
                <a:ext cx="83880" cy="12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EF551E29-A813-45FC-9C1C-AE279135AF35}"/>
                  </a:ext>
                </a:extLst>
              </p14:cNvPr>
              <p14:cNvContentPartPr/>
              <p14:nvPr/>
            </p14:nvContentPartPr>
            <p14:xfrm>
              <a:off x="4047171" y="6328200"/>
              <a:ext cx="42840" cy="756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EF551E29-A813-45FC-9C1C-AE279135AF35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038531" y="6319560"/>
                <a:ext cx="604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9799F32-FADD-47A8-AEC6-14860AA15A74}"/>
                  </a:ext>
                </a:extLst>
              </p14:cNvPr>
              <p14:cNvContentPartPr/>
              <p14:nvPr/>
            </p14:nvContentPartPr>
            <p14:xfrm>
              <a:off x="4096491" y="6318480"/>
              <a:ext cx="17640" cy="313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9799F32-FADD-47A8-AEC6-14860AA15A7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087851" y="6309480"/>
                <a:ext cx="35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3F20EA4-1EEE-4EFB-87D6-32C0D7FD3C4E}"/>
                  </a:ext>
                </a:extLst>
              </p14:cNvPr>
              <p14:cNvContentPartPr/>
              <p14:nvPr/>
            </p14:nvContentPartPr>
            <p14:xfrm>
              <a:off x="4039251" y="6198960"/>
              <a:ext cx="44640" cy="1645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3F20EA4-1EEE-4EFB-87D6-32C0D7FD3C4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030611" y="6190320"/>
                <a:ext cx="622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A654E7B-ACC7-4628-A5E3-E67512D4FE58}"/>
                  </a:ext>
                </a:extLst>
              </p14:cNvPr>
              <p14:cNvContentPartPr/>
              <p14:nvPr/>
            </p14:nvContentPartPr>
            <p14:xfrm>
              <a:off x="4086771" y="6252960"/>
              <a:ext cx="203760" cy="968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A654E7B-ACC7-4628-A5E3-E67512D4FE5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078131" y="6244320"/>
                <a:ext cx="221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9972734-531A-4DB5-AA05-1E9FD1CEFBF1}"/>
                  </a:ext>
                </a:extLst>
              </p14:cNvPr>
              <p14:cNvContentPartPr/>
              <p14:nvPr/>
            </p14:nvContentPartPr>
            <p14:xfrm>
              <a:off x="4133211" y="6309840"/>
              <a:ext cx="132120" cy="381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9972734-531A-4DB5-AA05-1E9FD1CEFBF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124571" y="6300840"/>
                <a:ext cx="149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CD09FEB-BE2E-47F4-A077-B52E61713420}"/>
                  </a:ext>
                </a:extLst>
              </p14:cNvPr>
              <p14:cNvContentPartPr/>
              <p14:nvPr/>
            </p14:nvContentPartPr>
            <p14:xfrm>
              <a:off x="4157331" y="6282480"/>
              <a:ext cx="214200" cy="176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CD09FEB-BE2E-47F4-A077-B52E6171342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148691" y="6273480"/>
                <a:ext cx="231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C124E8E-0AAF-43C0-9721-4438CA2E8391}"/>
                  </a:ext>
                </a:extLst>
              </p14:cNvPr>
              <p14:cNvContentPartPr/>
              <p14:nvPr/>
            </p14:nvContentPartPr>
            <p14:xfrm>
              <a:off x="4227171" y="6230280"/>
              <a:ext cx="216000" cy="417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C124E8E-0AAF-43C0-9721-4438CA2E839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218531" y="6221280"/>
                <a:ext cx="233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3E3E58A-FDB3-432C-93D4-1086441B7B4B}"/>
                  </a:ext>
                </a:extLst>
              </p14:cNvPr>
              <p14:cNvContentPartPr/>
              <p14:nvPr/>
            </p14:nvContentPartPr>
            <p14:xfrm>
              <a:off x="4317171" y="6220920"/>
              <a:ext cx="164160" cy="460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3E3E58A-FDB3-432C-93D4-1086441B7B4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308531" y="6212280"/>
                <a:ext cx="181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8A2E95AD-B8AC-4FC6-AF18-F1893BA27829}"/>
                  </a:ext>
                </a:extLst>
              </p14:cNvPr>
              <p14:cNvContentPartPr/>
              <p14:nvPr/>
            </p14:nvContentPartPr>
            <p14:xfrm>
              <a:off x="4148691" y="6343680"/>
              <a:ext cx="322560" cy="385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8A2E95AD-B8AC-4FC6-AF18-F1893BA27829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140051" y="6334680"/>
                <a:ext cx="340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A6025BE-D414-44A6-ADC6-37D103A0C08E}"/>
                  </a:ext>
                </a:extLst>
              </p14:cNvPr>
              <p14:cNvContentPartPr/>
              <p14:nvPr/>
            </p14:nvContentPartPr>
            <p14:xfrm>
              <a:off x="2468571" y="4914120"/>
              <a:ext cx="63000" cy="170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A6025BE-D414-44A6-ADC6-37D103A0C08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459931" y="4905480"/>
                <a:ext cx="80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8BBC584F-490E-48FD-98E6-9A5EF75FF279}"/>
                  </a:ext>
                </a:extLst>
              </p14:cNvPr>
              <p14:cNvContentPartPr/>
              <p14:nvPr/>
            </p14:nvContentPartPr>
            <p14:xfrm>
              <a:off x="2412411" y="4872000"/>
              <a:ext cx="180360" cy="529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8BBC584F-490E-48FD-98E6-9A5EF75FF27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403771" y="4863000"/>
                <a:ext cx="198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4F63890-71AC-41C1-919A-ADC5AB1973F8}"/>
                  </a:ext>
                </a:extLst>
              </p14:cNvPr>
              <p14:cNvContentPartPr/>
              <p14:nvPr/>
            </p14:nvContentPartPr>
            <p14:xfrm>
              <a:off x="2579451" y="4992600"/>
              <a:ext cx="66600" cy="817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4F63890-71AC-41C1-919A-ADC5AB1973F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570811" y="4983600"/>
                <a:ext cx="84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020AE35D-B34A-4CB1-8A9D-30568948914B}"/>
                  </a:ext>
                </a:extLst>
              </p14:cNvPr>
              <p14:cNvContentPartPr/>
              <p14:nvPr/>
            </p14:nvContentPartPr>
            <p14:xfrm>
              <a:off x="2691051" y="4966320"/>
              <a:ext cx="89280" cy="1123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020AE35D-B34A-4CB1-8A9D-30568948914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682051" y="4957320"/>
                <a:ext cx="106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DD0DDFBB-570B-4920-8C47-202D42DCA71E}"/>
                  </a:ext>
                </a:extLst>
              </p14:cNvPr>
              <p14:cNvContentPartPr/>
              <p14:nvPr/>
            </p14:nvContentPartPr>
            <p14:xfrm>
              <a:off x="2782131" y="4909440"/>
              <a:ext cx="95400" cy="1580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DD0DDFBB-570B-4920-8C47-202D42DCA71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773491" y="4900800"/>
                <a:ext cx="113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623081F-A631-4D7F-9B8C-9519AA2FA99B}"/>
                  </a:ext>
                </a:extLst>
              </p14:cNvPr>
              <p14:cNvContentPartPr/>
              <p14:nvPr/>
            </p14:nvContentPartPr>
            <p14:xfrm>
              <a:off x="2858091" y="4944360"/>
              <a:ext cx="207000" cy="1281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623081F-A631-4D7F-9B8C-9519AA2FA99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849451" y="4935720"/>
                <a:ext cx="224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081B5EC-0BBC-4590-9405-C7F83787189B}"/>
                  </a:ext>
                </a:extLst>
              </p14:cNvPr>
              <p14:cNvContentPartPr/>
              <p14:nvPr/>
            </p14:nvContentPartPr>
            <p14:xfrm>
              <a:off x="3117291" y="4888920"/>
              <a:ext cx="23400" cy="475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081B5EC-0BBC-4590-9405-C7F83787189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108651" y="4879920"/>
                <a:ext cx="41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A677C44-CA77-4B04-B812-CEF69B90BB70}"/>
                  </a:ext>
                </a:extLst>
              </p14:cNvPr>
              <p14:cNvContentPartPr/>
              <p14:nvPr/>
            </p14:nvContentPartPr>
            <p14:xfrm>
              <a:off x="3142131" y="4964880"/>
              <a:ext cx="119160" cy="171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A677C44-CA77-4B04-B812-CEF69B90BB7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133131" y="4955880"/>
                <a:ext cx="136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00D83C8E-0CF6-4BB8-ADDD-1CCC597961C7}"/>
                  </a:ext>
                </a:extLst>
              </p14:cNvPr>
              <p14:cNvContentPartPr/>
              <p14:nvPr/>
            </p14:nvContentPartPr>
            <p14:xfrm>
              <a:off x="4329051" y="5980800"/>
              <a:ext cx="220680" cy="2257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00D83C8E-0CF6-4BB8-ADDD-1CCC597961C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320411" y="5971800"/>
                <a:ext cx="238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3EE36CA-B771-44D1-999C-CE16D4CFF16A}"/>
                  </a:ext>
                </a:extLst>
              </p14:cNvPr>
              <p14:cNvContentPartPr/>
              <p14:nvPr/>
            </p14:nvContentPartPr>
            <p14:xfrm>
              <a:off x="4286211" y="6120840"/>
              <a:ext cx="118080" cy="1008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3EE36CA-B771-44D1-999C-CE16D4CFF16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77571" y="6111840"/>
                <a:ext cx="1357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6DF928DC-22FA-43E6-B814-729B58EB848B}"/>
                  </a:ext>
                </a:extLst>
              </p14:cNvPr>
              <p14:cNvContentPartPr/>
              <p14:nvPr/>
            </p14:nvContentPartPr>
            <p14:xfrm>
              <a:off x="4587531" y="5762280"/>
              <a:ext cx="149760" cy="125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6DF928DC-22FA-43E6-B814-729B58EB848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78531" y="5753640"/>
                <a:ext cx="1674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62B9960-A006-4691-8C9B-DFB19C3EE3CD}"/>
                  </a:ext>
                </a:extLst>
              </p14:cNvPr>
              <p14:cNvContentPartPr/>
              <p14:nvPr/>
            </p14:nvContentPartPr>
            <p14:xfrm>
              <a:off x="4617771" y="5926800"/>
              <a:ext cx="97920" cy="1440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62B9960-A006-4691-8C9B-DFB19C3EE3C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08771" y="5918160"/>
                <a:ext cx="115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30E71E-06E1-47E8-91D2-4350575FEB48}"/>
                  </a:ext>
                </a:extLst>
              </p14:cNvPr>
              <p14:cNvContentPartPr/>
              <p14:nvPr/>
            </p14:nvContentPartPr>
            <p14:xfrm>
              <a:off x="4609851" y="6006720"/>
              <a:ext cx="100800" cy="914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30E71E-06E1-47E8-91D2-4350575FEB4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600851" y="5997720"/>
                <a:ext cx="1184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FB3F1CE-868E-47C3-9954-5842CB27C4C7}"/>
              </a:ext>
            </a:extLst>
          </p:cNvPr>
          <p:cNvGrpSpPr/>
          <p:nvPr/>
        </p:nvGrpSpPr>
        <p:grpSpPr>
          <a:xfrm>
            <a:off x="1475691" y="5928240"/>
            <a:ext cx="453960" cy="533880"/>
            <a:chOff x="1475691" y="5928240"/>
            <a:chExt cx="4539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D2501D6-7ED8-4010-9586-908F0505A8F3}"/>
                    </a:ext>
                  </a:extLst>
                </p14:cNvPr>
                <p14:cNvContentPartPr/>
                <p14:nvPr/>
              </p14:nvContentPartPr>
              <p14:xfrm>
                <a:off x="1733451" y="6269880"/>
                <a:ext cx="196200" cy="129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D2501D6-7ED8-4010-9586-908F0505A8F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24451" y="6260880"/>
                  <a:ext cx="213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A872069-4A56-449B-BADC-47142F2C3B40}"/>
                    </a:ext>
                  </a:extLst>
                </p14:cNvPr>
                <p14:cNvContentPartPr/>
                <p14:nvPr/>
              </p14:nvContentPartPr>
              <p14:xfrm>
                <a:off x="1593411" y="6373200"/>
                <a:ext cx="140400" cy="47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A872069-4A56-449B-BADC-47142F2C3B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84411" y="6364560"/>
                  <a:ext cx="158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54D928D-5677-43F0-81F2-E4F7D510BE94}"/>
                    </a:ext>
                  </a:extLst>
                </p14:cNvPr>
                <p14:cNvContentPartPr/>
                <p14:nvPr/>
              </p14:nvContentPartPr>
              <p14:xfrm>
                <a:off x="1643811" y="6423240"/>
                <a:ext cx="260640" cy="38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54D928D-5677-43F0-81F2-E4F7D510BE9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34811" y="6414600"/>
                  <a:ext cx="278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A99148A-254D-4FF5-BD6B-3477669A431B}"/>
                    </a:ext>
                  </a:extLst>
                </p14:cNvPr>
                <p14:cNvContentPartPr/>
                <p14:nvPr/>
              </p14:nvContentPartPr>
              <p14:xfrm>
                <a:off x="1475691" y="5928240"/>
                <a:ext cx="375840" cy="348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A99148A-254D-4FF5-BD6B-3477669A43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67051" y="5919240"/>
                  <a:ext cx="393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3CB5528-C0FF-44D1-A9C7-1D9AEBCA1830}"/>
                    </a:ext>
                  </a:extLst>
                </p14:cNvPr>
                <p14:cNvContentPartPr/>
                <p14:nvPr/>
              </p14:nvContentPartPr>
              <p14:xfrm>
                <a:off x="1734891" y="6247920"/>
                <a:ext cx="111600" cy="64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3CB5528-C0FF-44D1-A9C7-1D9AEBCA183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725891" y="6239280"/>
                  <a:ext cx="1292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05A78D0-8225-4B65-AC8D-2F3A607595AD}"/>
              </a:ext>
            </a:extLst>
          </p:cNvPr>
          <p:cNvGrpSpPr/>
          <p:nvPr/>
        </p:nvGrpSpPr>
        <p:grpSpPr>
          <a:xfrm>
            <a:off x="1057731" y="5754360"/>
            <a:ext cx="177840" cy="432000"/>
            <a:chOff x="1057731" y="5754360"/>
            <a:chExt cx="1778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0F4F1BA-D46F-46F2-85FD-768D63ABC03A}"/>
                    </a:ext>
                  </a:extLst>
                </p14:cNvPr>
                <p14:cNvContentPartPr/>
                <p14:nvPr/>
              </p14:nvContentPartPr>
              <p14:xfrm>
                <a:off x="1079691" y="5754360"/>
                <a:ext cx="155880" cy="131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0F4F1BA-D46F-46F2-85FD-768D63ABC03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0691" y="5745720"/>
                  <a:ext cx="173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E9DD07E-7A66-41F2-9829-15DAB48C74FA}"/>
                    </a:ext>
                  </a:extLst>
                </p14:cNvPr>
                <p14:cNvContentPartPr/>
                <p14:nvPr/>
              </p14:nvContentPartPr>
              <p14:xfrm>
                <a:off x="1057731" y="5925720"/>
                <a:ext cx="165960" cy="25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E9DD07E-7A66-41F2-9829-15DAB48C74F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9091" y="5916720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9BA79CB-7CE1-41FB-9308-62A99AEA376E}"/>
                    </a:ext>
                  </a:extLst>
                </p14:cNvPr>
                <p14:cNvContentPartPr/>
                <p14:nvPr/>
              </p14:nvContentPartPr>
              <p14:xfrm>
                <a:off x="1070331" y="6022200"/>
                <a:ext cx="91080" cy="164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9BA79CB-7CE1-41FB-9308-62A99AEA376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1691" y="6013200"/>
                  <a:ext cx="10872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2A6FC68-19A0-4950-8236-5C332CEB8692}"/>
                  </a:ext>
                </a:extLst>
              </p14:cNvPr>
              <p14:cNvContentPartPr/>
              <p14:nvPr/>
            </p14:nvContentPartPr>
            <p14:xfrm>
              <a:off x="9012651" y="6101760"/>
              <a:ext cx="416520" cy="680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2A6FC68-19A0-4950-8236-5C332CEB8692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9004011" y="6092760"/>
                <a:ext cx="43416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249A8FE-7DEA-4310-9BF4-CD4DEF0BD1A6}"/>
              </a:ext>
            </a:extLst>
          </p:cNvPr>
          <p:cNvGrpSpPr/>
          <p:nvPr/>
        </p:nvGrpSpPr>
        <p:grpSpPr>
          <a:xfrm>
            <a:off x="6242811" y="4857960"/>
            <a:ext cx="3335040" cy="1750320"/>
            <a:chOff x="6242811" y="4857960"/>
            <a:chExt cx="3335040" cy="17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32D3C90-519D-4B12-854C-03C533E8A7F5}"/>
                    </a:ext>
                  </a:extLst>
                </p14:cNvPr>
                <p14:cNvContentPartPr/>
                <p14:nvPr/>
              </p14:nvContentPartPr>
              <p14:xfrm>
                <a:off x="6385731" y="6172680"/>
                <a:ext cx="2326680" cy="177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32D3C90-519D-4B12-854C-03C533E8A7F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76731" y="6164040"/>
                  <a:ext cx="2344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648B6AB-F7B9-4E3B-9180-5CF8D0EB07D0}"/>
                    </a:ext>
                  </a:extLst>
                </p14:cNvPr>
                <p14:cNvContentPartPr/>
                <p14:nvPr/>
              </p14:nvContentPartPr>
              <p14:xfrm>
                <a:off x="6242811" y="6125880"/>
                <a:ext cx="23760" cy="18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648B6AB-F7B9-4E3B-9180-5CF8D0EB07D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234171" y="6116880"/>
                  <a:ext cx="41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E9CCAA3-AB95-463B-82C5-E04ED506A8D9}"/>
                    </a:ext>
                  </a:extLst>
                </p14:cNvPr>
                <p14:cNvContentPartPr/>
                <p14:nvPr/>
              </p14:nvContentPartPr>
              <p14:xfrm>
                <a:off x="6287451" y="5068200"/>
                <a:ext cx="2790360" cy="1055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E9CCAA3-AB95-463B-82C5-E04ED506A8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78811" y="5059560"/>
                  <a:ext cx="2808000" cy="10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A80F544-F5AF-47D3-9E04-3A78A48799BC}"/>
                    </a:ext>
                  </a:extLst>
                </p14:cNvPr>
                <p14:cNvContentPartPr/>
                <p14:nvPr/>
              </p14:nvContentPartPr>
              <p14:xfrm>
                <a:off x="8623491" y="6127680"/>
                <a:ext cx="263520" cy="60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A80F544-F5AF-47D3-9E04-3A78A48799B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14851" y="6118680"/>
                  <a:ext cx="28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31A75B4-45E4-4329-9A20-FFB421F1175C}"/>
                    </a:ext>
                  </a:extLst>
                </p14:cNvPr>
                <p14:cNvContentPartPr/>
                <p14:nvPr/>
              </p14:nvContentPartPr>
              <p14:xfrm>
                <a:off x="7473651" y="4857960"/>
                <a:ext cx="165600" cy="1393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31A75B4-45E4-4329-9A20-FFB421F1175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64651" y="4848960"/>
                  <a:ext cx="183240" cy="14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62D0344-A152-4115-9D9B-1885C3B730AF}"/>
                    </a:ext>
                  </a:extLst>
                </p14:cNvPr>
                <p14:cNvContentPartPr/>
                <p14:nvPr/>
              </p14:nvContentPartPr>
              <p14:xfrm>
                <a:off x="7530531" y="6433680"/>
                <a:ext cx="113040" cy="167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62D0344-A152-4115-9D9B-1885C3B730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21891" y="6424680"/>
                  <a:ext cx="130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C9DF354-8066-4C42-8E10-91284D7E5FC2}"/>
                    </a:ext>
                  </a:extLst>
                </p14:cNvPr>
                <p14:cNvContentPartPr/>
                <p14:nvPr/>
              </p14:nvContentPartPr>
              <p14:xfrm>
                <a:off x="8807091" y="6130560"/>
                <a:ext cx="207000" cy="30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C9DF354-8066-4C42-8E10-91284D7E5F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98091" y="6121560"/>
                  <a:ext cx="224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2A895DE-3E66-4BAE-A84C-FF2144C3F203}"/>
                    </a:ext>
                  </a:extLst>
                </p14:cNvPr>
                <p14:cNvContentPartPr/>
                <p14:nvPr/>
              </p14:nvContentPartPr>
              <p14:xfrm>
                <a:off x="8844171" y="5923920"/>
                <a:ext cx="46800" cy="195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2A895DE-3E66-4BAE-A84C-FF2144C3F20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835531" y="5915280"/>
                  <a:ext cx="64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5D2D1CC-DA44-482F-9CFF-A98D44B4D1C5}"/>
                    </a:ext>
                  </a:extLst>
                </p14:cNvPr>
                <p14:cNvContentPartPr/>
                <p14:nvPr/>
              </p14:nvContentPartPr>
              <p14:xfrm>
                <a:off x="8668131" y="6350520"/>
                <a:ext cx="92880" cy="163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5D2D1CC-DA44-482F-9CFF-A98D44B4D1C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59491" y="6341880"/>
                  <a:ext cx="110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217F267-ED34-4FDE-91F8-FF4403003AB9}"/>
                    </a:ext>
                  </a:extLst>
                </p14:cNvPr>
                <p14:cNvContentPartPr/>
                <p14:nvPr/>
              </p14:nvContentPartPr>
              <p14:xfrm>
                <a:off x="8828331" y="6413160"/>
                <a:ext cx="52560" cy="12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217F267-ED34-4FDE-91F8-FF4403003AB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819331" y="6404160"/>
                  <a:ext cx="70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FC13E94-2C19-45C0-A56F-0616E1E1AF43}"/>
                    </a:ext>
                  </a:extLst>
                </p14:cNvPr>
                <p14:cNvContentPartPr/>
                <p14:nvPr/>
              </p14:nvContentPartPr>
              <p14:xfrm>
                <a:off x="8802771" y="6459600"/>
                <a:ext cx="68040" cy="14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FC13E94-2C19-45C0-A56F-0616E1E1AF4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94131" y="6450600"/>
                  <a:ext cx="85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B44477E-7CC9-49A0-A553-B5168F628ADC}"/>
                    </a:ext>
                  </a:extLst>
                </p14:cNvPr>
                <p14:cNvContentPartPr/>
                <p14:nvPr/>
              </p14:nvContentPartPr>
              <p14:xfrm>
                <a:off x="8984571" y="6355560"/>
                <a:ext cx="98280" cy="252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B44477E-7CC9-49A0-A553-B5168F628AD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75571" y="6346920"/>
                  <a:ext cx="11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DF5FAE4-C02D-4119-A0F5-6F03B9C8C1AF}"/>
                    </a:ext>
                  </a:extLst>
                </p14:cNvPr>
                <p14:cNvContentPartPr/>
                <p14:nvPr/>
              </p14:nvContentPartPr>
              <p14:xfrm>
                <a:off x="9130011" y="6402720"/>
                <a:ext cx="96840" cy="129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DF5FAE4-C02D-4119-A0F5-6F03B9C8C1A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21371" y="6394080"/>
                  <a:ext cx="114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04992B9-DFDF-4022-B046-44E807C29EB2}"/>
                    </a:ext>
                  </a:extLst>
                </p14:cNvPr>
                <p14:cNvContentPartPr/>
                <p14:nvPr/>
              </p14:nvContentPartPr>
              <p14:xfrm>
                <a:off x="9031731" y="5975400"/>
                <a:ext cx="141120" cy="41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04992B9-DFDF-4022-B046-44E807C29E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023091" y="5966760"/>
                  <a:ext cx="158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2AE2913-9EAE-4CB1-8FB7-B077B97898D5}"/>
                    </a:ext>
                  </a:extLst>
                </p14:cNvPr>
                <p14:cNvContentPartPr/>
                <p14:nvPr/>
              </p14:nvContentPartPr>
              <p14:xfrm>
                <a:off x="8994291" y="5692800"/>
                <a:ext cx="365040" cy="362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2AE2913-9EAE-4CB1-8FB7-B077B97898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985291" y="5683800"/>
                  <a:ext cx="382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10EB39C-27AE-4279-A0DF-971FB5085476}"/>
                    </a:ext>
                  </a:extLst>
                </p14:cNvPr>
                <p14:cNvContentPartPr/>
                <p14:nvPr/>
              </p14:nvContentPartPr>
              <p14:xfrm>
                <a:off x="8966931" y="5999160"/>
                <a:ext cx="114480" cy="69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10EB39C-27AE-4279-A0DF-971FB508547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58291" y="5990520"/>
                  <a:ext cx="132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D9EBB5C-872C-43A1-97EE-474761CBF32F}"/>
                    </a:ext>
                  </a:extLst>
                </p14:cNvPr>
                <p14:cNvContentPartPr/>
                <p14:nvPr/>
              </p14:nvContentPartPr>
              <p14:xfrm>
                <a:off x="9453651" y="5476440"/>
                <a:ext cx="124200" cy="138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D9EBB5C-872C-43A1-97EE-474761CBF32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45011" y="5467440"/>
                  <a:ext cx="141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535A696-FBD6-4CA7-B622-D6069B9260B7}"/>
                    </a:ext>
                  </a:extLst>
                </p14:cNvPr>
                <p14:cNvContentPartPr/>
                <p14:nvPr/>
              </p14:nvContentPartPr>
              <p14:xfrm>
                <a:off x="8941011" y="6001320"/>
                <a:ext cx="243000" cy="117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535A696-FBD6-4CA7-B622-D6069B9260B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32011" y="5992320"/>
                  <a:ext cx="260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6188A96-78C6-4EB4-BA5C-06FE2561242D}"/>
                    </a:ext>
                  </a:extLst>
                </p14:cNvPr>
                <p14:cNvContentPartPr/>
                <p14:nvPr/>
              </p14:nvContentPartPr>
              <p14:xfrm>
                <a:off x="9392091" y="5987640"/>
                <a:ext cx="99360" cy="21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6188A96-78C6-4EB4-BA5C-06FE2561242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383451" y="5979000"/>
                  <a:ext cx="1170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974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BDB9DD-A7CB-48BC-A22C-BE4843D3E64D}"/>
              </a:ext>
            </a:extLst>
          </p:cNvPr>
          <p:cNvGrpSpPr/>
          <p:nvPr/>
        </p:nvGrpSpPr>
        <p:grpSpPr>
          <a:xfrm>
            <a:off x="1231611" y="519240"/>
            <a:ext cx="252000" cy="269640"/>
            <a:chOff x="1231611" y="519240"/>
            <a:chExt cx="2520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4C69F3-8C68-4601-A65D-18796637D822}"/>
                    </a:ext>
                  </a:extLst>
                </p14:cNvPr>
                <p14:cNvContentPartPr/>
                <p14:nvPr/>
              </p14:nvContentPartPr>
              <p14:xfrm>
                <a:off x="1231611" y="519240"/>
                <a:ext cx="114120" cy="25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4C69F3-8C68-4601-A65D-18796637D8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2611" y="510240"/>
                  <a:ext cx="131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5AA1FC-CE0A-45D9-9016-5363436423E6}"/>
                    </a:ext>
                  </a:extLst>
                </p14:cNvPr>
                <p14:cNvContentPartPr/>
                <p14:nvPr/>
              </p14:nvContentPartPr>
              <p14:xfrm>
                <a:off x="1324851" y="527520"/>
                <a:ext cx="108720" cy="37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5AA1FC-CE0A-45D9-9016-5363436423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6211" y="518880"/>
                  <a:ext cx="126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408CEB-EA01-4677-8243-3003C6E25BE6}"/>
                    </a:ext>
                  </a:extLst>
                </p14:cNvPr>
                <p14:cNvContentPartPr/>
                <p14:nvPr/>
              </p14:nvContentPartPr>
              <p14:xfrm>
                <a:off x="1457331" y="733080"/>
                <a:ext cx="26280" cy="5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408CEB-EA01-4677-8243-3003C6E25B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48691" y="724080"/>
                  <a:ext cx="439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905D2-8EE2-4274-88DF-3E28BBA2DC22}"/>
              </a:ext>
            </a:extLst>
          </p:cNvPr>
          <p:cNvGrpSpPr/>
          <p:nvPr/>
        </p:nvGrpSpPr>
        <p:grpSpPr>
          <a:xfrm>
            <a:off x="2227371" y="463440"/>
            <a:ext cx="669240" cy="278280"/>
            <a:chOff x="2227371" y="463440"/>
            <a:chExt cx="6692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E1D574-169C-4341-90AA-B2A82D7E5D6E}"/>
                    </a:ext>
                  </a:extLst>
                </p14:cNvPr>
                <p14:cNvContentPartPr/>
                <p14:nvPr/>
              </p14:nvContentPartPr>
              <p14:xfrm>
                <a:off x="2255811" y="522840"/>
                <a:ext cx="90000" cy="19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E1D574-169C-4341-90AA-B2A82D7E5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7171" y="514200"/>
                  <a:ext cx="107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004D5D-BE8F-4A15-BB31-DA577A4E1A28}"/>
                    </a:ext>
                  </a:extLst>
                </p14:cNvPr>
                <p14:cNvContentPartPr/>
                <p14:nvPr/>
              </p14:nvContentPartPr>
              <p14:xfrm>
                <a:off x="2227371" y="463440"/>
                <a:ext cx="283680" cy="244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004D5D-BE8F-4A15-BB31-DA577A4E1A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18371" y="454440"/>
                  <a:ext cx="301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CA6B87-AF27-42DE-9EF7-3DE5E2D5E175}"/>
                    </a:ext>
                  </a:extLst>
                </p14:cNvPr>
                <p14:cNvContentPartPr/>
                <p14:nvPr/>
              </p14:nvContentPartPr>
              <p14:xfrm>
                <a:off x="2622651" y="478560"/>
                <a:ext cx="273960" cy="263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CA6B87-AF27-42DE-9EF7-3DE5E2D5E1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4011" y="469560"/>
                  <a:ext cx="29160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E7CB48-8C48-4FEE-94E6-318AEAC5F1FC}"/>
              </a:ext>
            </a:extLst>
          </p:cNvPr>
          <p:cNvGrpSpPr/>
          <p:nvPr/>
        </p:nvGrpSpPr>
        <p:grpSpPr>
          <a:xfrm>
            <a:off x="3189291" y="484320"/>
            <a:ext cx="355680" cy="249120"/>
            <a:chOff x="3189291" y="484320"/>
            <a:chExt cx="3556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88DCB0-AC63-4FDC-AF5C-28FBE3EC6D16}"/>
                    </a:ext>
                  </a:extLst>
                </p14:cNvPr>
                <p14:cNvContentPartPr/>
                <p14:nvPr/>
              </p14:nvContentPartPr>
              <p14:xfrm>
                <a:off x="3189291" y="484320"/>
                <a:ext cx="348120" cy="249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88DCB0-AC63-4FDC-AF5C-28FBE3EC6D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0291" y="475320"/>
                  <a:ext cx="365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D0F821-532D-43BA-A21F-9272DDC8D321}"/>
                    </a:ext>
                  </a:extLst>
                </p14:cNvPr>
                <p14:cNvContentPartPr/>
                <p14:nvPr/>
              </p14:nvContentPartPr>
              <p14:xfrm>
                <a:off x="3393771" y="612120"/>
                <a:ext cx="151200" cy="18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D0F821-532D-43BA-A21F-9272DDC8D3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4771" y="603120"/>
                  <a:ext cx="168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A6224A-A85B-4218-A256-88EC0486DB00}"/>
              </a:ext>
            </a:extLst>
          </p:cNvPr>
          <p:cNvGrpSpPr/>
          <p:nvPr/>
        </p:nvGrpSpPr>
        <p:grpSpPr>
          <a:xfrm>
            <a:off x="3985971" y="520680"/>
            <a:ext cx="761040" cy="217440"/>
            <a:chOff x="3985971" y="520680"/>
            <a:chExt cx="76104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16AD0F-8BF1-42FB-8E2F-A6FA363746E2}"/>
                    </a:ext>
                  </a:extLst>
                </p14:cNvPr>
                <p14:cNvContentPartPr/>
                <p14:nvPr/>
              </p14:nvContentPartPr>
              <p14:xfrm>
                <a:off x="3985971" y="609240"/>
                <a:ext cx="320760" cy="12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16AD0F-8BF1-42FB-8E2F-A6FA363746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76971" y="600240"/>
                  <a:ext cx="33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BC0F3C-73B5-4B11-8CEC-2F156E97C813}"/>
                    </a:ext>
                  </a:extLst>
                </p14:cNvPr>
                <p14:cNvContentPartPr/>
                <p14:nvPr/>
              </p14:nvContentPartPr>
              <p14:xfrm>
                <a:off x="4383051" y="538680"/>
                <a:ext cx="256680" cy="19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BC0F3C-73B5-4B11-8CEC-2F156E97C8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74411" y="529680"/>
                  <a:ext cx="27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7ED47B-53A9-408D-BA0F-75902D3EED42}"/>
                    </a:ext>
                  </a:extLst>
                </p14:cNvPr>
                <p14:cNvContentPartPr/>
                <p14:nvPr/>
              </p14:nvContentPartPr>
              <p14:xfrm>
                <a:off x="4709931" y="520680"/>
                <a:ext cx="3708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7ED47B-53A9-408D-BA0F-75902D3EED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1291" y="512040"/>
                  <a:ext cx="54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E474C9-906C-43F3-BF10-DE8366D8CBC0}"/>
              </a:ext>
            </a:extLst>
          </p:cNvPr>
          <p:cNvGrpSpPr/>
          <p:nvPr/>
        </p:nvGrpSpPr>
        <p:grpSpPr>
          <a:xfrm>
            <a:off x="5100171" y="453720"/>
            <a:ext cx="2700360" cy="493560"/>
            <a:chOff x="5100171" y="453720"/>
            <a:chExt cx="270036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4F6C0A-B62B-4245-8648-4F8D7D589FB6}"/>
                    </a:ext>
                  </a:extLst>
                </p14:cNvPr>
                <p14:cNvContentPartPr/>
                <p14:nvPr/>
              </p14:nvContentPartPr>
              <p14:xfrm>
                <a:off x="5100171" y="528240"/>
                <a:ext cx="395280" cy="41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4F6C0A-B62B-4245-8648-4F8D7D589F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1171" y="519600"/>
                  <a:ext cx="412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4AA2BA-EEDC-48F3-A234-C07FA879CC7A}"/>
                    </a:ext>
                  </a:extLst>
                </p14:cNvPr>
                <p14:cNvContentPartPr/>
                <p14:nvPr/>
              </p14:nvContentPartPr>
              <p14:xfrm>
                <a:off x="5777331" y="462000"/>
                <a:ext cx="363240" cy="28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4AA2BA-EEDC-48F3-A234-C07FA879CC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68691" y="453000"/>
                  <a:ext cx="380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0E31B9-DC5A-4CB6-8972-C729135FED58}"/>
                    </a:ext>
                  </a:extLst>
                </p14:cNvPr>
                <p14:cNvContentPartPr/>
                <p14:nvPr/>
              </p14:nvContentPartPr>
              <p14:xfrm>
                <a:off x="6174771" y="453720"/>
                <a:ext cx="150120" cy="24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0E31B9-DC5A-4CB6-8972-C729135FED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66131" y="445080"/>
                  <a:ext cx="167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87C51D-CCFE-4914-8668-D45EE6ABE1B7}"/>
                    </a:ext>
                  </a:extLst>
                </p14:cNvPr>
                <p14:cNvContentPartPr/>
                <p14:nvPr/>
              </p14:nvContentPartPr>
              <p14:xfrm>
                <a:off x="6353331" y="488280"/>
                <a:ext cx="326880" cy="215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87C51D-CCFE-4914-8668-D45EE6ABE1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4691" y="479280"/>
                  <a:ext cx="344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4AAE3D-32BB-4A04-B8BA-3F93E6A8914E}"/>
                    </a:ext>
                  </a:extLst>
                </p14:cNvPr>
                <p14:cNvContentPartPr/>
                <p14:nvPr/>
              </p14:nvContentPartPr>
              <p14:xfrm>
                <a:off x="6711171" y="559920"/>
                <a:ext cx="392040" cy="14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4AAE3D-32BB-4A04-B8BA-3F93E6A89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2531" y="550920"/>
                  <a:ext cx="409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ABEC64-5231-49C1-9727-63BEF09ED749}"/>
                    </a:ext>
                  </a:extLst>
                </p14:cNvPr>
                <p14:cNvContentPartPr/>
                <p14:nvPr/>
              </p14:nvContentPartPr>
              <p14:xfrm>
                <a:off x="7130931" y="486120"/>
                <a:ext cx="669600" cy="23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ABEC64-5231-49C1-9727-63BEF09ED7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22291" y="477480"/>
                  <a:ext cx="6872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63EDA0-9E20-4641-BA9D-70FBF797DEB1}"/>
              </a:ext>
            </a:extLst>
          </p:cNvPr>
          <p:cNvGrpSpPr/>
          <p:nvPr/>
        </p:nvGrpSpPr>
        <p:grpSpPr>
          <a:xfrm>
            <a:off x="1291371" y="1252920"/>
            <a:ext cx="268560" cy="334080"/>
            <a:chOff x="1291371" y="1252920"/>
            <a:chExt cx="268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4A6E84-5100-487C-A3DF-DBAAD96DE10D}"/>
                    </a:ext>
                  </a:extLst>
                </p14:cNvPr>
                <p14:cNvContentPartPr/>
                <p14:nvPr/>
              </p14:nvContentPartPr>
              <p14:xfrm>
                <a:off x="1291371" y="1252920"/>
                <a:ext cx="125280" cy="324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4A6E84-5100-487C-A3DF-DBAAD96DE1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82731" y="1243920"/>
                  <a:ext cx="142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5D15BD-8D87-4C4A-9645-274E59EAE3FA}"/>
                    </a:ext>
                  </a:extLst>
                </p14:cNvPr>
                <p14:cNvContentPartPr/>
                <p14:nvPr/>
              </p14:nvContentPartPr>
              <p14:xfrm>
                <a:off x="1535451" y="1548120"/>
                <a:ext cx="24480" cy="3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5D15BD-8D87-4C4A-9645-274E59EAE3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26451" y="1539120"/>
                  <a:ext cx="421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425C18-CA2D-4D4B-BA3B-12044216A391}"/>
              </a:ext>
            </a:extLst>
          </p:cNvPr>
          <p:cNvGrpSpPr/>
          <p:nvPr/>
        </p:nvGrpSpPr>
        <p:grpSpPr>
          <a:xfrm>
            <a:off x="2287851" y="1256520"/>
            <a:ext cx="1613160" cy="342720"/>
            <a:chOff x="2287851" y="1256520"/>
            <a:chExt cx="16131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B62FBD-7831-45CB-8500-C7D46CB6DDC4}"/>
                    </a:ext>
                  </a:extLst>
                </p14:cNvPr>
                <p14:cNvContentPartPr/>
                <p14:nvPr/>
              </p14:nvContentPartPr>
              <p14:xfrm>
                <a:off x="2287851" y="1256520"/>
                <a:ext cx="79200" cy="24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B62FBD-7831-45CB-8500-C7D46CB6DD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78851" y="1247880"/>
                  <a:ext cx="96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C32DA0-EE63-4B0F-8242-979208550BA9}"/>
                    </a:ext>
                  </a:extLst>
                </p14:cNvPr>
                <p14:cNvContentPartPr/>
                <p14:nvPr/>
              </p14:nvContentPartPr>
              <p14:xfrm>
                <a:off x="2320971" y="1295040"/>
                <a:ext cx="406080" cy="25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C32DA0-EE63-4B0F-8242-979208550B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12331" y="1286040"/>
                  <a:ext cx="423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BC390D-4529-4B84-A3F3-41025E273A0E}"/>
                    </a:ext>
                  </a:extLst>
                </p14:cNvPr>
                <p14:cNvContentPartPr/>
                <p14:nvPr/>
              </p14:nvContentPartPr>
              <p14:xfrm>
                <a:off x="2873931" y="1263000"/>
                <a:ext cx="460800" cy="27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BC390D-4529-4B84-A3F3-41025E273A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64931" y="1254360"/>
                  <a:ext cx="478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3E4F40-6A74-4D11-A307-E1374426F348}"/>
                    </a:ext>
                  </a:extLst>
                </p14:cNvPr>
                <p14:cNvContentPartPr/>
                <p14:nvPr/>
              </p14:nvContentPartPr>
              <p14:xfrm>
                <a:off x="3375051" y="1286760"/>
                <a:ext cx="525960" cy="31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3E4F40-6A74-4D11-A307-E1374426F3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66051" y="1277760"/>
                  <a:ext cx="5436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828592-FB63-4373-9E90-1884449C2516}"/>
                  </a:ext>
                </a:extLst>
              </p14:cNvPr>
              <p14:cNvContentPartPr/>
              <p14:nvPr/>
            </p14:nvContentPartPr>
            <p14:xfrm>
              <a:off x="2411691" y="2032320"/>
              <a:ext cx="61200" cy="190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828592-FB63-4373-9E90-1884449C251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03051" y="2023680"/>
                <a:ext cx="78840" cy="19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8E4C366-8A36-4C10-893C-E04F9C6FBF6F}"/>
                  </a:ext>
                </a:extLst>
              </p14:cNvPr>
              <p14:cNvContentPartPr/>
              <p14:nvPr/>
            </p14:nvContentPartPr>
            <p14:xfrm>
              <a:off x="1716531" y="2450280"/>
              <a:ext cx="2875680" cy="81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8E4C366-8A36-4C10-893C-E04F9C6FBF6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07891" y="2441640"/>
                <a:ext cx="2893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3DD9D94-0506-45AE-AC57-471D7074534C}"/>
                  </a:ext>
                </a:extLst>
              </p14:cNvPr>
              <p14:cNvContentPartPr/>
              <p14:nvPr/>
            </p14:nvContentPartPr>
            <p14:xfrm>
              <a:off x="1244571" y="2501400"/>
              <a:ext cx="510120" cy="75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3DD9D94-0506-45AE-AC57-471D707453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5571" y="2492400"/>
                <a:ext cx="5277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477034F-3C43-4449-93E4-FE2E47D91394}"/>
                  </a:ext>
                </a:extLst>
              </p14:cNvPr>
              <p14:cNvContentPartPr/>
              <p14:nvPr/>
            </p14:nvContentPartPr>
            <p14:xfrm>
              <a:off x="391731" y="3348120"/>
              <a:ext cx="5351760" cy="66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477034F-3C43-4449-93E4-FE2E47D913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3091" y="3339120"/>
                <a:ext cx="53694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56552F2-DB4F-4F61-8C49-EC96BED0D3A2}"/>
              </a:ext>
            </a:extLst>
          </p:cNvPr>
          <p:cNvGrpSpPr/>
          <p:nvPr/>
        </p:nvGrpSpPr>
        <p:grpSpPr>
          <a:xfrm>
            <a:off x="671451" y="3584640"/>
            <a:ext cx="1734840" cy="686880"/>
            <a:chOff x="671451" y="3584640"/>
            <a:chExt cx="173484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7EF690-A50A-45B2-BD89-2246F2E43348}"/>
                    </a:ext>
                  </a:extLst>
                </p14:cNvPr>
                <p14:cNvContentPartPr/>
                <p14:nvPr/>
              </p14:nvContentPartPr>
              <p14:xfrm>
                <a:off x="740931" y="3674280"/>
                <a:ext cx="56520" cy="18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7EF690-A50A-45B2-BD89-2246F2E433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1931" y="3665280"/>
                  <a:ext cx="7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F0AC8F-84A5-4E91-9A84-AB50353F9277}"/>
                    </a:ext>
                  </a:extLst>
                </p14:cNvPr>
                <p14:cNvContentPartPr/>
                <p14:nvPr/>
              </p14:nvContentPartPr>
              <p14:xfrm>
                <a:off x="758211" y="3599040"/>
                <a:ext cx="150120" cy="2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F0AC8F-84A5-4E91-9A84-AB50353F92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211" y="3590400"/>
                  <a:ext cx="16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4C0241-BC63-4BD6-AEA9-4FD480D6C568}"/>
                    </a:ext>
                  </a:extLst>
                </p14:cNvPr>
                <p14:cNvContentPartPr/>
                <p14:nvPr/>
              </p14:nvContentPartPr>
              <p14:xfrm>
                <a:off x="671451" y="3737640"/>
                <a:ext cx="186480" cy="1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4C0241-BC63-4BD6-AEA9-4FD480D6C5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2451" y="3729000"/>
                  <a:ext cx="20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626F1E-BCDE-4138-AB16-81BE7093AE13}"/>
                    </a:ext>
                  </a:extLst>
                </p14:cNvPr>
                <p14:cNvContentPartPr/>
                <p14:nvPr/>
              </p14:nvContentPartPr>
              <p14:xfrm>
                <a:off x="842451" y="3736560"/>
                <a:ext cx="226080" cy="13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626F1E-BCDE-4138-AB16-81BE7093AE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3451" y="3727920"/>
                  <a:ext cx="243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A68B46-770D-4206-A49A-4DF73520D423}"/>
                    </a:ext>
                  </a:extLst>
                </p14:cNvPr>
                <p14:cNvContentPartPr/>
                <p14:nvPr/>
              </p14:nvContentPartPr>
              <p14:xfrm>
                <a:off x="1083651" y="3628920"/>
                <a:ext cx="177480" cy="24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A68B46-770D-4206-A49A-4DF73520D4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5011" y="3620280"/>
                  <a:ext cx="195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2C2A7F-42B9-4B6F-A795-269D6AFDE1F8}"/>
                    </a:ext>
                  </a:extLst>
                </p14:cNvPr>
                <p14:cNvContentPartPr/>
                <p14:nvPr/>
              </p14:nvContentPartPr>
              <p14:xfrm>
                <a:off x="1231611" y="3759600"/>
                <a:ext cx="189360" cy="101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2C2A7F-42B9-4B6F-A795-269D6AFDE1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2611" y="3750960"/>
                  <a:ext cx="20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445297-D46B-460B-87BC-929A9F6F5D89}"/>
                    </a:ext>
                  </a:extLst>
                </p14:cNvPr>
                <p14:cNvContentPartPr/>
                <p14:nvPr/>
              </p14:nvContentPartPr>
              <p14:xfrm>
                <a:off x="1496571" y="3656280"/>
                <a:ext cx="106560" cy="21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445297-D46B-460B-87BC-929A9F6F5D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87931" y="3647640"/>
                  <a:ext cx="124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744F28-D39E-4CC4-AD4C-80465AF2B510}"/>
                    </a:ext>
                  </a:extLst>
                </p14:cNvPr>
                <p14:cNvContentPartPr/>
                <p14:nvPr/>
              </p14:nvContentPartPr>
              <p14:xfrm>
                <a:off x="1815531" y="3647280"/>
                <a:ext cx="50760" cy="168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744F28-D39E-4CC4-AD4C-80465AF2B5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06891" y="3638280"/>
                  <a:ext cx="68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B49DF0-F295-455D-A145-208FB37EC372}"/>
                    </a:ext>
                  </a:extLst>
                </p14:cNvPr>
                <p14:cNvContentPartPr/>
                <p14:nvPr/>
              </p14:nvContentPartPr>
              <p14:xfrm>
                <a:off x="1945491" y="3584640"/>
                <a:ext cx="77760" cy="22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B49DF0-F295-455D-A145-208FB37EC3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6491" y="3576000"/>
                  <a:ext cx="95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3BE0A4-A8B5-49E6-98E3-69BFA1B83186}"/>
                    </a:ext>
                  </a:extLst>
                </p14:cNvPr>
                <p14:cNvContentPartPr/>
                <p14:nvPr/>
              </p14:nvContentPartPr>
              <p14:xfrm>
                <a:off x="1850811" y="3716040"/>
                <a:ext cx="14832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3BE0A4-A8B5-49E6-98E3-69BFA1B831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41811" y="3707040"/>
                  <a:ext cx="165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803C1D-BAE7-490B-84AA-1531C55A8235}"/>
                    </a:ext>
                  </a:extLst>
                </p14:cNvPr>
                <p14:cNvContentPartPr/>
                <p14:nvPr/>
              </p14:nvContentPartPr>
              <p14:xfrm>
                <a:off x="2085891" y="3708120"/>
                <a:ext cx="73800" cy="12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803C1D-BAE7-490B-84AA-1531C55A82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76891" y="3699480"/>
                  <a:ext cx="91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08ECA01-5127-413C-9D72-B97082FAD095}"/>
                    </a:ext>
                  </a:extLst>
                </p14:cNvPr>
                <p14:cNvContentPartPr/>
                <p14:nvPr/>
              </p14:nvContentPartPr>
              <p14:xfrm>
                <a:off x="2371011" y="3893160"/>
                <a:ext cx="35280" cy="37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08ECA01-5127-413C-9D72-B97082FAD0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62371" y="3884160"/>
                  <a:ext cx="5292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C54035-0F78-41F1-9A72-49E7EC901915}"/>
              </a:ext>
            </a:extLst>
          </p:cNvPr>
          <p:cNvGrpSpPr/>
          <p:nvPr/>
        </p:nvGrpSpPr>
        <p:grpSpPr>
          <a:xfrm>
            <a:off x="2929011" y="2148960"/>
            <a:ext cx="2337840" cy="328320"/>
            <a:chOff x="2929011" y="2148960"/>
            <a:chExt cx="23378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407734-D479-4E26-ADB7-A3D6AB85E1EF}"/>
                    </a:ext>
                  </a:extLst>
                </p14:cNvPr>
                <p14:cNvContentPartPr/>
                <p14:nvPr/>
              </p14:nvContentPartPr>
              <p14:xfrm>
                <a:off x="4573491" y="2454960"/>
                <a:ext cx="693360" cy="2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407734-D479-4E26-ADB7-A3D6AB85E1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64851" y="2445960"/>
                  <a:ext cx="711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2346F0-5F32-4361-ADA3-0F515DB22A93}"/>
                    </a:ext>
                  </a:extLst>
                </p14:cNvPr>
                <p14:cNvContentPartPr/>
                <p14:nvPr/>
              </p14:nvContentPartPr>
              <p14:xfrm>
                <a:off x="2929011" y="2150760"/>
                <a:ext cx="75600" cy="216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2346F0-5F32-4361-ADA3-0F515DB22A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0371" y="2142120"/>
                  <a:ext cx="93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05EB74-5989-4405-8581-94A73BB76A65}"/>
                    </a:ext>
                  </a:extLst>
                </p14:cNvPr>
                <p14:cNvContentPartPr/>
                <p14:nvPr/>
              </p14:nvContentPartPr>
              <p14:xfrm>
                <a:off x="3040251" y="2148960"/>
                <a:ext cx="50400" cy="198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05EB74-5989-4405-8581-94A73BB76A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31251" y="2139960"/>
                  <a:ext cx="68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F44BA8-681D-4919-ACBA-F94DBD1CBAAA}"/>
                    </a:ext>
                  </a:extLst>
                </p14:cNvPr>
                <p14:cNvContentPartPr/>
                <p14:nvPr/>
              </p14:nvContentPartPr>
              <p14:xfrm>
                <a:off x="2934051" y="2296560"/>
                <a:ext cx="130320" cy="1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F44BA8-681D-4919-ACBA-F94DBD1CBA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5411" y="2287920"/>
                  <a:ext cx="147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44CDFC-959E-438B-AC63-D2B3DDC0296F}"/>
                    </a:ext>
                  </a:extLst>
                </p14:cNvPr>
                <p14:cNvContentPartPr/>
                <p14:nvPr/>
              </p14:nvContentPartPr>
              <p14:xfrm>
                <a:off x="3093531" y="2295480"/>
                <a:ext cx="73440" cy="6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44CDFC-959E-438B-AC63-D2B3DDC029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4531" y="2286840"/>
                  <a:ext cx="9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A9152D-C390-4BD9-AC9F-886B3528CBC9}"/>
                    </a:ext>
                  </a:extLst>
                </p14:cNvPr>
                <p14:cNvContentPartPr/>
                <p14:nvPr/>
              </p14:nvContentPartPr>
              <p14:xfrm>
                <a:off x="3408531" y="2291880"/>
                <a:ext cx="199440" cy="11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A9152D-C390-4BD9-AC9F-886B3528CB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9531" y="2283240"/>
                  <a:ext cx="217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4AF07E-6F41-4EAA-9C1D-88F26277C123}"/>
                    </a:ext>
                  </a:extLst>
                </p14:cNvPr>
                <p14:cNvContentPartPr/>
                <p14:nvPr/>
              </p14:nvContentPartPr>
              <p14:xfrm>
                <a:off x="3877611" y="2245800"/>
                <a:ext cx="14580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4AF07E-6F41-4EAA-9C1D-88F26277C1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8971" y="2237160"/>
                  <a:ext cx="16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F2967A-53AD-4306-9031-A73E572EC960}"/>
                    </a:ext>
                  </a:extLst>
                </p14:cNvPr>
                <p14:cNvContentPartPr/>
                <p14:nvPr/>
              </p14:nvContentPartPr>
              <p14:xfrm>
                <a:off x="4041411" y="2305560"/>
                <a:ext cx="110880" cy="8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F2967A-53AD-4306-9031-A73E572EC9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32411" y="2296560"/>
                  <a:ext cx="12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C2B368-6FFD-4FA2-A5C6-EAE3232CDEC6}"/>
                    </a:ext>
                  </a:extLst>
                </p14:cNvPr>
                <p14:cNvContentPartPr/>
                <p14:nvPr/>
              </p14:nvContentPartPr>
              <p14:xfrm>
                <a:off x="4192251" y="2312040"/>
                <a:ext cx="386640" cy="75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C2B368-6FFD-4FA2-A5C6-EAE3232CDE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83611" y="2303040"/>
                  <a:ext cx="4042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0DE4B54-FEB0-45B4-B303-EEECA08945A1}"/>
                  </a:ext>
                </a:extLst>
              </p14:cNvPr>
              <p14:cNvContentPartPr/>
              <p14:nvPr/>
            </p14:nvContentPartPr>
            <p14:xfrm>
              <a:off x="2578011" y="2687880"/>
              <a:ext cx="419760" cy="213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0DE4B54-FEB0-45B4-B303-EEECA08945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9371" y="2678880"/>
                <a:ext cx="4374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106AAFCB-4E0F-4FB0-97E2-CDE7BED7C2E5}"/>
              </a:ext>
            </a:extLst>
          </p:cNvPr>
          <p:cNvGrpSpPr/>
          <p:nvPr/>
        </p:nvGrpSpPr>
        <p:grpSpPr>
          <a:xfrm>
            <a:off x="421971" y="2819280"/>
            <a:ext cx="3151440" cy="459360"/>
            <a:chOff x="421971" y="2819280"/>
            <a:chExt cx="315144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3CA7FA-DB5B-408C-B8F1-67C31D3A2BB4}"/>
                    </a:ext>
                  </a:extLst>
                </p14:cNvPr>
                <p14:cNvContentPartPr/>
                <p14:nvPr/>
              </p14:nvContentPartPr>
              <p14:xfrm>
                <a:off x="421971" y="2819280"/>
                <a:ext cx="141480" cy="21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3CA7FA-DB5B-408C-B8F1-67C31D3A2B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2971" y="2810640"/>
                  <a:ext cx="159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8E9668-D4D0-45E0-86F9-8640CE4DE77E}"/>
                    </a:ext>
                  </a:extLst>
                </p14:cNvPr>
                <p14:cNvContentPartPr/>
                <p14:nvPr/>
              </p14:nvContentPartPr>
              <p14:xfrm>
                <a:off x="552651" y="2859960"/>
                <a:ext cx="226440" cy="308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8E9668-D4D0-45E0-86F9-8640CE4DE7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4011" y="2851320"/>
                  <a:ext cx="244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398FAE-7267-40ED-80D8-E944F285FB39}"/>
                    </a:ext>
                  </a:extLst>
                </p14:cNvPr>
                <p14:cNvContentPartPr/>
                <p14:nvPr/>
              </p14:nvContentPartPr>
              <p14:xfrm>
                <a:off x="752811" y="2919360"/>
                <a:ext cx="77040" cy="3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398FAE-7267-40ED-80D8-E944F285FB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4171" y="2910720"/>
                  <a:ext cx="94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ECE6741-573C-4833-AB0D-58D0E52B41D5}"/>
                    </a:ext>
                  </a:extLst>
                </p14:cNvPr>
                <p14:cNvContentPartPr/>
                <p14:nvPr/>
              </p14:nvContentPartPr>
              <p14:xfrm>
                <a:off x="824451" y="3011520"/>
                <a:ext cx="81720" cy="63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ECE6741-573C-4833-AB0D-58D0E52B41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5811" y="3002520"/>
                  <a:ext cx="99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1748E2-86EE-45EA-85A9-79C7C78B31F7}"/>
                    </a:ext>
                  </a:extLst>
                </p14:cNvPr>
                <p14:cNvContentPartPr/>
                <p14:nvPr/>
              </p14:nvContentPartPr>
              <p14:xfrm>
                <a:off x="1078611" y="2841240"/>
                <a:ext cx="512640" cy="329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1748E2-86EE-45EA-85A9-79C7C78B31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9611" y="2832600"/>
                  <a:ext cx="53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6B302C-4CC0-49B0-891D-DE4074BC9D31}"/>
                    </a:ext>
                  </a:extLst>
                </p14:cNvPr>
                <p14:cNvContentPartPr/>
                <p14:nvPr/>
              </p14:nvContentPartPr>
              <p14:xfrm>
                <a:off x="1579371" y="2947800"/>
                <a:ext cx="215280" cy="11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6B302C-4CC0-49B0-891D-DE4074BC9D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70371" y="2939160"/>
                  <a:ext cx="23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C5C7E5-2CBD-4F0B-BDA8-33C5E8059915}"/>
                    </a:ext>
                  </a:extLst>
                </p14:cNvPr>
                <p14:cNvContentPartPr/>
                <p14:nvPr/>
              </p14:nvContentPartPr>
              <p14:xfrm>
                <a:off x="1845411" y="2847720"/>
                <a:ext cx="66960" cy="21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C5C7E5-2CBD-4F0B-BDA8-33C5E80599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6771" y="2838720"/>
                  <a:ext cx="84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5CE0D4-3D86-46CF-95F0-7B929157A9EF}"/>
                    </a:ext>
                  </a:extLst>
                </p14:cNvPr>
                <p14:cNvContentPartPr/>
                <p14:nvPr/>
              </p14:nvContentPartPr>
              <p14:xfrm>
                <a:off x="1795731" y="2939880"/>
                <a:ext cx="133200" cy="36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5CE0D4-3D86-46CF-95F0-7B929157A9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86731" y="2930880"/>
                  <a:ext cx="150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73DBDF-3E6C-4151-B925-5EA38C6750FE}"/>
                    </a:ext>
                  </a:extLst>
                </p14:cNvPr>
                <p14:cNvContentPartPr/>
                <p14:nvPr/>
              </p14:nvContentPartPr>
              <p14:xfrm>
                <a:off x="2024691" y="2876160"/>
                <a:ext cx="50040" cy="13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73DBDF-3E6C-4151-B925-5EA38C6750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16051" y="2867520"/>
                  <a:ext cx="6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D15949-C799-4EAB-B4A0-790D8DE80530}"/>
                    </a:ext>
                  </a:extLst>
                </p14:cNvPr>
                <p14:cNvContentPartPr/>
                <p14:nvPr/>
              </p14:nvContentPartPr>
              <p14:xfrm>
                <a:off x="2055291" y="2828640"/>
                <a:ext cx="127440" cy="16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D15949-C799-4EAB-B4A0-790D8DE805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6651" y="2819640"/>
                  <a:ext cx="14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CC5860-B6A7-48E5-B3CB-E4BE6C4DCD95}"/>
                    </a:ext>
                  </a:extLst>
                </p14:cNvPr>
                <p14:cNvContentPartPr/>
                <p14:nvPr/>
              </p14:nvContentPartPr>
              <p14:xfrm>
                <a:off x="2193531" y="2941680"/>
                <a:ext cx="92520" cy="7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CC5860-B6A7-48E5-B3CB-E4BE6C4DCD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4531" y="2932680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9811C6-797B-4F4C-9A5C-A46F9641E6DF}"/>
                    </a:ext>
                  </a:extLst>
                </p14:cNvPr>
                <p14:cNvContentPartPr/>
                <p14:nvPr/>
              </p14:nvContentPartPr>
              <p14:xfrm>
                <a:off x="2534811" y="3068040"/>
                <a:ext cx="741240" cy="21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9811C6-797B-4F4C-9A5C-A46F9641E6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25811" y="3059400"/>
                  <a:ext cx="758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80D0D9-1167-4DED-A5A9-824D6AA152CE}"/>
                    </a:ext>
                  </a:extLst>
                </p14:cNvPr>
                <p14:cNvContentPartPr/>
                <p14:nvPr/>
              </p14:nvContentPartPr>
              <p14:xfrm>
                <a:off x="3288291" y="3058680"/>
                <a:ext cx="46080" cy="1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80D0D9-1167-4DED-A5A9-824D6AA152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79651" y="3050040"/>
                  <a:ext cx="6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BB7BCB-104A-49EE-8C9B-631A3ABE3F49}"/>
                    </a:ext>
                  </a:extLst>
                </p14:cNvPr>
                <p14:cNvContentPartPr/>
                <p14:nvPr/>
              </p14:nvContentPartPr>
              <p14:xfrm>
                <a:off x="3321771" y="3152280"/>
                <a:ext cx="251640" cy="10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BB7BCB-104A-49EE-8C9B-631A3ABE3F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12771" y="3143280"/>
                  <a:ext cx="2692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FA40B9D-924D-4F2C-BDAE-35E98DEA3929}"/>
              </a:ext>
            </a:extLst>
          </p:cNvPr>
          <p:cNvGrpSpPr/>
          <p:nvPr/>
        </p:nvGrpSpPr>
        <p:grpSpPr>
          <a:xfrm>
            <a:off x="4084611" y="2677440"/>
            <a:ext cx="735840" cy="570240"/>
            <a:chOff x="4084611" y="2677440"/>
            <a:chExt cx="7358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C661EB-4124-4C4C-A1F9-5AD2AFCD198D}"/>
                    </a:ext>
                  </a:extLst>
                </p14:cNvPr>
                <p14:cNvContentPartPr/>
                <p14:nvPr/>
              </p14:nvContentPartPr>
              <p14:xfrm>
                <a:off x="4084611" y="2677440"/>
                <a:ext cx="735840" cy="570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C661EB-4124-4C4C-A1F9-5AD2AFCD19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75611" y="2668800"/>
                  <a:ext cx="75348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D4F8CE-810D-4528-A96D-8746BF8F6B32}"/>
                    </a:ext>
                  </a:extLst>
                </p14:cNvPr>
                <p14:cNvContentPartPr/>
                <p14:nvPr/>
              </p14:nvContentPartPr>
              <p14:xfrm>
                <a:off x="4540371" y="3040680"/>
                <a:ext cx="5400" cy="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D4F8CE-810D-4528-A96D-8746BF8F6B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31371" y="3032040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C60AD5-BDD8-4189-B48D-D44CD3C60F3C}"/>
                    </a:ext>
                  </a:extLst>
                </p14:cNvPr>
                <p14:cNvContentPartPr/>
                <p14:nvPr/>
              </p14:nvContentPartPr>
              <p14:xfrm>
                <a:off x="4291971" y="3013320"/>
                <a:ext cx="267480" cy="5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C60AD5-BDD8-4189-B48D-D44CD3C60F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83331" y="3004320"/>
                  <a:ext cx="285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555F46-5E51-4699-8985-528291B26A28}"/>
                    </a:ext>
                  </a:extLst>
                </p14:cNvPr>
                <p14:cNvContentPartPr/>
                <p14:nvPr/>
              </p14:nvContentPartPr>
              <p14:xfrm>
                <a:off x="4286211" y="2878680"/>
                <a:ext cx="24840" cy="1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555F46-5E51-4699-8985-528291B26A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7571" y="2869680"/>
                  <a:ext cx="42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C3DE3B-6663-49AF-99A8-5349A061DA89}"/>
                    </a:ext>
                  </a:extLst>
                </p14:cNvPr>
                <p14:cNvContentPartPr/>
                <p14:nvPr/>
              </p14:nvContentPartPr>
              <p14:xfrm>
                <a:off x="4470171" y="2861400"/>
                <a:ext cx="24480" cy="3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C3DE3B-6663-49AF-99A8-5349A061DA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61171" y="2852400"/>
                  <a:ext cx="421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6F5B263-629F-4306-8B74-52AB069A0A67}"/>
              </a:ext>
            </a:extLst>
          </p:cNvPr>
          <p:cNvGrpSpPr/>
          <p:nvPr/>
        </p:nvGrpSpPr>
        <p:grpSpPr>
          <a:xfrm>
            <a:off x="2680251" y="3541800"/>
            <a:ext cx="493920" cy="202320"/>
            <a:chOff x="2680251" y="3541800"/>
            <a:chExt cx="49392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A48E31-27DE-46A7-85B1-3449F466F978}"/>
                    </a:ext>
                  </a:extLst>
                </p14:cNvPr>
                <p14:cNvContentPartPr/>
                <p14:nvPr/>
              </p14:nvContentPartPr>
              <p14:xfrm>
                <a:off x="2731011" y="3590400"/>
                <a:ext cx="56880" cy="151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A48E31-27DE-46A7-85B1-3449F466F9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2371" y="3581760"/>
                  <a:ext cx="74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E72849-C0D3-48F5-B7AF-08B75C1A682E}"/>
                    </a:ext>
                  </a:extLst>
                </p14:cNvPr>
                <p14:cNvContentPartPr/>
                <p14:nvPr/>
              </p14:nvContentPartPr>
              <p14:xfrm>
                <a:off x="2716611" y="3541800"/>
                <a:ext cx="120960" cy="31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E72849-C0D3-48F5-B7AF-08B75C1A68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07971" y="3532800"/>
                  <a:ext cx="13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DA4C301-A749-40D1-AB9F-099C35EA38CF}"/>
                    </a:ext>
                  </a:extLst>
                </p14:cNvPr>
                <p14:cNvContentPartPr/>
                <p14:nvPr/>
              </p14:nvContentPartPr>
              <p14:xfrm>
                <a:off x="2680251" y="3662040"/>
                <a:ext cx="87480" cy="2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DA4C301-A749-40D1-AB9F-099C35EA38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71611" y="3653400"/>
                  <a:ext cx="10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710DC54-990C-4D0F-8E20-EA599E52F59F}"/>
                    </a:ext>
                  </a:extLst>
                </p14:cNvPr>
                <p14:cNvContentPartPr/>
                <p14:nvPr/>
              </p14:nvContentPartPr>
              <p14:xfrm>
                <a:off x="2844771" y="3651240"/>
                <a:ext cx="166680" cy="91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710DC54-990C-4D0F-8E20-EA599E52F5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5771" y="3642600"/>
                  <a:ext cx="18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27B37F-5914-493D-9875-581713B4FDA7}"/>
                    </a:ext>
                  </a:extLst>
                </p14:cNvPr>
                <p14:cNvContentPartPr/>
                <p14:nvPr/>
              </p14:nvContentPartPr>
              <p14:xfrm>
                <a:off x="3016131" y="3568800"/>
                <a:ext cx="27360" cy="23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27B37F-5914-493D-9875-581713B4FD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07131" y="3559800"/>
                  <a:ext cx="45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F700F5-66B3-46FA-AA31-4FCCDC34CCD2}"/>
                    </a:ext>
                  </a:extLst>
                </p14:cNvPr>
                <p14:cNvContentPartPr/>
                <p14:nvPr/>
              </p14:nvContentPartPr>
              <p14:xfrm>
                <a:off x="3068331" y="3586800"/>
                <a:ext cx="105840" cy="15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F700F5-66B3-46FA-AA31-4FCCDC34CC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9331" y="3578160"/>
                  <a:ext cx="1234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98BFEB9-9B85-483E-9293-F1803E9CBA52}"/>
              </a:ext>
            </a:extLst>
          </p:cNvPr>
          <p:cNvGrpSpPr/>
          <p:nvPr/>
        </p:nvGrpSpPr>
        <p:grpSpPr>
          <a:xfrm>
            <a:off x="2527971" y="3977400"/>
            <a:ext cx="1265040" cy="286560"/>
            <a:chOff x="2527971" y="3977400"/>
            <a:chExt cx="12650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C581D5-95E5-4873-891A-B03015F831B2}"/>
                    </a:ext>
                  </a:extLst>
                </p14:cNvPr>
                <p14:cNvContentPartPr/>
                <p14:nvPr/>
              </p14:nvContentPartPr>
              <p14:xfrm>
                <a:off x="2527971" y="3977400"/>
                <a:ext cx="914400" cy="286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C581D5-95E5-4873-891A-B03015F831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18971" y="3968400"/>
                  <a:ext cx="932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6F029AA-12C0-49BD-BBA7-E521BC04EC75}"/>
                    </a:ext>
                  </a:extLst>
                </p14:cNvPr>
                <p14:cNvContentPartPr/>
                <p14:nvPr/>
              </p14:nvContentPartPr>
              <p14:xfrm>
                <a:off x="3449931" y="3986040"/>
                <a:ext cx="24840" cy="15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6F029AA-12C0-49BD-BBA7-E521BC04EC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41291" y="3977400"/>
                  <a:ext cx="4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7EA61A-3DD9-4CEC-9B5F-1A18DA9A34CC}"/>
                    </a:ext>
                  </a:extLst>
                </p14:cNvPr>
                <p14:cNvContentPartPr/>
                <p14:nvPr/>
              </p14:nvContentPartPr>
              <p14:xfrm>
                <a:off x="3505011" y="4036080"/>
                <a:ext cx="288000" cy="13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7EA61A-3DD9-4CEC-9B5F-1A18DA9A34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96371" y="4027080"/>
                  <a:ext cx="3056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794482C-F286-4E6C-BEC5-9F6E7CEB72B9}"/>
              </a:ext>
            </a:extLst>
          </p:cNvPr>
          <p:cNvGrpSpPr/>
          <p:nvPr/>
        </p:nvGrpSpPr>
        <p:grpSpPr>
          <a:xfrm>
            <a:off x="4157691" y="3666000"/>
            <a:ext cx="716400" cy="595440"/>
            <a:chOff x="4157691" y="3666000"/>
            <a:chExt cx="7164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BE3CB0-7F14-4F1A-8A90-638F9462B1C1}"/>
                    </a:ext>
                  </a:extLst>
                </p14:cNvPr>
                <p14:cNvContentPartPr/>
                <p14:nvPr/>
              </p14:nvContentPartPr>
              <p14:xfrm>
                <a:off x="4157691" y="3666000"/>
                <a:ext cx="716400" cy="595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BE3CB0-7F14-4F1A-8A90-638F9462B1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49051" y="3657360"/>
                  <a:ext cx="7340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49C696-0329-49D9-B332-6CA7A73219FA}"/>
                    </a:ext>
                  </a:extLst>
                </p14:cNvPr>
                <p14:cNvContentPartPr/>
                <p14:nvPr/>
              </p14:nvContentPartPr>
              <p14:xfrm>
                <a:off x="4349931" y="4027800"/>
                <a:ext cx="230760" cy="10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49C696-0329-49D9-B332-6CA7A73219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41291" y="4018800"/>
                  <a:ext cx="248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501A4B-12D6-4977-A9F1-B2652C253EA0}"/>
                    </a:ext>
                  </a:extLst>
                </p14:cNvPr>
                <p14:cNvContentPartPr/>
                <p14:nvPr/>
              </p14:nvContentPartPr>
              <p14:xfrm>
                <a:off x="4313931" y="3877680"/>
                <a:ext cx="42480" cy="3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501A4B-12D6-4977-A9F1-B2652C253E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05291" y="3868680"/>
                  <a:ext cx="60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AAE7A0-585A-4269-884A-6DCA67F3F7A0}"/>
                    </a:ext>
                  </a:extLst>
                </p14:cNvPr>
                <p14:cNvContentPartPr/>
                <p14:nvPr/>
              </p14:nvContentPartPr>
              <p14:xfrm>
                <a:off x="4535691" y="3862560"/>
                <a:ext cx="40680" cy="48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AAE7A0-585A-4269-884A-6DCA67F3F7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27051" y="3853920"/>
                  <a:ext cx="583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30B45F0-AD91-4DB7-AE6E-99FBA816C55F}"/>
              </a:ext>
            </a:extLst>
          </p:cNvPr>
          <p:cNvGrpSpPr/>
          <p:nvPr/>
        </p:nvGrpSpPr>
        <p:grpSpPr>
          <a:xfrm>
            <a:off x="5154891" y="1989480"/>
            <a:ext cx="3095640" cy="2276640"/>
            <a:chOff x="5154891" y="1989480"/>
            <a:chExt cx="3095640" cy="22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637686-8B18-4309-ABCA-A9187AA729AA}"/>
                    </a:ext>
                  </a:extLst>
                </p14:cNvPr>
                <p14:cNvContentPartPr/>
                <p14:nvPr/>
              </p14:nvContentPartPr>
              <p14:xfrm>
                <a:off x="5154891" y="1989480"/>
                <a:ext cx="133200" cy="2276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637686-8B18-4309-ABCA-A9187AA729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45891" y="1980480"/>
                  <a:ext cx="150840" cy="22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58A889-67D2-4E71-BBB9-E3CD545786C9}"/>
                    </a:ext>
                  </a:extLst>
                </p14:cNvPr>
                <p14:cNvContentPartPr/>
                <p14:nvPr/>
              </p14:nvContentPartPr>
              <p14:xfrm>
                <a:off x="5254251" y="2343720"/>
                <a:ext cx="1249560" cy="7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58A889-67D2-4E71-BBB9-E3CD545786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45611" y="2334720"/>
                  <a:ext cx="1267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F6BC1B6-E091-4632-A6D6-9A25E4E861BC}"/>
                    </a:ext>
                  </a:extLst>
                </p14:cNvPr>
                <p14:cNvContentPartPr/>
                <p14:nvPr/>
              </p14:nvContentPartPr>
              <p14:xfrm>
                <a:off x="5446131" y="2085240"/>
                <a:ext cx="55440" cy="18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F6BC1B6-E091-4632-A6D6-9A25E4E861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7131" y="2076240"/>
                  <a:ext cx="73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B19CEF-BC47-4CA2-845A-02464A5E36B1}"/>
                    </a:ext>
                  </a:extLst>
                </p14:cNvPr>
                <p14:cNvContentPartPr/>
                <p14:nvPr/>
              </p14:nvContentPartPr>
              <p14:xfrm>
                <a:off x="5440731" y="2071920"/>
                <a:ext cx="176760" cy="18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B19CEF-BC47-4CA2-845A-02464A5E36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32091" y="2063280"/>
                  <a:ext cx="19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4934E3-0467-42D9-989E-F8EB0BA1B564}"/>
                    </a:ext>
                  </a:extLst>
                </p14:cNvPr>
                <p14:cNvContentPartPr/>
                <p14:nvPr/>
              </p14:nvContentPartPr>
              <p14:xfrm>
                <a:off x="5620731" y="2225640"/>
                <a:ext cx="18720" cy="6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4934E3-0467-42D9-989E-F8EB0BA1B5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12091" y="2216640"/>
                  <a:ext cx="3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B08C1D-DB64-426A-94EC-B49D55A23080}"/>
                    </a:ext>
                  </a:extLst>
                </p14:cNvPr>
                <p14:cNvContentPartPr/>
                <p14:nvPr/>
              </p14:nvContentPartPr>
              <p14:xfrm>
                <a:off x="5905131" y="2123400"/>
                <a:ext cx="208080" cy="11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B08C1D-DB64-426A-94EC-B49D55A230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96491" y="2114400"/>
                  <a:ext cx="22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A0431C-99B9-4163-A8A0-F162F8737A71}"/>
                    </a:ext>
                  </a:extLst>
                </p14:cNvPr>
                <p14:cNvContentPartPr/>
                <p14:nvPr/>
              </p14:nvContentPartPr>
              <p14:xfrm>
                <a:off x="6311211" y="2099280"/>
                <a:ext cx="132120" cy="17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A0431C-99B9-4163-A8A0-F162F8737A7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02571" y="2090280"/>
                  <a:ext cx="149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9D7802-82F1-4C2E-9478-CFDFC8E80001}"/>
                    </a:ext>
                  </a:extLst>
                </p14:cNvPr>
                <p14:cNvContentPartPr/>
                <p14:nvPr/>
              </p14:nvContentPartPr>
              <p14:xfrm>
                <a:off x="6475371" y="2129880"/>
                <a:ext cx="541800" cy="108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9D7802-82F1-4C2E-9478-CFDFC8E800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66371" y="2121240"/>
                  <a:ext cx="559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BC9697-2406-4721-BAE2-B44BC497B016}"/>
                    </a:ext>
                  </a:extLst>
                </p14:cNvPr>
                <p14:cNvContentPartPr/>
                <p14:nvPr/>
              </p14:nvContentPartPr>
              <p14:xfrm>
                <a:off x="5649531" y="3160920"/>
                <a:ext cx="1373400" cy="19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BC9697-2406-4721-BAE2-B44BC497B01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40891" y="3152280"/>
                  <a:ext cx="139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F8D0DE-D642-4B85-A7F5-AD96338D6909}"/>
                    </a:ext>
                  </a:extLst>
                </p14:cNvPr>
                <p14:cNvContentPartPr/>
                <p14:nvPr/>
              </p14:nvContentPartPr>
              <p14:xfrm>
                <a:off x="5401851" y="2642880"/>
                <a:ext cx="51120" cy="134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F8D0DE-D642-4B85-A7F5-AD96338D69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93211" y="2634240"/>
                  <a:ext cx="68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5C8C7EC-B66D-4393-B9C0-65133984E5C4}"/>
                    </a:ext>
                  </a:extLst>
                </p14:cNvPr>
                <p14:cNvContentPartPr/>
                <p14:nvPr/>
              </p14:nvContentPartPr>
              <p14:xfrm>
                <a:off x="5382411" y="2570520"/>
                <a:ext cx="111600" cy="42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5C8C7EC-B66D-4393-B9C0-65133984E5C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73411" y="2561880"/>
                  <a:ext cx="129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0EFD38-06CE-4A99-87C5-32B0218179E3}"/>
                    </a:ext>
                  </a:extLst>
                </p14:cNvPr>
                <p14:cNvContentPartPr/>
                <p14:nvPr/>
              </p14:nvContentPartPr>
              <p14:xfrm>
                <a:off x="5322291" y="2685000"/>
                <a:ext cx="124920" cy="1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0EFD38-06CE-4A99-87C5-32B0218179E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13291" y="2676360"/>
                  <a:ext cx="142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1B18FC-2D00-43AB-8A91-8A773BC2CE3F}"/>
                    </a:ext>
                  </a:extLst>
                </p14:cNvPr>
                <p14:cNvContentPartPr/>
                <p14:nvPr/>
              </p14:nvContentPartPr>
              <p14:xfrm>
                <a:off x="5492931" y="2670240"/>
                <a:ext cx="172800" cy="88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1B18FC-2D00-43AB-8A91-8A773BC2CE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84291" y="2661240"/>
                  <a:ext cx="19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1C27FDF-B03A-42D2-BBF0-1936C8596A6A}"/>
                    </a:ext>
                  </a:extLst>
                </p14:cNvPr>
                <p14:cNvContentPartPr/>
                <p14:nvPr/>
              </p14:nvContentPartPr>
              <p14:xfrm>
                <a:off x="5647371" y="2558640"/>
                <a:ext cx="187200" cy="19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1C27FDF-B03A-42D2-BBF0-1936C8596A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38371" y="2550000"/>
                  <a:ext cx="204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3D5011-7439-492F-BC2E-CB31F114CF10}"/>
                    </a:ext>
                  </a:extLst>
                </p14:cNvPr>
                <p14:cNvContentPartPr/>
                <p14:nvPr/>
              </p14:nvContentPartPr>
              <p14:xfrm>
                <a:off x="5973171" y="2542080"/>
                <a:ext cx="906480" cy="235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3D5011-7439-492F-BC2E-CB31F114CF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64531" y="2533440"/>
                  <a:ext cx="924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40F9D5-1864-460F-9657-4B0481135AFB}"/>
                    </a:ext>
                  </a:extLst>
                </p14:cNvPr>
                <p14:cNvContentPartPr/>
                <p14:nvPr/>
              </p14:nvContentPartPr>
              <p14:xfrm>
                <a:off x="6885411" y="2524080"/>
                <a:ext cx="20520" cy="1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40F9D5-1864-460F-9657-4B0481135A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76771" y="2515440"/>
                  <a:ext cx="3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3EE859C-8442-47C9-BA06-71D33DD7025D}"/>
                    </a:ext>
                  </a:extLst>
                </p14:cNvPr>
                <p14:cNvContentPartPr/>
                <p14:nvPr/>
              </p14:nvContentPartPr>
              <p14:xfrm>
                <a:off x="6930771" y="2625960"/>
                <a:ext cx="195480" cy="117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3EE859C-8442-47C9-BA06-71D33DD7025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21771" y="2617320"/>
                  <a:ext cx="213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968C29-C7D8-474B-ABCE-A911849349EB}"/>
                    </a:ext>
                  </a:extLst>
                </p14:cNvPr>
                <p14:cNvContentPartPr/>
                <p14:nvPr/>
              </p14:nvContentPartPr>
              <p14:xfrm>
                <a:off x="7010331" y="3019440"/>
                <a:ext cx="1240200" cy="180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968C29-C7D8-474B-ABCE-A911849349E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01691" y="3010800"/>
                  <a:ext cx="1257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AA2BB11-B59D-43B1-BB71-4ADA8A0DA82D}"/>
                    </a:ext>
                  </a:extLst>
                </p14:cNvPr>
                <p14:cNvContentPartPr/>
                <p14:nvPr/>
              </p14:nvContentPartPr>
              <p14:xfrm>
                <a:off x="6419931" y="2312760"/>
                <a:ext cx="10800" cy="7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AA2BB11-B59D-43B1-BB71-4ADA8A0DA8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11291" y="2303760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84BFAA-61AA-48DA-92D6-961C653D8859}"/>
                    </a:ext>
                  </a:extLst>
                </p14:cNvPr>
                <p14:cNvContentPartPr/>
                <p14:nvPr/>
              </p14:nvContentPartPr>
              <p14:xfrm>
                <a:off x="6406251" y="2316720"/>
                <a:ext cx="1836000" cy="66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84BFAA-61AA-48DA-92D6-961C653D88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97611" y="2307720"/>
                  <a:ext cx="1853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CB711B-1FF4-47CB-BDC3-3DFFC321ECF0}"/>
                    </a:ext>
                  </a:extLst>
                </p14:cNvPr>
                <p14:cNvContentPartPr/>
                <p14:nvPr/>
              </p14:nvContentPartPr>
              <p14:xfrm>
                <a:off x="7531971" y="2426880"/>
                <a:ext cx="662760" cy="524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CB711B-1FF4-47CB-BDC3-3DFFC321ECF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3331" y="2417880"/>
                  <a:ext cx="6804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8DB056-66AA-4264-B034-0C466707F465}"/>
                    </a:ext>
                  </a:extLst>
                </p14:cNvPr>
                <p14:cNvContentPartPr/>
                <p14:nvPr/>
              </p14:nvContentPartPr>
              <p14:xfrm>
                <a:off x="7777491" y="2751240"/>
                <a:ext cx="148680" cy="10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8DB056-66AA-4264-B034-0C466707F46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68491" y="2742240"/>
                  <a:ext cx="166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4C97FF-9D85-443B-B071-0BA549374FBC}"/>
                    </a:ext>
                  </a:extLst>
                </p14:cNvPr>
                <p14:cNvContentPartPr/>
                <p14:nvPr/>
              </p14:nvContentPartPr>
              <p14:xfrm>
                <a:off x="7748331" y="2618760"/>
                <a:ext cx="41040" cy="54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4C97FF-9D85-443B-B071-0BA549374F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9331" y="2610120"/>
                  <a:ext cx="58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5235F11-4AE7-4402-9B5A-6859AD6EA2CA}"/>
                    </a:ext>
                  </a:extLst>
                </p14:cNvPr>
                <p14:cNvContentPartPr/>
                <p14:nvPr/>
              </p14:nvContentPartPr>
              <p14:xfrm>
                <a:off x="7913211" y="2604360"/>
                <a:ext cx="38880" cy="38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5235F11-4AE7-4402-9B5A-6859AD6EA2C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04571" y="2595720"/>
                  <a:ext cx="565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1A377B0-7ED8-45F3-BC78-FEED29B119A5}"/>
                  </a:ext>
                </a:extLst>
              </p14:cNvPr>
              <p14:cNvContentPartPr/>
              <p14:nvPr/>
            </p14:nvContentPartPr>
            <p14:xfrm>
              <a:off x="5410491" y="3684360"/>
              <a:ext cx="436320" cy="270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1A377B0-7ED8-45F3-BC78-FEED29B119A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01851" y="3675720"/>
                <a:ext cx="453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B702659-1723-4530-9BF4-1B6712BD97F9}"/>
              </a:ext>
            </a:extLst>
          </p:cNvPr>
          <p:cNvGrpSpPr/>
          <p:nvPr/>
        </p:nvGrpSpPr>
        <p:grpSpPr>
          <a:xfrm>
            <a:off x="6021051" y="3384480"/>
            <a:ext cx="2241360" cy="591120"/>
            <a:chOff x="6021051" y="3384480"/>
            <a:chExt cx="224136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CA3D93-E307-45CC-A604-F5E07988AD57}"/>
                    </a:ext>
                  </a:extLst>
                </p14:cNvPr>
                <p14:cNvContentPartPr/>
                <p14:nvPr/>
              </p14:nvContentPartPr>
              <p14:xfrm>
                <a:off x="6021051" y="3635040"/>
                <a:ext cx="946800" cy="340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CA3D93-E307-45CC-A604-F5E07988AD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12411" y="3626040"/>
                  <a:ext cx="964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066E4A3-FD55-41EB-BD31-9B833C5CBCD6}"/>
                    </a:ext>
                  </a:extLst>
                </p14:cNvPr>
                <p14:cNvContentPartPr/>
                <p14:nvPr/>
              </p14:nvContentPartPr>
              <p14:xfrm>
                <a:off x="7045611" y="3673560"/>
                <a:ext cx="15120" cy="25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066E4A3-FD55-41EB-BD31-9B833C5CBC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36611" y="3664920"/>
                  <a:ext cx="32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B4BD7F8-92B8-4D73-8A7F-1F850D88F463}"/>
                    </a:ext>
                  </a:extLst>
                </p14:cNvPr>
                <p14:cNvContentPartPr/>
                <p14:nvPr/>
              </p14:nvContentPartPr>
              <p14:xfrm>
                <a:off x="7054971" y="3714240"/>
                <a:ext cx="287640" cy="137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B4BD7F8-92B8-4D73-8A7F-1F850D88F46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46331" y="3705240"/>
                  <a:ext cx="30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B8BC18-1987-489D-8B99-5FCF426E0420}"/>
                    </a:ext>
                  </a:extLst>
                </p14:cNvPr>
                <p14:cNvContentPartPr/>
                <p14:nvPr/>
              </p14:nvContentPartPr>
              <p14:xfrm>
                <a:off x="7619811" y="3384480"/>
                <a:ext cx="642600" cy="45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B8BC18-1987-489D-8B99-5FCF426E04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11171" y="3375480"/>
                  <a:ext cx="660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B39FB9-B071-44BC-986A-1E66EDB3E871}"/>
                    </a:ext>
                  </a:extLst>
                </p14:cNvPr>
                <p14:cNvContentPartPr/>
                <p14:nvPr/>
              </p14:nvContentPartPr>
              <p14:xfrm>
                <a:off x="7789371" y="3663840"/>
                <a:ext cx="227880" cy="93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B39FB9-B071-44BC-986A-1E66EDB3E8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80731" y="3655200"/>
                  <a:ext cx="245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BD5F962-7380-42F8-831D-6E76CAB151F4}"/>
                    </a:ext>
                  </a:extLst>
                </p14:cNvPr>
                <p14:cNvContentPartPr/>
                <p14:nvPr/>
              </p14:nvContentPartPr>
              <p14:xfrm>
                <a:off x="7811331" y="3554040"/>
                <a:ext cx="48600" cy="3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BD5F962-7380-42F8-831D-6E76CAB151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02331" y="3545400"/>
                  <a:ext cx="66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9445CA-5158-42B6-A156-EC3CBB4318FE}"/>
                    </a:ext>
                  </a:extLst>
                </p14:cNvPr>
                <p14:cNvContentPartPr/>
                <p14:nvPr/>
              </p14:nvContentPartPr>
              <p14:xfrm>
                <a:off x="7981971" y="3545760"/>
                <a:ext cx="38880" cy="31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9445CA-5158-42B6-A156-EC3CBB4318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73331" y="3536760"/>
                  <a:ext cx="565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D4C6795-5A5A-473F-8F91-CA9644B2210A}"/>
                  </a:ext>
                </a:extLst>
              </p14:cNvPr>
              <p14:cNvContentPartPr/>
              <p14:nvPr/>
            </p14:nvContentPartPr>
            <p14:xfrm>
              <a:off x="5241291" y="4280520"/>
              <a:ext cx="21600" cy="110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D4C6795-5A5A-473F-8F91-CA9644B2210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232651" y="4271880"/>
                <a:ext cx="392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DB6D270-FEDE-488B-9FA6-9CC49DA500BB}"/>
              </a:ext>
            </a:extLst>
          </p:cNvPr>
          <p:cNvGrpSpPr/>
          <p:nvPr/>
        </p:nvGrpSpPr>
        <p:grpSpPr>
          <a:xfrm>
            <a:off x="2380011" y="4294560"/>
            <a:ext cx="822600" cy="394200"/>
            <a:chOff x="2380011" y="4294560"/>
            <a:chExt cx="8226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558C5C-6AE7-4788-9C68-B719B8F86E47}"/>
                    </a:ext>
                  </a:extLst>
                </p14:cNvPr>
                <p14:cNvContentPartPr/>
                <p14:nvPr/>
              </p14:nvContentPartPr>
              <p14:xfrm>
                <a:off x="2380011" y="4294560"/>
                <a:ext cx="23760" cy="226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558C5C-6AE7-4788-9C68-B719B8F86E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71011" y="4285560"/>
                  <a:ext cx="41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214354-5EA4-4421-BD02-CA7B10D6CC51}"/>
                    </a:ext>
                  </a:extLst>
                </p14:cNvPr>
                <p14:cNvContentPartPr/>
                <p14:nvPr/>
              </p14:nvContentPartPr>
              <p14:xfrm>
                <a:off x="2389011" y="4523160"/>
                <a:ext cx="21960" cy="13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214354-5EA4-4421-BD02-CA7B10D6CC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80011" y="4514160"/>
                  <a:ext cx="39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473A0F-E88F-4B1C-866B-1EF880FCEDA1}"/>
                    </a:ext>
                  </a:extLst>
                </p14:cNvPr>
                <p14:cNvContentPartPr/>
                <p14:nvPr/>
              </p14:nvContentPartPr>
              <p14:xfrm>
                <a:off x="2549931" y="4417680"/>
                <a:ext cx="25560" cy="137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473A0F-E88F-4B1C-866B-1EF880FCEDA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41291" y="4408680"/>
                  <a:ext cx="43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5AE7AC-9B77-4108-8464-BD2208442D2D}"/>
                    </a:ext>
                  </a:extLst>
                </p14:cNvPr>
                <p14:cNvContentPartPr/>
                <p14:nvPr/>
              </p14:nvContentPartPr>
              <p14:xfrm>
                <a:off x="2432931" y="4384920"/>
                <a:ext cx="186120" cy="2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5AE7AC-9B77-4108-8464-BD2208442D2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24291" y="4376280"/>
                  <a:ext cx="203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646942-DD3D-4A8C-A0CF-E923E038603C}"/>
                    </a:ext>
                  </a:extLst>
                </p14:cNvPr>
                <p14:cNvContentPartPr/>
                <p14:nvPr/>
              </p14:nvContentPartPr>
              <p14:xfrm>
                <a:off x="2617611" y="4501920"/>
                <a:ext cx="76680" cy="159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646942-DD3D-4A8C-A0CF-E923E03860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08971" y="4492920"/>
                  <a:ext cx="94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B956BDB-94C7-4D6F-B77A-7540528FAAFD}"/>
                    </a:ext>
                  </a:extLst>
                </p14:cNvPr>
                <p14:cNvContentPartPr/>
                <p14:nvPr/>
              </p14:nvContentPartPr>
              <p14:xfrm>
                <a:off x="2763771" y="4479600"/>
                <a:ext cx="75240" cy="20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B956BDB-94C7-4D6F-B77A-7540528FAA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55131" y="4470600"/>
                  <a:ext cx="92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CDDCCED-7E17-49E8-B970-465FCA89FB1A}"/>
                    </a:ext>
                  </a:extLst>
                </p14:cNvPr>
                <p14:cNvContentPartPr/>
                <p14:nvPr/>
              </p14:nvContentPartPr>
              <p14:xfrm>
                <a:off x="2890491" y="4507320"/>
                <a:ext cx="95400" cy="10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CDDCCED-7E17-49E8-B970-465FCA89FB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81851" y="4498320"/>
                  <a:ext cx="113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787B6C-57ED-4FB1-8596-B768375F47AC}"/>
                    </a:ext>
                  </a:extLst>
                </p14:cNvPr>
                <p14:cNvContentPartPr/>
                <p14:nvPr/>
              </p14:nvContentPartPr>
              <p14:xfrm>
                <a:off x="3164451" y="4439280"/>
                <a:ext cx="38160" cy="10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787B6C-57ED-4FB1-8596-B768375F47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55811" y="4430640"/>
                  <a:ext cx="558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BB1B601-031A-4FBB-BBD1-37C9C33F2960}"/>
              </a:ext>
            </a:extLst>
          </p:cNvPr>
          <p:cNvGrpSpPr/>
          <p:nvPr/>
        </p:nvGrpSpPr>
        <p:grpSpPr>
          <a:xfrm>
            <a:off x="3545331" y="4391400"/>
            <a:ext cx="394200" cy="276120"/>
            <a:chOff x="3545331" y="4391400"/>
            <a:chExt cx="3942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E11A20-1319-4FF8-B6EF-D1D565EE8B67}"/>
                    </a:ext>
                  </a:extLst>
                </p14:cNvPr>
                <p14:cNvContentPartPr/>
                <p14:nvPr/>
              </p14:nvContentPartPr>
              <p14:xfrm>
                <a:off x="3545331" y="4407600"/>
                <a:ext cx="264600" cy="259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E11A20-1319-4FF8-B6EF-D1D565EE8B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36691" y="4398600"/>
                  <a:ext cx="282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F80F67-3D26-4019-8624-C3505E88C007}"/>
                    </a:ext>
                  </a:extLst>
                </p14:cNvPr>
                <p14:cNvContentPartPr/>
                <p14:nvPr/>
              </p14:nvContentPartPr>
              <p14:xfrm>
                <a:off x="3812811" y="4391400"/>
                <a:ext cx="23760" cy="30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F80F67-3D26-4019-8624-C3505E88C00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04171" y="4382400"/>
                  <a:ext cx="4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D4EF10-7EB2-4CCA-9A31-6D39A31B9005}"/>
                    </a:ext>
                  </a:extLst>
                </p14:cNvPr>
                <p14:cNvContentPartPr/>
                <p14:nvPr/>
              </p14:nvContentPartPr>
              <p14:xfrm>
                <a:off x="3863931" y="4429200"/>
                <a:ext cx="75600" cy="138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D4EF10-7EB2-4CCA-9A31-6D39A31B90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54931" y="4420560"/>
                  <a:ext cx="932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5B24822-0D95-4698-AFF0-13C8B53E738F}"/>
              </a:ext>
            </a:extLst>
          </p:cNvPr>
          <p:cNvGrpSpPr/>
          <p:nvPr/>
        </p:nvGrpSpPr>
        <p:grpSpPr>
          <a:xfrm>
            <a:off x="8704491" y="2366040"/>
            <a:ext cx="774720" cy="298440"/>
            <a:chOff x="8704491" y="2366040"/>
            <a:chExt cx="7747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2F3EC1-5075-40B9-8686-5E3F8EDA04EC}"/>
                    </a:ext>
                  </a:extLst>
                </p14:cNvPr>
                <p14:cNvContentPartPr/>
                <p14:nvPr/>
              </p14:nvContentPartPr>
              <p14:xfrm>
                <a:off x="8758131" y="2420760"/>
                <a:ext cx="32760" cy="141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2F3EC1-5075-40B9-8686-5E3F8EDA04E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49491" y="2412120"/>
                  <a:ext cx="50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EC5E85-3C40-4C78-8E22-0446FB6CB1F1}"/>
                    </a:ext>
                  </a:extLst>
                </p14:cNvPr>
                <p14:cNvContentPartPr/>
                <p14:nvPr/>
              </p14:nvContentPartPr>
              <p14:xfrm>
                <a:off x="8704491" y="2366040"/>
                <a:ext cx="151560" cy="32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EC5E85-3C40-4C78-8E22-0446FB6CB1F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95491" y="2357040"/>
                  <a:ext cx="169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EFECAEE-631F-40B4-83AF-80C91626C125}"/>
                    </a:ext>
                  </a:extLst>
                </p14:cNvPr>
                <p14:cNvContentPartPr/>
                <p14:nvPr/>
              </p14:nvContentPartPr>
              <p14:xfrm>
                <a:off x="8884851" y="2497440"/>
                <a:ext cx="100080" cy="162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EFECAEE-631F-40B4-83AF-80C91626C1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76211" y="2488440"/>
                  <a:ext cx="117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B4D80B5-9E95-4B93-90D0-B8C3DF1385EA}"/>
                    </a:ext>
                  </a:extLst>
                </p14:cNvPr>
                <p14:cNvContentPartPr/>
                <p14:nvPr/>
              </p14:nvContentPartPr>
              <p14:xfrm>
                <a:off x="9019131" y="2488440"/>
                <a:ext cx="124200" cy="17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B4D80B5-9E95-4B93-90D0-B8C3DF1385E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10131" y="2479440"/>
                  <a:ext cx="141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96522-6939-4AFA-9079-D5BDAEC3024A}"/>
                    </a:ext>
                  </a:extLst>
                </p14:cNvPr>
                <p14:cNvContentPartPr/>
                <p14:nvPr/>
              </p14:nvContentPartPr>
              <p14:xfrm>
                <a:off x="9166371" y="2510040"/>
                <a:ext cx="89280" cy="60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96522-6939-4AFA-9079-D5BDAEC302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57731" y="2501040"/>
                  <a:ext cx="106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1D7A3EC-D4BD-4625-9A98-4A856A79C8F8}"/>
                    </a:ext>
                  </a:extLst>
                </p14:cNvPr>
                <p14:cNvContentPartPr/>
                <p14:nvPr/>
              </p14:nvContentPartPr>
              <p14:xfrm>
                <a:off x="9390291" y="2389440"/>
                <a:ext cx="88920" cy="174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1D7A3EC-D4BD-4625-9A98-4A856A79C8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81651" y="2380800"/>
                  <a:ext cx="1065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63B72F3-A5D2-47D9-8BD4-8935F9071FEA}"/>
              </a:ext>
            </a:extLst>
          </p:cNvPr>
          <p:cNvGrpSpPr/>
          <p:nvPr/>
        </p:nvGrpSpPr>
        <p:grpSpPr>
          <a:xfrm>
            <a:off x="8741571" y="2850960"/>
            <a:ext cx="447120" cy="243000"/>
            <a:chOff x="8741571" y="2850960"/>
            <a:chExt cx="4471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315E6E-D1D9-4F20-AC68-900EC51CCCCF}"/>
                    </a:ext>
                  </a:extLst>
                </p14:cNvPr>
                <p14:cNvContentPartPr/>
                <p14:nvPr/>
              </p14:nvContentPartPr>
              <p14:xfrm>
                <a:off x="8741571" y="2858880"/>
                <a:ext cx="261000" cy="235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315E6E-D1D9-4F20-AC68-900EC51CCCC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2931" y="2849880"/>
                  <a:ext cx="27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FCB4730-1A9A-45EA-95A1-D1ACA566DA7B}"/>
                    </a:ext>
                  </a:extLst>
                </p14:cNvPr>
                <p14:cNvContentPartPr/>
                <p14:nvPr/>
              </p14:nvContentPartPr>
              <p14:xfrm>
                <a:off x="9013371" y="2850960"/>
                <a:ext cx="34920" cy="35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FCB4730-1A9A-45EA-95A1-D1ACA566DA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04371" y="2842320"/>
                  <a:ext cx="52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166C530-E651-42EB-9173-CE1C81F18F2E}"/>
                    </a:ext>
                  </a:extLst>
                </p14:cNvPr>
                <p14:cNvContentPartPr/>
                <p14:nvPr/>
              </p14:nvContentPartPr>
              <p14:xfrm>
                <a:off x="9078171" y="2866080"/>
                <a:ext cx="110520" cy="178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166C530-E651-42EB-9173-CE1C81F18F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69171" y="2857080"/>
                  <a:ext cx="1281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DCCFA7A-B955-49B5-B5A7-7D9F74EBBB4D}"/>
              </a:ext>
            </a:extLst>
          </p:cNvPr>
          <p:cNvGrpSpPr/>
          <p:nvPr/>
        </p:nvGrpSpPr>
        <p:grpSpPr>
          <a:xfrm>
            <a:off x="1232691" y="5122200"/>
            <a:ext cx="390600" cy="207000"/>
            <a:chOff x="1232691" y="5122200"/>
            <a:chExt cx="39060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FB625C-3B60-4D59-9B25-8AFA610CF95C}"/>
                    </a:ext>
                  </a:extLst>
                </p14:cNvPr>
                <p14:cNvContentPartPr/>
                <p14:nvPr/>
              </p14:nvContentPartPr>
              <p14:xfrm>
                <a:off x="1232691" y="5122200"/>
                <a:ext cx="180360" cy="207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FB625C-3B60-4D59-9B25-8AFA610CF95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24051" y="5113560"/>
                  <a:ext cx="19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61608D7-8E32-4EDF-8D01-A7DBEE9A74B8}"/>
                    </a:ext>
                  </a:extLst>
                </p14:cNvPr>
                <p14:cNvContentPartPr/>
                <p14:nvPr/>
              </p14:nvContentPartPr>
              <p14:xfrm>
                <a:off x="1523931" y="5215800"/>
                <a:ext cx="99360" cy="14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61608D7-8E32-4EDF-8D01-A7DBEE9A74B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14931" y="5206800"/>
                  <a:ext cx="117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7055E9-003C-4B2F-8643-E299E49E7C17}"/>
                    </a:ext>
                  </a:extLst>
                </p14:cNvPr>
                <p14:cNvContentPartPr/>
                <p14:nvPr/>
              </p14:nvContentPartPr>
              <p14:xfrm>
                <a:off x="1526811" y="5251800"/>
                <a:ext cx="90360" cy="22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7055E9-003C-4B2F-8643-E299E49E7C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17811" y="5242800"/>
                  <a:ext cx="1080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893B30B-C43E-4914-B8DF-4958E769361A}"/>
              </a:ext>
            </a:extLst>
          </p:cNvPr>
          <p:cNvGrpSpPr/>
          <p:nvPr/>
        </p:nvGrpSpPr>
        <p:grpSpPr>
          <a:xfrm>
            <a:off x="1945131" y="5014920"/>
            <a:ext cx="3476160" cy="370080"/>
            <a:chOff x="1945131" y="5014920"/>
            <a:chExt cx="3476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C28FE34-846E-4163-A415-233AF738E07E}"/>
                    </a:ext>
                  </a:extLst>
                </p14:cNvPr>
                <p14:cNvContentPartPr/>
                <p14:nvPr/>
              </p14:nvContentPartPr>
              <p14:xfrm>
                <a:off x="1962771" y="5171880"/>
                <a:ext cx="66240" cy="135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C28FE34-846E-4163-A415-233AF738E07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53771" y="5163240"/>
                  <a:ext cx="83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BF6D324-4A15-4C83-B13E-FAF6721BE7EB}"/>
                    </a:ext>
                  </a:extLst>
                </p14:cNvPr>
                <p14:cNvContentPartPr/>
                <p14:nvPr/>
              </p14:nvContentPartPr>
              <p14:xfrm>
                <a:off x="1945131" y="5061000"/>
                <a:ext cx="169200" cy="120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BF6D324-4A15-4C83-B13E-FAF6721BE7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36491" y="5052000"/>
                  <a:ext cx="18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5A000B-AE73-4E64-8CAD-B4FA96D45913}"/>
                    </a:ext>
                  </a:extLst>
                </p14:cNvPr>
                <p14:cNvContentPartPr/>
                <p14:nvPr/>
              </p14:nvContentPartPr>
              <p14:xfrm>
                <a:off x="2153211" y="5103840"/>
                <a:ext cx="101520" cy="227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5A000B-AE73-4E64-8CAD-B4FA96D459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44211" y="5094840"/>
                  <a:ext cx="119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540C12-37F3-4145-884D-D19128EABC35}"/>
                    </a:ext>
                  </a:extLst>
                </p14:cNvPr>
                <p14:cNvContentPartPr/>
                <p14:nvPr/>
              </p14:nvContentPartPr>
              <p14:xfrm>
                <a:off x="2350131" y="5124360"/>
                <a:ext cx="377640" cy="260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540C12-37F3-4145-884D-D19128EABC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41131" y="5115720"/>
                  <a:ext cx="395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6130E7D-1F95-455F-8C80-1DFE411A4525}"/>
                    </a:ext>
                  </a:extLst>
                </p14:cNvPr>
                <p14:cNvContentPartPr/>
                <p14:nvPr/>
              </p14:nvContentPartPr>
              <p14:xfrm>
                <a:off x="2758371" y="5205360"/>
                <a:ext cx="181800" cy="10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6130E7D-1F95-455F-8C80-1DFE411A452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49371" y="5196360"/>
                  <a:ext cx="19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0C0CAD4-7D18-43C9-9EA2-59D6033804BB}"/>
                    </a:ext>
                  </a:extLst>
                </p14:cNvPr>
                <p14:cNvContentPartPr/>
                <p14:nvPr/>
              </p14:nvContentPartPr>
              <p14:xfrm>
                <a:off x="2997771" y="5105640"/>
                <a:ext cx="106920" cy="183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0C0CAD4-7D18-43C9-9EA2-59D6033804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89131" y="5096640"/>
                  <a:ext cx="124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2EB5BF-DFD5-4657-A9D7-578654993E4C}"/>
                    </a:ext>
                  </a:extLst>
                </p14:cNvPr>
                <p14:cNvContentPartPr/>
                <p14:nvPr/>
              </p14:nvContentPartPr>
              <p14:xfrm>
                <a:off x="3304491" y="5126520"/>
                <a:ext cx="45000" cy="163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2EB5BF-DFD5-4657-A9D7-578654993E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95491" y="5117880"/>
                  <a:ext cx="62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978A74-A584-4699-A04E-935301E99E73}"/>
                    </a:ext>
                  </a:extLst>
                </p14:cNvPr>
                <p14:cNvContentPartPr/>
                <p14:nvPr/>
              </p14:nvContentPartPr>
              <p14:xfrm>
                <a:off x="3352011" y="5096280"/>
                <a:ext cx="131040" cy="169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978A74-A584-4699-A04E-935301E99E7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343371" y="5087640"/>
                  <a:ext cx="14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7D324F-45D1-455E-B81E-F40C002B3A37}"/>
                    </a:ext>
                  </a:extLst>
                </p14:cNvPr>
                <p14:cNvContentPartPr/>
                <p14:nvPr/>
              </p14:nvContentPartPr>
              <p14:xfrm>
                <a:off x="3494571" y="5205360"/>
                <a:ext cx="47160" cy="77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7D324F-45D1-455E-B81E-F40C002B3A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85571" y="5196360"/>
                  <a:ext cx="64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B6FAA0-6053-4E2F-A2E1-C8083EAE7B21}"/>
                    </a:ext>
                  </a:extLst>
                </p14:cNvPr>
                <p14:cNvContentPartPr/>
                <p14:nvPr/>
              </p14:nvContentPartPr>
              <p14:xfrm>
                <a:off x="3677451" y="5053440"/>
                <a:ext cx="87480" cy="249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B6FAA0-6053-4E2F-A2E1-C8083EAE7B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68811" y="5044440"/>
                  <a:ext cx="105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8D3111B-1051-4B0D-869D-EFCA03194A5E}"/>
                    </a:ext>
                  </a:extLst>
                </p14:cNvPr>
                <p14:cNvContentPartPr/>
                <p14:nvPr/>
              </p14:nvContentPartPr>
              <p14:xfrm>
                <a:off x="3913611" y="5081520"/>
                <a:ext cx="178560" cy="193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8D3111B-1051-4B0D-869D-EFCA03194A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04971" y="5072520"/>
                  <a:ext cx="196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805E53-D7BB-4B59-9448-144D50B81635}"/>
                    </a:ext>
                  </a:extLst>
                </p14:cNvPr>
                <p14:cNvContentPartPr/>
                <p14:nvPr/>
              </p14:nvContentPartPr>
              <p14:xfrm>
                <a:off x="4082811" y="5189520"/>
                <a:ext cx="73440" cy="84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805E53-D7BB-4B59-9448-144D50B816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73811" y="5180880"/>
                  <a:ext cx="91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8377EC6-9937-427B-8A2B-0F28E82B43FA}"/>
                    </a:ext>
                  </a:extLst>
                </p14:cNvPr>
                <p14:cNvContentPartPr/>
                <p14:nvPr/>
              </p14:nvContentPartPr>
              <p14:xfrm>
                <a:off x="4247331" y="5147760"/>
                <a:ext cx="344520" cy="129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8377EC6-9937-427B-8A2B-0F28E82B43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38691" y="5139120"/>
                  <a:ext cx="362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60859F-5FE4-440A-9F08-A674D93B944E}"/>
                    </a:ext>
                  </a:extLst>
                </p14:cNvPr>
                <p14:cNvContentPartPr/>
                <p14:nvPr/>
              </p14:nvContentPartPr>
              <p14:xfrm>
                <a:off x="4635771" y="5180520"/>
                <a:ext cx="115920" cy="79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60859F-5FE4-440A-9F08-A674D93B944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26771" y="5171880"/>
                  <a:ext cx="133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BFCBA9-849E-49FE-BE8A-E391819AFD74}"/>
                    </a:ext>
                  </a:extLst>
                </p14:cNvPr>
                <p14:cNvContentPartPr/>
                <p14:nvPr/>
              </p14:nvContentPartPr>
              <p14:xfrm>
                <a:off x="4802451" y="5175480"/>
                <a:ext cx="415080" cy="91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BFCBA9-849E-49FE-BE8A-E391819AFD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93811" y="5166480"/>
                  <a:ext cx="432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E421F4B-60DD-4DE5-AF1B-0B56393C51F2}"/>
                    </a:ext>
                  </a:extLst>
                </p14:cNvPr>
                <p14:cNvContentPartPr/>
                <p14:nvPr/>
              </p14:nvContentPartPr>
              <p14:xfrm>
                <a:off x="5295651" y="5014920"/>
                <a:ext cx="125640" cy="321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E421F4B-60DD-4DE5-AF1B-0B56393C51F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87011" y="5006280"/>
                  <a:ext cx="14328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F78615C-4B33-474E-AA4A-93853ABD4EF1}"/>
                  </a:ext>
                </a:extLst>
              </p14:cNvPr>
              <p14:cNvContentPartPr/>
              <p14:nvPr/>
            </p14:nvContentPartPr>
            <p14:xfrm>
              <a:off x="5619291" y="5130120"/>
              <a:ext cx="112680" cy="295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F78615C-4B33-474E-AA4A-93853ABD4EF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10291" y="5121480"/>
                <a:ext cx="130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4F9EBA7-7DB3-47AF-8F60-8698AC0B1F6A}"/>
                  </a:ext>
                </a:extLst>
              </p14:cNvPr>
              <p14:cNvContentPartPr/>
              <p14:nvPr/>
            </p14:nvContentPartPr>
            <p14:xfrm>
              <a:off x="5631171" y="5181240"/>
              <a:ext cx="78480" cy="118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4F9EBA7-7DB3-47AF-8F60-8698AC0B1F6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622531" y="5172600"/>
                <a:ext cx="96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C0121D8-F4EB-4BA4-ABA0-56D83374D27B}"/>
                  </a:ext>
                </a:extLst>
              </p14:cNvPr>
              <p14:cNvContentPartPr/>
              <p14:nvPr/>
            </p14:nvContentPartPr>
            <p14:xfrm>
              <a:off x="5965971" y="5076840"/>
              <a:ext cx="88560" cy="1602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C0121D8-F4EB-4BA4-ABA0-56D83374D27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956971" y="5068200"/>
                <a:ext cx="106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5BAD442-71DF-4AD8-BA15-BD44E024749A}"/>
                  </a:ext>
                </a:extLst>
              </p14:cNvPr>
              <p14:cNvContentPartPr/>
              <p14:nvPr/>
            </p14:nvContentPartPr>
            <p14:xfrm>
              <a:off x="5948331" y="4996920"/>
              <a:ext cx="319680" cy="2660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5BAD442-71DF-4AD8-BA15-BD44E024749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939331" y="4987920"/>
                <a:ext cx="3373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022FFBE-1E4A-4AC0-873E-7D59E7A6C8B6}"/>
                  </a:ext>
                </a:extLst>
              </p14:cNvPr>
              <p14:cNvContentPartPr/>
              <p14:nvPr/>
            </p14:nvContentPartPr>
            <p14:xfrm>
              <a:off x="6344331" y="5054520"/>
              <a:ext cx="101160" cy="171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022FFBE-1E4A-4AC0-873E-7D59E7A6C8B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335691" y="5045520"/>
                <a:ext cx="118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99F3BFA-7FA5-44E2-BE84-B28B548044A8}"/>
                  </a:ext>
                </a:extLst>
              </p14:cNvPr>
              <p14:cNvContentPartPr/>
              <p14:nvPr/>
            </p14:nvContentPartPr>
            <p14:xfrm>
              <a:off x="6304731" y="5148480"/>
              <a:ext cx="94320" cy="172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99F3BFA-7FA5-44E2-BE84-B28B548044A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96091" y="5139840"/>
                <a:ext cx="111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01B1227-F032-4972-997F-E0BFF49CAB28}"/>
                  </a:ext>
                </a:extLst>
              </p14:cNvPr>
              <p14:cNvContentPartPr/>
              <p14:nvPr/>
            </p14:nvContentPartPr>
            <p14:xfrm>
              <a:off x="6452691" y="5158920"/>
              <a:ext cx="115560" cy="1551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01B1227-F032-4972-997F-E0BFF49CAB2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443691" y="5149920"/>
                <a:ext cx="133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B3DB376-AF0E-4648-A08C-47191671522E}"/>
                  </a:ext>
                </a:extLst>
              </p14:cNvPr>
              <p14:cNvContentPartPr/>
              <p14:nvPr/>
            </p14:nvContentPartPr>
            <p14:xfrm>
              <a:off x="6576171" y="5136960"/>
              <a:ext cx="140760" cy="2102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B3DB376-AF0E-4648-A08C-47191671522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567171" y="5128320"/>
                <a:ext cx="158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8DFDE9C-D9B7-4042-BF59-EB04631A3F96}"/>
                  </a:ext>
                </a:extLst>
              </p14:cNvPr>
              <p14:cNvContentPartPr/>
              <p14:nvPr/>
            </p14:nvContentPartPr>
            <p14:xfrm>
              <a:off x="6764451" y="5147040"/>
              <a:ext cx="102960" cy="867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8DFDE9C-D9B7-4042-BF59-EB04631A3F9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755811" y="5138040"/>
                <a:ext cx="120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423D3F1F-4179-428D-87A7-D96C5FDF2B1B}"/>
                  </a:ext>
                </a:extLst>
              </p14:cNvPr>
              <p14:cNvContentPartPr/>
              <p14:nvPr/>
            </p14:nvContentPartPr>
            <p14:xfrm>
              <a:off x="6993771" y="5076840"/>
              <a:ext cx="65160" cy="1602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423D3F1F-4179-428D-87A7-D96C5FDF2B1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985131" y="5068200"/>
                <a:ext cx="82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F3EC526-8F68-45A9-BBBB-80769D8A4B19}"/>
                  </a:ext>
                </a:extLst>
              </p14:cNvPr>
              <p14:cNvContentPartPr/>
              <p14:nvPr/>
            </p14:nvContentPartPr>
            <p14:xfrm>
              <a:off x="7235331" y="5049480"/>
              <a:ext cx="274320" cy="2901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F3EC526-8F68-45A9-BBBB-80769D8A4B1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226331" y="5040480"/>
                <a:ext cx="2919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DE59D29-9A4F-48AA-8978-C901BF1306FC}"/>
                  </a:ext>
                </a:extLst>
              </p14:cNvPr>
              <p14:cNvContentPartPr/>
              <p14:nvPr/>
            </p14:nvContentPartPr>
            <p14:xfrm>
              <a:off x="7589211" y="5038320"/>
              <a:ext cx="25560" cy="15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DE59D29-9A4F-48AA-8978-C901BF1306F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580571" y="5029680"/>
                <a:ext cx="43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FD60CF0-F802-4BBF-A408-F3B0DD67811D}"/>
                  </a:ext>
                </a:extLst>
              </p14:cNvPr>
              <p14:cNvContentPartPr/>
              <p14:nvPr/>
            </p14:nvContentPartPr>
            <p14:xfrm>
              <a:off x="7624131" y="5009880"/>
              <a:ext cx="123840" cy="2476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FD60CF0-F802-4BBF-A408-F3B0DD67811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615491" y="5000880"/>
                <a:ext cx="141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1F24DF1-935A-46A4-B7B7-595D8F2253E4}"/>
                  </a:ext>
                </a:extLst>
              </p14:cNvPr>
              <p14:cNvContentPartPr/>
              <p14:nvPr/>
            </p14:nvContentPartPr>
            <p14:xfrm>
              <a:off x="8132451" y="4941840"/>
              <a:ext cx="543240" cy="259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1F24DF1-935A-46A4-B7B7-595D8F2253E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123811" y="4933200"/>
                <a:ext cx="5608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31F6B5F-C557-4932-A66B-44D96F8CA119}"/>
                  </a:ext>
                </a:extLst>
              </p14:cNvPr>
              <p14:cNvContentPartPr/>
              <p14:nvPr/>
            </p14:nvContentPartPr>
            <p14:xfrm>
              <a:off x="8674971" y="4956960"/>
              <a:ext cx="28440" cy="30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31F6B5F-C557-4932-A66B-44D96F8CA11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666331" y="4948320"/>
                <a:ext cx="46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C347693-A5DF-43BB-9237-790692C34D2F}"/>
                  </a:ext>
                </a:extLst>
              </p14:cNvPr>
              <p14:cNvContentPartPr/>
              <p14:nvPr/>
            </p14:nvContentPartPr>
            <p14:xfrm>
              <a:off x="7796211" y="5008800"/>
              <a:ext cx="141480" cy="2840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C347693-A5DF-43BB-9237-790692C34D2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787571" y="5000160"/>
                <a:ext cx="15912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AC58642-2D75-4F12-81B8-D5256EA20391}"/>
              </a:ext>
            </a:extLst>
          </p:cNvPr>
          <p:cNvGrpSpPr/>
          <p:nvPr/>
        </p:nvGrpSpPr>
        <p:grpSpPr>
          <a:xfrm>
            <a:off x="8952531" y="4805040"/>
            <a:ext cx="3055680" cy="744840"/>
            <a:chOff x="8952531" y="4805040"/>
            <a:chExt cx="305568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C297B5-FC73-4888-BBA4-C29E27CF9079}"/>
                    </a:ext>
                  </a:extLst>
                </p14:cNvPr>
                <p14:cNvContentPartPr/>
                <p14:nvPr/>
              </p14:nvContentPartPr>
              <p14:xfrm>
                <a:off x="8952531" y="4929240"/>
                <a:ext cx="202320" cy="22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C297B5-FC73-4888-BBA4-C29E27CF90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43891" y="4920240"/>
                  <a:ext cx="219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356232D-4502-4E2C-89F4-500E0CA99D89}"/>
                    </a:ext>
                  </a:extLst>
                </p14:cNvPr>
                <p14:cNvContentPartPr/>
                <p14:nvPr/>
              </p14:nvContentPartPr>
              <p14:xfrm>
                <a:off x="9137211" y="4908720"/>
                <a:ext cx="517320" cy="239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356232D-4502-4E2C-89F4-500E0CA99D8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28571" y="4899720"/>
                  <a:ext cx="534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FF7C881-1719-4E3E-B727-A50E686395D2}"/>
                    </a:ext>
                  </a:extLst>
                </p14:cNvPr>
                <p14:cNvContentPartPr/>
                <p14:nvPr/>
              </p14:nvContentPartPr>
              <p14:xfrm>
                <a:off x="9870171" y="4931400"/>
                <a:ext cx="145440" cy="223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FF7C881-1719-4E3E-B727-A50E686395D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61531" y="4922760"/>
                  <a:ext cx="163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5A0B0A5-C8AA-402F-9366-480784D2A2EE}"/>
                    </a:ext>
                  </a:extLst>
                </p14:cNvPr>
                <p14:cNvContentPartPr/>
                <p14:nvPr/>
              </p14:nvContentPartPr>
              <p14:xfrm>
                <a:off x="10057011" y="4870200"/>
                <a:ext cx="154440" cy="212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5A0B0A5-C8AA-402F-9366-480784D2A2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48371" y="4861200"/>
                  <a:ext cx="172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F399FAD-3A70-4F5C-B710-52572ECE362F}"/>
                    </a:ext>
                  </a:extLst>
                </p14:cNvPr>
                <p14:cNvContentPartPr/>
                <p14:nvPr/>
              </p14:nvContentPartPr>
              <p14:xfrm>
                <a:off x="10175451" y="4984320"/>
                <a:ext cx="122400" cy="22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F399FAD-3A70-4F5C-B710-52572ECE362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66451" y="4975320"/>
                  <a:ext cx="140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CA69A0F-8ECE-44BF-9C5E-6217D37CE683}"/>
                    </a:ext>
                  </a:extLst>
                </p14:cNvPr>
                <p14:cNvContentPartPr/>
                <p14:nvPr/>
              </p14:nvContentPartPr>
              <p14:xfrm>
                <a:off x="10263651" y="4991160"/>
                <a:ext cx="316440" cy="155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CA69A0F-8ECE-44BF-9C5E-6217D37CE68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54651" y="4982160"/>
                  <a:ext cx="33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8D840D1-E8F6-4DB2-B319-0C9C6AF220E8}"/>
                    </a:ext>
                  </a:extLst>
                </p14:cNvPr>
                <p14:cNvContentPartPr/>
                <p14:nvPr/>
              </p14:nvContentPartPr>
              <p14:xfrm>
                <a:off x="10633731" y="4876320"/>
                <a:ext cx="41040" cy="25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8D840D1-E8F6-4DB2-B319-0C9C6AF220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25091" y="4867320"/>
                  <a:ext cx="5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1CE29D7-9644-4209-95AD-24C1D61A2D99}"/>
                    </a:ext>
                  </a:extLst>
                </p14:cNvPr>
                <p14:cNvContentPartPr/>
                <p14:nvPr/>
              </p14:nvContentPartPr>
              <p14:xfrm>
                <a:off x="10636971" y="4805040"/>
                <a:ext cx="383400" cy="348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1CE29D7-9644-4209-95AD-24C1D61A2D9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28331" y="4796400"/>
                  <a:ext cx="401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78C96CD-44C0-49A1-BDB2-B97E279EDF2E}"/>
                    </a:ext>
                  </a:extLst>
                </p14:cNvPr>
                <p14:cNvContentPartPr/>
                <p14:nvPr/>
              </p14:nvContentPartPr>
              <p14:xfrm>
                <a:off x="10994091" y="4822320"/>
                <a:ext cx="613440" cy="245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78C96CD-44C0-49A1-BDB2-B97E279EDF2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85091" y="4813680"/>
                  <a:ext cx="63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8DC2E2-2FB9-4DAB-94A0-C97A783177D9}"/>
                    </a:ext>
                  </a:extLst>
                </p14:cNvPr>
                <p14:cNvContentPartPr/>
                <p14:nvPr/>
              </p14:nvContentPartPr>
              <p14:xfrm>
                <a:off x="9761451" y="5379960"/>
                <a:ext cx="334080" cy="98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8DC2E2-2FB9-4DAB-94A0-C97A783177D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52451" y="5370960"/>
                  <a:ext cx="351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F9DDFBA-BA2B-47A7-B0D4-8FC9AEEB5B06}"/>
                    </a:ext>
                  </a:extLst>
                </p14:cNvPr>
                <p14:cNvContentPartPr/>
                <p14:nvPr/>
              </p14:nvContentPartPr>
              <p14:xfrm>
                <a:off x="10116411" y="5271600"/>
                <a:ext cx="44640" cy="8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F9DDFBA-BA2B-47A7-B0D4-8FC9AEEB5B0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07411" y="5262960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4068150-1513-4EA3-AFD8-519054C56908}"/>
                    </a:ext>
                  </a:extLst>
                </p14:cNvPr>
                <p14:cNvContentPartPr/>
                <p14:nvPr/>
              </p14:nvContentPartPr>
              <p14:xfrm>
                <a:off x="10120731" y="5358360"/>
                <a:ext cx="176400" cy="117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4068150-1513-4EA3-AFD8-519054C569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12091" y="5349360"/>
                  <a:ext cx="194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39B04E-209B-4484-802A-FD68EE1F3055}"/>
                    </a:ext>
                  </a:extLst>
                </p14:cNvPr>
                <p14:cNvContentPartPr/>
                <p14:nvPr/>
              </p14:nvContentPartPr>
              <p14:xfrm>
                <a:off x="10280931" y="5395440"/>
                <a:ext cx="137160" cy="80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39B04E-209B-4484-802A-FD68EE1F30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71931" y="5386800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89DB26-F659-424E-A731-EBCF0FE82D27}"/>
                    </a:ext>
                  </a:extLst>
                </p14:cNvPr>
                <p14:cNvContentPartPr/>
                <p14:nvPr/>
              </p14:nvContentPartPr>
              <p14:xfrm>
                <a:off x="10456251" y="5265840"/>
                <a:ext cx="326880" cy="219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89DB26-F659-424E-A731-EBCF0FE82D2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47251" y="5256840"/>
                  <a:ext cx="344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205F61F-C6DD-478D-9C53-A2A18B4E4B1B}"/>
                    </a:ext>
                  </a:extLst>
                </p14:cNvPr>
                <p14:cNvContentPartPr/>
                <p14:nvPr/>
              </p14:nvContentPartPr>
              <p14:xfrm>
                <a:off x="10441851" y="5219040"/>
                <a:ext cx="61560" cy="60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205F61F-C6DD-478D-9C53-A2A18B4E4B1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32851" y="5210040"/>
                  <a:ext cx="79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373F71-6DA6-41BC-9D9F-1CD0C7DB0701}"/>
                    </a:ext>
                  </a:extLst>
                </p14:cNvPr>
                <p14:cNvContentPartPr/>
                <p14:nvPr/>
              </p14:nvContentPartPr>
              <p14:xfrm>
                <a:off x="10905171" y="5207160"/>
                <a:ext cx="419400" cy="342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373F71-6DA6-41BC-9D9F-1CD0C7DB07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96171" y="5198520"/>
                  <a:ext cx="437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A74D0DF-1FE8-430A-B05B-6BC00BA2A7EF}"/>
                    </a:ext>
                  </a:extLst>
                </p14:cNvPr>
                <p14:cNvContentPartPr/>
                <p14:nvPr/>
              </p14:nvContentPartPr>
              <p14:xfrm>
                <a:off x="11359131" y="5219040"/>
                <a:ext cx="292320" cy="178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A74D0DF-1FE8-430A-B05B-6BC00BA2A7E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50491" y="5210400"/>
                  <a:ext cx="30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2DFB33F-C9D5-470D-8EAB-80AD20141AF0}"/>
                    </a:ext>
                  </a:extLst>
                </p14:cNvPr>
                <p14:cNvContentPartPr/>
                <p14:nvPr/>
              </p14:nvContentPartPr>
              <p14:xfrm>
                <a:off x="11704011" y="5185920"/>
                <a:ext cx="304200" cy="204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2DFB33F-C9D5-470D-8EAB-80AD20141A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95371" y="5176920"/>
                  <a:ext cx="32184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CF33815-A020-4A71-970B-4408658017EE}"/>
                  </a:ext>
                </a:extLst>
              </p14:cNvPr>
              <p14:cNvContentPartPr/>
              <p14:nvPr/>
            </p14:nvContentPartPr>
            <p14:xfrm>
              <a:off x="963771" y="5995200"/>
              <a:ext cx="275040" cy="3096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CF33815-A020-4A71-970B-4408658017EE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55131" y="5986560"/>
                <a:ext cx="29268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4AD4443-1DBB-4837-8DFF-D833340C47CF}"/>
              </a:ext>
            </a:extLst>
          </p:cNvPr>
          <p:cNvGrpSpPr/>
          <p:nvPr/>
        </p:nvGrpSpPr>
        <p:grpSpPr>
          <a:xfrm>
            <a:off x="1435011" y="6169800"/>
            <a:ext cx="136800" cy="77040"/>
            <a:chOff x="1435011" y="6169800"/>
            <a:chExt cx="1368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EB43E0-0B03-499F-80B5-680A90314628}"/>
                    </a:ext>
                  </a:extLst>
                </p14:cNvPr>
                <p14:cNvContentPartPr/>
                <p14:nvPr/>
              </p14:nvContentPartPr>
              <p14:xfrm>
                <a:off x="1469931" y="6169800"/>
                <a:ext cx="101880" cy="33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EB43E0-0B03-499F-80B5-680A903146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61291" y="6161160"/>
                  <a:ext cx="11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A1C5750-C017-4B17-9915-B40BA5CC8A3C}"/>
                    </a:ext>
                  </a:extLst>
                </p14:cNvPr>
                <p14:cNvContentPartPr/>
                <p14:nvPr/>
              </p14:nvContentPartPr>
              <p14:xfrm>
                <a:off x="1435011" y="6238200"/>
                <a:ext cx="111600" cy="8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A1C5750-C017-4B17-9915-B40BA5CC8A3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26371" y="6229560"/>
                  <a:ext cx="129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7A92EA9-FF16-439C-AB6E-B03C45F7B792}"/>
              </a:ext>
            </a:extLst>
          </p:cNvPr>
          <p:cNvGrpSpPr/>
          <p:nvPr/>
        </p:nvGrpSpPr>
        <p:grpSpPr>
          <a:xfrm>
            <a:off x="1847931" y="5872440"/>
            <a:ext cx="6726240" cy="471600"/>
            <a:chOff x="1847931" y="5872440"/>
            <a:chExt cx="67262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315401-C24D-475E-909C-C849698AEC94}"/>
                    </a:ext>
                  </a:extLst>
                </p14:cNvPr>
                <p14:cNvContentPartPr/>
                <p14:nvPr/>
              </p14:nvContentPartPr>
              <p14:xfrm>
                <a:off x="1904451" y="6034440"/>
                <a:ext cx="103680" cy="218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315401-C24D-475E-909C-C849698AEC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95451" y="6025440"/>
                  <a:ext cx="121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77296F-9DDB-47D0-9BA4-03A1721B3BDD}"/>
                    </a:ext>
                  </a:extLst>
                </p14:cNvPr>
                <p14:cNvContentPartPr/>
                <p14:nvPr/>
              </p14:nvContentPartPr>
              <p14:xfrm>
                <a:off x="1847931" y="5913840"/>
                <a:ext cx="315000" cy="160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77296F-9DDB-47D0-9BA4-03A1721B3BD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39291" y="5905200"/>
                  <a:ext cx="332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2A42AE1-F51E-4730-99E4-CAF490DE41C8}"/>
                    </a:ext>
                  </a:extLst>
                </p14:cNvPr>
                <p14:cNvContentPartPr/>
                <p14:nvPr/>
              </p14:nvContentPartPr>
              <p14:xfrm>
                <a:off x="2200011" y="5906280"/>
                <a:ext cx="142920" cy="343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2A42AE1-F51E-4730-99E4-CAF490DE41C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91011" y="5897640"/>
                  <a:ext cx="160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8E1CA8-12E4-42EB-99F0-9FD6FF442169}"/>
                    </a:ext>
                  </a:extLst>
                </p14:cNvPr>
                <p14:cNvContentPartPr/>
                <p14:nvPr/>
              </p14:nvContentPartPr>
              <p14:xfrm>
                <a:off x="2409171" y="5997000"/>
                <a:ext cx="145800" cy="198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8E1CA8-12E4-42EB-99F0-9FD6FF4421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00171" y="5988000"/>
                  <a:ext cx="163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8E23E73-D1F5-46A0-8E9A-0FDAE1B19349}"/>
                    </a:ext>
                  </a:extLst>
                </p14:cNvPr>
                <p14:cNvContentPartPr/>
                <p14:nvPr/>
              </p14:nvContentPartPr>
              <p14:xfrm>
                <a:off x="2565051" y="5980800"/>
                <a:ext cx="328680" cy="363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8E23E73-D1F5-46A0-8E9A-0FDAE1B193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56411" y="5972160"/>
                  <a:ext cx="346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4CF0C21-1179-4A4C-9C3D-F0856D8E3A0D}"/>
                    </a:ext>
                  </a:extLst>
                </p14:cNvPr>
                <p14:cNvContentPartPr/>
                <p14:nvPr/>
              </p14:nvContentPartPr>
              <p14:xfrm>
                <a:off x="2889411" y="5971800"/>
                <a:ext cx="122040" cy="19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4CF0C21-1179-4A4C-9C3D-F0856D8E3A0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80411" y="5962800"/>
                  <a:ext cx="139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3D0E0AA-0360-4A06-8517-9477BE4C3936}"/>
                    </a:ext>
                  </a:extLst>
                </p14:cNvPr>
                <p14:cNvContentPartPr/>
                <p14:nvPr/>
              </p14:nvContentPartPr>
              <p14:xfrm>
                <a:off x="3154011" y="5924640"/>
                <a:ext cx="448560" cy="393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3D0E0AA-0360-4A06-8517-9477BE4C393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45011" y="5916000"/>
                  <a:ext cx="466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0520537-C84C-4B07-AF88-C05CFAFB4798}"/>
                    </a:ext>
                  </a:extLst>
                </p14:cNvPr>
                <p14:cNvContentPartPr/>
                <p14:nvPr/>
              </p14:nvContentPartPr>
              <p14:xfrm>
                <a:off x="3615531" y="5907360"/>
                <a:ext cx="360000" cy="293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0520537-C84C-4B07-AF88-C05CFAFB47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06531" y="5898720"/>
                  <a:ext cx="377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99025EA-4DAB-4042-A2BE-325889A38D6E}"/>
                    </a:ext>
                  </a:extLst>
                </p14:cNvPr>
                <p14:cNvContentPartPr/>
                <p14:nvPr/>
              </p14:nvContentPartPr>
              <p14:xfrm>
                <a:off x="4084251" y="5950560"/>
                <a:ext cx="88560" cy="205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99025EA-4DAB-4042-A2BE-325889A38D6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75251" y="5941560"/>
                  <a:ext cx="106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809EB2-1495-4E7A-B459-9072E0571DF0}"/>
                    </a:ext>
                  </a:extLst>
                </p14:cNvPr>
                <p14:cNvContentPartPr/>
                <p14:nvPr/>
              </p14:nvContentPartPr>
              <p14:xfrm>
                <a:off x="4110171" y="5916720"/>
                <a:ext cx="141480" cy="227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809EB2-1495-4E7A-B459-9072E0571DF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01531" y="5907720"/>
                  <a:ext cx="15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A17DFE-A710-4D6F-AF33-5D1F23F75B8D}"/>
                    </a:ext>
                  </a:extLst>
                </p14:cNvPr>
                <p14:cNvContentPartPr/>
                <p14:nvPr/>
              </p14:nvContentPartPr>
              <p14:xfrm>
                <a:off x="4263531" y="6058920"/>
                <a:ext cx="71640" cy="91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A17DFE-A710-4D6F-AF33-5D1F23F75B8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54531" y="6049920"/>
                  <a:ext cx="8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CDDA44E-9ECD-4E8D-80C4-847F59EBCC54}"/>
                    </a:ext>
                  </a:extLst>
                </p14:cNvPr>
                <p14:cNvContentPartPr/>
                <p14:nvPr/>
              </p14:nvContentPartPr>
              <p14:xfrm>
                <a:off x="4472691" y="5886480"/>
                <a:ext cx="52200" cy="348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CDDA44E-9ECD-4E8D-80C4-847F59EBCC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63691" y="5877480"/>
                  <a:ext cx="69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F681D58-801F-42D7-B5B0-22D62F9C3315}"/>
                    </a:ext>
                  </a:extLst>
                </p14:cNvPr>
                <p14:cNvContentPartPr/>
                <p14:nvPr/>
              </p14:nvContentPartPr>
              <p14:xfrm>
                <a:off x="4682931" y="5984040"/>
                <a:ext cx="44280" cy="173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F681D58-801F-42D7-B5B0-22D62F9C331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74291" y="5975040"/>
                  <a:ext cx="6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E52A9D8-1F28-47F2-9748-C20AA4BDA59C}"/>
                    </a:ext>
                  </a:extLst>
                </p14:cNvPr>
                <p14:cNvContentPartPr/>
                <p14:nvPr/>
              </p14:nvContentPartPr>
              <p14:xfrm>
                <a:off x="4712451" y="5941560"/>
                <a:ext cx="171000" cy="177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E52A9D8-1F28-47F2-9748-C20AA4BDA5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703451" y="5932920"/>
                  <a:ext cx="18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8AB69F8-96DB-4A58-9B86-C5E354EE6C6E}"/>
                    </a:ext>
                  </a:extLst>
                </p14:cNvPr>
                <p14:cNvContentPartPr/>
                <p14:nvPr/>
              </p14:nvContentPartPr>
              <p14:xfrm>
                <a:off x="4890651" y="6093480"/>
                <a:ext cx="25560" cy="101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8AB69F8-96DB-4A58-9B86-C5E354EE6C6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81651" y="6084840"/>
                  <a:ext cx="4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A7D02D3-30DA-4967-8B4A-EF21A0664AF4}"/>
                    </a:ext>
                  </a:extLst>
                </p14:cNvPr>
                <p14:cNvContentPartPr/>
                <p14:nvPr/>
              </p14:nvContentPartPr>
              <p14:xfrm>
                <a:off x="5083251" y="6002760"/>
                <a:ext cx="160920" cy="117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A7D02D3-30DA-4967-8B4A-EF21A0664AF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74611" y="5993760"/>
                  <a:ext cx="17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4F3818F-2859-463D-899E-ED8BDE5ADD60}"/>
                    </a:ext>
                  </a:extLst>
                </p14:cNvPr>
                <p14:cNvContentPartPr/>
                <p14:nvPr/>
              </p14:nvContentPartPr>
              <p14:xfrm>
                <a:off x="5342811" y="6040560"/>
                <a:ext cx="153000" cy="136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4F3818F-2859-463D-899E-ED8BDE5ADD6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334171" y="6031560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784A04-54FC-47B4-A8DB-D945AF431749}"/>
                    </a:ext>
                  </a:extLst>
                </p14:cNvPr>
                <p14:cNvContentPartPr/>
                <p14:nvPr/>
              </p14:nvContentPartPr>
              <p14:xfrm>
                <a:off x="5532531" y="6060360"/>
                <a:ext cx="108360" cy="95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784A04-54FC-47B4-A8DB-D945AF43174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23531" y="6051720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54FA7D2-DB09-4F9E-A941-6E0B3BD1E77D}"/>
                    </a:ext>
                  </a:extLst>
                </p14:cNvPr>
                <p14:cNvContentPartPr/>
                <p14:nvPr/>
              </p14:nvContentPartPr>
              <p14:xfrm>
                <a:off x="5678691" y="6053880"/>
                <a:ext cx="360360" cy="94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54FA7D2-DB09-4F9E-A941-6E0B3BD1E77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70051" y="6045240"/>
                  <a:ext cx="378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74462A7-5706-4413-921F-32EE83DBBC48}"/>
                    </a:ext>
                  </a:extLst>
                </p14:cNvPr>
                <p14:cNvContentPartPr/>
                <p14:nvPr/>
              </p14:nvContentPartPr>
              <p14:xfrm>
                <a:off x="6028971" y="5927880"/>
                <a:ext cx="117000" cy="376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74462A7-5706-4413-921F-32EE83DBBC4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20331" y="5918880"/>
                  <a:ext cx="134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854784F-7D12-4AE0-9686-4750FFA0AD97}"/>
                    </a:ext>
                  </a:extLst>
                </p14:cNvPr>
                <p14:cNvContentPartPr/>
                <p14:nvPr/>
              </p14:nvContentPartPr>
              <p14:xfrm>
                <a:off x="6243531" y="6037680"/>
                <a:ext cx="98280" cy="42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854784F-7D12-4AE0-9686-4750FFA0AD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34531" y="6028680"/>
                  <a:ext cx="115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848A25F-9E64-432D-88D2-FE6DD52C6CBA}"/>
                    </a:ext>
                  </a:extLst>
                </p14:cNvPr>
                <p14:cNvContentPartPr/>
                <p14:nvPr/>
              </p14:nvContentPartPr>
              <p14:xfrm>
                <a:off x="6529011" y="5970000"/>
                <a:ext cx="70200" cy="155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848A25F-9E64-432D-88D2-FE6DD52C6CB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20011" y="5961000"/>
                  <a:ext cx="8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27A6FDB-AF12-4115-B689-AEAED6E5B1BE}"/>
                    </a:ext>
                  </a:extLst>
                </p14:cNvPr>
                <p14:cNvContentPartPr/>
                <p14:nvPr/>
              </p14:nvContentPartPr>
              <p14:xfrm>
                <a:off x="6513531" y="5872440"/>
                <a:ext cx="321120" cy="310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27A6FDB-AF12-4115-B689-AEAED6E5B1B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04531" y="5863800"/>
                  <a:ext cx="338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D7C00FB-BE6D-4479-8D1A-288761DEEEA4}"/>
                    </a:ext>
                  </a:extLst>
                </p14:cNvPr>
                <p14:cNvContentPartPr/>
                <p14:nvPr/>
              </p14:nvContentPartPr>
              <p14:xfrm>
                <a:off x="6900531" y="5937960"/>
                <a:ext cx="149760" cy="190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D7C00FB-BE6D-4479-8D1A-288761DEEEA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91891" y="5929320"/>
                  <a:ext cx="167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AA1419F-907D-4B82-9EE1-96311932711F}"/>
                    </a:ext>
                  </a:extLst>
                </p14:cNvPr>
                <p14:cNvContentPartPr/>
                <p14:nvPr/>
              </p14:nvContentPartPr>
              <p14:xfrm>
                <a:off x="7052811" y="6048480"/>
                <a:ext cx="114480" cy="160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AA1419F-907D-4B82-9EE1-96311932711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44171" y="6039480"/>
                  <a:ext cx="13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62570E0-5DA8-418E-8937-F436B971F841}"/>
                    </a:ext>
                  </a:extLst>
                </p14:cNvPr>
                <p14:cNvContentPartPr/>
                <p14:nvPr/>
              </p14:nvContentPartPr>
              <p14:xfrm>
                <a:off x="7171611" y="6009600"/>
                <a:ext cx="164160" cy="267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62570E0-5DA8-418E-8937-F436B971F84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62971" y="6000600"/>
                  <a:ext cx="18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204EFA6-8118-4274-937C-8BDF41E2CAAA}"/>
                    </a:ext>
                  </a:extLst>
                </p14:cNvPr>
                <p14:cNvContentPartPr/>
                <p14:nvPr/>
              </p14:nvContentPartPr>
              <p14:xfrm>
                <a:off x="7353051" y="6046320"/>
                <a:ext cx="107640" cy="66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204EFA6-8118-4274-937C-8BDF41E2CAA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44411" y="6037320"/>
                  <a:ext cx="125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1258A6E-CDAA-4C25-92B1-FDF76BAD1198}"/>
                    </a:ext>
                  </a:extLst>
                </p14:cNvPr>
                <p14:cNvContentPartPr/>
                <p14:nvPr/>
              </p14:nvContentPartPr>
              <p14:xfrm>
                <a:off x="7560771" y="5914200"/>
                <a:ext cx="108000" cy="157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1258A6E-CDAA-4C25-92B1-FDF76BAD119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52131" y="5905560"/>
                  <a:ext cx="125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D6225FE-12A5-4444-9FF0-2081AE94EE75}"/>
                    </a:ext>
                  </a:extLst>
                </p14:cNvPr>
                <p14:cNvContentPartPr/>
                <p14:nvPr/>
              </p14:nvContentPartPr>
              <p14:xfrm>
                <a:off x="7861011" y="5944080"/>
                <a:ext cx="120960" cy="333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D6225FE-12A5-4444-9FF0-2081AE94EE7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852371" y="5935440"/>
                  <a:ext cx="138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A78DF47-FB9F-4169-B34F-DC0574DAB1A6}"/>
                    </a:ext>
                  </a:extLst>
                </p14:cNvPr>
                <p14:cNvContentPartPr/>
                <p14:nvPr/>
              </p14:nvContentPartPr>
              <p14:xfrm>
                <a:off x="7821411" y="6058920"/>
                <a:ext cx="312840" cy="73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A78DF47-FB9F-4169-B34F-DC0574DAB1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12771" y="6049920"/>
                  <a:ext cx="330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D793EC3-4FE6-443F-9DC9-D3290B4B19FC}"/>
                    </a:ext>
                  </a:extLst>
                </p14:cNvPr>
                <p14:cNvContentPartPr/>
                <p14:nvPr/>
              </p14:nvContentPartPr>
              <p14:xfrm>
                <a:off x="8160171" y="5894400"/>
                <a:ext cx="44640" cy="3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D793EC3-4FE6-443F-9DC9-D3290B4B19F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51531" y="5885400"/>
                  <a:ext cx="6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8F7DAC5-49C3-4BC0-88D1-D9249F518BF6}"/>
                    </a:ext>
                  </a:extLst>
                </p14:cNvPr>
                <p14:cNvContentPartPr/>
                <p14:nvPr/>
              </p14:nvContentPartPr>
              <p14:xfrm>
                <a:off x="8187171" y="5900880"/>
                <a:ext cx="387000" cy="320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8F7DAC5-49C3-4BC0-88D1-D9249F518BF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178531" y="5892240"/>
                  <a:ext cx="404640" cy="33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489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FF9C-F354-4D86-88F6-129F23AA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03414"/>
            <a:ext cx="10515600" cy="1962831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P-</a:t>
            </a:r>
            <a:r>
              <a:rPr lang="nb-NO" sz="3600" dirty="0" err="1">
                <a:solidFill>
                  <a:srgbClr val="00B0F0"/>
                </a:solidFill>
              </a:rPr>
              <a:t>verdiar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56A14-3A6E-4CD5-9BB3-E6FD183C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04A704-4A20-4B16-B08E-64DC487D7203}"/>
              </a:ext>
            </a:extLst>
          </p:cNvPr>
          <p:cNvGrpSpPr/>
          <p:nvPr/>
        </p:nvGrpSpPr>
        <p:grpSpPr>
          <a:xfrm>
            <a:off x="2238891" y="2123040"/>
            <a:ext cx="258120" cy="210960"/>
            <a:chOff x="2238891" y="2123040"/>
            <a:chExt cx="25812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7E5BC2-CC4A-471C-AD1C-BDAE83E32F38}"/>
                    </a:ext>
                  </a:extLst>
                </p14:cNvPr>
                <p14:cNvContentPartPr/>
                <p14:nvPr/>
              </p14:nvContentPartPr>
              <p14:xfrm>
                <a:off x="2249331" y="2128800"/>
                <a:ext cx="29160" cy="18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7E5BC2-CC4A-471C-AD1C-BDAE83E32F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40331" y="2119800"/>
                  <a:ext cx="46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568716-1AEC-4ADD-A4CC-BA5D99BB987D}"/>
                    </a:ext>
                  </a:extLst>
                </p14:cNvPr>
                <p14:cNvContentPartPr/>
                <p14:nvPr/>
              </p14:nvContentPartPr>
              <p14:xfrm>
                <a:off x="2354091" y="2123040"/>
                <a:ext cx="22320" cy="18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568716-1AEC-4ADD-A4CC-BA5D99BB98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5091" y="2114040"/>
                  <a:ext cx="3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B76702-23E6-4DC5-A39C-8D65385093EF}"/>
                    </a:ext>
                  </a:extLst>
                </p14:cNvPr>
                <p14:cNvContentPartPr/>
                <p14:nvPr/>
              </p14:nvContentPartPr>
              <p14:xfrm>
                <a:off x="2238891" y="2265240"/>
                <a:ext cx="11448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B76702-23E6-4DC5-A39C-8D65385093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9891" y="2256600"/>
                  <a:ext cx="13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7048E3-7FCE-4CE4-A8FC-51E77E45C97D}"/>
                    </a:ext>
                  </a:extLst>
                </p14:cNvPr>
                <p14:cNvContentPartPr/>
                <p14:nvPr/>
              </p14:nvContentPartPr>
              <p14:xfrm>
                <a:off x="2425371" y="2276040"/>
                <a:ext cx="71640" cy="5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7048E3-7FCE-4CE4-A8FC-51E77E45C9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6371" y="2267040"/>
                  <a:ext cx="8928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5872BC-D189-4708-84CF-F8342CB5E8B0}"/>
                  </a:ext>
                </a:extLst>
              </p14:cNvPr>
              <p14:cNvContentPartPr/>
              <p14:nvPr/>
            </p14:nvContentPartPr>
            <p14:xfrm>
              <a:off x="2636691" y="2236080"/>
              <a:ext cx="34200" cy="140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5872BC-D189-4708-84CF-F8342CB5E8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7691" y="2227080"/>
                <a:ext cx="518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3FACE4-258C-4828-A8ED-0FB14FDB32BF}"/>
                  </a:ext>
                </a:extLst>
              </p14:cNvPr>
              <p14:cNvContentPartPr/>
              <p14:nvPr/>
            </p14:nvContentPartPr>
            <p14:xfrm>
              <a:off x="2961771" y="2243640"/>
              <a:ext cx="105480" cy="14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3FACE4-258C-4828-A8ED-0FB14FDB32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3131" y="2235000"/>
                <a:ext cx="1231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380733-C81D-4165-AE96-B0404A861330}"/>
                  </a:ext>
                </a:extLst>
              </p14:cNvPr>
              <p14:cNvContentPartPr/>
              <p14:nvPr/>
            </p14:nvContentPartPr>
            <p14:xfrm>
              <a:off x="3201171" y="2264160"/>
              <a:ext cx="92160" cy="58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380733-C81D-4165-AE96-B0404A861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2531" y="2255160"/>
                <a:ext cx="1098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A6F1479-CD1E-430B-A788-FA4CB8A921B5}"/>
              </a:ext>
            </a:extLst>
          </p:cNvPr>
          <p:cNvGrpSpPr/>
          <p:nvPr/>
        </p:nvGrpSpPr>
        <p:grpSpPr>
          <a:xfrm>
            <a:off x="3529131" y="2195760"/>
            <a:ext cx="289080" cy="199440"/>
            <a:chOff x="3529131" y="2195760"/>
            <a:chExt cx="2890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46158C-113F-4A7C-A89B-DDFFA1619BAA}"/>
                    </a:ext>
                  </a:extLst>
                </p14:cNvPr>
                <p14:cNvContentPartPr/>
                <p14:nvPr/>
              </p14:nvContentPartPr>
              <p14:xfrm>
                <a:off x="3529131" y="2195760"/>
                <a:ext cx="16776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46158C-113F-4A7C-A89B-DDFFA1619B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20131" y="2187120"/>
                  <a:ext cx="185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DD042B-2C19-4402-B617-81C84DC6AD5E}"/>
                    </a:ext>
                  </a:extLst>
                </p14:cNvPr>
                <p14:cNvContentPartPr/>
                <p14:nvPr/>
              </p14:nvContentPartPr>
              <p14:xfrm>
                <a:off x="3756291" y="2246160"/>
                <a:ext cx="61920" cy="7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DD042B-2C19-4402-B617-81C84DC6AD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7651" y="2237520"/>
                  <a:ext cx="795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C71C47-51BD-4087-B8E5-604776A9392A}"/>
              </a:ext>
            </a:extLst>
          </p:cNvPr>
          <p:cNvGrpSpPr/>
          <p:nvPr/>
        </p:nvGrpSpPr>
        <p:grpSpPr>
          <a:xfrm>
            <a:off x="4824051" y="2113320"/>
            <a:ext cx="410760" cy="217080"/>
            <a:chOff x="4824051" y="2113320"/>
            <a:chExt cx="4107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0FD37C-602D-4992-9D3A-CBEA0C5399E2}"/>
                    </a:ext>
                  </a:extLst>
                </p14:cNvPr>
                <p14:cNvContentPartPr/>
                <p14:nvPr/>
              </p14:nvContentPartPr>
              <p14:xfrm>
                <a:off x="4824051" y="2136000"/>
                <a:ext cx="51120" cy="19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0FD37C-602D-4992-9D3A-CBEA0C5399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5051" y="2127360"/>
                  <a:ext cx="68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C9BF39-FA95-4D38-B34D-B1FCCF9CD2C1}"/>
                    </a:ext>
                  </a:extLst>
                </p14:cNvPr>
                <p14:cNvContentPartPr/>
                <p14:nvPr/>
              </p14:nvContentPartPr>
              <p14:xfrm>
                <a:off x="4834491" y="2113320"/>
                <a:ext cx="14760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C9BF39-FA95-4D38-B34D-B1FCCF9CD2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5491" y="2104320"/>
                  <a:ext cx="16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649DAC-2D2A-4988-922A-5BF91364B2A5}"/>
                    </a:ext>
                  </a:extLst>
                </p14:cNvPr>
                <p14:cNvContentPartPr/>
                <p14:nvPr/>
              </p14:nvContentPartPr>
              <p14:xfrm>
                <a:off x="5031411" y="2159040"/>
                <a:ext cx="203400" cy="17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649DAC-2D2A-4988-922A-5BF91364B2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22771" y="2150400"/>
                  <a:ext cx="221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3390C3-E019-44AF-B2B1-36872E6D00FF}"/>
                    </a:ext>
                  </a:extLst>
                </p14:cNvPr>
                <p14:cNvContentPartPr/>
                <p14:nvPr/>
              </p14:nvContentPartPr>
              <p14:xfrm>
                <a:off x="5207091" y="2284680"/>
                <a:ext cx="504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3390C3-E019-44AF-B2B1-36872E6D00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8091" y="2275680"/>
                  <a:ext cx="226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118CF3A-B705-480A-BA6D-A2D5D6A421C9}"/>
                  </a:ext>
                </a:extLst>
              </p14:cNvPr>
              <p14:cNvContentPartPr/>
              <p14:nvPr/>
            </p14:nvContentPartPr>
            <p14:xfrm>
              <a:off x="5422011" y="2172720"/>
              <a:ext cx="209520" cy="155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118CF3A-B705-480A-BA6D-A2D5D6A421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3011" y="2164080"/>
                <a:ext cx="2271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2BAD0AD-B313-447F-9A48-1F520CAC1E98}"/>
              </a:ext>
            </a:extLst>
          </p:cNvPr>
          <p:cNvGrpSpPr/>
          <p:nvPr/>
        </p:nvGrpSpPr>
        <p:grpSpPr>
          <a:xfrm>
            <a:off x="5803611" y="2163720"/>
            <a:ext cx="563040" cy="183960"/>
            <a:chOff x="5803611" y="2163720"/>
            <a:chExt cx="5630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0904FE-560A-4F96-8F75-185DF96913D4}"/>
                    </a:ext>
                  </a:extLst>
                </p14:cNvPr>
                <p14:cNvContentPartPr/>
                <p14:nvPr/>
              </p14:nvContentPartPr>
              <p14:xfrm>
                <a:off x="5803611" y="2176320"/>
                <a:ext cx="92160" cy="11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0904FE-560A-4F96-8F75-185DF96913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94971" y="2167320"/>
                  <a:ext cx="109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B85102-5563-43EF-87F7-5421B55A6F3A}"/>
                    </a:ext>
                  </a:extLst>
                </p14:cNvPr>
                <p14:cNvContentPartPr/>
                <p14:nvPr/>
              </p14:nvContentPartPr>
              <p14:xfrm>
                <a:off x="6025011" y="2163720"/>
                <a:ext cx="177480" cy="18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B85102-5563-43EF-87F7-5421B55A6F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16011" y="2154720"/>
                  <a:ext cx="19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9F4722-4F5C-4720-A92A-ECCA1F473DD6}"/>
                    </a:ext>
                  </a:extLst>
                </p14:cNvPr>
                <p14:cNvContentPartPr/>
                <p14:nvPr/>
              </p14:nvContentPartPr>
              <p14:xfrm>
                <a:off x="6268371" y="2227800"/>
                <a:ext cx="98280" cy="6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9F4722-4F5C-4720-A92A-ECCA1F473D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59371" y="2219160"/>
                  <a:ext cx="1159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67E741-94DF-4323-ADED-82D62B2769CA}"/>
              </a:ext>
            </a:extLst>
          </p:cNvPr>
          <p:cNvGrpSpPr/>
          <p:nvPr/>
        </p:nvGrpSpPr>
        <p:grpSpPr>
          <a:xfrm>
            <a:off x="1491531" y="2656200"/>
            <a:ext cx="359280" cy="214560"/>
            <a:chOff x="1491531" y="2656200"/>
            <a:chExt cx="3592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3859F8-538F-4600-BDDD-B60E6DD4E1F9}"/>
                    </a:ext>
                  </a:extLst>
                </p14:cNvPr>
                <p14:cNvContentPartPr/>
                <p14:nvPr/>
              </p14:nvContentPartPr>
              <p14:xfrm>
                <a:off x="1491531" y="2656200"/>
                <a:ext cx="95760" cy="176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3859F8-538F-4600-BDDD-B60E6DD4E1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891" y="2647200"/>
                  <a:ext cx="113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DDE9CC-BB67-42F5-B2E7-DF643396D5A8}"/>
                    </a:ext>
                  </a:extLst>
                </p14:cNvPr>
                <p14:cNvContentPartPr/>
                <p14:nvPr/>
              </p14:nvContentPartPr>
              <p14:xfrm>
                <a:off x="1653891" y="2737560"/>
                <a:ext cx="196920" cy="13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DDE9CC-BB67-42F5-B2E7-DF643396D5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45251" y="2728560"/>
                  <a:ext cx="2145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3D4354-BEA0-46FA-A7B6-B78FC0AD10CD}"/>
              </a:ext>
            </a:extLst>
          </p:cNvPr>
          <p:cNvGrpSpPr/>
          <p:nvPr/>
        </p:nvGrpSpPr>
        <p:grpSpPr>
          <a:xfrm>
            <a:off x="2203251" y="2713800"/>
            <a:ext cx="344160" cy="226080"/>
            <a:chOff x="2203251" y="2713800"/>
            <a:chExt cx="3441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D6F196-A403-4B9F-8083-806BBFA3878B}"/>
                    </a:ext>
                  </a:extLst>
                </p14:cNvPr>
                <p14:cNvContentPartPr/>
                <p14:nvPr/>
              </p14:nvContentPartPr>
              <p14:xfrm>
                <a:off x="2203251" y="2713800"/>
                <a:ext cx="141120" cy="22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D6F196-A403-4B9F-8083-806BBFA387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4251" y="2705160"/>
                  <a:ext cx="158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379BA7-E47C-4DB1-8C24-962D60F94D26}"/>
                    </a:ext>
                  </a:extLst>
                </p14:cNvPr>
                <p14:cNvContentPartPr/>
                <p14:nvPr/>
              </p14:nvContentPartPr>
              <p14:xfrm>
                <a:off x="2478291" y="2823600"/>
                <a:ext cx="6912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379BA7-E47C-4DB1-8C24-962D60F94D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69651" y="2814600"/>
                  <a:ext cx="86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915ABC-FFDD-42A6-9323-9934C75C629E}"/>
                    </a:ext>
                  </a:extLst>
                </p14:cNvPr>
                <p14:cNvContentPartPr/>
                <p14:nvPr/>
              </p14:nvContentPartPr>
              <p14:xfrm>
                <a:off x="2466771" y="2879040"/>
                <a:ext cx="43920" cy="1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915ABC-FFDD-42A6-9323-9934C75C62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58131" y="2870400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1DCA8A-84D4-4943-B6CD-D54829022CD6}"/>
              </a:ext>
            </a:extLst>
          </p:cNvPr>
          <p:cNvGrpSpPr/>
          <p:nvPr/>
        </p:nvGrpSpPr>
        <p:grpSpPr>
          <a:xfrm>
            <a:off x="2924331" y="2643960"/>
            <a:ext cx="694800" cy="739440"/>
            <a:chOff x="2924331" y="2643960"/>
            <a:chExt cx="694800" cy="7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4829D8-ECC2-4D2A-9128-B66770471E98}"/>
                    </a:ext>
                  </a:extLst>
                </p14:cNvPr>
                <p14:cNvContentPartPr/>
                <p14:nvPr/>
              </p14:nvContentPartPr>
              <p14:xfrm>
                <a:off x="2926131" y="2739360"/>
                <a:ext cx="97920" cy="17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4829D8-ECC2-4D2A-9128-B66770471E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17131" y="2730720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87FF9E-5462-4E3B-A020-0AFFD77CE24F}"/>
                    </a:ext>
                  </a:extLst>
                </p14:cNvPr>
                <p14:cNvContentPartPr/>
                <p14:nvPr/>
              </p14:nvContentPartPr>
              <p14:xfrm>
                <a:off x="2939811" y="2775000"/>
                <a:ext cx="83880" cy="12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87FF9E-5462-4E3B-A020-0AFFD77CE2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30811" y="2766360"/>
                  <a:ext cx="101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8CE3D8-E7AB-401B-9995-63E9F235CE48}"/>
                    </a:ext>
                  </a:extLst>
                </p14:cNvPr>
                <p14:cNvContentPartPr/>
                <p14:nvPr/>
              </p14:nvContentPartPr>
              <p14:xfrm>
                <a:off x="2924331" y="2643960"/>
                <a:ext cx="128520" cy="2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8CE3D8-E7AB-401B-9995-63E9F235CE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5691" y="2635320"/>
                  <a:ext cx="14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FF5019-8E2C-4B2A-8298-B6FD16E160E8}"/>
                    </a:ext>
                  </a:extLst>
                </p14:cNvPr>
                <p14:cNvContentPartPr/>
                <p14:nvPr/>
              </p14:nvContentPartPr>
              <p14:xfrm>
                <a:off x="3142131" y="2793720"/>
                <a:ext cx="81720" cy="2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FF5019-8E2C-4B2A-8298-B6FD16E160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3491" y="2784720"/>
                  <a:ext cx="99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531134-216E-4252-AA5D-499EA1002D26}"/>
                    </a:ext>
                  </a:extLst>
                </p14:cNvPr>
                <p14:cNvContentPartPr/>
                <p14:nvPr/>
              </p14:nvContentPartPr>
              <p14:xfrm>
                <a:off x="3353811" y="2764200"/>
                <a:ext cx="156960" cy="13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531134-216E-4252-AA5D-499EA1002D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44811" y="2755200"/>
                  <a:ext cx="174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E5EC0E-5FC9-45DA-8891-2DDCBAD272E3}"/>
                    </a:ext>
                  </a:extLst>
                </p14:cNvPr>
                <p14:cNvContentPartPr/>
                <p14:nvPr/>
              </p14:nvContentPartPr>
              <p14:xfrm>
                <a:off x="3555411" y="2782920"/>
                <a:ext cx="63720" cy="61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E5EC0E-5FC9-45DA-8891-2DDCBAD272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6771" y="2774280"/>
                  <a:ext cx="81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4E86C2-34FB-44C1-BC42-85136D51FC07}"/>
                    </a:ext>
                  </a:extLst>
                </p14:cNvPr>
                <p14:cNvContentPartPr/>
                <p14:nvPr/>
              </p14:nvContentPartPr>
              <p14:xfrm>
                <a:off x="2944491" y="2959680"/>
                <a:ext cx="670320" cy="3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C4E86C2-34FB-44C1-BC42-85136D51FC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35491" y="2951040"/>
                  <a:ext cx="68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5DF19A-9BBC-4EF5-8BA2-A48C3C9BE2FF}"/>
                    </a:ext>
                  </a:extLst>
                </p14:cNvPr>
                <p14:cNvContentPartPr/>
                <p14:nvPr/>
              </p14:nvContentPartPr>
              <p14:xfrm>
                <a:off x="3205131" y="3055440"/>
                <a:ext cx="120240" cy="9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5DF19A-9BBC-4EF5-8BA2-A48C3C9BE2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96491" y="3046440"/>
                  <a:ext cx="137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9B3DC8-425F-4BAE-9EE9-F2C3E6F7F8D9}"/>
                    </a:ext>
                  </a:extLst>
                </p14:cNvPr>
                <p14:cNvContentPartPr/>
                <p14:nvPr/>
              </p14:nvContentPartPr>
              <p14:xfrm>
                <a:off x="3147891" y="3173160"/>
                <a:ext cx="205920" cy="2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9B3DC8-425F-4BAE-9EE9-F2C3E6F7F8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39251" y="3164160"/>
                  <a:ext cx="22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29CCCE-2F43-4625-93F0-D5895979AF99}"/>
                    </a:ext>
                  </a:extLst>
                </p14:cNvPr>
                <p14:cNvContentPartPr/>
                <p14:nvPr/>
              </p14:nvContentPartPr>
              <p14:xfrm>
                <a:off x="3150771" y="3269640"/>
                <a:ext cx="101160" cy="11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29CCCE-2F43-4625-93F0-D5895979AF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41771" y="3261000"/>
                  <a:ext cx="118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87D4F0-68DB-475C-9D17-0C9F8CD78FF4}"/>
                    </a:ext>
                  </a:extLst>
                </p14:cNvPr>
                <p14:cNvContentPartPr/>
                <p14:nvPr/>
              </p14:nvContentPartPr>
              <p14:xfrm>
                <a:off x="3254091" y="3315720"/>
                <a:ext cx="161280" cy="55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87D4F0-68DB-475C-9D17-0C9F8CD78F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5091" y="3307080"/>
                  <a:ext cx="178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71A52D-2646-4D68-912D-3C7F9BB22C9A}"/>
                  </a:ext>
                </a:extLst>
              </p14:cNvPr>
              <p14:cNvContentPartPr/>
              <p14:nvPr/>
            </p14:nvContentPartPr>
            <p14:xfrm>
              <a:off x="3856731" y="2863200"/>
              <a:ext cx="150120" cy="100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71A52D-2646-4D68-912D-3C7F9BB22C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47731" y="2854200"/>
                <a:ext cx="16776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DCB24DB-C5EF-42E7-B339-D12E353B5D1B}"/>
              </a:ext>
            </a:extLst>
          </p:cNvPr>
          <p:cNvGrpSpPr/>
          <p:nvPr/>
        </p:nvGrpSpPr>
        <p:grpSpPr>
          <a:xfrm>
            <a:off x="4245171" y="2678520"/>
            <a:ext cx="731160" cy="283680"/>
            <a:chOff x="4245171" y="2678520"/>
            <a:chExt cx="7311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AF7921-99F1-49A0-988A-A04B72B61D3D}"/>
                    </a:ext>
                  </a:extLst>
                </p14:cNvPr>
                <p14:cNvContentPartPr/>
                <p14:nvPr/>
              </p14:nvContentPartPr>
              <p14:xfrm>
                <a:off x="4245171" y="2775720"/>
                <a:ext cx="125280" cy="15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AF7921-99F1-49A0-988A-A04B72B61D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6171" y="2767080"/>
                  <a:ext cx="14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E04D86-D868-416B-8DDB-776B3EEF5188}"/>
                    </a:ext>
                  </a:extLst>
                </p14:cNvPr>
                <p14:cNvContentPartPr/>
                <p14:nvPr/>
              </p14:nvContentPartPr>
              <p14:xfrm>
                <a:off x="4465851" y="2766720"/>
                <a:ext cx="73080" cy="173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E04D86-D868-416B-8DDB-776B3EEF51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6851" y="2757720"/>
                  <a:ext cx="90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5749CF-32D0-45B7-8E84-F5031EFA6108}"/>
                    </a:ext>
                  </a:extLst>
                </p14:cNvPr>
                <p14:cNvContentPartPr/>
                <p14:nvPr/>
              </p14:nvContentPartPr>
              <p14:xfrm>
                <a:off x="4554411" y="2797680"/>
                <a:ext cx="76320" cy="10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5749CF-32D0-45B7-8E84-F5031EFA61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5411" y="2789040"/>
                  <a:ext cx="93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D969EC-CE53-4734-80A1-7077D8DB48D6}"/>
                    </a:ext>
                  </a:extLst>
                </p14:cNvPr>
                <p14:cNvContentPartPr/>
                <p14:nvPr/>
              </p14:nvContentPartPr>
              <p14:xfrm>
                <a:off x="4676811" y="2791920"/>
                <a:ext cx="147600" cy="13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D969EC-CE53-4734-80A1-7077D8DB48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67811" y="2783280"/>
                  <a:ext cx="165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A87D12-BDD2-47DF-B05C-84604055951E}"/>
                    </a:ext>
                  </a:extLst>
                </p14:cNvPr>
                <p14:cNvContentPartPr/>
                <p14:nvPr/>
              </p14:nvContentPartPr>
              <p14:xfrm>
                <a:off x="4893891" y="2678520"/>
                <a:ext cx="82440" cy="28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A87D12-BDD2-47DF-B05C-8460405595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5251" y="2669520"/>
                  <a:ext cx="10008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063A10-084E-4F84-A9F9-2840EBC13FEB}"/>
              </a:ext>
            </a:extLst>
          </p:cNvPr>
          <p:cNvGrpSpPr/>
          <p:nvPr/>
        </p:nvGrpSpPr>
        <p:grpSpPr>
          <a:xfrm>
            <a:off x="5388171" y="2710920"/>
            <a:ext cx="799200" cy="226440"/>
            <a:chOff x="5388171" y="2710920"/>
            <a:chExt cx="7992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54864D-7F7C-448B-AD1D-6C3BE7A935A2}"/>
                    </a:ext>
                  </a:extLst>
                </p14:cNvPr>
                <p14:cNvContentPartPr/>
                <p14:nvPr/>
              </p14:nvContentPartPr>
              <p14:xfrm>
                <a:off x="5388171" y="2813880"/>
                <a:ext cx="364320" cy="10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54864D-7F7C-448B-AD1D-6C3BE7A935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79171" y="2805240"/>
                  <a:ext cx="381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C71F55B-89AA-4872-9942-4FC678B11B2A}"/>
                    </a:ext>
                  </a:extLst>
                </p14:cNvPr>
                <p14:cNvContentPartPr/>
                <p14:nvPr/>
              </p14:nvContentPartPr>
              <p14:xfrm>
                <a:off x="5777691" y="2710920"/>
                <a:ext cx="258840" cy="22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C71F55B-89AA-4872-9942-4FC678B11B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68691" y="2701920"/>
                  <a:ext cx="276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E1B2FB-0A38-408A-8953-4EA1C3F68A25}"/>
                    </a:ext>
                  </a:extLst>
                </p14:cNvPr>
                <p14:cNvContentPartPr/>
                <p14:nvPr/>
              </p14:nvContentPartPr>
              <p14:xfrm>
                <a:off x="6047331" y="2792640"/>
                <a:ext cx="140040" cy="14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E1B2FB-0A38-408A-8953-4EA1C3F68A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38691" y="2783640"/>
                  <a:ext cx="1576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5AA157-8DF0-44AC-B93F-E774BB8605EB}"/>
              </a:ext>
            </a:extLst>
          </p:cNvPr>
          <p:cNvGrpSpPr/>
          <p:nvPr/>
        </p:nvGrpSpPr>
        <p:grpSpPr>
          <a:xfrm>
            <a:off x="6410211" y="2681040"/>
            <a:ext cx="281880" cy="248040"/>
            <a:chOff x="6410211" y="2681040"/>
            <a:chExt cx="2818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3C3B409-4419-4FD1-9DE5-9D83B26363AE}"/>
                    </a:ext>
                  </a:extLst>
                </p14:cNvPr>
                <p14:cNvContentPartPr/>
                <p14:nvPr/>
              </p14:nvContentPartPr>
              <p14:xfrm>
                <a:off x="6410211" y="2689320"/>
                <a:ext cx="59400" cy="220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3C3B409-4419-4FD1-9DE5-9D83B26363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01571" y="2680680"/>
                  <a:ext cx="77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FED3A2-FF15-498A-A4E0-E2903DE5510F}"/>
                    </a:ext>
                  </a:extLst>
                </p14:cNvPr>
                <p14:cNvContentPartPr/>
                <p14:nvPr/>
              </p14:nvContentPartPr>
              <p14:xfrm>
                <a:off x="6527571" y="2681040"/>
                <a:ext cx="69120" cy="248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FED3A2-FF15-498A-A4E0-E2903DE551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18931" y="2672040"/>
                  <a:ext cx="86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D90A02-2AD9-478E-AB2E-DDF574CD2F8F}"/>
                    </a:ext>
                  </a:extLst>
                </p14:cNvPr>
                <p14:cNvContentPartPr/>
                <p14:nvPr/>
              </p14:nvContentPartPr>
              <p14:xfrm>
                <a:off x="6424611" y="2832600"/>
                <a:ext cx="122040" cy="3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D90A02-2AD9-478E-AB2E-DDF574CD2F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15611" y="2823960"/>
                  <a:ext cx="13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AE56D9-14FB-4B6D-963A-5773ED10A5D4}"/>
                    </a:ext>
                  </a:extLst>
                </p14:cNvPr>
                <p14:cNvContentPartPr/>
                <p14:nvPr/>
              </p14:nvContentPartPr>
              <p14:xfrm>
                <a:off x="6623331" y="2844840"/>
                <a:ext cx="68760" cy="59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AE56D9-14FB-4B6D-963A-5773ED10A5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14331" y="2836200"/>
                  <a:ext cx="864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694D213-0F93-46A3-8C64-ABFE790664B2}"/>
                  </a:ext>
                </a:extLst>
              </p14:cNvPr>
              <p14:cNvContentPartPr/>
              <p14:nvPr/>
            </p14:nvContentPartPr>
            <p14:xfrm>
              <a:off x="7009251" y="2793000"/>
              <a:ext cx="491760" cy="14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694D213-0F93-46A3-8C64-ABFE790664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0611" y="2784360"/>
                <a:ext cx="5094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679F851-76D5-4799-89E8-B62B2D35DC00}"/>
              </a:ext>
            </a:extLst>
          </p:cNvPr>
          <p:cNvGrpSpPr/>
          <p:nvPr/>
        </p:nvGrpSpPr>
        <p:grpSpPr>
          <a:xfrm>
            <a:off x="7830771" y="2651160"/>
            <a:ext cx="2118240" cy="249480"/>
            <a:chOff x="7830771" y="2651160"/>
            <a:chExt cx="211824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66C5C1-3818-4D0A-9671-02B9B7EA08E3}"/>
                    </a:ext>
                  </a:extLst>
                </p14:cNvPr>
                <p14:cNvContentPartPr/>
                <p14:nvPr/>
              </p14:nvContentPartPr>
              <p14:xfrm>
                <a:off x="7830771" y="2666280"/>
                <a:ext cx="308160" cy="229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66C5C1-3818-4D0A-9671-02B9B7EA08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1771" y="2657640"/>
                  <a:ext cx="325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86C6D8-826E-4F0C-B29B-841DBD590997}"/>
                    </a:ext>
                  </a:extLst>
                </p14:cNvPr>
                <p14:cNvContentPartPr/>
                <p14:nvPr/>
              </p14:nvContentPartPr>
              <p14:xfrm>
                <a:off x="8210931" y="2672040"/>
                <a:ext cx="141120" cy="20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86C6D8-826E-4F0C-B29B-841DBD5909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01931" y="2663400"/>
                  <a:ext cx="158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FDA07A-E38A-442F-8D93-245507464FD5}"/>
                    </a:ext>
                  </a:extLst>
                </p14:cNvPr>
                <p14:cNvContentPartPr/>
                <p14:nvPr/>
              </p14:nvContentPartPr>
              <p14:xfrm>
                <a:off x="8362851" y="2682480"/>
                <a:ext cx="354240" cy="208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FDA07A-E38A-442F-8D93-245507464F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53851" y="2673840"/>
                  <a:ext cx="371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985AD76-6F43-4CC5-8ACB-30B62E68E129}"/>
                    </a:ext>
                  </a:extLst>
                </p14:cNvPr>
                <p14:cNvContentPartPr/>
                <p14:nvPr/>
              </p14:nvContentPartPr>
              <p14:xfrm>
                <a:off x="8768211" y="2764200"/>
                <a:ext cx="414360" cy="13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985AD76-6F43-4CC5-8ACB-30B62E68E1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59571" y="2755200"/>
                  <a:ext cx="432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DDD00D-CE01-422A-8D40-810F26B3532D}"/>
                    </a:ext>
                  </a:extLst>
                </p14:cNvPr>
                <p14:cNvContentPartPr/>
                <p14:nvPr/>
              </p14:nvContentPartPr>
              <p14:xfrm>
                <a:off x="9200211" y="2651160"/>
                <a:ext cx="748800" cy="22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DDD00D-CE01-422A-8D40-810F26B353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91571" y="2642520"/>
                  <a:ext cx="76644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30C1B52-8AB0-4776-B349-6CF625F7255B}"/>
                  </a:ext>
                </a:extLst>
              </p14:cNvPr>
              <p14:cNvContentPartPr/>
              <p14:nvPr/>
            </p14:nvContentPartPr>
            <p14:xfrm>
              <a:off x="1268691" y="4261080"/>
              <a:ext cx="1674720" cy="576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30C1B52-8AB0-4776-B349-6CF625F7255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260051" y="4252440"/>
                <a:ext cx="16923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3CCD257-BBE4-4288-A213-65603D35F527}"/>
              </a:ext>
            </a:extLst>
          </p:cNvPr>
          <p:cNvGrpSpPr/>
          <p:nvPr/>
        </p:nvGrpSpPr>
        <p:grpSpPr>
          <a:xfrm>
            <a:off x="1191291" y="3311760"/>
            <a:ext cx="1815120" cy="1000440"/>
            <a:chOff x="1191291" y="3311760"/>
            <a:chExt cx="1815120" cy="10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33FAEC-D57B-48C9-AB1F-759684D255CD}"/>
                    </a:ext>
                  </a:extLst>
                </p14:cNvPr>
                <p14:cNvContentPartPr/>
                <p14:nvPr/>
              </p14:nvContentPartPr>
              <p14:xfrm>
                <a:off x="1191291" y="3403560"/>
                <a:ext cx="1815120" cy="797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33FAEC-D57B-48C9-AB1F-759684D255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2291" y="3394560"/>
                  <a:ext cx="183276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B9B47B-4940-46A7-B8D2-1151590A800B}"/>
                    </a:ext>
                  </a:extLst>
                </p14:cNvPr>
                <p14:cNvContentPartPr/>
                <p14:nvPr/>
              </p14:nvContentPartPr>
              <p14:xfrm>
                <a:off x="2056011" y="3311760"/>
                <a:ext cx="35640" cy="100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B9B47B-4940-46A7-B8D2-1151590A80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47011" y="3303120"/>
                  <a:ext cx="53280" cy="10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6B47AB5-BA5E-4642-B6CF-DFCC0AC382B3}"/>
                  </a:ext>
                </a:extLst>
              </p14:cNvPr>
              <p14:cNvContentPartPr/>
              <p14:nvPr/>
            </p14:nvContentPartPr>
            <p14:xfrm>
              <a:off x="2782491" y="4114560"/>
              <a:ext cx="19080" cy="115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6B47AB5-BA5E-4642-B6CF-DFCC0AC382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73851" y="4105920"/>
                <a:ext cx="3672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90988CA-E8AF-42C9-9706-D38D3A5519A5}"/>
              </a:ext>
            </a:extLst>
          </p:cNvPr>
          <p:cNvGrpSpPr/>
          <p:nvPr/>
        </p:nvGrpSpPr>
        <p:grpSpPr>
          <a:xfrm>
            <a:off x="2648211" y="4416600"/>
            <a:ext cx="411840" cy="343800"/>
            <a:chOff x="2648211" y="4416600"/>
            <a:chExt cx="4118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D80EBC-2D2D-4D6B-A420-EA6E1DA44A32}"/>
                    </a:ext>
                  </a:extLst>
                </p14:cNvPr>
                <p14:cNvContentPartPr/>
                <p14:nvPr/>
              </p14:nvContentPartPr>
              <p14:xfrm>
                <a:off x="2648211" y="4416600"/>
                <a:ext cx="94320" cy="212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D80EBC-2D2D-4D6B-A420-EA6E1DA44A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39571" y="4407600"/>
                  <a:ext cx="111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8CF024-A3B8-498F-B91E-598153C4BB6D}"/>
                    </a:ext>
                  </a:extLst>
                </p14:cNvPr>
                <p14:cNvContentPartPr/>
                <p14:nvPr/>
              </p14:nvContentPartPr>
              <p14:xfrm>
                <a:off x="2773491" y="4557000"/>
                <a:ext cx="5832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8CF024-A3B8-498F-B91E-598153C4BB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64851" y="4548000"/>
                  <a:ext cx="7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20DDCF-3C33-43D9-AB3F-C50241C4CCF1}"/>
                    </a:ext>
                  </a:extLst>
                </p14:cNvPr>
                <p14:cNvContentPartPr/>
                <p14:nvPr/>
              </p14:nvContentPartPr>
              <p14:xfrm>
                <a:off x="2772411" y="4608480"/>
                <a:ext cx="23760" cy="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20DDCF-3C33-43D9-AB3F-C50241C4CC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63771" y="4599840"/>
                  <a:ext cx="41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CF6280-8423-40A9-995F-CB439DA7DC63}"/>
                    </a:ext>
                  </a:extLst>
                </p14:cNvPr>
                <p14:cNvContentPartPr/>
                <p14:nvPr/>
              </p14:nvContentPartPr>
              <p14:xfrm>
                <a:off x="2819931" y="4503720"/>
                <a:ext cx="141120" cy="256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CF6280-8423-40A9-995F-CB439DA7DC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11291" y="4494720"/>
                  <a:ext cx="158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2E042A3-5917-4D7B-AAFC-A1B3D73EE6C0}"/>
                    </a:ext>
                  </a:extLst>
                </p14:cNvPr>
                <p14:cNvContentPartPr/>
                <p14:nvPr/>
              </p14:nvContentPartPr>
              <p14:xfrm>
                <a:off x="2974371" y="4550880"/>
                <a:ext cx="85680" cy="12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2E042A3-5917-4D7B-AAFC-A1B3D73EE6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65731" y="4542240"/>
                  <a:ext cx="1033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A278817-CA41-4A09-BF92-731BECED7D85}"/>
              </a:ext>
            </a:extLst>
          </p:cNvPr>
          <p:cNvGrpSpPr/>
          <p:nvPr/>
        </p:nvGrpSpPr>
        <p:grpSpPr>
          <a:xfrm>
            <a:off x="2853411" y="4035360"/>
            <a:ext cx="184680" cy="232920"/>
            <a:chOff x="2853411" y="4035360"/>
            <a:chExt cx="1846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8CDFC1-D7E4-46E7-8E03-28966C64DE83}"/>
                    </a:ext>
                  </a:extLst>
                </p14:cNvPr>
                <p14:cNvContentPartPr/>
                <p14:nvPr/>
              </p14:nvContentPartPr>
              <p14:xfrm>
                <a:off x="2889411" y="4035360"/>
                <a:ext cx="14868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8CDFC1-D7E4-46E7-8E03-28966C64DE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80411" y="4026360"/>
                  <a:ext cx="16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7EB8BE-0023-473C-B239-B7BA65F3B277}"/>
                    </a:ext>
                  </a:extLst>
                </p14:cNvPr>
                <p14:cNvContentPartPr/>
                <p14:nvPr/>
              </p14:nvContentPartPr>
              <p14:xfrm>
                <a:off x="2860611" y="4176120"/>
                <a:ext cx="117720" cy="9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7EB8BE-0023-473C-B239-B7BA65F3B2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51971" y="4167480"/>
                  <a:ext cx="135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FCB6A8-2CC8-408F-B641-130B2697768F}"/>
                    </a:ext>
                  </a:extLst>
                </p14:cNvPr>
                <p14:cNvContentPartPr/>
                <p14:nvPr/>
              </p14:nvContentPartPr>
              <p14:xfrm>
                <a:off x="2853411" y="4188360"/>
                <a:ext cx="56520" cy="2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FCB6A8-2CC8-408F-B641-130B269776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44411" y="4179360"/>
                  <a:ext cx="741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5A2F1B8-F80B-4711-8C42-7EC3A621E29D}"/>
                  </a:ext>
                </a:extLst>
              </p14:cNvPr>
              <p14:cNvContentPartPr/>
              <p14:nvPr/>
            </p14:nvContentPartPr>
            <p14:xfrm>
              <a:off x="3087411" y="3883080"/>
              <a:ext cx="114480" cy="12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5A2F1B8-F80B-4711-8C42-7EC3A621E29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78771" y="3874440"/>
                <a:ext cx="13212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6B6AC70-3129-45A3-A5B3-0BD038DD9F08}"/>
              </a:ext>
            </a:extLst>
          </p:cNvPr>
          <p:cNvGrpSpPr/>
          <p:nvPr/>
        </p:nvGrpSpPr>
        <p:grpSpPr>
          <a:xfrm>
            <a:off x="3993891" y="3576000"/>
            <a:ext cx="986760" cy="271080"/>
            <a:chOff x="3993891" y="3576000"/>
            <a:chExt cx="98676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2779A4-C066-40E4-B784-661EF2C1CE4A}"/>
                    </a:ext>
                  </a:extLst>
                </p14:cNvPr>
                <p14:cNvContentPartPr/>
                <p14:nvPr/>
              </p14:nvContentPartPr>
              <p14:xfrm>
                <a:off x="4054731" y="3664560"/>
                <a:ext cx="75600" cy="17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2779A4-C066-40E4-B784-661EF2C1CE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46091" y="3655560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5E981A-2B51-41B2-B814-ECAA84698AF8}"/>
                    </a:ext>
                  </a:extLst>
                </p14:cNvPr>
                <p14:cNvContentPartPr/>
                <p14:nvPr/>
              </p14:nvContentPartPr>
              <p14:xfrm>
                <a:off x="4034571" y="3576000"/>
                <a:ext cx="178200" cy="50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5E981A-2B51-41B2-B814-ECAA84698A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25931" y="3567360"/>
                  <a:ext cx="195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FC714A-9D61-4DB0-9973-E5F17183C0CF}"/>
                    </a:ext>
                  </a:extLst>
                </p14:cNvPr>
                <p14:cNvContentPartPr/>
                <p14:nvPr/>
              </p14:nvContentPartPr>
              <p14:xfrm>
                <a:off x="3993891" y="3713520"/>
                <a:ext cx="110520" cy="2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FC714A-9D61-4DB0-9973-E5F17183C0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85251" y="3704880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F1B17E9-C26A-4FCC-939B-0C40A189A1E0}"/>
                    </a:ext>
                  </a:extLst>
                </p14:cNvPr>
                <p14:cNvContentPartPr/>
                <p14:nvPr/>
              </p14:nvContentPartPr>
              <p14:xfrm>
                <a:off x="4180371" y="3604080"/>
                <a:ext cx="615600" cy="24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F1B17E9-C26A-4FCC-939B-0C40A189A1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1731" y="3595440"/>
                  <a:ext cx="633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34BB9C-7BB9-49BF-AFD4-BC702B2C76A9}"/>
                    </a:ext>
                  </a:extLst>
                </p14:cNvPr>
                <p14:cNvContentPartPr/>
                <p14:nvPr/>
              </p14:nvContentPartPr>
              <p14:xfrm>
                <a:off x="4857171" y="3633600"/>
                <a:ext cx="123480" cy="213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34BB9C-7BB9-49BF-AFD4-BC702B2C76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8531" y="3624600"/>
                  <a:ext cx="1411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DBF75DD-2A2C-4582-A800-13C7DF9A38A7}"/>
              </a:ext>
            </a:extLst>
          </p:cNvPr>
          <p:cNvGrpSpPr/>
          <p:nvPr/>
        </p:nvGrpSpPr>
        <p:grpSpPr>
          <a:xfrm>
            <a:off x="5282331" y="3622080"/>
            <a:ext cx="270000" cy="194760"/>
            <a:chOff x="5282331" y="3622080"/>
            <a:chExt cx="2700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AAD640-54D2-4FE6-B3A5-C43158B026F0}"/>
                    </a:ext>
                  </a:extLst>
                </p14:cNvPr>
                <p14:cNvContentPartPr/>
                <p14:nvPr/>
              </p14:nvContentPartPr>
              <p14:xfrm>
                <a:off x="5282331" y="3640800"/>
                <a:ext cx="81000" cy="176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AAD640-54D2-4FE6-B3A5-C43158B026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73331" y="3632160"/>
                  <a:ext cx="98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AA03C9C-F783-4C0A-B030-1025EA5210EE}"/>
                    </a:ext>
                  </a:extLst>
                </p14:cNvPr>
                <p14:cNvContentPartPr/>
                <p14:nvPr/>
              </p14:nvContentPartPr>
              <p14:xfrm>
                <a:off x="5364051" y="3622080"/>
                <a:ext cx="80640" cy="181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AA03C9C-F783-4C0A-B030-1025EA5210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55411" y="3613440"/>
                  <a:ext cx="98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606B1C-EE0D-4AB5-8588-ED267520ED8E}"/>
                    </a:ext>
                  </a:extLst>
                </p14:cNvPr>
                <p14:cNvContentPartPr/>
                <p14:nvPr/>
              </p14:nvContentPartPr>
              <p14:xfrm>
                <a:off x="5315091" y="3722160"/>
                <a:ext cx="109800" cy="3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606B1C-EE0D-4AB5-8588-ED267520ED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6451" y="3713520"/>
                  <a:ext cx="127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D1591A-2301-407D-A91A-7AEC3DE901AE}"/>
                    </a:ext>
                  </a:extLst>
                </p14:cNvPr>
                <p14:cNvContentPartPr/>
                <p14:nvPr/>
              </p14:nvContentPartPr>
              <p14:xfrm>
                <a:off x="5471331" y="3732960"/>
                <a:ext cx="81000" cy="61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D1591A-2301-407D-A91A-7AEC3DE901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62331" y="3724320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671A3A8-726C-4687-A788-FBD9CECC23D7}"/>
              </a:ext>
            </a:extLst>
          </p:cNvPr>
          <p:cNvGrpSpPr/>
          <p:nvPr/>
        </p:nvGrpSpPr>
        <p:grpSpPr>
          <a:xfrm>
            <a:off x="5853651" y="3686160"/>
            <a:ext cx="545040" cy="173880"/>
            <a:chOff x="5853651" y="3686160"/>
            <a:chExt cx="5450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702575-B676-48DF-A30C-C16D68D7C395}"/>
                    </a:ext>
                  </a:extLst>
                </p14:cNvPr>
                <p14:cNvContentPartPr/>
                <p14:nvPr/>
              </p14:nvContentPartPr>
              <p14:xfrm>
                <a:off x="5853651" y="3720360"/>
                <a:ext cx="275400" cy="13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702575-B676-48DF-A30C-C16D68D7C3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45011" y="3711360"/>
                  <a:ext cx="29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D9376A-FCD4-485C-947A-24F77EC57A8E}"/>
                    </a:ext>
                  </a:extLst>
                </p14:cNvPr>
                <p14:cNvContentPartPr/>
                <p14:nvPr/>
              </p14:nvContentPartPr>
              <p14:xfrm>
                <a:off x="6178731" y="3686160"/>
                <a:ext cx="219960" cy="12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D9376A-FCD4-485C-947A-24F77EC57A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70091" y="3677520"/>
                  <a:ext cx="2376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EC72C78-F713-46EB-81AF-3E090D87A46A}"/>
                  </a:ext>
                </a:extLst>
              </p14:cNvPr>
              <p14:cNvContentPartPr/>
              <p14:nvPr/>
            </p14:nvContentPartPr>
            <p14:xfrm>
              <a:off x="6241011" y="3492480"/>
              <a:ext cx="92880" cy="64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EC72C78-F713-46EB-81AF-3E090D87A46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32371" y="3483840"/>
                <a:ext cx="11052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A4DB676-A2A2-43E5-8756-9531509B7136}"/>
              </a:ext>
            </a:extLst>
          </p:cNvPr>
          <p:cNvGrpSpPr/>
          <p:nvPr/>
        </p:nvGrpSpPr>
        <p:grpSpPr>
          <a:xfrm>
            <a:off x="6825651" y="3429840"/>
            <a:ext cx="608400" cy="417960"/>
            <a:chOff x="6825651" y="3429840"/>
            <a:chExt cx="6084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F4E692-B0C2-429D-94D9-BC459286772D}"/>
                    </a:ext>
                  </a:extLst>
                </p14:cNvPr>
                <p14:cNvContentPartPr/>
                <p14:nvPr/>
              </p14:nvContentPartPr>
              <p14:xfrm>
                <a:off x="6860571" y="3537840"/>
                <a:ext cx="89640" cy="19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F4E692-B0C2-429D-94D9-BC45928677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1931" y="3528840"/>
                  <a:ext cx="107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1B571B-B79F-4BF9-80CB-6E08913CBE3A}"/>
                    </a:ext>
                  </a:extLst>
                </p14:cNvPr>
                <p14:cNvContentPartPr/>
                <p14:nvPr/>
              </p14:nvContentPartPr>
              <p14:xfrm>
                <a:off x="6834651" y="3528120"/>
                <a:ext cx="152640" cy="199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1B571B-B79F-4BF9-80CB-6E08913CBE3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26011" y="3519120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87A0FB-DEB4-4228-83F9-53CF8232AC28}"/>
                    </a:ext>
                  </a:extLst>
                </p14:cNvPr>
                <p14:cNvContentPartPr/>
                <p14:nvPr/>
              </p14:nvContentPartPr>
              <p14:xfrm>
                <a:off x="6825651" y="3429840"/>
                <a:ext cx="172440" cy="2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87A0FB-DEB4-4228-83F9-53CF8232AC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7011" y="3420840"/>
                  <a:ext cx="19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85E3DB-429B-4F24-A926-EB5E4F6DDA67}"/>
                    </a:ext>
                  </a:extLst>
                </p14:cNvPr>
                <p14:cNvContentPartPr/>
                <p14:nvPr/>
              </p14:nvContentPartPr>
              <p14:xfrm>
                <a:off x="7067211" y="3616320"/>
                <a:ext cx="65160" cy="20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85E3DB-429B-4F24-A926-EB5E4F6DDA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58211" y="3607320"/>
                  <a:ext cx="82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8AABEF-BFE1-4E3B-91AB-C6B147B36DFA}"/>
                    </a:ext>
                  </a:extLst>
                </p14:cNvPr>
                <p14:cNvContentPartPr/>
                <p14:nvPr/>
              </p14:nvContentPartPr>
              <p14:xfrm>
                <a:off x="7165491" y="3607680"/>
                <a:ext cx="171000" cy="135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8AABEF-BFE1-4E3B-91AB-C6B147B36D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56851" y="3598680"/>
                  <a:ext cx="188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F216225-D404-43EF-8677-1E029674D76A}"/>
                    </a:ext>
                  </a:extLst>
                </p14:cNvPr>
                <p14:cNvContentPartPr/>
                <p14:nvPr/>
              </p14:nvContentPartPr>
              <p14:xfrm>
                <a:off x="7372491" y="3651240"/>
                <a:ext cx="61560" cy="69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F216225-D404-43EF-8677-1E029674D7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63491" y="3642600"/>
                  <a:ext cx="79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C0CD2B8-BBB4-46EB-8D44-5D904C8BE0DC}"/>
                    </a:ext>
                  </a:extLst>
                </p14:cNvPr>
                <p14:cNvContentPartPr/>
                <p14:nvPr/>
              </p14:nvContentPartPr>
              <p14:xfrm>
                <a:off x="6838971" y="3776880"/>
                <a:ext cx="567360" cy="7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C0CD2B8-BBB4-46EB-8D44-5D904C8BE0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30331" y="3767880"/>
                  <a:ext cx="585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0A03EB6-3FFF-470F-8DEB-87A79D0ECD8A}"/>
              </a:ext>
            </a:extLst>
          </p:cNvPr>
          <p:cNvGrpSpPr/>
          <p:nvPr/>
        </p:nvGrpSpPr>
        <p:grpSpPr>
          <a:xfrm>
            <a:off x="6900171" y="3939240"/>
            <a:ext cx="220680" cy="139320"/>
            <a:chOff x="6900171" y="3939240"/>
            <a:chExt cx="22068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F0DEF3-B93E-4C9D-889C-54EC9F0AB03D}"/>
                    </a:ext>
                  </a:extLst>
                </p14:cNvPr>
                <p14:cNvContentPartPr/>
                <p14:nvPr/>
              </p14:nvContentPartPr>
              <p14:xfrm>
                <a:off x="6988011" y="3939240"/>
                <a:ext cx="132840" cy="9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F0DEF3-B93E-4C9D-889C-54EC9F0AB0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79371" y="3930240"/>
                  <a:ext cx="150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E4E2BFB-DF41-46F9-BAF4-E6BA57BDDC0F}"/>
                    </a:ext>
                  </a:extLst>
                </p14:cNvPr>
                <p14:cNvContentPartPr/>
                <p14:nvPr/>
              </p14:nvContentPartPr>
              <p14:xfrm>
                <a:off x="6900171" y="4050120"/>
                <a:ext cx="192600" cy="2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E4E2BFB-DF41-46F9-BAF4-E6BA57BDDC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91531" y="4041480"/>
                  <a:ext cx="2102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17D2EF1-FE34-4EB6-AD40-0367403AB8D8}"/>
              </a:ext>
            </a:extLst>
          </p:cNvPr>
          <p:cNvGrpSpPr/>
          <p:nvPr/>
        </p:nvGrpSpPr>
        <p:grpSpPr>
          <a:xfrm>
            <a:off x="6915291" y="4183680"/>
            <a:ext cx="298080" cy="169920"/>
            <a:chOff x="6915291" y="4183680"/>
            <a:chExt cx="2980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EA1038-C30D-48E4-BE3C-DA7E12F55D44}"/>
                    </a:ext>
                  </a:extLst>
                </p14:cNvPr>
                <p14:cNvContentPartPr/>
                <p14:nvPr/>
              </p14:nvContentPartPr>
              <p14:xfrm>
                <a:off x="6915291" y="4183680"/>
                <a:ext cx="153720" cy="127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EA1038-C30D-48E4-BE3C-DA7E12F55D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06651" y="4175040"/>
                  <a:ext cx="17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8253165-F84E-44FB-BC51-A8F4E579BC8B}"/>
                    </a:ext>
                  </a:extLst>
                </p14:cNvPr>
                <p14:cNvContentPartPr/>
                <p14:nvPr/>
              </p14:nvContentPartPr>
              <p14:xfrm>
                <a:off x="7053171" y="4260360"/>
                <a:ext cx="160200" cy="9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8253165-F84E-44FB-BC51-A8F4E579BC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4531" y="4251360"/>
                  <a:ext cx="177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786F777-9FB7-4DEE-A1C8-697C46E019BB}"/>
              </a:ext>
            </a:extLst>
          </p:cNvPr>
          <p:cNvGrpSpPr/>
          <p:nvPr/>
        </p:nvGrpSpPr>
        <p:grpSpPr>
          <a:xfrm>
            <a:off x="7777851" y="3579240"/>
            <a:ext cx="1239120" cy="392760"/>
            <a:chOff x="7777851" y="3579240"/>
            <a:chExt cx="1239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1B313C-EAB7-4704-A805-78A74B1AF3EB}"/>
                    </a:ext>
                  </a:extLst>
                </p14:cNvPr>
                <p14:cNvContentPartPr/>
                <p14:nvPr/>
              </p14:nvContentPartPr>
              <p14:xfrm>
                <a:off x="7787211" y="3681480"/>
                <a:ext cx="104040" cy="73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1B313C-EAB7-4704-A805-78A74B1AF3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78211" y="3672840"/>
                  <a:ext cx="121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D972061-3DF2-45A2-8715-CCB4D312CA5F}"/>
                    </a:ext>
                  </a:extLst>
                </p14:cNvPr>
                <p14:cNvContentPartPr/>
                <p14:nvPr/>
              </p14:nvContentPartPr>
              <p14:xfrm>
                <a:off x="7777851" y="3816480"/>
                <a:ext cx="120240" cy="30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D972061-3DF2-45A2-8715-CCB4D312CA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69211" y="3807480"/>
                  <a:ext cx="137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EE91A5-0986-4B03-9062-EE6DDD6B4BE4}"/>
                    </a:ext>
                  </a:extLst>
                </p14:cNvPr>
                <p14:cNvContentPartPr/>
                <p14:nvPr/>
              </p14:nvContentPartPr>
              <p14:xfrm>
                <a:off x="8083491" y="3613800"/>
                <a:ext cx="195120" cy="358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EE91A5-0986-4B03-9062-EE6DDD6B4B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74491" y="3605160"/>
                  <a:ext cx="212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D42498E-C7C0-46E1-8F87-027EA4E1924B}"/>
                    </a:ext>
                  </a:extLst>
                </p14:cNvPr>
                <p14:cNvContentPartPr/>
                <p14:nvPr/>
              </p14:nvContentPartPr>
              <p14:xfrm>
                <a:off x="8286171" y="3698760"/>
                <a:ext cx="117360" cy="175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D42498E-C7C0-46E1-8F87-027EA4E192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77171" y="3690120"/>
                  <a:ext cx="135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28BAED-AB71-4746-A02D-0D27DC71DEA1}"/>
                    </a:ext>
                  </a:extLst>
                </p14:cNvPr>
                <p14:cNvContentPartPr/>
                <p14:nvPr/>
              </p14:nvContentPartPr>
              <p14:xfrm>
                <a:off x="8575971" y="3716040"/>
                <a:ext cx="104760" cy="25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28BAED-AB71-4746-A02D-0D27DC71DE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66971" y="3707040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3164CA-2646-4D8B-AB3D-8A2379834DFF}"/>
                    </a:ext>
                  </a:extLst>
                </p14:cNvPr>
                <p14:cNvContentPartPr/>
                <p14:nvPr/>
              </p14:nvContentPartPr>
              <p14:xfrm>
                <a:off x="8568051" y="3781200"/>
                <a:ext cx="10188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3164CA-2646-4D8B-AB3D-8A2379834D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59051" y="3772560"/>
                  <a:ext cx="11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C62AD3-02AF-431A-8693-486457E00D3F}"/>
                    </a:ext>
                  </a:extLst>
                </p14:cNvPr>
                <p14:cNvContentPartPr/>
                <p14:nvPr/>
              </p14:nvContentPartPr>
              <p14:xfrm>
                <a:off x="8861091" y="3579240"/>
                <a:ext cx="155880" cy="266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C62AD3-02AF-431A-8693-486457E00D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52451" y="3570240"/>
                  <a:ext cx="1735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9A06BC3-D64B-4C43-9525-FB7EC454B8BD}"/>
              </a:ext>
            </a:extLst>
          </p:cNvPr>
          <p:cNvGrpSpPr/>
          <p:nvPr/>
        </p:nvGrpSpPr>
        <p:grpSpPr>
          <a:xfrm>
            <a:off x="3932691" y="4514880"/>
            <a:ext cx="439560" cy="247320"/>
            <a:chOff x="3932691" y="4514880"/>
            <a:chExt cx="43956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012F567-CA06-4313-BB22-AD0F20ABDE9E}"/>
                    </a:ext>
                  </a:extLst>
                </p14:cNvPr>
                <p14:cNvContentPartPr/>
                <p14:nvPr/>
              </p14:nvContentPartPr>
              <p14:xfrm>
                <a:off x="4011891" y="4594080"/>
                <a:ext cx="32760" cy="16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012F567-CA06-4313-BB22-AD0F20ABDE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02891" y="4585440"/>
                  <a:ext cx="5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A2B872-43AA-4AF0-B2D6-4A9DD92F1892}"/>
                    </a:ext>
                  </a:extLst>
                </p14:cNvPr>
                <p14:cNvContentPartPr/>
                <p14:nvPr/>
              </p14:nvContentPartPr>
              <p14:xfrm>
                <a:off x="3960411" y="4514880"/>
                <a:ext cx="162000" cy="35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A2B872-43AA-4AF0-B2D6-4A9DD92F18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51411" y="4505880"/>
                  <a:ext cx="179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F68E24B-7114-4E55-86A7-06283D0C6DA4}"/>
                    </a:ext>
                  </a:extLst>
                </p14:cNvPr>
                <p14:cNvContentPartPr/>
                <p14:nvPr/>
              </p14:nvContentPartPr>
              <p14:xfrm>
                <a:off x="3932691" y="4649520"/>
                <a:ext cx="147600" cy="2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68E24B-7114-4E55-86A7-06283D0C6D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23691" y="4640520"/>
                  <a:ext cx="165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484FA2-6945-4E2D-A533-BC6570354F61}"/>
                    </a:ext>
                  </a:extLst>
                </p14:cNvPr>
                <p14:cNvContentPartPr/>
                <p14:nvPr/>
              </p14:nvContentPartPr>
              <p14:xfrm>
                <a:off x="4130331" y="4652040"/>
                <a:ext cx="241920" cy="10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484FA2-6945-4E2D-A533-BC6570354F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21331" y="4643040"/>
                  <a:ext cx="259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07CD4E7-7924-42EB-BC24-4B99610302A7}"/>
              </a:ext>
            </a:extLst>
          </p:cNvPr>
          <p:cNvGrpSpPr/>
          <p:nvPr/>
        </p:nvGrpSpPr>
        <p:grpSpPr>
          <a:xfrm>
            <a:off x="4634331" y="4651680"/>
            <a:ext cx="480960" cy="231480"/>
            <a:chOff x="4634331" y="4651680"/>
            <a:chExt cx="4809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893B57-FD6B-4F2D-9B03-56776AC964EC}"/>
                    </a:ext>
                  </a:extLst>
                </p14:cNvPr>
                <p14:cNvContentPartPr/>
                <p14:nvPr/>
              </p14:nvContentPartPr>
              <p14:xfrm>
                <a:off x="4634331" y="4651680"/>
                <a:ext cx="91440" cy="23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893B57-FD6B-4F2D-9B03-56776AC964E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25331" y="4642680"/>
                  <a:ext cx="109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DEFFAA-A9B5-4666-8B32-D6699FC2CF38}"/>
                    </a:ext>
                  </a:extLst>
                </p14:cNvPr>
                <p14:cNvContentPartPr/>
                <p14:nvPr/>
              </p14:nvContentPartPr>
              <p14:xfrm>
                <a:off x="4792731" y="4672920"/>
                <a:ext cx="322560" cy="144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DEFFAA-A9B5-4666-8B32-D6699FC2CF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83731" y="4664280"/>
                  <a:ext cx="3402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9059F03-4922-4433-84DA-9283CE6D3336}"/>
              </a:ext>
            </a:extLst>
          </p:cNvPr>
          <p:cNvGrpSpPr/>
          <p:nvPr/>
        </p:nvGrpSpPr>
        <p:grpSpPr>
          <a:xfrm>
            <a:off x="5355051" y="4696320"/>
            <a:ext cx="120600" cy="147600"/>
            <a:chOff x="5355051" y="4696320"/>
            <a:chExt cx="1206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16AE05-8A39-497C-8B1F-2D006F5400F8}"/>
                    </a:ext>
                  </a:extLst>
                </p14:cNvPr>
                <p14:cNvContentPartPr/>
                <p14:nvPr/>
              </p14:nvContentPartPr>
              <p14:xfrm>
                <a:off x="5355051" y="4696320"/>
                <a:ext cx="120600" cy="14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16AE05-8A39-497C-8B1F-2D006F5400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46051" y="4687320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95B27F-7DB4-440F-AB9B-9478FE53BC36}"/>
                    </a:ext>
                  </a:extLst>
                </p14:cNvPr>
                <p14:cNvContentPartPr/>
                <p14:nvPr/>
              </p14:nvContentPartPr>
              <p14:xfrm>
                <a:off x="5368011" y="4771200"/>
                <a:ext cx="69840" cy="1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95B27F-7DB4-440F-AB9B-9478FE53BC3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59371" y="4762560"/>
                  <a:ext cx="874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A7D6B3-813F-489D-AE26-49B7A1C4BFFE}"/>
              </a:ext>
            </a:extLst>
          </p:cNvPr>
          <p:cNvGrpSpPr/>
          <p:nvPr/>
        </p:nvGrpSpPr>
        <p:grpSpPr>
          <a:xfrm>
            <a:off x="5681931" y="4602360"/>
            <a:ext cx="1026360" cy="291960"/>
            <a:chOff x="5681931" y="4602360"/>
            <a:chExt cx="102636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BFC302-D46F-4E2E-9597-245101BA138F}"/>
                    </a:ext>
                  </a:extLst>
                </p14:cNvPr>
                <p14:cNvContentPartPr/>
                <p14:nvPr/>
              </p14:nvContentPartPr>
              <p14:xfrm>
                <a:off x="5681931" y="4602360"/>
                <a:ext cx="72720" cy="241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BFC302-D46F-4E2E-9597-245101BA138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72931" y="4593360"/>
                  <a:ext cx="90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93A095-A692-4E35-8176-88EBE53F84A1}"/>
                    </a:ext>
                  </a:extLst>
                </p14:cNvPr>
                <p14:cNvContentPartPr/>
                <p14:nvPr/>
              </p14:nvContentPartPr>
              <p14:xfrm>
                <a:off x="5791731" y="4751760"/>
                <a:ext cx="67320" cy="1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93A095-A692-4E35-8176-88EBE53F84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82731" y="4743120"/>
                  <a:ext cx="84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E9DD1E-0B08-4930-93E6-665424401E6B}"/>
                    </a:ext>
                  </a:extLst>
                </p14:cNvPr>
                <p14:cNvContentPartPr/>
                <p14:nvPr/>
              </p14:nvContentPartPr>
              <p14:xfrm>
                <a:off x="5945451" y="4709640"/>
                <a:ext cx="194760" cy="108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E9DD1E-0B08-4930-93E6-665424401E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6451" y="4700640"/>
                  <a:ext cx="212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317661-A08D-41D4-88E3-AADEB853B3A1}"/>
                    </a:ext>
                  </a:extLst>
                </p14:cNvPr>
                <p14:cNvContentPartPr/>
                <p14:nvPr/>
              </p14:nvContentPartPr>
              <p14:xfrm>
                <a:off x="6181971" y="4798200"/>
                <a:ext cx="44640" cy="86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317661-A08D-41D4-88E3-AADEB853B3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73331" y="4789200"/>
                  <a:ext cx="62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1678AD-D86B-436E-A1C4-C3A8F8AEC24A}"/>
                    </a:ext>
                  </a:extLst>
                </p14:cNvPr>
                <p14:cNvContentPartPr/>
                <p14:nvPr/>
              </p14:nvContentPartPr>
              <p14:xfrm>
                <a:off x="6366651" y="4662120"/>
                <a:ext cx="180360" cy="18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1678AD-D86B-436E-A1C4-C3A8F8AEC2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58011" y="4653120"/>
                  <a:ext cx="19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53324C-51CF-4145-AAC3-A3A8CD77340C}"/>
                    </a:ext>
                  </a:extLst>
                </p14:cNvPr>
                <p14:cNvContentPartPr/>
                <p14:nvPr/>
              </p14:nvContentPartPr>
              <p14:xfrm>
                <a:off x="6641331" y="4649880"/>
                <a:ext cx="66960" cy="244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53324C-51CF-4145-AAC3-A3A8CD7734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32331" y="4640880"/>
                  <a:ext cx="8460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07AD6E4-F6B3-4A7F-9829-331CD61F6E7B}"/>
              </a:ext>
            </a:extLst>
          </p:cNvPr>
          <p:cNvGrpSpPr/>
          <p:nvPr/>
        </p:nvGrpSpPr>
        <p:grpSpPr>
          <a:xfrm>
            <a:off x="7074051" y="4618200"/>
            <a:ext cx="442440" cy="220320"/>
            <a:chOff x="7074051" y="4618200"/>
            <a:chExt cx="4424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FDE13F-860E-4F70-AB6E-E4829EE324A6}"/>
                    </a:ext>
                  </a:extLst>
                </p14:cNvPr>
                <p14:cNvContentPartPr/>
                <p14:nvPr/>
              </p14:nvContentPartPr>
              <p14:xfrm>
                <a:off x="7074051" y="4618200"/>
                <a:ext cx="185400" cy="220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FDE13F-860E-4F70-AB6E-E4829EE324A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65051" y="4609560"/>
                  <a:ext cx="203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46DD54-DC9D-41C4-8EC6-7A82B9819B40}"/>
                    </a:ext>
                  </a:extLst>
                </p14:cNvPr>
                <p14:cNvContentPartPr/>
                <p14:nvPr/>
              </p14:nvContentPartPr>
              <p14:xfrm>
                <a:off x="7288251" y="4736640"/>
                <a:ext cx="228240" cy="96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46DD54-DC9D-41C4-8EC6-7A82B9819B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79251" y="4728000"/>
                  <a:ext cx="2458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F17E6A6-F828-4CE8-A856-A8E16FA501EE}"/>
                  </a:ext>
                </a:extLst>
              </p14:cNvPr>
              <p14:cNvContentPartPr/>
              <p14:nvPr/>
            </p14:nvContentPartPr>
            <p14:xfrm>
              <a:off x="7737891" y="4690560"/>
              <a:ext cx="223200" cy="1245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F17E6A6-F828-4CE8-A856-A8E16FA501E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729251" y="4681920"/>
                <a:ext cx="2408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5FB917-E039-4390-934C-D13236542048}"/>
                  </a:ext>
                </a:extLst>
              </p14:cNvPr>
              <p14:cNvContentPartPr/>
              <p14:nvPr/>
            </p14:nvContentPartPr>
            <p14:xfrm>
              <a:off x="8019771" y="4586160"/>
              <a:ext cx="4320" cy="100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5FB917-E039-4390-934C-D1323654204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011131" y="4577160"/>
                <a:ext cx="219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4F565A5-1107-4E37-B1C4-060222215AD9}"/>
              </a:ext>
            </a:extLst>
          </p:cNvPr>
          <p:cNvGrpSpPr/>
          <p:nvPr/>
        </p:nvGrpSpPr>
        <p:grpSpPr>
          <a:xfrm>
            <a:off x="8257371" y="4491120"/>
            <a:ext cx="1413000" cy="368640"/>
            <a:chOff x="8257371" y="4491120"/>
            <a:chExt cx="14130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7AF122-5E2A-4B91-87C9-B75BD9345EED}"/>
                    </a:ext>
                  </a:extLst>
                </p14:cNvPr>
                <p14:cNvContentPartPr/>
                <p14:nvPr/>
              </p14:nvContentPartPr>
              <p14:xfrm>
                <a:off x="8278251" y="4569960"/>
                <a:ext cx="71280" cy="168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7AF122-5E2A-4B91-87C9-B75BD9345EE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69611" y="4561320"/>
                  <a:ext cx="88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E9D207-25B9-42C9-BC05-7EE281486026}"/>
                    </a:ext>
                  </a:extLst>
                </p14:cNvPr>
                <p14:cNvContentPartPr/>
                <p14:nvPr/>
              </p14:nvContentPartPr>
              <p14:xfrm>
                <a:off x="8257371" y="4491120"/>
                <a:ext cx="181080" cy="13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E9D207-25B9-42C9-BC05-7EE2814860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48371" y="4482120"/>
                  <a:ext cx="198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E033A2-769C-4945-99D9-AE898165C363}"/>
                    </a:ext>
                  </a:extLst>
                </p14:cNvPr>
                <p14:cNvContentPartPr/>
                <p14:nvPr/>
              </p14:nvContentPartPr>
              <p14:xfrm>
                <a:off x="8449611" y="4510560"/>
                <a:ext cx="123480" cy="289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E033A2-769C-4945-99D9-AE898165C3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40611" y="4501560"/>
                  <a:ext cx="141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AA87A95-7145-49D2-8876-945665362088}"/>
                    </a:ext>
                  </a:extLst>
                </p14:cNvPr>
                <p14:cNvContentPartPr/>
                <p14:nvPr/>
              </p14:nvContentPartPr>
              <p14:xfrm>
                <a:off x="8622771" y="4599480"/>
                <a:ext cx="161280" cy="18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AA87A95-7145-49D2-8876-9456653620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14131" y="4590480"/>
                  <a:ext cx="178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F2118E-697C-49AC-BC08-91993A2C0ADD}"/>
                    </a:ext>
                  </a:extLst>
                </p14:cNvPr>
                <p14:cNvContentPartPr/>
                <p14:nvPr/>
              </p14:nvContentPartPr>
              <p14:xfrm>
                <a:off x="8922291" y="4633320"/>
                <a:ext cx="78120" cy="57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F2118E-697C-49AC-BC08-91993A2C0A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13291" y="4624320"/>
                  <a:ext cx="95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C7FE86-72F4-4E64-8FF8-C57A95E76B55}"/>
                    </a:ext>
                  </a:extLst>
                </p14:cNvPr>
                <p14:cNvContentPartPr/>
                <p14:nvPr/>
              </p14:nvContentPartPr>
              <p14:xfrm>
                <a:off x="8869731" y="4760400"/>
                <a:ext cx="67680" cy="12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C7FE86-72F4-4E64-8FF8-C57A95E76B5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61091" y="4751760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316FDA-38F7-4CA9-9653-34DB5A54C0D6}"/>
                    </a:ext>
                  </a:extLst>
                </p14:cNvPr>
                <p14:cNvContentPartPr/>
                <p14:nvPr/>
              </p14:nvContentPartPr>
              <p14:xfrm>
                <a:off x="9080691" y="4611000"/>
                <a:ext cx="115200" cy="248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316FDA-38F7-4CA9-9653-34DB5A54C0D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71691" y="4602000"/>
                  <a:ext cx="132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EC7FE7-6322-42A8-B5AC-AA9596538F53}"/>
                    </a:ext>
                  </a:extLst>
                </p14:cNvPr>
                <p14:cNvContentPartPr/>
                <p14:nvPr/>
              </p14:nvContentPartPr>
              <p14:xfrm>
                <a:off x="9242691" y="4668240"/>
                <a:ext cx="278280" cy="110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EC7FE7-6322-42A8-B5AC-AA9596538F5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33691" y="4659240"/>
                  <a:ext cx="29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71B1489-36CF-4FB8-80A1-B68D2184CC51}"/>
                    </a:ext>
                  </a:extLst>
                </p14:cNvPr>
                <p14:cNvContentPartPr/>
                <p14:nvPr/>
              </p14:nvContentPartPr>
              <p14:xfrm>
                <a:off x="9591891" y="4575360"/>
                <a:ext cx="78480" cy="24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71B1489-36CF-4FB8-80A1-B68D2184CC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82891" y="4566360"/>
                  <a:ext cx="9612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2C77B5B-B782-4295-B10F-04E0766D2BE2}"/>
              </a:ext>
            </a:extLst>
          </p:cNvPr>
          <p:cNvGrpSpPr/>
          <p:nvPr/>
        </p:nvGrpSpPr>
        <p:grpSpPr>
          <a:xfrm>
            <a:off x="9873411" y="4588680"/>
            <a:ext cx="401400" cy="179280"/>
            <a:chOff x="9873411" y="4588680"/>
            <a:chExt cx="4014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466BF1F-FF70-4928-9431-51FBF230DF74}"/>
                    </a:ext>
                  </a:extLst>
                </p14:cNvPr>
                <p14:cNvContentPartPr/>
                <p14:nvPr/>
              </p14:nvContentPartPr>
              <p14:xfrm>
                <a:off x="9873411" y="4650240"/>
                <a:ext cx="111960" cy="11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466BF1F-FF70-4928-9431-51FBF230DF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64411" y="4641600"/>
                  <a:ext cx="12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07950C2-A8A6-4D4A-B362-9B279C69DD62}"/>
                    </a:ext>
                  </a:extLst>
                </p14:cNvPr>
                <p14:cNvContentPartPr/>
                <p14:nvPr/>
              </p14:nvContentPartPr>
              <p14:xfrm>
                <a:off x="10111011" y="4588680"/>
                <a:ext cx="163800" cy="172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07950C2-A8A6-4D4A-B362-9B279C69DD6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02371" y="4579680"/>
                  <a:ext cx="181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F6F5E48-03FD-4B83-85AE-B687F81A689B}"/>
              </a:ext>
            </a:extLst>
          </p:cNvPr>
          <p:cNvGrpSpPr/>
          <p:nvPr/>
        </p:nvGrpSpPr>
        <p:grpSpPr>
          <a:xfrm>
            <a:off x="3947451" y="5124360"/>
            <a:ext cx="460800" cy="206640"/>
            <a:chOff x="3947451" y="5124360"/>
            <a:chExt cx="46080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F73A50-082E-4D6D-9946-4817C8CC1B90}"/>
                    </a:ext>
                  </a:extLst>
                </p14:cNvPr>
                <p14:cNvContentPartPr/>
                <p14:nvPr/>
              </p14:nvContentPartPr>
              <p14:xfrm>
                <a:off x="4032411" y="5153160"/>
                <a:ext cx="35280" cy="171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F73A50-082E-4D6D-9946-4817C8CC1B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23771" y="5144520"/>
                  <a:ext cx="52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5A4EAE9-E9D2-475F-BDB4-BB210954E77A}"/>
                    </a:ext>
                  </a:extLst>
                </p14:cNvPr>
                <p14:cNvContentPartPr/>
                <p14:nvPr/>
              </p14:nvContentPartPr>
              <p14:xfrm>
                <a:off x="3991731" y="5124360"/>
                <a:ext cx="151200" cy="24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5A4EAE9-E9D2-475F-BDB4-BB210954E7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82731" y="5115720"/>
                  <a:ext cx="16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219CD1-78D1-4250-987A-75050DE15F3C}"/>
                    </a:ext>
                  </a:extLst>
                </p14:cNvPr>
                <p14:cNvContentPartPr/>
                <p14:nvPr/>
              </p14:nvContentPartPr>
              <p14:xfrm>
                <a:off x="3947451" y="5252160"/>
                <a:ext cx="189000" cy="30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219CD1-78D1-4250-987A-75050DE15F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38811" y="5243520"/>
                  <a:ext cx="206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9087383-3770-4D06-B5F8-58E324F63E6C}"/>
                    </a:ext>
                  </a:extLst>
                </p14:cNvPr>
                <p14:cNvContentPartPr/>
                <p14:nvPr/>
              </p14:nvContentPartPr>
              <p14:xfrm>
                <a:off x="4185771" y="5227320"/>
                <a:ext cx="222480" cy="10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9087383-3770-4D06-B5F8-58E324F63E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77131" y="5218320"/>
                  <a:ext cx="2401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EBBABBC-E255-4A23-9D76-6CF3BCE41318}"/>
              </a:ext>
            </a:extLst>
          </p:cNvPr>
          <p:cNvGrpSpPr/>
          <p:nvPr/>
        </p:nvGrpSpPr>
        <p:grpSpPr>
          <a:xfrm>
            <a:off x="4595451" y="5210040"/>
            <a:ext cx="450360" cy="203760"/>
            <a:chOff x="4595451" y="5210040"/>
            <a:chExt cx="45036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30A4D5D-53FE-4EA8-A754-6DB34B62F7F8}"/>
                    </a:ext>
                  </a:extLst>
                </p14:cNvPr>
                <p14:cNvContentPartPr/>
                <p14:nvPr/>
              </p14:nvContentPartPr>
              <p14:xfrm>
                <a:off x="4595451" y="5210040"/>
                <a:ext cx="116280" cy="203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30A4D5D-53FE-4EA8-A754-6DB34B62F7F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86451" y="5201040"/>
                  <a:ext cx="133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C1B6D08-F805-43EA-9248-D93F6A339865}"/>
                    </a:ext>
                  </a:extLst>
                </p14:cNvPr>
                <p14:cNvContentPartPr/>
                <p14:nvPr/>
              </p14:nvContentPartPr>
              <p14:xfrm>
                <a:off x="4747371" y="5243520"/>
                <a:ext cx="298440" cy="133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C1B6D08-F805-43EA-9248-D93F6A3398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38371" y="5234880"/>
                  <a:ext cx="3160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BF38F6C-00DA-4981-95BB-817C7FC7C76C}"/>
              </a:ext>
            </a:extLst>
          </p:cNvPr>
          <p:cNvGrpSpPr/>
          <p:nvPr/>
        </p:nvGrpSpPr>
        <p:grpSpPr>
          <a:xfrm>
            <a:off x="5271531" y="5157120"/>
            <a:ext cx="654480" cy="239040"/>
            <a:chOff x="5271531" y="5157120"/>
            <a:chExt cx="6544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E969EA-41A1-4FF4-AA37-16C31035617D}"/>
                    </a:ext>
                  </a:extLst>
                </p14:cNvPr>
                <p14:cNvContentPartPr/>
                <p14:nvPr/>
              </p14:nvContentPartPr>
              <p14:xfrm>
                <a:off x="5271531" y="5206080"/>
                <a:ext cx="124200" cy="134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E969EA-41A1-4FF4-AA37-16C31035617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62891" y="5197440"/>
                  <a:ext cx="141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6AB51D0-76F9-4904-9566-CDFE540C6A43}"/>
                    </a:ext>
                  </a:extLst>
                </p14:cNvPr>
                <p14:cNvContentPartPr/>
                <p14:nvPr/>
              </p14:nvContentPartPr>
              <p14:xfrm>
                <a:off x="5279091" y="5288880"/>
                <a:ext cx="130680" cy="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6AB51D0-76F9-4904-9566-CDFE540C6A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70451" y="5280240"/>
                  <a:ext cx="14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ECDA9AF-9CA8-45EB-8A8B-3DF9D0AC2368}"/>
                    </a:ext>
                  </a:extLst>
                </p14:cNvPr>
                <p14:cNvContentPartPr/>
                <p14:nvPr/>
              </p14:nvContentPartPr>
              <p14:xfrm>
                <a:off x="5572131" y="5157120"/>
                <a:ext cx="61560" cy="239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ECDA9AF-9CA8-45EB-8A8B-3DF9D0AC23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63491" y="5148120"/>
                  <a:ext cx="79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1C33731-F7B9-4A9A-A850-7EAF922AAE2A}"/>
                    </a:ext>
                  </a:extLst>
                </p14:cNvPr>
                <p14:cNvContentPartPr/>
                <p14:nvPr/>
              </p14:nvContentPartPr>
              <p14:xfrm>
                <a:off x="5710731" y="5203920"/>
                <a:ext cx="137520" cy="142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1C33731-F7B9-4A9A-A850-7EAF922AAE2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02091" y="5194920"/>
                  <a:ext cx="155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308250C-F8BA-407C-BB74-B52E089DFC10}"/>
                    </a:ext>
                  </a:extLst>
                </p14:cNvPr>
                <p14:cNvContentPartPr/>
                <p14:nvPr/>
              </p14:nvContentPartPr>
              <p14:xfrm>
                <a:off x="5911971" y="5288520"/>
                <a:ext cx="14040" cy="63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308250C-F8BA-407C-BB74-B52E089DFC1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03331" y="5279520"/>
                  <a:ext cx="31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8E43ABD-E5E2-4019-BC8E-E6FD2821609E}"/>
              </a:ext>
            </a:extLst>
          </p:cNvPr>
          <p:cNvGrpSpPr/>
          <p:nvPr/>
        </p:nvGrpSpPr>
        <p:grpSpPr>
          <a:xfrm>
            <a:off x="6116451" y="5138760"/>
            <a:ext cx="321480" cy="231840"/>
            <a:chOff x="6116451" y="5138760"/>
            <a:chExt cx="3214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A5E0914-4DD8-4CF8-B375-24131F9964B3}"/>
                    </a:ext>
                  </a:extLst>
                </p14:cNvPr>
                <p14:cNvContentPartPr/>
                <p14:nvPr/>
              </p14:nvContentPartPr>
              <p14:xfrm>
                <a:off x="6116451" y="5234160"/>
                <a:ext cx="194400" cy="97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A5E0914-4DD8-4CF8-B375-24131F9964B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07451" y="5225160"/>
                  <a:ext cx="21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A49FDAB-72CE-4BAB-9822-07027D256D27}"/>
                    </a:ext>
                  </a:extLst>
                </p14:cNvPr>
                <p14:cNvContentPartPr/>
                <p14:nvPr/>
              </p14:nvContentPartPr>
              <p14:xfrm>
                <a:off x="6378171" y="5138760"/>
                <a:ext cx="59760" cy="23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A49FDAB-72CE-4BAB-9822-07027D256D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69171" y="5130120"/>
                  <a:ext cx="7740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866E4CE-C4DD-4D72-929E-419B1E492648}"/>
              </a:ext>
            </a:extLst>
          </p:cNvPr>
          <p:cNvGrpSpPr/>
          <p:nvPr/>
        </p:nvGrpSpPr>
        <p:grpSpPr>
          <a:xfrm>
            <a:off x="6985131" y="5142360"/>
            <a:ext cx="420840" cy="181080"/>
            <a:chOff x="6985131" y="5142360"/>
            <a:chExt cx="4208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BA861EA-25C4-45C8-9907-7052AB81B616}"/>
                    </a:ext>
                  </a:extLst>
                </p14:cNvPr>
                <p14:cNvContentPartPr/>
                <p14:nvPr/>
              </p14:nvContentPartPr>
              <p14:xfrm>
                <a:off x="6985131" y="5142360"/>
                <a:ext cx="213480" cy="181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BA861EA-25C4-45C8-9907-7052AB81B6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76491" y="5133360"/>
                  <a:ext cx="23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790B2DF-F00C-419D-810B-9C8854264822}"/>
                    </a:ext>
                  </a:extLst>
                </p14:cNvPr>
                <p14:cNvContentPartPr/>
                <p14:nvPr/>
              </p14:nvContentPartPr>
              <p14:xfrm>
                <a:off x="7229931" y="5222640"/>
                <a:ext cx="176040" cy="8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790B2DF-F00C-419D-810B-9C88542648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21291" y="5213640"/>
                  <a:ext cx="1936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8B44321-3FF3-4EFA-822D-310181D023F5}"/>
                  </a:ext>
                </a:extLst>
              </p14:cNvPr>
              <p14:cNvContentPartPr/>
              <p14:nvPr/>
            </p14:nvContentPartPr>
            <p14:xfrm>
              <a:off x="7633131" y="5207520"/>
              <a:ext cx="190440" cy="954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8B44321-3FF3-4EFA-822D-310181D023F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624131" y="5198880"/>
                <a:ext cx="208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9D7C7AA-1C60-48EF-AFFC-4F59DAF18BAA}"/>
                  </a:ext>
                </a:extLst>
              </p14:cNvPr>
              <p14:cNvContentPartPr/>
              <p14:nvPr/>
            </p14:nvContentPartPr>
            <p14:xfrm>
              <a:off x="7809531" y="5100240"/>
              <a:ext cx="28440" cy="46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9D7C7AA-1C60-48EF-AFFC-4F59DAF18B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800531" y="5091600"/>
                <a:ext cx="460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674F861-283F-4E3F-A238-0B49D9EC596B}"/>
              </a:ext>
            </a:extLst>
          </p:cNvPr>
          <p:cNvGrpSpPr/>
          <p:nvPr/>
        </p:nvGrpSpPr>
        <p:grpSpPr>
          <a:xfrm>
            <a:off x="8140371" y="5107080"/>
            <a:ext cx="1972800" cy="286920"/>
            <a:chOff x="8140371" y="5107080"/>
            <a:chExt cx="197280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22E7FFD-CB95-4105-BBE2-2DD6E0BE314E}"/>
                    </a:ext>
                  </a:extLst>
                </p14:cNvPr>
                <p14:cNvContentPartPr/>
                <p14:nvPr/>
              </p14:nvContentPartPr>
              <p14:xfrm>
                <a:off x="8193651" y="5165040"/>
                <a:ext cx="38160" cy="118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22E7FFD-CB95-4105-BBE2-2DD6E0BE31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84651" y="5156040"/>
                  <a:ext cx="55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F30E523-A74D-4900-B473-80B9B3918226}"/>
                    </a:ext>
                  </a:extLst>
                </p14:cNvPr>
                <p14:cNvContentPartPr/>
                <p14:nvPr/>
              </p14:nvContentPartPr>
              <p14:xfrm>
                <a:off x="8140371" y="5107080"/>
                <a:ext cx="150840" cy="112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F30E523-A74D-4900-B473-80B9B39182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31371" y="5098080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E8A3E0D-ADB0-434B-A36B-A6752BD13719}"/>
                    </a:ext>
                  </a:extLst>
                </p14:cNvPr>
                <p14:cNvContentPartPr/>
                <p14:nvPr/>
              </p14:nvContentPartPr>
              <p14:xfrm>
                <a:off x="8366091" y="5129760"/>
                <a:ext cx="68040" cy="18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E8A3E0D-ADB0-434B-A36B-A6752BD137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57091" y="5120760"/>
                  <a:ext cx="8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470349-416B-40C8-927E-10AFD60AF5D4}"/>
                    </a:ext>
                  </a:extLst>
                </p14:cNvPr>
                <p14:cNvContentPartPr/>
                <p14:nvPr/>
              </p14:nvContentPartPr>
              <p14:xfrm>
                <a:off x="8529531" y="5163960"/>
                <a:ext cx="95760" cy="112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470349-416B-40C8-927E-10AFD60AF5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20531" y="5155320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A640DA-17C0-43C3-AFD1-89D47D3A8EDA}"/>
                    </a:ext>
                  </a:extLst>
                </p14:cNvPr>
                <p14:cNvContentPartPr/>
                <p14:nvPr/>
              </p14:nvContentPartPr>
              <p14:xfrm>
                <a:off x="8745171" y="5178360"/>
                <a:ext cx="107640" cy="60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A640DA-17C0-43C3-AFD1-89D47D3A8E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36171" y="5169360"/>
                  <a:ext cx="125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96BC481-E88B-40DE-95DF-1F801C049F45}"/>
                    </a:ext>
                  </a:extLst>
                </p14:cNvPr>
                <p14:cNvContentPartPr/>
                <p14:nvPr/>
              </p14:nvContentPartPr>
              <p14:xfrm>
                <a:off x="8713491" y="5306880"/>
                <a:ext cx="57240" cy="16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96BC481-E88B-40DE-95DF-1F801C049F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04851" y="5297880"/>
                  <a:ext cx="7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6ADB73-04F0-4A93-B98C-9AC589516B57}"/>
                    </a:ext>
                  </a:extLst>
                </p14:cNvPr>
                <p14:cNvContentPartPr/>
                <p14:nvPr/>
              </p14:nvContentPartPr>
              <p14:xfrm>
                <a:off x="8955411" y="5159280"/>
                <a:ext cx="127440" cy="234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6ADB73-04F0-4A93-B98C-9AC589516B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46771" y="5150640"/>
                  <a:ext cx="145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5B53669-85B2-4F8A-AABC-18B8A482CFB4}"/>
                    </a:ext>
                  </a:extLst>
                </p14:cNvPr>
                <p14:cNvContentPartPr/>
                <p14:nvPr/>
              </p14:nvContentPartPr>
              <p14:xfrm>
                <a:off x="9124611" y="5201040"/>
                <a:ext cx="271080" cy="138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5B53669-85B2-4F8A-AABC-18B8A482CF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15971" y="5192400"/>
                  <a:ext cx="288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A38386C-5771-438F-8EF4-709A2A446B44}"/>
                    </a:ext>
                  </a:extLst>
                </p14:cNvPr>
                <p14:cNvContentPartPr/>
                <p14:nvPr/>
              </p14:nvContentPartPr>
              <p14:xfrm>
                <a:off x="9491811" y="5117520"/>
                <a:ext cx="65160" cy="251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A38386C-5771-438F-8EF4-709A2A446B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83171" y="5108520"/>
                  <a:ext cx="82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DA5E481-BD03-4344-A209-9581588B39EC}"/>
                    </a:ext>
                  </a:extLst>
                </p14:cNvPr>
                <p14:cNvContentPartPr/>
                <p14:nvPr/>
              </p14:nvContentPartPr>
              <p14:xfrm>
                <a:off x="9716451" y="5142360"/>
                <a:ext cx="128520" cy="82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DA5E481-BD03-4344-A209-9581588B39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07451" y="5133720"/>
                  <a:ext cx="146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A380EDA-7F85-4C46-907A-8BF692BBCD09}"/>
                    </a:ext>
                  </a:extLst>
                </p14:cNvPr>
                <p14:cNvContentPartPr/>
                <p14:nvPr/>
              </p14:nvContentPartPr>
              <p14:xfrm>
                <a:off x="9662091" y="5305080"/>
                <a:ext cx="85320" cy="16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A380EDA-7F85-4C46-907A-8BF692BBCD0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53451" y="5296080"/>
                  <a:ext cx="102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E4C84F4-2A4D-4DF3-9CF4-805AB7E3AF60}"/>
                    </a:ext>
                  </a:extLst>
                </p14:cNvPr>
                <p14:cNvContentPartPr/>
                <p14:nvPr/>
              </p14:nvContentPartPr>
              <p14:xfrm>
                <a:off x="9941451" y="5143800"/>
                <a:ext cx="171720" cy="159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E4C84F4-2A4D-4DF3-9CF4-805AB7E3AF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32451" y="5135160"/>
                  <a:ext cx="1893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446E833-A396-48F8-A692-CEF3BB171084}"/>
              </a:ext>
            </a:extLst>
          </p:cNvPr>
          <p:cNvGrpSpPr/>
          <p:nvPr/>
        </p:nvGrpSpPr>
        <p:grpSpPr>
          <a:xfrm>
            <a:off x="2322051" y="4233720"/>
            <a:ext cx="123480" cy="132840"/>
            <a:chOff x="2322051" y="4233720"/>
            <a:chExt cx="12348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4967E4B-7399-4E8F-85BD-C2C181FF54F7}"/>
                    </a:ext>
                  </a:extLst>
                </p14:cNvPr>
                <p14:cNvContentPartPr/>
                <p14:nvPr/>
              </p14:nvContentPartPr>
              <p14:xfrm>
                <a:off x="2428971" y="4357560"/>
                <a:ext cx="16560" cy="2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4967E4B-7399-4E8F-85BD-C2C181FF54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20331" y="4348560"/>
                  <a:ext cx="3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40FD50-C000-4361-9136-2F6321E70228}"/>
                    </a:ext>
                  </a:extLst>
                </p14:cNvPr>
                <p14:cNvContentPartPr/>
                <p14:nvPr/>
              </p14:nvContentPartPr>
              <p14:xfrm>
                <a:off x="2322051" y="4233720"/>
                <a:ext cx="59400" cy="132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40FD50-C000-4361-9136-2F6321E7022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13051" y="4224720"/>
                  <a:ext cx="77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0B61AFD-D493-445C-8C6B-49587758C8DD}"/>
              </a:ext>
            </a:extLst>
          </p:cNvPr>
          <p:cNvGrpSpPr/>
          <p:nvPr/>
        </p:nvGrpSpPr>
        <p:grpSpPr>
          <a:xfrm>
            <a:off x="193371" y="5716200"/>
            <a:ext cx="1206720" cy="241560"/>
            <a:chOff x="193371" y="5716200"/>
            <a:chExt cx="12067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C944D7-3F54-494A-ADAA-EA5F856853D1}"/>
                    </a:ext>
                  </a:extLst>
                </p14:cNvPr>
                <p14:cNvContentPartPr/>
                <p14:nvPr/>
              </p14:nvContentPartPr>
              <p14:xfrm>
                <a:off x="252051" y="5766600"/>
                <a:ext cx="61560" cy="181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C944D7-3F54-494A-ADAA-EA5F856853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3051" y="5757960"/>
                  <a:ext cx="79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0A7C9A5-522C-4924-A8D4-5B41C0763832}"/>
                    </a:ext>
                  </a:extLst>
                </p14:cNvPr>
                <p14:cNvContentPartPr/>
                <p14:nvPr/>
              </p14:nvContentPartPr>
              <p14:xfrm>
                <a:off x="193371" y="5716200"/>
                <a:ext cx="194040" cy="125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0A7C9A5-522C-4924-A8D4-5B41C076383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4731" y="5707200"/>
                  <a:ext cx="21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44A5413-11A2-4F27-8DB0-63C239768F79}"/>
                    </a:ext>
                  </a:extLst>
                </p14:cNvPr>
                <p14:cNvContentPartPr/>
                <p14:nvPr/>
              </p14:nvContentPartPr>
              <p14:xfrm>
                <a:off x="410091" y="5886120"/>
                <a:ext cx="39240" cy="3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44A5413-11A2-4F27-8DB0-63C239768F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1091" y="5877480"/>
                  <a:ext cx="56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9DED21F-A4DB-4D2E-A818-A1BD47477DCD}"/>
                    </a:ext>
                  </a:extLst>
                </p14:cNvPr>
                <p14:cNvContentPartPr/>
                <p14:nvPr/>
              </p14:nvContentPartPr>
              <p14:xfrm>
                <a:off x="556971" y="5835000"/>
                <a:ext cx="271440" cy="122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9DED21F-A4DB-4D2E-A818-A1BD47477D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7971" y="5826360"/>
                  <a:ext cx="28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843EF59-55ED-4E3D-B9A9-05A29F3194D8}"/>
                    </a:ext>
                  </a:extLst>
                </p14:cNvPr>
                <p14:cNvContentPartPr/>
                <p14:nvPr/>
              </p14:nvContentPartPr>
              <p14:xfrm>
                <a:off x="901131" y="5761920"/>
                <a:ext cx="218520" cy="187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843EF59-55ED-4E3D-B9A9-05A29F3194D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2131" y="5752920"/>
                  <a:ext cx="236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4CFEC3-7157-4D3C-AFD7-9DE3EFEA1E62}"/>
                    </a:ext>
                  </a:extLst>
                </p14:cNvPr>
                <p14:cNvContentPartPr/>
                <p14:nvPr/>
              </p14:nvContentPartPr>
              <p14:xfrm>
                <a:off x="1135131" y="5747520"/>
                <a:ext cx="20520" cy="38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4CFEC3-7157-4D3C-AFD7-9DE3EFEA1E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6491" y="5738880"/>
                  <a:ext cx="3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C1DA794-5F86-4091-960D-E1343511555D}"/>
                    </a:ext>
                  </a:extLst>
                </p14:cNvPr>
                <p14:cNvContentPartPr/>
                <p14:nvPr/>
              </p14:nvContentPartPr>
              <p14:xfrm>
                <a:off x="1150251" y="5840040"/>
                <a:ext cx="249840" cy="101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C1DA794-5F86-4091-960D-E1343511555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41251" y="5831040"/>
                  <a:ext cx="267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4AB0F7A-777C-475C-AC87-C1679237290D}"/>
              </a:ext>
            </a:extLst>
          </p:cNvPr>
          <p:cNvGrpSpPr/>
          <p:nvPr/>
        </p:nvGrpSpPr>
        <p:grpSpPr>
          <a:xfrm>
            <a:off x="1616811" y="5829960"/>
            <a:ext cx="75960" cy="70560"/>
            <a:chOff x="1616811" y="5829960"/>
            <a:chExt cx="7596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D3DFA8A-0741-4673-B212-8D0385830819}"/>
                    </a:ext>
                  </a:extLst>
                </p14:cNvPr>
                <p14:cNvContentPartPr/>
                <p14:nvPr/>
              </p14:nvContentPartPr>
              <p14:xfrm>
                <a:off x="1617531" y="5829960"/>
                <a:ext cx="75240" cy="22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D3DFA8A-0741-4673-B212-8D038583081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08891" y="5821320"/>
                  <a:ext cx="92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CF9ACA2-DA88-47C9-A332-CC570E38DAFB}"/>
                    </a:ext>
                  </a:extLst>
                </p14:cNvPr>
                <p14:cNvContentPartPr/>
                <p14:nvPr/>
              </p14:nvContentPartPr>
              <p14:xfrm>
                <a:off x="1616811" y="5883240"/>
                <a:ext cx="64080" cy="17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CF9ACA2-DA88-47C9-A332-CC570E38DAF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07811" y="5874600"/>
                  <a:ext cx="817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E376420-A4CB-4C8F-9D7C-566D6F8DBB6F}"/>
              </a:ext>
            </a:extLst>
          </p:cNvPr>
          <p:cNvGrpSpPr/>
          <p:nvPr/>
        </p:nvGrpSpPr>
        <p:grpSpPr>
          <a:xfrm>
            <a:off x="1904451" y="5669040"/>
            <a:ext cx="1406520" cy="351000"/>
            <a:chOff x="1904451" y="5669040"/>
            <a:chExt cx="14065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7EDA23-9DEE-4574-A1D9-40999C6AFD33}"/>
                    </a:ext>
                  </a:extLst>
                </p14:cNvPr>
                <p14:cNvContentPartPr/>
                <p14:nvPr/>
              </p14:nvContentPartPr>
              <p14:xfrm>
                <a:off x="1952691" y="5749680"/>
                <a:ext cx="60120" cy="15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7EDA23-9DEE-4574-A1D9-40999C6AFD3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943691" y="5741040"/>
                  <a:ext cx="77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1E48BB5-D4D4-4795-9655-844917096E01}"/>
                    </a:ext>
                  </a:extLst>
                </p14:cNvPr>
                <p14:cNvContentPartPr/>
                <p14:nvPr/>
              </p14:nvContentPartPr>
              <p14:xfrm>
                <a:off x="1904451" y="5669040"/>
                <a:ext cx="162000" cy="136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1E48BB5-D4D4-4795-9655-844917096E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95811" y="5660400"/>
                  <a:ext cx="179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0D4199D-D555-4EA7-ADDA-CB9AF997D77B}"/>
                    </a:ext>
                  </a:extLst>
                </p14:cNvPr>
                <p14:cNvContentPartPr/>
                <p14:nvPr/>
              </p14:nvContentPartPr>
              <p14:xfrm>
                <a:off x="2095971" y="5701800"/>
                <a:ext cx="99720" cy="208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0D4199D-D555-4EA7-ADDA-CB9AF997D77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87331" y="5692800"/>
                  <a:ext cx="117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A12D2E5-4445-42E7-9E69-FE13F65DEB26}"/>
                    </a:ext>
                  </a:extLst>
                </p14:cNvPr>
                <p14:cNvContentPartPr/>
                <p14:nvPr/>
              </p14:nvContentPartPr>
              <p14:xfrm>
                <a:off x="2221611" y="5740680"/>
                <a:ext cx="113040" cy="180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A12D2E5-4445-42E7-9E69-FE13F65DEB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12611" y="5732040"/>
                  <a:ext cx="130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3901AD-FB4F-4AEA-8F28-FF0B210DD5BC}"/>
                    </a:ext>
                  </a:extLst>
                </p14:cNvPr>
                <p14:cNvContentPartPr/>
                <p14:nvPr/>
              </p14:nvContentPartPr>
              <p14:xfrm>
                <a:off x="2465691" y="5782080"/>
                <a:ext cx="94680" cy="59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3901AD-FB4F-4AEA-8F28-FF0B210DD5B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57051" y="5773080"/>
                  <a:ext cx="112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7CB737-1F52-4287-83E1-FDAAE44313B8}"/>
                    </a:ext>
                  </a:extLst>
                </p14:cNvPr>
                <p14:cNvContentPartPr/>
                <p14:nvPr/>
              </p14:nvContentPartPr>
              <p14:xfrm>
                <a:off x="2430051" y="5922840"/>
                <a:ext cx="89640" cy="1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7CB737-1F52-4287-83E1-FDAAE44313B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21411" y="5914200"/>
                  <a:ext cx="10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AFFDA51-802C-4B99-97DF-FBF5D1EFA15B}"/>
                    </a:ext>
                  </a:extLst>
                </p14:cNvPr>
                <p14:cNvContentPartPr/>
                <p14:nvPr/>
              </p14:nvContentPartPr>
              <p14:xfrm>
                <a:off x="2712291" y="5755440"/>
                <a:ext cx="104400" cy="264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AFFDA51-802C-4B99-97DF-FBF5D1EFA15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703651" y="5746800"/>
                  <a:ext cx="122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D4B8D0C-4097-4834-9283-57388DC82F3D}"/>
                    </a:ext>
                  </a:extLst>
                </p14:cNvPr>
                <p14:cNvContentPartPr/>
                <p14:nvPr/>
              </p14:nvContentPartPr>
              <p14:xfrm>
                <a:off x="2856291" y="5814480"/>
                <a:ext cx="270720" cy="152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D4B8D0C-4097-4834-9283-57388DC82F3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47291" y="5805840"/>
                  <a:ext cx="288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AC94BD-9A88-4A38-92D7-F19CBEE7E45B}"/>
                    </a:ext>
                  </a:extLst>
                </p14:cNvPr>
                <p14:cNvContentPartPr/>
                <p14:nvPr/>
              </p14:nvContentPartPr>
              <p14:xfrm>
                <a:off x="3229251" y="5684520"/>
                <a:ext cx="81720" cy="312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AC94BD-9A88-4A38-92D7-F19CBEE7E45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20611" y="5675520"/>
                  <a:ext cx="9936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22BAB11-B6DF-4CB3-AD03-E55C9BEADD20}"/>
                  </a:ext>
                </a:extLst>
              </p14:cNvPr>
              <p14:cNvContentPartPr/>
              <p14:nvPr/>
            </p14:nvContentPartPr>
            <p14:xfrm>
              <a:off x="3528051" y="5569680"/>
              <a:ext cx="38520" cy="893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22BAB11-B6DF-4CB3-AD03-E55C9BEADD2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519051" y="5561040"/>
                <a:ext cx="561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DECBA33-EE2A-4785-86E3-498CF142DC5F}"/>
                  </a:ext>
                </a:extLst>
              </p14:cNvPr>
              <p14:cNvContentPartPr/>
              <p14:nvPr/>
            </p14:nvContentPartPr>
            <p14:xfrm>
              <a:off x="2364531" y="3036720"/>
              <a:ext cx="32400" cy="51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DECBA33-EE2A-4785-86E3-498CF142DC5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355531" y="3027720"/>
                <a:ext cx="500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6F9ECE3-CDEB-4496-9FDF-58DE5882DB02}"/>
              </a:ext>
            </a:extLst>
          </p:cNvPr>
          <p:cNvGrpSpPr/>
          <p:nvPr/>
        </p:nvGrpSpPr>
        <p:grpSpPr>
          <a:xfrm>
            <a:off x="7531611" y="5621160"/>
            <a:ext cx="913320" cy="157320"/>
            <a:chOff x="7531611" y="5621160"/>
            <a:chExt cx="9133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84C0281-217D-44BF-B3B4-1EB369436B51}"/>
                    </a:ext>
                  </a:extLst>
                </p14:cNvPr>
                <p14:cNvContentPartPr/>
                <p14:nvPr/>
              </p14:nvContentPartPr>
              <p14:xfrm>
                <a:off x="7531611" y="5648880"/>
                <a:ext cx="550080" cy="129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84C0281-217D-44BF-B3B4-1EB369436B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22611" y="5640240"/>
                  <a:ext cx="56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7217AFC-EEF3-4A78-A753-2052834994B4}"/>
                    </a:ext>
                  </a:extLst>
                </p14:cNvPr>
                <p14:cNvContentPartPr/>
                <p14:nvPr/>
              </p14:nvContentPartPr>
              <p14:xfrm>
                <a:off x="8207331" y="5621160"/>
                <a:ext cx="237600" cy="127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7217AFC-EEF3-4A78-A753-2052834994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98691" y="5612520"/>
                  <a:ext cx="2552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B50A777-F783-4009-8299-19F96CAA98F8}"/>
              </a:ext>
            </a:extLst>
          </p:cNvPr>
          <p:cNvGrpSpPr/>
          <p:nvPr/>
        </p:nvGrpSpPr>
        <p:grpSpPr>
          <a:xfrm>
            <a:off x="8683611" y="5528280"/>
            <a:ext cx="2987640" cy="281880"/>
            <a:chOff x="8683611" y="5528280"/>
            <a:chExt cx="29876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4C2663E-CFFE-453E-AA6C-0F9742BDA572}"/>
                    </a:ext>
                  </a:extLst>
                </p14:cNvPr>
                <p14:cNvContentPartPr/>
                <p14:nvPr/>
              </p14:nvContentPartPr>
              <p14:xfrm>
                <a:off x="8683611" y="5702520"/>
                <a:ext cx="661320" cy="10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4C2663E-CFFE-453E-AA6C-0F9742BDA57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74971" y="5693880"/>
                  <a:ext cx="678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A3DDB8C-ECFE-4D0D-905B-8C76E10379F6}"/>
                    </a:ext>
                  </a:extLst>
                </p14:cNvPr>
                <p14:cNvContentPartPr/>
                <p14:nvPr/>
              </p14:nvContentPartPr>
              <p14:xfrm>
                <a:off x="9392091" y="5608920"/>
                <a:ext cx="152280" cy="14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A3DDB8C-ECFE-4D0D-905B-8C76E10379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83091" y="5599920"/>
                  <a:ext cx="169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907D3CA-3E2C-4895-9ED7-5918C4DA74D9}"/>
                    </a:ext>
                  </a:extLst>
                </p14:cNvPr>
                <p14:cNvContentPartPr/>
                <p14:nvPr/>
              </p14:nvContentPartPr>
              <p14:xfrm>
                <a:off x="9110211" y="5656440"/>
                <a:ext cx="18720" cy="24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907D3CA-3E2C-4895-9ED7-5918C4DA74D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01571" y="5647440"/>
                  <a:ext cx="3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8D4AF7B-EE3D-4FD1-9594-F94894171342}"/>
                    </a:ext>
                  </a:extLst>
                </p14:cNvPr>
                <p14:cNvContentPartPr/>
                <p14:nvPr/>
              </p14:nvContentPartPr>
              <p14:xfrm>
                <a:off x="9705291" y="5580840"/>
                <a:ext cx="530640" cy="203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8D4AF7B-EE3D-4FD1-9594-F948941713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96291" y="5571840"/>
                  <a:ext cx="548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6D3D44-098A-4087-8CBD-A09CFB0DD2BA}"/>
                    </a:ext>
                  </a:extLst>
                </p14:cNvPr>
                <p14:cNvContentPartPr/>
                <p14:nvPr/>
              </p14:nvContentPartPr>
              <p14:xfrm>
                <a:off x="9982131" y="5568600"/>
                <a:ext cx="23400" cy="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6D3D44-098A-4087-8CBD-A09CFB0DD2B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73131" y="5559960"/>
                  <a:ext cx="4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8F21D4E-D5FA-4D31-99C0-54F72CCB0B0A}"/>
                    </a:ext>
                  </a:extLst>
                </p14:cNvPr>
                <p14:cNvContentPartPr/>
                <p14:nvPr/>
              </p14:nvContentPartPr>
              <p14:xfrm>
                <a:off x="10410171" y="5561760"/>
                <a:ext cx="437040" cy="217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8F21D4E-D5FA-4D31-99C0-54F72CCB0B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01531" y="5553120"/>
                  <a:ext cx="454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2DFEC0F-389D-425A-AA39-06DEB3102F22}"/>
                    </a:ext>
                  </a:extLst>
                </p14:cNvPr>
                <p14:cNvContentPartPr/>
                <p14:nvPr/>
              </p14:nvContentPartPr>
              <p14:xfrm>
                <a:off x="10894011" y="5544120"/>
                <a:ext cx="250200" cy="213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2DFEC0F-389D-425A-AA39-06DEB3102F2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85371" y="5535120"/>
                  <a:ext cx="267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54283F2-4DFC-47DD-BB85-A1C89D9DC555}"/>
                    </a:ext>
                  </a:extLst>
                </p14:cNvPr>
                <p14:cNvContentPartPr/>
                <p14:nvPr/>
              </p14:nvContentPartPr>
              <p14:xfrm>
                <a:off x="11183811" y="5656440"/>
                <a:ext cx="244080" cy="89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54283F2-4DFC-47DD-BB85-A1C89D9DC55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174811" y="5647800"/>
                  <a:ext cx="26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883F08A-C92C-476B-9E52-69EB10FBC1AB}"/>
                    </a:ext>
                  </a:extLst>
                </p14:cNvPr>
                <p14:cNvContentPartPr/>
                <p14:nvPr/>
              </p14:nvContentPartPr>
              <p14:xfrm>
                <a:off x="11554611" y="5528280"/>
                <a:ext cx="105120" cy="162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883F08A-C92C-476B-9E52-69EB10FBC1A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45611" y="5519640"/>
                  <a:ext cx="12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302AD51-AB12-45D9-B208-225D7B4FBBE3}"/>
                    </a:ext>
                  </a:extLst>
                </p14:cNvPr>
                <p14:cNvContentPartPr/>
                <p14:nvPr/>
              </p14:nvContentPartPr>
              <p14:xfrm>
                <a:off x="11498451" y="5593800"/>
                <a:ext cx="172800" cy="42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302AD51-AB12-45D9-B208-225D7B4FBBE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89451" y="5585160"/>
                  <a:ext cx="190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2D9135F-063E-4CD2-B0CC-CDC2961FC19D}"/>
              </a:ext>
            </a:extLst>
          </p:cNvPr>
          <p:cNvGrpSpPr/>
          <p:nvPr/>
        </p:nvGrpSpPr>
        <p:grpSpPr>
          <a:xfrm>
            <a:off x="3775731" y="5544480"/>
            <a:ext cx="3530880" cy="751680"/>
            <a:chOff x="3775731" y="5544480"/>
            <a:chExt cx="353088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979BDD2-CB43-4030-BAE5-20B45C83E61A}"/>
                    </a:ext>
                  </a:extLst>
                </p14:cNvPr>
                <p14:cNvContentPartPr/>
                <p14:nvPr/>
              </p14:nvContentPartPr>
              <p14:xfrm>
                <a:off x="3847731" y="5640960"/>
                <a:ext cx="165960" cy="163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979BDD2-CB43-4030-BAE5-20B45C83E61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39091" y="5631960"/>
                  <a:ext cx="183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E9AB89-C6E3-4731-AD9D-E9008148D364}"/>
                    </a:ext>
                  </a:extLst>
                </p14:cNvPr>
                <p14:cNvContentPartPr/>
                <p14:nvPr/>
              </p14:nvContentPartPr>
              <p14:xfrm>
                <a:off x="4035651" y="5745360"/>
                <a:ext cx="324720" cy="70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E9AB89-C6E3-4731-AD9D-E9008148D36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26651" y="5736360"/>
                  <a:ext cx="342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73671C-163E-40F3-BED2-6FE36AA71301}"/>
                    </a:ext>
                  </a:extLst>
                </p14:cNvPr>
                <p14:cNvContentPartPr/>
                <p14:nvPr/>
              </p14:nvContentPartPr>
              <p14:xfrm>
                <a:off x="4410051" y="5745360"/>
                <a:ext cx="84960" cy="79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73671C-163E-40F3-BED2-6FE36AA7130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01411" y="5736360"/>
                  <a:ext cx="102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243DD89-1C01-47FA-A7DC-40B35999840E}"/>
                    </a:ext>
                  </a:extLst>
                </p14:cNvPr>
                <p14:cNvContentPartPr/>
                <p14:nvPr/>
              </p14:nvContentPartPr>
              <p14:xfrm>
                <a:off x="4510491" y="5660400"/>
                <a:ext cx="586080" cy="318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243DD89-1C01-47FA-A7DC-40B35999840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01851" y="5651760"/>
                  <a:ext cx="603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0D291A-C747-453C-90C1-DFCEA93DF453}"/>
                    </a:ext>
                  </a:extLst>
                </p14:cNvPr>
                <p14:cNvContentPartPr/>
                <p14:nvPr/>
              </p14:nvContentPartPr>
              <p14:xfrm>
                <a:off x="4967331" y="5705040"/>
                <a:ext cx="114480" cy="28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0D291A-C747-453C-90C1-DFCEA93DF45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58691" y="5696400"/>
                  <a:ext cx="13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A4FFDDD-E355-4F89-9E21-5F8D8E96DC51}"/>
                    </a:ext>
                  </a:extLst>
                </p14:cNvPr>
                <p14:cNvContentPartPr/>
                <p14:nvPr/>
              </p14:nvContentPartPr>
              <p14:xfrm>
                <a:off x="5401851" y="5665440"/>
                <a:ext cx="396000" cy="307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A4FFDDD-E355-4F89-9E21-5F8D8E96DC5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92851" y="5656800"/>
                  <a:ext cx="413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3833467-28BC-4D59-B9BC-136833A46763}"/>
                    </a:ext>
                  </a:extLst>
                </p14:cNvPr>
                <p14:cNvContentPartPr/>
                <p14:nvPr/>
              </p14:nvContentPartPr>
              <p14:xfrm>
                <a:off x="5873451" y="5739600"/>
                <a:ext cx="107640" cy="59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3833467-28BC-4D59-B9BC-136833A4676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864811" y="5730600"/>
                  <a:ext cx="12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3A62EC-0415-4985-AD5D-9ABA2B47DAD5}"/>
                    </a:ext>
                  </a:extLst>
                </p14:cNvPr>
                <p14:cNvContentPartPr/>
                <p14:nvPr/>
              </p14:nvContentPartPr>
              <p14:xfrm>
                <a:off x="6007371" y="5581200"/>
                <a:ext cx="46440" cy="33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3A62EC-0415-4985-AD5D-9ABA2B47DAD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98731" y="5572560"/>
                  <a:ext cx="64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23E692B-1630-4542-8EBD-107BC494E8A5}"/>
                    </a:ext>
                  </a:extLst>
                </p14:cNvPr>
                <p14:cNvContentPartPr/>
                <p14:nvPr/>
              </p14:nvContentPartPr>
              <p14:xfrm>
                <a:off x="6209691" y="5587680"/>
                <a:ext cx="161280" cy="261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23E692B-1630-4542-8EBD-107BC494E8A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200691" y="5578680"/>
                  <a:ext cx="178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F36E7CA-020D-42F9-BBE7-07D0FE3BFEB4}"/>
                    </a:ext>
                  </a:extLst>
                </p14:cNvPr>
                <p14:cNvContentPartPr/>
                <p14:nvPr/>
              </p14:nvContentPartPr>
              <p14:xfrm>
                <a:off x="6374211" y="5544480"/>
                <a:ext cx="187560" cy="231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F36E7CA-020D-42F9-BBE7-07D0FE3BFE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65211" y="5535480"/>
                  <a:ext cx="205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A57BE98-C4E9-40F3-8232-AFDB0A2F7B4C}"/>
                    </a:ext>
                  </a:extLst>
                </p14:cNvPr>
                <p14:cNvContentPartPr/>
                <p14:nvPr/>
              </p14:nvContentPartPr>
              <p14:xfrm>
                <a:off x="6379611" y="5734920"/>
                <a:ext cx="164520" cy="81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A57BE98-C4E9-40F3-8232-AFDB0A2F7B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70971" y="5725920"/>
                  <a:ext cx="182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015B2F-F5E0-4231-8300-2D20AAFE97DB}"/>
                    </a:ext>
                  </a:extLst>
                </p14:cNvPr>
                <p14:cNvContentPartPr/>
                <p14:nvPr/>
              </p14:nvContentPartPr>
              <p14:xfrm>
                <a:off x="6716211" y="5606040"/>
                <a:ext cx="590400" cy="199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015B2F-F5E0-4231-8300-2D20AAFE97D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07211" y="5597400"/>
                  <a:ext cx="608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2F7E79A-0F73-4570-99A5-C22F79EB885F}"/>
                    </a:ext>
                  </a:extLst>
                </p14:cNvPr>
                <p14:cNvContentPartPr/>
                <p14:nvPr/>
              </p14:nvContentPartPr>
              <p14:xfrm>
                <a:off x="3775731" y="6130920"/>
                <a:ext cx="460800" cy="151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2F7E79A-0F73-4570-99A5-C22F79EB885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66731" y="6122280"/>
                  <a:ext cx="478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39A37AD-8665-48C9-B6D5-ADB8E66B402C}"/>
                    </a:ext>
                  </a:extLst>
                </p14:cNvPr>
                <p14:cNvContentPartPr/>
                <p14:nvPr/>
              </p14:nvContentPartPr>
              <p14:xfrm>
                <a:off x="4480611" y="6087360"/>
                <a:ext cx="374040" cy="208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39A37AD-8665-48C9-B6D5-ADB8E66B402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71611" y="6078720"/>
                  <a:ext cx="391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86C33E9-50C1-4094-BDBB-EF5E85EDDE7A}"/>
                    </a:ext>
                  </a:extLst>
                </p14:cNvPr>
                <p14:cNvContentPartPr/>
                <p14:nvPr/>
              </p14:nvContentPartPr>
              <p14:xfrm>
                <a:off x="4747371" y="6158640"/>
                <a:ext cx="133200" cy="11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86C33E9-50C1-4094-BDBB-EF5E85EDDE7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38371" y="6149640"/>
                  <a:ext cx="15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7A69D94-9186-4AB8-9196-6F634A219B90}"/>
                    </a:ext>
                  </a:extLst>
                </p14:cNvPr>
                <p14:cNvContentPartPr/>
                <p14:nvPr/>
              </p14:nvContentPartPr>
              <p14:xfrm>
                <a:off x="5066691" y="6152160"/>
                <a:ext cx="226440" cy="112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7A69D94-9186-4AB8-9196-6F634A219B9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58051" y="6143520"/>
                  <a:ext cx="244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396780E-FEDD-4924-A3D0-78C9A882D7CD}"/>
                    </a:ext>
                  </a:extLst>
                </p14:cNvPr>
                <p14:cNvContentPartPr/>
                <p14:nvPr/>
              </p14:nvContentPartPr>
              <p14:xfrm>
                <a:off x="5316891" y="6066840"/>
                <a:ext cx="45000" cy="8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396780E-FEDD-4924-A3D0-78C9A882D7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08251" y="6057840"/>
                  <a:ext cx="62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8BA9F47-353C-4AD7-B582-B3E9C0551B3F}"/>
                    </a:ext>
                  </a:extLst>
                </p14:cNvPr>
                <p14:cNvContentPartPr/>
                <p14:nvPr/>
              </p14:nvContentPartPr>
              <p14:xfrm>
                <a:off x="5523531" y="6043440"/>
                <a:ext cx="156960" cy="199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8BA9F47-353C-4AD7-B582-B3E9C0551B3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14531" y="6034440"/>
                  <a:ext cx="174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C6BDA39-0E3C-4341-B03A-B317FE3D6730}"/>
                    </a:ext>
                  </a:extLst>
                </p14:cNvPr>
                <p14:cNvContentPartPr/>
                <p14:nvPr/>
              </p14:nvContentPartPr>
              <p14:xfrm>
                <a:off x="5680131" y="6103200"/>
                <a:ext cx="234360" cy="129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C6BDA39-0E3C-4341-B03A-B317FE3D673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671131" y="6094560"/>
                  <a:ext cx="2520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78BC7B2-AFA4-44A4-8D24-8385CC7C3690}"/>
              </a:ext>
            </a:extLst>
          </p:cNvPr>
          <p:cNvGrpSpPr/>
          <p:nvPr/>
        </p:nvGrpSpPr>
        <p:grpSpPr>
          <a:xfrm>
            <a:off x="6219771" y="6015360"/>
            <a:ext cx="1222560" cy="227880"/>
            <a:chOff x="6219771" y="6015360"/>
            <a:chExt cx="1222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E3F634-68C2-461F-A701-F4B319E587EB}"/>
                    </a:ext>
                  </a:extLst>
                </p14:cNvPr>
                <p14:cNvContentPartPr/>
                <p14:nvPr/>
              </p14:nvContentPartPr>
              <p14:xfrm>
                <a:off x="6219771" y="6037680"/>
                <a:ext cx="760680" cy="205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E3F634-68C2-461F-A701-F4B319E587E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11131" y="6029040"/>
                  <a:ext cx="778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6280BC7-77E7-4F01-8894-32307160877F}"/>
                    </a:ext>
                  </a:extLst>
                </p14:cNvPr>
                <p14:cNvContentPartPr/>
                <p14:nvPr/>
              </p14:nvContentPartPr>
              <p14:xfrm>
                <a:off x="7011411" y="6015360"/>
                <a:ext cx="415080" cy="222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6280BC7-77E7-4F01-8894-32307160877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02771" y="6006720"/>
                  <a:ext cx="43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DF77817-F974-4AAA-A66F-4A63787469FA}"/>
                    </a:ext>
                  </a:extLst>
                </p14:cNvPr>
                <p14:cNvContentPartPr/>
                <p14:nvPr/>
              </p14:nvContentPartPr>
              <p14:xfrm>
                <a:off x="7277451" y="6060360"/>
                <a:ext cx="164880" cy="30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DF77817-F974-4AAA-A66F-4A63787469F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68451" y="6051720"/>
                  <a:ext cx="182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FC3D4FC-1B2A-4EEA-A3F6-5139F2B459BD}"/>
              </a:ext>
            </a:extLst>
          </p:cNvPr>
          <p:cNvGrpSpPr/>
          <p:nvPr/>
        </p:nvGrpSpPr>
        <p:grpSpPr>
          <a:xfrm>
            <a:off x="7695411" y="5945880"/>
            <a:ext cx="1333080" cy="306000"/>
            <a:chOff x="7695411" y="5945880"/>
            <a:chExt cx="13330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887EEDB-F44D-4E30-A101-E68E84AF6B41}"/>
                    </a:ext>
                  </a:extLst>
                </p14:cNvPr>
                <p14:cNvContentPartPr/>
                <p14:nvPr/>
              </p14:nvContentPartPr>
              <p14:xfrm>
                <a:off x="7695411" y="6038760"/>
                <a:ext cx="531000" cy="213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887EEDB-F44D-4E30-A101-E68E84AF6B4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86771" y="6029760"/>
                  <a:ext cx="548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068F5AD-BA47-4FDB-8293-7363FAD74F0C}"/>
                    </a:ext>
                  </a:extLst>
                </p14:cNvPr>
                <p14:cNvContentPartPr/>
                <p14:nvPr/>
              </p14:nvContentPartPr>
              <p14:xfrm>
                <a:off x="8124171" y="5945880"/>
                <a:ext cx="63000" cy="8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068F5AD-BA47-4FDB-8293-7363FAD74F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15531" y="5936880"/>
                  <a:ext cx="80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88C8437-2C61-4ACC-A851-9D7D777F8893}"/>
                    </a:ext>
                  </a:extLst>
                </p14:cNvPr>
                <p14:cNvContentPartPr/>
                <p14:nvPr/>
              </p14:nvContentPartPr>
              <p14:xfrm>
                <a:off x="8446731" y="6029040"/>
                <a:ext cx="124920" cy="156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88C8437-2C61-4ACC-A851-9D7D777F889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38091" y="6020040"/>
                  <a:ext cx="142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E278451-DA67-4926-82B3-9E0C3366F824}"/>
                    </a:ext>
                  </a:extLst>
                </p14:cNvPr>
                <p14:cNvContentPartPr/>
                <p14:nvPr/>
              </p14:nvContentPartPr>
              <p14:xfrm>
                <a:off x="8553291" y="6009960"/>
                <a:ext cx="412200" cy="18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E278451-DA67-4926-82B3-9E0C3366F82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44291" y="6001320"/>
                  <a:ext cx="429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785203F-0657-4BFF-9F55-8DDB930121CE}"/>
                    </a:ext>
                  </a:extLst>
                </p14:cNvPr>
                <p14:cNvContentPartPr/>
                <p14:nvPr/>
              </p14:nvContentPartPr>
              <p14:xfrm>
                <a:off x="8919051" y="6097800"/>
                <a:ext cx="109440" cy="81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785203F-0657-4BFF-9F55-8DDB930121C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10051" y="6088800"/>
                  <a:ext cx="1270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F98761AF-15F7-44F2-92F2-70A587D465AA}"/>
              </a:ext>
            </a:extLst>
          </p:cNvPr>
          <p:cNvGrpSpPr/>
          <p:nvPr/>
        </p:nvGrpSpPr>
        <p:grpSpPr>
          <a:xfrm>
            <a:off x="9336651" y="6021120"/>
            <a:ext cx="1210680" cy="183240"/>
            <a:chOff x="9336651" y="6021120"/>
            <a:chExt cx="12106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3246169-1C29-4FE1-830B-07C0A8145210}"/>
                    </a:ext>
                  </a:extLst>
                </p14:cNvPr>
                <p14:cNvContentPartPr/>
                <p14:nvPr/>
              </p14:nvContentPartPr>
              <p14:xfrm>
                <a:off x="9340611" y="6053520"/>
                <a:ext cx="71280" cy="143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3246169-1C29-4FE1-830B-07C0A81452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31971" y="6044880"/>
                  <a:ext cx="8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936B890-F2C1-4E26-8DF0-CD893FA588AA}"/>
                    </a:ext>
                  </a:extLst>
                </p14:cNvPr>
                <p14:cNvContentPartPr/>
                <p14:nvPr/>
              </p14:nvContentPartPr>
              <p14:xfrm>
                <a:off x="9336651" y="6021120"/>
                <a:ext cx="165600" cy="99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936B890-F2C1-4E26-8DF0-CD893FA588A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27651" y="6012480"/>
                  <a:ext cx="18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4A9E867-A3E3-42D0-A9B8-9A022B811112}"/>
                    </a:ext>
                  </a:extLst>
                </p14:cNvPr>
                <p14:cNvContentPartPr/>
                <p14:nvPr/>
              </p14:nvContentPartPr>
              <p14:xfrm>
                <a:off x="9462651" y="6128760"/>
                <a:ext cx="98280" cy="8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4A9E867-A3E3-42D0-A9B8-9A022B81111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54011" y="6119760"/>
                  <a:ext cx="115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8614249-5533-40CB-A5D7-46D17141CD74}"/>
                    </a:ext>
                  </a:extLst>
                </p14:cNvPr>
                <p14:cNvContentPartPr/>
                <p14:nvPr/>
              </p14:nvContentPartPr>
              <p14:xfrm>
                <a:off x="9622131" y="6097080"/>
                <a:ext cx="335880" cy="92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8614249-5533-40CB-A5D7-46D17141CD7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13131" y="6088440"/>
                  <a:ext cx="353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E7CC10C-0C77-4B9E-A055-DC1E909A3785}"/>
                    </a:ext>
                  </a:extLst>
                </p14:cNvPr>
                <p14:cNvContentPartPr/>
                <p14:nvPr/>
              </p14:nvContentPartPr>
              <p14:xfrm>
                <a:off x="10000491" y="6066120"/>
                <a:ext cx="239760" cy="126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E7CC10C-0C77-4B9E-A055-DC1E909A378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91851" y="6057480"/>
                  <a:ext cx="25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1F2C4B6-DC7D-4737-9628-0596D6B72071}"/>
                    </a:ext>
                  </a:extLst>
                </p14:cNvPr>
                <p14:cNvContentPartPr/>
                <p14:nvPr/>
              </p14:nvContentPartPr>
              <p14:xfrm>
                <a:off x="10284531" y="6035160"/>
                <a:ext cx="41400" cy="16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1F2C4B6-DC7D-4737-9628-0596D6B720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75531" y="6026520"/>
                  <a:ext cx="59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AD017F5-4110-411B-BF7B-DE515A8E266B}"/>
                    </a:ext>
                  </a:extLst>
                </p14:cNvPr>
                <p14:cNvContentPartPr/>
                <p14:nvPr/>
              </p14:nvContentPartPr>
              <p14:xfrm>
                <a:off x="10239891" y="6117600"/>
                <a:ext cx="307440" cy="86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AD017F5-4110-411B-BF7B-DE515A8E266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31251" y="6108960"/>
                  <a:ext cx="32508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6B1DC589-22D4-46F7-8580-E28231513DD1}"/>
                  </a:ext>
                </a:extLst>
              </p14:cNvPr>
              <p14:cNvContentPartPr/>
              <p14:nvPr/>
            </p14:nvContentPartPr>
            <p14:xfrm>
              <a:off x="10810851" y="5987640"/>
              <a:ext cx="406800" cy="2203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6B1DC589-22D4-46F7-8580-E28231513DD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802211" y="5979000"/>
                <a:ext cx="42444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0BF60C2-8C54-4063-B758-3D619522A419}"/>
              </a:ext>
            </a:extLst>
          </p:cNvPr>
          <p:cNvGrpSpPr/>
          <p:nvPr/>
        </p:nvGrpSpPr>
        <p:grpSpPr>
          <a:xfrm>
            <a:off x="7143891" y="6377520"/>
            <a:ext cx="849960" cy="192960"/>
            <a:chOff x="7143891" y="6377520"/>
            <a:chExt cx="8499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49F233C-CC55-46A8-874E-62781F3B86EF}"/>
                    </a:ext>
                  </a:extLst>
                </p14:cNvPr>
                <p14:cNvContentPartPr/>
                <p14:nvPr/>
              </p14:nvContentPartPr>
              <p14:xfrm>
                <a:off x="7143891" y="6400200"/>
                <a:ext cx="133920" cy="170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49F233C-CC55-46A8-874E-62781F3B86E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34891" y="6391200"/>
                  <a:ext cx="151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F131FBB-938B-4DEB-BB1B-4FA7E42300E6}"/>
                    </a:ext>
                  </a:extLst>
                </p14:cNvPr>
                <p14:cNvContentPartPr/>
                <p14:nvPr/>
              </p14:nvContentPartPr>
              <p14:xfrm>
                <a:off x="7276371" y="6449880"/>
                <a:ext cx="219960" cy="84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F131FBB-938B-4DEB-BB1B-4FA7E42300E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267731" y="6440880"/>
                  <a:ext cx="23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DD5A683-4D6E-4B0C-A59F-92AB10D27BDA}"/>
                    </a:ext>
                  </a:extLst>
                </p14:cNvPr>
                <p14:cNvContentPartPr/>
                <p14:nvPr/>
              </p14:nvContentPartPr>
              <p14:xfrm>
                <a:off x="7567251" y="6377520"/>
                <a:ext cx="72360" cy="134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DD5A683-4D6E-4B0C-A59F-92AB10D27B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58251" y="6368880"/>
                  <a:ext cx="90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C7EB4DC-0005-4902-A755-C8703A841766}"/>
                    </a:ext>
                  </a:extLst>
                </p14:cNvPr>
                <p14:cNvContentPartPr/>
                <p14:nvPr/>
              </p14:nvContentPartPr>
              <p14:xfrm>
                <a:off x="7645011" y="6438720"/>
                <a:ext cx="348840" cy="76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C7EB4DC-0005-4902-A755-C8703A84176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36011" y="6430080"/>
                  <a:ext cx="36648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227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Førelesing ST1101</vt:lpstr>
      <vt:lpstr>5.4 Intervallestimering</vt:lpstr>
      <vt:lpstr>PowerPoint Presentation</vt:lpstr>
      <vt:lpstr>PowerPoint Presentation</vt:lpstr>
      <vt:lpstr>6.2 Einsidige testar</vt:lpstr>
      <vt:lpstr>PowerPoint Presentation</vt:lpstr>
      <vt:lpstr>Framgangsmåte ved hypotesetesting</vt:lpstr>
      <vt:lpstr>PowerPoint Presentation</vt:lpstr>
      <vt:lpstr>P-verdiar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18</cp:revision>
  <dcterms:created xsi:type="dcterms:W3CDTF">2021-03-22T13:19:09Z</dcterms:created>
  <dcterms:modified xsi:type="dcterms:W3CDTF">2021-03-26T09:37:46Z</dcterms:modified>
</cp:coreProperties>
</file>